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84" r:id="rId8"/>
    <p:sldId id="285" r:id="rId9"/>
    <p:sldId id="281" r:id="rId10"/>
    <p:sldId id="261" r:id="rId11"/>
    <p:sldId id="263" r:id="rId12"/>
    <p:sldId id="287" r:id="rId13"/>
    <p:sldId id="264" r:id="rId14"/>
    <p:sldId id="290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6" r:id="rId26"/>
    <p:sldId id="275" r:id="rId27"/>
    <p:sldId id="277" r:id="rId28"/>
    <p:sldId id="291" r:id="rId29"/>
    <p:sldId id="278" r:id="rId30"/>
    <p:sldId id="283" r:id="rId31"/>
    <p:sldId id="282" r:id="rId32"/>
    <p:sldId id="279" r:id="rId33"/>
    <p:sldId id="289" r:id="rId34"/>
    <p:sldId id="280" r:id="rId35"/>
    <p:sldId id="26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8FAADC"/>
    <a:srgbClr val="FFFFFF"/>
    <a:srgbClr val="FFC000"/>
    <a:srgbClr val="F2F2F2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9" autoAdjust="0"/>
    <p:restoredTop sz="94660"/>
  </p:normalViewPr>
  <p:slideViewPr>
    <p:cSldViewPr snapToGrid="0">
      <p:cViewPr>
        <p:scale>
          <a:sx n="66" d="100"/>
          <a:sy n="66" d="100"/>
        </p:scale>
        <p:origin x="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41945"/>
            <a:ext cx="9144000" cy="1244435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78456"/>
            <a:ext cx="9144000" cy="7106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31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03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1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58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8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65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7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6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0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0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38A5-E982-4DD0-86B5-4C53AFA498D5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4E30-C302-4D22-AC5B-B23A0624E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7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123420" y="0"/>
            <a:ext cx="6950075" cy="6858000"/>
            <a:chOff x="1651" y="0"/>
            <a:chExt cx="4378" cy="4320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651" y="0"/>
              <a:ext cx="437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5"/>
            <p:cNvSpPr>
              <a:spLocks noChangeArrowheads="1"/>
            </p:cNvSpPr>
            <p:nvPr userDrawn="1"/>
          </p:nvSpPr>
          <p:spPr bwMode="auto">
            <a:xfrm>
              <a:off x="5840" y="852"/>
              <a:ext cx="21" cy="22"/>
            </a:xfrm>
            <a:prstGeom prst="ellipse">
              <a:avLst/>
            </a:prstGeom>
            <a:solidFill>
              <a:srgbClr val="80A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6"/>
            <p:cNvSpPr>
              <a:spLocks noChangeArrowheads="1"/>
            </p:cNvSpPr>
            <p:nvPr userDrawn="1"/>
          </p:nvSpPr>
          <p:spPr bwMode="auto">
            <a:xfrm>
              <a:off x="3676" y="319"/>
              <a:ext cx="27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7"/>
            <p:cNvSpPr>
              <a:spLocks noChangeArrowheads="1"/>
            </p:cNvSpPr>
            <p:nvPr userDrawn="1"/>
          </p:nvSpPr>
          <p:spPr bwMode="auto">
            <a:xfrm>
              <a:off x="3372" y="2898"/>
              <a:ext cx="14" cy="15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8"/>
            <p:cNvSpPr>
              <a:spLocks noChangeArrowheads="1"/>
            </p:cNvSpPr>
            <p:nvPr userDrawn="1"/>
          </p:nvSpPr>
          <p:spPr bwMode="auto">
            <a:xfrm>
              <a:off x="5250" y="2836"/>
              <a:ext cx="16" cy="14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9"/>
            <p:cNvSpPr>
              <a:spLocks noChangeArrowheads="1"/>
            </p:cNvSpPr>
            <p:nvPr userDrawn="1"/>
          </p:nvSpPr>
          <p:spPr bwMode="auto">
            <a:xfrm>
              <a:off x="2113" y="3650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0"/>
            <p:cNvSpPr>
              <a:spLocks noChangeArrowheads="1"/>
            </p:cNvSpPr>
            <p:nvPr userDrawn="1"/>
          </p:nvSpPr>
          <p:spPr bwMode="auto">
            <a:xfrm>
              <a:off x="4436" y="366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1"/>
            <p:cNvSpPr>
              <a:spLocks noChangeArrowheads="1"/>
            </p:cNvSpPr>
            <p:nvPr userDrawn="1"/>
          </p:nvSpPr>
          <p:spPr bwMode="auto">
            <a:xfrm>
              <a:off x="3980" y="4274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2"/>
            <p:cNvSpPr>
              <a:spLocks noChangeArrowheads="1"/>
            </p:cNvSpPr>
            <p:nvPr userDrawn="1"/>
          </p:nvSpPr>
          <p:spPr bwMode="auto">
            <a:xfrm>
              <a:off x="3053" y="1258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3"/>
            <p:cNvSpPr>
              <a:spLocks noChangeArrowheads="1"/>
            </p:cNvSpPr>
            <p:nvPr userDrawn="1"/>
          </p:nvSpPr>
          <p:spPr bwMode="auto">
            <a:xfrm>
              <a:off x="1759" y="1589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4"/>
            <p:cNvSpPr>
              <a:spLocks noChangeArrowheads="1"/>
            </p:cNvSpPr>
            <p:nvPr userDrawn="1"/>
          </p:nvSpPr>
          <p:spPr bwMode="auto">
            <a:xfrm>
              <a:off x="5236" y="300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15"/>
            <p:cNvSpPr>
              <a:spLocks noChangeArrowheads="1"/>
            </p:cNvSpPr>
            <p:nvPr userDrawn="1"/>
          </p:nvSpPr>
          <p:spPr bwMode="auto">
            <a:xfrm>
              <a:off x="6016" y="127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6"/>
            <p:cNvSpPr>
              <a:spLocks noChangeArrowheads="1"/>
            </p:cNvSpPr>
            <p:nvPr userDrawn="1"/>
          </p:nvSpPr>
          <p:spPr bwMode="auto">
            <a:xfrm>
              <a:off x="2900" y="3156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7"/>
            <p:cNvSpPr>
              <a:spLocks noChangeArrowheads="1"/>
            </p:cNvSpPr>
            <p:nvPr userDrawn="1"/>
          </p:nvSpPr>
          <p:spPr bwMode="auto">
            <a:xfrm>
              <a:off x="3247" y="110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8"/>
            <p:cNvSpPr>
              <a:spLocks noChangeArrowheads="1"/>
            </p:cNvSpPr>
            <p:nvPr userDrawn="1"/>
          </p:nvSpPr>
          <p:spPr bwMode="auto">
            <a:xfrm>
              <a:off x="4082" y="293"/>
              <a:ext cx="14" cy="14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9"/>
            <p:cNvSpPr>
              <a:spLocks noChangeArrowheads="1"/>
            </p:cNvSpPr>
            <p:nvPr userDrawn="1"/>
          </p:nvSpPr>
          <p:spPr bwMode="auto">
            <a:xfrm>
              <a:off x="5225" y="857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0"/>
            <p:cNvSpPr>
              <a:spLocks noChangeArrowheads="1"/>
            </p:cNvSpPr>
            <p:nvPr userDrawn="1"/>
          </p:nvSpPr>
          <p:spPr bwMode="auto">
            <a:xfrm>
              <a:off x="5935" y="805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1"/>
            <p:cNvSpPr>
              <a:spLocks noChangeArrowheads="1"/>
            </p:cNvSpPr>
            <p:nvPr userDrawn="1"/>
          </p:nvSpPr>
          <p:spPr bwMode="auto">
            <a:xfrm>
              <a:off x="3440" y="296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2"/>
            <p:cNvSpPr>
              <a:spLocks noChangeArrowheads="1"/>
            </p:cNvSpPr>
            <p:nvPr userDrawn="1"/>
          </p:nvSpPr>
          <p:spPr bwMode="auto">
            <a:xfrm>
              <a:off x="1848" y="3463"/>
              <a:ext cx="15" cy="15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3"/>
            <p:cNvSpPr>
              <a:spLocks noChangeArrowheads="1"/>
            </p:cNvSpPr>
            <p:nvPr userDrawn="1"/>
          </p:nvSpPr>
          <p:spPr bwMode="auto">
            <a:xfrm>
              <a:off x="5282" y="4152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4"/>
            <p:cNvSpPr>
              <a:spLocks noChangeArrowheads="1"/>
            </p:cNvSpPr>
            <p:nvPr userDrawn="1"/>
          </p:nvSpPr>
          <p:spPr bwMode="auto">
            <a:xfrm>
              <a:off x="5918" y="3223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5"/>
            <p:cNvSpPr>
              <a:spLocks noChangeArrowheads="1"/>
            </p:cNvSpPr>
            <p:nvPr userDrawn="1"/>
          </p:nvSpPr>
          <p:spPr bwMode="auto">
            <a:xfrm>
              <a:off x="5372" y="3870"/>
              <a:ext cx="15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26"/>
            <p:cNvSpPr>
              <a:spLocks noChangeArrowheads="1"/>
            </p:cNvSpPr>
            <p:nvPr userDrawn="1"/>
          </p:nvSpPr>
          <p:spPr bwMode="auto">
            <a:xfrm>
              <a:off x="2457" y="986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27"/>
            <p:cNvSpPr>
              <a:spLocks noChangeArrowheads="1"/>
            </p:cNvSpPr>
            <p:nvPr userDrawn="1"/>
          </p:nvSpPr>
          <p:spPr bwMode="auto">
            <a:xfrm>
              <a:off x="3542" y="7"/>
              <a:ext cx="14" cy="14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28"/>
            <p:cNvSpPr>
              <a:spLocks noChangeArrowheads="1"/>
            </p:cNvSpPr>
            <p:nvPr userDrawn="1"/>
          </p:nvSpPr>
          <p:spPr bwMode="auto">
            <a:xfrm>
              <a:off x="5793" y="92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29"/>
            <p:cNvSpPr>
              <a:spLocks noChangeArrowheads="1"/>
            </p:cNvSpPr>
            <p:nvPr userDrawn="1"/>
          </p:nvSpPr>
          <p:spPr bwMode="auto">
            <a:xfrm>
              <a:off x="3176" y="3462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0"/>
            <p:cNvSpPr>
              <a:spLocks noChangeArrowheads="1"/>
            </p:cNvSpPr>
            <p:nvPr userDrawn="1"/>
          </p:nvSpPr>
          <p:spPr bwMode="auto">
            <a:xfrm>
              <a:off x="3358" y="3957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1"/>
            <p:cNvSpPr>
              <a:spLocks noChangeArrowheads="1"/>
            </p:cNvSpPr>
            <p:nvPr userDrawn="1"/>
          </p:nvSpPr>
          <p:spPr bwMode="auto">
            <a:xfrm>
              <a:off x="3267" y="4054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2"/>
            <p:cNvSpPr>
              <a:spLocks noChangeArrowheads="1"/>
            </p:cNvSpPr>
            <p:nvPr userDrawn="1"/>
          </p:nvSpPr>
          <p:spPr bwMode="auto">
            <a:xfrm>
              <a:off x="4173" y="3257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3"/>
            <p:cNvSpPr>
              <a:spLocks noChangeArrowheads="1"/>
            </p:cNvSpPr>
            <p:nvPr userDrawn="1"/>
          </p:nvSpPr>
          <p:spPr bwMode="auto">
            <a:xfrm>
              <a:off x="4429" y="2575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4"/>
            <p:cNvSpPr>
              <a:spLocks noChangeArrowheads="1"/>
            </p:cNvSpPr>
            <p:nvPr userDrawn="1"/>
          </p:nvSpPr>
          <p:spPr bwMode="auto">
            <a:xfrm>
              <a:off x="3036" y="1824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5"/>
            <p:cNvSpPr>
              <a:spLocks noChangeArrowheads="1"/>
            </p:cNvSpPr>
            <p:nvPr userDrawn="1"/>
          </p:nvSpPr>
          <p:spPr bwMode="auto">
            <a:xfrm>
              <a:off x="2468" y="1966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36"/>
            <p:cNvSpPr>
              <a:spLocks noChangeArrowheads="1"/>
            </p:cNvSpPr>
            <p:nvPr userDrawn="1"/>
          </p:nvSpPr>
          <p:spPr bwMode="auto">
            <a:xfrm>
              <a:off x="5782" y="1488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37"/>
            <p:cNvSpPr>
              <a:spLocks noChangeArrowheads="1"/>
            </p:cNvSpPr>
            <p:nvPr userDrawn="1"/>
          </p:nvSpPr>
          <p:spPr bwMode="auto">
            <a:xfrm>
              <a:off x="5237" y="1498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38"/>
            <p:cNvSpPr>
              <a:spLocks noChangeArrowheads="1"/>
            </p:cNvSpPr>
            <p:nvPr userDrawn="1"/>
          </p:nvSpPr>
          <p:spPr bwMode="auto">
            <a:xfrm>
              <a:off x="5897" y="2348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39"/>
            <p:cNvSpPr>
              <a:spLocks noChangeArrowheads="1"/>
            </p:cNvSpPr>
            <p:nvPr userDrawn="1"/>
          </p:nvSpPr>
          <p:spPr bwMode="auto">
            <a:xfrm>
              <a:off x="5544" y="2126"/>
              <a:ext cx="12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0"/>
            <p:cNvSpPr>
              <a:spLocks noChangeArrowheads="1"/>
            </p:cNvSpPr>
            <p:nvPr userDrawn="1"/>
          </p:nvSpPr>
          <p:spPr bwMode="auto">
            <a:xfrm>
              <a:off x="3728" y="1286"/>
              <a:ext cx="17" cy="17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1"/>
            <p:cNvSpPr>
              <a:spLocks noChangeArrowheads="1"/>
            </p:cNvSpPr>
            <p:nvPr userDrawn="1"/>
          </p:nvSpPr>
          <p:spPr bwMode="auto">
            <a:xfrm>
              <a:off x="4031" y="126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2"/>
            <p:cNvSpPr>
              <a:spLocks noChangeArrowheads="1"/>
            </p:cNvSpPr>
            <p:nvPr userDrawn="1"/>
          </p:nvSpPr>
          <p:spPr bwMode="auto">
            <a:xfrm>
              <a:off x="4702" y="45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3"/>
            <p:cNvSpPr>
              <a:spLocks noChangeArrowheads="1"/>
            </p:cNvSpPr>
            <p:nvPr userDrawn="1"/>
          </p:nvSpPr>
          <p:spPr bwMode="auto">
            <a:xfrm>
              <a:off x="1706" y="1653"/>
              <a:ext cx="15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4"/>
            <p:cNvSpPr>
              <a:spLocks noChangeArrowheads="1"/>
            </p:cNvSpPr>
            <p:nvPr userDrawn="1"/>
          </p:nvSpPr>
          <p:spPr bwMode="auto">
            <a:xfrm>
              <a:off x="1652" y="4057"/>
              <a:ext cx="19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5"/>
            <p:cNvSpPr>
              <a:spLocks noChangeArrowheads="1"/>
            </p:cNvSpPr>
            <p:nvPr userDrawn="1"/>
          </p:nvSpPr>
          <p:spPr bwMode="auto">
            <a:xfrm>
              <a:off x="2504" y="3251"/>
              <a:ext cx="22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6"/>
            <p:cNvSpPr>
              <a:spLocks noChangeArrowheads="1"/>
            </p:cNvSpPr>
            <p:nvPr userDrawn="1"/>
          </p:nvSpPr>
          <p:spPr bwMode="auto">
            <a:xfrm>
              <a:off x="5291" y="2242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47"/>
            <p:cNvSpPr>
              <a:spLocks noChangeArrowheads="1"/>
            </p:cNvSpPr>
            <p:nvPr userDrawn="1"/>
          </p:nvSpPr>
          <p:spPr bwMode="auto">
            <a:xfrm>
              <a:off x="3018" y="1104"/>
              <a:ext cx="28" cy="29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48"/>
            <p:cNvSpPr>
              <a:spLocks noChangeArrowheads="1"/>
            </p:cNvSpPr>
            <p:nvPr userDrawn="1"/>
          </p:nvSpPr>
          <p:spPr bwMode="auto">
            <a:xfrm>
              <a:off x="3322" y="465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49"/>
            <p:cNvSpPr>
              <a:spLocks noChangeArrowheads="1"/>
            </p:cNvSpPr>
            <p:nvPr userDrawn="1"/>
          </p:nvSpPr>
          <p:spPr bwMode="auto">
            <a:xfrm>
              <a:off x="3966" y="70"/>
              <a:ext cx="18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0"/>
            <p:cNvSpPr>
              <a:spLocks noChangeArrowheads="1"/>
            </p:cNvSpPr>
            <p:nvPr userDrawn="1"/>
          </p:nvSpPr>
          <p:spPr bwMode="auto">
            <a:xfrm>
              <a:off x="5584" y="-2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1"/>
            <p:cNvSpPr>
              <a:spLocks noChangeArrowheads="1"/>
            </p:cNvSpPr>
            <p:nvPr userDrawn="1"/>
          </p:nvSpPr>
          <p:spPr bwMode="auto">
            <a:xfrm>
              <a:off x="3075" y="2425"/>
              <a:ext cx="28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2"/>
            <p:cNvSpPr>
              <a:spLocks noChangeArrowheads="1"/>
            </p:cNvSpPr>
            <p:nvPr userDrawn="1"/>
          </p:nvSpPr>
          <p:spPr bwMode="auto">
            <a:xfrm>
              <a:off x="1685" y="982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53"/>
            <p:cNvSpPr>
              <a:spLocks noChangeArrowheads="1"/>
            </p:cNvSpPr>
            <p:nvPr userDrawn="1"/>
          </p:nvSpPr>
          <p:spPr bwMode="auto">
            <a:xfrm>
              <a:off x="4675" y="2846"/>
              <a:ext cx="32" cy="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54"/>
            <p:cNvSpPr>
              <a:spLocks noChangeArrowheads="1"/>
            </p:cNvSpPr>
            <p:nvPr userDrawn="1"/>
          </p:nvSpPr>
          <p:spPr bwMode="auto">
            <a:xfrm>
              <a:off x="5861" y="3056"/>
              <a:ext cx="19" cy="17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5"/>
            <p:cNvSpPr>
              <a:spLocks noChangeArrowheads="1"/>
            </p:cNvSpPr>
            <p:nvPr userDrawn="1"/>
          </p:nvSpPr>
          <p:spPr bwMode="auto">
            <a:xfrm>
              <a:off x="4493" y="4074"/>
              <a:ext cx="23" cy="23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6"/>
            <p:cNvSpPr>
              <a:spLocks noChangeArrowheads="1"/>
            </p:cNvSpPr>
            <p:nvPr userDrawn="1"/>
          </p:nvSpPr>
          <p:spPr bwMode="auto">
            <a:xfrm>
              <a:off x="5783" y="3906"/>
              <a:ext cx="23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57"/>
            <p:cNvSpPr>
              <a:spLocks noChangeArrowheads="1"/>
            </p:cNvSpPr>
            <p:nvPr userDrawn="1"/>
          </p:nvSpPr>
          <p:spPr bwMode="auto">
            <a:xfrm>
              <a:off x="4506" y="1066"/>
              <a:ext cx="18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4437" y="80"/>
              <a:ext cx="103" cy="101"/>
            </a:xfrm>
            <a:custGeom>
              <a:avLst/>
              <a:gdLst>
                <a:gd name="T0" fmla="*/ 56 w 103"/>
                <a:gd name="T1" fmla="*/ 45 h 101"/>
                <a:gd name="T2" fmla="*/ 103 w 103"/>
                <a:gd name="T3" fmla="*/ 49 h 101"/>
                <a:gd name="T4" fmla="*/ 56 w 103"/>
                <a:gd name="T5" fmla="*/ 54 h 101"/>
                <a:gd name="T6" fmla="*/ 52 w 103"/>
                <a:gd name="T7" fmla="*/ 101 h 101"/>
                <a:gd name="T8" fmla="*/ 47 w 103"/>
                <a:gd name="T9" fmla="*/ 55 h 101"/>
                <a:gd name="T10" fmla="*/ 0 w 103"/>
                <a:gd name="T11" fmla="*/ 49 h 101"/>
                <a:gd name="T12" fmla="*/ 47 w 103"/>
                <a:gd name="T13" fmla="*/ 47 h 101"/>
                <a:gd name="T14" fmla="*/ 52 w 103"/>
                <a:gd name="T15" fmla="*/ 0 h 101"/>
                <a:gd name="T16" fmla="*/ 56 w 103"/>
                <a:gd name="T17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01">
                  <a:moveTo>
                    <a:pt x="56" y="45"/>
                  </a:moveTo>
                  <a:lnTo>
                    <a:pt x="103" y="49"/>
                  </a:lnTo>
                  <a:lnTo>
                    <a:pt x="56" y="54"/>
                  </a:lnTo>
                  <a:lnTo>
                    <a:pt x="52" y="101"/>
                  </a:lnTo>
                  <a:lnTo>
                    <a:pt x="47" y="55"/>
                  </a:lnTo>
                  <a:lnTo>
                    <a:pt x="0" y="49"/>
                  </a:lnTo>
                  <a:lnTo>
                    <a:pt x="47" y="47"/>
                  </a:lnTo>
                  <a:lnTo>
                    <a:pt x="52" y="0"/>
                  </a:lnTo>
                  <a:lnTo>
                    <a:pt x="56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2388" y="1584"/>
              <a:ext cx="101" cy="102"/>
            </a:xfrm>
            <a:custGeom>
              <a:avLst/>
              <a:gdLst>
                <a:gd name="T0" fmla="*/ 56 w 101"/>
                <a:gd name="T1" fmla="*/ 47 h 102"/>
                <a:gd name="T2" fmla="*/ 101 w 101"/>
                <a:gd name="T3" fmla="*/ 51 h 102"/>
                <a:gd name="T4" fmla="*/ 54 w 101"/>
                <a:gd name="T5" fmla="*/ 55 h 102"/>
                <a:gd name="T6" fmla="*/ 52 w 101"/>
                <a:gd name="T7" fmla="*/ 102 h 102"/>
                <a:gd name="T8" fmla="*/ 46 w 101"/>
                <a:gd name="T9" fmla="*/ 55 h 102"/>
                <a:gd name="T10" fmla="*/ 0 w 101"/>
                <a:gd name="T11" fmla="*/ 51 h 102"/>
                <a:gd name="T12" fmla="*/ 47 w 101"/>
                <a:gd name="T13" fmla="*/ 47 h 102"/>
                <a:gd name="T14" fmla="*/ 52 w 101"/>
                <a:gd name="T15" fmla="*/ 0 h 102"/>
                <a:gd name="T16" fmla="*/ 56 w 101"/>
                <a:gd name="T17" fmla="*/ 4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2">
                  <a:moveTo>
                    <a:pt x="56" y="47"/>
                  </a:moveTo>
                  <a:lnTo>
                    <a:pt x="101" y="51"/>
                  </a:lnTo>
                  <a:lnTo>
                    <a:pt x="54" y="55"/>
                  </a:lnTo>
                  <a:lnTo>
                    <a:pt x="52" y="102"/>
                  </a:lnTo>
                  <a:lnTo>
                    <a:pt x="46" y="55"/>
                  </a:lnTo>
                  <a:lnTo>
                    <a:pt x="0" y="51"/>
                  </a:lnTo>
                  <a:lnTo>
                    <a:pt x="47" y="47"/>
                  </a:lnTo>
                  <a:lnTo>
                    <a:pt x="52" y="0"/>
                  </a:lnTo>
                  <a:lnTo>
                    <a:pt x="56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5395" y="2900"/>
              <a:ext cx="67" cy="65"/>
            </a:xfrm>
            <a:custGeom>
              <a:avLst/>
              <a:gdLst>
                <a:gd name="T0" fmla="*/ 37 w 67"/>
                <a:gd name="T1" fmla="*/ 30 h 65"/>
                <a:gd name="T2" fmla="*/ 67 w 67"/>
                <a:gd name="T3" fmla="*/ 33 h 65"/>
                <a:gd name="T4" fmla="*/ 36 w 67"/>
                <a:gd name="T5" fmla="*/ 35 h 65"/>
                <a:gd name="T6" fmla="*/ 34 w 67"/>
                <a:gd name="T7" fmla="*/ 65 h 65"/>
                <a:gd name="T8" fmla="*/ 30 w 67"/>
                <a:gd name="T9" fmla="*/ 35 h 65"/>
                <a:gd name="T10" fmla="*/ 0 w 67"/>
                <a:gd name="T11" fmla="*/ 33 h 65"/>
                <a:gd name="T12" fmla="*/ 31 w 67"/>
                <a:gd name="T13" fmla="*/ 30 h 65"/>
                <a:gd name="T14" fmla="*/ 34 w 67"/>
                <a:gd name="T15" fmla="*/ 0 h 65"/>
                <a:gd name="T16" fmla="*/ 37 w 67"/>
                <a:gd name="T17" fmla="*/ 3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5">
                  <a:moveTo>
                    <a:pt x="37" y="30"/>
                  </a:moveTo>
                  <a:lnTo>
                    <a:pt x="67" y="33"/>
                  </a:lnTo>
                  <a:lnTo>
                    <a:pt x="36" y="35"/>
                  </a:lnTo>
                  <a:lnTo>
                    <a:pt x="34" y="65"/>
                  </a:lnTo>
                  <a:lnTo>
                    <a:pt x="30" y="35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7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5475" y="4048"/>
              <a:ext cx="76" cy="77"/>
            </a:xfrm>
            <a:custGeom>
              <a:avLst/>
              <a:gdLst>
                <a:gd name="T0" fmla="*/ 41 w 76"/>
                <a:gd name="T1" fmla="*/ 34 h 77"/>
                <a:gd name="T2" fmla="*/ 76 w 76"/>
                <a:gd name="T3" fmla="*/ 39 h 77"/>
                <a:gd name="T4" fmla="*/ 41 w 76"/>
                <a:gd name="T5" fmla="*/ 41 h 77"/>
                <a:gd name="T6" fmla="*/ 38 w 76"/>
                <a:gd name="T7" fmla="*/ 77 h 77"/>
                <a:gd name="T8" fmla="*/ 34 w 76"/>
                <a:gd name="T9" fmla="*/ 41 h 77"/>
                <a:gd name="T10" fmla="*/ 0 w 76"/>
                <a:gd name="T11" fmla="*/ 39 h 77"/>
                <a:gd name="T12" fmla="*/ 35 w 76"/>
                <a:gd name="T13" fmla="*/ 36 h 77"/>
                <a:gd name="T14" fmla="*/ 38 w 76"/>
                <a:gd name="T15" fmla="*/ 0 h 77"/>
                <a:gd name="T16" fmla="*/ 41 w 76"/>
                <a:gd name="T17" fmla="*/ 3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7">
                  <a:moveTo>
                    <a:pt x="41" y="34"/>
                  </a:moveTo>
                  <a:lnTo>
                    <a:pt x="76" y="39"/>
                  </a:lnTo>
                  <a:lnTo>
                    <a:pt x="41" y="41"/>
                  </a:lnTo>
                  <a:lnTo>
                    <a:pt x="38" y="77"/>
                  </a:lnTo>
                  <a:lnTo>
                    <a:pt x="34" y="41"/>
                  </a:lnTo>
                  <a:lnTo>
                    <a:pt x="0" y="39"/>
                  </a:lnTo>
                  <a:lnTo>
                    <a:pt x="35" y="36"/>
                  </a:lnTo>
                  <a:lnTo>
                    <a:pt x="38" y="0"/>
                  </a:lnTo>
                  <a:lnTo>
                    <a:pt x="41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5677" y="1057"/>
              <a:ext cx="66" cy="66"/>
            </a:xfrm>
            <a:custGeom>
              <a:avLst/>
              <a:gdLst>
                <a:gd name="T0" fmla="*/ 36 w 66"/>
                <a:gd name="T1" fmla="*/ 30 h 66"/>
                <a:gd name="T2" fmla="*/ 66 w 66"/>
                <a:gd name="T3" fmla="*/ 33 h 66"/>
                <a:gd name="T4" fmla="*/ 35 w 66"/>
                <a:gd name="T5" fmla="*/ 36 h 66"/>
                <a:gd name="T6" fmla="*/ 34 w 66"/>
                <a:gd name="T7" fmla="*/ 66 h 66"/>
                <a:gd name="T8" fmla="*/ 31 w 66"/>
                <a:gd name="T9" fmla="*/ 36 h 66"/>
                <a:gd name="T10" fmla="*/ 0 w 66"/>
                <a:gd name="T11" fmla="*/ 33 h 66"/>
                <a:gd name="T12" fmla="*/ 31 w 66"/>
                <a:gd name="T13" fmla="*/ 30 h 66"/>
                <a:gd name="T14" fmla="*/ 34 w 66"/>
                <a:gd name="T15" fmla="*/ 0 h 66"/>
                <a:gd name="T16" fmla="*/ 36 w 66"/>
                <a:gd name="T17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6">
                  <a:moveTo>
                    <a:pt x="36" y="30"/>
                  </a:moveTo>
                  <a:lnTo>
                    <a:pt x="66" y="33"/>
                  </a:lnTo>
                  <a:lnTo>
                    <a:pt x="35" y="36"/>
                  </a:lnTo>
                  <a:lnTo>
                    <a:pt x="34" y="66"/>
                  </a:lnTo>
                  <a:lnTo>
                    <a:pt x="31" y="36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2376" y="3490"/>
              <a:ext cx="66" cy="66"/>
            </a:xfrm>
            <a:custGeom>
              <a:avLst/>
              <a:gdLst>
                <a:gd name="T0" fmla="*/ 37 w 66"/>
                <a:gd name="T1" fmla="*/ 30 h 66"/>
                <a:gd name="T2" fmla="*/ 66 w 66"/>
                <a:gd name="T3" fmla="*/ 33 h 66"/>
                <a:gd name="T4" fmla="*/ 35 w 66"/>
                <a:gd name="T5" fmla="*/ 36 h 66"/>
                <a:gd name="T6" fmla="*/ 34 w 66"/>
                <a:gd name="T7" fmla="*/ 66 h 66"/>
                <a:gd name="T8" fmla="*/ 29 w 66"/>
                <a:gd name="T9" fmla="*/ 36 h 66"/>
                <a:gd name="T10" fmla="*/ 0 w 66"/>
                <a:gd name="T11" fmla="*/ 33 h 66"/>
                <a:gd name="T12" fmla="*/ 31 w 66"/>
                <a:gd name="T13" fmla="*/ 30 h 66"/>
                <a:gd name="T14" fmla="*/ 34 w 66"/>
                <a:gd name="T15" fmla="*/ 0 h 66"/>
                <a:gd name="T16" fmla="*/ 37 w 66"/>
                <a:gd name="T17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6">
                  <a:moveTo>
                    <a:pt x="37" y="30"/>
                  </a:moveTo>
                  <a:lnTo>
                    <a:pt x="66" y="33"/>
                  </a:lnTo>
                  <a:lnTo>
                    <a:pt x="35" y="36"/>
                  </a:lnTo>
                  <a:lnTo>
                    <a:pt x="34" y="66"/>
                  </a:lnTo>
                  <a:lnTo>
                    <a:pt x="29" y="36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7" y="30"/>
                  </a:lnTo>
                  <a:close/>
                </a:path>
              </a:pathLst>
            </a:cu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4661" y="1470"/>
              <a:ext cx="78" cy="77"/>
            </a:xfrm>
            <a:custGeom>
              <a:avLst/>
              <a:gdLst>
                <a:gd name="T0" fmla="*/ 42 w 78"/>
                <a:gd name="T1" fmla="*/ 35 h 77"/>
                <a:gd name="T2" fmla="*/ 78 w 78"/>
                <a:gd name="T3" fmla="*/ 38 h 77"/>
                <a:gd name="T4" fmla="*/ 42 w 78"/>
                <a:gd name="T5" fmla="*/ 41 h 77"/>
                <a:gd name="T6" fmla="*/ 39 w 78"/>
                <a:gd name="T7" fmla="*/ 77 h 77"/>
                <a:gd name="T8" fmla="*/ 35 w 78"/>
                <a:gd name="T9" fmla="*/ 42 h 77"/>
                <a:gd name="T10" fmla="*/ 0 w 78"/>
                <a:gd name="T11" fmla="*/ 38 h 77"/>
                <a:gd name="T12" fmla="*/ 36 w 78"/>
                <a:gd name="T13" fmla="*/ 35 h 77"/>
                <a:gd name="T14" fmla="*/ 39 w 78"/>
                <a:gd name="T15" fmla="*/ 0 h 77"/>
                <a:gd name="T16" fmla="*/ 42 w 78"/>
                <a:gd name="T17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7">
                  <a:moveTo>
                    <a:pt x="42" y="35"/>
                  </a:moveTo>
                  <a:lnTo>
                    <a:pt x="78" y="38"/>
                  </a:lnTo>
                  <a:lnTo>
                    <a:pt x="42" y="41"/>
                  </a:lnTo>
                  <a:lnTo>
                    <a:pt x="39" y="77"/>
                  </a:lnTo>
                  <a:lnTo>
                    <a:pt x="35" y="42"/>
                  </a:lnTo>
                  <a:lnTo>
                    <a:pt x="0" y="38"/>
                  </a:lnTo>
                  <a:lnTo>
                    <a:pt x="36" y="35"/>
                  </a:lnTo>
                  <a:lnTo>
                    <a:pt x="39" y="0"/>
                  </a:lnTo>
                  <a:lnTo>
                    <a:pt x="4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4696" y="3143"/>
              <a:ext cx="77" cy="77"/>
            </a:xfrm>
            <a:custGeom>
              <a:avLst/>
              <a:gdLst>
                <a:gd name="T0" fmla="*/ 41 w 77"/>
                <a:gd name="T1" fmla="*/ 36 h 77"/>
                <a:gd name="T2" fmla="*/ 77 w 77"/>
                <a:gd name="T3" fmla="*/ 39 h 77"/>
                <a:gd name="T4" fmla="*/ 41 w 77"/>
                <a:gd name="T5" fmla="*/ 41 h 77"/>
                <a:gd name="T6" fmla="*/ 38 w 77"/>
                <a:gd name="T7" fmla="*/ 77 h 77"/>
                <a:gd name="T8" fmla="*/ 34 w 77"/>
                <a:gd name="T9" fmla="*/ 43 h 77"/>
                <a:gd name="T10" fmla="*/ 0 w 77"/>
                <a:gd name="T11" fmla="*/ 39 h 77"/>
                <a:gd name="T12" fmla="*/ 36 w 77"/>
                <a:gd name="T13" fmla="*/ 36 h 77"/>
                <a:gd name="T14" fmla="*/ 38 w 77"/>
                <a:gd name="T15" fmla="*/ 0 h 77"/>
                <a:gd name="T16" fmla="*/ 41 w 77"/>
                <a:gd name="T17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7">
                  <a:moveTo>
                    <a:pt x="41" y="36"/>
                  </a:moveTo>
                  <a:lnTo>
                    <a:pt x="77" y="39"/>
                  </a:lnTo>
                  <a:lnTo>
                    <a:pt x="41" y="41"/>
                  </a:lnTo>
                  <a:lnTo>
                    <a:pt x="38" y="77"/>
                  </a:lnTo>
                  <a:lnTo>
                    <a:pt x="34" y="43"/>
                  </a:lnTo>
                  <a:lnTo>
                    <a:pt x="0" y="39"/>
                  </a:lnTo>
                  <a:lnTo>
                    <a:pt x="36" y="36"/>
                  </a:lnTo>
                  <a:lnTo>
                    <a:pt x="38" y="0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622" y="1214"/>
              <a:ext cx="42" cy="42"/>
            </a:xfrm>
            <a:custGeom>
              <a:avLst/>
              <a:gdLst>
                <a:gd name="T0" fmla="*/ 23 w 42"/>
                <a:gd name="T1" fmla="*/ 20 h 42"/>
                <a:gd name="T2" fmla="*/ 42 w 42"/>
                <a:gd name="T3" fmla="*/ 21 h 42"/>
                <a:gd name="T4" fmla="*/ 23 w 42"/>
                <a:gd name="T5" fmla="*/ 22 h 42"/>
                <a:gd name="T6" fmla="*/ 21 w 42"/>
                <a:gd name="T7" fmla="*/ 42 h 42"/>
                <a:gd name="T8" fmla="*/ 20 w 42"/>
                <a:gd name="T9" fmla="*/ 24 h 42"/>
                <a:gd name="T10" fmla="*/ 0 w 42"/>
                <a:gd name="T11" fmla="*/ 21 h 42"/>
                <a:gd name="T12" fmla="*/ 20 w 42"/>
                <a:gd name="T13" fmla="*/ 20 h 42"/>
                <a:gd name="T14" fmla="*/ 21 w 42"/>
                <a:gd name="T15" fmla="*/ 0 h 42"/>
                <a:gd name="T16" fmla="*/ 23 w 42"/>
                <a:gd name="T1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2">
                  <a:moveTo>
                    <a:pt x="23" y="20"/>
                  </a:moveTo>
                  <a:lnTo>
                    <a:pt x="42" y="21"/>
                  </a:lnTo>
                  <a:lnTo>
                    <a:pt x="23" y="22"/>
                  </a:lnTo>
                  <a:lnTo>
                    <a:pt x="21" y="42"/>
                  </a:lnTo>
                  <a:lnTo>
                    <a:pt x="20" y="24"/>
                  </a:lnTo>
                  <a:lnTo>
                    <a:pt x="0" y="21"/>
                  </a:lnTo>
                  <a:lnTo>
                    <a:pt x="20" y="20"/>
                  </a:lnTo>
                  <a:lnTo>
                    <a:pt x="21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2572" y="4243"/>
              <a:ext cx="78" cy="77"/>
            </a:xfrm>
            <a:custGeom>
              <a:avLst/>
              <a:gdLst>
                <a:gd name="T0" fmla="*/ 42 w 78"/>
                <a:gd name="T1" fmla="*/ 36 h 77"/>
                <a:gd name="T2" fmla="*/ 78 w 78"/>
                <a:gd name="T3" fmla="*/ 39 h 77"/>
                <a:gd name="T4" fmla="*/ 42 w 78"/>
                <a:gd name="T5" fmla="*/ 41 h 77"/>
                <a:gd name="T6" fmla="*/ 40 w 78"/>
                <a:gd name="T7" fmla="*/ 77 h 77"/>
                <a:gd name="T8" fmla="*/ 35 w 78"/>
                <a:gd name="T9" fmla="*/ 43 h 77"/>
                <a:gd name="T10" fmla="*/ 0 w 78"/>
                <a:gd name="T11" fmla="*/ 39 h 77"/>
                <a:gd name="T12" fmla="*/ 37 w 78"/>
                <a:gd name="T13" fmla="*/ 36 h 77"/>
                <a:gd name="T14" fmla="*/ 40 w 78"/>
                <a:gd name="T15" fmla="*/ 0 h 77"/>
                <a:gd name="T16" fmla="*/ 42 w 78"/>
                <a:gd name="T17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7">
                  <a:moveTo>
                    <a:pt x="42" y="36"/>
                  </a:moveTo>
                  <a:lnTo>
                    <a:pt x="78" y="39"/>
                  </a:lnTo>
                  <a:lnTo>
                    <a:pt x="42" y="41"/>
                  </a:lnTo>
                  <a:lnTo>
                    <a:pt x="40" y="77"/>
                  </a:lnTo>
                  <a:lnTo>
                    <a:pt x="35" y="43"/>
                  </a:lnTo>
                  <a:lnTo>
                    <a:pt x="0" y="39"/>
                  </a:lnTo>
                  <a:lnTo>
                    <a:pt x="37" y="36"/>
                  </a:lnTo>
                  <a:lnTo>
                    <a:pt x="40" y="0"/>
                  </a:lnTo>
                  <a:lnTo>
                    <a:pt x="4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525" y="680"/>
              <a:ext cx="64" cy="64"/>
            </a:xfrm>
            <a:custGeom>
              <a:avLst/>
              <a:gdLst>
                <a:gd name="T0" fmla="*/ 34 w 64"/>
                <a:gd name="T1" fmla="*/ 29 h 64"/>
                <a:gd name="T2" fmla="*/ 64 w 64"/>
                <a:gd name="T3" fmla="*/ 31 h 64"/>
                <a:gd name="T4" fmla="*/ 34 w 64"/>
                <a:gd name="T5" fmla="*/ 34 h 64"/>
                <a:gd name="T6" fmla="*/ 31 w 64"/>
                <a:gd name="T7" fmla="*/ 64 h 64"/>
                <a:gd name="T8" fmla="*/ 29 w 64"/>
                <a:gd name="T9" fmla="*/ 34 h 64"/>
                <a:gd name="T10" fmla="*/ 0 w 64"/>
                <a:gd name="T11" fmla="*/ 31 h 64"/>
                <a:gd name="T12" fmla="*/ 30 w 64"/>
                <a:gd name="T13" fmla="*/ 30 h 64"/>
                <a:gd name="T14" fmla="*/ 31 w 64"/>
                <a:gd name="T15" fmla="*/ 0 h 64"/>
                <a:gd name="T16" fmla="*/ 34 w 64"/>
                <a:gd name="T17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4">
                  <a:moveTo>
                    <a:pt x="34" y="29"/>
                  </a:moveTo>
                  <a:lnTo>
                    <a:pt x="64" y="31"/>
                  </a:lnTo>
                  <a:lnTo>
                    <a:pt x="34" y="34"/>
                  </a:lnTo>
                  <a:lnTo>
                    <a:pt x="31" y="64"/>
                  </a:lnTo>
                  <a:lnTo>
                    <a:pt x="29" y="34"/>
                  </a:lnTo>
                  <a:lnTo>
                    <a:pt x="0" y="31"/>
                  </a:lnTo>
                  <a:lnTo>
                    <a:pt x="30" y="30"/>
                  </a:lnTo>
                  <a:lnTo>
                    <a:pt x="31" y="0"/>
                  </a:lnTo>
                  <a:lnTo>
                    <a:pt x="3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4227" y="2543"/>
              <a:ext cx="37" cy="37"/>
            </a:xfrm>
            <a:custGeom>
              <a:avLst/>
              <a:gdLst>
                <a:gd name="T0" fmla="*/ 20 w 37"/>
                <a:gd name="T1" fmla="*/ 17 h 37"/>
                <a:gd name="T2" fmla="*/ 37 w 37"/>
                <a:gd name="T3" fmla="*/ 18 h 37"/>
                <a:gd name="T4" fmla="*/ 20 w 37"/>
                <a:gd name="T5" fmla="*/ 20 h 37"/>
                <a:gd name="T6" fmla="*/ 19 w 37"/>
                <a:gd name="T7" fmla="*/ 37 h 37"/>
                <a:gd name="T8" fmla="*/ 17 w 37"/>
                <a:gd name="T9" fmla="*/ 20 h 37"/>
                <a:gd name="T10" fmla="*/ 0 w 37"/>
                <a:gd name="T11" fmla="*/ 18 h 37"/>
                <a:gd name="T12" fmla="*/ 17 w 37"/>
                <a:gd name="T13" fmla="*/ 17 h 37"/>
                <a:gd name="T14" fmla="*/ 19 w 37"/>
                <a:gd name="T15" fmla="*/ 0 h 37"/>
                <a:gd name="T16" fmla="*/ 20 w 37"/>
                <a:gd name="T17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7">
                  <a:moveTo>
                    <a:pt x="20" y="17"/>
                  </a:moveTo>
                  <a:lnTo>
                    <a:pt x="37" y="18"/>
                  </a:lnTo>
                  <a:lnTo>
                    <a:pt x="20" y="20"/>
                  </a:lnTo>
                  <a:lnTo>
                    <a:pt x="19" y="37"/>
                  </a:lnTo>
                  <a:lnTo>
                    <a:pt x="17" y="20"/>
                  </a:lnTo>
                  <a:lnTo>
                    <a:pt x="0" y="18"/>
                  </a:lnTo>
                  <a:lnTo>
                    <a:pt x="17" y="17"/>
                  </a:lnTo>
                  <a:lnTo>
                    <a:pt x="19" y="0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4"/>
          <p:cNvGrpSpPr>
            <a:grpSpLocks noChangeAspect="1"/>
          </p:cNvGrpSpPr>
          <p:nvPr userDrawn="1"/>
        </p:nvGrpSpPr>
        <p:grpSpPr bwMode="auto">
          <a:xfrm>
            <a:off x="5448322" y="152400"/>
            <a:ext cx="6950075" cy="6858000"/>
            <a:chOff x="1651" y="0"/>
            <a:chExt cx="4378" cy="4320"/>
          </a:xfrm>
        </p:grpSpPr>
        <p:sp>
          <p:nvSpPr>
            <p:cNvPr id="7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651" y="0"/>
              <a:ext cx="437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5"/>
            <p:cNvSpPr>
              <a:spLocks noChangeArrowheads="1"/>
            </p:cNvSpPr>
            <p:nvPr userDrawn="1"/>
          </p:nvSpPr>
          <p:spPr bwMode="auto">
            <a:xfrm>
              <a:off x="5840" y="852"/>
              <a:ext cx="21" cy="22"/>
            </a:xfrm>
            <a:prstGeom prst="ellipse">
              <a:avLst/>
            </a:prstGeom>
            <a:solidFill>
              <a:srgbClr val="80A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6"/>
            <p:cNvSpPr>
              <a:spLocks noChangeArrowheads="1"/>
            </p:cNvSpPr>
            <p:nvPr userDrawn="1"/>
          </p:nvSpPr>
          <p:spPr bwMode="auto">
            <a:xfrm>
              <a:off x="3676" y="319"/>
              <a:ext cx="27" cy="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"/>
            <p:cNvSpPr>
              <a:spLocks noChangeArrowheads="1"/>
            </p:cNvSpPr>
            <p:nvPr userDrawn="1"/>
          </p:nvSpPr>
          <p:spPr bwMode="auto">
            <a:xfrm>
              <a:off x="3372" y="2898"/>
              <a:ext cx="14" cy="15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8"/>
            <p:cNvSpPr>
              <a:spLocks noChangeArrowheads="1"/>
            </p:cNvSpPr>
            <p:nvPr userDrawn="1"/>
          </p:nvSpPr>
          <p:spPr bwMode="auto">
            <a:xfrm>
              <a:off x="5250" y="2836"/>
              <a:ext cx="16" cy="14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9"/>
            <p:cNvSpPr>
              <a:spLocks noChangeArrowheads="1"/>
            </p:cNvSpPr>
            <p:nvPr userDrawn="1"/>
          </p:nvSpPr>
          <p:spPr bwMode="auto">
            <a:xfrm>
              <a:off x="2113" y="3650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10"/>
            <p:cNvSpPr>
              <a:spLocks noChangeArrowheads="1"/>
            </p:cNvSpPr>
            <p:nvPr userDrawn="1"/>
          </p:nvSpPr>
          <p:spPr bwMode="auto">
            <a:xfrm>
              <a:off x="4436" y="366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11"/>
            <p:cNvSpPr>
              <a:spLocks noChangeArrowheads="1"/>
            </p:cNvSpPr>
            <p:nvPr userDrawn="1"/>
          </p:nvSpPr>
          <p:spPr bwMode="auto">
            <a:xfrm>
              <a:off x="3980" y="4274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12"/>
            <p:cNvSpPr>
              <a:spLocks noChangeArrowheads="1"/>
            </p:cNvSpPr>
            <p:nvPr userDrawn="1"/>
          </p:nvSpPr>
          <p:spPr bwMode="auto">
            <a:xfrm>
              <a:off x="3053" y="1258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13"/>
            <p:cNvSpPr>
              <a:spLocks noChangeArrowheads="1"/>
            </p:cNvSpPr>
            <p:nvPr userDrawn="1"/>
          </p:nvSpPr>
          <p:spPr bwMode="auto">
            <a:xfrm>
              <a:off x="1759" y="1589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14"/>
            <p:cNvSpPr>
              <a:spLocks noChangeArrowheads="1"/>
            </p:cNvSpPr>
            <p:nvPr userDrawn="1"/>
          </p:nvSpPr>
          <p:spPr bwMode="auto">
            <a:xfrm>
              <a:off x="5236" y="300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15"/>
            <p:cNvSpPr>
              <a:spLocks noChangeArrowheads="1"/>
            </p:cNvSpPr>
            <p:nvPr userDrawn="1"/>
          </p:nvSpPr>
          <p:spPr bwMode="auto">
            <a:xfrm>
              <a:off x="6016" y="127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16"/>
            <p:cNvSpPr>
              <a:spLocks noChangeArrowheads="1"/>
            </p:cNvSpPr>
            <p:nvPr userDrawn="1"/>
          </p:nvSpPr>
          <p:spPr bwMode="auto">
            <a:xfrm>
              <a:off x="2900" y="3156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17"/>
            <p:cNvSpPr>
              <a:spLocks noChangeArrowheads="1"/>
            </p:cNvSpPr>
            <p:nvPr userDrawn="1"/>
          </p:nvSpPr>
          <p:spPr bwMode="auto">
            <a:xfrm>
              <a:off x="3247" y="110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18"/>
            <p:cNvSpPr>
              <a:spLocks noChangeArrowheads="1"/>
            </p:cNvSpPr>
            <p:nvPr userDrawn="1"/>
          </p:nvSpPr>
          <p:spPr bwMode="auto">
            <a:xfrm>
              <a:off x="4082" y="293"/>
              <a:ext cx="14" cy="14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9"/>
            <p:cNvSpPr>
              <a:spLocks noChangeArrowheads="1"/>
            </p:cNvSpPr>
            <p:nvPr userDrawn="1"/>
          </p:nvSpPr>
          <p:spPr bwMode="auto">
            <a:xfrm>
              <a:off x="5225" y="857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20"/>
            <p:cNvSpPr>
              <a:spLocks noChangeArrowheads="1"/>
            </p:cNvSpPr>
            <p:nvPr userDrawn="1"/>
          </p:nvSpPr>
          <p:spPr bwMode="auto">
            <a:xfrm>
              <a:off x="5935" y="805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21"/>
            <p:cNvSpPr>
              <a:spLocks noChangeArrowheads="1"/>
            </p:cNvSpPr>
            <p:nvPr userDrawn="1"/>
          </p:nvSpPr>
          <p:spPr bwMode="auto">
            <a:xfrm>
              <a:off x="3440" y="296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22"/>
            <p:cNvSpPr>
              <a:spLocks noChangeArrowheads="1"/>
            </p:cNvSpPr>
            <p:nvPr userDrawn="1"/>
          </p:nvSpPr>
          <p:spPr bwMode="auto">
            <a:xfrm>
              <a:off x="1848" y="3463"/>
              <a:ext cx="15" cy="15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23"/>
            <p:cNvSpPr>
              <a:spLocks noChangeArrowheads="1"/>
            </p:cNvSpPr>
            <p:nvPr userDrawn="1"/>
          </p:nvSpPr>
          <p:spPr bwMode="auto">
            <a:xfrm>
              <a:off x="5282" y="4152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24"/>
            <p:cNvSpPr>
              <a:spLocks noChangeArrowheads="1"/>
            </p:cNvSpPr>
            <p:nvPr userDrawn="1"/>
          </p:nvSpPr>
          <p:spPr bwMode="auto">
            <a:xfrm>
              <a:off x="5918" y="3223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25"/>
            <p:cNvSpPr>
              <a:spLocks noChangeArrowheads="1"/>
            </p:cNvSpPr>
            <p:nvPr userDrawn="1"/>
          </p:nvSpPr>
          <p:spPr bwMode="auto">
            <a:xfrm>
              <a:off x="5372" y="3870"/>
              <a:ext cx="15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26"/>
            <p:cNvSpPr>
              <a:spLocks noChangeArrowheads="1"/>
            </p:cNvSpPr>
            <p:nvPr userDrawn="1"/>
          </p:nvSpPr>
          <p:spPr bwMode="auto">
            <a:xfrm>
              <a:off x="2457" y="986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27"/>
            <p:cNvSpPr>
              <a:spLocks noChangeArrowheads="1"/>
            </p:cNvSpPr>
            <p:nvPr userDrawn="1"/>
          </p:nvSpPr>
          <p:spPr bwMode="auto">
            <a:xfrm>
              <a:off x="3542" y="7"/>
              <a:ext cx="14" cy="14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28"/>
            <p:cNvSpPr>
              <a:spLocks noChangeArrowheads="1"/>
            </p:cNvSpPr>
            <p:nvPr userDrawn="1"/>
          </p:nvSpPr>
          <p:spPr bwMode="auto">
            <a:xfrm>
              <a:off x="5793" y="92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29"/>
            <p:cNvSpPr>
              <a:spLocks noChangeArrowheads="1"/>
            </p:cNvSpPr>
            <p:nvPr userDrawn="1"/>
          </p:nvSpPr>
          <p:spPr bwMode="auto">
            <a:xfrm>
              <a:off x="3176" y="3462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30"/>
            <p:cNvSpPr>
              <a:spLocks noChangeArrowheads="1"/>
            </p:cNvSpPr>
            <p:nvPr userDrawn="1"/>
          </p:nvSpPr>
          <p:spPr bwMode="auto">
            <a:xfrm>
              <a:off x="3358" y="3957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31"/>
            <p:cNvSpPr>
              <a:spLocks noChangeArrowheads="1"/>
            </p:cNvSpPr>
            <p:nvPr userDrawn="1"/>
          </p:nvSpPr>
          <p:spPr bwMode="auto">
            <a:xfrm>
              <a:off x="3267" y="4054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32"/>
            <p:cNvSpPr>
              <a:spLocks noChangeArrowheads="1"/>
            </p:cNvSpPr>
            <p:nvPr userDrawn="1"/>
          </p:nvSpPr>
          <p:spPr bwMode="auto">
            <a:xfrm>
              <a:off x="4173" y="3257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33"/>
            <p:cNvSpPr>
              <a:spLocks noChangeArrowheads="1"/>
            </p:cNvSpPr>
            <p:nvPr userDrawn="1"/>
          </p:nvSpPr>
          <p:spPr bwMode="auto">
            <a:xfrm>
              <a:off x="4429" y="2575"/>
              <a:ext cx="14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34"/>
            <p:cNvSpPr>
              <a:spLocks noChangeArrowheads="1"/>
            </p:cNvSpPr>
            <p:nvPr userDrawn="1"/>
          </p:nvSpPr>
          <p:spPr bwMode="auto">
            <a:xfrm>
              <a:off x="3036" y="1824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35"/>
            <p:cNvSpPr>
              <a:spLocks noChangeArrowheads="1"/>
            </p:cNvSpPr>
            <p:nvPr userDrawn="1"/>
          </p:nvSpPr>
          <p:spPr bwMode="auto">
            <a:xfrm>
              <a:off x="2468" y="1966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36"/>
            <p:cNvSpPr>
              <a:spLocks noChangeArrowheads="1"/>
            </p:cNvSpPr>
            <p:nvPr userDrawn="1"/>
          </p:nvSpPr>
          <p:spPr bwMode="auto">
            <a:xfrm>
              <a:off x="5782" y="1488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37"/>
            <p:cNvSpPr>
              <a:spLocks noChangeArrowheads="1"/>
            </p:cNvSpPr>
            <p:nvPr userDrawn="1"/>
          </p:nvSpPr>
          <p:spPr bwMode="auto">
            <a:xfrm>
              <a:off x="5237" y="1498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38"/>
            <p:cNvSpPr>
              <a:spLocks noChangeArrowheads="1"/>
            </p:cNvSpPr>
            <p:nvPr userDrawn="1"/>
          </p:nvSpPr>
          <p:spPr bwMode="auto">
            <a:xfrm>
              <a:off x="5897" y="2348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39"/>
            <p:cNvSpPr>
              <a:spLocks noChangeArrowheads="1"/>
            </p:cNvSpPr>
            <p:nvPr userDrawn="1"/>
          </p:nvSpPr>
          <p:spPr bwMode="auto">
            <a:xfrm>
              <a:off x="5544" y="2126"/>
              <a:ext cx="12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40"/>
            <p:cNvSpPr>
              <a:spLocks noChangeArrowheads="1"/>
            </p:cNvSpPr>
            <p:nvPr userDrawn="1"/>
          </p:nvSpPr>
          <p:spPr bwMode="auto">
            <a:xfrm>
              <a:off x="3728" y="1286"/>
              <a:ext cx="17" cy="17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41"/>
            <p:cNvSpPr>
              <a:spLocks noChangeArrowheads="1"/>
            </p:cNvSpPr>
            <p:nvPr userDrawn="1"/>
          </p:nvSpPr>
          <p:spPr bwMode="auto">
            <a:xfrm>
              <a:off x="4031" y="1261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42"/>
            <p:cNvSpPr>
              <a:spLocks noChangeArrowheads="1"/>
            </p:cNvSpPr>
            <p:nvPr userDrawn="1"/>
          </p:nvSpPr>
          <p:spPr bwMode="auto">
            <a:xfrm>
              <a:off x="4702" y="452"/>
              <a:ext cx="14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43"/>
            <p:cNvSpPr>
              <a:spLocks noChangeArrowheads="1"/>
            </p:cNvSpPr>
            <p:nvPr userDrawn="1"/>
          </p:nvSpPr>
          <p:spPr bwMode="auto">
            <a:xfrm>
              <a:off x="1706" y="1653"/>
              <a:ext cx="15" cy="15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44"/>
            <p:cNvSpPr>
              <a:spLocks noChangeArrowheads="1"/>
            </p:cNvSpPr>
            <p:nvPr userDrawn="1"/>
          </p:nvSpPr>
          <p:spPr bwMode="auto">
            <a:xfrm>
              <a:off x="1652" y="4057"/>
              <a:ext cx="19" cy="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45"/>
            <p:cNvSpPr>
              <a:spLocks noChangeArrowheads="1"/>
            </p:cNvSpPr>
            <p:nvPr userDrawn="1"/>
          </p:nvSpPr>
          <p:spPr bwMode="auto">
            <a:xfrm>
              <a:off x="2504" y="3251"/>
              <a:ext cx="22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46"/>
            <p:cNvSpPr>
              <a:spLocks noChangeArrowheads="1"/>
            </p:cNvSpPr>
            <p:nvPr userDrawn="1"/>
          </p:nvSpPr>
          <p:spPr bwMode="auto">
            <a:xfrm>
              <a:off x="5291" y="2242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47"/>
            <p:cNvSpPr>
              <a:spLocks noChangeArrowheads="1"/>
            </p:cNvSpPr>
            <p:nvPr userDrawn="1"/>
          </p:nvSpPr>
          <p:spPr bwMode="auto">
            <a:xfrm>
              <a:off x="3018" y="1104"/>
              <a:ext cx="28" cy="29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48"/>
            <p:cNvSpPr>
              <a:spLocks noChangeArrowheads="1"/>
            </p:cNvSpPr>
            <p:nvPr userDrawn="1"/>
          </p:nvSpPr>
          <p:spPr bwMode="auto">
            <a:xfrm>
              <a:off x="3322" y="465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49"/>
            <p:cNvSpPr>
              <a:spLocks noChangeArrowheads="1"/>
            </p:cNvSpPr>
            <p:nvPr userDrawn="1"/>
          </p:nvSpPr>
          <p:spPr bwMode="auto">
            <a:xfrm>
              <a:off x="3966" y="70"/>
              <a:ext cx="18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50"/>
            <p:cNvSpPr>
              <a:spLocks noChangeArrowheads="1"/>
            </p:cNvSpPr>
            <p:nvPr userDrawn="1"/>
          </p:nvSpPr>
          <p:spPr bwMode="auto">
            <a:xfrm>
              <a:off x="5584" y="-2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51"/>
            <p:cNvSpPr>
              <a:spLocks noChangeArrowheads="1"/>
            </p:cNvSpPr>
            <p:nvPr userDrawn="1"/>
          </p:nvSpPr>
          <p:spPr bwMode="auto">
            <a:xfrm>
              <a:off x="3075" y="2425"/>
              <a:ext cx="28" cy="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52"/>
            <p:cNvSpPr>
              <a:spLocks noChangeArrowheads="1"/>
            </p:cNvSpPr>
            <p:nvPr userDrawn="1"/>
          </p:nvSpPr>
          <p:spPr bwMode="auto">
            <a:xfrm>
              <a:off x="1685" y="982"/>
              <a:ext cx="23" cy="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53"/>
            <p:cNvSpPr>
              <a:spLocks noChangeArrowheads="1"/>
            </p:cNvSpPr>
            <p:nvPr userDrawn="1"/>
          </p:nvSpPr>
          <p:spPr bwMode="auto">
            <a:xfrm>
              <a:off x="4675" y="2846"/>
              <a:ext cx="32" cy="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4"/>
            <p:cNvSpPr>
              <a:spLocks noChangeArrowheads="1"/>
            </p:cNvSpPr>
            <p:nvPr userDrawn="1"/>
          </p:nvSpPr>
          <p:spPr bwMode="auto">
            <a:xfrm>
              <a:off x="5861" y="3056"/>
              <a:ext cx="19" cy="17"/>
            </a:xfrm>
            <a:prstGeom prst="ellipse">
              <a:avLst/>
            </a:pr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55"/>
            <p:cNvSpPr>
              <a:spLocks noChangeArrowheads="1"/>
            </p:cNvSpPr>
            <p:nvPr userDrawn="1"/>
          </p:nvSpPr>
          <p:spPr bwMode="auto">
            <a:xfrm>
              <a:off x="4493" y="4074"/>
              <a:ext cx="23" cy="23"/>
            </a:xfrm>
            <a:prstGeom prst="ellipse">
              <a:avLst/>
            </a:pr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56"/>
            <p:cNvSpPr>
              <a:spLocks noChangeArrowheads="1"/>
            </p:cNvSpPr>
            <p:nvPr userDrawn="1"/>
          </p:nvSpPr>
          <p:spPr bwMode="auto">
            <a:xfrm>
              <a:off x="5783" y="3906"/>
              <a:ext cx="23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57"/>
            <p:cNvSpPr>
              <a:spLocks noChangeArrowheads="1"/>
            </p:cNvSpPr>
            <p:nvPr userDrawn="1"/>
          </p:nvSpPr>
          <p:spPr bwMode="auto">
            <a:xfrm>
              <a:off x="4506" y="1066"/>
              <a:ext cx="18" cy="1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8"/>
            <p:cNvSpPr>
              <a:spLocks/>
            </p:cNvSpPr>
            <p:nvPr userDrawn="1"/>
          </p:nvSpPr>
          <p:spPr bwMode="auto">
            <a:xfrm>
              <a:off x="4437" y="80"/>
              <a:ext cx="103" cy="101"/>
            </a:xfrm>
            <a:custGeom>
              <a:avLst/>
              <a:gdLst>
                <a:gd name="T0" fmla="*/ 56 w 103"/>
                <a:gd name="T1" fmla="*/ 45 h 101"/>
                <a:gd name="T2" fmla="*/ 103 w 103"/>
                <a:gd name="T3" fmla="*/ 49 h 101"/>
                <a:gd name="T4" fmla="*/ 56 w 103"/>
                <a:gd name="T5" fmla="*/ 54 h 101"/>
                <a:gd name="T6" fmla="*/ 52 w 103"/>
                <a:gd name="T7" fmla="*/ 101 h 101"/>
                <a:gd name="T8" fmla="*/ 47 w 103"/>
                <a:gd name="T9" fmla="*/ 55 h 101"/>
                <a:gd name="T10" fmla="*/ 0 w 103"/>
                <a:gd name="T11" fmla="*/ 49 h 101"/>
                <a:gd name="T12" fmla="*/ 47 w 103"/>
                <a:gd name="T13" fmla="*/ 47 h 101"/>
                <a:gd name="T14" fmla="*/ 52 w 103"/>
                <a:gd name="T15" fmla="*/ 0 h 101"/>
                <a:gd name="T16" fmla="*/ 56 w 103"/>
                <a:gd name="T17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01">
                  <a:moveTo>
                    <a:pt x="56" y="45"/>
                  </a:moveTo>
                  <a:lnTo>
                    <a:pt x="103" y="49"/>
                  </a:lnTo>
                  <a:lnTo>
                    <a:pt x="56" y="54"/>
                  </a:lnTo>
                  <a:lnTo>
                    <a:pt x="52" y="101"/>
                  </a:lnTo>
                  <a:lnTo>
                    <a:pt x="47" y="55"/>
                  </a:lnTo>
                  <a:lnTo>
                    <a:pt x="0" y="49"/>
                  </a:lnTo>
                  <a:lnTo>
                    <a:pt x="47" y="47"/>
                  </a:lnTo>
                  <a:lnTo>
                    <a:pt x="52" y="0"/>
                  </a:lnTo>
                  <a:lnTo>
                    <a:pt x="56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9"/>
            <p:cNvSpPr>
              <a:spLocks/>
            </p:cNvSpPr>
            <p:nvPr userDrawn="1"/>
          </p:nvSpPr>
          <p:spPr bwMode="auto">
            <a:xfrm>
              <a:off x="2388" y="1584"/>
              <a:ext cx="101" cy="102"/>
            </a:xfrm>
            <a:custGeom>
              <a:avLst/>
              <a:gdLst>
                <a:gd name="T0" fmla="*/ 56 w 101"/>
                <a:gd name="T1" fmla="*/ 47 h 102"/>
                <a:gd name="T2" fmla="*/ 101 w 101"/>
                <a:gd name="T3" fmla="*/ 51 h 102"/>
                <a:gd name="T4" fmla="*/ 54 w 101"/>
                <a:gd name="T5" fmla="*/ 55 h 102"/>
                <a:gd name="T6" fmla="*/ 52 w 101"/>
                <a:gd name="T7" fmla="*/ 102 h 102"/>
                <a:gd name="T8" fmla="*/ 46 w 101"/>
                <a:gd name="T9" fmla="*/ 55 h 102"/>
                <a:gd name="T10" fmla="*/ 0 w 101"/>
                <a:gd name="T11" fmla="*/ 51 h 102"/>
                <a:gd name="T12" fmla="*/ 47 w 101"/>
                <a:gd name="T13" fmla="*/ 47 h 102"/>
                <a:gd name="T14" fmla="*/ 52 w 101"/>
                <a:gd name="T15" fmla="*/ 0 h 102"/>
                <a:gd name="T16" fmla="*/ 56 w 101"/>
                <a:gd name="T17" fmla="*/ 4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2">
                  <a:moveTo>
                    <a:pt x="56" y="47"/>
                  </a:moveTo>
                  <a:lnTo>
                    <a:pt x="101" y="51"/>
                  </a:lnTo>
                  <a:lnTo>
                    <a:pt x="54" y="55"/>
                  </a:lnTo>
                  <a:lnTo>
                    <a:pt x="52" y="102"/>
                  </a:lnTo>
                  <a:lnTo>
                    <a:pt x="46" y="55"/>
                  </a:lnTo>
                  <a:lnTo>
                    <a:pt x="0" y="51"/>
                  </a:lnTo>
                  <a:lnTo>
                    <a:pt x="47" y="47"/>
                  </a:lnTo>
                  <a:lnTo>
                    <a:pt x="52" y="0"/>
                  </a:lnTo>
                  <a:lnTo>
                    <a:pt x="56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0"/>
            <p:cNvSpPr>
              <a:spLocks/>
            </p:cNvSpPr>
            <p:nvPr userDrawn="1"/>
          </p:nvSpPr>
          <p:spPr bwMode="auto">
            <a:xfrm>
              <a:off x="5395" y="2900"/>
              <a:ext cx="67" cy="65"/>
            </a:xfrm>
            <a:custGeom>
              <a:avLst/>
              <a:gdLst>
                <a:gd name="T0" fmla="*/ 37 w 67"/>
                <a:gd name="T1" fmla="*/ 30 h 65"/>
                <a:gd name="T2" fmla="*/ 67 w 67"/>
                <a:gd name="T3" fmla="*/ 33 h 65"/>
                <a:gd name="T4" fmla="*/ 36 w 67"/>
                <a:gd name="T5" fmla="*/ 35 h 65"/>
                <a:gd name="T6" fmla="*/ 34 w 67"/>
                <a:gd name="T7" fmla="*/ 65 h 65"/>
                <a:gd name="T8" fmla="*/ 30 w 67"/>
                <a:gd name="T9" fmla="*/ 35 h 65"/>
                <a:gd name="T10" fmla="*/ 0 w 67"/>
                <a:gd name="T11" fmla="*/ 33 h 65"/>
                <a:gd name="T12" fmla="*/ 31 w 67"/>
                <a:gd name="T13" fmla="*/ 30 h 65"/>
                <a:gd name="T14" fmla="*/ 34 w 67"/>
                <a:gd name="T15" fmla="*/ 0 h 65"/>
                <a:gd name="T16" fmla="*/ 37 w 67"/>
                <a:gd name="T17" fmla="*/ 3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5">
                  <a:moveTo>
                    <a:pt x="37" y="30"/>
                  </a:moveTo>
                  <a:lnTo>
                    <a:pt x="67" y="33"/>
                  </a:lnTo>
                  <a:lnTo>
                    <a:pt x="36" y="35"/>
                  </a:lnTo>
                  <a:lnTo>
                    <a:pt x="34" y="65"/>
                  </a:lnTo>
                  <a:lnTo>
                    <a:pt x="30" y="35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7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1"/>
            <p:cNvSpPr>
              <a:spLocks/>
            </p:cNvSpPr>
            <p:nvPr userDrawn="1"/>
          </p:nvSpPr>
          <p:spPr bwMode="auto">
            <a:xfrm>
              <a:off x="5475" y="4048"/>
              <a:ext cx="76" cy="77"/>
            </a:xfrm>
            <a:custGeom>
              <a:avLst/>
              <a:gdLst>
                <a:gd name="T0" fmla="*/ 41 w 76"/>
                <a:gd name="T1" fmla="*/ 34 h 77"/>
                <a:gd name="T2" fmla="*/ 76 w 76"/>
                <a:gd name="T3" fmla="*/ 39 h 77"/>
                <a:gd name="T4" fmla="*/ 41 w 76"/>
                <a:gd name="T5" fmla="*/ 41 h 77"/>
                <a:gd name="T6" fmla="*/ 38 w 76"/>
                <a:gd name="T7" fmla="*/ 77 h 77"/>
                <a:gd name="T8" fmla="*/ 34 w 76"/>
                <a:gd name="T9" fmla="*/ 41 h 77"/>
                <a:gd name="T10" fmla="*/ 0 w 76"/>
                <a:gd name="T11" fmla="*/ 39 h 77"/>
                <a:gd name="T12" fmla="*/ 35 w 76"/>
                <a:gd name="T13" fmla="*/ 36 h 77"/>
                <a:gd name="T14" fmla="*/ 38 w 76"/>
                <a:gd name="T15" fmla="*/ 0 h 77"/>
                <a:gd name="T16" fmla="*/ 41 w 76"/>
                <a:gd name="T17" fmla="*/ 3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7">
                  <a:moveTo>
                    <a:pt x="41" y="34"/>
                  </a:moveTo>
                  <a:lnTo>
                    <a:pt x="76" y="39"/>
                  </a:lnTo>
                  <a:lnTo>
                    <a:pt x="41" y="41"/>
                  </a:lnTo>
                  <a:lnTo>
                    <a:pt x="38" y="77"/>
                  </a:lnTo>
                  <a:lnTo>
                    <a:pt x="34" y="41"/>
                  </a:lnTo>
                  <a:lnTo>
                    <a:pt x="0" y="39"/>
                  </a:lnTo>
                  <a:lnTo>
                    <a:pt x="35" y="36"/>
                  </a:lnTo>
                  <a:lnTo>
                    <a:pt x="38" y="0"/>
                  </a:lnTo>
                  <a:lnTo>
                    <a:pt x="41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2"/>
            <p:cNvSpPr>
              <a:spLocks/>
            </p:cNvSpPr>
            <p:nvPr userDrawn="1"/>
          </p:nvSpPr>
          <p:spPr bwMode="auto">
            <a:xfrm>
              <a:off x="5677" y="1057"/>
              <a:ext cx="66" cy="66"/>
            </a:xfrm>
            <a:custGeom>
              <a:avLst/>
              <a:gdLst>
                <a:gd name="T0" fmla="*/ 36 w 66"/>
                <a:gd name="T1" fmla="*/ 30 h 66"/>
                <a:gd name="T2" fmla="*/ 66 w 66"/>
                <a:gd name="T3" fmla="*/ 33 h 66"/>
                <a:gd name="T4" fmla="*/ 35 w 66"/>
                <a:gd name="T5" fmla="*/ 36 h 66"/>
                <a:gd name="T6" fmla="*/ 34 w 66"/>
                <a:gd name="T7" fmla="*/ 66 h 66"/>
                <a:gd name="T8" fmla="*/ 31 w 66"/>
                <a:gd name="T9" fmla="*/ 36 h 66"/>
                <a:gd name="T10" fmla="*/ 0 w 66"/>
                <a:gd name="T11" fmla="*/ 33 h 66"/>
                <a:gd name="T12" fmla="*/ 31 w 66"/>
                <a:gd name="T13" fmla="*/ 30 h 66"/>
                <a:gd name="T14" fmla="*/ 34 w 66"/>
                <a:gd name="T15" fmla="*/ 0 h 66"/>
                <a:gd name="T16" fmla="*/ 36 w 66"/>
                <a:gd name="T17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6">
                  <a:moveTo>
                    <a:pt x="36" y="30"/>
                  </a:moveTo>
                  <a:lnTo>
                    <a:pt x="66" y="33"/>
                  </a:lnTo>
                  <a:lnTo>
                    <a:pt x="35" y="36"/>
                  </a:lnTo>
                  <a:lnTo>
                    <a:pt x="34" y="66"/>
                  </a:lnTo>
                  <a:lnTo>
                    <a:pt x="31" y="36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F16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3"/>
            <p:cNvSpPr>
              <a:spLocks/>
            </p:cNvSpPr>
            <p:nvPr userDrawn="1"/>
          </p:nvSpPr>
          <p:spPr bwMode="auto">
            <a:xfrm>
              <a:off x="2376" y="3490"/>
              <a:ext cx="66" cy="66"/>
            </a:xfrm>
            <a:custGeom>
              <a:avLst/>
              <a:gdLst>
                <a:gd name="T0" fmla="*/ 37 w 66"/>
                <a:gd name="T1" fmla="*/ 30 h 66"/>
                <a:gd name="T2" fmla="*/ 66 w 66"/>
                <a:gd name="T3" fmla="*/ 33 h 66"/>
                <a:gd name="T4" fmla="*/ 35 w 66"/>
                <a:gd name="T5" fmla="*/ 36 h 66"/>
                <a:gd name="T6" fmla="*/ 34 w 66"/>
                <a:gd name="T7" fmla="*/ 66 h 66"/>
                <a:gd name="T8" fmla="*/ 29 w 66"/>
                <a:gd name="T9" fmla="*/ 36 h 66"/>
                <a:gd name="T10" fmla="*/ 0 w 66"/>
                <a:gd name="T11" fmla="*/ 33 h 66"/>
                <a:gd name="T12" fmla="*/ 31 w 66"/>
                <a:gd name="T13" fmla="*/ 30 h 66"/>
                <a:gd name="T14" fmla="*/ 34 w 66"/>
                <a:gd name="T15" fmla="*/ 0 h 66"/>
                <a:gd name="T16" fmla="*/ 37 w 66"/>
                <a:gd name="T17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6">
                  <a:moveTo>
                    <a:pt x="37" y="30"/>
                  </a:moveTo>
                  <a:lnTo>
                    <a:pt x="66" y="33"/>
                  </a:lnTo>
                  <a:lnTo>
                    <a:pt x="35" y="36"/>
                  </a:lnTo>
                  <a:lnTo>
                    <a:pt x="34" y="66"/>
                  </a:lnTo>
                  <a:lnTo>
                    <a:pt x="29" y="36"/>
                  </a:lnTo>
                  <a:lnTo>
                    <a:pt x="0" y="33"/>
                  </a:lnTo>
                  <a:lnTo>
                    <a:pt x="31" y="30"/>
                  </a:lnTo>
                  <a:lnTo>
                    <a:pt x="34" y="0"/>
                  </a:lnTo>
                  <a:lnTo>
                    <a:pt x="37" y="30"/>
                  </a:lnTo>
                  <a:close/>
                </a:path>
              </a:pathLst>
            </a:custGeom>
            <a:solidFill>
              <a:srgbClr val="8BB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4"/>
            <p:cNvSpPr>
              <a:spLocks/>
            </p:cNvSpPr>
            <p:nvPr userDrawn="1"/>
          </p:nvSpPr>
          <p:spPr bwMode="auto">
            <a:xfrm>
              <a:off x="4661" y="1470"/>
              <a:ext cx="78" cy="77"/>
            </a:xfrm>
            <a:custGeom>
              <a:avLst/>
              <a:gdLst>
                <a:gd name="T0" fmla="*/ 42 w 78"/>
                <a:gd name="T1" fmla="*/ 35 h 77"/>
                <a:gd name="T2" fmla="*/ 78 w 78"/>
                <a:gd name="T3" fmla="*/ 38 h 77"/>
                <a:gd name="T4" fmla="*/ 42 w 78"/>
                <a:gd name="T5" fmla="*/ 41 h 77"/>
                <a:gd name="T6" fmla="*/ 39 w 78"/>
                <a:gd name="T7" fmla="*/ 77 h 77"/>
                <a:gd name="T8" fmla="*/ 35 w 78"/>
                <a:gd name="T9" fmla="*/ 42 h 77"/>
                <a:gd name="T10" fmla="*/ 0 w 78"/>
                <a:gd name="T11" fmla="*/ 38 h 77"/>
                <a:gd name="T12" fmla="*/ 36 w 78"/>
                <a:gd name="T13" fmla="*/ 35 h 77"/>
                <a:gd name="T14" fmla="*/ 39 w 78"/>
                <a:gd name="T15" fmla="*/ 0 h 77"/>
                <a:gd name="T16" fmla="*/ 42 w 78"/>
                <a:gd name="T17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7">
                  <a:moveTo>
                    <a:pt x="42" y="35"/>
                  </a:moveTo>
                  <a:lnTo>
                    <a:pt x="78" y="38"/>
                  </a:lnTo>
                  <a:lnTo>
                    <a:pt x="42" y="41"/>
                  </a:lnTo>
                  <a:lnTo>
                    <a:pt x="39" y="77"/>
                  </a:lnTo>
                  <a:lnTo>
                    <a:pt x="35" y="42"/>
                  </a:lnTo>
                  <a:lnTo>
                    <a:pt x="0" y="38"/>
                  </a:lnTo>
                  <a:lnTo>
                    <a:pt x="36" y="35"/>
                  </a:lnTo>
                  <a:lnTo>
                    <a:pt x="39" y="0"/>
                  </a:lnTo>
                  <a:lnTo>
                    <a:pt x="4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5"/>
            <p:cNvSpPr>
              <a:spLocks/>
            </p:cNvSpPr>
            <p:nvPr userDrawn="1"/>
          </p:nvSpPr>
          <p:spPr bwMode="auto">
            <a:xfrm>
              <a:off x="4696" y="3143"/>
              <a:ext cx="77" cy="77"/>
            </a:xfrm>
            <a:custGeom>
              <a:avLst/>
              <a:gdLst>
                <a:gd name="T0" fmla="*/ 41 w 77"/>
                <a:gd name="T1" fmla="*/ 36 h 77"/>
                <a:gd name="T2" fmla="*/ 77 w 77"/>
                <a:gd name="T3" fmla="*/ 39 h 77"/>
                <a:gd name="T4" fmla="*/ 41 w 77"/>
                <a:gd name="T5" fmla="*/ 41 h 77"/>
                <a:gd name="T6" fmla="*/ 38 w 77"/>
                <a:gd name="T7" fmla="*/ 77 h 77"/>
                <a:gd name="T8" fmla="*/ 34 w 77"/>
                <a:gd name="T9" fmla="*/ 43 h 77"/>
                <a:gd name="T10" fmla="*/ 0 w 77"/>
                <a:gd name="T11" fmla="*/ 39 h 77"/>
                <a:gd name="T12" fmla="*/ 36 w 77"/>
                <a:gd name="T13" fmla="*/ 36 h 77"/>
                <a:gd name="T14" fmla="*/ 38 w 77"/>
                <a:gd name="T15" fmla="*/ 0 h 77"/>
                <a:gd name="T16" fmla="*/ 41 w 77"/>
                <a:gd name="T17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7">
                  <a:moveTo>
                    <a:pt x="41" y="36"/>
                  </a:moveTo>
                  <a:lnTo>
                    <a:pt x="77" y="39"/>
                  </a:lnTo>
                  <a:lnTo>
                    <a:pt x="41" y="41"/>
                  </a:lnTo>
                  <a:lnTo>
                    <a:pt x="38" y="77"/>
                  </a:lnTo>
                  <a:lnTo>
                    <a:pt x="34" y="43"/>
                  </a:lnTo>
                  <a:lnTo>
                    <a:pt x="0" y="39"/>
                  </a:lnTo>
                  <a:lnTo>
                    <a:pt x="36" y="36"/>
                  </a:lnTo>
                  <a:lnTo>
                    <a:pt x="38" y="0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6"/>
            <p:cNvSpPr>
              <a:spLocks/>
            </p:cNvSpPr>
            <p:nvPr userDrawn="1"/>
          </p:nvSpPr>
          <p:spPr bwMode="auto">
            <a:xfrm>
              <a:off x="3622" y="1214"/>
              <a:ext cx="42" cy="42"/>
            </a:xfrm>
            <a:custGeom>
              <a:avLst/>
              <a:gdLst>
                <a:gd name="T0" fmla="*/ 23 w 42"/>
                <a:gd name="T1" fmla="*/ 20 h 42"/>
                <a:gd name="T2" fmla="*/ 42 w 42"/>
                <a:gd name="T3" fmla="*/ 21 h 42"/>
                <a:gd name="T4" fmla="*/ 23 w 42"/>
                <a:gd name="T5" fmla="*/ 22 h 42"/>
                <a:gd name="T6" fmla="*/ 21 w 42"/>
                <a:gd name="T7" fmla="*/ 42 h 42"/>
                <a:gd name="T8" fmla="*/ 20 w 42"/>
                <a:gd name="T9" fmla="*/ 24 h 42"/>
                <a:gd name="T10" fmla="*/ 0 w 42"/>
                <a:gd name="T11" fmla="*/ 21 h 42"/>
                <a:gd name="T12" fmla="*/ 20 w 42"/>
                <a:gd name="T13" fmla="*/ 20 h 42"/>
                <a:gd name="T14" fmla="*/ 21 w 42"/>
                <a:gd name="T15" fmla="*/ 0 h 42"/>
                <a:gd name="T16" fmla="*/ 23 w 42"/>
                <a:gd name="T1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2">
                  <a:moveTo>
                    <a:pt x="23" y="20"/>
                  </a:moveTo>
                  <a:lnTo>
                    <a:pt x="42" y="21"/>
                  </a:lnTo>
                  <a:lnTo>
                    <a:pt x="23" y="22"/>
                  </a:lnTo>
                  <a:lnTo>
                    <a:pt x="21" y="42"/>
                  </a:lnTo>
                  <a:lnTo>
                    <a:pt x="20" y="24"/>
                  </a:lnTo>
                  <a:lnTo>
                    <a:pt x="0" y="21"/>
                  </a:lnTo>
                  <a:lnTo>
                    <a:pt x="20" y="20"/>
                  </a:lnTo>
                  <a:lnTo>
                    <a:pt x="21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7"/>
            <p:cNvSpPr>
              <a:spLocks/>
            </p:cNvSpPr>
            <p:nvPr userDrawn="1"/>
          </p:nvSpPr>
          <p:spPr bwMode="auto">
            <a:xfrm>
              <a:off x="2572" y="4243"/>
              <a:ext cx="78" cy="77"/>
            </a:xfrm>
            <a:custGeom>
              <a:avLst/>
              <a:gdLst>
                <a:gd name="T0" fmla="*/ 42 w 78"/>
                <a:gd name="T1" fmla="*/ 36 h 77"/>
                <a:gd name="T2" fmla="*/ 78 w 78"/>
                <a:gd name="T3" fmla="*/ 39 h 77"/>
                <a:gd name="T4" fmla="*/ 42 w 78"/>
                <a:gd name="T5" fmla="*/ 41 h 77"/>
                <a:gd name="T6" fmla="*/ 40 w 78"/>
                <a:gd name="T7" fmla="*/ 77 h 77"/>
                <a:gd name="T8" fmla="*/ 35 w 78"/>
                <a:gd name="T9" fmla="*/ 43 h 77"/>
                <a:gd name="T10" fmla="*/ 0 w 78"/>
                <a:gd name="T11" fmla="*/ 39 h 77"/>
                <a:gd name="T12" fmla="*/ 37 w 78"/>
                <a:gd name="T13" fmla="*/ 36 h 77"/>
                <a:gd name="T14" fmla="*/ 40 w 78"/>
                <a:gd name="T15" fmla="*/ 0 h 77"/>
                <a:gd name="T16" fmla="*/ 42 w 78"/>
                <a:gd name="T17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7">
                  <a:moveTo>
                    <a:pt x="42" y="36"/>
                  </a:moveTo>
                  <a:lnTo>
                    <a:pt x="78" y="39"/>
                  </a:lnTo>
                  <a:lnTo>
                    <a:pt x="42" y="41"/>
                  </a:lnTo>
                  <a:lnTo>
                    <a:pt x="40" y="77"/>
                  </a:lnTo>
                  <a:lnTo>
                    <a:pt x="35" y="43"/>
                  </a:lnTo>
                  <a:lnTo>
                    <a:pt x="0" y="39"/>
                  </a:lnTo>
                  <a:lnTo>
                    <a:pt x="37" y="36"/>
                  </a:lnTo>
                  <a:lnTo>
                    <a:pt x="40" y="0"/>
                  </a:lnTo>
                  <a:lnTo>
                    <a:pt x="4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8"/>
            <p:cNvSpPr>
              <a:spLocks/>
            </p:cNvSpPr>
            <p:nvPr userDrawn="1"/>
          </p:nvSpPr>
          <p:spPr bwMode="auto">
            <a:xfrm>
              <a:off x="3525" y="680"/>
              <a:ext cx="64" cy="64"/>
            </a:xfrm>
            <a:custGeom>
              <a:avLst/>
              <a:gdLst>
                <a:gd name="T0" fmla="*/ 34 w 64"/>
                <a:gd name="T1" fmla="*/ 29 h 64"/>
                <a:gd name="T2" fmla="*/ 64 w 64"/>
                <a:gd name="T3" fmla="*/ 31 h 64"/>
                <a:gd name="T4" fmla="*/ 34 w 64"/>
                <a:gd name="T5" fmla="*/ 34 h 64"/>
                <a:gd name="T6" fmla="*/ 31 w 64"/>
                <a:gd name="T7" fmla="*/ 64 h 64"/>
                <a:gd name="T8" fmla="*/ 29 w 64"/>
                <a:gd name="T9" fmla="*/ 34 h 64"/>
                <a:gd name="T10" fmla="*/ 0 w 64"/>
                <a:gd name="T11" fmla="*/ 31 h 64"/>
                <a:gd name="T12" fmla="*/ 30 w 64"/>
                <a:gd name="T13" fmla="*/ 30 h 64"/>
                <a:gd name="T14" fmla="*/ 31 w 64"/>
                <a:gd name="T15" fmla="*/ 0 h 64"/>
                <a:gd name="T16" fmla="*/ 34 w 64"/>
                <a:gd name="T17" fmla="*/ 2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4">
                  <a:moveTo>
                    <a:pt x="34" y="29"/>
                  </a:moveTo>
                  <a:lnTo>
                    <a:pt x="64" y="31"/>
                  </a:lnTo>
                  <a:lnTo>
                    <a:pt x="34" y="34"/>
                  </a:lnTo>
                  <a:lnTo>
                    <a:pt x="31" y="64"/>
                  </a:lnTo>
                  <a:lnTo>
                    <a:pt x="29" y="34"/>
                  </a:lnTo>
                  <a:lnTo>
                    <a:pt x="0" y="31"/>
                  </a:lnTo>
                  <a:lnTo>
                    <a:pt x="30" y="30"/>
                  </a:lnTo>
                  <a:lnTo>
                    <a:pt x="31" y="0"/>
                  </a:lnTo>
                  <a:lnTo>
                    <a:pt x="3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9"/>
            <p:cNvSpPr>
              <a:spLocks/>
            </p:cNvSpPr>
            <p:nvPr userDrawn="1"/>
          </p:nvSpPr>
          <p:spPr bwMode="auto">
            <a:xfrm>
              <a:off x="4227" y="2543"/>
              <a:ext cx="37" cy="37"/>
            </a:xfrm>
            <a:custGeom>
              <a:avLst/>
              <a:gdLst>
                <a:gd name="T0" fmla="*/ 20 w 37"/>
                <a:gd name="T1" fmla="*/ 17 h 37"/>
                <a:gd name="T2" fmla="*/ 37 w 37"/>
                <a:gd name="T3" fmla="*/ 18 h 37"/>
                <a:gd name="T4" fmla="*/ 20 w 37"/>
                <a:gd name="T5" fmla="*/ 20 h 37"/>
                <a:gd name="T6" fmla="*/ 19 w 37"/>
                <a:gd name="T7" fmla="*/ 37 h 37"/>
                <a:gd name="T8" fmla="*/ 17 w 37"/>
                <a:gd name="T9" fmla="*/ 20 h 37"/>
                <a:gd name="T10" fmla="*/ 0 w 37"/>
                <a:gd name="T11" fmla="*/ 18 h 37"/>
                <a:gd name="T12" fmla="*/ 17 w 37"/>
                <a:gd name="T13" fmla="*/ 17 h 37"/>
                <a:gd name="T14" fmla="*/ 19 w 37"/>
                <a:gd name="T15" fmla="*/ 0 h 37"/>
                <a:gd name="T16" fmla="*/ 20 w 37"/>
                <a:gd name="T17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7">
                  <a:moveTo>
                    <a:pt x="20" y="17"/>
                  </a:moveTo>
                  <a:lnTo>
                    <a:pt x="37" y="18"/>
                  </a:lnTo>
                  <a:lnTo>
                    <a:pt x="20" y="20"/>
                  </a:lnTo>
                  <a:lnTo>
                    <a:pt x="19" y="37"/>
                  </a:lnTo>
                  <a:lnTo>
                    <a:pt x="17" y="20"/>
                  </a:lnTo>
                  <a:lnTo>
                    <a:pt x="0" y="18"/>
                  </a:lnTo>
                  <a:lnTo>
                    <a:pt x="17" y="17"/>
                  </a:lnTo>
                  <a:lnTo>
                    <a:pt x="19" y="0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F0638A5-E982-4DD0-86B5-4C53AFA498D5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9774E30-C302-4D22-AC5B-B23A0624E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4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26521"/>
            <a:ext cx="9144000" cy="1148899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4"/>
                </a:solidFill>
              </a:rPr>
              <a:t>Solar System</a:t>
            </a:r>
            <a:endParaRPr lang="en-US" sz="6000" b="1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39275"/>
            <a:ext cx="9144000" cy="71065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Miss. Joan Marakita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791570" y="3275464"/>
            <a:ext cx="13621675" cy="3971192"/>
            <a:chOff x="1311" y="1421"/>
            <a:chExt cx="5056" cy="147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858" y="1904"/>
              <a:ext cx="673" cy="416"/>
            </a:xfrm>
            <a:custGeom>
              <a:avLst/>
              <a:gdLst>
                <a:gd name="T0" fmla="*/ 114 w 393"/>
                <a:gd name="T1" fmla="*/ 240 h 242"/>
                <a:gd name="T2" fmla="*/ 32 w 393"/>
                <a:gd name="T3" fmla="*/ 197 h 242"/>
                <a:gd name="T4" fmla="*/ 2 w 393"/>
                <a:gd name="T5" fmla="*/ 149 h 242"/>
                <a:gd name="T6" fmla="*/ 31 w 393"/>
                <a:gd name="T7" fmla="*/ 100 h 242"/>
                <a:gd name="T8" fmla="*/ 393 w 393"/>
                <a:gd name="T9" fmla="*/ 2 h 242"/>
                <a:gd name="T10" fmla="*/ 392 w 393"/>
                <a:gd name="T11" fmla="*/ 0 h 242"/>
                <a:gd name="T12" fmla="*/ 111 w 393"/>
                <a:gd name="T13" fmla="*/ 56 h 242"/>
                <a:gd name="T14" fmla="*/ 30 w 393"/>
                <a:gd name="T15" fmla="*/ 99 h 242"/>
                <a:gd name="T16" fmla="*/ 0 w 393"/>
                <a:gd name="T17" fmla="*/ 149 h 242"/>
                <a:gd name="T18" fmla="*/ 30 w 393"/>
                <a:gd name="T19" fmla="*/ 199 h 242"/>
                <a:gd name="T20" fmla="*/ 113 w 393"/>
                <a:gd name="T21" fmla="*/ 242 h 242"/>
                <a:gd name="T22" fmla="*/ 114 w 393"/>
                <a:gd name="T23" fmla="*/ 24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242">
                  <a:moveTo>
                    <a:pt x="114" y="240"/>
                  </a:moveTo>
                  <a:cubicBezTo>
                    <a:pt x="79" y="227"/>
                    <a:pt x="51" y="213"/>
                    <a:pt x="32" y="197"/>
                  </a:cubicBezTo>
                  <a:cubicBezTo>
                    <a:pt x="13" y="182"/>
                    <a:pt x="2" y="166"/>
                    <a:pt x="2" y="149"/>
                  </a:cubicBezTo>
                  <a:cubicBezTo>
                    <a:pt x="2" y="132"/>
                    <a:pt x="12" y="116"/>
                    <a:pt x="31" y="100"/>
                  </a:cubicBezTo>
                  <a:cubicBezTo>
                    <a:pt x="88" y="55"/>
                    <a:pt x="222" y="18"/>
                    <a:pt x="393" y="2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279" y="11"/>
                    <a:pt x="181" y="30"/>
                    <a:pt x="111" y="56"/>
                  </a:cubicBezTo>
                  <a:cubicBezTo>
                    <a:pt x="77" y="69"/>
                    <a:pt x="49" y="83"/>
                    <a:pt x="30" y="99"/>
                  </a:cubicBezTo>
                  <a:cubicBezTo>
                    <a:pt x="11" y="114"/>
                    <a:pt x="1" y="131"/>
                    <a:pt x="0" y="149"/>
                  </a:cubicBezTo>
                  <a:cubicBezTo>
                    <a:pt x="1" y="166"/>
                    <a:pt x="11" y="183"/>
                    <a:pt x="30" y="199"/>
                  </a:cubicBezTo>
                  <a:cubicBezTo>
                    <a:pt x="50" y="214"/>
                    <a:pt x="78" y="229"/>
                    <a:pt x="113" y="242"/>
                  </a:cubicBezTo>
                  <a:lnTo>
                    <a:pt x="114" y="24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231" y="2005"/>
              <a:ext cx="301" cy="157"/>
            </a:xfrm>
            <a:custGeom>
              <a:avLst/>
              <a:gdLst>
                <a:gd name="T0" fmla="*/ 0 w 176"/>
                <a:gd name="T1" fmla="*/ 2 h 91"/>
                <a:gd name="T2" fmla="*/ 127 w 176"/>
                <a:gd name="T3" fmla="*/ 40 h 91"/>
                <a:gd name="T4" fmla="*/ 162 w 176"/>
                <a:gd name="T5" fmla="*/ 65 h 91"/>
                <a:gd name="T6" fmla="*/ 174 w 176"/>
                <a:gd name="T7" fmla="*/ 91 h 91"/>
                <a:gd name="T8" fmla="*/ 176 w 176"/>
                <a:gd name="T9" fmla="*/ 91 h 91"/>
                <a:gd name="T10" fmla="*/ 163 w 176"/>
                <a:gd name="T11" fmla="*/ 63 h 91"/>
                <a:gd name="T12" fmla="*/ 0 w 176"/>
                <a:gd name="T13" fmla="*/ 0 h 91"/>
                <a:gd name="T14" fmla="*/ 0 w 176"/>
                <a:gd name="T1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91">
                  <a:moveTo>
                    <a:pt x="0" y="2"/>
                  </a:moveTo>
                  <a:cubicBezTo>
                    <a:pt x="52" y="12"/>
                    <a:pt x="96" y="25"/>
                    <a:pt x="127" y="40"/>
                  </a:cubicBezTo>
                  <a:cubicBezTo>
                    <a:pt x="142" y="48"/>
                    <a:pt x="154" y="56"/>
                    <a:pt x="162" y="65"/>
                  </a:cubicBezTo>
                  <a:cubicBezTo>
                    <a:pt x="170" y="73"/>
                    <a:pt x="174" y="82"/>
                    <a:pt x="174" y="91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6" y="81"/>
                    <a:pt x="171" y="72"/>
                    <a:pt x="163" y="63"/>
                  </a:cubicBezTo>
                  <a:cubicBezTo>
                    <a:pt x="138" y="37"/>
                    <a:pt x="79" y="15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139" y="1662"/>
              <a:ext cx="3391" cy="496"/>
            </a:xfrm>
            <a:custGeom>
              <a:avLst/>
              <a:gdLst>
                <a:gd name="T0" fmla="*/ 2 w 1981"/>
                <a:gd name="T1" fmla="*/ 289 h 289"/>
                <a:gd name="T2" fmla="*/ 80 w 1981"/>
                <a:gd name="T3" fmla="*/ 178 h 289"/>
                <a:gd name="T4" fmla="*/ 993 w 1981"/>
                <a:gd name="T5" fmla="*/ 2 h 289"/>
                <a:gd name="T6" fmla="*/ 1660 w 1981"/>
                <a:gd name="T7" fmla="*/ 77 h 289"/>
                <a:gd name="T8" fmla="*/ 1876 w 1981"/>
                <a:gd name="T9" fmla="*/ 159 h 289"/>
                <a:gd name="T10" fmla="*/ 1979 w 1981"/>
                <a:gd name="T11" fmla="*/ 260 h 289"/>
                <a:gd name="T12" fmla="*/ 1981 w 1981"/>
                <a:gd name="T13" fmla="*/ 260 h 289"/>
                <a:gd name="T14" fmla="*/ 1877 w 1981"/>
                <a:gd name="T15" fmla="*/ 157 h 289"/>
                <a:gd name="T16" fmla="*/ 993 w 1981"/>
                <a:gd name="T17" fmla="*/ 0 h 289"/>
                <a:gd name="T18" fmla="*/ 291 w 1981"/>
                <a:gd name="T19" fmla="*/ 85 h 289"/>
                <a:gd name="T20" fmla="*/ 78 w 1981"/>
                <a:gd name="T21" fmla="*/ 176 h 289"/>
                <a:gd name="T22" fmla="*/ 0 w 1981"/>
                <a:gd name="T23" fmla="*/ 289 h 289"/>
                <a:gd name="T24" fmla="*/ 2 w 1981"/>
                <a:gd name="T2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1" h="289">
                  <a:moveTo>
                    <a:pt x="2" y="289"/>
                  </a:moveTo>
                  <a:cubicBezTo>
                    <a:pt x="2" y="250"/>
                    <a:pt x="29" y="212"/>
                    <a:pt x="80" y="178"/>
                  </a:cubicBezTo>
                  <a:cubicBezTo>
                    <a:pt x="230" y="75"/>
                    <a:pt x="582" y="2"/>
                    <a:pt x="993" y="2"/>
                  </a:cubicBezTo>
                  <a:cubicBezTo>
                    <a:pt x="1250" y="2"/>
                    <a:pt x="1484" y="31"/>
                    <a:pt x="1660" y="77"/>
                  </a:cubicBezTo>
                  <a:cubicBezTo>
                    <a:pt x="1748" y="100"/>
                    <a:pt x="1821" y="128"/>
                    <a:pt x="1876" y="159"/>
                  </a:cubicBezTo>
                  <a:cubicBezTo>
                    <a:pt x="1931" y="190"/>
                    <a:pt x="1966" y="224"/>
                    <a:pt x="1979" y="260"/>
                  </a:cubicBezTo>
                  <a:cubicBezTo>
                    <a:pt x="1981" y="260"/>
                    <a:pt x="1981" y="260"/>
                    <a:pt x="1981" y="260"/>
                  </a:cubicBezTo>
                  <a:cubicBezTo>
                    <a:pt x="1968" y="223"/>
                    <a:pt x="1932" y="188"/>
                    <a:pt x="1877" y="157"/>
                  </a:cubicBezTo>
                  <a:cubicBezTo>
                    <a:pt x="1712" y="64"/>
                    <a:pt x="1378" y="0"/>
                    <a:pt x="993" y="0"/>
                  </a:cubicBezTo>
                  <a:cubicBezTo>
                    <a:pt x="719" y="0"/>
                    <a:pt x="471" y="33"/>
                    <a:pt x="291" y="85"/>
                  </a:cubicBezTo>
                  <a:cubicBezTo>
                    <a:pt x="201" y="111"/>
                    <a:pt x="129" y="142"/>
                    <a:pt x="78" y="176"/>
                  </a:cubicBezTo>
                  <a:cubicBezTo>
                    <a:pt x="28" y="211"/>
                    <a:pt x="0" y="249"/>
                    <a:pt x="0" y="289"/>
                  </a:cubicBezTo>
                  <a:lnTo>
                    <a:pt x="2" y="28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058" y="1799"/>
              <a:ext cx="1032" cy="591"/>
            </a:xfrm>
            <a:custGeom>
              <a:avLst/>
              <a:gdLst>
                <a:gd name="T0" fmla="*/ 0 w 603"/>
                <a:gd name="T1" fmla="*/ 2 h 344"/>
                <a:gd name="T2" fmla="*/ 429 w 603"/>
                <a:gd name="T3" fmla="*/ 73 h 344"/>
                <a:gd name="T4" fmla="*/ 556 w 603"/>
                <a:gd name="T5" fmla="*/ 136 h 344"/>
                <a:gd name="T6" fmla="*/ 601 w 603"/>
                <a:gd name="T7" fmla="*/ 209 h 344"/>
                <a:gd name="T8" fmla="*/ 558 w 603"/>
                <a:gd name="T9" fmla="*/ 281 h 344"/>
                <a:gd name="T10" fmla="*/ 439 w 603"/>
                <a:gd name="T11" fmla="*/ 342 h 344"/>
                <a:gd name="T12" fmla="*/ 440 w 603"/>
                <a:gd name="T13" fmla="*/ 344 h 344"/>
                <a:gd name="T14" fmla="*/ 560 w 603"/>
                <a:gd name="T15" fmla="*/ 282 h 344"/>
                <a:gd name="T16" fmla="*/ 603 w 603"/>
                <a:gd name="T17" fmla="*/ 209 h 344"/>
                <a:gd name="T18" fmla="*/ 557 w 603"/>
                <a:gd name="T19" fmla="*/ 134 h 344"/>
                <a:gd name="T20" fmla="*/ 0 w 603"/>
                <a:gd name="T21" fmla="*/ 0 h 344"/>
                <a:gd name="T22" fmla="*/ 0 w 603"/>
                <a:gd name="T23" fmla="*/ 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3" h="344">
                  <a:moveTo>
                    <a:pt x="0" y="2"/>
                  </a:moveTo>
                  <a:cubicBezTo>
                    <a:pt x="171" y="10"/>
                    <a:pt x="322" y="36"/>
                    <a:pt x="429" y="73"/>
                  </a:cubicBezTo>
                  <a:cubicBezTo>
                    <a:pt x="483" y="92"/>
                    <a:pt x="526" y="113"/>
                    <a:pt x="556" y="136"/>
                  </a:cubicBezTo>
                  <a:cubicBezTo>
                    <a:pt x="585" y="159"/>
                    <a:pt x="601" y="184"/>
                    <a:pt x="601" y="209"/>
                  </a:cubicBezTo>
                  <a:cubicBezTo>
                    <a:pt x="601" y="234"/>
                    <a:pt x="586" y="258"/>
                    <a:pt x="558" y="281"/>
                  </a:cubicBezTo>
                  <a:cubicBezTo>
                    <a:pt x="531" y="303"/>
                    <a:pt x="490" y="324"/>
                    <a:pt x="439" y="342"/>
                  </a:cubicBezTo>
                  <a:cubicBezTo>
                    <a:pt x="440" y="344"/>
                    <a:pt x="440" y="344"/>
                    <a:pt x="440" y="344"/>
                  </a:cubicBezTo>
                  <a:cubicBezTo>
                    <a:pt x="491" y="325"/>
                    <a:pt x="532" y="305"/>
                    <a:pt x="560" y="282"/>
                  </a:cubicBezTo>
                  <a:cubicBezTo>
                    <a:pt x="588" y="260"/>
                    <a:pt x="603" y="235"/>
                    <a:pt x="603" y="209"/>
                  </a:cubicBezTo>
                  <a:cubicBezTo>
                    <a:pt x="603" y="183"/>
                    <a:pt x="587" y="158"/>
                    <a:pt x="557" y="134"/>
                  </a:cubicBezTo>
                  <a:cubicBezTo>
                    <a:pt x="467" y="65"/>
                    <a:pt x="257" y="13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372" y="1731"/>
              <a:ext cx="2934" cy="857"/>
            </a:xfrm>
            <a:custGeom>
              <a:avLst/>
              <a:gdLst>
                <a:gd name="T0" fmla="*/ 1713 w 1714"/>
                <a:gd name="T1" fmla="*/ 249 h 499"/>
                <a:gd name="T2" fmla="*/ 1712 w 1714"/>
                <a:gd name="T3" fmla="*/ 249 h 499"/>
                <a:gd name="T4" fmla="*/ 1645 w 1714"/>
                <a:gd name="T5" fmla="*/ 345 h 499"/>
                <a:gd name="T6" fmla="*/ 857 w 1714"/>
                <a:gd name="T7" fmla="*/ 497 h 499"/>
                <a:gd name="T8" fmla="*/ 252 w 1714"/>
                <a:gd name="T9" fmla="*/ 424 h 499"/>
                <a:gd name="T10" fmla="*/ 69 w 1714"/>
                <a:gd name="T11" fmla="*/ 345 h 499"/>
                <a:gd name="T12" fmla="*/ 2 w 1714"/>
                <a:gd name="T13" fmla="*/ 249 h 499"/>
                <a:gd name="T14" fmla="*/ 69 w 1714"/>
                <a:gd name="T15" fmla="*/ 153 h 499"/>
                <a:gd name="T16" fmla="*/ 857 w 1714"/>
                <a:gd name="T17" fmla="*/ 2 h 499"/>
                <a:gd name="T18" fmla="*/ 1462 w 1714"/>
                <a:gd name="T19" fmla="*/ 75 h 499"/>
                <a:gd name="T20" fmla="*/ 1645 w 1714"/>
                <a:gd name="T21" fmla="*/ 153 h 499"/>
                <a:gd name="T22" fmla="*/ 1712 w 1714"/>
                <a:gd name="T23" fmla="*/ 249 h 499"/>
                <a:gd name="T24" fmla="*/ 1713 w 1714"/>
                <a:gd name="T25" fmla="*/ 249 h 499"/>
                <a:gd name="T26" fmla="*/ 1714 w 1714"/>
                <a:gd name="T27" fmla="*/ 249 h 499"/>
                <a:gd name="T28" fmla="*/ 1646 w 1714"/>
                <a:gd name="T29" fmla="*/ 152 h 499"/>
                <a:gd name="T30" fmla="*/ 857 w 1714"/>
                <a:gd name="T31" fmla="*/ 0 h 499"/>
                <a:gd name="T32" fmla="*/ 251 w 1714"/>
                <a:gd name="T33" fmla="*/ 73 h 499"/>
                <a:gd name="T34" fmla="*/ 68 w 1714"/>
                <a:gd name="T35" fmla="*/ 152 h 499"/>
                <a:gd name="T36" fmla="*/ 0 w 1714"/>
                <a:gd name="T37" fmla="*/ 249 h 499"/>
                <a:gd name="T38" fmla="*/ 68 w 1714"/>
                <a:gd name="T39" fmla="*/ 347 h 499"/>
                <a:gd name="T40" fmla="*/ 857 w 1714"/>
                <a:gd name="T41" fmla="*/ 499 h 499"/>
                <a:gd name="T42" fmla="*/ 1463 w 1714"/>
                <a:gd name="T43" fmla="*/ 426 h 499"/>
                <a:gd name="T44" fmla="*/ 1646 w 1714"/>
                <a:gd name="T45" fmla="*/ 347 h 499"/>
                <a:gd name="T46" fmla="*/ 1714 w 1714"/>
                <a:gd name="T47" fmla="*/ 249 h 499"/>
                <a:gd name="T48" fmla="*/ 1713 w 1714"/>
                <a:gd name="T49" fmla="*/ 2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14" h="499">
                  <a:moveTo>
                    <a:pt x="1713" y="249"/>
                  </a:moveTo>
                  <a:cubicBezTo>
                    <a:pt x="1712" y="249"/>
                    <a:pt x="1712" y="249"/>
                    <a:pt x="1712" y="249"/>
                  </a:cubicBezTo>
                  <a:cubicBezTo>
                    <a:pt x="1712" y="283"/>
                    <a:pt x="1688" y="316"/>
                    <a:pt x="1645" y="345"/>
                  </a:cubicBezTo>
                  <a:cubicBezTo>
                    <a:pt x="1516" y="434"/>
                    <a:pt x="1211" y="497"/>
                    <a:pt x="857" y="497"/>
                  </a:cubicBezTo>
                  <a:cubicBezTo>
                    <a:pt x="621" y="497"/>
                    <a:pt x="407" y="469"/>
                    <a:pt x="252" y="424"/>
                  </a:cubicBezTo>
                  <a:cubicBezTo>
                    <a:pt x="175" y="402"/>
                    <a:pt x="112" y="375"/>
                    <a:pt x="69" y="345"/>
                  </a:cubicBezTo>
                  <a:cubicBezTo>
                    <a:pt x="26" y="316"/>
                    <a:pt x="2" y="283"/>
                    <a:pt x="2" y="249"/>
                  </a:cubicBezTo>
                  <a:cubicBezTo>
                    <a:pt x="2" y="216"/>
                    <a:pt x="26" y="183"/>
                    <a:pt x="69" y="153"/>
                  </a:cubicBezTo>
                  <a:cubicBezTo>
                    <a:pt x="198" y="64"/>
                    <a:pt x="503" y="2"/>
                    <a:pt x="857" y="2"/>
                  </a:cubicBezTo>
                  <a:cubicBezTo>
                    <a:pt x="1093" y="2"/>
                    <a:pt x="1307" y="30"/>
                    <a:pt x="1462" y="75"/>
                  </a:cubicBezTo>
                  <a:cubicBezTo>
                    <a:pt x="1539" y="97"/>
                    <a:pt x="1602" y="124"/>
                    <a:pt x="1645" y="153"/>
                  </a:cubicBezTo>
                  <a:cubicBezTo>
                    <a:pt x="1688" y="183"/>
                    <a:pt x="1712" y="216"/>
                    <a:pt x="1712" y="249"/>
                  </a:cubicBezTo>
                  <a:cubicBezTo>
                    <a:pt x="1713" y="249"/>
                    <a:pt x="1713" y="249"/>
                    <a:pt x="1713" y="249"/>
                  </a:cubicBezTo>
                  <a:cubicBezTo>
                    <a:pt x="1714" y="249"/>
                    <a:pt x="1714" y="249"/>
                    <a:pt x="1714" y="249"/>
                  </a:cubicBezTo>
                  <a:cubicBezTo>
                    <a:pt x="1714" y="215"/>
                    <a:pt x="1690" y="182"/>
                    <a:pt x="1646" y="152"/>
                  </a:cubicBezTo>
                  <a:cubicBezTo>
                    <a:pt x="1516" y="62"/>
                    <a:pt x="1212" y="0"/>
                    <a:pt x="857" y="0"/>
                  </a:cubicBezTo>
                  <a:cubicBezTo>
                    <a:pt x="621" y="0"/>
                    <a:pt x="406" y="28"/>
                    <a:pt x="251" y="73"/>
                  </a:cubicBezTo>
                  <a:cubicBezTo>
                    <a:pt x="174" y="95"/>
                    <a:pt x="111" y="122"/>
                    <a:pt x="68" y="152"/>
                  </a:cubicBezTo>
                  <a:cubicBezTo>
                    <a:pt x="24" y="182"/>
                    <a:pt x="0" y="215"/>
                    <a:pt x="0" y="249"/>
                  </a:cubicBezTo>
                  <a:cubicBezTo>
                    <a:pt x="0" y="284"/>
                    <a:pt x="24" y="317"/>
                    <a:pt x="68" y="347"/>
                  </a:cubicBezTo>
                  <a:cubicBezTo>
                    <a:pt x="198" y="436"/>
                    <a:pt x="502" y="499"/>
                    <a:pt x="857" y="499"/>
                  </a:cubicBezTo>
                  <a:cubicBezTo>
                    <a:pt x="1093" y="499"/>
                    <a:pt x="1308" y="471"/>
                    <a:pt x="1463" y="426"/>
                  </a:cubicBezTo>
                  <a:cubicBezTo>
                    <a:pt x="1540" y="404"/>
                    <a:pt x="1603" y="377"/>
                    <a:pt x="1646" y="347"/>
                  </a:cubicBezTo>
                  <a:cubicBezTo>
                    <a:pt x="1690" y="317"/>
                    <a:pt x="1714" y="284"/>
                    <a:pt x="1714" y="249"/>
                  </a:cubicBezTo>
                  <a:lnTo>
                    <a:pt x="1713" y="24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859" y="1581"/>
              <a:ext cx="3961" cy="886"/>
            </a:xfrm>
            <a:custGeom>
              <a:avLst/>
              <a:gdLst>
                <a:gd name="T0" fmla="*/ 180 w 2314"/>
                <a:gd name="T1" fmla="*/ 515 h 516"/>
                <a:gd name="T2" fmla="*/ 49 w 2314"/>
                <a:gd name="T3" fmla="*/ 431 h 516"/>
                <a:gd name="T4" fmla="*/ 2 w 2314"/>
                <a:gd name="T5" fmla="*/ 336 h 516"/>
                <a:gd name="T6" fmla="*/ 92 w 2314"/>
                <a:gd name="T7" fmla="*/ 207 h 516"/>
                <a:gd name="T8" fmla="*/ 1157 w 2314"/>
                <a:gd name="T9" fmla="*/ 2 h 516"/>
                <a:gd name="T10" fmla="*/ 1974 w 2314"/>
                <a:gd name="T11" fmla="*/ 100 h 516"/>
                <a:gd name="T12" fmla="*/ 2222 w 2314"/>
                <a:gd name="T13" fmla="*/ 207 h 516"/>
                <a:gd name="T14" fmla="*/ 2312 w 2314"/>
                <a:gd name="T15" fmla="*/ 336 h 516"/>
                <a:gd name="T16" fmla="*/ 2314 w 2314"/>
                <a:gd name="T17" fmla="*/ 336 h 516"/>
                <a:gd name="T18" fmla="*/ 2223 w 2314"/>
                <a:gd name="T19" fmla="*/ 205 h 516"/>
                <a:gd name="T20" fmla="*/ 1157 w 2314"/>
                <a:gd name="T21" fmla="*/ 0 h 516"/>
                <a:gd name="T22" fmla="*/ 339 w 2314"/>
                <a:gd name="T23" fmla="*/ 98 h 516"/>
                <a:gd name="T24" fmla="*/ 91 w 2314"/>
                <a:gd name="T25" fmla="*/ 205 h 516"/>
                <a:gd name="T26" fmla="*/ 0 w 2314"/>
                <a:gd name="T27" fmla="*/ 336 h 516"/>
                <a:gd name="T28" fmla="*/ 47 w 2314"/>
                <a:gd name="T29" fmla="*/ 432 h 516"/>
                <a:gd name="T30" fmla="*/ 179 w 2314"/>
                <a:gd name="T31" fmla="*/ 516 h 516"/>
                <a:gd name="T32" fmla="*/ 180 w 2314"/>
                <a:gd name="T33" fmla="*/ 515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4" h="516">
                  <a:moveTo>
                    <a:pt x="180" y="515"/>
                  </a:moveTo>
                  <a:cubicBezTo>
                    <a:pt x="123" y="489"/>
                    <a:pt x="79" y="460"/>
                    <a:pt x="49" y="431"/>
                  </a:cubicBezTo>
                  <a:cubicBezTo>
                    <a:pt x="18" y="401"/>
                    <a:pt x="2" y="369"/>
                    <a:pt x="2" y="336"/>
                  </a:cubicBezTo>
                  <a:cubicBezTo>
                    <a:pt x="2" y="291"/>
                    <a:pt x="34" y="247"/>
                    <a:pt x="92" y="207"/>
                  </a:cubicBezTo>
                  <a:cubicBezTo>
                    <a:pt x="268" y="86"/>
                    <a:pt x="678" y="2"/>
                    <a:pt x="1157" y="2"/>
                  </a:cubicBezTo>
                  <a:cubicBezTo>
                    <a:pt x="1476" y="2"/>
                    <a:pt x="1765" y="39"/>
                    <a:pt x="1974" y="100"/>
                  </a:cubicBezTo>
                  <a:cubicBezTo>
                    <a:pt x="2079" y="130"/>
                    <a:pt x="2163" y="166"/>
                    <a:pt x="2222" y="207"/>
                  </a:cubicBezTo>
                  <a:cubicBezTo>
                    <a:pt x="2280" y="247"/>
                    <a:pt x="2312" y="291"/>
                    <a:pt x="2312" y="336"/>
                  </a:cubicBezTo>
                  <a:cubicBezTo>
                    <a:pt x="2314" y="336"/>
                    <a:pt x="2314" y="336"/>
                    <a:pt x="2314" y="336"/>
                  </a:cubicBezTo>
                  <a:cubicBezTo>
                    <a:pt x="2314" y="290"/>
                    <a:pt x="2281" y="245"/>
                    <a:pt x="2223" y="205"/>
                  </a:cubicBezTo>
                  <a:cubicBezTo>
                    <a:pt x="2047" y="84"/>
                    <a:pt x="1636" y="0"/>
                    <a:pt x="1157" y="0"/>
                  </a:cubicBezTo>
                  <a:cubicBezTo>
                    <a:pt x="838" y="0"/>
                    <a:pt x="549" y="37"/>
                    <a:pt x="339" y="98"/>
                  </a:cubicBezTo>
                  <a:cubicBezTo>
                    <a:pt x="235" y="128"/>
                    <a:pt x="150" y="165"/>
                    <a:pt x="91" y="205"/>
                  </a:cubicBezTo>
                  <a:cubicBezTo>
                    <a:pt x="33" y="245"/>
                    <a:pt x="0" y="290"/>
                    <a:pt x="0" y="336"/>
                  </a:cubicBezTo>
                  <a:cubicBezTo>
                    <a:pt x="0" y="370"/>
                    <a:pt x="17" y="402"/>
                    <a:pt x="47" y="432"/>
                  </a:cubicBezTo>
                  <a:cubicBezTo>
                    <a:pt x="78" y="462"/>
                    <a:pt x="122" y="491"/>
                    <a:pt x="179" y="516"/>
                  </a:cubicBezTo>
                  <a:cubicBezTo>
                    <a:pt x="180" y="515"/>
                    <a:pt x="180" y="515"/>
                    <a:pt x="180" y="5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311" y="1421"/>
              <a:ext cx="5056" cy="1194"/>
            </a:xfrm>
            <a:custGeom>
              <a:avLst/>
              <a:gdLst>
                <a:gd name="T0" fmla="*/ 2 w 2954"/>
                <a:gd name="T1" fmla="*/ 429 h 695"/>
                <a:gd name="T2" fmla="*/ 118 w 2954"/>
                <a:gd name="T3" fmla="*/ 263 h 695"/>
                <a:gd name="T4" fmla="*/ 1477 w 2954"/>
                <a:gd name="T5" fmla="*/ 2 h 695"/>
                <a:gd name="T6" fmla="*/ 2520 w 2954"/>
                <a:gd name="T7" fmla="*/ 127 h 695"/>
                <a:gd name="T8" fmla="*/ 2836 w 2954"/>
                <a:gd name="T9" fmla="*/ 263 h 695"/>
                <a:gd name="T10" fmla="*/ 2952 w 2954"/>
                <a:gd name="T11" fmla="*/ 429 h 695"/>
                <a:gd name="T12" fmla="*/ 2869 w 2954"/>
                <a:gd name="T13" fmla="*/ 571 h 695"/>
                <a:gd name="T14" fmla="*/ 2638 w 2954"/>
                <a:gd name="T15" fmla="*/ 693 h 695"/>
                <a:gd name="T16" fmla="*/ 2639 w 2954"/>
                <a:gd name="T17" fmla="*/ 695 h 695"/>
                <a:gd name="T18" fmla="*/ 2870 w 2954"/>
                <a:gd name="T19" fmla="*/ 572 h 695"/>
                <a:gd name="T20" fmla="*/ 2954 w 2954"/>
                <a:gd name="T21" fmla="*/ 429 h 695"/>
                <a:gd name="T22" fmla="*/ 2838 w 2954"/>
                <a:gd name="T23" fmla="*/ 262 h 695"/>
                <a:gd name="T24" fmla="*/ 1477 w 2954"/>
                <a:gd name="T25" fmla="*/ 0 h 695"/>
                <a:gd name="T26" fmla="*/ 433 w 2954"/>
                <a:gd name="T27" fmla="*/ 125 h 695"/>
                <a:gd name="T28" fmla="*/ 116 w 2954"/>
                <a:gd name="T29" fmla="*/ 262 h 695"/>
                <a:gd name="T30" fmla="*/ 0 w 2954"/>
                <a:gd name="T31" fmla="*/ 429 h 695"/>
                <a:gd name="T32" fmla="*/ 2 w 2954"/>
                <a:gd name="T33" fmla="*/ 429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4" h="695">
                  <a:moveTo>
                    <a:pt x="2" y="429"/>
                  </a:moveTo>
                  <a:cubicBezTo>
                    <a:pt x="2" y="371"/>
                    <a:pt x="43" y="315"/>
                    <a:pt x="118" y="263"/>
                  </a:cubicBezTo>
                  <a:cubicBezTo>
                    <a:pt x="341" y="110"/>
                    <a:pt x="866" y="2"/>
                    <a:pt x="1477" y="2"/>
                  </a:cubicBezTo>
                  <a:cubicBezTo>
                    <a:pt x="1885" y="2"/>
                    <a:pt x="2253" y="50"/>
                    <a:pt x="2520" y="127"/>
                  </a:cubicBezTo>
                  <a:cubicBezTo>
                    <a:pt x="2654" y="166"/>
                    <a:pt x="2762" y="212"/>
                    <a:pt x="2836" y="263"/>
                  </a:cubicBezTo>
                  <a:cubicBezTo>
                    <a:pt x="2911" y="315"/>
                    <a:pt x="2952" y="371"/>
                    <a:pt x="2952" y="429"/>
                  </a:cubicBezTo>
                  <a:cubicBezTo>
                    <a:pt x="2952" y="479"/>
                    <a:pt x="2923" y="526"/>
                    <a:pt x="2869" y="571"/>
                  </a:cubicBezTo>
                  <a:cubicBezTo>
                    <a:pt x="2815" y="615"/>
                    <a:pt x="2737" y="656"/>
                    <a:pt x="2638" y="693"/>
                  </a:cubicBezTo>
                  <a:cubicBezTo>
                    <a:pt x="2639" y="695"/>
                    <a:pt x="2639" y="695"/>
                    <a:pt x="2639" y="695"/>
                  </a:cubicBezTo>
                  <a:cubicBezTo>
                    <a:pt x="2737" y="658"/>
                    <a:pt x="2816" y="617"/>
                    <a:pt x="2870" y="572"/>
                  </a:cubicBezTo>
                  <a:cubicBezTo>
                    <a:pt x="2924" y="528"/>
                    <a:pt x="2954" y="480"/>
                    <a:pt x="2954" y="429"/>
                  </a:cubicBezTo>
                  <a:cubicBezTo>
                    <a:pt x="2954" y="370"/>
                    <a:pt x="2912" y="313"/>
                    <a:pt x="2838" y="262"/>
                  </a:cubicBezTo>
                  <a:cubicBezTo>
                    <a:pt x="2613" y="108"/>
                    <a:pt x="2089" y="0"/>
                    <a:pt x="1477" y="0"/>
                  </a:cubicBezTo>
                  <a:cubicBezTo>
                    <a:pt x="1069" y="0"/>
                    <a:pt x="700" y="48"/>
                    <a:pt x="433" y="125"/>
                  </a:cubicBezTo>
                  <a:cubicBezTo>
                    <a:pt x="299" y="164"/>
                    <a:pt x="191" y="210"/>
                    <a:pt x="116" y="262"/>
                  </a:cubicBezTo>
                  <a:cubicBezTo>
                    <a:pt x="42" y="313"/>
                    <a:pt x="0" y="370"/>
                    <a:pt x="0" y="429"/>
                  </a:cubicBezTo>
                  <a:lnTo>
                    <a:pt x="2" y="4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629" y="1505"/>
              <a:ext cx="4451" cy="653"/>
            </a:xfrm>
            <a:custGeom>
              <a:avLst/>
              <a:gdLst>
                <a:gd name="T0" fmla="*/ 2 w 2600"/>
                <a:gd name="T1" fmla="*/ 318 h 380"/>
                <a:gd name="T2" fmla="*/ 442 w 2600"/>
                <a:gd name="T3" fmla="*/ 93 h 380"/>
                <a:gd name="T4" fmla="*/ 1291 w 2600"/>
                <a:gd name="T5" fmla="*/ 2 h 380"/>
                <a:gd name="T6" fmla="*/ 2216 w 2600"/>
                <a:gd name="T7" fmla="*/ 113 h 380"/>
                <a:gd name="T8" fmla="*/ 2496 w 2600"/>
                <a:gd name="T9" fmla="*/ 233 h 380"/>
                <a:gd name="T10" fmla="*/ 2598 w 2600"/>
                <a:gd name="T11" fmla="*/ 380 h 380"/>
                <a:gd name="T12" fmla="*/ 2600 w 2600"/>
                <a:gd name="T13" fmla="*/ 380 h 380"/>
                <a:gd name="T14" fmla="*/ 2497 w 2600"/>
                <a:gd name="T15" fmla="*/ 232 h 380"/>
                <a:gd name="T16" fmla="*/ 1291 w 2600"/>
                <a:gd name="T17" fmla="*/ 0 h 380"/>
                <a:gd name="T18" fmla="*/ 441 w 2600"/>
                <a:gd name="T19" fmla="*/ 91 h 380"/>
                <a:gd name="T20" fmla="*/ 0 w 2600"/>
                <a:gd name="T21" fmla="*/ 317 h 380"/>
                <a:gd name="T22" fmla="*/ 2 w 2600"/>
                <a:gd name="T23" fmla="*/ 3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0" h="380">
                  <a:moveTo>
                    <a:pt x="2" y="318"/>
                  </a:moveTo>
                  <a:cubicBezTo>
                    <a:pt x="53" y="229"/>
                    <a:pt x="213" y="149"/>
                    <a:pt x="442" y="93"/>
                  </a:cubicBezTo>
                  <a:cubicBezTo>
                    <a:pt x="670" y="36"/>
                    <a:pt x="967" y="2"/>
                    <a:pt x="1291" y="2"/>
                  </a:cubicBezTo>
                  <a:cubicBezTo>
                    <a:pt x="1652" y="2"/>
                    <a:pt x="1979" y="44"/>
                    <a:pt x="2216" y="113"/>
                  </a:cubicBezTo>
                  <a:cubicBezTo>
                    <a:pt x="2334" y="147"/>
                    <a:pt x="2430" y="188"/>
                    <a:pt x="2496" y="233"/>
                  </a:cubicBezTo>
                  <a:cubicBezTo>
                    <a:pt x="2562" y="279"/>
                    <a:pt x="2598" y="328"/>
                    <a:pt x="2598" y="380"/>
                  </a:cubicBezTo>
                  <a:cubicBezTo>
                    <a:pt x="2600" y="380"/>
                    <a:pt x="2600" y="380"/>
                    <a:pt x="2600" y="380"/>
                  </a:cubicBezTo>
                  <a:cubicBezTo>
                    <a:pt x="2600" y="327"/>
                    <a:pt x="2563" y="277"/>
                    <a:pt x="2497" y="232"/>
                  </a:cubicBezTo>
                  <a:cubicBezTo>
                    <a:pt x="2298" y="95"/>
                    <a:pt x="1833" y="0"/>
                    <a:pt x="1291" y="0"/>
                  </a:cubicBezTo>
                  <a:cubicBezTo>
                    <a:pt x="967" y="0"/>
                    <a:pt x="670" y="34"/>
                    <a:pt x="441" y="91"/>
                  </a:cubicBezTo>
                  <a:cubicBezTo>
                    <a:pt x="213" y="147"/>
                    <a:pt x="52" y="227"/>
                    <a:pt x="0" y="317"/>
                  </a:cubicBezTo>
                  <a:lnTo>
                    <a:pt x="2" y="31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588" y="1797"/>
              <a:ext cx="1046" cy="361"/>
            </a:xfrm>
            <a:custGeom>
              <a:avLst/>
              <a:gdLst>
                <a:gd name="T0" fmla="*/ 2 w 611"/>
                <a:gd name="T1" fmla="*/ 210 h 210"/>
                <a:gd name="T2" fmla="*/ 48 w 611"/>
                <a:gd name="T3" fmla="*/ 136 h 210"/>
                <a:gd name="T4" fmla="*/ 611 w 611"/>
                <a:gd name="T5" fmla="*/ 2 h 210"/>
                <a:gd name="T6" fmla="*/ 611 w 611"/>
                <a:gd name="T7" fmla="*/ 0 h 210"/>
                <a:gd name="T8" fmla="*/ 176 w 611"/>
                <a:gd name="T9" fmla="*/ 72 h 210"/>
                <a:gd name="T10" fmla="*/ 47 w 611"/>
                <a:gd name="T11" fmla="*/ 135 h 210"/>
                <a:gd name="T12" fmla="*/ 0 w 611"/>
                <a:gd name="T13" fmla="*/ 210 h 210"/>
                <a:gd name="T14" fmla="*/ 2 w 611"/>
                <a:gd name="T1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1" h="210">
                  <a:moveTo>
                    <a:pt x="2" y="210"/>
                  </a:moveTo>
                  <a:cubicBezTo>
                    <a:pt x="2" y="185"/>
                    <a:pt x="18" y="160"/>
                    <a:pt x="48" y="136"/>
                  </a:cubicBezTo>
                  <a:cubicBezTo>
                    <a:pt x="138" y="67"/>
                    <a:pt x="351" y="15"/>
                    <a:pt x="611" y="2"/>
                  </a:cubicBezTo>
                  <a:cubicBezTo>
                    <a:pt x="611" y="0"/>
                    <a:pt x="611" y="0"/>
                    <a:pt x="611" y="0"/>
                  </a:cubicBezTo>
                  <a:cubicBezTo>
                    <a:pt x="438" y="9"/>
                    <a:pt x="285" y="35"/>
                    <a:pt x="176" y="72"/>
                  </a:cubicBezTo>
                  <a:cubicBezTo>
                    <a:pt x="121" y="90"/>
                    <a:pt x="77" y="111"/>
                    <a:pt x="47" y="135"/>
                  </a:cubicBezTo>
                  <a:cubicBezTo>
                    <a:pt x="17" y="158"/>
                    <a:pt x="0" y="184"/>
                    <a:pt x="0" y="210"/>
                  </a:cubicBezTo>
                  <a:lnTo>
                    <a:pt x="2" y="21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311" y="2158"/>
              <a:ext cx="4517" cy="739"/>
            </a:xfrm>
            <a:custGeom>
              <a:avLst/>
              <a:gdLst>
                <a:gd name="T0" fmla="*/ 2638 w 2639"/>
                <a:gd name="T1" fmla="*/ 264 h 430"/>
                <a:gd name="T2" fmla="*/ 1477 w 2639"/>
                <a:gd name="T3" fmla="*/ 428 h 430"/>
                <a:gd name="T4" fmla="*/ 434 w 2639"/>
                <a:gd name="T5" fmla="*/ 302 h 430"/>
                <a:gd name="T6" fmla="*/ 118 w 2639"/>
                <a:gd name="T7" fmla="*/ 166 h 430"/>
                <a:gd name="T8" fmla="*/ 2 w 2639"/>
                <a:gd name="T9" fmla="*/ 0 h 430"/>
                <a:gd name="T10" fmla="*/ 0 w 2639"/>
                <a:gd name="T11" fmla="*/ 0 h 430"/>
                <a:gd name="T12" fmla="*/ 116 w 2639"/>
                <a:gd name="T13" fmla="*/ 168 h 430"/>
                <a:gd name="T14" fmla="*/ 1477 w 2639"/>
                <a:gd name="T15" fmla="*/ 430 h 430"/>
                <a:gd name="T16" fmla="*/ 2639 w 2639"/>
                <a:gd name="T17" fmla="*/ 266 h 430"/>
                <a:gd name="T18" fmla="*/ 2638 w 2639"/>
                <a:gd name="T19" fmla="*/ 26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9" h="430">
                  <a:moveTo>
                    <a:pt x="2638" y="264"/>
                  </a:moveTo>
                  <a:cubicBezTo>
                    <a:pt x="2368" y="364"/>
                    <a:pt x="1948" y="428"/>
                    <a:pt x="1477" y="428"/>
                  </a:cubicBezTo>
                  <a:cubicBezTo>
                    <a:pt x="1069" y="428"/>
                    <a:pt x="701" y="380"/>
                    <a:pt x="434" y="302"/>
                  </a:cubicBezTo>
                  <a:cubicBezTo>
                    <a:pt x="300" y="264"/>
                    <a:pt x="192" y="218"/>
                    <a:pt x="118" y="166"/>
                  </a:cubicBezTo>
                  <a:cubicBezTo>
                    <a:pt x="43" y="115"/>
                    <a:pt x="2" y="59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42" y="117"/>
                    <a:pt x="116" y="168"/>
                  </a:cubicBezTo>
                  <a:cubicBezTo>
                    <a:pt x="341" y="322"/>
                    <a:pt x="865" y="430"/>
                    <a:pt x="1477" y="430"/>
                  </a:cubicBezTo>
                  <a:cubicBezTo>
                    <a:pt x="1949" y="430"/>
                    <a:pt x="2368" y="366"/>
                    <a:pt x="2639" y="266"/>
                  </a:cubicBezTo>
                  <a:lnTo>
                    <a:pt x="2638" y="2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599" y="2050"/>
              <a:ext cx="4481" cy="763"/>
            </a:xfrm>
            <a:custGeom>
              <a:avLst/>
              <a:gdLst>
                <a:gd name="T0" fmla="*/ 2616 w 2618"/>
                <a:gd name="T1" fmla="*/ 63 h 444"/>
                <a:gd name="T2" fmla="*/ 2514 w 2618"/>
                <a:gd name="T3" fmla="*/ 210 h 444"/>
                <a:gd name="T4" fmla="*/ 1309 w 2618"/>
                <a:gd name="T5" fmla="*/ 442 h 444"/>
                <a:gd name="T6" fmla="*/ 384 w 2618"/>
                <a:gd name="T7" fmla="*/ 331 h 444"/>
                <a:gd name="T8" fmla="*/ 104 w 2618"/>
                <a:gd name="T9" fmla="*/ 210 h 444"/>
                <a:gd name="T10" fmla="*/ 2 w 2618"/>
                <a:gd name="T11" fmla="*/ 63 h 444"/>
                <a:gd name="T12" fmla="*/ 20 w 2618"/>
                <a:gd name="T13" fmla="*/ 1 h 444"/>
                <a:gd name="T14" fmla="*/ 18 w 2618"/>
                <a:gd name="T15" fmla="*/ 0 h 444"/>
                <a:gd name="T16" fmla="*/ 0 w 2618"/>
                <a:gd name="T17" fmla="*/ 63 h 444"/>
                <a:gd name="T18" fmla="*/ 103 w 2618"/>
                <a:gd name="T19" fmla="*/ 212 h 444"/>
                <a:gd name="T20" fmla="*/ 1309 w 2618"/>
                <a:gd name="T21" fmla="*/ 444 h 444"/>
                <a:gd name="T22" fmla="*/ 2234 w 2618"/>
                <a:gd name="T23" fmla="*/ 333 h 444"/>
                <a:gd name="T24" fmla="*/ 2515 w 2618"/>
                <a:gd name="T25" fmla="*/ 212 h 444"/>
                <a:gd name="T26" fmla="*/ 2618 w 2618"/>
                <a:gd name="T27" fmla="*/ 63 h 444"/>
                <a:gd name="T28" fmla="*/ 2616 w 2618"/>
                <a:gd name="T29" fmla="*/ 63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8" h="444">
                  <a:moveTo>
                    <a:pt x="2616" y="63"/>
                  </a:moveTo>
                  <a:cubicBezTo>
                    <a:pt x="2616" y="115"/>
                    <a:pt x="2580" y="165"/>
                    <a:pt x="2514" y="210"/>
                  </a:cubicBezTo>
                  <a:cubicBezTo>
                    <a:pt x="2315" y="346"/>
                    <a:pt x="1851" y="442"/>
                    <a:pt x="1309" y="442"/>
                  </a:cubicBezTo>
                  <a:cubicBezTo>
                    <a:pt x="948" y="442"/>
                    <a:pt x="621" y="400"/>
                    <a:pt x="384" y="331"/>
                  </a:cubicBezTo>
                  <a:cubicBezTo>
                    <a:pt x="266" y="297"/>
                    <a:pt x="170" y="256"/>
                    <a:pt x="104" y="210"/>
                  </a:cubicBezTo>
                  <a:cubicBezTo>
                    <a:pt x="38" y="165"/>
                    <a:pt x="2" y="115"/>
                    <a:pt x="2" y="63"/>
                  </a:cubicBezTo>
                  <a:cubicBezTo>
                    <a:pt x="2" y="42"/>
                    <a:pt x="8" y="21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6" y="21"/>
                    <a:pt x="0" y="42"/>
                    <a:pt x="0" y="63"/>
                  </a:cubicBezTo>
                  <a:cubicBezTo>
                    <a:pt x="0" y="116"/>
                    <a:pt x="37" y="166"/>
                    <a:pt x="103" y="212"/>
                  </a:cubicBezTo>
                  <a:cubicBezTo>
                    <a:pt x="302" y="349"/>
                    <a:pt x="767" y="444"/>
                    <a:pt x="1309" y="444"/>
                  </a:cubicBezTo>
                  <a:cubicBezTo>
                    <a:pt x="1670" y="444"/>
                    <a:pt x="1997" y="402"/>
                    <a:pt x="2234" y="333"/>
                  </a:cubicBezTo>
                  <a:cubicBezTo>
                    <a:pt x="2353" y="298"/>
                    <a:pt x="2448" y="258"/>
                    <a:pt x="2515" y="212"/>
                  </a:cubicBezTo>
                  <a:cubicBezTo>
                    <a:pt x="2581" y="166"/>
                    <a:pt x="2618" y="116"/>
                    <a:pt x="2618" y="63"/>
                  </a:cubicBezTo>
                  <a:lnTo>
                    <a:pt x="2616" y="6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5320" y="1880"/>
              <a:ext cx="320" cy="319"/>
            </a:xfrm>
            <a:prstGeom prst="ellipse">
              <a:avLst/>
            </a:prstGeom>
            <a:solidFill>
              <a:srgbClr val="B38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139" y="2108"/>
              <a:ext cx="3400" cy="547"/>
            </a:xfrm>
            <a:custGeom>
              <a:avLst/>
              <a:gdLst>
                <a:gd name="T0" fmla="*/ 1979 w 1986"/>
                <a:gd name="T1" fmla="*/ 0 h 318"/>
                <a:gd name="T2" fmla="*/ 1984 w 1986"/>
                <a:gd name="T3" fmla="*/ 29 h 318"/>
                <a:gd name="T4" fmla="*/ 1906 w 1986"/>
                <a:gd name="T5" fmla="*/ 141 h 318"/>
                <a:gd name="T6" fmla="*/ 993 w 1986"/>
                <a:gd name="T7" fmla="*/ 316 h 318"/>
                <a:gd name="T8" fmla="*/ 292 w 1986"/>
                <a:gd name="T9" fmla="*/ 232 h 318"/>
                <a:gd name="T10" fmla="*/ 80 w 1986"/>
                <a:gd name="T11" fmla="*/ 141 h 318"/>
                <a:gd name="T12" fmla="*/ 2 w 1986"/>
                <a:gd name="T13" fmla="*/ 29 h 318"/>
                <a:gd name="T14" fmla="*/ 0 w 1986"/>
                <a:gd name="T15" fmla="*/ 29 h 318"/>
                <a:gd name="T16" fmla="*/ 78 w 1986"/>
                <a:gd name="T17" fmla="*/ 142 h 318"/>
                <a:gd name="T18" fmla="*/ 993 w 1986"/>
                <a:gd name="T19" fmla="*/ 318 h 318"/>
                <a:gd name="T20" fmla="*/ 1695 w 1986"/>
                <a:gd name="T21" fmla="*/ 234 h 318"/>
                <a:gd name="T22" fmla="*/ 1908 w 1986"/>
                <a:gd name="T23" fmla="*/ 142 h 318"/>
                <a:gd name="T24" fmla="*/ 1986 w 1986"/>
                <a:gd name="T25" fmla="*/ 29 h 318"/>
                <a:gd name="T26" fmla="*/ 1981 w 1986"/>
                <a:gd name="T27" fmla="*/ 0 h 318"/>
                <a:gd name="T28" fmla="*/ 1979 w 1986"/>
                <a:gd name="T2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6" h="318">
                  <a:moveTo>
                    <a:pt x="1979" y="0"/>
                  </a:moveTo>
                  <a:cubicBezTo>
                    <a:pt x="1982" y="10"/>
                    <a:pt x="1984" y="20"/>
                    <a:pt x="1984" y="29"/>
                  </a:cubicBezTo>
                  <a:cubicBezTo>
                    <a:pt x="1984" y="69"/>
                    <a:pt x="1957" y="106"/>
                    <a:pt x="1906" y="141"/>
                  </a:cubicBezTo>
                  <a:cubicBezTo>
                    <a:pt x="1756" y="244"/>
                    <a:pt x="1404" y="316"/>
                    <a:pt x="993" y="316"/>
                  </a:cubicBezTo>
                  <a:cubicBezTo>
                    <a:pt x="719" y="316"/>
                    <a:pt x="471" y="284"/>
                    <a:pt x="292" y="232"/>
                  </a:cubicBezTo>
                  <a:cubicBezTo>
                    <a:pt x="202" y="206"/>
                    <a:pt x="130" y="175"/>
                    <a:pt x="80" y="141"/>
                  </a:cubicBezTo>
                  <a:cubicBezTo>
                    <a:pt x="29" y="106"/>
                    <a:pt x="2" y="69"/>
                    <a:pt x="2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70"/>
                    <a:pt x="28" y="108"/>
                    <a:pt x="78" y="142"/>
                  </a:cubicBezTo>
                  <a:cubicBezTo>
                    <a:pt x="229" y="246"/>
                    <a:pt x="582" y="318"/>
                    <a:pt x="993" y="318"/>
                  </a:cubicBezTo>
                  <a:cubicBezTo>
                    <a:pt x="1267" y="318"/>
                    <a:pt x="1515" y="286"/>
                    <a:pt x="1695" y="234"/>
                  </a:cubicBezTo>
                  <a:cubicBezTo>
                    <a:pt x="1785" y="208"/>
                    <a:pt x="1857" y="177"/>
                    <a:pt x="1908" y="142"/>
                  </a:cubicBezTo>
                  <a:cubicBezTo>
                    <a:pt x="1958" y="108"/>
                    <a:pt x="1986" y="70"/>
                    <a:pt x="1986" y="29"/>
                  </a:cubicBezTo>
                  <a:cubicBezTo>
                    <a:pt x="1986" y="19"/>
                    <a:pt x="1984" y="9"/>
                    <a:pt x="1981" y="0"/>
                  </a:cubicBezTo>
                  <a:lnTo>
                    <a:pt x="197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484" y="2120"/>
              <a:ext cx="83" cy="83"/>
            </a:xfrm>
            <a:prstGeom prst="ellipse">
              <a:avLst/>
            </a:prstGeom>
            <a:solidFill>
              <a:srgbClr val="C77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3495" y="2548"/>
              <a:ext cx="55" cy="55"/>
            </a:xfrm>
            <a:prstGeom prst="ellipse">
              <a:avLst/>
            </a:prstGeom>
            <a:solidFill>
              <a:srgbClr val="EF3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970" y="2251"/>
              <a:ext cx="118" cy="119"/>
            </a:xfrm>
            <a:prstGeom prst="ellipse">
              <a:avLst/>
            </a:prstGeom>
            <a:solidFill>
              <a:srgbClr val="F26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4796" y="2327"/>
              <a:ext cx="91" cy="91"/>
            </a:xfrm>
            <a:prstGeom prst="ellipse">
              <a:avLst/>
            </a:prstGeom>
            <a:solidFill>
              <a:srgbClr val="426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1573" y="1944"/>
              <a:ext cx="156" cy="156"/>
            </a:xfrm>
            <a:prstGeom prst="ellipse">
              <a:avLst/>
            </a:prstGeom>
            <a:solidFill>
              <a:srgbClr val="80A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5799" y="2521"/>
              <a:ext cx="147" cy="146"/>
            </a:xfrm>
            <a:prstGeom prst="ellipse">
              <a:avLst/>
            </a:prstGeom>
            <a:solidFill>
              <a:srgbClr val="416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951" y="2287"/>
              <a:ext cx="266" cy="266"/>
            </a:xfrm>
            <a:prstGeom prst="ellipse">
              <a:avLst/>
            </a:prstGeom>
            <a:solidFill>
              <a:srgbClr val="C19B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782" y="2301"/>
              <a:ext cx="606" cy="245"/>
            </a:xfrm>
            <a:custGeom>
              <a:avLst/>
              <a:gdLst>
                <a:gd name="T0" fmla="*/ 349 w 354"/>
                <a:gd name="T1" fmla="*/ 13 h 143"/>
                <a:gd name="T2" fmla="*/ 236 w 354"/>
                <a:gd name="T3" fmla="*/ 20 h 143"/>
                <a:gd name="T4" fmla="*/ 245 w 354"/>
                <a:gd name="T5" fmla="*/ 33 h 143"/>
                <a:gd name="T6" fmla="*/ 279 w 354"/>
                <a:gd name="T7" fmla="*/ 36 h 143"/>
                <a:gd name="T8" fmla="*/ 182 w 354"/>
                <a:gd name="T9" fmla="*/ 87 h 143"/>
                <a:gd name="T10" fmla="*/ 75 w 354"/>
                <a:gd name="T11" fmla="*/ 103 h 143"/>
                <a:gd name="T12" fmla="*/ 100 w 354"/>
                <a:gd name="T13" fmla="*/ 81 h 143"/>
                <a:gd name="T14" fmla="*/ 99 w 354"/>
                <a:gd name="T15" fmla="*/ 69 h 143"/>
                <a:gd name="T16" fmla="*/ 100 w 354"/>
                <a:gd name="T17" fmla="*/ 64 h 143"/>
                <a:gd name="T18" fmla="*/ 4 w 354"/>
                <a:gd name="T19" fmla="*/ 126 h 143"/>
                <a:gd name="T20" fmla="*/ 186 w 354"/>
                <a:gd name="T21" fmla="*/ 99 h 143"/>
                <a:gd name="T22" fmla="*/ 349 w 354"/>
                <a:gd name="T23" fmla="*/ 1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4" h="143">
                  <a:moveTo>
                    <a:pt x="349" y="13"/>
                  </a:moveTo>
                  <a:cubicBezTo>
                    <a:pt x="345" y="0"/>
                    <a:pt x="298" y="4"/>
                    <a:pt x="236" y="20"/>
                  </a:cubicBezTo>
                  <a:cubicBezTo>
                    <a:pt x="239" y="24"/>
                    <a:pt x="242" y="28"/>
                    <a:pt x="245" y="33"/>
                  </a:cubicBezTo>
                  <a:cubicBezTo>
                    <a:pt x="264" y="30"/>
                    <a:pt x="277" y="31"/>
                    <a:pt x="279" y="36"/>
                  </a:cubicBezTo>
                  <a:cubicBezTo>
                    <a:pt x="282" y="45"/>
                    <a:pt x="239" y="68"/>
                    <a:pt x="182" y="87"/>
                  </a:cubicBezTo>
                  <a:cubicBezTo>
                    <a:pt x="126" y="106"/>
                    <a:pt x="78" y="113"/>
                    <a:pt x="75" y="103"/>
                  </a:cubicBezTo>
                  <a:cubicBezTo>
                    <a:pt x="73" y="98"/>
                    <a:pt x="83" y="90"/>
                    <a:pt x="100" y="81"/>
                  </a:cubicBezTo>
                  <a:cubicBezTo>
                    <a:pt x="100" y="77"/>
                    <a:pt x="99" y="73"/>
                    <a:pt x="99" y="69"/>
                  </a:cubicBezTo>
                  <a:cubicBezTo>
                    <a:pt x="99" y="68"/>
                    <a:pt x="99" y="66"/>
                    <a:pt x="100" y="64"/>
                  </a:cubicBezTo>
                  <a:cubicBezTo>
                    <a:pt x="40" y="89"/>
                    <a:pt x="0" y="114"/>
                    <a:pt x="4" y="126"/>
                  </a:cubicBezTo>
                  <a:cubicBezTo>
                    <a:pt x="10" y="143"/>
                    <a:pt x="91" y="130"/>
                    <a:pt x="186" y="99"/>
                  </a:cubicBezTo>
                  <a:cubicBezTo>
                    <a:pt x="282" y="68"/>
                    <a:pt x="354" y="29"/>
                    <a:pt x="349" y="13"/>
                  </a:cubicBezTo>
                  <a:close/>
                </a:path>
              </a:pathLst>
            </a:custGeom>
            <a:solidFill>
              <a:srgbClr val="AB7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433" y="1717"/>
              <a:ext cx="825" cy="829"/>
            </a:xfrm>
            <a:prstGeom prst="ellipse">
              <a:avLst/>
            </a:prstGeom>
            <a:solidFill>
              <a:srgbClr val="F48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456" y="1739"/>
              <a:ext cx="780" cy="783"/>
            </a:xfrm>
            <a:prstGeom prst="ellipse">
              <a:avLst/>
            </a:prstGeom>
            <a:solidFill>
              <a:srgbClr val="FFD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" y="1804"/>
              <a:ext cx="99" cy="78"/>
            </a:xfrm>
            <a:custGeom>
              <a:avLst/>
              <a:gdLst>
                <a:gd name="T0" fmla="*/ 33 w 58"/>
                <a:gd name="T1" fmla="*/ 0 h 45"/>
                <a:gd name="T2" fmla="*/ 20 w 58"/>
                <a:gd name="T3" fmla="*/ 3 h 45"/>
                <a:gd name="T4" fmla="*/ 4 w 58"/>
                <a:gd name="T5" fmla="*/ 33 h 45"/>
                <a:gd name="T6" fmla="*/ 25 w 58"/>
                <a:gd name="T7" fmla="*/ 45 h 45"/>
                <a:gd name="T8" fmla="*/ 37 w 58"/>
                <a:gd name="T9" fmla="*/ 42 h 45"/>
                <a:gd name="T10" fmla="*/ 53 w 58"/>
                <a:gd name="T11" fmla="*/ 12 h 45"/>
                <a:gd name="T12" fmla="*/ 33 w 5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5">
                  <a:moveTo>
                    <a:pt x="33" y="0"/>
                  </a:moveTo>
                  <a:cubicBezTo>
                    <a:pt x="29" y="0"/>
                    <a:pt x="25" y="1"/>
                    <a:pt x="20" y="3"/>
                  </a:cubicBezTo>
                  <a:cubicBezTo>
                    <a:pt x="7" y="8"/>
                    <a:pt x="0" y="22"/>
                    <a:pt x="4" y="33"/>
                  </a:cubicBezTo>
                  <a:cubicBezTo>
                    <a:pt x="7" y="40"/>
                    <a:pt x="15" y="45"/>
                    <a:pt x="25" y="45"/>
                  </a:cubicBezTo>
                  <a:cubicBezTo>
                    <a:pt x="29" y="45"/>
                    <a:pt x="33" y="44"/>
                    <a:pt x="37" y="42"/>
                  </a:cubicBezTo>
                  <a:cubicBezTo>
                    <a:pt x="50" y="36"/>
                    <a:pt x="58" y="23"/>
                    <a:pt x="53" y="12"/>
                  </a:cubicBezTo>
                  <a:cubicBezTo>
                    <a:pt x="50" y="5"/>
                    <a:pt x="42" y="0"/>
                    <a:pt x="33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490" y="1944"/>
              <a:ext cx="164" cy="192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937" y="1880"/>
              <a:ext cx="130" cy="110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933" y="2086"/>
              <a:ext cx="45" cy="45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3772" y="2117"/>
              <a:ext cx="137" cy="13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3834" y="2127"/>
              <a:ext cx="402" cy="395"/>
            </a:xfrm>
            <a:custGeom>
              <a:avLst/>
              <a:gdLst>
                <a:gd name="T0" fmla="*/ 7 w 235"/>
                <a:gd name="T1" fmla="*/ 230 h 230"/>
                <a:gd name="T2" fmla="*/ 6 w 235"/>
                <a:gd name="T3" fmla="*/ 230 h 230"/>
                <a:gd name="T4" fmla="*/ 6 w 235"/>
                <a:gd name="T5" fmla="*/ 230 h 230"/>
                <a:gd name="T6" fmla="*/ 6 w 235"/>
                <a:gd name="T7" fmla="*/ 230 h 230"/>
                <a:gd name="T8" fmla="*/ 6 w 235"/>
                <a:gd name="T9" fmla="*/ 230 h 230"/>
                <a:gd name="T10" fmla="*/ 6 w 235"/>
                <a:gd name="T11" fmla="*/ 230 h 230"/>
                <a:gd name="T12" fmla="*/ 6 w 235"/>
                <a:gd name="T13" fmla="*/ 230 h 230"/>
                <a:gd name="T14" fmla="*/ 5 w 235"/>
                <a:gd name="T15" fmla="*/ 230 h 230"/>
                <a:gd name="T16" fmla="*/ 5 w 235"/>
                <a:gd name="T17" fmla="*/ 230 h 230"/>
                <a:gd name="T18" fmla="*/ 5 w 235"/>
                <a:gd name="T19" fmla="*/ 230 h 230"/>
                <a:gd name="T20" fmla="*/ 4 w 235"/>
                <a:gd name="T21" fmla="*/ 230 h 230"/>
                <a:gd name="T22" fmla="*/ 4 w 235"/>
                <a:gd name="T23" fmla="*/ 230 h 230"/>
                <a:gd name="T24" fmla="*/ 4 w 235"/>
                <a:gd name="T25" fmla="*/ 230 h 230"/>
                <a:gd name="T26" fmla="*/ 3 w 235"/>
                <a:gd name="T27" fmla="*/ 230 h 230"/>
                <a:gd name="T28" fmla="*/ 3 w 235"/>
                <a:gd name="T29" fmla="*/ 230 h 230"/>
                <a:gd name="T30" fmla="*/ 3 w 235"/>
                <a:gd name="T31" fmla="*/ 230 h 230"/>
                <a:gd name="T32" fmla="*/ 3 w 235"/>
                <a:gd name="T33" fmla="*/ 230 h 230"/>
                <a:gd name="T34" fmla="*/ 3 w 235"/>
                <a:gd name="T35" fmla="*/ 230 h 230"/>
                <a:gd name="T36" fmla="*/ 3 w 235"/>
                <a:gd name="T37" fmla="*/ 230 h 230"/>
                <a:gd name="T38" fmla="*/ 2 w 235"/>
                <a:gd name="T39" fmla="*/ 230 h 230"/>
                <a:gd name="T40" fmla="*/ 2 w 235"/>
                <a:gd name="T41" fmla="*/ 230 h 230"/>
                <a:gd name="T42" fmla="*/ 2 w 235"/>
                <a:gd name="T43" fmla="*/ 230 h 230"/>
                <a:gd name="T44" fmla="*/ 1 w 235"/>
                <a:gd name="T45" fmla="*/ 230 h 230"/>
                <a:gd name="T46" fmla="*/ 1 w 235"/>
                <a:gd name="T47" fmla="*/ 230 h 230"/>
                <a:gd name="T48" fmla="*/ 1 w 235"/>
                <a:gd name="T49" fmla="*/ 230 h 230"/>
                <a:gd name="T50" fmla="*/ 0 w 235"/>
                <a:gd name="T51" fmla="*/ 230 h 230"/>
                <a:gd name="T52" fmla="*/ 0 w 235"/>
                <a:gd name="T53" fmla="*/ 230 h 230"/>
                <a:gd name="T54" fmla="*/ 0 w 235"/>
                <a:gd name="T55" fmla="*/ 230 h 230"/>
                <a:gd name="T56" fmla="*/ 235 w 235"/>
                <a:gd name="T57" fmla="*/ 2 h 230"/>
                <a:gd name="T58" fmla="*/ 235 w 235"/>
                <a:gd name="T59" fmla="*/ 2 h 230"/>
                <a:gd name="T60" fmla="*/ 235 w 235"/>
                <a:gd name="T61" fmla="*/ 2 h 230"/>
                <a:gd name="T62" fmla="*/ 235 w 235"/>
                <a:gd name="T63" fmla="*/ 2 h 230"/>
                <a:gd name="T64" fmla="*/ 235 w 235"/>
                <a:gd name="T65" fmla="*/ 2 h 230"/>
                <a:gd name="T66" fmla="*/ 235 w 235"/>
                <a:gd name="T67" fmla="*/ 1 h 230"/>
                <a:gd name="T68" fmla="*/ 235 w 235"/>
                <a:gd name="T69" fmla="*/ 1 h 230"/>
                <a:gd name="T70" fmla="*/ 235 w 235"/>
                <a:gd name="T71" fmla="*/ 1 h 230"/>
                <a:gd name="T72" fmla="*/ 235 w 235"/>
                <a:gd name="T73" fmla="*/ 0 h 230"/>
                <a:gd name="T74" fmla="*/ 235 w 235"/>
                <a:gd name="T75" fmla="*/ 0 h 230"/>
                <a:gd name="T76" fmla="*/ 235 w 235"/>
                <a:gd name="T7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5" h="230">
                  <a:moveTo>
                    <a:pt x="7" y="230"/>
                  </a:moveTo>
                  <a:cubicBezTo>
                    <a:pt x="7" y="230"/>
                    <a:pt x="7" y="230"/>
                    <a:pt x="7" y="230"/>
                  </a:cubicBezTo>
                  <a:cubicBezTo>
                    <a:pt x="7" y="230"/>
                    <a:pt x="7" y="230"/>
                    <a:pt x="7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7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6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4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3" y="230"/>
                  </a:moveTo>
                  <a:cubicBezTo>
                    <a:pt x="3" y="230"/>
                    <a:pt x="4" y="230"/>
                    <a:pt x="4" y="230"/>
                  </a:cubicBezTo>
                  <a:cubicBezTo>
                    <a:pt x="4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3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2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</a:path>
              </a:pathLst>
            </a:custGeom>
            <a:solidFill>
              <a:srgbClr val="F15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3613" y="1940"/>
              <a:ext cx="623" cy="582"/>
            </a:xfrm>
            <a:custGeom>
              <a:avLst/>
              <a:gdLst>
                <a:gd name="T0" fmla="*/ 344 w 364"/>
                <a:gd name="T1" fmla="*/ 65 h 339"/>
                <a:gd name="T2" fmla="*/ 324 w 364"/>
                <a:gd name="T3" fmla="*/ 161 h 339"/>
                <a:gd name="T4" fmla="*/ 256 w 364"/>
                <a:gd name="T5" fmla="*/ 181 h 339"/>
                <a:gd name="T6" fmla="*/ 253 w 364"/>
                <a:gd name="T7" fmla="*/ 254 h 339"/>
                <a:gd name="T8" fmla="*/ 101 w 364"/>
                <a:gd name="T9" fmla="*/ 274 h 339"/>
                <a:gd name="T10" fmla="*/ 56 w 364"/>
                <a:gd name="T11" fmla="*/ 282 h 339"/>
                <a:gd name="T12" fmla="*/ 0 w 364"/>
                <a:gd name="T13" fmla="*/ 294 h 339"/>
                <a:gd name="T14" fmla="*/ 129 w 364"/>
                <a:gd name="T15" fmla="*/ 339 h 339"/>
                <a:gd name="T16" fmla="*/ 129 w 364"/>
                <a:gd name="T17" fmla="*/ 339 h 339"/>
                <a:gd name="T18" fmla="*/ 130 w 364"/>
                <a:gd name="T19" fmla="*/ 339 h 339"/>
                <a:gd name="T20" fmla="*/ 130 w 364"/>
                <a:gd name="T21" fmla="*/ 339 h 339"/>
                <a:gd name="T22" fmla="*/ 131 w 364"/>
                <a:gd name="T23" fmla="*/ 339 h 339"/>
                <a:gd name="T24" fmla="*/ 131 w 364"/>
                <a:gd name="T25" fmla="*/ 339 h 339"/>
                <a:gd name="T26" fmla="*/ 132 w 364"/>
                <a:gd name="T27" fmla="*/ 339 h 339"/>
                <a:gd name="T28" fmla="*/ 132 w 364"/>
                <a:gd name="T29" fmla="*/ 339 h 339"/>
                <a:gd name="T30" fmla="*/ 132 w 364"/>
                <a:gd name="T31" fmla="*/ 339 h 339"/>
                <a:gd name="T32" fmla="*/ 133 w 364"/>
                <a:gd name="T33" fmla="*/ 339 h 339"/>
                <a:gd name="T34" fmla="*/ 133 w 364"/>
                <a:gd name="T35" fmla="*/ 339 h 339"/>
                <a:gd name="T36" fmla="*/ 133 w 364"/>
                <a:gd name="T37" fmla="*/ 339 h 339"/>
                <a:gd name="T38" fmla="*/ 134 w 364"/>
                <a:gd name="T39" fmla="*/ 339 h 339"/>
                <a:gd name="T40" fmla="*/ 134 w 364"/>
                <a:gd name="T41" fmla="*/ 339 h 339"/>
                <a:gd name="T42" fmla="*/ 135 w 364"/>
                <a:gd name="T43" fmla="*/ 339 h 339"/>
                <a:gd name="T44" fmla="*/ 135 w 364"/>
                <a:gd name="T45" fmla="*/ 339 h 339"/>
                <a:gd name="T46" fmla="*/ 135 w 364"/>
                <a:gd name="T47" fmla="*/ 339 h 339"/>
                <a:gd name="T48" fmla="*/ 136 w 364"/>
                <a:gd name="T49" fmla="*/ 339 h 339"/>
                <a:gd name="T50" fmla="*/ 136 w 364"/>
                <a:gd name="T51" fmla="*/ 339 h 339"/>
                <a:gd name="T52" fmla="*/ 364 w 364"/>
                <a:gd name="T53" fmla="*/ 111 h 339"/>
                <a:gd name="T54" fmla="*/ 364 w 364"/>
                <a:gd name="T55" fmla="*/ 111 h 339"/>
                <a:gd name="T56" fmla="*/ 364 w 364"/>
                <a:gd name="T57" fmla="*/ 111 h 339"/>
                <a:gd name="T58" fmla="*/ 364 w 364"/>
                <a:gd name="T59" fmla="*/ 110 h 339"/>
                <a:gd name="T60" fmla="*/ 364 w 364"/>
                <a:gd name="T61" fmla="*/ 110 h 339"/>
                <a:gd name="T62" fmla="*/ 364 w 364"/>
                <a:gd name="T63" fmla="*/ 109 h 339"/>
                <a:gd name="T64" fmla="*/ 364 w 364"/>
                <a:gd name="T65" fmla="*/ 109 h 339"/>
                <a:gd name="T66" fmla="*/ 335 w 364"/>
                <a:gd name="T6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4" h="339">
                  <a:moveTo>
                    <a:pt x="335" y="0"/>
                  </a:moveTo>
                  <a:cubicBezTo>
                    <a:pt x="341" y="21"/>
                    <a:pt x="344" y="43"/>
                    <a:pt x="344" y="65"/>
                  </a:cubicBezTo>
                  <a:cubicBezTo>
                    <a:pt x="344" y="100"/>
                    <a:pt x="337" y="132"/>
                    <a:pt x="324" y="162"/>
                  </a:cubicBezTo>
                  <a:cubicBezTo>
                    <a:pt x="324" y="161"/>
                    <a:pt x="324" y="161"/>
                    <a:pt x="324" y="161"/>
                  </a:cubicBezTo>
                  <a:cubicBezTo>
                    <a:pt x="318" y="157"/>
                    <a:pt x="312" y="155"/>
                    <a:pt x="304" y="155"/>
                  </a:cubicBezTo>
                  <a:cubicBezTo>
                    <a:pt x="289" y="155"/>
                    <a:pt x="270" y="164"/>
                    <a:pt x="256" y="181"/>
                  </a:cubicBezTo>
                  <a:cubicBezTo>
                    <a:pt x="235" y="205"/>
                    <a:pt x="231" y="237"/>
                    <a:pt x="247" y="251"/>
                  </a:cubicBezTo>
                  <a:cubicBezTo>
                    <a:pt x="249" y="252"/>
                    <a:pt x="251" y="253"/>
                    <a:pt x="253" y="254"/>
                  </a:cubicBezTo>
                  <a:cubicBezTo>
                    <a:pt x="219" y="282"/>
                    <a:pt x="177" y="301"/>
                    <a:pt x="131" y="308"/>
                  </a:cubicBezTo>
                  <a:cubicBezTo>
                    <a:pt x="135" y="297"/>
                    <a:pt x="122" y="281"/>
                    <a:pt x="101" y="274"/>
                  </a:cubicBezTo>
                  <a:cubicBezTo>
                    <a:pt x="94" y="271"/>
                    <a:pt x="86" y="270"/>
                    <a:pt x="80" y="270"/>
                  </a:cubicBezTo>
                  <a:cubicBezTo>
                    <a:pt x="68" y="270"/>
                    <a:pt x="58" y="274"/>
                    <a:pt x="56" y="282"/>
                  </a:cubicBezTo>
                  <a:cubicBezTo>
                    <a:pt x="52" y="291"/>
                    <a:pt x="60" y="303"/>
                    <a:pt x="73" y="311"/>
                  </a:cubicBezTo>
                  <a:cubicBezTo>
                    <a:pt x="47" y="309"/>
                    <a:pt x="23" y="303"/>
                    <a:pt x="0" y="294"/>
                  </a:cubicBezTo>
                  <a:cubicBezTo>
                    <a:pt x="36" y="321"/>
                    <a:pt x="81" y="338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262" y="339"/>
                    <a:pt x="364" y="237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69"/>
                    <a:pt x="353" y="32"/>
                    <a:pt x="335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3160" y="2007"/>
              <a:ext cx="1372" cy="342"/>
            </a:xfrm>
            <a:custGeom>
              <a:avLst/>
              <a:gdLst>
                <a:gd name="T0" fmla="*/ 800 w 802"/>
                <a:gd name="T1" fmla="*/ 90 h 199"/>
                <a:gd name="T2" fmla="*/ 769 w 802"/>
                <a:gd name="T3" fmla="*/ 131 h 199"/>
                <a:gd name="T4" fmla="*/ 624 w 802"/>
                <a:gd name="T5" fmla="*/ 178 h 199"/>
                <a:gd name="T6" fmla="*/ 401 w 802"/>
                <a:gd name="T7" fmla="*/ 197 h 199"/>
                <a:gd name="T8" fmla="*/ 118 w 802"/>
                <a:gd name="T9" fmla="*/ 165 h 199"/>
                <a:gd name="T10" fmla="*/ 33 w 802"/>
                <a:gd name="T11" fmla="*/ 131 h 199"/>
                <a:gd name="T12" fmla="*/ 2 w 802"/>
                <a:gd name="T13" fmla="*/ 90 h 199"/>
                <a:gd name="T14" fmla="*/ 14 w 802"/>
                <a:gd name="T15" fmla="*/ 64 h 199"/>
                <a:gd name="T16" fmla="*/ 170 w 802"/>
                <a:gd name="T17" fmla="*/ 2 h 199"/>
                <a:gd name="T18" fmla="*/ 170 w 802"/>
                <a:gd name="T19" fmla="*/ 0 h 199"/>
                <a:gd name="T20" fmla="*/ 47 w 802"/>
                <a:gd name="T21" fmla="*/ 38 h 199"/>
                <a:gd name="T22" fmla="*/ 12 w 802"/>
                <a:gd name="T23" fmla="*/ 63 h 199"/>
                <a:gd name="T24" fmla="*/ 0 w 802"/>
                <a:gd name="T25" fmla="*/ 90 h 199"/>
                <a:gd name="T26" fmla="*/ 32 w 802"/>
                <a:gd name="T27" fmla="*/ 133 h 199"/>
                <a:gd name="T28" fmla="*/ 177 w 802"/>
                <a:gd name="T29" fmla="*/ 180 h 199"/>
                <a:gd name="T30" fmla="*/ 401 w 802"/>
                <a:gd name="T31" fmla="*/ 199 h 199"/>
                <a:gd name="T32" fmla="*/ 684 w 802"/>
                <a:gd name="T33" fmla="*/ 167 h 199"/>
                <a:gd name="T34" fmla="*/ 770 w 802"/>
                <a:gd name="T35" fmla="*/ 133 h 199"/>
                <a:gd name="T36" fmla="*/ 802 w 802"/>
                <a:gd name="T37" fmla="*/ 90 h 199"/>
                <a:gd name="T38" fmla="*/ 800 w 802"/>
                <a:gd name="T39" fmla="*/ 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2" h="199">
                  <a:moveTo>
                    <a:pt x="800" y="90"/>
                  </a:moveTo>
                  <a:cubicBezTo>
                    <a:pt x="800" y="104"/>
                    <a:pt x="789" y="118"/>
                    <a:pt x="769" y="131"/>
                  </a:cubicBezTo>
                  <a:cubicBezTo>
                    <a:pt x="739" y="150"/>
                    <a:pt x="688" y="167"/>
                    <a:pt x="624" y="178"/>
                  </a:cubicBezTo>
                  <a:cubicBezTo>
                    <a:pt x="561" y="190"/>
                    <a:pt x="484" y="197"/>
                    <a:pt x="401" y="197"/>
                  </a:cubicBezTo>
                  <a:cubicBezTo>
                    <a:pt x="291" y="197"/>
                    <a:pt x="191" y="185"/>
                    <a:pt x="118" y="165"/>
                  </a:cubicBezTo>
                  <a:cubicBezTo>
                    <a:pt x="82" y="156"/>
                    <a:pt x="53" y="144"/>
                    <a:pt x="33" y="131"/>
                  </a:cubicBezTo>
                  <a:cubicBezTo>
                    <a:pt x="13" y="118"/>
                    <a:pt x="2" y="104"/>
                    <a:pt x="2" y="90"/>
                  </a:cubicBezTo>
                  <a:cubicBezTo>
                    <a:pt x="2" y="81"/>
                    <a:pt x="6" y="72"/>
                    <a:pt x="14" y="64"/>
                  </a:cubicBezTo>
                  <a:cubicBezTo>
                    <a:pt x="37" y="39"/>
                    <a:pt x="94" y="17"/>
                    <a:pt x="170" y="2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19" y="10"/>
                    <a:pt x="76" y="23"/>
                    <a:pt x="47" y="38"/>
                  </a:cubicBezTo>
                  <a:cubicBezTo>
                    <a:pt x="32" y="46"/>
                    <a:pt x="20" y="54"/>
                    <a:pt x="12" y="63"/>
                  </a:cubicBezTo>
                  <a:cubicBezTo>
                    <a:pt x="4" y="71"/>
                    <a:pt x="0" y="80"/>
                    <a:pt x="0" y="90"/>
                  </a:cubicBezTo>
                  <a:cubicBezTo>
                    <a:pt x="0" y="105"/>
                    <a:pt x="12" y="120"/>
                    <a:pt x="32" y="133"/>
                  </a:cubicBezTo>
                  <a:cubicBezTo>
                    <a:pt x="62" y="152"/>
                    <a:pt x="113" y="169"/>
                    <a:pt x="177" y="180"/>
                  </a:cubicBezTo>
                  <a:cubicBezTo>
                    <a:pt x="241" y="192"/>
                    <a:pt x="318" y="199"/>
                    <a:pt x="401" y="199"/>
                  </a:cubicBezTo>
                  <a:cubicBezTo>
                    <a:pt x="512" y="199"/>
                    <a:pt x="612" y="187"/>
                    <a:pt x="684" y="167"/>
                  </a:cubicBezTo>
                  <a:cubicBezTo>
                    <a:pt x="720" y="157"/>
                    <a:pt x="750" y="146"/>
                    <a:pt x="770" y="133"/>
                  </a:cubicBezTo>
                  <a:cubicBezTo>
                    <a:pt x="790" y="120"/>
                    <a:pt x="802" y="105"/>
                    <a:pt x="802" y="90"/>
                  </a:cubicBezTo>
                  <a:lnTo>
                    <a:pt x="800" y="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3052" y="1907"/>
              <a:ext cx="1782" cy="521"/>
            </a:xfrm>
            <a:custGeom>
              <a:avLst/>
              <a:gdLst>
                <a:gd name="T0" fmla="*/ 668 w 1041"/>
                <a:gd name="T1" fmla="*/ 2 h 303"/>
                <a:gd name="T2" fmla="*/ 935 w 1041"/>
                <a:gd name="T3" fmla="*/ 58 h 303"/>
                <a:gd name="T4" fmla="*/ 1011 w 1041"/>
                <a:gd name="T5" fmla="*/ 100 h 303"/>
                <a:gd name="T6" fmla="*/ 1039 w 1041"/>
                <a:gd name="T7" fmla="*/ 147 h 303"/>
                <a:gd name="T8" fmla="*/ 994 w 1041"/>
                <a:gd name="T9" fmla="*/ 206 h 303"/>
                <a:gd name="T10" fmla="*/ 464 w 1041"/>
                <a:gd name="T11" fmla="*/ 301 h 303"/>
                <a:gd name="T12" fmla="*/ 1 w 1041"/>
                <a:gd name="T13" fmla="*/ 238 h 303"/>
                <a:gd name="T14" fmla="*/ 0 w 1041"/>
                <a:gd name="T15" fmla="*/ 240 h 303"/>
                <a:gd name="T16" fmla="*/ 464 w 1041"/>
                <a:gd name="T17" fmla="*/ 303 h 303"/>
                <a:gd name="T18" fmla="*/ 871 w 1041"/>
                <a:gd name="T19" fmla="*/ 258 h 303"/>
                <a:gd name="T20" fmla="*/ 995 w 1041"/>
                <a:gd name="T21" fmla="*/ 208 h 303"/>
                <a:gd name="T22" fmla="*/ 1041 w 1041"/>
                <a:gd name="T23" fmla="*/ 147 h 303"/>
                <a:gd name="T24" fmla="*/ 1013 w 1041"/>
                <a:gd name="T25" fmla="*/ 98 h 303"/>
                <a:gd name="T26" fmla="*/ 668 w 1041"/>
                <a:gd name="T27" fmla="*/ 0 h 303"/>
                <a:gd name="T28" fmla="*/ 668 w 1041"/>
                <a:gd name="T2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1" h="303">
                  <a:moveTo>
                    <a:pt x="668" y="2"/>
                  </a:moveTo>
                  <a:cubicBezTo>
                    <a:pt x="776" y="13"/>
                    <a:pt x="869" y="33"/>
                    <a:pt x="935" y="58"/>
                  </a:cubicBezTo>
                  <a:cubicBezTo>
                    <a:pt x="968" y="71"/>
                    <a:pt x="994" y="85"/>
                    <a:pt x="1011" y="100"/>
                  </a:cubicBezTo>
                  <a:cubicBezTo>
                    <a:pt x="1029" y="115"/>
                    <a:pt x="1039" y="131"/>
                    <a:pt x="1039" y="147"/>
                  </a:cubicBezTo>
                  <a:cubicBezTo>
                    <a:pt x="1039" y="168"/>
                    <a:pt x="1023" y="188"/>
                    <a:pt x="994" y="206"/>
                  </a:cubicBezTo>
                  <a:cubicBezTo>
                    <a:pt x="907" y="262"/>
                    <a:pt x="702" y="301"/>
                    <a:pt x="464" y="301"/>
                  </a:cubicBezTo>
                  <a:cubicBezTo>
                    <a:pt x="274" y="301"/>
                    <a:pt x="105" y="276"/>
                    <a:pt x="1" y="23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105" y="278"/>
                    <a:pt x="274" y="303"/>
                    <a:pt x="464" y="303"/>
                  </a:cubicBezTo>
                  <a:cubicBezTo>
                    <a:pt x="623" y="303"/>
                    <a:pt x="767" y="286"/>
                    <a:pt x="871" y="258"/>
                  </a:cubicBezTo>
                  <a:cubicBezTo>
                    <a:pt x="923" y="244"/>
                    <a:pt x="966" y="227"/>
                    <a:pt x="995" y="208"/>
                  </a:cubicBezTo>
                  <a:cubicBezTo>
                    <a:pt x="1024" y="189"/>
                    <a:pt x="1040" y="169"/>
                    <a:pt x="1041" y="147"/>
                  </a:cubicBezTo>
                  <a:cubicBezTo>
                    <a:pt x="1041" y="130"/>
                    <a:pt x="1031" y="113"/>
                    <a:pt x="1013" y="98"/>
                  </a:cubicBezTo>
                  <a:cubicBezTo>
                    <a:pt x="959" y="53"/>
                    <a:pt x="831" y="17"/>
                    <a:pt x="668" y="0"/>
                  </a:cubicBezTo>
                  <a:lnTo>
                    <a:pt x="668" y="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2588" y="2158"/>
              <a:ext cx="2223" cy="366"/>
            </a:xfrm>
            <a:custGeom>
              <a:avLst/>
              <a:gdLst>
                <a:gd name="T0" fmla="*/ 1298 w 1299"/>
                <a:gd name="T1" fmla="*/ 133 h 213"/>
                <a:gd name="T2" fmla="*/ 731 w 1299"/>
                <a:gd name="T3" fmla="*/ 211 h 213"/>
                <a:gd name="T4" fmla="*/ 215 w 1299"/>
                <a:gd name="T5" fmla="*/ 149 h 213"/>
                <a:gd name="T6" fmla="*/ 59 w 1299"/>
                <a:gd name="T7" fmla="*/ 82 h 213"/>
                <a:gd name="T8" fmla="*/ 2 w 1299"/>
                <a:gd name="T9" fmla="*/ 0 h 213"/>
                <a:gd name="T10" fmla="*/ 0 w 1299"/>
                <a:gd name="T11" fmla="*/ 0 h 213"/>
                <a:gd name="T12" fmla="*/ 58 w 1299"/>
                <a:gd name="T13" fmla="*/ 84 h 213"/>
                <a:gd name="T14" fmla="*/ 731 w 1299"/>
                <a:gd name="T15" fmla="*/ 213 h 213"/>
                <a:gd name="T16" fmla="*/ 1299 w 1299"/>
                <a:gd name="T17" fmla="*/ 135 h 213"/>
                <a:gd name="T18" fmla="*/ 1298 w 1299"/>
                <a:gd name="T19" fmla="*/ 13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9" h="213">
                  <a:moveTo>
                    <a:pt x="1298" y="133"/>
                  </a:moveTo>
                  <a:cubicBezTo>
                    <a:pt x="1165" y="181"/>
                    <a:pt x="960" y="211"/>
                    <a:pt x="731" y="211"/>
                  </a:cubicBezTo>
                  <a:cubicBezTo>
                    <a:pt x="529" y="211"/>
                    <a:pt x="347" y="188"/>
                    <a:pt x="215" y="149"/>
                  </a:cubicBezTo>
                  <a:cubicBezTo>
                    <a:pt x="149" y="130"/>
                    <a:pt x="96" y="107"/>
                    <a:pt x="59" y="82"/>
                  </a:cubicBezTo>
                  <a:cubicBezTo>
                    <a:pt x="22" y="57"/>
                    <a:pt x="2" y="29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21" y="58"/>
                    <a:pt x="58" y="84"/>
                  </a:cubicBezTo>
                  <a:cubicBezTo>
                    <a:pt x="169" y="160"/>
                    <a:pt x="428" y="213"/>
                    <a:pt x="731" y="213"/>
                  </a:cubicBezTo>
                  <a:cubicBezTo>
                    <a:pt x="960" y="213"/>
                    <a:pt x="1165" y="183"/>
                    <a:pt x="1299" y="135"/>
                  </a:cubicBezTo>
                  <a:lnTo>
                    <a:pt x="1298" y="13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165" y="2158"/>
              <a:ext cx="3655" cy="579"/>
            </a:xfrm>
            <a:custGeom>
              <a:avLst/>
              <a:gdLst>
                <a:gd name="T0" fmla="*/ 2133 w 2135"/>
                <a:gd name="T1" fmla="*/ 0 h 337"/>
                <a:gd name="T2" fmla="*/ 2043 w 2135"/>
                <a:gd name="T3" fmla="*/ 130 h 337"/>
                <a:gd name="T4" fmla="*/ 978 w 2135"/>
                <a:gd name="T5" fmla="*/ 335 h 337"/>
                <a:gd name="T6" fmla="*/ 1 w 2135"/>
                <a:gd name="T7" fmla="*/ 179 h 337"/>
                <a:gd name="T8" fmla="*/ 0 w 2135"/>
                <a:gd name="T9" fmla="*/ 180 h 337"/>
                <a:gd name="T10" fmla="*/ 978 w 2135"/>
                <a:gd name="T11" fmla="*/ 337 h 337"/>
                <a:gd name="T12" fmla="*/ 1796 w 2135"/>
                <a:gd name="T13" fmla="*/ 239 h 337"/>
                <a:gd name="T14" fmla="*/ 2044 w 2135"/>
                <a:gd name="T15" fmla="*/ 132 h 337"/>
                <a:gd name="T16" fmla="*/ 2135 w 2135"/>
                <a:gd name="T17" fmla="*/ 0 h 337"/>
                <a:gd name="T18" fmla="*/ 2133 w 2135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5" h="337">
                  <a:moveTo>
                    <a:pt x="2133" y="0"/>
                  </a:moveTo>
                  <a:cubicBezTo>
                    <a:pt x="2133" y="46"/>
                    <a:pt x="2101" y="90"/>
                    <a:pt x="2043" y="130"/>
                  </a:cubicBezTo>
                  <a:cubicBezTo>
                    <a:pt x="1867" y="250"/>
                    <a:pt x="1457" y="335"/>
                    <a:pt x="978" y="335"/>
                  </a:cubicBezTo>
                  <a:cubicBezTo>
                    <a:pt x="567" y="335"/>
                    <a:pt x="205" y="273"/>
                    <a:pt x="1" y="17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05" y="275"/>
                    <a:pt x="566" y="337"/>
                    <a:pt x="978" y="337"/>
                  </a:cubicBezTo>
                  <a:cubicBezTo>
                    <a:pt x="1297" y="337"/>
                    <a:pt x="1586" y="299"/>
                    <a:pt x="1796" y="239"/>
                  </a:cubicBezTo>
                  <a:cubicBezTo>
                    <a:pt x="1900" y="208"/>
                    <a:pt x="1985" y="172"/>
                    <a:pt x="2044" y="132"/>
                  </a:cubicBezTo>
                  <a:cubicBezTo>
                    <a:pt x="2102" y="92"/>
                    <a:pt x="2135" y="47"/>
                    <a:pt x="2135" y="0"/>
                  </a:cubicBezTo>
                  <a:lnTo>
                    <a:pt x="213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>
            <a:grpSpLocks noChangeAspect="1"/>
          </p:cNvGrpSpPr>
          <p:nvPr/>
        </p:nvGrpSpPr>
        <p:grpSpPr bwMode="auto">
          <a:xfrm>
            <a:off x="4886905" y="4728945"/>
            <a:ext cx="2246603" cy="1371600"/>
            <a:chOff x="4293" y="739"/>
            <a:chExt cx="2357" cy="1439"/>
          </a:xfrm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93" y="739"/>
              <a:ext cx="2357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5169" y="1127"/>
              <a:ext cx="144" cy="145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5041" y="1942"/>
              <a:ext cx="166" cy="167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6363" y="1203"/>
              <a:ext cx="287" cy="289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4286" y="1873"/>
              <a:ext cx="309" cy="312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4391" y="1272"/>
              <a:ext cx="469" cy="47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5766" y="1797"/>
              <a:ext cx="174" cy="175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5917" y="922"/>
              <a:ext cx="174" cy="175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12"/>
            <p:cNvSpPr>
              <a:spLocks noChangeArrowheads="1"/>
            </p:cNvSpPr>
            <p:nvPr/>
          </p:nvSpPr>
          <p:spPr bwMode="auto">
            <a:xfrm>
              <a:off x="5864" y="1492"/>
              <a:ext cx="84" cy="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4860" y="960"/>
              <a:ext cx="45" cy="45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14"/>
            <p:cNvSpPr>
              <a:spLocks noChangeArrowheads="1"/>
            </p:cNvSpPr>
            <p:nvPr/>
          </p:nvSpPr>
          <p:spPr bwMode="auto">
            <a:xfrm>
              <a:off x="5260" y="746"/>
              <a:ext cx="83" cy="92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6" name="Group 4"/>
          <p:cNvGrpSpPr>
            <a:grpSpLocks noChangeAspect="1"/>
          </p:cNvGrpSpPr>
          <p:nvPr/>
        </p:nvGrpSpPr>
        <p:grpSpPr bwMode="auto">
          <a:xfrm>
            <a:off x="5441836" y="596900"/>
            <a:ext cx="1287723" cy="744751"/>
            <a:chOff x="3489" y="1957"/>
            <a:chExt cx="702" cy="406"/>
          </a:xfrm>
        </p:grpSpPr>
        <p:sp>
          <p:nvSpPr>
            <p:cNvPr id="8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89" y="1957"/>
              <a:ext cx="70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5"/>
            <p:cNvSpPr>
              <a:spLocks/>
            </p:cNvSpPr>
            <p:nvPr/>
          </p:nvSpPr>
          <p:spPr bwMode="auto">
            <a:xfrm>
              <a:off x="3821" y="2009"/>
              <a:ext cx="360" cy="189"/>
            </a:xfrm>
            <a:custGeom>
              <a:avLst/>
              <a:gdLst>
                <a:gd name="T0" fmla="*/ 203 w 209"/>
                <a:gd name="T1" fmla="*/ 2 h 109"/>
                <a:gd name="T2" fmla="*/ 27 w 209"/>
                <a:gd name="T3" fmla="*/ 101 h 109"/>
                <a:gd name="T4" fmla="*/ 3 w 209"/>
                <a:gd name="T5" fmla="*/ 101 h 109"/>
                <a:gd name="T6" fmla="*/ 17 w 209"/>
                <a:gd name="T7" fmla="*/ 81 h 109"/>
                <a:gd name="T8" fmla="*/ 203 w 209"/>
                <a:gd name="T9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203" y="2"/>
                  </a:moveTo>
                  <a:cubicBezTo>
                    <a:pt x="209" y="0"/>
                    <a:pt x="41" y="91"/>
                    <a:pt x="27" y="101"/>
                  </a:cubicBezTo>
                  <a:cubicBezTo>
                    <a:pt x="17" y="109"/>
                    <a:pt x="5" y="106"/>
                    <a:pt x="3" y="101"/>
                  </a:cubicBezTo>
                  <a:cubicBezTo>
                    <a:pt x="0" y="96"/>
                    <a:pt x="4" y="85"/>
                    <a:pt x="17" y="81"/>
                  </a:cubicBezTo>
                  <a:cubicBezTo>
                    <a:pt x="38" y="75"/>
                    <a:pt x="184" y="7"/>
                    <a:pt x="203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6"/>
            <p:cNvSpPr>
              <a:spLocks/>
            </p:cNvSpPr>
            <p:nvPr/>
          </p:nvSpPr>
          <p:spPr bwMode="auto">
            <a:xfrm>
              <a:off x="3838" y="2042"/>
              <a:ext cx="274" cy="144"/>
            </a:xfrm>
            <a:custGeom>
              <a:avLst/>
              <a:gdLst>
                <a:gd name="T0" fmla="*/ 155 w 159"/>
                <a:gd name="T1" fmla="*/ 1 h 83"/>
                <a:gd name="T2" fmla="*/ 16 w 159"/>
                <a:gd name="T3" fmla="*/ 78 h 83"/>
                <a:gd name="T4" fmla="*/ 1 w 159"/>
                <a:gd name="T5" fmla="*/ 78 h 83"/>
                <a:gd name="T6" fmla="*/ 10 w 159"/>
                <a:gd name="T7" fmla="*/ 66 h 83"/>
                <a:gd name="T8" fmla="*/ 155 w 159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3">
                  <a:moveTo>
                    <a:pt x="155" y="1"/>
                  </a:moveTo>
                  <a:cubicBezTo>
                    <a:pt x="159" y="0"/>
                    <a:pt x="25" y="71"/>
                    <a:pt x="16" y="78"/>
                  </a:cubicBezTo>
                  <a:cubicBezTo>
                    <a:pt x="10" y="83"/>
                    <a:pt x="3" y="81"/>
                    <a:pt x="1" y="78"/>
                  </a:cubicBezTo>
                  <a:cubicBezTo>
                    <a:pt x="0" y="75"/>
                    <a:pt x="2" y="68"/>
                    <a:pt x="10" y="66"/>
                  </a:cubicBezTo>
                  <a:cubicBezTo>
                    <a:pt x="23" y="62"/>
                    <a:pt x="143" y="4"/>
                    <a:pt x="155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7"/>
            <p:cNvSpPr>
              <a:spLocks/>
            </p:cNvSpPr>
            <p:nvPr/>
          </p:nvSpPr>
          <p:spPr bwMode="auto">
            <a:xfrm>
              <a:off x="3828" y="2146"/>
              <a:ext cx="60" cy="45"/>
            </a:xfrm>
            <a:custGeom>
              <a:avLst/>
              <a:gdLst>
                <a:gd name="T0" fmla="*/ 34 w 35"/>
                <a:gd name="T1" fmla="*/ 4 h 26"/>
                <a:gd name="T2" fmla="*/ 16 w 35"/>
                <a:gd name="T3" fmla="*/ 23 h 26"/>
                <a:gd name="T4" fmla="*/ 2 w 35"/>
                <a:gd name="T5" fmla="*/ 21 h 26"/>
                <a:gd name="T6" fmla="*/ 9 w 35"/>
                <a:gd name="T7" fmla="*/ 8 h 26"/>
                <a:gd name="T8" fmla="*/ 34 w 35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4"/>
                  </a:moveTo>
                  <a:cubicBezTo>
                    <a:pt x="35" y="8"/>
                    <a:pt x="22" y="20"/>
                    <a:pt x="16" y="23"/>
                  </a:cubicBezTo>
                  <a:cubicBezTo>
                    <a:pt x="10" y="26"/>
                    <a:pt x="4" y="25"/>
                    <a:pt x="2" y="21"/>
                  </a:cubicBezTo>
                  <a:cubicBezTo>
                    <a:pt x="0" y="17"/>
                    <a:pt x="3" y="11"/>
                    <a:pt x="9" y="8"/>
                  </a:cubicBezTo>
                  <a:cubicBezTo>
                    <a:pt x="15" y="6"/>
                    <a:pt x="32" y="0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8"/>
            <p:cNvSpPr>
              <a:spLocks/>
            </p:cNvSpPr>
            <p:nvPr/>
          </p:nvSpPr>
          <p:spPr bwMode="auto">
            <a:xfrm>
              <a:off x="3699" y="2134"/>
              <a:ext cx="396" cy="236"/>
            </a:xfrm>
            <a:custGeom>
              <a:avLst/>
              <a:gdLst>
                <a:gd name="T0" fmla="*/ 222 w 230"/>
                <a:gd name="T1" fmla="*/ 3 h 136"/>
                <a:gd name="T2" fmla="*/ 35 w 230"/>
                <a:gd name="T3" fmla="*/ 125 h 136"/>
                <a:gd name="T4" fmla="*/ 4 w 230"/>
                <a:gd name="T5" fmla="*/ 127 h 136"/>
                <a:gd name="T6" fmla="*/ 20 w 230"/>
                <a:gd name="T7" fmla="*/ 101 h 136"/>
                <a:gd name="T8" fmla="*/ 222 w 230"/>
                <a:gd name="T9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6">
                  <a:moveTo>
                    <a:pt x="222" y="3"/>
                  </a:moveTo>
                  <a:cubicBezTo>
                    <a:pt x="230" y="0"/>
                    <a:pt x="52" y="110"/>
                    <a:pt x="35" y="125"/>
                  </a:cubicBezTo>
                  <a:cubicBezTo>
                    <a:pt x="22" y="136"/>
                    <a:pt x="8" y="133"/>
                    <a:pt x="4" y="127"/>
                  </a:cubicBezTo>
                  <a:cubicBezTo>
                    <a:pt x="0" y="121"/>
                    <a:pt x="4" y="106"/>
                    <a:pt x="20" y="101"/>
                  </a:cubicBezTo>
                  <a:cubicBezTo>
                    <a:pt x="47" y="91"/>
                    <a:pt x="199" y="11"/>
                    <a:pt x="222" y="3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9"/>
            <p:cNvSpPr>
              <a:spLocks/>
            </p:cNvSpPr>
            <p:nvPr/>
          </p:nvSpPr>
          <p:spPr bwMode="auto">
            <a:xfrm>
              <a:off x="3725" y="2167"/>
              <a:ext cx="308" cy="182"/>
            </a:xfrm>
            <a:custGeom>
              <a:avLst/>
              <a:gdLst>
                <a:gd name="T0" fmla="*/ 175 w 179"/>
                <a:gd name="T1" fmla="*/ 2 h 105"/>
                <a:gd name="T2" fmla="*/ 20 w 179"/>
                <a:gd name="T3" fmla="*/ 99 h 105"/>
                <a:gd name="T4" fmla="*/ 2 w 179"/>
                <a:gd name="T5" fmla="*/ 100 h 105"/>
                <a:gd name="T6" fmla="*/ 11 w 179"/>
                <a:gd name="T7" fmla="*/ 85 h 105"/>
                <a:gd name="T8" fmla="*/ 175 w 179"/>
                <a:gd name="T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5">
                  <a:moveTo>
                    <a:pt x="175" y="2"/>
                  </a:moveTo>
                  <a:cubicBezTo>
                    <a:pt x="179" y="0"/>
                    <a:pt x="29" y="91"/>
                    <a:pt x="20" y="99"/>
                  </a:cubicBezTo>
                  <a:cubicBezTo>
                    <a:pt x="12" y="105"/>
                    <a:pt x="4" y="103"/>
                    <a:pt x="2" y="100"/>
                  </a:cubicBezTo>
                  <a:cubicBezTo>
                    <a:pt x="0" y="96"/>
                    <a:pt x="2" y="88"/>
                    <a:pt x="11" y="85"/>
                  </a:cubicBezTo>
                  <a:cubicBezTo>
                    <a:pt x="26" y="80"/>
                    <a:pt x="162" y="7"/>
                    <a:pt x="175" y="2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10"/>
            <p:cNvSpPr>
              <a:spLocks/>
            </p:cNvSpPr>
            <p:nvPr/>
          </p:nvSpPr>
          <p:spPr bwMode="auto">
            <a:xfrm>
              <a:off x="3709" y="2306"/>
              <a:ext cx="72" cy="52"/>
            </a:xfrm>
            <a:custGeom>
              <a:avLst/>
              <a:gdLst>
                <a:gd name="T0" fmla="*/ 40 w 42"/>
                <a:gd name="T1" fmla="*/ 5 h 30"/>
                <a:gd name="T2" fmla="*/ 19 w 42"/>
                <a:gd name="T3" fmla="*/ 27 h 30"/>
                <a:gd name="T4" fmla="*/ 2 w 42"/>
                <a:gd name="T5" fmla="*/ 24 h 30"/>
                <a:gd name="T6" fmla="*/ 10 w 42"/>
                <a:gd name="T7" fmla="*/ 10 h 30"/>
                <a:gd name="T8" fmla="*/ 40 w 4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40" y="5"/>
                  </a:moveTo>
                  <a:cubicBezTo>
                    <a:pt x="42" y="10"/>
                    <a:pt x="25" y="24"/>
                    <a:pt x="19" y="27"/>
                  </a:cubicBezTo>
                  <a:cubicBezTo>
                    <a:pt x="12" y="30"/>
                    <a:pt x="4" y="29"/>
                    <a:pt x="2" y="24"/>
                  </a:cubicBezTo>
                  <a:cubicBezTo>
                    <a:pt x="0" y="20"/>
                    <a:pt x="3" y="13"/>
                    <a:pt x="10" y="10"/>
                  </a:cubicBezTo>
                  <a:cubicBezTo>
                    <a:pt x="17" y="6"/>
                    <a:pt x="37" y="0"/>
                    <a:pt x="4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11"/>
            <p:cNvSpPr>
              <a:spLocks/>
            </p:cNvSpPr>
            <p:nvPr/>
          </p:nvSpPr>
          <p:spPr bwMode="auto">
            <a:xfrm>
              <a:off x="4000" y="2124"/>
              <a:ext cx="198" cy="119"/>
            </a:xfrm>
            <a:custGeom>
              <a:avLst/>
              <a:gdLst>
                <a:gd name="T0" fmla="*/ 110 w 115"/>
                <a:gd name="T1" fmla="*/ 2 h 69"/>
                <a:gd name="T2" fmla="*/ 22 w 115"/>
                <a:gd name="T3" fmla="*/ 62 h 69"/>
                <a:gd name="T4" fmla="*/ 3 w 115"/>
                <a:gd name="T5" fmla="*/ 64 h 69"/>
                <a:gd name="T6" fmla="*/ 13 w 115"/>
                <a:gd name="T7" fmla="*/ 47 h 69"/>
                <a:gd name="T8" fmla="*/ 110 w 115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9">
                  <a:moveTo>
                    <a:pt x="110" y="2"/>
                  </a:moveTo>
                  <a:cubicBezTo>
                    <a:pt x="115" y="0"/>
                    <a:pt x="33" y="53"/>
                    <a:pt x="22" y="62"/>
                  </a:cubicBezTo>
                  <a:cubicBezTo>
                    <a:pt x="14" y="69"/>
                    <a:pt x="5" y="68"/>
                    <a:pt x="3" y="64"/>
                  </a:cubicBezTo>
                  <a:cubicBezTo>
                    <a:pt x="0" y="60"/>
                    <a:pt x="3" y="51"/>
                    <a:pt x="13" y="47"/>
                  </a:cubicBezTo>
                  <a:cubicBezTo>
                    <a:pt x="30" y="41"/>
                    <a:pt x="95" y="8"/>
                    <a:pt x="110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12"/>
            <p:cNvSpPr>
              <a:spLocks/>
            </p:cNvSpPr>
            <p:nvPr/>
          </p:nvSpPr>
          <p:spPr bwMode="auto">
            <a:xfrm>
              <a:off x="4012" y="2141"/>
              <a:ext cx="158" cy="92"/>
            </a:xfrm>
            <a:custGeom>
              <a:avLst/>
              <a:gdLst>
                <a:gd name="T0" fmla="*/ 90 w 92"/>
                <a:gd name="T1" fmla="*/ 1 h 53"/>
                <a:gd name="T2" fmla="*/ 11 w 92"/>
                <a:gd name="T3" fmla="*/ 49 h 53"/>
                <a:gd name="T4" fmla="*/ 1 w 92"/>
                <a:gd name="T5" fmla="*/ 50 h 53"/>
                <a:gd name="T6" fmla="*/ 6 w 92"/>
                <a:gd name="T7" fmla="*/ 42 h 53"/>
                <a:gd name="T8" fmla="*/ 90 w 92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90" y="1"/>
                  </a:moveTo>
                  <a:cubicBezTo>
                    <a:pt x="92" y="0"/>
                    <a:pt x="16" y="45"/>
                    <a:pt x="11" y="49"/>
                  </a:cubicBezTo>
                  <a:cubicBezTo>
                    <a:pt x="7" y="53"/>
                    <a:pt x="2" y="52"/>
                    <a:pt x="1" y="50"/>
                  </a:cubicBezTo>
                  <a:cubicBezTo>
                    <a:pt x="0" y="48"/>
                    <a:pt x="1" y="44"/>
                    <a:pt x="6" y="42"/>
                  </a:cubicBezTo>
                  <a:cubicBezTo>
                    <a:pt x="15" y="39"/>
                    <a:pt x="82" y="3"/>
                    <a:pt x="90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13"/>
            <p:cNvSpPr>
              <a:spLocks/>
            </p:cNvSpPr>
            <p:nvPr/>
          </p:nvSpPr>
          <p:spPr bwMode="auto">
            <a:xfrm>
              <a:off x="4009" y="2203"/>
              <a:ext cx="44" cy="32"/>
            </a:xfrm>
            <a:custGeom>
              <a:avLst/>
              <a:gdLst>
                <a:gd name="T0" fmla="*/ 25 w 26"/>
                <a:gd name="T1" fmla="*/ 3 h 18"/>
                <a:gd name="T2" fmla="*/ 12 w 26"/>
                <a:gd name="T3" fmla="*/ 16 h 18"/>
                <a:gd name="T4" fmla="*/ 2 w 26"/>
                <a:gd name="T5" fmla="*/ 15 h 18"/>
                <a:gd name="T6" fmla="*/ 7 w 26"/>
                <a:gd name="T7" fmla="*/ 6 h 18"/>
                <a:gd name="T8" fmla="*/ 25 w 2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6"/>
                    <a:pt x="16" y="14"/>
                    <a:pt x="12" y="16"/>
                  </a:cubicBezTo>
                  <a:cubicBezTo>
                    <a:pt x="8" y="18"/>
                    <a:pt x="3" y="18"/>
                    <a:pt x="2" y="15"/>
                  </a:cubicBezTo>
                  <a:cubicBezTo>
                    <a:pt x="0" y="12"/>
                    <a:pt x="3" y="8"/>
                    <a:pt x="7" y="6"/>
                  </a:cubicBezTo>
                  <a:cubicBezTo>
                    <a:pt x="11" y="4"/>
                    <a:pt x="23" y="0"/>
                    <a:pt x="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14"/>
            <p:cNvSpPr>
              <a:spLocks/>
            </p:cNvSpPr>
            <p:nvPr/>
          </p:nvSpPr>
          <p:spPr bwMode="auto">
            <a:xfrm>
              <a:off x="3757" y="2153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15"/>
            <p:cNvSpPr>
              <a:spLocks/>
            </p:cNvSpPr>
            <p:nvPr/>
          </p:nvSpPr>
          <p:spPr bwMode="auto">
            <a:xfrm>
              <a:off x="3673" y="2179"/>
              <a:ext cx="16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16"/>
            <p:cNvSpPr>
              <a:spLocks/>
            </p:cNvSpPr>
            <p:nvPr/>
          </p:nvSpPr>
          <p:spPr bwMode="auto">
            <a:xfrm>
              <a:off x="3663" y="2249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17"/>
            <p:cNvSpPr>
              <a:spLocks/>
            </p:cNvSpPr>
            <p:nvPr/>
          </p:nvSpPr>
          <p:spPr bwMode="auto">
            <a:xfrm>
              <a:off x="3489" y="2262"/>
              <a:ext cx="15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18"/>
            <p:cNvSpPr>
              <a:spLocks/>
            </p:cNvSpPr>
            <p:nvPr/>
          </p:nvSpPr>
          <p:spPr bwMode="auto">
            <a:xfrm>
              <a:off x="3584" y="2245"/>
              <a:ext cx="15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19"/>
            <p:cNvSpPr>
              <a:spLocks/>
            </p:cNvSpPr>
            <p:nvPr/>
          </p:nvSpPr>
          <p:spPr bwMode="auto">
            <a:xfrm>
              <a:off x="3603" y="2158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20"/>
            <p:cNvSpPr>
              <a:spLocks/>
            </p:cNvSpPr>
            <p:nvPr/>
          </p:nvSpPr>
          <p:spPr bwMode="auto">
            <a:xfrm>
              <a:off x="3776" y="2245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21"/>
            <p:cNvSpPr>
              <a:spLocks/>
            </p:cNvSpPr>
            <p:nvPr/>
          </p:nvSpPr>
          <p:spPr bwMode="auto">
            <a:xfrm>
              <a:off x="3809" y="2072"/>
              <a:ext cx="15" cy="10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22"/>
            <p:cNvSpPr>
              <a:spLocks/>
            </p:cNvSpPr>
            <p:nvPr/>
          </p:nvSpPr>
          <p:spPr bwMode="auto">
            <a:xfrm>
              <a:off x="3749" y="19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23"/>
            <p:cNvSpPr>
              <a:spLocks/>
            </p:cNvSpPr>
            <p:nvPr/>
          </p:nvSpPr>
          <p:spPr bwMode="auto">
            <a:xfrm>
              <a:off x="3720" y="20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24"/>
            <p:cNvSpPr>
              <a:spLocks/>
            </p:cNvSpPr>
            <p:nvPr/>
          </p:nvSpPr>
          <p:spPr bwMode="auto">
            <a:xfrm>
              <a:off x="3570" y="2026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25"/>
            <p:cNvSpPr>
              <a:spLocks/>
            </p:cNvSpPr>
            <p:nvPr/>
          </p:nvSpPr>
          <p:spPr bwMode="auto">
            <a:xfrm>
              <a:off x="3632" y="2066"/>
              <a:ext cx="14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26"/>
            <p:cNvSpPr>
              <a:spLocks/>
            </p:cNvSpPr>
            <p:nvPr/>
          </p:nvSpPr>
          <p:spPr bwMode="auto">
            <a:xfrm>
              <a:off x="3864" y="1957"/>
              <a:ext cx="16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27"/>
            <p:cNvSpPr>
              <a:spLocks/>
            </p:cNvSpPr>
            <p:nvPr/>
          </p:nvSpPr>
          <p:spPr bwMode="auto">
            <a:xfrm>
              <a:off x="3849" y="2047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28"/>
            <p:cNvSpPr>
              <a:spLocks/>
            </p:cNvSpPr>
            <p:nvPr/>
          </p:nvSpPr>
          <p:spPr bwMode="auto">
            <a:xfrm>
              <a:off x="3972" y="2047"/>
              <a:ext cx="16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29"/>
            <p:cNvSpPr>
              <a:spLocks/>
            </p:cNvSpPr>
            <p:nvPr/>
          </p:nvSpPr>
          <p:spPr bwMode="auto">
            <a:xfrm>
              <a:off x="3936" y="1988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0"/>
            <p:cNvSpPr>
              <a:spLocks/>
            </p:cNvSpPr>
            <p:nvPr/>
          </p:nvSpPr>
          <p:spPr bwMode="auto">
            <a:xfrm>
              <a:off x="3976" y="213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1"/>
            <p:cNvSpPr>
              <a:spLocks/>
            </p:cNvSpPr>
            <p:nvPr/>
          </p:nvSpPr>
          <p:spPr bwMode="auto">
            <a:xfrm>
              <a:off x="4081" y="208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32"/>
            <p:cNvSpPr>
              <a:spLocks/>
            </p:cNvSpPr>
            <p:nvPr/>
          </p:nvSpPr>
          <p:spPr bwMode="auto">
            <a:xfrm>
              <a:off x="3904" y="2084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33"/>
            <p:cNvSpPr>
              <a:spLocks/>
            </p:cNvSpPr>
            <p:nvPr/>
          </p:nvSpPr>
          <p:spPr bwMode="auto">
            <a:xfrm>
              <a:off x="3847" y="221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34"/>
            <p:cNvSpPr>
              <a:spLocks/>
            </p:cNvSpPr>
            <p:nvPr/>
          </p:nvSpPr>
          <p:spPr bwMode="auto">
            <a:xfrm>
              <a:off x="3971" y="2257"/>
              <a:ext cx="13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35"/>
            <p:cNvSpPr>
              <a:spLocks/>
            </p:cNvSpPr>
            <p:nvPr/>
          </p:nvSpPr>
          <p:spPr bwMode="auto">
            <a:xfrm>
              <a:off x="4036" y="200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9" name="Group 878"/>
          <p:cNvGrpSpPr>
            <a:grpSpLocks noChangeAspect="1"/>
          </p:cNvGrpSpPr>
          <p:nvPr/>
        </p:nvGrpSpPr>
        <p:grpSpPr bwMode="auto">
          <a:xfrm>
            <a:off x="2148886" y="1036093"/>
            <a:ext cx="863391" cy="716507"/>
            <a:chOff x="3599" y="1960"/>
            <a:chExt cx="482" cy="400"/>
          </a:xfrm>
        </p:grpSpPr>
        <p:sp>
          <p:nvSpPr>
            <p:cNvPr id="88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99" y="1960"/>
              <a:ext cx="48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5"/>
            <p:cNvSpPr>
              <a:spLocks/>
            </p:cNvSpPr>
            <p:nvPr/>
          </p:nvSpPr>
          <p:spPr bwMode="auto">
            <a:xfrm>
              <a:off x="3566" y="1972"/>
              <a:ext cx="484" cy="338"/>
            </a:xfrm>
            <a:custGeom>
              <a:avLst/>
              <a:gdLst>
                <a:gd name="T0" fmla="*/ 93 w 280"/>
                <a:gd name="T1" fmla="*/ 193 h 195"/>
                <a:gd name="T2" fmla="*/ 139 w 280"/>
                <a:gd name="T3" fmla="*/ 168 h 195"/>
                <a:gd name="T4" fmla="*/ 189 w 280"/>
                <a:gd name="T5" fmla="*/ 157 h 195"/>
                <a:gd name="T6" fmla="*/ 215 w 280"/>
                <a:gd name="T7" fmla="*/ 114 h 195"/>
                <a:gd name="T8" fmla="*/ 238 w 280"/>
                <a:gd name="T9" fmla="*/ 77 h 195"/>
                <a:gd name="T10" fmla="*/ 280 w 280"/>
                <a:gd name="T11" fmla="*/ 25 h 195"/>
                <a:gd name="T12" fmla="*/ 155 w 280"/>
                <a:gd name="T13" fmla="*/ 81 h 195"/>
                <a:gd name="T14" fmla="*/ 78 w 280"/>
                <a:gd name="T15" fmla="*/ 100 h 195"/>
                <a:gd name="T16" fmla="*/ 38 w 280"/>
                <a:gd name="T17" fmla="*/ 191 h 195"/>
                <a:gd name="T18" fmla="*/ 42 w 280"/>
                <a:gd name="T19" fmla="*/ 195 h 195"/>
                <a:gd name="T20" fmla="*/ 93 w 280"/>
                <a:gd name="T21" fmla="*/ 1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0" h="195">
                  <a:moveTo>
                    <a:pt x="93" y="193"/>
                  </a:moveTo>
                  <a:cubicBezTo>
                    <a:pt x="117" y="191"/>
                    <a:pt x="113" y="186"/>
                    <a:pt x="139" y="168"/>
                  </a:cubicBezTo>
                  <a:cubicBezTo>
                    <a:pt x="165" y="149"/>
                    <a:pt x="166" y="170"/>
                    <a:pt x="189" y="157"/>
                  </a:cubicBezTo>
                  <a:cubicBezTo>
                    <a:pt x="213" y="144"/>
                    <a:pt x="212" y="134"/>
                    <a:pt x="215" y="114"/>
                  </a:cubicBezTo>
                  <a:cubicBezTo>
                    <a:pt x="218" y="93"/>
                    <a:pt x="228" y="82"/>
                    <a:pt x="238" y="77"/>
                  </a:cubicBezTo>
                  <a:cubicBezTo>
                    <a:pt x="275" y="58"/>
                    <a:pt x="271" y="65"/>
                    <a:pt x="280" y="25"/>
                  </a:cubicBezTo>
                  <a:cubicBezTo>
                    <a:pt x="256" y="0"/>
                    <a:pt x="216" y="38"/>
                    <a:pt x="155" y="81"/>
                  </a:cubicBezTo>
                  <a:cubicBezTo>
                    <a:pt x="143" y="90"/>
                    <a:pt x="90" y="93"/>
                    <a:pt x="78" y="100"/>
                  </a:cubicBezTo>
                  <a:cubicBezTo>
                    <a:pt x="21" y="130"/>
                    <a:pt x="0" y="151"/>
                    <a:pt x="38" y="191"/>
                  </a:cubicBezTo>
                  <a:cubicBezTo>
                    <a:pt x="39" y="192"/>
                    <a:pt x="41" y="193"/>
                    <a:pt x="42" y="195"/>
                  </a:cubicBezTo>
                  <a:cubicBezTo>
                    <a:pt x="61" y="191"/>
                    <a:pt x="69" y="194"/>
                    <a:pt x="93" y="193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6"/>
            <p:cNvSpPr>
              <a:spLocks/>
            </p:cNvSpPr>
            <p:nvPr/>
          </p:nvSpPr>
          <p:spPr bwMode="auto">
            <a:xfrm>
              <a:off x="3639" y="2015"/>
              <a:ext cx="449" cy="350"/>
            </a:xfrm>
            <a:custGeom>
              <a:avLst/>
              <a:gdLst>
                <a:gd name="T0" fmla="*/ 254 w 260"/>
                <a:gd name="T1" fmla="*/ 38 h 202"/>
                <a:gd name="T2" fmla="*/ 254 w 260"/>
                <a:gd name="T3" fmla="*/ 38 h 202"/>
                <a:gd name="T4" fmla="*/ 245 w 260"/>
                <a:gd name="T5" fmla="*/ 11 h 202"/>
                <a:gd name="T6" fmla="*/ 238 w 260"/>
                <a:gd name="T7" fmla="*/ 0 h 202"/>
                <a:gd name="T8" fmla="*/ 196 w 260"/>
                <a:gd name="T9" fmla="*/ 52 h 202"/>
                <a:gd name="T10" fmla="*/ 173 w 260"/>
                <a:gd name="T11" fmla="*/ 89 h 202"/>
                <a:gd name="T12" fmla="*/ 147 w 260"/>
                <a:gd name="T13" fmla="*/ 132 h 202"/>
                <a:gd name="T14" fmla="*/ 97 w 260"/>
                <a:gd name="T15" fmla="*/ 143 h 202"/>
                <a:gd name="T16" fmla="*/ 51 w 260"/>
                <a:gd name="T17" fmla="*/ 168 h 202"/>
                <a:gd name="T18" fmla="*/ 0 w 260"/>
                <a:gd name="T19" fmla="*/ 170 h 202"/>
                <a:gd name="T20" fmla="*/ 54 w 260"/>
                <a:gd name="T21" fmla="*/ 197 h 202"/>
                <a:gd name="T22" fmla="*/ 185 w 260"/>
                <a:gd name="T23" fmla="*/ 146 h 202"/>
                <a:gd name="T24" fmla="*/ 254 w 260"/>
                <a:gd name="T25" fmla="*/ 3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02">
                  <a:moveTo>
                    <a:pt x="254" y="38"/>
                  </a:moveTo>
                  <a:cubicBezTo>
                    <a:pt x="254" y="38"/>
                    <a:pt x="254" y="38"/>
                    <a:pt x="254" y="38"/>
                  </a:cubicBezTo>
                  <a:cubicBezTo>
                    <a:pt x="253" y="29"/>
                    <a:pt x="250" y="20"/>
                    <a:pt x="245" y="11"/>
                  </a:cubicBezTo>
                  <a:cubicBezTo>
                    <a:pt x="243" y="7"/>
                    <a:pt x="241" y="3"/>
                    <a:pt x="238" y="0"/>
                  </a:cubicBezTo>
                  <a:cubicBezTo>
                    <a:pt x="229" y="40"/>
                    <a:pt x="233" y="33"/>
                    <a:pt x="196" y="52"/>
                  </a:cubicBezTo>
                  <a:cubicBezTo>
                    <a:pt x="186" y="57"/>
                    <a:pt x="176" y="68"/>
                    <a:pt x="173" y="89"/>
                  </a:cubicBezTo>
                  <a:cubicBezTo>
                    <a:pt x="170" y="109"/>
                    <a:pt x="171" y="119"/>
                    <a:pt x="147" y="132"/>
                  </a:cubicBezTo>
                  <a:cubicBezTo>
                    <a:pt x="124" y="145"/>
                    <a:pt x="123" y="124"/>
                    <a:pt x="97" y="143"/>
                  </a:cubicBezTo>
                  <a:cubicBezTo>
                    <a:pt x="71" y="161"/>
                    <a:pt x="75" y="166"/>
                    <a:pt x="51" y="168"/>
                  </a:cubicBezTo>
                  <a:cubicBezTo>
                    <a:pt x="27" y="169"/>
                    <a:pt x="19" y="166"/>
                    <a:pt x="0" y="170"/>
                  </a:cubicBezTo>
                  <a:cubicBezTo>
                    <a:pt x="17" y="186"/>
                    <a:pt x="35" y="194"/>
                    <a:pt x="54" y="197"/>
                  </a:cubicBezTo>
                  <a:cubicBezTo>
                    <a:pt x="95" y="202"/>
                    <a:pt x="139" y="179"/>
                    <a:pt x="185" y="146"/>
                  </a:cubicBezTo>
                  <a:cubicBezTo>
                    <a:pt x="238" y="108"/>
                    <a:pt x="260" y="73"/>
                    <a:pt x="254" y="3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7"/>
            <p:cNvSpPr>
              <a:spLocks/>
            </p:cNvSpPr>
            <p:nvPr/>
          </p:nvSpPr>
          <p:spPr bwMode="auto">
            <a:xfrm>
              <a:off x="3602" y="2126"/>
              <a:ext cx="187" cy="113"/>
            </a:xfrm>
            <a:custGeom>
              <a:avLst/>
              <a:gdLst>
                <a:gd name="T0" fmla="*/ 0 w 108"/>
                <a:gd name="T1" fmla="*/ 55 h 65"/>
                <a:gd name="T2" fmla="*/ 29 w 108"/>
                <a:gd name="T3" fmla="*/ 58 h 65"/>
                <a:gd name="T4" fmla="*/ 55 w 108"/>
                <a:gd name="T5" fmla="*/ 38 h 65"/>
                <a:gd name="T6" fmla="*/ 89 w 108"/>
                <a:gd name="T7" fmla="*/ 15 h 65"/>
                <a:gd name="T8" fmla="*/ 108 w 108"/>
                <a:gd name="T9" fmla="*/ 0 h 65"/>
                <a:gd name="T10" fmla="*/ 61 w 108"/>
                <a:gd name="T11" fmla="*/ 9 h 65"/>
                <a:gd name="T12" fmla="*/ 54 w 108"/>
                <a:gd name="T13" fmla="*/ 12 h 65"/>
                <a:gd name="T14" fmla="*/ 20 w 108"/>
                <a:gd name="T15" fmla="*/ 33 h 65"/>
                <a:gd name="T16" fmla="*/ 0 w 10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65">
                  <a:moveTo>
                    <a:pt x="0" y="55"/>
                  </a:moveTo>
                  <a:cubicBezTo>
                    <a:pt x="0" y="55"/>
                    <a:pt x="12" y="65"/>
                    <a:pt x="29" y="58"/>
                  </a:cubicBezTo>
                  <a:cubicBezTo>
                    <a:pt x="45" y="51"/>
                    <a:pt x="43" y="51"/>
                    <a:pt x="55" y="38"/>
                  </a:cubicBezTo>
                  <a:cubicBezTo>
                    <a:pt x="68" y="26"/>
                    <a:pt x="73" y="19"/>
                    <a:pt x="89" y="15"/>
                  </a:cubicBezTo>
                  <a:cubicBezTo>
                    <a:pt x="104" y="12"/>
                    <a:pt x="108" y="0"/>
                    <a:pt x="108" y="0"/>
                  </a:cubicBezTo>
                  <a:cubicBezTo>
                    <a:pt x="108" y="0"/>
                    <a:pt x="62" y="8"/>
                    <a:pt x="61" y="9"/>
                  </a:cubicBezTo>
                  <a:cubicBezTo>
                    <a:pt x="61" y="9"/>
                    <a:pt x="56" y="11"/>
                    <a:pt x="54" y="12"/>
                  </a:cubicBezTo>
                  <a:cubicBezTo>
                    <a:pt x="54" y="12"/>
                    <a:pt x="25" y="28"/>
                    <a:pt x="20" y="33"/>
                  </a:cubicBezTo>
                  <a:cubicBezTo>
                    <a:pt x="20" y="33"/>
                    <a:pt x="4" y="45"/>
                    <a:pt x="0" y="55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8"/>
            <p:cNvSpPr>
              <a:spLocks/>
            </p:cNvSpPr>
            <p:nvPr/>
          </p:nvSpPr>
          <p:spPr bwMode="auto">
            <a:xfrm>
              <a:off x="3729" y="2081"/>
              <a:ext cx="359" cy="284"/>
            </a:xfrm>
            <a:custGeom>
              <a:avLst/>
              <a:gdLst>
                <a:gd name="T0" fmla="*/ 133 w 208"/>
                <a:gd name="T1" fmla="*/ 108 h 164"/>
                <a:gd name="T2" fmla="*/ 2 w 208"/>
                <a:gd name="T3" fmla="*/ 159 h 164"/>
                <a:gd name="T4" fmla="*/ 9 w 208"/>
                <a:gd name="T5" fmla="*/ 147 h 164"/>
                <a:gd name="T6" fmla="*/ 35 w 208"/>
                <a:gd name="T7" fmla="*/ 142 h 164"/>
                <a:gd name="T8" fmla="*/ 78 w 208"/>
                <a:gd name="T9" fmla="*/ 126 h 164"/>
                <a:gd name="T10" fmla="*/ 114 w 208"/>
                <a:gd name="T11" fmla="*/ 100 h 164"/>
                <a:gd name="T12" fmla="*/ 130 w 208"/>
                <a:gd name="T13" fmla="*/ 56 h 164"/>
                <a:gd name="T14" fmla="*/ 168 w 208"/>
                <a:gd name="T15" fmla="*/ 24 h 164"/>
                <a:gd name="T16" fmla="*/ 202 w 208"/>
                <a:gd name="T17" fmla="*/ 0 h 164"/>
                <a:gd name="T18" fmla="*/ 133 w 208"/>
                <a:gd name="T19" fmla="*/ 10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4">
                  <a:moveTo>
                    <a:pt x="133" y="108"/>
                  </a:moveTo>
                  <a:cubicBezTo>
                    <a:pt x="87" y="141"/>
                    <a:pt x="43" y="164"/>
                    <a:pt x="2" y="159"/>
                  </a:cubicBezTo>
                  <a:cubicBezTo>
                    <a:pt x="0" y="154"/>
                    <a:pt x="2" y="149"/>
                    <a:pt x="9" y="147"/>
                  </a:cubicBezTo>
                  <a:cubicBezTo>
                    <a:pt x="24" y="141"/>
                    <a:pt x="14" y="140"/>
                    <a:pt x="35" y="142"/>
                  </a:cubicBezTo>
                  <a:cubicBezTo>
                    <a:pt x="57" y="143"/>
                    <a:pt x="65" y="135"/>
                    <a:pt x="78" y="126"/>
                  </a:cubicBezTo>
                  <a:cubicBezTo>
                    <a:pt x="91" y="116"/>
                    <a:pt x="98" y="112"/>
                    <a:pt x="114" y="100"/>
                  </a:cubicBezTo>
                  <a:cubicBezTo>
                    <a:pt x="131" y="87"/>
                    <a:pt x="122" y="68"/>
                    <a:pt x="130" y="56"/>
                  </a:cubicBezTo>
                  <a:cubicBezTo>
                    <a:pt x="138" y="44"/>
                    <a:pt x="154" y="24"/>
                    <a:pt x="168" y="24"/>
                  </a:cubicBezTo>
                  <a:cubicBezTo>
                    <a:pt x="182" y="25"/>
                    <a:pt x="202" y="0"/>
                    <a:pt x="202" y="0"/>
                  </a:cubicBezTo>
                  <a:cubicBezTo>
                    <a:pt x="208" y="35"/>
                    <a:pt x="186" y="70"/>
                    <a:pt x="133" y="10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Oval 9"/>
            <p:cNvSpPr>
              <a:spLocks noChangeArrowheads="1"/>
            </p:cNvSpPr>
            <p:nvPr/>
          </p:nvSpPr>
          <p:spPr bwMode="auto">
            <a:xfrm>
              <a:off x="3727" y="2227"/>
              <a:ext cx="40" cy="36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10"/>
            <p:cNvSpPr>
              <a:spLocks/>
            </p:cNvSpPr>
            <p:nvPr/>
          </p:nvSpPr>
          <p:spPr bwMode="auto">
            <a:xfrm>
              <a:off x="3869" y="2121"/>
              <a:ext cx="65" cy="49"/>
            </a:xfrm>
            <a:custGeom>
              <a:avLst/>
              <a:gdLst>
                <a:gd name="T0" fmla="*/ 38 w 38"/>
                <a:gd name="T1" fmla="*/ 8 h 28"/>
                <a:gd name="T2" fmla="*/ 14 w 38"/>
                <a:gd name="T3" fmla="*/ 28 h 28"/>
                <a:gd name="T4" fmla="*/ 0 w 38"/>
                <a:gd name="T5" fmla="*/ 14 h 28"/>
                <a:gd name="T6" fmla="*/ 14 w 38"/>
                <a:gd name="T7" fmla="*/ 4 h 28"/>
                <a:gd name="T8" fmla="*/ 38 w 38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8"/>
                  </a:moveTo>
                  <a:cubicBezTo>
                    <a:pt x="38" y="15"/>
                    <a:pt x="24" y="28"/>
                    <a:pt x="14" y="28"/>
                  </a:cubicBezTo>
                  <a:cubicBezTo>
                    <a:pt x="3" y="28"/>
                    <a:pt x="0" y="22"/>
                    <a:pt x="0" y="14"/>
                  </a:cubicBezTo>
                  <a:cubicBezTo>
                    <a:pt x="0" y="6"/>
                    <a:pt x="3" y="4"/>
                    <a:pt x="14" y="4"/>
                  </a:cubicBezTo>
                  <a:cubicBezTo>
                    <a:pt x="25" y="4"/>
                    <a:pt x="38" y="0"/>
                    <a:pt x="38" y="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Oval 11"/>
            <p:cNvSpPr>
              <a:spLocks noChangeArrowheads="1"/>
            </p:cNvSpPr>
            <p:nvPr/>
          </p:nvSpPr>
          <p:spPr bwMode="auto">
            <a:xfrm>
              <a:off x="3829" y="2208"/>
              <a:ext cx="17" cy="31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12"/>
            <p:cNvSpPr>
              <a:spLocks/>
            </p:cNvSpPr>
            <p:nvPr/>
          </p:nvSpPr>
          <p:spPr bwMode="auto">
            <a:xfrm>
              <a:off x="3661" y="1976"/>
              <a:ext cx="83" cy="147"/>
            </a:xfrm>
            <a:custGeom>
              <a:avLst/>
              <a:gdLst>
                <a:gd name="T0" fmla="*/ 19 w 48"/>
                <a:gd name="T1" fmla="*/ 10 h 85"/>
                <a:gd name="T2" fmla="*/ 13 w 48"/>
                <a:gd name="T3" fmla="*/ 24 h 85"/>
                <a:gd name="T4" fmla="*/ 3 w 48"/>
                <a:gd name="T5" fmla="*/ 36 h 85"/>
                <a:gd name="T6" fmla="*/ 5 w 48"/>
                <a:gd name="T7" fmla="*/ 51 h 85"/>
                <a:gd name="T8" fmla="*/ 6 w 48"/>
                <a:gd name="T9" fmla="*/ 64 h 85"/>
                <a:gd name="T10" fmla="*/ 6 w 48"/>
                <a:gd name="T11" fmla="*/ 83 h 85"/>
                <a:gd name="T12" fmla="*/ 25 w 48"/>
                <a:gd name="T13" fmla="*/ 48 h 85"/>
                <a:gd name="T14" fmla="*/ 40 w 48"/>
                <a:gd name="T15" fmla="*/ 29 h 85"/>
                <a:gd name="T16" fmla="*/ 32 w 48"/>
                <a:gd name="T17" fmla="*/ 1 h 85"/>
                <a:gd name="T18" fmla="*/ 31 w 48"/>
                <a:gd name="T19" fmla="*/ 0 h 85"/>
                <a:gd name="T20" fmla="*/ 19 w 48"/>
                <a:gd name="T21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85">
                  <a:moveTo>
                    <a:pt x="19" y="10"/>
                  </a:moveTo>
                  <a:cubicBezTo>
                    <a:pt x="14" y="15"/>
                    <a:pt x="15" y="15"/>
                    <a:pt x="13" y="24"/>
                  </a:cubicBezTo>
                  <a:cubicBezTo>
                    <a:pt x="10" y="34"/>
                    <a:pt x="6" y="29"/>
                    <a:pt x="3" y="36"/>
                  </a:cubicBezTo>
                  <a:cubicBezTo>
                    <a:pt x="0" y="43"/>
                    <a:pt x="2" y="46"/>
                    <a:pt x="5" y="51"/>
                  </a:cubicBezTo>
                  <a:cubicBezTo>
                    <a:pt x="8" y="56"/>
                    <a:pt x="8" y="61"/>
                    <a:pt x="6" y="64"/>
                  </a:cubicBezTo>
                  <a:cubicBezTo>
                    <a:pt x="1" y="75"/>
                    <a:pt x="1" y="73"/>
                    <a:pt x="6" y="83"/>
                  </a:cubicBezTo>
                  <a:cubicBezTo>
                    <a:pt x="16" y="85"/>
                    <a:pt x="18" y="69"/>
                    <a:pt x="25" y="48"/>
                  </a:cubicBezTo>
                  <a:cubicBezTo>
                    <a:pt x="26" y="43"/>
                    <a:pt x="38" y="33"/>
                    <a:pt x="40" y="29"/>
                  </a:cubicBezTo>
                  <a:cubicBezTo>
                    <a:pt x="47" y="12"/>
                    <a:pt x="48" y="3"/>
                    <a:pt x="32" y="1"/>
                  </a:cubicBezTo>
                  <a:cubicBezTo>
                    <a:pt x="32" y="1"/>
                    <a:pt x="31" y="0"/>
                    <a:pt x="31" y="0"/>
                  </a:cubicBezTo>
                  <a:cubicBezTo>
                    <a:pt x="27" y="5"/>
                    <a:pt x="24" y="6"/>
                    <a:pt x="19" y="1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13"/>
            <p:cNvSpPr>
              <a:spLocks/>
            </p:cNvSpPr>
            <p:nvPr/>
          </p:nvSpPr>
          <p:spPr bwMode="auto">
            <a:xfrm>
              <a:off x="3637" y="1976"/>
              <a:ext cx="78" cy="143"/>
            </a:xfrm>
            <a:custGeom>
              <a:avLst/>
              <a:gdLst>
                <a:gd name="T0" fmla="*/ 9 w 45"/>
                <a:gd name="T1" fmla="*/ 78 h 83"/>
                <a:gd name="T2" fmla="*/ 9 w 45"/>
                <a:gd name="T3" fmla="*/ 78 h 83"/>
                <a:gd name="T4" fmla="*/ 16 w 45"/>
                <a:gd name="T5" fmla="*/ 82 h 83"/>
                <a:gd name="T6" fmla="*/ 20 w 45"/>
                <a:gd name="T7" fmla="*/ 83 h 83"/>
                <a:gd name="T8" fmla="*/ 20 w 45"/>
                <a:gd name="T9" fmla="*/ 64 h 83"/>
                <a:gd name="T10" fmla="*/ 19 w 45"/>
                <a:gd name="T11" fmla="*/ 51 h 83"/>
                <a:gd name="T12" fmla="*/ 17 w 45"/>
                <a:gd name="T13" fmla="*/ 36 h 83"/>
                <a:gd name="T14" fmla="*/ 27 w 45"/>
                <a:gd name="T15" fmla="*/ 24 h 83"/>
                <a:gd name="T16" fmla="*/ 33 w 45"/>
                <a:gd name="T17" fmla="*/ 10 h 83"/>
                <a:gd name="T18" fmla="*/ 45 w 45"/>
                <a:gd name="T19" fmla="*/ 0 h 83"/>
                <a:gd name="T20" fmla="*/ 27 w 45"/>
                <a:gd name="T21" fmla="*/ 4 h 83"/>
                <a:gd name="T22" fmla="*/ 6 w 45"/>
                <a:gd name="T23" fmla="*/ 40 h 83"/>
                <a:gd name="T24" fmla="*/ 9 w 45"/>
                <a:gd name="T25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83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11" y="80"/>
                    <a:pt x="13" y="81"/>
                    <a:pt x="16" y="82"/>
                  </a:cubicBezTo>
                  <a:cubicBezTo>
                    <a:pt x="18" y="83"/>
                    <a:pt x="19" y="83"/>
                    <a:pt x="20" y="83"/>
                  </a:cubicBezTo>
                  <a:cubicBezTo>
                    <a:pt x="15" y="73"/>
                    <a:pt x="15" y="75"/>
                    <a:pt x="20" y="64"/>
                  </a:cubicBezTo>
                  <a:cubicBezTo>
                    <a:pt x="22" y="61"/>
                    <a:pt x="22" y="56"/>
                    <a:pt x="19" y="51"/>
                  </a:cubicBezTo>
                  <a:cubicBezTo>
                    <a:pt x="16" y="46"/>
                    <a:pt x="14" y="43"/>
                    <a:pt x="17" y="36"/>
                  </a:cubicBezTo>
                  <a:cubicBezTo>
                    <a:pt x="20" y="29"/>
                    <a:pt x="24" y="34"/>
                    <a:pt x="27" y="24"/>
                  </a:cubicBezTo>
                  <a:cubicBezTo>
                    <a:pt x="29" y="15"/>
                    <a:pt x="28" y="15"/>
                    <a:pt x="33" y="10"/>
                  </a:cubicBezTo>
                  <a:cubicBezTo>
                    <a:pt x="38" y="6"/>
                    <a:pt x="41" y="5"/>
                    <a:pt x="45" y="0"/>
                  </a:cubicBezTo>
                  <a:cubicBezTo>
                    <a:pt x="38" y="0"/>
                    <a:pt x="32" y="1"/>
                    <a:pt x="27" y="4"/>
                  </a:cubicBezTo>
                  <a:cubicBezTo>
                    <a:pt x="16" y="10"/>
                    <a:pt x="10" y="24"/>
                    <a:pt x="6" y="40"/>
                  </a:cubicBezTo>
                  <a:cubicBezTo>
                    <a:pt x="0" y="58"/>
                    <a:pt x="2" y="70"/>
                    <a:pt x="9" y="7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Freeform 14"/>
            <p:cNvSpPr>
              <a:spLocks/>
            </p:cNvSpPr>
            <p:nvPr/>
          </p:nvSpPr>
          <p:spPr bwMode="auto">
            <a:xfrm>
              <a:off x="3710" y="1989"/>
              <a:ext cx="31" cy="58"/>
            </a:xfrm>
            <a:custGeom>
              <a:avLst/>
              <a:gdLst>
                <a:gd name="T0" fmla="*/ 17 w 18"/>
                <a:gd name="T1" fmla="*/ 0 h 33"/>
                <a:gd name="T2" fmla="*/ 9 w 18"/>
                <a:gd name="T3" fmla="*/ 5 h 33"/>
                <a:gd name="T4" fmla="*/ 7 w 18"/>
                <a:gd name="T5" fmla="*/ 14 h 33"/>
                <a:gd name="T6" fmla="*/ 3 w 18"/>
                <a:gd name="T7" fmla="*/ 26 h 33"/>
                <a:gd name="T8" fmla="*/ 1 w 18"/>
                <a:gd name="T9" fmla="*/ 33 h 33"/>
                <a:gd name="T10" fmla="*/ 11 w 18"/>
                <a:gd name="T11" fmla="*/ 22 h 33"/>
                <a:gd name="T12" fmla="*/ 12 w 18"/>
                <a:gd name="T13" fmla="*/ 20 h 33"/>
                <a:gd name="T14" fmla="*/ 16 w 18"/>
                <a:gd name="T15" fmla="*/ 9 h 33"/>
                <a:gd name="T16" fmla="*/ 17 w 1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">
                  <a:moveTo>
                    <a:pt x="17" y="0"/>
                  </a:moveTo>
                  <a:cubicBezTo>
                    <a:pt x="17" y="0"/>
                    <a:pt x="12" y="0"/>
                    <a:pt x="9" y="5"/>
                  </a:cubicBezTo>
                  <a:cubicBezTo>
                    <a:pt x="7" y="10"/>
                    <a:pt x="7" y="9"/>
                    <a:pt x="7" y="14"/>
                  </a:cubicBezTo>
                  <a:cubicBezTo>
                    <a:pt x="6" y="20"/>
                    <a:pt x="6" y="22"/>
                    <a:pt x="3" y="26"/>
                  </a:cubicBezTo>
                  <a:cubicBezTo>
                    <a:pt x="0" y="30"/>
                    <a:pt x="1" y="33"/>
                    <a:pt x="1" y="33"/>
                  </a:cubicBezTo>
                  <a:cubicBezTo>
                    <a:pt x="1" y="33"/>
                    <a:pt x="11" y="23"/>
                    <a:pt x="11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2" y="20"/>
                    <a:pt x="16" y="11"/>
                    <a:pt x="16" y="9"/>
                  </a:cubicBezTo>
                  <a:cubicBezTo>
                    <a:pt x="16" y="9"/>
                    <a:pt x="18" y="4"/>
                    <a:pt x="17" y="0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Freeform 15"/>
            <p:cNvSpPr>
              <a:spLocks/>
            </p:cNvSpPr>
            <p:nvPr/>
          </p:nvSpPr>
          <p:spPr bwMode="auto">
            <a:xfrm>
              <a:off x="3637" y="1983"/>
              <a:ext cx="50" cy="128"/>
            </a:xfrm>
            <a:custGeom>
              <a:avLst/>
              <a:gdLst>
                <a:gd name="T0" fmla="*/ 6 w 29"/>
                <a:gd name="T1" fmla="*/ 36 h 74"/>
                <a:gd name="T2" fmla="*/ 27 w 29"/>
                <a:gd name="T3" fmla="*/ 0 h 74"/>
                <a:gd name="T4" fmla="*/ 27 w 29"/>
                <a:gd name="T5" fmla="*/ 4 h 74"/>
                <a:gd name="T6" fmla="*/ 22 w 29"/>
                <a:gd name="T7" fmla="*/ 10 h 74"/>
                <a:gd name="T8" fmla="*/ 15 w 29"/>
                <a:gd name="T9" fmla="*/ 22 h 74"/>
                <a:gd name="T10" fmla="*/ 11 w 29"/>
                <a:gd name="T11" fmla="*/ 34 h 74"/>
                <a:gd name="T12" fmla="*/ 16 w 29"/>
                <a:gd name="T13" fmla="*/ 47 h 74"/>
                <a:gd name="T14" fmla="*/ 13 w 29"/>
                <a:gd name="T15" fmla="*/ 62 h 74"/>
                <a:gd name="T16" fmla="*/ 9 w 29"/>
                <a:gd name="T17" fmla="*/ 74 h 74"/>
                <a:gd name="T18" fmla="*/ 6 w 29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4">
                  <a:moveTo>
                    <a:pt x="6" y="36"/>
                  </a:moveTo>
                  <a:cubicBezTo>
                    <a:pt x="10" y="20"/>
                    <a:pt x="16" y="6"/>
                    <a:pt x="27" y="0"/>
                  </a:cubicBezTo>
                  <a:cubicBezTo>
                    <a:pt x="28" y="1"/>
                    <a:pt x="29" y="2"/>
                    <a:pt x="27" y="4"/>
                  </a:cubicBezTo>
                  <a:cubicBezTo>
                    <a:pt x="25" y="8"/>
                    <a:pt x="28" y="6"/>
                    <a:pt x="22" y="10"/>
                  </a:cubicBezTo>
                  <a:cubicBezTo>
                    <a:pt x="17" y="14"/>
                    <a:pt x="17" y="17"/>
                    <a:pt x="15" y="22"/>
                  </a:cubicBezTo>
                  <a:cubicBezTo>
                    <a:pt x="14" y="26"/>
                    <a:pt x="13" y="28"/>
                    <a:pt x="11" y="34"/>
                  </a:cubicBezTo>
                  <a:cubicBezTo>
                    <a:pt x="10" y="40"/>
                    <a:pt x="16" y="43"/>
                    <a:pt x="16" y="47"/>
                  </a:cubicBezTo>
                  <a:cubicBezTo>
                    <a:pt x="16" y="52"/>
                    <a:pt x="16" y="59"/>
                    <a:pt x="13" y="62"/>
                  </a:cubicBezTo>
                  <a:cubicBezTo>
                    <a:pt x="9" y="64"/>
                    <a:pt x="9" y="73"/>
                    <a:pt x="9" y="74"/>
                  </a:cubicBezTo>
                  <a:cubicBezTo>
                    <a:pt x="2" y="66"/>
                    <a:pt x="0" y="54"/>
                    <a:pt x="6" y="3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16"/>
            <p:cNvSpPr>
              <a:spLocks/>
            </p:cNvSpPr>
            <p:nvPr/>
          </p:nvSpPr>
          <p:spPr bwMode="auto">
            <a:xfrm>
              <a:off x="3692" y="2003"/>
              <a:ext cx="16" cy="16"/>
            </a:xfrm>
            <a:custGeom>
              <a:avLst/>
              <a:gdLst>
                <a:gd name="T0" fmla="*/ 3 w 9"/>
                <a:gd name="T1" fmla="*/ 6 h 9"/>
                <a:gd name="T2" fmla="*/ 3 w 9"/>
                <a:gd name="T3" fmla="*/ 2 h 9"/>
                <a:gd name="T4" fmla="*/ 7 w 9"/>
                <a:gd name="T5" fmla="*/ 3 h 9"/>
                <a:gd name="T6" fmla="*/ 7 w 9"/>
                <a:gd name="T7" fmla="*/ 7 h 9"/>
                <a:gd name="T8" fmla="*/ 3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6"/>
                  </a:moveTo>
                  <a:cubicBezTo>
                    <a:pt x="2" y="4"/>
                    <a:pt x="0" y="4"/>
                    <a:pt x="3" y="2"/>
                  </a:cubicBezTo>
                  <a:cubicBezTo>
                    <a:pt x="6" y="0"/>
                    <a:pt x="6" y="1"/>
                    <a:pt x="7" y="3"/>
                  </a:cubicBezTo>
                  <a:cubicBezTo>
                    <a:pt x="8" y="4"/>
                    <a:pt x="9" y="5"/>
                    <a:pt x="7" y="7"/>
                  </a:cubicBezTo>
                  <a:cubicBezTo>
                    <a:pt x="4" y="9"/>
                    <a:pt x="4" y="7"/>
                    <a:pt x="3" y="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17"/>
            <p:cNvSpPr>
              <a:spLocks/>
            </p:cNvSpPr>
            <p:nvPr/>
          </p:nvSpPr>
          <p:spPr bwMode="auto">
            <a:xfrm>
              <a:off x="3675" y="2052"/>
              <a:ext cx="17" cy="22"/>
            </a:xfrm>
            <a:custGeom>
              <a:avLst/>
              <a:gdLst>
                <a:gd name="T0" fmla="*/ 1 w 10"/>
                <a:gd name="T1" fmla="*/ 11 h 13"/>
                <a:gd name="T2" fmla="*/ 3 w 10"/>
                <a:gd name="T3" fmla="*/ 2 h 13"/>
                <a:gd name="T4" fmla="*/ 9 w 10"/>
                <a:gd name="T5" fmla="*/ 3 h 13"/>
                <a:gd name="T6" fmla="*/ 7 w 10"/>
                <a:gd name="T7" fmla="*/ 8 h 13"/>
                <a:gd name="T8" fmla="*/ 1 w 1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11"/>
                  </a:moveTo>
                  <a:cubicBezTo>
                    <a:pt x="0" y="9"/>
                    <a:pt x="1" y="4"/>
                    <a:pt x="3" y="2"/>
                  </a:cubicBezTo>
                  <a:cubicBezTo>
                    <a:pt x="6" y="0"/>
                    <a:pt x="7" y="1"/>
                    <a:pt x="9" y="3"/>
                  </a:cubicBezTo>
                  <a:cubicBezTo>
                    <a:pt x="10" y="5"/>
                    <a:pt x="10" y="6"/>
                    <a:pt x="7" y="8"/>
                  </a:cubicBezTo>
                  <a:cubicBezTo>
                    <a:pt x="5" y="10"/>
                    <a:pt x="3" y="13"/>
                    <a:pt x="1" y="11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18"/>
            <p:cNvSpPr>
              <a:spLocks/>
            </p:cNvSpPr>
            <p:nvPr/>
          </p:nvSpPr>
          <p:spPr bwMode="auto">
            <a:xfrm>
              <a:off x="3680" y="2028"/>
              <a:ext cx="9" cy="10"/>
            </a:xfrm>
            <a:custGeom>
              <a:avLst/>
              <a:gdLst>
                <a:gd name="T0" fmla="*/ 0 w 5"/>
                <a:gd name="T1" fmla="*/ 4 h 6"/>
                <a:gd name="T2" fmla="*/ 0 w 5"/>
                <a:gd name="T3" fmla="*/ 1 h 6"/>
                <a:gd name="T4" fmla="*/ 2 w 5"/>
                <a:gd name="T5" fmla="*/ 2 h 6"/>
                <a:gd name="T6" fmla="*/ 4 w 5"/>
                <a:gd name="T7" fmla="*/ 5 h 6"/>
                <a:gd name="T8" fmla="*/ 0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0" y="3"/>
                    <a:pt x="0" y="1"/>
                    <a:pt x="0" y="1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3" y="4"/>
                    <a:pt x="5" y="4"/>
                    <a:pt x="4" y="5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19"/>
            <p:cNvSpPr>
              <a:spLocks/>
            </p:cNvSpPr>
            <p:nvPr/>
          </p:nvSpPr>
          <p:spPr bwMode="auto">
            <a:xfrm>
              <a:off x="3758" y="1979"/>
              <a:ext cx="185" cy="118"/>
            </a:xfrm>
            <a:custGeom>
              <a:avLst/>
              <a:gdLst>
                <a:gd name="T0" fmla="*/ 73 w 107"/>
                <a:gd name="T1" fmla="*/ 0 h 68"/>
                <a:gd name="T2" fmla="*/ 55 w 107"/>
                <a:gd name="T3" fmla="*/ 8 h 68"/>
                <a:gd name="T4" fmla="*/ 36 w 107"/>
                <a:gd name="T5" fmla="*/ 11 h 68"/>
                <a:gd name="T6" fmla="*/ 26 w 107"/>
                <a:gd name="T7" fmla="*/ 27 h 68"/>
                <a:gd name="T8" fmla="*/ 16 w 107"/>
                <a:gd name="T9" fmla="*/ 40 h 68"/>
                <a:gd name="T10" fmla="*/ 0 w 107"/>
                <a:gd name="T11" fmla="*/ 58 h 68"/>
                <a:gd name="T12" fmla="*/ 47 w 107"/>
                <a:gd name="T13" fmla="*/ 40 h 68"/>
                <a:gd name="T14" fmla="*/ 77 w 107"/>
                <a:gd name="T15" fmla="*/ 35 h 68"/>
                <a:gd name="T16" fmla="*/ 93 w 107"/>
                <a:gd name="T17" fmla="*/ 2 h 68"/>
                <a:gd name="T18" fmla="*/ 92 w 107"/>
                <a:gd name="T19" fmla="*/ 0 h 68"/>
                <a:gd name="T20" fmla="*/ 73 w 107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68">
                  <a:moveTo>
                    <a:pt x="73" y="0"/>
                  </a:moveTo>
                  <a:cubicBezTo>
                    <a:pt x="64" y="0"/>
                    <a:pt x="65" y="2"/>
                    <a:pt x="55" y="8"/>
                  </a:cubicBezTo>
                  <a:cubicBezTo>
                    <a:pt x="45" y="15"/>
                    <a:pt x="45" y="7"/>
                    <a:pt x="36" y="11"/>
                  </a:cubicBezTo>
                  <a:cubicBezTo>
                    <a:pt x="27" y="15"/>
                    <a:pt x="27" y="19"/>
                    <a:pt x="26" y="27"/>
                  </a:cubicBezTo>
                  <a:cubicBezTo>
                    <a:pt x="24" y="34"/>
                    <a:pt x="20" y="38"/>
                    <a:pt x="16" y="40"/>
                  </a:cubicBezTo>
                  <a:cubicBezTo>
                    <a:pt x="2" y="46"/>
                    <a:pt x="4" y="44"/>
                    <a:pt x="0" y="58"/>
                  </a:cubicBezTo>
                  <a:cubicBezTo>
                    <a:pt x="8" y="68"/>
                    <a:pt x="24" y="55"/>
                    <a:pt x="47" y="40"/>
                  </a:cubicBezTo>
                  <a:cubicBezTo>
                    <a:pt x="52" y="37"/>
                    <a:pt x="72" y="37"/>
                    <a:pt x="77" y="35"/>
                  </a:cubicBezTo>
                  <a:cubicBezTo>
                    <a:pt x="98" y="25"/>
                    <a:pt x="107" y="18"/>
                    <a:pt x="93" y="2"/>
                  </a:cubicBezTo>
                  <a:cubicBezTo>
                    <a:pt x="93" y="1"/>
                    <a:pt x="92" y="1"/>
                    <a:pt x="92" y="0"/>
                  </a:cubicBezTo>
                  <a:cubicBezTo>
                    <a:pt x="85" y="1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20"/>
            <p:cNvSpPr>
              <a:spLocks/>
            </p:cNvSpPr>
            <p:nvPr/>
          </p:nvSpPr>
          <p:spPr bwMode="auto">
            <a:xfrm>
              <a:off x="3746" y="1955"/>
              <a:ext cx="171" cy="125"/>
            </a:xfrm>
            <a:custGeom>
              <a:avLst/>
              <a:gdLst>
                <a:gd name="T0" fmla="*/ 1 w 99"/>
                <a:gd name="T1" fmla="*/ 58 h 72"/>
                <a:gd name="T2" fmla="*/ 1 w 99"/>
                <a:gd name="T3" fmla="*/ 58 h 72"/>
                <a:gd name="T4" fmla="*/ 4 w 99"/>
                <a:gd name="T5" fmla="*/ 68 h 72"/>
                <a:gd name="T6" fmla="*/ 7 w 99"/>
                <a:gd name="T7" fmla="*/ 72 h 72"/>
                <a:gd name="T8" fmla="*/ 23 w 99"/>
                <a:gd name="T9" fmla="*/ 54 h 72"/>
                <a:gd name="T10" fmla="*/ 33 w 99"/>
                <a:gd name="T11" fmla="*/ 41 h 72"/>
                <a:gd name="T12" fmla="*/ 43 w 99"/>
                <a:gd name="T13" fmla="*/ 25 h 72"/>
                <a:gd name="T14" fmla="*/ 62 w 99"/>
                <a:gd name="T15" fmla="*/ 22 h 72"/>
                <a:gd name="T16" fmla="*/ 80 w 99"/>
                <a:gd name="T17" fmla="*/ 14 h 72"/>
                <a:gd name="T18" fmla="*/ 99 w 99"/>
                <a:gd name="T19" fmla="*/ 14 h 72"/>
                <a:gd name="T20" fmla="*/ 80 w 99"/>
                <a:gd name="T21" fmla="*/ 3 h 72"/>
                <a:gd name="T22" fmla="*/ 30 w 99"/>
                <a:gd name="T23" fmla="*/ 19 h 72"/>
                <a:gd name="T24" fmla="*/ 1 w 99"/>
                <a:gd name="T25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2"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" y="61"/>
                    <a:pt x="2" y="65"/>
                    <a:pt x="4" y="68"/>
                  </a:cubicBezTo>
                  <a:cubicBezTo>
                    <a:pt x="5" y="70"/>
                    <a:pt x="6" y="71"/>
                    <a:pt x="7" y="72"/>
                  </a:cubicBezTo>
                  <a:cubicBezTo>
                    <a:pt x="11" y="58"/>
                    <a:pt x="9" y="60"/>
                    <a:pt x="23" y="54"/>
                  </a:cubicBezTo>
                  <a:cubicBezTo>
                    <a:pt x="27" y="52"/>
                    <a:pt x="31" y="48"/>
                    <a:pt x="33" y="41"/>
                  </a:cubicBezTo>
                  <a:cubicBezTo>
                    <a:pt x="34" y="33"/>
                    <a:pt x="34" y="29"/>
                    <a:pt x="43" y="25"/>
                  </a:cubicBezTo>
                  <a:cubicBezTo>
                    <a:pt x="52" y="21"/>
                    <a:pt x="52" y="29"/>
                    <a:pt x="62" y="22"/>
                  </a:cubicBezTo>
                  <a:cubicBezTo>
                    <a:pt x="72" y="16"/>
                    <a:pt x="71" y="14"/>
                    <a:pt x="80" y="14"/>
                  </a:cubicBezTo>
                  <a:cubicBezTo>
                    <a:pt x="89" y="14"/>
                    <a:pt x="92" y="15"/>
                    <a:pt x="99" y="14"/>
                  </a:cubicBezTo>
                  <a:cubicBezTo>
                    <a:pt x="93" y="8"/>
                    <a:pt x="87" y="4"/>
                    <a:pt x="80" y="3"/>
                  </a:cubicBezTo>
                  <a:cubicBezTo>
                    <a:pt x="64" y="0"/>
                    <a:pt x="47" y="8"/>
                    <a:pt x="30" y="19"/>
                  </a:cubicBezTo>
                  <a:cubicBezTo>
                    <a:pt x="9" y="32"/>
                    <a:pt x="0" y="45"/>
                    <a:pt x="1" y="5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21"/>
            <p:cNvSpPr>
              <a:spLocks/>
            </p:cNvSpPr>
            <p:nvPr/>
          </p:nvSpPr>
          <p:spPr bwMode="auto">
            <a:xfrm>
              <a:off x="3856" y="2007"/>
              <a:ext cx="73" cy="38"/>
            </a:xfrm>
            <a:custGeom>
              <a:avLst/>
              <a:gdLst>
                <a:gd name="T0" fmla="*/ 42 w 42"/>
                <a:gd name="T1" fmla="*/ 4 h 22"/>
                <a:gd name="T2" fmla="*/ 31 w 42"/>
                <a:gd name="T3" fmla="*/ 2 h 22"/>
                <a:gd name="T4" fmla="*/ 21 w 42"/>
                <a:gd name="T5" fmla="*/ 9 h 22"/>
                <a:gd name="T6" fmla="*/ 8 w 42"/>
                <a:gd name="T7" fmla="*/ 17 h 22"/>
                <a:gd name="T8" fmla="*/ 0 w 42"/>
                <a:gd name="T9" fmla="*/ 22 h 22"/>
                <a:gd name="T10" fmla="*/ 18 w 42"/>
                <a:gd name="T11" fmla="*/ 20 h 22"/>
                <a:gd name="T12" fmla="*/ 21 w 42"/>
                <a:gd name="T13" fmla="*/ 18 h 22"/>
                <a:gd name="T14" fmla="*/ 34 w 42"/>
                <a:gd name="T15" fmla="*/ 11 h 22"/>
                <a:gd name="T16" fmla="*/ 42 w 42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2">
                  <a:moveTo>
                    <a:pt x="42" y="4"/>
                  </a:moveTo>
                  <a:cubicBezTo>
                    <a:pt x="42" y="4"/>
                    <a:pt x="37" y="0"/>
                    <a:pt x="31" y="2"/>
                  </a:cubicBezTo>
                  <a:cubicBezTo>
                    <a:pt x="25" y="4"/>
                    <a:pt x="25" y="4"/>
                    <a:pt x="21" y="9"/>
                  </a:cubicBezTo>
                  <a:cubicBezTo>
                    <a:pt x="16" y="13"/>
                    <a:pt x="14" y="15"/>
                    <a:pt x="8" y="17"/>
                  </a:cubicBezTo>
                  <a:cubicBezTo>
                    <a:pt x="2" y="18"/>
                    <a:pt x="0" y="22"/>
                    <a:pt x="0" y="22"/>
                  </a:cubicBezTo>
                  <a:cubicBezTo>
                    <a:pt x="0" y="22"/>
                    <a:pt x="17" y="20"/>
                    <a:pt x="18" y="20"/>
                  </a:cubicBezTo>
                  <a:cubicBezTo>
                    <a:pt x="18" y="20"/>
                    <a:pt x="20" y="19"/>
                    <a:pt x="21" y="18"/>
                  </a:cubicBezTo>
                  <a:cubicBezTo>
                    <a:pt x="21" y="18"/>
                    <a:pt x="32" y="13"/>
                    <a:pt x="34" y="11"/>
                  </a:cubicBezTo>
                  <a:cubicBezTo>
                    <a:pt x="34" y="11"/>
                    <a:pt x="40" y="8"/>
                    <a:pt x="42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Freeform 22"/>
            <p:cNvSpPr>
              <a:spLocks/>
            </p:cNvSpPr>
            <p:nvPr/>
          </p:nvSpPr>
          <p:spPr bwMode="auto">
            <a:xfrm>
              <a:off x="3746" y="1955"/>
              <a:ext cx="138" cy="100"/>
            </a:xfrm>
            <a:custGeom>
              <a:avLst/>
              <a:gdLst>
                <a:gd name="T0" fmla="*/ 30 w 80"/>
                <a:gd name="T1" fmla="*/ 19 h 58"/>
                <a:gd name="T2" fmla="*/ 80 w 80"/>
                <a:gd name="T3" fmla="*/ 3 h 58"/>
                <a:gd name="T4" fmla="*/ 76 w 80"/>
                <a:gd name="T5" fmla="*/ 7 h 58"/>
                <a:gd name="T6" fmla="*/ 67 w 80"/>
                <a:gd name="T7" fmla="*/ 9 h 58"/>
                <a:gd name="T8" fmla="*/ 50 w 80"/>
                <a:gd name="T9" fmla="*/ 14 h 58"/>
                <a:gd name="T10" fmla="*/ 36 w 80"/>
                <a:gd name="T11" fmla="*/ 23 h 58"/>
                <a:gd name="T12" fmla="*/ 29 w 80"/>
                <a:gd name="T13" fmla="*/ 38 h 58"/>
                <a:gd name="T14" fmla="*/ 14 w 80"/>
                <a:gd name="T15" fmla="*/ 49 h 58"/>
                <a:gd name="T16" fmla="*/ 1 w 80"/>
                <a:gd name="T17" fmla="*/ 58 h 58"/>
                <a:gd name="T18" fmla="*/ 30 w 80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8">
                  <a:moveTo>
                    <a:pt x="30" y="19"/>
                  </a:moveTo>
                  <a:cubicBezTo>
                    <a:pt x="47" y="8"/>
                    <a:pt x="64" y="0"/>
                    <a:pt x="80" y="3"/>
                  </a:cubicBezTo>
                  <a:cubicBezTo>
                    <a:pt x="80" y="5"/>
                    <a:pt x="79" y="7"/>
                    <a:pt x="76" y="7"/>
                  </a:cubicBezTo>
                  <a:cubicBezTo>
                    <a:pt x="71" y="9"/>
                    <a:pt x="75" y="10"/>
                    <a:pt x="67" y="9"/>
                  </a:cubicBezTo>
                  <a:cubicBezTo>
                    <a:pt x="59" y="8"/>
                    <a:pt x="55" y="10"/>
                    <a:pt x="50" y="14"/>
                  </a:cubicBezTo>
                  <a:cubicBezTo>
                    <a:pt x="45" y="17"/>
                    <a:pt x="43" y="18"/>
                    <a:pt x="36" y="23"/>
                  </a:cubicBezTo>
                  <a:cubicBezTo>
                    <a:pt x="30" y="27"/>
                    <a:pt x="33" y="34"/>
                    <a:pt x="29" y="38"/>
                  </a:cubicBezTo>
                  <a:cubicBezTo>
                    <a:pt x="26" y="43"/>
                    <a:pt x="20" y="50"/>
                    <a:pt x="14" y="49"/>
                  </a:cubicBezTo>
                  <a:cubicBezTo>
                    <a:pt x="9" y="49"/>
                    <a:pt x="1" y="58"/>
                    <a:pt x="1" y="58"/>
                  </a:cubicBezTo>
                  <a:cubicBezTo>
                    <a:pt x="0" y="45"/>
                    <a:pt x="9" y="32"/>
                    <a:pt x="30" y="19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23"/>
            <p:cNvSpPr>
              <a:spLocks/>
            </p:cNvSpPr>
            <p:nvPr/>
          </p:nvSpPr>
          <p:spPr bwMode="auto">
            <a:xfrm>
              <a:off x="3867" y="1995"/>
              <a:ext cx="15" cy="14"/>
            </a:xfrm>
            <a:custGeom>
              <a:avLst/>
              <a:gdLst>
                <a:gd name="T0" fmla="*/ 3 w 9"/>
                <a:gd name="T1" fmla="*/ 4 h 8"/>
                <a:gd name="T2" fmla="*/ 5 w 9"/>
                <a:gd name="T3" fmla="*/ 0 h 8"/>
                <a:gd name="T4" fmla="*/ 9 w 9"/>
                <a:gd name="T5" fmla="*/ 4 h 8"/>
                <a:gd name="T6" fmla="*/ 5 w 9"/>
                <a:gd name="T7" fmla="*/ 8 h 8"/>
                <a:gd name="T8" fmla="*/ 3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4"/>
                  </a:moveTo>
                  <a:cubicBezTo>
                    <a:pt x="3" y="2"/>
                    <a:pt x="1" y="0"/>
                    <a:pt x="5" y="0"/>
                  </a:cubicBezTo>
                  <a:cubicBezTo>
                    <a:pt x="9" y="0"/>
                    <a:pt x="9" y="2"/>
                    <a:pt x="9" y="4"/>
                  </a:cubicBezTo>
                  <a:cubicBezTo>
                    <a:pt x="9" y="6"/>
                    <a:pt x="9" y="8"/>
                    <a:pt x="5" y="8"/>
                  </a:cubicBezTo>
                  <a:cubicBezTo>
                    <a:pt x="0" y="8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24"/>
            <p:cNvSpPr>
              <a:spLocks/>
            </p:cNvSpPr>
            <p:nvPr/>
          </p:nvSpPr>
          <p:spPr bwMode="auto">
            <a:xfrm>
              <a:off x="3803" y="2026"/>
              <a:ext cx="26" cy="17"/>
            </a:xfrm>
            <a:custGeom>
              <a:avLst/>
              <a:gdLst>
                <a:gd name="T0" fmla="*/ 0 w 15"/>
                <a:gd name="T1" fmla="*/ 7 h 10"/>
                <a:gd name="T2" fmla="*/ 10 w 15"/>
                <a:gd name="T3" fmla="*/ 0 h 10"/>
                <a:gd name="T4" fmla="*/ 14 w 15"/>
                <a:gd name="T5" fmla="*/ 6 h 10"/>
                <a:gd name="T6" fmla="*/ 9 w 15"/>
                <a:gd name="T7" fmla="*/ 9 h 10"/>
                <a:gd name="T8" fmla="*/ 0 w 1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7"/>
                  </a:moveTo>
                  <a:cubicBezTo>
                    <a:pt x="0" y="4"/>
                    <a:pt x="6" y="0"/>
                    <a:pt x="10" y="0"/>
                  </a:cubicBezTo>
                  <a:cubicBezTo>
                    <a:pt x="14" y="0"/>
                    <a:pt x="15" y="3"/>
                    <a:pt x="14" y="6"/>
                  </a:cubicBezTo>
                  <a:cubicBezTo>
                    <a:pt x="14" y="9"/>
                    <a:pt x="13" y="9"/>
                    <a:pt x="9" y="9"/>
                  </a:cubicBezTo>
                  <a:cubicBezTo>
                    <a:pt x="5" y="9"/>
                    <a:pt x="0" y="10"/>
                    <a:pt x="0" y="7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25"/>
            <p:cNvSpPr>
              <a:spLocks/>
            </p:cNvSpPr>
            <p:nvPr/>
          </p:nvSpPr>
          <p:spPr bwMode="auto">
            <a:xfrm>
              <a:off x="3837" y="2002"/>
              <a:ext cx="7" cy="12"/>
            </a:xfrm>
            <a:custGeom>
              <a:avLst/>
              <a:gdLst>
                <a:gd name="T0" fmla="*/ 0 w 4"/>
                <a:gd name="T1" fmla="*/ 3 h 7"/>
                <a:gd name="T2" fmla="*/ 3 w 4"/>
                <a:gd name="T3" fmla="*/ 0 h 7"/>
                <a:gd name="T4" fmla="*/ 3 w 4"/>
                <a:gd name="T5" fmla="*/ 3 h 7"/>
                <a:gd name="T6" fmla="*/ 2 w 4"/>
                <a:gd name="T7" fmla="*/ 7 h 7"/>
                <a:gd name="T8" fmla="*/ 0 w 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3" y="2"/>
                    <a:pt x="3" y="3"/>
                  </a:cubicBezTo>
                  <a:cubicBezTo>
                    <a:pt x="3" y="5"/>
                    <a:pt x="4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2" name="Group 901"/>
          <p:cNvGrpSpPr/>
          <p:nvPr/>
        </p:nvGrpSpPr>
        <p:grpSpPr>
          <a:xfrm>
            <a:off x="5681450" y="2751694"/>
            <a:ext cx="1452215" cy="813968"/>
            <a:chOff x="5874754" y="1345535"/>
            <a:chExt cx="5881521" cy="3296597"/>
          </a:xfrm>
        </p:grpSpPr>
        <p:sp>
          <p:nvSpPr>
            <p:cNvPr id="903" name="Freeform 5"/>
            <p:cNvSpPr>
              <a:spLocks/>
            </p:cNvSpPr>
            <p:nvPr/>
          </p:nvSpPr>
          <p:spPr bwMode="auto">
            <a:xfrm rot="21354522">
              <a:off x="5874754" y="1345535"/>
              <a:ext cx="5881521" cy="3296597"/>
            </a:xfrm>
            <a:custGeom>
              <a:avLst/>
              <a:gdLst>
                <a:gd name="T0" fmla="*/ 395 w 417"/>
                <a:gd name="T1" fmla="*/ 6 h 232"/>
                <a:gd name="T2" fmla="*/ 99 w 417"/>
                <a:gd name="T3" fmla="*/ 202 h 232"/>
                <a:gd name="T4" fmla="*/ 11 w 417"/>
                <a:gd name="T5" fmla="*/ 192 h 232"/>
                <a:gd name="T6" fmla="*/ 52 w 417"/>
                <a:gd name="T7" fmla="*/ 114 h 232"/>
                <a:gd name="T8" fmla="*/ 395 w 417"/>
                <a:gd name="T9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2">
                  <a:moveTo>
                    <a:pt x="395" y="6"/>
                  </a:moveTo>
                  <a:cubicBezTo>
                    <a:pt x="417" y="0"/>
                    <a:pt x="145" y="163"/>
                    <a:pt x="99" y="202"/>
                  </a:cubicBezTo>
                  <a:cubicBezTo>
                    <a:pt x="64" y="232"/>
                    <a:pt x="22" y="214"/>
                    <a:pt x="11" y="192"/>
                  </a:cubicBezTo>
                  <a:cubicBezTo>
                    <a:pt x="0" y="169"/>
                    <a:pt x="8" y="125"/>
                    <a:pt x="52" y="114"/>
                  </a:cubicBezTo>
                  <a:cubicBezTo>
                    <a:pt x="128" y="96"/>
                    <a:pt x="330" y="23"/>
                    <a:pt x="395" y="6"/>
                  </a:cubicBezTo>
                  <a:close/>
                </a:path>
              </a:pathLst>
            </a:custGeom>
            <a:solidFill>
              <a:srgbClr val="4E5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04" name="Group 903"/>
            <p:cNvGrpSpPr/>
            <p:nvPr/>
          </p:nvGrpSpPr>
          <p:grpSpPr>
            <a:xfrm>
              <a:off x="5985680" y="1433016"/>
              <a:ext cx="5497054" cy="3026652"/>
              <a:chOff x="5985680" y="1433016"/>
              <a:chExt cx="5497054" cy="3026652"/>
            </a:xfrm>
          </p:grpSpPr>
          <p:sp>
            <p:nvSpPr>
              <p:cNvPr id="905" name="AutoShape 3"/>
              <p:cNvSpPr>
                <a:spLocks noChangeAspect="1" noChangeArrowheads="1" noTextEdit="1"/>
              </p:cNvSpPr>
              <p:nvPr/>
            </p:nvSpPr>
            <p:spPr bwMode="auto">
              <a:xfrm rot="21354522">
                <a:off x="5985680" y="1433016"/>
                <a:ext cx="5497054" cy="3026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6"/>
              <p:cNvSpPr>
                <a:spLocks/>
              </p:cNvSpPr>
              <p:nvPr/>
            </p:nvSpPr>
            <p:spPr bwMode="auto">
              <a:xfrm rot="21354522">
                <a:off x="6236348" y="1981192"/>
                <a:ext cx="4319114" cy="2331340"/>
              </a:xfrm>
              <a:custGeom>
                <a:avLst/>
                <a:gdLst>
                  <a:gd name="T0" fmla="*/ 290 w 306"/>
                  <a:gd name="T1" fmla="*/ 4 h 164"/>
                  <a:gd name="T2" fmla="*/ 70 w 306"/>
                  <a:gd name="T3" fmla="*/ 143 h 164"/>
                  <a:gd name="T4" fmla="*/ 8 w 306"/>
                  <a:gd name="T5" fmla="*/ 136 h 164"/>
                  <a:gd name="T6" fmla="*/ 40 w 306"/>
                  <a:gd name="T7" fmla="*/ 83 h 164"/>
                  <a:gd name="T8" fmla="*/ 290 w 306"/>
                  <a:gd name="T9" fmla="*/ 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164">
                    <a:moveTo>
                      <a:pt x="290" y="4"/>
                    </a:moveTo>
                    <a:cubicBezTo>
                      <a:pt x="306" y="0"/>
                      <a:pt x="110" y="112"/>
                      <a:pt x="70" y="143"/>
                    </a:cubicBezTo>
                    <a:cubicBezTo>
                      <a:pt x="43" y="164"/>
                      <a:pt x="16" y="153"/>
                      <a:pt x="8" y="136"/>
                    </a:cubicBezTo>
                    <a:cubicBezTo>
                      <a:pt x="0" y="119"/>
                      <a:pt x="8" y="93"/>
                      <a:pt x="40" y="83"/>
                    </a:cubicBezTo>
                    <a:cubicBezTo>
                      <a:pt x="94" y="65"/>
                      <a:pt x="242" y="16"/>
                      <a:pt x="290" y="4"/>
                    </a:cubicBezTo>
                    <a:close/>
                  </a:path>
                </a:pathLst>
              </a:custGeom>
              <a:solidFill>
                <a:srgbClr val="8AA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7"/>
              <p:cNvSpPr>
                <a:spLocks/>
              </p:cNvSpPr>
              <p:nvPr/>
            </p:nvSpPr>
            <p:spPr bwMode="auto">
              <a:xfrm rot="21354522">
                <a:off x="6098615" y="3163481"/>
                <a:ext cx="1537866" cy="1259742"/>
              </a:xfrm>
              <a:custGeom>
                <a:avLst/>
                <a:gdLst>
                  <a:gd name="T0" fmla="*/ 101 w 109"/>
                  <a:gd name="T1" fmla="*/ 22 h 89"/>
                  <a:gd name="T2" fmla="*/ 70 w 109"/>
                  <a:gd name="T3" fmla="*/ 77 h 89"/>
                  <a:gd name="T4" fmla="*/ 8 w 109"/>
                  <a:gd name="T5" fmla="*/ 67 h 89"/>
                  <a:gd name="T6" fmla="*/ 39 w 109"/>
                  <a:gd name="T7" fmla="*/ 13 h 89"/>
                  <a:gd name="T8" fmla="*/ 101 w 109"/>
                  <a:gd name="T9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9">
                    <a:moveTo>
                      <a:pt x="101" y="22"/>
                    </a:moveTo>
                    <a:cubicBezTo>
                      <a:pt x="109" y="40"/>
                      <a:pt x="96" y="65"/>
                      <a:pt x="70" y="77"/>
                    </a:cubicBezTo>
                    <a:cubicBezTo>
                      <a:pt x="45" y="89"/>
                      <a:pt x="17" y="85"/>
                      <a:pt x="8" y="67"/>
                    </a:cubicBezTo>
                    <a:cubicBezTo>
                      <a:pt x="0" y="49"/>
                      <a:pt x="13" y="25"/>
                      <a:pt x="39" y="13"/>
                    </a:cubicBezTo>
                    <a:cubicBezTo>
                      <a:pt x="64" y="0"/>
                      <a:pt x="92" y="5"/>
                      <a:pt x="10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08" name="Group 907"/>
          <p:cNvGrpSpPr>
            <a:grpSpLocks noChangeAspect="1"/>
          </p:cNvGrpSpPr>
          <p:nvPr/>
        </p:nvGrpSpPr>
        <p:grpSpPr bwMode="auto">
          <a:xfrm>
            <a:off x="9173198" y="995188"/>
            <a:ext cx="1161460" cy="1227312"/>
            <a:chOff x="3258" y="1544"/>
            <a:chExt cx="1164" cy="1230"/>
          </a:xfrm>
        </p:grpSpPr>
        <p:sp>
          <p:nvSpPr>
            <p:cNvPr id="909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60" y="1546"/>
              <a:ext cx="1160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52"/>
            <p:cNvSpPr>
              <a:spLocks/>
            </p:cNvSpPr>
            <p:nvPr/>
          </p:nvSpPr>
          <p:spPr bwMode="auto">
            <a:xfrm>
              <a:off x="3293" y="1544"/>
              <a:ext cx="484" cy="533"/>
            </a:xfrm>
            <a:custGeom>
              <a:avLst/>
              <a:gdLst>
                <a:gd name="T0" fmla="*/ 0 w 484"/>
                <a:gd name="T1" fmla="*/ 179 h 533"/>
                <a:gd name="T2" fmla="*/ 201 w 484"/>
                <a:gd name="T3" fmla="*/ 0 h 533"/>
                <a:gd name="T4" fmla="*/ 484 w 484"/>
                <a:gd name="T5" fmla="*/ 399 h 533"/>
                <a:gd name="T6" fmla="*/ 333 w 484"/>
                <a:gd name="T7" fmla="*/ 533 h 533"/>
                <a:gd name="T8" fmla="*/ 0 w 484"/>
                <a:gd name="T9" fmla="*/ 1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533">
                  <a:moveTo>
                    <a:pt x="0" y="179"/>
                  </a:moveTo>
                  <a:lnTo>
                    <a:pt x="201" y="0"/>
                  </a:lnTo>
                  <a:lnTo>
                    <a:pt x="484" y="399"/>
                  </a:lnTo>
                  <a:lnTo>
                    <a:pt x="333" y="53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53"/>
            <p:cNvSpPr>
              <a:spLocks/>
            </p:cNvSpPr>
            <p:nvPr/>
          </p:nvSpPr>
          <p:spPr bwMode="auto">
            <a:xfrm>
              <a:off x="3293" y="1647"/>
              <a:ext cx="407" cy="430"/>
            </a:xfrm>
            <a:custGeom>
              <a:avLst/>
              <a:gdLst>
                <a:gd name="T0" fmla="*/ 0 w 407"/>
                <a:gd name="T1" fmla="*/ 76 h 430"/>
                <a:gd name="T2" fmla="*/ 86 w 407"/>
                <a:gd name="T3" fmla="*/ 0 h 430"/>
                <a:gd name="T4" fmla="*/ 407 w 407"/>
                <a:gd name="T5" fmla="*/ 365 h 430"/>
                <a:gd name="T6" fmla="*/ 333 w 407"/>
                <a:gd name="T7" fmla="*/ 430 h 430"/>
                <a:gd name="T8" fmla="*/ 0 w 407"/>
                <a:gd name="T9" fmla="*/ 7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30">
                  <a:moveTo>
                    <a:pt x="0" y="76"/>
                  </a:moveTo>
                  <a:lnTo>
                    <a:pt x="86" y="0"/>
                  </a:lnTo>
                  <a:lnTo>
                    <a:pt x="407" y="365"/>
                  </a:lnTo>
                  <a:lnTo>
                    <a:pt x="333" y="43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54"/>
            <p:cNvSpPr>
              <a:spLocks/>
            </p:cNvSpPr>
            <p:nvPr/>
          </p:nvSpPr>
          <p:spPr bwMode="auto">
            <a:xfrm>
              <a:off x="3683" y="2003"/>
              <a:ext cx="144" cy="142"/>
            </a:xfrm>
            <a:custGeom>
              <a:avLst/>
              <a:gdLst>
                <a:gd name="T0" fmla="*/ 51 w 144"/>
                <a:gd name="T1" fmla="*/ 142 h 142"/>
                <a:gd name="T2" fmla="*/ 0 w 144"/>
                <a:gd name="T3" fmla="*/ 83 h 142"/>
                <a:gd name="T4" fmla="*/ 93 w 144"/>
                <a:gd name="T5" fmla="*/ 0 h 142"/>
                <a:gd name="T6" fmla="*/ 144 w 144"/>
                <a:gd name="T7" fmla="*/ 59 h 142"/>
                <a:gd name="T8" fmla="*/ 51 w 14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2">
                  <a:moveTo>
                    <a:pt x="51" y="142"/>
                  </a:moveTo>
                  <a:lnTo>
                    <a:pt x="0" y="83"/>
                  </a:lnTo>
                  <a:lnTo>
                    <a:pt x="93" y="0"/>
                  </a:lnTo>
                  <a:lnTo>
                    <a:pt x="144" y="59"/>
                  </a:lnTo>
                  <a:lnTo>
                    <a:pt x="51" y="142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55"/>
            <p:cNvSpPr>
              <a:spLocks/>
            </p:cNvSpPr>
            <p:nvPr/>
          </p:nvSpPr>
          <p:spPr bwMode="auto">
            <a:xfrm>
              <a:off x="3683" y="2059"/>
              <a:ext cx="82" cy="86"/>
            </a:xfrm>
            <a:custGeom>
              <a:avLst/>
              <a:gdLst>
                <a:gd name="T0" fmla="*/ 51 w 82"/>
                <a:gd name="T1" fmla="*/ 86 h 86"/>
                <a:gd name="T2" fmla="*/ 0 w 82"/>
                <a:gd name="T3" fmla="*/ 27 h 86"/>
                <a:gd name="T4" fmla="*/ 31 w 82"/>
                <a:gd name="T5" fmla="*/ 0 h 86"/>
                <a:gd name="T6" fmla="*/ 82 w 82"/>
                <a:gd name="T7" fmla="*/ 56 h 86"/>
                <a:gd name="T8" fmla="*/ 51 w 82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6">
                  <a:moveTo>
                    <a:pt x="51" y="86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82" y="56"/>
                  </a:lnTo>
                  <a:lnTo>
                    <a:pt x="51" y="86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56"/>
            <p:cNvSpPr>
              <a:spLocks noEditPoints="1"/>
            </p:cNvSpPr>
            <p:nvPr/>
          </p:nvSpPr>
          <p:spPr bwMode="auto">
            <a:xfrm>
              <a:off x="3317" y="1577"/>
              <a:ext cx="440" cy="469"/>
            </a:xfrm>
            <a:custGeom>
              <a:avLst/>
              <a:gdLst>
                <a:gd name="T0" fmla="*/ 12 w 440"/>
                <a:gd name="T1" fmla="*/ 184 h 469"/>
                <a:gd name="T2" fmla="*/ 50 w 440"/>
                <a:gd name="T3" fmla="*/ 225 h 469"/>
                <a:gd name="T4" fmla="*/ 87 w 440"/>
                <a:gd name="T5" fmla="*/ 265 h 469"/>
                <a:gd name="T6" fmla="*/ 125 w 440"/>
                <a:gd name="T7" fmla="*/ 304 h 469"/>
                <a:gd name="T8" fmla="*/ 161 w 440"/>
                <a:gd name="T9" fmla="*/ 344 h 469"/>
                <a:gd name="T10" fmla="*/ 199 w 440"/>
                <a:gd name="T11" fmla="*/ 383 h 469"/>
                <a:gd name="T12" fmla="*/ 237 w 440"/>
                <a:gd name="T13" fmla="*/ 423 h 469"/>
                <a:gd name="T14" fmla="*/ 275 w 440"/>
                <a:gd name="T15" fmla="*/ 464 h 469"/>
                <a:gd name="T16" fmla="*/ 349 w 440"/>
                <a:gd name="T17" fmla="*/ 466 h 469"/>
                <a:gd name="T18" fmla="*/ 374 w 440"/>
                <a:gd name="T19" fmla="*/ 442 h 469"/>
                <a:gd name="T20" fmla="*/ 412 w 440"/>
                <a:gd name="T21" fmla="*/ 409 h 469"/>
                <a:gd name="T22" fmla="*/ 440 w 440"/>
                <a:gd name="T23" fmla="*/ 385 h 469"/>
                <a:gd name="T24" fmla="*/ 409 w 440"/>
                <a:gd name="T25" fmla="*/ 346 h 469"/>
                <a:gd name="T26" fmla="*/ 374 w 440"/>
                <a:gd name="T27" fmla="*/ 303 h 469"/>
                <a:gd name="T28" fmla="*/ 340 w 440"/>
                <a:gd name="T29" fmla="*/ 258 h 469"/>
                <a:gd name="T30" fmla="*/ 307 w 440"/>
                <a:gd name="T31" fmla="*/ 215 h 469"/>
                <a:gd name="T32" fmla="*/ 273 w 440"/>
                <a:gd name="T33" fmla="*/ 172 h 469"/>
                <a:gd name="T34" fmla="*/ 240 w 440"/>
                <a:gd name="T35" fmla="*/ 129 h 469"/>
                <a:gd name="T36" fmla="*/ 206 w 440"/>
                <a:gd name="T37" fmla="*/ 86 h 469"/>
                <a:gd name="T38" fmla="*/ 173 w 440"/>
                <a:gd name="T39" fmla="*/ 43 h 469"/>
                <a:gd name="T40" fmla="*/ 134 w 440"/>
                <a:gd name="T41" fmla="*/ 77 h 469"/>
                <a:gd name="T42" fmla="*/ 79 w 440"/>
                <a:gd name="T43" fmla="*/ 125 h 469"/>
                <a:gd name="T44" fmla="*/ 41 w 440"/>
                <a:gd name="T45" fmla="*/ 160 h 469"/>
                <a:gd name="T46" fmla="*/ 379 w 440"/>
                <a:gd name="T47" fmla="*/ 370 h 469"/>
                <a:gd name="T48" fmla="*/ 376 w 440"/>
                <a:gd name="T49" fmla="*/ 373 h 469"/>
                <a:gd name="T50" fmla="*/ 304 w 440"/>
                <a:gd name="T51" fmla="*/ 373 h 469"/>
                <a:gd name="T52" fmla="*/ 304 w 440"/>
                <a:gd name="T53" fmla="*/ 373 h 469"/>
                <a:gd name="T54" fmla="*/ 312 w 440"/>
                <a:gd name="T55" fmla="*/ 291 h 469"/>
                <a:gd name="T56" fmla="*/ 304 w 440"/>
                <a:gd name="T57" fmla="*/ 365 h 469"/>
                <a:gd name="T58" fmla="*/ 299 w 440"/>
                <a:gd name="T59" fmla="*/ 368 h 469"/>
                <a:gd name="T60" fmla="*/ 306 w 440"/>
                <a:gd name="T61" fmla="*/ 224 h 469"/>
                <a:gd name="T62" fmla="*/ 306 w 440"/>
                <a:gd name="T63" fmla="*/ 224 h 469"/>
                <a:gd name="T64" fmla="*/ 232 w 440"/>
                <a:gd name="T65" fmla="*/ 289 h 469"/>
                <a:gd name="T66" fmla="*/ 235 w 440"/>
                <a:gd name="T67" fmla="*/ 353 h 469"/>
                <a:gd name="T68" fmla="*/ 304 w 440"/>
                <a:gd name="T69" fmla="*/ 218 h 469"/>
                <a:gd name="T70" fmla="*/ 239 w 440"/>
                <a:gd name="T71" fmla="*/ 210 h 469"/>
                <a:gd name="T72" fmla="*/ 239 w 440"/>
                <a:gd name="T73" fmla="*/ 210 h 469"/>
                <a:gd name="T74" fmla="*/ 161 w 440"/>
                <a:gd name="T75" fmla="*/ 279 h 469"/>
                <a:gd name="T76" fmla="*/ 239 w 440"/>
                <a:gd name="T77" fmla="*/ 203 h 469"/>
                <a:gd name="T78" fmla="*/ 235 w 440"/>
                <a:gd name="T79" fmla="*/ 206 h 469"/>
                <a:gd name="T80" fmla="*/ 154 w 440"/>
                <a:gd name="T81" fmla="*/ 213 h 469"/>
                <a:gd name="T82" fmla="*/ 154 w 440"/>
                <a:gd name="T83" fmla="*/ 213 h 469"/>
                <a:gd name="T84" fmla="*/ 173 w 440"/>
                <a:gd name="T85" fmla="*/ 122 h 469"/>
                <a:gd name="T86" fmla="*/ 154 w 440"/>
                <a:gd name="T87" fmla="*/ 205 h 469"/>
                <a:gd name="T88" fmla="*/ 149 w 440"/>
                <a:gd name="T89" fmla="*/ 208 h 469"/>
                <a:gd name="T90" fmla="*/ 172 w 440"/>
                <a:gd name="T91" fmla="*/ 50 h 469"/>
                <a:gd name="T92" fmla="*/ 172 w 440"/>
                <a:gd name="T93" fmla="*/ 50 h 469"/>
                <a:gd name="T94" fmla="*/ 82 w 440"/>
                <a:gd name="T95" fmla="*/ 129 h 469"/>
                <a:gd name="T96" fmla="*/ 79 w 440"/>
                <a:gd name="T97" fmla="*/ 1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69">
                  <a:moveTo>
                    <a:pt x="3" y="122"/>
                  </a:moveTo>
                  <a:lnTo>
                    <a:pt x="0" y="125"/>
                  </a:lnTo>
                  <a:lnTo>
                    <a:pt x="37" y="163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41" y="167"/>
                  </a:lnTo>
                  <a:lnTo>
                    <a:pt x="75" y="201"/>
                  </a:lnTo>
                  <a:lnTo>
                    <a:pt x="50" y="225"/>
                  </a:lnTo>
                  <a:lnTo>
                    <a:pt x="53" y="229"/>
                  </a:lnTo>
                  <a:lnTo>
                    <a:pt x="79" y="205"/>
                  </a:lnTo>
                  <a:lnTo>
                    <a:pt x="115" y="241"/>
                  </a:lnTo>
                  <a:lnTo>
                    <a:pt x="87" y="265"/>
                  </a:lnTo>
                  <a:lnTo>
                    <a:pt x="91" y="268"/>
                  </a:lnTo>
                  <a:lnTo>
                    <a:pt x="118" y="244"/>
                  </a:lnTo>
                  <a:lnTo>
                    <a:pt x="153" y="279"/>
                  </a:lnTo>
                  <a:lnTo>
                    <a:pt x="125" y="304"/>
                  </a:lnTo>
                  <a:lnTo>
                    <a:pt x="129" y="308"/>
                  </a:lnTo>
                  <a:lnTo>
                    <a:pt x="158" y="282"/>
                  </a:lnTo>
                  <a:lnTo>
                    <a:pt x="192" y="318"/>
                  </a:lnTo>
                  <a:lnTo>
                    <a:pt x="161" y="344"/>
                  </a:lnTo>
                  <a:lnTo>
                    <a:pt x="166" y="347"/>
                  </a:lnTo>
                  <a:lnTo>
                    <a:pt x="196" y="322"/>
                  </a:lnTo>
                  <a:lnTo>
                    <a:pt x="230" y="356"/>
                  </a:lnTo>
                  <a:lnTo>
                    <a:pt x="199" y="383"/>
                  </a:lnTo>
                  <a:lnTo>
                    <a:pt x="202" y="387"/>
                  </a:lnTo>
                  <a:lnTo>
                    <a:pt x="235" y="359"/>
                  </a:lnTo>
                  <a:lnTo>
                    <a:pt x="269" y="396"/>
                  </a:lnTo>
                  <a:lnTo>
                    <a:pt x="237" y="423"/>
                  </a:lnTo>
                  <a:lnTo>
                    <a:pt x="240" y="428"/>
                  </a:lnTo>
                  <a:lnTo>
                    <a:pt x="273" y="399"/>
                  </a:lnTo>
                  <a:lnTo>
                    <a:pt x="309" y="433"/>
                  </a:lnTo>
                  <a:lnTo>
                    <a:pt x="275" y="464"/>
                  </a:lnTo>
                  <a:lnTo>
                    <a:pt x="278" y="468"/>
                  </a:lnTo>
                  <a:lnTo>
                    <a:pt x="312" y="437"/>
                  </a:lnTo>
                  <a:lnTo>
                    <a:pt x="345" y="469"/>
                  </a:lnTo>
                  <a:lnTo>
                    <a:pt x="349" y="466"/>
                  </a:lnTo>
                  <a:lnTo>
                    <a:pt x="316" y="433"/>
                  </a:lnTo>
                  <a:lnTo>
                    <a:pt x="340" y="413"/>
                  </a:lnTo>
                  <a:lnTo>
                    <a:pt x="371" y="445"/>
                  </a:lnTo>
                  <a:lnTo>
                    <a:pt x="374" y="442"/>
                  </a:lnTo>
                  <a:lnTo>
                    <a:pt x="345" y="409"/>
                  </a:lnTo>
                  <a:lnTo>
                    <a:pt x="379" y="378"/>
                  </a:lnTo>
                  <a:lnTo>
                    <a:pt x="409" y="413"/>
                  </a:lnTo>
                  <a:lnTo>
                    <a:pt x="412" y="409"/>
                  </a:lnTo>
                  <a:lnTo>
                    <a:pt x="383" y="375"/>
                  </a:lnTo>
                  <a:lnTo>
                    <a:pt x="407" y="353"/>
                  </a:lnTo>
                  <a:lnTo>
                    <a:pt x="434" y="389"/>
                  </a:lnTo>
                  <a:lnTo>
                    <a:pt x="440" y="385"/>
                  </a:lnTo>
                  <a:lnTo>
                    <a:pt x="412" y="349"/>
                  </a:lnTo>
                  <a:lnTo>
                    <a:pt x="434" y="328"/>
                  </a:lnTo>
                  <a:lnTo>
                    <a:pt x="431" y="325"/>
                  </a:lnTo>
                  <a:lnTo>
                    <a:pt x="409" y="346"/>
                  </a:lnTo>
                  <a:lnTo>
                    <a:pt x="378" y="306"/>
                  </a:lnTo>
                  <a:lnTo>
                    <a:pt x="402" y="284"/>
                  </a:lnTo>
                  <a:lnTo>
                    <a:pt x="398" y="280"/>
                  </a:lnTo>
                  <a:lnTo>
                    <a:pt x="374" y="303"/>
                  </a:lnTo>
                  <a:lnTo>
                    <a:pt x="343" y="263"/>
                  </a:lnTo>
                  <a:lnTo>
                    <a:pt x="371" y="239"/>
                  </a:lnTo>
                  <a:lnTo>
                    <a:pt x="367" y="236"/>
                  </a:lnTo>
                  <a:lnTo>
                    <a:pt x="340" y="258"/>
                  </a:lnTo>
                  <a:lnTo>
                    <a:pt x="311" y="220"/>
                  </a:lnTo>
                  <a:lnTo>
                    <a:pt x="338" y="194"/>
                  </a:lnTo>
                  <a:lnTo>
                    <a:pt x="335" y="191"/>
                  </a:lnTo>
                  <a:lnTo>
                    <a:pt x="307" y="215"/>
                  </a:lnTo>
                  <a:lnTo>
                    <a:pt x="276" y="177"/>
                  </a:lnTo>
                  <a:lnTo>
                    <a:pt x="306" y="150"/>
                  </a:lnTo>
                  <a:lnTo>
                    <a:pt x="304" y="146"/>
                  </a:lnTo>
                  <a:lnTo>
                    <a:pt x="273" y="172"/>
                  </a:lnTo>
                  <a:lnTo>
                    <a:pt x="244" y="132"/>
                  </a:lnTo>
                  <a:lnTo>
                    <a:pt x="275" y="105"/>
                  </a:lnTo>
                  <a:lnTo>
                    <a:pt x="271" y="101"/>
                  </a:lnTo>
                  <a:lnTo>
                    <a:pt x="240" y="129"/>
                  </a:lnTo>
                  <a:lnTo>
                    <a:pt x="209" y="89"/>
                  </a:lnTo>
                  <a:lnTo>
                    <a:pt x="242" y="60"/>
                  </a:lnTo>
                  <a:lnTo>
                    <a:pt x="239" y="57"/>
                  </a:lnTo>
                  <a:lnTo>
                    <a:pt x="206" y="86"/>
                  </a:lnTo>
                  <a:lnTo>
                    <a:pt x="175" y="46"/>
                  </a:lnTo>
                  <a:lnTo>
                    <a:pt x="211" y="15"/>
                  </a:lnTo>
                  <a:lnTo>
                    <a:pt x="208" y="12"/>
                  </a:lnTo>
                  <a:lnTo>
                    <a:pt x="173" y="43"/>
                  </a:lnTo>
                  <a:lnTo>
                    <a:pt x="139" y="0"/>
                  </a:lnTo>
                  <a:lnTo>
                    <a:pt x="135" y="3"/>
                  </a:lnTo>
                  <a:lnTo>
                    <a:pt x="168" y="46"/>
                  </a:lnTo>
                  <a:lnTo>
                    <a:pt x="134" y="77"/>
                  </a:lnTo>
                  <a:lnTo>
                    <a:pt x="99" y="36"/>
                  </a:lnTo>
                  <a:lnTo>
                    <a:pt x="96" y="39"/>
                  </a:lnTo>
                  <a:lnTo>
                    <a:pt x="130" y="81"/>
                  </a:lnTo>
                  <a:lnTo>
                    <a:pt x="79" y="125"/>
                  </a:lnTo>
                  <a:lnTo>
                    <a:pt x="43" y="86"/>
                  </a:lnTo>
                  <a:lnTo>
                    <a:pt x="39" y="89"/>
                  </a:lnTo>
                  <a:lnTo>
                    <a:pt x="75" y="129"/>
                  </a:lnTo>
                  <a:lnTo>
                    <a:pt x="41" y="160"/>
                  </a:lnTo>
                  <a:lnTo>
                    <a:pt x="3" y="122"/>
                  </a:lnTo>
                  <a:close/>
                  <a:moveTo>
                    <a:pt x="374" y="310"/>
                  </a:moveTo>
                  <a:lnTo>
                    <a:pt x="404" y="349"/>
                  </a:lnTo>
                  <a:lnTo>
                    <a:pt x="379" y="370"/>
                  </a:lnTo>
                  <a:lnTo>
                    <a:pt x="349" y="332"/>
                  </a:lnTo>
                  <a:lnTo>
                    <a:pt x="374" y="310"/>
                  </a:lnTo>
                  <a:close/>
                  <a:moveTo>
                    <a:pt x="343" y="335"/>
                  </a:moveTo>
                  <a:lnTo>
                    <a:pt x="376" y="373"/>
                  </a:lnTo>
                  <a:lnTo>
                    <a:pt x="340" y="404"/>
                  </a:lnTo>
                  <a:lnTo>
                    <a:pt x="307" y="368"/>
                  </a:lnTo>
                  <a:lnTo>
                    <a:pt x="343" y="335"/>
                  </a:lnTo>
                  <a:close/>
                  <a:moveTo>
                    <a:pt x="304" y="373"/>
                  </a:moveTo>
                  <a:lnTo>
                    <a:pt x="337" y="408"/>
                  </a:lnTo>
                  <a:lnTo>
                    <a:pt x="312" y="430"/>
                  </a:lnTo>
                  <a:lnTo>
                    <a:pt x="278" y="396"/>
                  </a:lnTo>
                  <a:lnTo>
                    <a:pt x="304" y="373"/>
                  </a:lnTo>
                  <a:close/>
                  <a:moveTo>
                    <a:pt x="340" y="267"/>
                  </a:moveTo>
                  <a:lnTo>
                    <a:pt x="371" y="306"/>
                  </a:lnTo>
                  <a:lnTo>
                    <a:pt x="345" y="328"/>
                  </a:lnTo>
                  <a:lnTo>
                    <a:pt x="312" y="291"/>
                  </a:lnTo>
                  <a:lnTo>
                    <a:pt x="340" y="267"/>
                  </a:lnTo>
                  <a:close/>
                  <a:moveTo>
                    <a:pt x="309" y="294"/>
                  </a:moveTo>
                  <a:lnTo>
                    <a:pt x="340" y="332"/>
                  </a:lnTo>
                  <a:lnTo>
                    <a:pt x="304" y="365"/>
                  </a:lnTo>
                  <a:lnTo>
                    <a:pt x="269" y="328"/>
                  </a:lnTo>
                  <a:lnTo>
                    <a:pt x="309" y="294"/>
                  </a:lnTo>
                  <a:close/>
                  <a:moveTo>
                    <a:pt x="266" y="332"/>
                  </a:moveTo>
                  <a:lnTo>
                    <a:pt x="299" y="368"/>
                  </a:lnTo>
                  <a:lnTo>
                    <a:pt x="273" y="392"/>
                  </a:lnTo>
                  <a:lnTo>
                    <a:pt x="239" y="356"/>
                  </a:lnTo>
                  <a:lnTo>
                    <a:pt x="266" y="332"/>
                  </a:lnTo>
                  <a:close/>
                  <a:moveTo>
                    <a:pt x="306" y="224"/>
                  </a:moveTo>
                  <a:lnTo>
                    <a:pt x="337" y="263"/>
                  </a:lnTo>
                  <a:lnTo>
                    <a:pt x="309" y="287"/>
                  </a:lnTo>
                  <a:lnTo>
                    <a:pt x="278" y="249"/>
                  </a:lnTo>
                  <a:lnTo>
                    <a:pt x="306" y="224"/>
                  </a:lnTo>
                  <a:close/>
                  <a:moveTo>
                    <a:pt x="275" y="253"/>
                  </a:moveTo>
                  <a:lnTo>
                    <a:pt x="306" y="291"/>
                  </a:lnTo>
                  <a:lnTo>
                    <a:pt x="266" y="325"/>
                  </a:lnTo>
                  <a:lnTo>
                    <a:pt x="232" y="289"/>
                  </a:lnTo>
                  <a:lnTo>
                    <a:pt x="275" y="253"/>
                  </a:lnTo>
                  <a:close/>
                  <a:moveTo>
                    <a:pt x="228" y="292"/>
                  </a:moveTo>
                  <a:lnTo>
                    <a:pt x="263" y="328"/>
                  </a:lnTo>
                  <a:lnTo>
                    <a:pt x="235" y="353"/>
                  </a:lnTo>
                  <a:lnTo>
                    <a:pt x="199" y="318"/>
                  </a:lnTo>
                  <a:lnTo>
                    <a:pt x="228" y="292"/>
                  </a:lnTo>
                  <a:close/>
                  <a:moveTo>
                    <a:pt x="273" y="181"/>
                  </a:moveTo>
                  <a:lnTo>
                    <a:pt x="304" y="218"/>
                  </a:lnTo>
                  <a:lnTo>
                    <a:pt x="275" y="244"/>
                  </a:lnTo>
                  <a:lnTo>
                    <a:pt x="242" y="206"/>
                  </a:lnTo>
                  <a:lnTo>
                    <a:pt x="273" y="181"/>
                  </a:lnTo>
                  <a:close/>
                  <a:moveTo>
                    <a:pt x="239" y="210"/>
                  </a:moveTo>
                  <a:lnTo>
                    <a:pt x="271" y="248"/>
                  </a:lnTo>
                  <a:lnTo>
                    <a:pt x="228" y="285"/>
                  </a:lnTo>
                  <a:lnTo>
                    <a:pt x="196" y="249"/>
                  </a:lnTo>
                  <a:lnTo>
                    <a:pt x="239" y="210"/>
                  </a:lnTo>
                  <a:close/>
                  <a:moveTo>
                    <a:pt x="190" y="253"/>
                  </a:moveTo>
                  <a:lnTo>
                    <a:pt x="225" y="289"/>
                  </a:lnTo>
                  <a:lnTo>
                    <a:pt x="196" y="315"/>
                  </a:lnTo>
                  <a:lnTo>
                    <a:pt x="161" y="279"/>
                  </a:lnTo>
                  <a:lnTo>
                    <a:pt x="190" y="253"/>
                  </a:lnTo>
                  <a:close/>
                  <a:moveTo>
                    <a:pt x="239" y="138"/>
                  </a:moveTo>
                  <a:lnTo>
                    <a:pt x="269" y="175"/>
                  </a:lnTo>
                  <a:lnTo>
                    <a:pt x="239" y="203"/>
                  </a:lnTo>
                  <a:lnTo>
                    <a:pt x="208" y="165"/>
                  </a:lnTo>
                  <a:lnTo>
                    <a:pt x="239" y="138"/>
                  </a:lnTo>
                  <a:close/>
                  <a:moveTo>
                    <a:pt x="204" y="168"/>
                  </a:moveTo>
                  <a:lnTo>
                    <a:pt x="235" y="206"/>
                  </a:lnTo>
                  <a:lnTo>
                    <a:pt x="190" y="244"/>
                  </a:lnTo>
                  <a:lnTo>
                    <a:pt x="158" y="210"/>
                  </a:lnTo>
                  <a:lnTo>
                    <a:pt x="204" y="168"/>
                  </a:lnTo>
                  <a:close/>
                  <a:moveTo>
                    <a:pt x="154" y="213"/>
                  </a:moveTo>
                  <a:lnTo>
                    <a:pt x="187" y="249"/>
                  </a:lnTo>
                  <a:lnTo>
                    <a:pt x="158" y="275"/>
                  </a:lnTo>
                  <a:lnTo>
                    <a:pt x="122" y="241"/>
                  </a:lnTo>
                  <a:lnTo>
                    <a:pt x="154" y="213"/>
                  </a:lnTo>
                  <a:close/>
                  <a:moveTo>
                    <a:pt x="206" y="93"/>
                  </a:moveTo>
                  <a:lnTo>
                    <a:pt x="235" y="132"/>
                  </a:lnTo>
                  <a:lnTo>
                    <a:pt x="204" y="160"/>
                  </a:lnTo>
                  <a:lnTo>
                    <a:pt x="173" y="122"/>
                  </a:lnTo>
                  <a:lnTo>
                    <a:pt x="206" y="93"/>
                  </a:lnTo>
                  <a:close/>
                  <a:moveTo>
                    <a:pt x="168" y="125"/>
                  </a:moveTo>
                  <a:lnTo>
                    <a:pt x="201" y="163"/>
                  </a:lnTo>
                  <a:lnTo>
                    <a:pt x="154" y="205"/>
                  </a:lnTo>
                  <a:lnTo>
                    <a:pt x="120" y="168"/>
                  </a:lnTo>
                  <a:lnTo>
                    <a:pt x="168" y="125"/>
                  </a:lnTo>
                  <a:close/>
                  <a:moveTo>
                    <a:pt x="117" y="172"/>
                  </a:moveTo>
                  <a:lnTo>
                    <a:pt x="149" y="208"/>
                  </a:lnTo>
                  <a:lnTo>
                    <a:pt x="118" y="237"/>
                  </a:lnTo>
                  <a:lnTo>
                    <a:pt x="84" y="201"/>
                  </a:lnTo>
                  <a:lnTo>
                    <a:pt x="117" y="172"/>
                  </a:lnTo>
                  <a:close/>
                  <a:moveTo>
                    <a:pt x="172" y="50"/>
                  </a:moveTo>
                  <a:lnTo>
                    <a:pt x="202" y="89"/>
                  </a:lnTo>
                  <a:lnTo>
                    <a:pt x="170" y="119"/>
                  </a:lnTo>
                  <a:lnTo>
                    <a:pt x="137" y="81"/>
                  </a:lnTo>
                  <a:lnTo>
                    <a:pt x="172" y="50"/>
                  </a:lnTo>
                  <a:close/>
                  <a:moveTo>
                    <a:pt x="134" y="84"/>
                  </a:moveTo>
                  <a:lnTo>
                    <a:pt x="165" y="122"/>
                  </a:lnTo>
                  <a:lnTo>
                    <a:pt x="117" y="165"/>
                  </a:lnTo>
                  <a:lnTo>
                    <a:pt x="82" y="129"/>
                  </a:lnTo>
                  <a:lnTo>
                    <a:pt x="134" y="84"/>
                  </a:lnTo>
                  <a:close/>
                  <a:moveTo>
                    <a:pt x="79" y="132"/>
                  </a:moveTo>
                  <a:lnTo>
                    <a:pt x="113" y="168"/>
                  </a:lnTo>
                  <a:lnTo>
                    <a:pt x="79" y="198"/>
                  </a:lnTo>
                  <a:lnTo>
                    <a:pt x="44" y="163"/>
                  </a:lnTo>
                  <a:lnTo>
                    <a:pt x="79" y="132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57"/>
            <p:cNvSpPr>
              <a:spLocks/>
            </p:cNvSpPr>
            <p:nvPr/>
          </p:nvSpPr>
          <p:spPr bwMode="auto">
            <a:xfrm>
              <a:off x="3379" y="1634"/>
              <a:ext cx="366" cy="411"/>
            </a:xfrm>
            <a:custGeom>
              <a:avLst/>
              <a:gdLst>
                <a:gd name="T0" fmla="*/ 350 w 366"/>
                <a:gd name="T1" fmla="*/ 411 h 411"/>
                <a:gd name="T2" fmla="*/ 0 w 366"/>
                <a:gd name="T3" fmla="*/ 13 h 411"/>
                <a:gd name="T4" fmla="*/ 13 w 366"/>
                <a:gd name="T5" fmla="*/ 0 h 411"/>
                <a:gd name="T6" fmla="*/ 366 w 366"/>
                <a:gd name="T7" fmla="*/ 397 h 411"/>
                <a:gd name="T8" fmla="*/ 350 w 366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1">
                  <a:moveTo>
                    <a:pt x="350" y="411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366" y="397"/>
                  </a:lnTo>
                  <a:lnTo>
                    <a:pt x="350" y="411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58"/>
            <p:cNvSpPr>
              <a:spLocks/>
            </p:cNvSpPr>
            <p:nvPr/>
          </p:nvSpPr>
          <p:spPr bwMode="auto">
            <a:xfrm>
              <a:off x="3385" y="1634"/>
              <a:ext cx="360" cy="404"/>
            </a:xfrm>
            <a:custGeom>
              <a:avLst/>
              <a:gdLst>
                <a:gd name="T0" fmla="*/ 353 w 360"/>
                <a:gd name="T1" fmla="*/ 404 h 404"/>
                <a:gd name="T2" fmla="*/ 0 w 360"/>
                <a:gd name="T3" fmla="*/ 7 h 404"/>
                <a:gd name="T4" fmla="*/ 7 w 360"/>
                <a:gd name="T5" fmla="*/ 0 h 404"/>
                <a:gd name="T6" fmla="*/ 360 w 360"/>
                <a:gd name="T7" fmla="*/ 397 h 404"/>
                <a:gd name="T8" fmla="*/ 353 w 360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04">
                  <a:moveTo>
                    <a:pt x="353" y="40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360" y="397"/>
                  </a:lnTo>
                  <a:lnTo>
                    <a:pt x="353" y="40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59"/>
            <p:cNvSpPr>
              <a:spLocks/>
            </p:cNvSpPr>
            <p:nvPr/>
          </p:nvSpPr>
          <p:spPr bwMode="auto">
            <a:xfrm>
              <a:off x="3910" y="2265"/>
              <a:ext cx="512" cy="509"/>
            </a:xfrm>
            <a:custGeom>
              <a:avLst/>
              <a:gdLst>
                <a:gd name="T0" fmla="*/ 312 w 512"/>
                <a:gd name="T1" fmla="*/ 509 h 509"/>
                <a:gd name="T2" fmla="*/ 512 w 512"/>
                <a:gd name="T3" fmla="*/ 330 h 509"/>
                <a:gd name="T4" fmla="*/ 153 w 512"/>
                <a:gd name="T5" fmla="*/ 0 h 509"/>
                <a:gd name="T6" fmla="*/ 0 w 512"/>
                <a:gd name="T7" fmla="*/ 134 h 509"/>
                <a:gd name="T8" fmla="*/ 312 w 512"/>
                <a:gd name="T9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509">
                  <a:moveTo>
                    <a:pt x="312" y="509"/>
                  </a:moveTo>
                  <a:lnTo>
                    <a:pt x="512" y="330"/>
                  </a:lnTo>
                  <a:lnTo>
                    <a:pt x="153" y="0"/>
                  </a:lnTo>
                  <a:lnTo>
                    <a:pt x="0" y="134"/>
                  </a:lnTo>
                  <a:lnTo>
                    <a:pt x="312" y="50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Freeform 60"/>
            <p:cNvSpPr>
              <a:spLocks/>
            </p:cNvSpPr>
            <p:nvPr/>
          </p:nvSpPr>
          <p:spPr bwMode="auto">
            <a:xfrm>
              <a:off x="3910" y="2334"/>
              <a:ext cx="397" cy="440"/>
            </a:xfrm>
            <a:custGeom>
              <a:avLst/>
              <a:gdLst>
                <a:gd name="T0" fmla="*/ 312 w 397"/>
                <a:gd name="T1" fmla="*/ 440 h 440"/>
                <a:gd name="T2" fmla="*/ 397 w 397"/>
                <a:gd name="T3" fmla="*/ 363 h 440"/>
                <a:gd name="T4" fmla="*/ 75 w 397"/>
                <a:gd name="T5" fmla="*/ 0 h 440"/>
                <a:gd name="T6" fmla="*/ 0 w 397"/>
                <a:gd name="T7" fmla="*/ 65 h 440"/>
                <a:gd name="T8" fmla="*/ 312 w 397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440">
                  <a:moveTo>
                    <a:pt x="312" y="440"/>
                  </a:moveTo>
                  <a:lnTo>
                    <a:pt x="397" y="363"/>
                  </a:lnTo>
                  <a:lnTo>
                    <a:pt x="75" y="0"/>
                  </a:lnTo>
                  <a:lnTo>
                    <a:pt x="0" y="65"/>
                  </a:lnTo>
                  <a:lnTo>
                    <a:pt x="312" y="440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61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62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63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64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65"/>
            <p:cNvSpPr>
              <a:spLocks noEditPoints="1"/>
            </p:cNvSpPr>
            <p:nvPr/>
          </p:nvSpPr>
          <p:spPr bwMode="auto">
            <a:xfrm>
              <a:off x="3939" y="2284"/>
              <a:ext cx="447" cy="468"/>
            </a:xfrm>
            <a:custGeom>
              <a:avLst/>
              <a:gdLst>
                <a:gd name="T0" fmla="*/ 350 w 447"/>
                <a:gd name="T1" fmla="*/ 430 h 468"/>
                <a:gd name="T2" fmla="*/ 407 w 447"/>
                <a:gd name="T3" fmla="*/ 378 h 468"/>
                <a:gd name="T4" fmla="*/ 447 w 447"/>
                <a:gd name="T5" fmla="*/ 344 h 468"/>
                <a:gd name="T6" fmla="*/ 405 w 447"/>
                <a:gd name="T7" fmla="*/ 303 h 468"/>
                <a:gd name="T8" fmla="*/ 366 w 447"/>
                <a:gd name="T9" fmla="*/ 263 h 468"/>
                <a:gd name="T10" fmla="*/ 328 w 447"/>
                <a:gd name="T11" fmla="*/ 225 h 468"/>
                <a:gd name="T12" fmla="*/ 289 w 447"/>
                <a:gd name="T13" fmla="*/ 186 h 468"/>
                <a:gd name="T14" fmla="*/ 251 w 447"/>
                <a:gd name="T15" fmla="*/ 148 h 468"/>
                <a:gd name="T16" fmla="*/ 211 w 447"/>
                <a:gd name="T17" fmla="*/ 108 h 468"/>
                <a:gd name="T18" fmla="*/ 172 w 447"/>
                <a:gd name="T19" fmla="*/ 70 h 468"/>
                <a:gd name="T20" fmla="*/ 134 w 447"/>
                <a:gd name="T21" fmla="*/ 31 h 468"/>
                <a:gd name="T22" fmla="*/ 105 w 447"/>
                <a:gd name="T23" fmla="*/ 57 h 468"/>
                <a:gd name="T24" fmla="*/ 67 w 447"/>
                <a:gd name="T25" fmla="*/ 91 h 468"/>
                <a:gd name="T26" fmla="*/ 38 w 447"/>
                <a:gd name="T27" fmla="*/ 115 h 468"/>
                <a:gd name="T28" fmla="*/ 0 w 447"/>
                <a:gd name="T29" fmla="*/ 149 h 468"/>
                <a:gd name="T30" fmla="*/ 36 w 447"/>
                <a:gd name="T31" fmla="*/ 191 h 468"/>
                <a:gd name="T32" fmla="*/ 70 w 447"/>
                <a:gd name="T33" fmla="*/ 234 h 468"/>
                <a:gd name="T34" fmla="*/ 105 w 447"/>
                <a:gd name="T35" fmla="*/ 275 h 468"/>
                <a:gd name="T36" fmla="*/ 141 w 447"/>
                <a:gd name="T37" fmla="*/ 318 h 468"/>
                <a:gd name="T38" fmla="*/ 175 w 447"/>
                <a:gd name="T39" fmla="*/ 359 h 468"/>
                <a:gd name="T40" fmla="*/ 209 w 447"/>
                <a:gd name="T41" fmla="*/ 402 h 468"/>
                <a:gd name="T42" fmla="*/ 246 w 447"/>
                <a:gd name="T43" fmla="*/ 444 h 468"/>
                <a:gd name="T44" fmla="*/ 311 w 447"/>
                <a:gd name="T45" fmla="*/ 464 h 468"/>
                <a:gd name="T46" fmla="*/ 134 w 447"/>
                <a:gd name="T47" fmla="*/ 39 h 468"/>
                <a:gd name="T48" fmla="*/ 70 w 447"/>
                <a:gd name="T49" fmla="*/ 94 h 468"/>
                <a:gd name="T50" fmla="*/ 72 w 447"/>
                <a:gd name="T51" fmla="*/ 158 h 468"/>
                <a:gd name="T52" fmla="*/ 72 w 447"/>
                <a:gd name="T53" fmla="*/ 158 h 468"/>
                <a:gd name="T54" fmla="*/ 208 w 447"/>
                <a:gd name="T55" fmla="*/ 112 h 468"/>
                <a:gd name="T56" fmla="*/ 142 w 447"/>
                <a:gd name="T57" fmla="*/ 103 h 468"/>
                <a:gd name="T58" fmla="*/ 75 w 447"/>
                <a:gd name="T59" fmla="*/ 163 h 468"/>
                <a:gd name="T60" fmla="*/ 218 w 447"/>
                <a:gd name="T61" fmla="*/ 177 h 468"/>
                <a:gd name="T62" fmla="*/ 218 w 447"/>
                <a:gd name="T63" fmla="*/ 177 h 468"/>
                <a:gd name="T64" fmla="*/ 213 w 447"/>
                <a:gd name="T65" fmla="*/ 180 h 468"/>
                <a:gd name="T66" fmla="*/ 136 w 447"/>
                <a:gd name="T67" fmla="*/ 182 h 468"/>
                <a:gd name="T68" fmla="*/ 221 w 447"/>
                <a:gd name="T69" fmla="*/ 180 h 468"/>
                <a:gd name="T70" fmla="*/ 208 w 447"/>
                <a:gd name="T71" fmla="*/ 258 h 468"/>
                <a:gd name="T72" fmla="*/ 208 w 447"/>
                <a:gd name="T73" fmla="*/ 258 h 468"/>
                <a:gd name="T74" fmla="*/ 203 w 447"/>
                <a:gd name="T75" fmla="*/ 261 h 468"/>
                <a:gd name="T76" fmla="*/ 289 w 447"/>
                <a:gd name="T77" fmla="*/ 194 h 468"/>
                <a:gd name="T78" fmla="*/ 211 w 447"/>
                <a:gd name="T79" fmla="*/ 263 h 468"/>
                <a:gd name="T80" fmla="*/ 206 w 447"/>
                <a:gd name="T81" fmla="*/ 332 h 468"/>
                <a:gd name="T82" fmla="*/ 206 w 447"/>
                <a:gd name="T83" fmla="*/ 332 h 468"/>
                <a:gd name="T84" fmla="*/ 362 w 447"/>
                <a:gd name="T85" fmla="*/ 266 h 468"/>
                <a:gd name="T86" fmla="*/ 292 w 447"/>
                <a:gd name="T87" fmla="*/ 263 h 468"/>
                <a:gd name="T88" fmla="*/ 209 w 447"/>
                <a:gd name="T89" fmla="*/ 337 h 468"/>
                <a:gd name="T90" fmla="*/ 368 w 447"/>
                <a:gd name="T91" fmla="*/ 337 h 468"/>
                <a:gd name="T92" fmla="*/ 368 w 447"/>
                <a:gd name="T93" fmla="*/ 337 h 468"/>
                <a:gd name="T94" fmla="*/ 362 w 447"/>
                <a:gd name="T95" fmla="*/ 340 h 468"/>
                <a:gd name="T96" fmla="*/ 276 w 447"/>
                <a:gd name="T97" fmla="*/ 35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468">
                  <a:moveTo>
                    <a:pt x="276" y="423"/>
                  </a:moveTo>
                  <a:lnTo>
                    <a:pt x="313" y="392"/>
                  </a:lnTo>
                  <a:lnTo>
                    <a:pt x="345" y="433"/>
                  </a:lnTo>
                  <a:lnTo>
                    <a:pt x="350" y="430"/>
                  </a:lnTo>
                  <a:lnTo>
                    <a:pt x="316" y="389"/>
                  </a:lnTo>
                  <a:lnTo>
                    <a:pt x="366" y="344"/>
                  </a:lnTo>
                  <a:lnTo>
                    <a:pt x="404" y="383"/>
                  </a:lnTo>
                  <a:lnTo>
                    <a:pt x="407" y="378"/>
                  </a:lnTo>
                  <a:lnTo>
                    <a:pt x="371" y="340"/>
                  </a:lnTo>
                  <a:lnTo>
                    <a:pt x="405" y="309"/>
                  </a:lnTo>
                  <a:lnTo>
                    <a:pt x="443" y="347"/>
                  </a:lnTo>
                  <a:lnTo>
                    <a:pt x="447" y="344"/>
                  </a:lnTo>
                  <a:lnTo>
                    <a:pt x="409" y="306"/>
                  </a:lnTo>
                  <a:lnTo>
                    <a:pt x="443" y="275"/>
                  </a:lnTo>
                  <a:lnTo>
                    <a:pt x="440" y="272"/>
                  </a:lnTo>
                  <a:lnTo>
                    <a:pt x="405" y="303"/>
                  </a:lnTo>
                  <a:lnTo>
                    <a:pt x="369" y="266"/>
                  </a:lnTo>
                  <a:lnTo>
                    <a:pt x="404" y="237"/>
                  </a:lnTo>
                  <a:lnTo>
                    <a:pt x="399" y="234"/>
                  </a:lnTo>
                  <a:lnTo>
                    <a:pt x="366" y="263"/>
                  </a:lnTo>
                  <a:lnTo>
                    <a:pt x="331" y="229"/>
                  </a:lnTo>
                  <a:lnTo>
                    <a:pt x="362" y="201"/>
                  </a:lnTo>
                  <a:lnTo>
                    <a:pt x="359" y="198"/>
                  </a:lnTo>
                  <a:lnTo>
                    <a:pt x="328" y="225"/>
                  </a:lnTo>
                  <a:lnTo>
                    <a:pt x="292" y="189"/>
                  </a:lnTo>
                  <a:lnTo>
                    <a:pt x="323" y="163"/>
                  </a:lnTo>
                  <a:lnTo>
                    <a:pt x="318" y="160"/>
                  </a:lnTo>
                  <a:lnTo>
                    <a:pt x="289" y="186"/>
                  </a:lnTo>
                  <a:lnTo>
                    <a:pt x="254" y="151"/>
                  </a:lnTo>
                  <a:lnTo>
                    <a:pt x="282" y="127"/>
                  </a:lnTo>
                  <a:lnTo>
                    <a:pt x="278" y="122"/>
                  </a:lnTo>
                  <a:lnTo>
                    <a:pt x="251" y="148"/>
                  </a:lnTo>
                  <a:lnTo>
                    <a:pt x="215" y="113"/>
                  </a:lnTo>
                  <a:lnTo>
                    <a:pt x="242" y="89"/>
                  </a:lnTo>
                  <a:lnTo>
                    <a:pt x="237" y="86"/>
                  </a:lnTo>
                  <a:lnTo>
                    <a:pt x="211" y="108"/>
                  </a:lnTo>
                  <a:lnTo>
                    <a:pt x="177" y="74"/>
                  </a:lnTo>
                  <a:lnTo>
                    <a:pt x="201" y="51"/>
                  </a:lnTo>
                  <a:lnTo>
                    <a:pt x="197" y="48"/>
                  </a:lnTo>
                  <a:lnTo>
                    <a:pt x="172" y="70"/>
                  </a:lnTo>
                  <a:lnTo>
                    <a:pt x="137" y="36"/>
                  </a:lnTo>
                  <a:lnTo>
                    <a:pt x="160" y="15"/>
                  </a:lnTo>
                  <a:lnTo>
                    <a:pt x="156" y="12"/>
                  </a:lnTo>
                  <a:lnTo>
                    <a:pt x="134" y="31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129" y="34"/>
                  </a:lnTo>
                  <a:lnTo>
                    <a:pt x="105" y="57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101" y="60"/>
                  </a:lnTo>
                  <a:lnTo>
                    <a:pt x="67" y="91"/>
                  </a:lnTo>
                  <a:lnTo>
                    <a:pt x="38" y="57"/>
                  </a:lnTo>
                  <a:lnTo>
                    <a:pt x="34" y="60"/>
                  </a:lnTo>
                  <a:lnTo>
                    <a:pt x="63" y="94"/>
                  </a:lnTo>
                  <a:lnTo>
                    <a:pt x="38" y="115"/>
                  </a:lnTo>
                  <a:lnTo>
                    <a:pt x="10" y="81"/>
                  </a:lnTo>
                  <a:lnTo>
                    <a:pt x="7" y="84"/>
                  </a:lnTo>
                  <a:lnTo>
                    <a:pt x="34" y="119"/>
                  </a:lnTo>
                  <a:lnTo>
                    <a:pt x="0" y="149"/>
                  </a:lnTo>
                  <a:lnTo>
                    <a:pt x="3" y="153"/>
                  </a:lnTo>
                  <a:lnTo>
                    <a:pt x="38" y="124"/>
                  </a:lnTo>
                  <a:lnTo>
                    <a:pt x="69" y="163"/>
                  </a:lnTo>
                  <a:lnTo>
                    <a:pt x="36" y="191"/>
                  </a:lnTo>
                  <a:lnTo>
                    <a:pt x="39" y="196"/>
                  </a:lnTo>
                  <a:lnTo>
                    <a:pt x="72" y="167"/>
                  </a:lnTo>
                  <a:lnTo>
                    <a:pt x="101" y="206"/>
                  </a:lnTo>
                  <a:lnTo>
                    <a:pt x="70" y="234"/>
                  </a:lnTo>
                  <a:lnTo>
                    <a:pt x="74" y="237"/>
                  </a:lnTo>
                  <a:lnTo>
                    <a:pt x="105" y="210"/>
                  </a:lnTo>
                  <a:lnTo>
                    <a:pt x="136" y="249"/>
                  </a:lnTo>
                  <a:lnTo>
                    <a:pt x="105" y="275"/>
                  </a:lnTo>
                  <a:lnTo>
                    <a:pt x="108" y="280"/>
                  </a:lnTo>
                  <a:lnTo>
                    <a:pt x="139" y="253"/>
                  </a:lnTo>
                  <a:lnTo>
                    <a:pt x="168" y="292"/>
                  </a:lnTo>
                  <a:lnTo>
                    <a:pt x="141" y="318"/>
                  </a:lnTo>
                  <a:lnTo>
                    <a:pt x="144" y="321"/>
                  </a:lnTo>
                  <a:lnTo>
                    <a:pt x="172" y="296"/>
                  </a:lnTo>
                  <a:lnTo>
                    <a:pt x="203" y="335"/>
                  </a:lnTo>
                  <a:lnTo>
                    <a:pt x="175" y="359"/>
                  </a:lnTo>
                  <a:lnTo>
                    <a:pt x="179" y="364"/>
                  </a:lnTo>
                  <a:lnTo>
                    <a:pt x="206" y="340"/>
                  </a:lnTo>
                  <a:lnTo>
                    <a:pt x="237" y="378"/>
                  </a:lnTo>
                  <a:lnTo>
                    <a:pt x="209" y="402"/>
                  </a:lnTo>
                  <a:lnTo>
                    <a:pt x="213" y="406"/>
                  </a:lnTo>
                  <a:lnTo>
                    <a:pt x="240" y="383"/>
                  </a:lnTo>
                  <a:lnTo>
                    <a:pt x="270" y="421"/>
                  </a:lnTo>
                  <a:lnTo>
                    <a:pt x="246" y="444"/>
                  </a:lnTo>
                  <a:lnTo>
                    <a:pt x="249" y="449"/>
                  </a:lnTo>
                  <a:lnTo>
                    <a:pt x="273" y="426"/>
                  </a:lnTo>
                  <a:lnTo>
                    <a:pt x="306" y="468"/>
                  </a:lnTo>
                  <a:lnTo>
                    <a:pt x="311" y="464"/>
                  </a:lnTo>
                  <a:lnTo>
                    <a:pt x="276" y="423"/>
                  </a:lnTo>
                  <a:close/>
                  <a:moveTo>
                    <a:pt x="142" y="96"/>
                  </a:moveTo>
                  <a:lnTo>
                    <a:pt x="110" y="60"/>
                  </a:lnTo>
                  <a:lnTo>
                    <a:pt x="134" y="39"/>
                  </a:lnTo>
                  <a:lnTo>
                    <a:pt x="168" y="74"/>
                  </a:lnTo>
                  <a:lnTo>
                    <a:pt x="142" y="96"/>
                  </a:lnTo>
                  <a:close/>
                  <a:moveTo>
                    <a:pt x="101" y="132"/>
                  </a:moveTo>
                  <a:lnTo>
                    <a:pt x="70" y="94"/>
                  </a:lnTo>
                  <a:lnTo>
                    <a:pt x="105" y="63"/>
                  </a:lnTo>
                  <a:lnTo>
                    <a:pt x="139" y="100"/>
                  </a:lnTo>
                  <a:lnTo>
                    <a:pt x="101" y="132"/>
                  </a:lnTo>
                  <a:close/>
                  <a:moveTo>
                    <a:pt x="72" y="158"/>
                  </a:moveTo>
                  <a:lnTo>
                    <a:pt x="41" y="120"/>
                  </a:lnTo>
                  <a:lnTo>
                    <a:pt x="67" y="98"/>
                  </a:lnTo>
                  <a:lnTo>
                    <a:pt x="98" y="136"/>
                  </a:lnTo>
                  <a:lnTo>
                    <a:pt x="72" y="158"/>
                  </a:lnTo>
                  <a:close/>
                  <a:moveTo>
                    <a:pt x="180" y="136"/>
                  </a:moveTo>
                  <a:lnTo>
                    <a:pt x="146" y="100"/>
                  </a:lnTo>
                  <a:lnTo>
                    <a:pt x="172" y="77"/>
                  </a:lnTo>
                  <a:lnTo>
                    <a:pt x="208" y="112"/>
                  </a:lnTo>
                  <a:lnTo>
                    <a:pt x="180" y="136"/>
                  </a:lnTo>
                  <a:close/>
                  <a:moveTo>
                    <a:pt x="137" y="175"/>
                  </a:moveTo>
                  <a:lnTo>
                    <a:pt x="105" y="137"/>
                  </a:lnTo>
                  <a:lnTo>
                    <a:pt x="142" y="103"/>
                  </a:lnTo>
                  <a:lnTo>
                    <a:pt x="177" y="139"/>
                  </a:lnTo>
                  <a:lnTo>
                    <a:pt x="137" y="175"/>
                  </a:lnTo>
                  <a:close/>
                  <a:moveTo>
                    <a:pt x="106" y="203"/>
                  </a:moveTo>
                  <a:lnTo>
                    <a:pt x="75" y="163"/>
                  </a:lnTo>
                  <a:lnTo>
                    <a:pt x="101" y="141"/>
                  </a:lnTo>
                  <a:lnTo>
                    <a:pt x="132" y="179"/>
                  </a:lnTo>
                  <a:lnTo>
                    <a:pt x="106" y="203"/>
                  </a:lnTo>
                  <a:close/>
                  <a:moveTo>
                    <a:pt x="218" y="177"/>
                  </a:moveTo>
                  <a:lnTo>
                    <a:pt x="184" y="141"/>
                  </a:lnTo>
                  <a:lnTo>
                    <a:pt x="211" y="117"/>
                  </a:lnTo>
                  <a:lnTo>
                    <a:pt x="246" y="151"/>
                  </a:lnTo>
                  <a:lnTo>
                    <a:pt x="218" y="177"/>
                  </a:lnTo>
                  <a:close/>
                  <a:moveTo>
                    <a:pt x="172" y="217"/>
                  </a:moveTo>
                  <a:lnTo>
                    <a:pt x="141" y="179"/>
                  </a:lnTo>
                  <a:lnTo>
                    <a:pt x="180" y="144"/>
                  </a:lnTo>
                  <a:lnTo>
                    <a:pt x="213" y="180"/>
                  </a:lnTo>
                  <a:lnTo>
                    <a:pt x="172" y="217"/>
                  </a:lnTo>
                  <a:close/>
                  <a:moveTo>
                    <a:pt x="139" y="246"/>
                  </a:moveTo>
                  <a:lnTo>
                    <a:pt x="110" y="206"/>
                  </a:lnTo>
                  <a:lnTo>
                    <a:pt x="136" y="182"/>
                  </a:lnTo>
                  <a:lnTo>
                    <a:pt x="168" y="220"/>
                  </a:lnTo>
                  <a:lnTo>
                    <a:pt x="139" y="246"/>
                  </a:lnTo>
                  <a:close/>
                  <a:moveTo>
                    <a:pt x="254" y="217"/>
                  </a:moveTo>
                  <a:lnTo>
                    <a:pt x="221" y="180"/>
                  </a:lnTo>
                  <a:lnTo>
                    <a:pt x="249" y="155"/>
                  </a:lnTo>
                  <a:lnTo>
                    <a:pt x="285" y="189"/>
                  </a:lnTo>
                  <a:lnTo>
                    <a:pt x="254" y="217"/>
                  </a:lnTo>
                  <a:close/>
                  <a:moveTo>
                    <a:pt x="208" y="258"/>
                  </a:moveTo>
                  <a:lnTo>
                    <a:pt x="175" y="220"/>
                  </a:lnTo>
                  <a:lnTo>
                    <a:pt x="216" y="184"/>
                  </a:lnTo>
                  <a:lnTo>
                    <a:pt x="251" y="220"/>
                  </a:lnTo>
                  <a:lnTo>
                    <a:pt x="208" y="258"/>
                  </a:lnTo>
                  <a:close/>
                  <a:moveTo>
                    <a:pt x="173" y="289"/>
                  </a:moveTo>
                  <a:lnTo>
                    <a:pt x="142" y="249"/>
                  </a:lnTo>
                  <a:lnTo>
                    <a:pt x="172" y="223"/>
                  </a:lnTo>
                  <a:lnTo>
                    <a:pt x="203" y="261"/>
                  </a:lnTo>
                  <a:lnTo>
                    <a:pt x="173" y="289"/>
                  </a:lnTo>
                  <a:close/>
                  <a:moveTo>
                    <a:pt x="292" y="256"/>
                  </a:moveTo>
                  <a:lnTo>
                    <a:pt x="258" y="220"/>
                  </a:lnTo>
                  <a:lnTo>
                    <a:pt x="289" y="194"/>
                  </a:lnTo>
                  <a:lnTo>
                    <a:pt x="323" y="229"/>
                  </a:lnTo>
                  <a:lnTo>
                    <a:pt x="292" y="256"/>
                  </a:lnTo>
                  <a:close/>
                  <a:moveTo>
                    <a:pt x="242" y="301"/>
                  </a:moveTo>
                  <a:lnTo>
                    <a:pt x="211" y="263"/>
                  </a:lnTo>
                  <a:lnTo>
                    <a:pt x="254" y="223"/>
                  </a:lnTo>
                  <a:lnTo>
                    <a:pt x="289" y="260"/>
                  </a:lnTo>
                  <a:lnTo>
                    <a:pt x="242" y="301"/>
                  </a:lnTo>
                  <a:close/>
                  <a:moveTo>
                    <a:pt x="206" y="332"/>
                  </a:moveTo>
                  <a:lnTo>
                    <a:pt x="177" y="292"/>
                  </a:lnTo>
                  <a:lnTo>
                    <a:pt x="206" y="266"/>
                  </a:lnTo>
                  <a:lnTo>
                    <a:pt x="239" y="304"/>
                  </a:lnTo>
                  <a:lnTo>
                    <a:pt x="206" y="332"/>
                  </a:lnTo>
                  <a:close/>
                  <a:moveTo>
                    <a:pt x="330" y="296"/>
                  </a:moveTo>
                  <a:lnTo>
                    <a:pt x="295" y="260"/>
                  </a:lnTo>
                  <a:lnTo>
                    <a:pt x="328" y="232"/>
                  </a:lnTo>
                  <a:lnTo>
                    <a:pt x="362" y="266"/>
                  </a:lnTo>
                  <a:lnTo>
                    <a:pt x="330" y="296"/>
                  </a:lnTo>
                  <a:close/>
                  <a:moveTo>
                    <a:pt x="276" y="342"/>
                  </a:moveTo>
                  <a:lnTo>
                    <a:pt x="246" y="304"/>
                  </a:lnTo>
                  <a:lnTo>
                    <a:pt x="292" y="263"/>
                  </a:lnTo>
                  <a:lnTo>
                    <a:pt x="325" y="299"/>
                  </a:lnTo>
                  <a:lnTo>
                    <a:pt x="276" y="342"/>
                  </a:lnTo>
                  <a:close/>
                  <a:moveTo>
                    <a:pt x="240" y="375"/>
                  </a:moveTo>
                  <a:lnTo>
                    <a:pt x="209" y="337"/>
                  </a:lnTo>
                  <a:lnTo>
                    <a:pt x="242" y="308"/>
                  </a:lnTo>
                  <a:lnTo>
                    <a:pt x="273" y="346"/>
                  </a:lnTo>
                  <a:lnTo>
                    <a:pt x="240" y="375"/>
                  </a:lnTo>
                  <a:close/>
                  <a:moveTo>
                    <a:pt x="368" y="337"/>
                  </a:moveTo>
                  <a:lnTo>
                    <a:pt x="333" y="301"/>
                  </a:lnTo>
                  <a:lnTo>
                    <a:pt x="366" y="272"/>
                  </a:lnTo>
                  <a:lnTo>
                    <a:pt x="402" y="306"/>
                  </a:lnTo>
                  <a:lnTo>
                    <a:pt x="368" y="337"/>
                  </a:lnTo>
                  <a:close/>
                  <a:moveTo>
                    <a:pt x="313" y="385"/>
                  </a:moveTo>
                  <a:lnTo>
                    <a:pt x="280" y="347"/>
                  </a:lnTo>
                  <a:lnTo>
                    <a:pt x="330" y="304"/>
                  </a:lnTo>
                  <a:lnTo>
                    <a:pt x="362" y="340"/>
                  </a:lnTo>
                  <a:lnTo>
                    <a:pt x="313" y="385"/>
                  </a:lnTo>
                  <a:close/>
                  <a:moveTo>
                    <a:pt x="275" y="418"/>
                  </a:moveTo>
                  <a:lnTo>
                    <a:pt x="244" y="380"/>
                  </a:lnTo>
                  <a:lnTo>
                    <a:pt x="276" y="351"/>
                  </a:lnTo>
                  <a:lnTo>
                    <a:pt x="309" y="389"/>
                  </a:lnTo>
                  <a:lnTo>
                    <a:pt x="275" y="418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66"/>
            <p:cNvSpPr>
              <a:spLocks/>
            </p:cNvSpPr>
            <p:nvPr/>
          </p:nvSpPr>
          <p:spPr bwMode="auto">
            <a:xfrm>
              <a:off x="3956" y="2287"/>
              <a:ext cx="366" cy="410"/>
            </a:xfrm>
            <a:custGeom>
              <a:avLst/>
              <a:gdLst>
                <a:gd name="T0" fmla="*/ 0 w 366"/>
                <a:gd name="T1" fmla="*/ 12 h 410"/>
                <a:gd name="T2" fmla="*/ 351 w 366"/>
                <a:gd name="T3" fmla="*/ 410 h 410"/>
                <a:gd name="T4" fmla="*/ 366 w 366"/>
                <a:gd name="T5" fmla="*/ 398 h 410"/>
                <a:gd name="T6" fmla="*/ 14 w 366"/>
                <a:gd name="T7" fmla="*/ 0 h 410"/>
                <a:gd name="T8" fmla="*/ 0 w 366"/>
                <a:gd name="T9" fmla="*/ 1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0">
                  <a:moveTo>
                    <a:pt x="0" y="12"/>
                  </a:moveTo>
                  <a:lnTo>
                    <a:pt x="351" y="410"/>
                  </a:lnTo>
                  <a:lnTo>
                    <a:pt x="366" y="398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67"/>
            <p:cNvSpPr>
              <a:spLocks/>
            </p:cNvSpPr>
            <p:nvPr/>
          </p:nvSpPr>
          <p:spPr bwMode="auto">
            <a:xfrm>
              <a:off x="3963" y="2287"/>
              <a:ext cx="359" cy="404"/>
            </a:xfrm>
            <a:custGeom>
              <a:avLst/>
              <a:gdLst>
                <a:gd name="T0" fmla="*/ 0 w 359"/>
                <a:gd name="T1" fmla="*/ 5 h 404"/>
                <a:gd name="T2" fmla="*/ 352 w 359"/>
                <a:gd name="T3" fmla="*/ 404 h 404"/>
                <a:gd name="T4" fmla="*/ 359 w 359"/>
                <a:gd name="T5" fmla="*/ 398 h 404"/>
                <a:gd name="T6" fmla="*/ 7 w 359"/>
                <a:gd name="T7" fmla="*/ 0 h 404"/>
                <a:gd name="T8" fmla="*/ 0 w 359"/>
                <a:gd name="T9" fmla="*/ 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04">
                  <a:moveTo>
                    <a:pt x="0" y="5"/>
                  </a:moveTo>
                  <a:lnTo>
                    <a:pt x="352" y="404"/>
                  </a:lnTo>
                  <a:lnTo>
                    <a:pt x="359" y="398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68"/>
            <p:cNvSpPr>
              <a:spLocks/>
            </p:cNvSpPr>
            <p:nvPr/>
          </p:nvSpPr>
          <p:spPr bwMode="auto">
            <a:xfrm>
              <a:off x="3392" y="2261"/>
              <a:ext cx="304" cy="329"/>
            </a:xfrm>
            <a:custGeom>
              <a:avLst/>
              <a:gdLst>
                <a:gd name="T0" fmla="*/ 143 w 177"/>
                <a:gd name="T1" fmla="*/ 191 h 191"/>
                <a:gd name="T2" fmla="*/ 139 w 177"/>
                <a:gd name="T3" fmla="*/ 51 h 191"/>
                <a:gd name="T4" fmla="*/ 0 w 177"/>
                <a:gd name="T5" fmla="*/ 29 h 191"/>
                <a:gd name="T6" fmla="*/ 143 w 177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91">
                  <a:moveTo>
                    <a:pt x="143" y="191"/>
                  </a:moveTo>
                  <a:cubicBezTo>
                    <a:pt x="177" y="154"/>
                    <a:pt x="176" y="93"/>
                    <a:pt x="139" y="51"/>
                  </a:cubicBezTo>
                  <a:cubicBezTo>
                    <a:pt x="101" y="8"/>
                    <a:pt x="41" y="0"/>
                    <a:pt x="0" y="29"/>
                  </a:cubicBezTo>
                  <a:cubicBezTo>
                    <a:pt x="143" y="191"/>
                    <a:pt x="143" y="191"/>
                    <a:pt x="143" y="191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69"/>
            <p:cNvSpPr>
              <a:spLocks/>
            </p:cNvSpPr>
            <p:nvPr/>
          </p:nvSpPr>
          <p:spPr bwMode="auto">
            <a:xfrm>
              <a:off x="3377" y="2298"/>
              <a:ext cx="277" cy="306"/>
            </a:xfrm>
            <a:custGeom>
              <a:avLst/>
              <a:gdLst>
                <a:gd name="T0" fmla="*/ 152 w 161"/>
                <a:gd name="T1" fmla="*/ 170 h 178"/>
                <a:gd name="T2" fmla="*/ 64 w 161"/>
                <a:gd name="T3" fmla="*/ 104 h 178"/>
                <a:gd name="T4" fmla="*/ 9 w 161"/>
                <a:gd name="T5" fmla="*/ 8 h 178"/>
                <a:gd name="T6" fmla="*/ 97 w 161"/>
                <a:gd name="T7" fmla="*/ 74 h 178"/>
                <a:gd name="T8" fmla="*/ 152 w 161"/>
                <a:gd name="T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78">
                  <a:moveTo>
                    <a:pt x="152" y="170"/>
                  </a:moveTo>
                  <a:cubicBezTo>
                    <a:pt x="143" y="178"/>
                    <a:pt x="103" y="148"/>
                    <a:pt x="64" y="104"/>
                  </a:cubicBezTo>
                  <a:cubicBezTo>
                    <a:pt x="24" y="59"/>
                    <a:pt x="0" y="16"/>
                    <a:pt x="9" y="8"/>
                  </a:cubicBezTo>
                  <a:cubicBezTo>
                    <a:pt x="18" y="0"/>
                    <a:pt x="58" y="29"/>
                    <a:pt x="97" y="74"/>
                  </a:cubicBezTo>
                  <a:cubicBezTo>
                    <a:pt x="137" y="119"/>
                    <a:pt x="161" y="162"/>
                    <a:pt x="152" y="170"/>
                  </a:cubicBezTo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70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71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72"/>
            <p:cNvSpPr>
              <a:spLocks/>
            </p:cNvSpPr>
            <p:nvPr/>
          </p:nvSpPr>
          <p:spPr bwMode="auto">
            <a:xfrm>
              <a:off x="3461" y="2449"/>
              <a:ext cx="55" cy="58"/>
            </a:xfrm>
            <a:custGeom>
              <a:avLst/>
              <a:gdLst>
                <a:gd name="T0" fmla="*/ 5 w 32"/>
                <a:gd name="T1" fmla="*/ 4 h 34"/>
                <a:gd name="T2" fmla="*/ 6 w 32"/>
                <a:gd name="T3" fmla="*/ 25 h 34"/>
                <a:gd name="T4" fmla="*/ 27 w 32"/>
                <a:gd name="T5" fmla="*/ 29 h 34"/>
                <a:gd name="T6" fmla="*/ 25 w 32"/>
                <a:gd name="T7" fmla="*/ 8 h 34"/>
                <a:gd name="T8" fmla="*/ 5 w 32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5" y="4"/>
                  </a:moveTo>
                  <a:cubicBezTo>
                    <a:pt x="0" y="9"/>
                    <a:pt x="0" y="18"/>
                    <a:pt x="6" y="25"/>
                  </a:cubicBezTo>
                  <a:cubicBezTo>
                    <a:pt x="12" y="32"/>
                    <a:pt x="21" y="34"/>
                    <a:pt x="27" y="29"/>
                  </a:cubicBezTo>
                  <a:cubicBezTo>
                    <a:pt x="32" y="25"/>
                    <a:pt x="31" y="15"/>
                    <a:pt x="25" y="8"/>
                  </a:cubicBezTo>
                  <a:cubicBezTo>
                    <a:pt x="19" y="2"/>
                    <a:pt x="10" y="0"/>
                    <a:pt x="5" y="4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73"/>
            <p:cNvSpPr>
              <a:spLocks noEditPoints="1"/>
            </p:cNvSpPr>
            <p:nvPr/>
          </p:nvSpPr>
          <p:spPr bwMode="auto">
            <a:xfrm>
              <a:off x="3631" y="2349"/>
              <a:ext cx="7" cy="243"/>
            </a:xfrm>
            <a:custGeom>
              <a:avLst/>
              <a:gdLst>
                <a:gd name="T0" fmla="*/ 0 w 4"/>
                <a:gd name="T1" fmla="*/ 141 h 141"/>
                <a:gd name="T2" fmla="*/ 0 w 4"/>
                <a:gd name="T3" fmla="*/ 141 h 141"/>
                <a:gd name="T4" fmla="*/ 0 w 4"/>
                <a:gd name="T5" fmla="*/ 141 h 141"/>
                <a:gd name="T6" fmla="*/ 0 w 4"/>
                <a:gd name="T7" fmla="*/ 141 h 141"/>
                <a:gd name="T8" fmla="*/ 0 w 4"/>
                <a:gd name="T9" fmla="*/ 141 h 141"/>
                <a:gd name="T10" fmla="*/ 0 w 4"/>
                <a:gd name="T11" fmla="*/ 141 h 141"/>
                <a:gd name="T12" fmla="*/ 4 w 4"/>
                <a:gd name="T13" fmla="*/ 140 h 141"/>
                <a:gd name="T14" fmla="*/ 0 w 4"/>
                <a:gd name="T15" fmla="*/ 141 h 141"/>
                <a:gd name="T16" fmla="*/ 4 w 4"/>
                <a:gd name="T17" fmla="*/ 140 h 141"/>
                <a:gd name="T18" fmla="*/ 0 w 4"/>
                <a:gd name="T19" fmla="*/ 0 h 141"/>
                <a:gd name="T20" fmla="*/ 0 w 4"/>
                <a:gd name="T21" fmla="*/ 0 h 141"/>
                <a:gd name="T22" fmla="*/ 0 w 4"/>
                <a:gd name="T23" fmla="*/ 0 h 141"/>
                <a:gd name="T24" fmla="*/ 0 w 4"/>
                <a:gd name="T25" fmla="*/ 0 h 141"/>
                <a:gd name="T26" fmla="*/ 0 w 4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41"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4" y="140"/>
                  </a:moveTo>
                  <a:cubicBezTo>
                    <a:pt x="3" y="141"/>
                    <a:pt x="2" y="141"/>
                    <a:pt x="0" y="141"/>
                  </a:cubicBezTo>
                  <a:cubicBezTo>
                    <a:pt x="2" y="141"/>
                    <a:pt x="3" y="141"/>
                    <a:pt x="4" y="1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74"/>
            <p:cNvSpPr>
              <a:spLocks/>
            </p:cNvSpPr>
            <p:nvPr/>
          </p:nvSpPr>
          <p:spPr bwMode="auto">
            <a:xfrm>
              <a:off x="3544" y="2349"/>
              <a:ext cx="152" cy="239"/>
            </a:xfrm>
            <a:custGeom>
              <a:avLst/>
              <a:gdLst>
                <a:gd name="T0" fmla="*/ 50 w 89"/>
                <a:gd name="T1" fmla="*/ 0 h 139"/>
                <a:gd name="T2" fmla="*/ 0 w 89"/>
                <a:gd name="T3" fmla="*/ 44 h 139"/>
                <a:gd name="T4" fmla="*/ 0 w 89"/>
                <a:gd name="T5" fmla="*/ 44 h 139"/>
                <a:gd name="T6" fmla="*/ 56 w 89"/>
                <a:gd name="T7" fmla="*/ 139 h 139"/>
                <a:gd name="T8" fmla="*/ 51 w 89"/>
                <a:gd name="T9" fmla="*/ 0 h 139"/>
                <a:gd name="T10" fmla="*/ 51 w 89"/>
                <a:gd name="T11" fmla="*/ 0 h 139"/>
                <a:gd name="T12" fmla="*/ 51 w 89"/>
                <a:gd name="T13" fmla="*/ 0 h 139"/>
                <a:gd name="T14" fmla="*/ 50 w 89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39">
                  <a:moveTo>
                    <a:pt x="5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8" y="88"/>
                    <a:pt x="63" y="129"/>
                    <a:pt x="56" y="139"/>
                  </a:cubicBezTo>
                  <a:cubicBezTo>
                    <a:pt x="89" y="102"/>
                    <a:pt x="88" y="4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75"/>
            <p:cNvSpPr>
              <a:spLocks/>
            </p:cNvSpPr>
            <p:nvPr/>
          </p:nvSpPr>
          <p:spPr bwMode="auto">
            <a:xfrm>
              <a:off x="3507" y="2425"/>
              <a:ext cx="145" cy="167"/>
            </a:xfrm>
            <a:custGeom>
              <a:avLst/>
              <a:gdLst>
                <a:gd name="T0" fmla="*/ 21 w 84"/>
                <a:gd name="T1" fmla="*/ 0 h 97"/>
                <a:gd name="T2" fmla="*/ 21 w 84"/>
                <a:gd name="T3" fmla="*/ 0 h 97"/>
                <a:gd name="T4" fmla="*/ 26 w 84"/>
                <a:gd name="T5" fmla="*/ 5 h 97"/>
                <a:gd name="T6" fmla="*/ 1 w 84"/>
                <a:gd name="T7" fmla="*/ 27 h 97"/>
                <a:gd name="T8" fmla="*/ 0 w 84"/>
                <a:gd name="T9" fmla="*/ 43 h 97"/>
                <a:gd name="T10" fmla="*/ 72 w 84"/>
                <a:gd name="T11" fmla="*/ 97 h 97"/>
                <a:gd name="T12" fmla="*/ 72 w 84"/>
                <a:gd name="T13" fmla="*/ 97 h 97"/>
                <a:gd name="T14" fmla="*/ 72 w 84"/>
                <a:gd name="T15" fmla="*/ 97 h 97"/>
                <a:gd name="T16" fmla="*/ 72 w 84"/>
                <a:gd name="T17" fmla="*/ 97 h 97"/>
                <a:gd name="T18" fmla="*/ 72 w 84"/>
                <a:gd name="T19" fmla="*/ 97 h 97"/>
                <a:gd name="T20" fmla="*/ 72 w 84"/>
                <a:gd name="T21" fmla="*/ 97 h 97"/>
                <a:gd name="T22" fmla="*/ 76 w 84"/>
                <a:gd name="T23" fmla="*/ 96 h 97"/>
                <a:gd name="T24" fmla="*/ 76 w 84"/>
                <a:gd name="T25" fmla="*/ 96 h 97"/>
                <a:gd name="T26" fmla="*/ 77 w 84"/>
                <a:gd name="T27" fmla="*/ 95 h 97"/>
                <a:gd name="T28" fmla="*/ 77 w 84"/>
                <a:gd name="T29" fmla="*/ 95 h 97"/>
                <a:gd name="T30" fmla="*/ 21 w 84"/>
                <a:gd name="T31" fmla="*/ 0 h 97"/>
                <a:gd name="T32" fmla="*/ 21 w 84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9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4" y="33"/>
                    <a:pt x="4" y="39"/>
                    <a:pt x="0" y="43"/>
                  </a:cubicBezTo>
                  <a:cubicBezTo>
                    <a:pt x="30" y="75"/>
                    <a:pt x="59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4" y="97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4" y="85"/>
                    <a:pt x="59" y="4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09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76"/>
            <p:cNvSpPr>
              <a:spLocks/>
            </p:cNvSpPr>
            <p:nvPr/>
          </p:nvSpPr>
          <p:spPr bwMode="auto">
            <a:xfrm>
              <a:off x="3502" y="2425"/>
              <a:ext cx="50" cy="46"/>
            </a:xfrm>
            <a:custGeom>
              <a:avLst/>
              <a:gdLst>
                <a:gd name="T0" fmla="*/ 24 w 29"/>
                <a:gd name="T1" fmla="*/ 0 h 27"/>
                <a:gd name="T2" fmla="*/ 0 w 29"/>
                <a:gd name="T3" fmla="*/ 21 h 27"/>
                <a:gd name="T4" fmla="*/ 1 w 29"/>
                <a:gd name="T5" fmla="*/ 22 h 27"/>
                <a:gd name="T6" fmla="*/ 4 w 29"/>
                <a:gd name="T7" fmla="*/ 27 h 27"/>
                <a:gd name="T8" fmla="*/ 29 w 29"/>
                <a:gd name="T9" fmla="*/ 5 h 27"/>
                <a:gd name="T10" fmla="*/ 24 w 2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7">
                  <a:moveTo>
                    <a:pt x="2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3" y="25"/>
                    <a:pt x="4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77"/>
            <p:cNvSpPr>
              <a:spLocks/>
            </p:cNvSpPr>
            <p:nvPr/>
          </p:nvSpPr>
          <p:spPr bwMode="auto">
            <a:xfrm>
              <a:off x="3470" y="2461"/>
              <a:ext cx="44" cy="43"/>
            </a:xfrm>
            <a:custGeom>
              <a:avLst/>
              <a:gdLst>
                <a:gd name="T0" fmla="*/ 19 w 26"/>
                <a:gd name="T1" fmla="*/ 0 h 25"/>
                <a:gd name="T2" fmla="*/ 0 w 26"/>
                <a:gd name="T3" fmla="*/ 17 h 25"/>
                <a:gd name="T4" fmla="*/ 1 w 26"/>
                <a:gd name="T5" fmla="*/ 18 h 25"/>
                <a:gd name="T6" fmla="*/ 15 w 26"/>
                <a:gd name="T7" fmla="*/ 25 h 25"/>
                <a:gd name="T8" fmla="*/ 22 w 26"/>
                <a:gd name="T9" fmla="*/ 22 h 25"/>
                <a:gd name="T10" fmla="*/ 22 w 26"/>
                <a:gd name="T11" fmla="*/ 22 h 25"/>
                <a:gd name="T12" fmla="*/ 22 w 26"/>
                <a:gd name="T13" fmla="*/ 22 h 25"/>
                <a:gd name="T14" fmla="*/ 23 w 26"/>
                <a:gd name="T15" fmla="*/ 6 h 25"/>
                <a:gd name="T16" fmla="*/ 20 w 26"/>
                <a:gd name="T17" fmla="*/ 1 h 25"/>
                <a:gd name="T18" fmla="*/ 19 w 26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22"/>
                    <a:pt x="10" y="25"/>
                    <a:pt x="15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18"/>
                    <a:pt x="26" y="12"/>
                    <a:pt x="23" y="6"/>
                  </a:cubicBezTo>
                  <a:cubicBezTo>
                    <a:pt x="22" y="4"/>
                    <a:pt x="21" y="3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78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79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80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81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82"/>
            <p:cNvSpPr>
              <a:spLocks/>
            </p:cNvSpPr>
            <p:nvPr/>
          </p:nvSpPr>
          <p:spPr bwMode="auto">
            <a:xfrm>
              <a:off x="3898" y="1819"/>
              <a:ext cx="307" cy="313"/>
            </a:xfrm>
            <a:custGeom>
              <a:avLst/>
              <a:gdLst>
                <a:gd name="T0" fmla="*/ 116 w 179"/>
                <a:gd name="T1" fmla="*/ 171 h 182"/>
                <a:gd name="T2" fmla="*/ 73 w 179"/>
                <a:gd name="T3" fmla="*/ 168 h 182"/>
                <a:gd name="T4" fmla="*/ 11 w 179"/>
                <a:gd name="T5" fmla="*/ 98 h 182"/>
                <a:gd name="T6" fmla="*/ 14 w 179"/>
                <a:gd name="T7" fmla="*/ 54 h 182"/>
                <a:gd name="T8" fmla="*/ 62 w 179"/>
                <a:gd name="T9" fmla="*/ 11 h 182"/>
                <a:gd name="T10" fmla="*/ 106 w 179"/>
                <a:gd name="T11" fmla="*/ 14 h 182"/>
                <a:gd name="T12" fmla="*/ 168 w 179"/>
                <a:gd name="T13" fmla="*/ 84 h 182"/>
                <a:gd name="T14" fmla="*/ 165 w 179"/>
                <a:gd name="T15" fmla="*/ 127 h 182"/>
                <a:gd name="T16" fmla="*/ 116 w 179"/>
                <a:gd name="T17" fmla="*/ 1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2">
                  <a:moveTo>
                    <a:pt x="116" y="171"/>
                  </a:moveTo>
                  <a:cubicBezTo>
                    <a:pt x="104" y="182"/>
                    <a:pt x="84" y="181"/>
                    <a:pt x="73" y="16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0" y="85"/>
                    <a:pt x="1" y="66"/>
                    <a:pt x="14" y="5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75" y="0"/>
                    <a:pt x="95" y="1"/>
                    <a:pt x="106" y="1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9" y="96"/>
                    <a:pt x="178" y="116"/>
                    <a:pt x="165" y="127"/>
                  </a:cubicBezTo>
                  <a:cubicBezTo>
                    <a:pt x="116" y="171"/>
                    <a:pt x="116" y="171"/>
                    <a:pt x="116" y="171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83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84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85"/>
            <p:cNvSpPr>
              <a:spLocks/>
            </p:cNvSpPr>
            <p:nvPr/>
          </p:nvSpPr>
          <p:spPr bwMode="auto">
            <a:xfrm>
              <a:off x="3564" y="2225"/>
              <a:ext cx="186" cy="207"/>
            </a:xfrm>
            <a:custGeom>
              <a:avLst/>
              <a:gdLst>
                <a:gd name="T0" fmla="*/ 104 w 108"/>
                <a:gd name="T1" fmla="*/ 117 h 120"/>
                <a:gd name="T2" fmla="*/ 93 w 108"/>
                <a:gd name="T3" fmla="*/ 116 h 120"/>
                <a:gd name="T4" fmla="*/ 3 w 108"/>
                <a:gd name="T5" fmla="*/ 15 h 120"/>
                <a:gd name="T6" fmla="*/ 4 w 108"/>
                <a:gd name="T7" fmla="*/ 3 h 120"/>
                <a:gd name="T8" fmla="*/ 16 w 108"/>
                <a:gd name="T9" fmla="*/ 4 h 120"/>
                <a:gd name="T10" fmla="*/ 105 w 108"/>
                <a:gd name="T11" fmla="*/ 105 h 120"/>
                <a:gd name="T12" fmla="*/ 104 w 108"/>
                <a:gd name="T13" fmla="*/ 1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0">
                  <a:moveTo>
                    <a:pt x="104" y="117"/>
                  </a:moveTo>
                  <a:cubicBezTo>
                    <a:pt x="101" y="120"/>
                    <a:pt x="96" y="119"/>
                    <a:pt x="93" y="1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6"/>
                    <a:pt x="4" y="3"/>
                  </a:cubicBezTo>
                  <a:cubicBezTo>
                    <a:pt x="7" y="0"/>
                    <a:pt x="13" y="1"/>
                    <a:pt x="16" y="4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" y="109"/>
                    <a:pt x="108" y="114"/>
                    <a:pt x="104" y="117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86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close/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close/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87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88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89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90"/>
            <p:cNvSpPr>
              <a:spLocks/>
            </p:cNvSpPr>
            <p:nvPr/>
          </p:nvSpPr>
          <p:spPr bwMode="auto">
            <a:xfrm>
              <a:off x="3666" y="2102"/>
              <a:ext cx="331" cy="306"/>
            </a:xfrm>
            <a:custGeom>
              <a:avLst/>
              <a:gdLst>
                <a:gd name="T0" fmla="*/ 142 w 193"/>
                <a:gd name="T1" fmla="*/ 0 h 178"/>
                <a:gd name="T2" fmla="*/ 0 w 193"/>
                <a:gd name="T3" fmla="*/ 125 h 178"/>
                <a:gd name="T4" fmla="*/ 46 w 193"/>
                <a:gd name="T5" fmla="*/ 177 h 178"/>
                <a:gd name="T6" fmla="*/ 46 w 193"/>
                <a:gd name="T7" fmla="*/ 178 h 178"/>
                <a:gd name="T8" fmla="*/ 104 w 193"/>
                <a:gd name="T9" fmla="*/ 137 h 178"/>
                <a:gd name="T10" fmla="*/ 193 w 193"/>
                <a:gd name="T11" fmla="*/ 58 h 178"/>
                <a:gd name="T12" fmla="*/ 182 w 193"/>
                <a:gd name="T13" fmla="*/ 46 h 178"/>
                <a:gd name="T14" fmla="*/ 142 w 193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78">
                  <a:moveTo>
                    <a:pt x="14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7"/>
                    <a:pt x="46" y="177"/>
                    <a:pt x="46" y="17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91"/>
            <p:cNvSpPr>
              <a:spLocks/>
            </p:cNvSpPr>
            <p:nvPr/>
          </p:nvSpPr>
          <p:spPr bwMode="auto">
            <a:xfrm>
              <a:off x="4020" y="1904"/>
              <a:ext cx="180" cy="199"/>
            </a:xfrm>
            <a:custGeom>
              <a:avLst/>
              <a:gdLst>
                <a:gd name="T0" fmla="*/ 66 w 105"/>
                <a:gd name="T1" fmla="*/ 0 h 116"/>
                <a:gd name="T2" fmla="*/ 0 w 105"/>
                <a:gd name="T3" fmla="*/ 58 h 116"/>
                <a:gd name="T4" fmla="*/ 52 w 105"/>
                <a:gd name="T5" fmla="*/ 116 h 116"/>
                <a:gd name="T6" fmla="*/ 94 w 105"/>
                <a:gd name="T7" fmla="*/ 78 h 116"/>
                <a:gd name="T8" fmla="*/ 105 w 105"/>
                <a:gd name="T9" fmla="*/ 55 h 116"/>
                <a:gd name="T10" fmla="*/ 97 w 105"/>
                <a:gd name="T11" fmla="*/ 35 h 116"/>
                <a:gd name="T12" fmla="*/ 97 w 105"/>
                <a:gd name="T13" fmla="*/ 35 h 116"/>
                <a:gd name="T14" fmla="*/ 66 w 105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16">
                  <a:moveTo>
                    <a:pt x="6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01" y="72"/>
                    <a:pt x="105" y="64"/>
                    <a:pt x="105" y="55"/>
                  </a:cubicBezTo>
                  <a:cubicBezTo>
                    <a:pt x="105" y="48"/>
                    <a:pt x="102" y="40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92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93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94"/>
            <p:cNvSpPr>
              <a:spLocks noEditPoints="1"/>
            </p:cNvSpPr>
            <p:nvPr/>
          </p:nvSpPr>
          <p:spPr bwMode="auto">
            <a:xfrm>
              <a:off x="3724" y="2425"/>
              <a:ext cx="19" cy="5"/>
            </a:xfrm>
            <a:custGeom>
              <a:avLst/>
              <a:gdLst>
                <a:gd name="T0" fmla="*/ 6 w 11"/>
                <a:gd name="T1" fmla="*/ 3 h 3"/>
                <a:gd name="T2" fmla="*/ 6 w 11"/>
                <a:gd name="T3" fmla="*/ 3 h 3"/>
                <a:gd name="T4" fmla="*/ 6 w 11"/>
                <a:gd name="T5" fmla="*/ 3 h 3"/>
                <a:gd name="T6" fmla="*/ 6 w 11"/>
                <a:gd name="T7" fmla="*/ 3 h 3"/>
                <a:gd name="T8" fmla="*/ 11 w 11"/>
                <a:gd name="T9" fmla="*/ 1 h 3"/>
                <a:gd name="T10" fmla="*/ 6 w 11"/>
                <a:gd name="T11" fmla="*/ 3 h 3"/>
                <a:gd name="T12" fmla="*/ 11 w 11"/>
                <a:gd name="T13" fmla="*/ 1 h 3"/>
                <a:gd name="T14" fmla="*/ 0 w 11"/>
                <a:gd name="T15" fmla="*/ 0 h 3"/>
                <a:gd name="T16" fmla="*/ 0 w 11"/>
                <a:gd name="T17" fmla="*/ 0 h 3"/>
                <a:gd name="T18" fmla="*/ 0 w 11"/>
                <a:gd name="T19" fmla="*/ 0 h 3"/>
                <a:gd name="T20" fmla="*/ 0 w 11"/>
                <a:gd name="T21" fmla="*/ 0 h 3"/>
                <a:gd name="T22" fmla="*/ 0 w 11"/>
                <a:gd name="T23" fmla="*/ 0 h 3"/>
                <a:gd name="T24" fmla="*/ 0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1" y="1"/>
                  </a:moveTo>
                  <a:cubicBezTo>
                    <a:pt x="10" y="2"/>
                    <a:pt x="8" y="3"/>
                    <a:pt x="6" y="3"/>
                  </a:cubicBezTo>
                  <a:cubicBezTo>
                    <a:pt x="8" y="3"/>
                    <a:pt x="10" y="2"/>
                    <a:pt x="1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95"/>
            <p:cNvSpPr>
              <a:spLocks/>
            </p:cNvSpPr>
            <p:nvPr/>
          </p:nvSpPr>
          <p:spPr bwMode="auto">
            <a:xfrm>
              <a:off x="3645" y="2317"/>
              <a:ext cx="105" cy="113"/>
            </a:xfrm>
            <a:custGeom>
              <a:avLst/>
              <a:gdLst>
                <a:gd name="T0" fmla="*/ 12 w 61"/>
                <a:gd name="T1" fmla="*/ 0 h 66"/>
                <a:gd name="T2" fmla="*/ 0 w 61"/>
                <a:gd name="T3" fmla="*/ 11 h 66"/>
                <a:gd name="T4" fmla="*/ 46 w 61"/>
                <a:gd name="T5" fmla="*/ 63 h 66"/>
                <a:gd name="T6" fmla="*/ 46 w 61"/>
                <a:gd name="T7" fmla="*/ 63 h 66"/>
                <a:gd name="T8" fmla="*/ 46 w 61"/>
                <a:gd name="T9" fmla="*/ 63 h 66"/>
                <a:gd name="T10" fmla="*/ 46 w 61"/>
                <a:gd name="T11" fmla="*/ 63 h 66"/>
                <a:gd name="T12" fmla="*/ 46 w 61"/>
                <a:gd name="T13" fmla="*/ 63 h 66"/>
                <a:gd name="T14" fmla="*/ 52 w 61"/>
                <a:gd name="T15" fmla="*/ 66 h 66"/>
                <a:gd name="T16" fmla="*/ 52 w 61"/>
                <a:gd name="T17" fmla="*/ 66 h 66"/>
                <a:gd name="T18" fmla="*/ 52 w 61"/>
                <a:gd name="T19" fmla="*/ 66 h 66"/>
                <a:gd name="T20" fmla="*/ 57 w 61"/>
                <a:gd name="T21" fmla="*/ 64 h 66"/>
                <a:gd name="T22" fmla="*/ 57 w 61"/>
                <a:gd name="T23" fmla="*/ 64 h 66"/>
                <a:gd name="T24" fmla="*/ 58 w 61"/>
                <a:gd name="T25" fmla="*/ 53 h 66"/>
                <a:gd name="T26" fmla="*/ 58 w 61"/>
                <a:gd name="T27" fmla="*/ 53 h 66"/>
                <a:gd name="T28" fmla="*/ 58 w 61"/>
                <a:gd name="T29" fmla="*/ 53 h 66"/>
                <a:gd name="T30" fmla="*/ 58 w 61"/>
                <a:gd name="T31" fmla="*/ 52 h 66"/>
                <a:gd name="T32" fmla="*/ 12 w 61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6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5"/>
                    <a:pt x="50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6"/>
                    <a:pt x="56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1" y="61"/>
                    <a:pt x="61" y="56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96"/>
            <p:cNvSpPr>
              <a:spLocks/>
            </p:cNvSpPr>
            <p:nvPr/>
          </p:nvSpPr>
          <p:spPr bwMode="auto">
            <a:xfrm>
              <a:off x="3258" y="2409"/>
              <a:ext cx="239" cy="289"/>
            </a:xfrm>
            <a:custGeom>
              <a:avLst/>
              <a:gdLst>
                <a:gd name="T0" fmla="*/ 5 w 139"/>
                <a:gd name="T1" fmla="*/ 0 h 168"/>
                <a:gd name="T2" fmla="*/ 4 w 139"/>
                <a:gd name="T3" fmla="*/ 0 h 168"/>
                <a:gd name="T4" fmla="*/ 1 w 139"/>
                <a:gd name="T5" fmla="*/ 4 h 168"/>
                <a:gd name="T6" fmla="*/ 1 w 139"/>
                <a:gd name="T7" fmla="*/ 4 h 168"/>
                <a:gd name="T8" fmla="*/ 24 w 139"/>
                <a:gd name="T9" fmla="*/ 69 h 168"/>
                <a:gd name="T10" fmla="*/ 133 w 139"/>
                <a:gd name="T11" fmla="*/ 167 h 168"/>
                <a:gd name="T12" fmla="*/ 134 w 139"/>
                <a:gd name="T13" fmla="*/ 168 h 168"/>
                <a:gd name="T14" fmla="*/ 138 w 139"/>
                <a:gd name="T15" fmla="*/ 165 h 168"/>
                <a:gd name="T16" fmla="*/ 136 w 139"/>
                <a:gd name="T17" fmla="*/ 160 h 168"/>
                <a:gd name="T18" fmla="*/ 31 w 139"/>
                <a:gd name="T19" fmla="*/ 66 h 168"/>
                <a:gd name="T20" fmla="*/ 13 w 139"/>
                <a:gd name="T21" fmla="*/ 21 h 168"/>
                <a:gd name="T22" fmla="*/ 10 w 139"/>
                <a:gd name="T23" fmla="*/ 8 h 168"/>
                <a:gd name="T24" fmla="*/ 9 w 139"/>
                <a:gd name="T25" fmla="*/ 4 h 168"/>
                <a:gd name="T26" fmla="*/ 9 w 139"/>
                <a:gd name="T27" fmla="*/ 3 h 168"/>
                <a:gd name="T28" fmla="*/ 9 w 139"/>
                <a:gd name="T29" fmla="*/ 3 h 168"/>
                <a:gd name="T30" fmla="*/ 5 w 139"/>
                <a:gd name="T3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8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5" y="34"/>
                    <a:pt x="24" y="69"/>
                  </a:cubicBezTo>
                  <a:cubicBezTo>
                    <a:pt x="43" y="105"/>
                    <a:pt x="76" y="146"/>
                    <a:pt x="133" y="167"/>
                  </a:cubicBezTo>
                  <a:cubicBezTo>
                    <a:pt x="133" y="167"/>
                    <a:pt x="134" y="168"/>
                    <a:pt x="134" y="168"/>
                  </a:cubicBezTo>
                  <a:cubicBezTo>
                    <a:pt x="136" y="168"/>
                    <a:pt x="138" y="167"/>
                    <a:pt x="138" y="165"/>
                  </a:cubicBezTo>
                  <a:cubicBezTo>
                    <a:pt x="139" y="163"/>
                    <a:pt x="138" y="161"/>
                    <a:pt x="136" y="160"/>
                  </a:cubicBezTo>
                  <a:cubicBezTo>
                    <a:pt x="81" y="139"/>
                    <a:pt x="49" y="100"/>
                    <a:pt x="31" y="66"/>
                  </a:cubicBezTo>
                  <a:cubicBezTo>
                    <a:pt x="22" y="49"/>
                    <a:pt x="16" y="33"/>
                    <a:pt x="13" y="21"/>
                  </a:cubicBezTo>
                  <a:cubicBezTo>
                    <a:pt x="11" y="16"/>
                    <a:pt x="10" y="11"/>
                    <a:pt x="10" y="8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97"/>
            <p:cNvSpPr>
              <a:spLocks/>
            </p:cNvSpPr>
            <p:nvPr/>
          </p:nvSpPr>
          <p:spPr bwMode="auto">
            <a:xfrm>
              <a:off x="3332" y="2428"/>
              <a:ext cx="158" cy="191"/>
            </a:xfrm>
            <a:custGeom>
              <a:avLst/>
              <a:gdLst>
                <a:gd name="T0" fmla="*/ 4 w 92"/>
                <a:gd name="T1" fmla="*/ 0 h 111"/>
                <a:gd name="T2" fmla="*/ 3 w 92"/>
                <a:gd name="T3" fmla="*/ 0 h 111"/>
                <a:gd name="T4" fmla="*/ 0 w 92"/>
                <a:gd name="T5" fmla="*/ 5 h 111"/>
                <a:gd name="T6" fmla="*/ 15 w 92"/>
                <a:gd name="T7" fmla="*/ 47 h 111"/>
                <a:gd name="T8" fmla="*/ 86 w 92"/>
                <a:gd name="T9" fmla="*/ 111 h 111"/>
                <a:gd name="T10" fmla="*/ 87 w 92"/>
                <a:gd name="T11" fmla="*/ 111 h 111"/>
                <a:gd name="T12" fmla="*/ 91 w 92"/>
                <a:gd name="T13" fmla="*/ 109 h 111"/>
                <a:gd name="T14" fmla="*/ 89 w 92"/>
                <a:gd name="T15" fmla="*/ 103 h 111"/>
                <a:gd name="T16" fmla="*/ 22 w 92"/>
                <a:gd name="T17" fmla="*/ 44 h 111"/>
                <a:gd name="T18" fmla="*/ 11 w 92"/>
                <a:gd name="T19" fmla="*/ 15 h 111"/>
                <a:gd name="T20" fmla="*/ 8 w 92"/>
                <a:gd name="T21" fmla="*/ 7 h 111"/>
                <a:gd name="T22" fmla="*/ 8 w 92"/>
                <a:gd name="T23" fmla="*/ 4 h 111"/>
                <a:gd name="T24" fmla="*/ 8 w 92"/>
                <a:gd name="T25" fmla="*/ 4 h 111"/>
                <a:gd name="T26" fmla="*/ 8 w 92"/>
                <a:gd name="T27" fmla="*/ 4 h 111"/>
                <a:gd name="T28" fmla="*/ 4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3" y="24"/>
                    <a:pt x="15" y="47"/>
                  </a:cubicBezTo>
                  <a:cubicBezTo>
                    <a:pt x="27" y="70"/>
                    <a:pt x="49" y="97"/>
                    <a:pt x="86" y="111"/>
                  </a:cubicBezTo>
                  <a:cubicBezTo>
                    <a:pt x="86" y="111"/>
                    <a:pt x="87" y="111"/>
                    <a:pt x="87" y="111"/>
                  </a:cubicBezTo>
                  <a:cubicBezTo>
                    <a:pt x="89" y="111"/>
                    <a:pt x="90" y="110"/>
                    <a:pt x="91" y="109"/>
                  </a:cubicBezTo>
                  <a:cubicBezTo>
                    <a:pt x="92" y="106"/>
                    <a:pt x="91" y="104"/>
                    <a:pt x="89" y="103"/>
                  </a:cubicBezTo>
                  <a:cubicBezTo>
                    <a:pt x="54" y="90"/>
                    <a:pt x="34" y="65"/>
                    <a:pt x="22" y="44"/>
                  </a:cubicBezTo>
                  <a:cubicBezTo>
                    <a:pt x="16" y="33"/>
                    <a:pt x="13" y="23"/>
                    <a:pt x="11" y="15"/>
                  </a:cubicBezTo>
                  <a:cubicBezTo>
                    <a:pt x="10" y="12"/>
                    <a:pt x="9" y="9"/>
                    <a:pt x="8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98"/>
            <p:cNvSpPr>
              <a:spLocks/>
            </p:cNvSpPr>
            <p:nvPr/>
          </p:nvSpPr>
          <p:spPr bwMode="auto">
            <a:xfrm>
              <a:off x="3403" y="2458"/>
              <a:ext cx="94" cy="103"/>
            </a:xfrm>
            <a:custGeom>
              <a:avLst/>
              <a:gdLst>
                <a:gd name="T0" fmla="*/ 5 w 55"/>
                <a:gd name="T1" fmla="*/ 0 h 60"/>
                <a:gd name="T2" fmla="*/ 4 w 55"/>
                <a:gd name="T3" fmla="*/ 0 h 60"/>
                <a:gd name="T4" fmla="*/ 1 w 55"/>
                <a:gd name="T5" fmla="*/ 5 h 60"/>
                <a:gd name="T6" fmla="*/ 9 w 55"/>
                <a:gd name="T7" fmla="*/ 27 h 60"/>
                <a:gd name="T8" fmla="*/ 49 w 55"/>
                <a:gd name="T9" fmla="*/ 59 h 60"/>
                <a:gd name="T10" fmla="*/ 50 w 55"/>
                <a:gd name="T11" fmla="*/ 60 h 60"/>
                <a:gd name="T12" fmla="*/ 54 w 55"/>
                <a:gd name="T13" fmla="*/ 57 h 60"/>
                <a:gd name="T14" fmla="*/ 52 w 55"/>
                <a:gd name="T15" fmla="*/ 52 h 60"/>
                <a:gd name="T16" fmla="*/ 16 w 55"/>
                <a:gd name="T17" fmla="*/ 23 h 60"/>
                <a:gd name="T18" fmla="*/ 10 w 55"/>
                <a:gd name="T19" fmla="*/ 9 h 60"/>
                <a:gd name="T20" fmla="*/ 9 w 55"/>
                <a:gd name="T21" fmla="*/ 5 h 60"/>
                <a:gd name="T22" fmla="*/ 9 w 55"/>
                <a:gd name="T23" fmla="*/ 4 h 60"/>
                <a:gd name="T24" fmla="*/ 8 w 55"/>
                <a:gd name="T25" fmla="*/ 4 h 60"/>
                <a:gd name="T26" fmla="*/ 8 w 55"/>
                <a:gd name="T27" fmla="*/ 4 h 60"/>
                <a:gd name="T28" fmla="*/ 5 w 55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0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5"/>
                    <a:pt x="2" y="15"/>
                    <a:pt x="9" y="27"/>
                  </a:cubicBezTo>
                  <a:cubicBezTo>
                    <a:pt x="16" y="39"/>
                    <a:pt x="28" y="52"/>
                    <a:pt x="49" y="59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2" y="60"/>
                    <a:pt x="54" y="59"/>
                    <a:pt x="54" y="57"/>
                  </a:cubicBezTo>
                  <a:cubicBezTo>
                    <a:pt x="55" y="55"/>
                    <a:pt x="54" y="53"/>
                    <a:pt x="52" y="52"/>
                  </a:cubicBezTo>
                  <a:cubicBezTo>
                    <a:pt x="33" y="45"/>
                    <a:pt x="22" y="33"/>
                    <a:pt x="16" y="23"/>
                  </a:cubicBezTo>
                  <a:cubicBezTo>
                    <a:pt x="13" y="17"/>
                    <a:pt x="11" y="13"/>
                    <a:pt x="10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7" name="Group 956"/>
          <p:cNvGrpSpPr>
            <a:grpSpLocks noChangeAspect="1"/>
          </p:cNvGrpSpPr>
          <p:nvPr/>
        </p:nvGrpSpPr>
        <p:grpSpPr bwMode="auto">
          <a:xfrm>
            <a:off x="0" y="1854201"/>
            <a:ext cx="1689820" cy="1516754"/>
            <a:chOff x="3156" y="1089"/>
            <a:chExt cx="1770" cy="1758"/>
          </a:xfrm>
        </p:grpSpPr>
        <p:sp>
          <p:nvSpPr>
            <p:cNvPr id="95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56" y="1089"/>
              <a:ext cx="1770" cy="1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5"/>
            <p:cNvSpPr>
              <a:spLocks/>
            </p:cNvSpPr>
            <p:nvPr/>
          </p:nvSpPr>
          <p:spPr bwMode="auto">
            <a:xfrm>
              <a:off x="3156" y="1512"/>
              <a:ext cx="972" cy="680"/>
            </a:xfrm>
            <a:custGeom>
              <a:avLst/>
              <a:gdLst>
                <a:gd name="T0" fmla="*/ 471 w 567"/>
                <a:gd name="T1" fmla="*/ 125 h 396"/>
                <a:gd name="T2" fmla="*/ 358 w 567"/>
                <a:gd name="T3" fmla="*/ 21 h 396"/>
                <a:gd name="T4" fmla="*/ 215 w 567"/>
                <a:gd name="T5" fmla="*/ 32 h 396"/>
                <a:gd name="T6" fmla="*/ 144 w 567"/>
                <a:gd name="T7" fmla="*/ 131 h 396"/>
                <a:gd name="T8" fmla="*/ 109 w 567"/>
                <a:gd name="T9" fmla="*/ 166 h 396"/>
                <a:gd name="T10" fmla="*/ 48 w 567"/>
                <a:gd name="T11" fmla="*/ 143 h 396"/>
                <a:gd name="T12" fmla="*/ 0 w 567"/>
                <a:gd name="T13" fmla="*/ 89 h 396"/>
                <a:gd name="T14" fmla="*/ 0 w 567"/>
                <a:gd name="T15" fmla="*/ 146 h 396"/>
                <a:gd name="T16" fmla="*/ 81 w 567"/>
                <a:gd name="T17" fmla="*/ 200 h 396"/>
                <a:gd name="T18" fmla="*/ 170 w 567"/>
                <a:gd name="T19" fmla="*/ 160 h 396"/>
                <a:gd name="T20" fmla="*/ 243 w 567"/>
                <a:gd name="T21" fmla="*/ 58 h 396"/>
                <a:gd name="T22" fmla="*/ 396 w 567"/>
                <a:gd name="T23" fmla="*/ 90 h 396"/>
                <a:gd name="T24" fmla="*/ 479 w 567"/>
                <a:gd name="T25" fmla="*/ 218 h 396"/>
                <a:gd name="T26" fmla="*/ 485 w 567"/>
                <a:gd name="T27" fmla="*/ 356 h 396"/>
                <a:gd name="T28" fmla="*/ 516 w 567"/>
                <a:gd name="T29" fmla="*/ 377 h 396"/>
                <a:gd name="T30" fmla="*/ 471 w 567"/>
                <a:gd name="T31" fmla="*/ 12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96">
                  <a:moveTo>
                    <a:pt x="471" y="125"/>
                  </a:moveTo>
                  <a:cubicBezTo>
                    <a:pt x="442" y="83"/>
                    <a:pt x="407" y="44"/>
                    <a:pt x="358" y="21"/>
                  </a:cubicBezTo>
                  <a:cubicBezTo>
                    <a:pt x="313" y="0"/>
                    <a:pt x="257" y="9"/>
                    <a:pt x="215" y="32"/>
                  </a:cubicBezTo>
                  <a:cubicBezTo>
                    <a:pt x="175" y="56"/>
                    <a:pt x="164" y="93"/>
                    <a:pt x="144" y="131"/>
                  </a:cubicBezTo>
                  <a:cubicBezTo>
                    <a:pt x="137" y="145"/>
                    <a:pt x="126" y="162"/>
                    <a:pt x="109" y="166"/>
                  </a:cubicBezTo>
                  <a:cubicBezTo>
                    <a:pt x="87" y="172"/>
                    <a:pt x="64" y="155"/>
                    <a:pt x="48" y="143"/>
                  </a:cubicBezTo>
                  <a:cubicBezTo>
                    <a:pt x="30" y="128"/>
                    <a:pt x="14" y="110"/>
                    <a:pt x="0" y="8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2" y="170"/>
                    <a:pt x="49" y="192"/>
                    <a:pt x="81" y="200"/>
                  </a:cubicBezTo>
                  <a:cubicBezTo>
                    <a:pt x="119" y="210"/>
                    <a:pt x="150" y="190"/>
                    <a:pt x="170" y="160"/>
                  </a:cubicBezTo>
                  <a:cubicBezTo>
                    <a:pt x="195" y="123"/>
                    <a:pt x="199" y="81"/>
                    <a:pt x="243" y="58"/>
                  </a:cubicBezTo>
                  <a:cubicBezTo>
                    <a:pt x="298" y="30"/>
                    <a:pt x="355" y="50"/>
                    <a:pt x="396" y="90"/>
                  </a:cubicBezTo>
                  <a:cubicBezTo>
                    <a:pt x="433" y="126"/>
                    <a:pt x="460" y="171"/>
                    <a:pt x="479" y="218"/>
                  </a:cubicBezTo>
                  <a:cubicBezTo>
                    <a:pt x="495" y="258"/>
                    <a:pt x="512" y="317"/>
                    <a:pt x="485" y="356"/>
                  </a:cubicBezTo>
                  <a:cubicBezTo>
                    <a:pt x="472" y="375"/>
                    <a:pt x="502" y="396"/>
                    <a:pt x="516" y="377"/>
                  </a:cubicBezTo>
                  <a:cubicBezTo>
                    <a:pt x="567" y="304"/>
                    <a:pt x="517" y="190"/>
                    <a:pt x="471" y="125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6"/>
            <p:cNvSpPr>
              <a:spLocks/>
            </p:cNvSpPr>
            <p:nvPr/>
          </p:nvSpPr>
          <p:spPr bwMode="auto">
            <a:xfrm>
              <a:off x="3156" y="1479"/>
              <a:ext cx="972" cy="679"/>
            </a:xfrm>
            <a:custGeom>
              <a:avLst/>
              <a:gdLst>
                <a:gd name="T0" fmla="*/ 471 w 567"/>
                <a:gd name="T1" fmla="*/ 124 h 395"/>
                <a:gd name="T2" fmla="*/ 358 w 567"/>
                <a:gd name="T3" fmla="*/ 20 h 395"/>
                <a:gd name="T4" fmla="*/ 215 w 567"/>
                <a:gd name="T5" fmla="*/ 32 h 395"/>
                <a:gd name="T6" fmla="*/ 144 w 567"/>
                <a:gd name="T7" fmla="*/ 130 h 395"/>
                <a:gd name="T8" fmla="*/ 109 w 567"/>
                <a:gd name="T9" fmla="*/ 166 h 395"/>
                <a:gd name="T10" fmla="*/ 48 w 567"/>
                <a:gd name="T11" fmla="*/ 142 h 395"/>
                <a:gd name="T12" fmla="*/ 0 w 567"/>
                <a:gd name="T13" fmla="*/ 88 h 395"/>
                <a:gd name="T14" fmla="*/ 0 w 567"/>
                <a:gd name="T15" fmla="*/ 145 h 395"/>
                <a:gd name="T16" fmla="*/ 81 w 567"/>
                <a:gd name="T17" fmla="*/ 199 h 395"/>
                <a:gd name="T18" fmla="*/ 170 w 567"/>
                <a:gd name="T19" fmla="*/ 160 h 395"/>
                <a:gd name="T20" fmla="*/ 244 w 567"/>
                <a:gd name="T21" fmla="*/ 57 h 395"/>
                <a:gd name="T22" fmla="*/ 396 w 567"/>
                <a:gd name="T23" fmla="*/ 89 h 395"/>
                <a:gd name="T24" fmla="*/ 479 w 567"/>
                <a:gd name="T25" fmla="*/ 217 h 395"/>
                <a:gd name="T26" fmla="*/ 485 w 567"/>
                <a:gd name="T27" fmla="*/ 355 h 395"/>
                <a:gd name="T28" fmla="*/ 516 w 567"/>
                <a:gd name="T29" fmla="*/ 376 h 395"/>
                <a:gd name="T30" fmla="*/ 471 w 567"/>
                <a:gd name="T31" fmla="*/ 12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95">
                  <a:moveTo>
                    <a:pt x="471" y="124"/>
                  </a:moveTo>
                  <a:cubicBezTo>
                    <a:pt x="442" y="82"/>
                    <a:pt x="407" y="43"/>
                    <a:pt x="358" y="20"/>
                  </a:cubicBezTo>
                  <a:cubicBezTo>
                    <a:pt x="313" y="0"/>
                    <a:pt x="257" y="8"/>
                    <a:pt x="215" y="32"/>
                  </a:cubicBezTo>
                  <a:cubicBezTo>
                    <a:pt x="175" y="55"/>
                    <a:pt x="164" y="92"/>
                    <a:pt x="144" y="130"/>
                  </a:cubicBezTo>
                  <a:cubicBezTo>
                    <a:pt x="137" y="144"/>
                    <a:pt x="126" y="161"/>
                    <a:pt x="109" y="166"/>
                  </a:cubicBezTo>
                  <a:cubicBezTo>
                    <a:pt x="87" y="172"/>
                    <a:pt x="64" y="154"/>
                    <a:pt x="48" y="142"/>
                  </a:cubicBezTo>
                  <a:cubicBezTo>
                    <a:pt x="30" y="127"/>
                    <a:pt x="14" y="109"/>
                    <a:pt x="0" y="8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22" y="170"/>
                    <a:pt x="49" y="191"/>
                    <a:pt x="81" y="199"/>
                  </a:cubicBezTo>
                  <a:cubicBezTo>
                    <a:pt x="119" y="210"/>
                    <a:pt x="150" y="189"/>
                    <a:pt x="170" y="160"/>
                  </a:cubicBezTo>
                  <a:cubicBezTo>
                    <a:pt x="195" y="122"/>
                    <a:pt x="199" y="80"/>
                    <a:pt x="244" y="57"/>
                  </a:cubicBezTo>
                  <a:cubicBezTo>
                    <a:pt x="298" y="29"/>
                    <a:pt x="355" y="50"/>
                    <a:pt x="396" y="89"/>
                  </a:cubicBezTo>
                  <a:cubicBezTo>
                    <a:pt x="433" y="125"/>
                    <a:pt x="461" y="171"/>
                    <a:pt x="479" y="217"/>
                  </a:cubicBezTo>
                  <a:cubicBezTo>
                    <a:pt x="495" y="257"/>
                    <a:pt x="513" y="317"/>
                    <a:pt x="485" y="355"/>
                  </a:cubicBezTo>
                  <a:cubicBezTo>
                    <a:pt x="472" y="374"/>
                    <a:pt x="502" y="395"/>
                    <a:pt x="516" y="376"/>
                  </a:cubicBezTo>
                  <a:cubicBezTo>
                    <a:pt x="567" y="303"/>
                    <a:pt x="517" y="190"/>
                    <a:pt x="471" y="12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7"/>
            <p:cNvSpPr>
              <a:spLocks/>
            </p:cNvSpPr>
            <p:nvPr/>
          </p:nvSpPr>
          <p:spPr bwMode="auto">
            <a:xfrm>
              <a:off x="3883" y="1493"/>
              <a:ext cx="806" cy="838"/>
            </a:xfrm>
            <a:custGeom>
              <a:avLst/>
              <a:gdLst>
                <a:gd name="T0" fmla="*/ 360 w 470"/>
                <a:gd name="T1" fmla="*/ 461 h 488"/>
                <a:gd name="T2" fmla="*/ 316 w 470"/>
                <a:gd name="T3" fmla="*/ 481 h 488"/>
                <a:gd name="T4" fmla="*/ 28 w 470"/>
                <a:gd name="T5" fmla="*/ 387 h 488"/>
                <a:gd name="T6" fmla="*/ 5 w 470"/>
                <a:gd name="T7" fmla="*/ 345 h 488"/>
                <a:gd name="T8" fmla="*/ 110 w 470"/>
                <a:gd name="T9" fmla="*/ 26 h 488"/>
                <a:gd name="T10" fmla="*/ 153 w 470"/>
                <a:gd name="T11" fmla="*/ 6 h 488"/>
                <a:gd name="T12" fmla="*/ 441 w 470"/>
                <a:gd name="T13" fmla="*/ 100 h 488"/>
                <a:gd name="T14" fmla="*/ 464 w 470"/>
                <a:gd name="T15" fmla="*/ 143 h 488"/>
                <a:gd name="T16" fmla="*/ 360 w 470"/>
                <a:gd name="T17" fmla="*/ 46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88">
                  <a:moveTo>
                    <a:pt x="360" y="461"/>
                  </a:moveTo>
                  <a:cubicBezTo>
                    <a:pt x="354" y="478"/>
                    <a:pt x="335" y="488"/>
                    <a:pt x="316" y="481"/>
                  </a:cubicBezTo>
                  <a:cubicBezTo>
                    <a:pt x="28" y="387"/>
                    <a:pt x="28" y="387"/>
                    <a:pt x="28" y="387"/>
                  </a:cubicBezTo>
                  <a:cubicBezTo>
                    <a:pt x="10" y="381"/>
                    <a:pt x="0" y="362"/>
                    <a:pt x="5" y="345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5" y="9"/>
                    <a:pt x="135" y="0"/>
                    <a:pt x="153" y="6"/>
                  </a:cubicBezTo>
                  <a:cubicBezTo>
                    <a:pt x="441" y="100"/>
                    <a:pt x="441" y="100"/>
                    <a:pt x="441" y="100"/>
                  </a:cubicBezTo>
                  <a:cubicBezTo>
                    <a:pt x="460" y="106"/>
                    <a:pt x="470" y="125"/>
                    <a:pt x="464" y="143"/>
                  </a:cubicBezTo>
                  <a:lnTo>
                    <a:pt x="360" y="461"/>
                  </a:lnTo>
                  <a:close/>
                </a:path>
              </a:pathLst>
            </a:custGeom>
            <a:solidFill>
              <a:srgbClr val="9F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8"/>
            <p:cNvSpPr>
              <a:spLocks/>
            </p:cNvSpPr>
            <p:nvPr/>
          </p:nvSpPr>
          <p:spPr bwMode="auto">
            <a:xfrm>
              <a:off x="3926" y="1584"/>
              <a:ext cx="614" cy="686"/>
            </a:xfrm>
            <a:custGeom>
              <a:avLst/>
              <a:gdLst>
                <a:gd name="T0" fmla="*/ 126 w 358"/>
                <a:gd name="T1" fmla="*/ 52 h 399"/>
                <a:gd name="T2" fmla="*/ 21 w 358"/>
                <a:gd name="T3" fmla="*/ 256 h 399"/>
                <a:gd name="T4" fmla="*/ 257 w 358"/>
                <a:gd name="T5" fmla="*/ 373 h 399"/>
                <a:gd name="T6" fmla="*/ 338 w 358"/>
                <a:gd name="T7" fmla="*/ 99 h 399"/>
                <a:gd name="T8" fmla="*/ 126 w 358"/>
                <a:gd name="T9" fmla="*/ 5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399">
                  <a:moveTo>
                    <a:pt x="126" y="52"/>
                  </a:moveTo>
                  <a:cubicBezTo>
                    <a:pt x="123" y="57"/>
                    <a:pt x="0" y="208"/>
                    <a:pt x="21" y="256"/>
                  </a:cubicBezTo>
                  <a:cubicBezTo>
                    <a:pt x="49" y="319"/>
                    <a:pt x="163" y="399"/>
                    <a:pt x="257" y="373"/>
                  </a:cubicBezTo>
                  <a:cubicBezTo>
                    <a:pt x="350" y="347"/>
                    <a:pt x="358" y="139"/>
                    <a:pt x="338" y="99"/>
                  </a:cubicBezTo>
                  <a:cubicBezTo>
                    <a:pt x="317" y="58"/>
                    <a:pt x="166" y="0"/>
                    <a:pt x="126" y="5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9"/>
            <p:cNvSpPr>
              <a:spLocks/>
            </p:cNvSpPr>
            <p:nvPr/>
          </p:nvSpPr>
          <p:spPr bwMode="auto">
            <a:xfrm>
              <a:off x="4049" y="1084"/>
              <a:ext cx="294" cy="304"/>
            </a:xfrm>
            <a:custGeom>
              <a:avLst/>
              <a:gdLst>
                <a:gd name="T0" fmla="*/ 0 w 171"/>
                <a:gd name="T1" fmla="*/ 144 h 177"/>
                <a:gd name="T2" fmla="*/ 38 w 171"/>
                <a:gd name="T3" fmla="*/ 96 h 177"/>
                <a:gd name="T4" fmla="*/ 38 w 171"/>
                <a:gd name="T5" fmla="*/ 55 h 177"/>
                <a:gd name="T6" fmla="*/ 48 w 171"/>
                <a:gd name="T7" fmla="*/ 20 h 177"/>
                <a:gd name="T8" fmla="*/ 60 w 171"/>
                <a:gd name="T9" fmla="*/ 43 h 177"/>
                <a:gd name="T10" fmla="*/ 68 w 171"/>
                <a:gd name="T11" fmla="*/ 41 h 177"/>
                <a:gd name="T12" fmla="*/ 80 w 171"/>
                <a:gd name="T13" fmla="*/ 6 h 177"/>
                <a:gd name="T14" fmla="*/ 85 w 171"/>
                <a:gd name="T15" fmla="*/ 43 h 177"/>
                <a:gd name="T16" fmla="*/ 93 w 171"/>
                <a:gd name="T17" fmla="*/ 43 h 177"/>
                <a:gd name="T18" fmla="*/ 108 w 171"/>
                <a:gd name="T19" fmla="*/ 2 h 177"/>
                <a:gd name="T20" fmla="*/ 111 w 171"/>
                <a:gd name="T21" fmla="*/ 47 h 177"/>
                <a:gd name="T22" fmla="*/ 117 w 171"/>
                <a:gd name="T23" fmla="*/ 50 h 177"/>
                <a:gd name="T24" fmla="*/ 145 w 171"/>
                <a:gd name="T25" fmla="*/ 29 h 177"/>
                <a:gd name="T26" fmla="*/ 135 w 171"/>
                <a:gd name="T27" fmla="*/ 59 h 177"/>
                <a:gd name="T28" fmla="*/ 135 w 171"/>
                <a:gd name="T29" fmla="*/ 97 h 177"/>
                <a:gd name="T30" fmla="*/ 161 w 171"/>
                <a:gd name="T31" fmla="*/ 107 h 177"/>
                <a:gd name="T32" fmla="*/ 124 w 171"/>
                <a:gd name="T33" fmla="*/ 130 h 177"/>
                <a:gd name="T34" fmla="*/ 89 w 171"/>
                <a:gd name="T35" fmla="*/ 131 h 177"/>
                <a:gd name="T36" fmla="*/ 48 w 171"/>
                <a:gd name="T37" fmla="*/ 177 h 177"/>
                <a:gd name="T38" fmla="*/ 0 w 171"/>
                <a:gd name="T39" fmla="*/ 14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1" h="177">
                  <a:moveTo>
                    <a:pt x="0" y="144"/>
                  </a:moveTo>
                  <a:cubicBezTo>
                    <a:pt x="38" y="96"/>
                    <a:pt x="38" y="96"/>
                    <a:pt x="38" y="96"/>
                  </a:cubicBezTo>
                  <a:cubicBezTo>
                    <a:pt x="38" y="96"/>
                    <a:pt x="32" y="76"/>
                    <a:pt x="38" y="55"/>
                  </a:cubicBezTo>
                  <a:cubicBezTo>
                    <a:pt x="38" y="55"/>
                    <a:pt x="39" y="23"/>
                    <a:pt x="48" y="20"/>
                  </a:cubicBezTo>
                  <a:cubicBezTo>
                    <a:pt x="63" y="15"/>
                    <a:pt x="58" y="36"/>
                    <a:pt x="60" y="43"/>
                  </a:cubicBezTo>
                  <a:cubicBezTo>
                    <a:pt x="63" y="50"/>
                    <a:pt x="68" y="50"/>
                    <a:pt x="68" y="41"/>
                  </a:cubicBezTo>
                  <a:cubicBezTo>
                    <a:pt x="68" y="31"/>
                    <a:pt x="67" y="3"/>
                    <a:pt x="80" y="6"/>
                  </a:cubicBezTo>
                  <a:cubicBezTo>
                    <a:pt x="95" y="9"/>
                    <a:pt x="85" y="33"/>
                    <a:pt x="85" y="43"/>
                  </a:cubicBezTo>
                  <a:cubicBezTo>
                    <a:pt x="85" y="51"/>
                    <a:pt x="90" y="52"/>
                    <a:pt x="93" y="43"/>
                  </a:cubicBezTo>
                  <a:cubicBezTo>
                    <a:pt x="95" y="34"/>
                    <a:pt x="95" y="0"/>
                    <a:pt x="108" y="2"/>
                  </a:cubicBezTo>
                  <a:cubicBezTo>
                    <a:pt x="124" y="5"/>
                    <a:pt x="114" y="36"/>
                    <a:pt x="111" y="47"/>
                  </a:cubicBezTo>
                  <a:cubicBezTo>
                    <a:pt x="109" y="54"/>
                    <a:pt x="112" y="56"/>
                    <a:pt x="117" y="50"/>
                  </a:cubicBezTo>
                  <a:cubicBezTo>
                    <a:pt x="121" y="45"/>
                    <a:pt x="135" y="22"/>
                    <a:pt x="145" y="29"/>
                  </a:cubicBezTo>
                  <a:cubicBezTo>
                    <a:pt x="156" y="35"/>
                    <a:pt x="153" y="36"/>
                    <a:pt x="135" y="59"/>
                  </a:cubicBezTo>
                  <a:cubicBezTo>
                    <a:pt x="116" y="81"/>
                    <a:pt x="118" y="104"/>
                    <a:pt x="135" y="97"/>
                  </a:cubicBezTo>
                  <a:cubicBezTo>
                    <a:pt x="171" y="82"/>
                    <a:pt x="170" y="100"/>
                    <a:pt x="161" y="107"/>
                  </a:cubicBezTo>
                  <a:cubicBezTo>
                    <a:pt x="154" y="113"/>
                    <a:pt x="124" y="130"/>
                    <a:pt x="124" y="130"/>
                  </a:cubicBezTo>
                  <a:cubicBezTo>
                    <a:pt x="124" y="130"/>
                    <a:pt x="109" y="136"/>
                    <a:pt x="89" y="131"/>
                  </a:cubicBezTo>
                  <a:cubicBezTo>
                    <a:pt x="48" y="177"/>
                    <a:pt x="48" y="177"/>
                    <a:pt x="48" y="177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10"/>
            <p:cNvSpPr>
              <a:spLocks/>
            </p:cNvSpPr>
            <p:nvPr/>
          </p:nvSpPr>
          <p:spPr bwMode="auto">
            <a:xfrm>
              <a:off x="4677" y="1366"/>
              <a:ext cx="256" cy="319"/>
            </a:xfrm>
            <a:custGeom>
              <a:avLst/>
              <a:gdLst>
                <a:gd name="T0" fmla="*/ 93 w 149"/>
                <a:gd name="T1" fmla="*/ 186 h 186"/>
                <a:gd name="T2" fmla="*/ 98 w 149"/>
                <a:gd name="T3" fmla="*/ 126 h 186"/>
                <a:gd name="T4" fmla="*/ 127 w 149"/>
                <a:gd name="T5" fmla="*/ 95 h 186"/>
                <a:gd name="T6" fmla="*/ 144 w 149"/>
                <a:gd name="T7" fmla="*/ 63 h 186"/>
                <a:gd name="T8" fmla="*/ 119 w 149"/>
                <a:gd name="T9" fmla="*/ 71 h 186"/>
                <a:gd name="T10" fmla="*/ 115 w 149"/>
                <a:gd name="T11" fmla="*/ 65 h 186"/>
                <a:gd name="T12" fmla="*/ 130 w 149"/>
                <a:gd name="T13" fmla="*/ 31 h 186"/>
                <a:gd name="T14" fmla="*/ 101 w 149"/>
                <a:gd name="T15" fmla="*/ 54 h 186"/>
                <a:gd name="T16" fmla="*/ 96 w 149"/>
                <a:gd name="T17" fmla="*/ 50 h 186"/>
                <a:gd name="T18" fmla="*/ 113 w 149"/>
                <a:gd name="T19" fmla="*/ 9 h 186"/>
                <a:gd name="T20" fmla="*/ 80 w 149"/>
                <a:gd name="T21" fmla="*/ 39 h 186"/>
                <a:gd name="T22" fmla="*/ 73 w 149"/>
                <a:gd name="T23" fmla="*/ 37 h 186"/>
                <a:gd name="T24" fmla="*/ 65 w 149"/>
                <a:gd name="T25" fmla="*/ 4 h 186"/>
                <a:gd name="T26" fmla="*/ 54 w 149"/>
                <a:gd name="T27" fmla="*/ 32 h 186"/>
                <a:gd name="T28" fmla="*/ 28 w 149"/>
                <a:gd name="T29" fmla="*/ 59 h 186"/>
                <a:gd name="T30" fmla="*/ 2 w 149"/>
                <a:gd name="T31" fmla="*/ 48 h 186"/>
                <a:gd name="T32" fmla="*/ 13 w 149"/>
                <a:gd name="T33" fmla="*/ 90 h 186"/>
                <a:gd name="T34" fmla="*/ 37 w 149"/>
                <a:gd name="T35" fmla="*/ 115 h 186"/>
                <a:gd name="T36" fmla="*/ 35 w 149"/>
                <a:gd name="T37" fmla="*/ 177 h 186"/>
                <a:gd name="T38" fmla="*/ 93 w 149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86">
                  <a:moveTo>
                    <a:pt x="93" y="186"/>
                  </a:moveTo>
                  <a:cubicBezTo>
                    <a:pt x="98" y="126"/>
                    <a:pt x="98" y="126"/>
                    <a:pt x="98" y="126"/>
                  </a:cubicBezTo>
                  <a:cubicBezTo>
                    <a:pt x="98" y="126"/>
                    <a:pt x="117" y="114"/>
                    <a:pt x="127" y="95"/>
                  </a:cubicBezTo>
                  <a:cubicBezTo>
                    <a:pt x="127" y="95"/>
                    <a:pt x="149" y="72"/>
                    <a:pt x="144" y="63"/>
                  </a:cubicBezTo>
                  <a:cubicBezTo>
                    <a:pt x="136" y="50"/>
                    <a:pt x="126" y="68"/>
                    <a:pt x="119" y="71"/>
                  </a:cubicBezTo>
                  <a:cubicBezTo>
                    <a:pt x="112" y="75"/>
                    <a:pt x="109" y="71"/>
                    <a:pt x="115" y="65"/>
                  </a:cubicBezTo>
                  <a:cubicBezTo>
                    <a:pt x="122" y="58"/>
                    <a:pt x="142" y="38"/>
                    <a:pt x="130" y="31"/>
                  </a:cubicBezTo>
                  <a:cubicBezTo>
                    <a:pt x="117" y="24"/>
                    <a:pt x="108" y="48"/>
                    <a:pt x="101" y="54"/>
                  </a:cubicBezTo>
                  <a:cubicBezTo>
                    <a:pt x="95" y="60"/>
                    <a:pt x="91" y="57"/>
                    <a:pt x="96" y="50"/>
                  </a:cubicBezTo>
                  <a:cubicBezTo>
                    <a:pt x="100" y="41"/>
                    <a:pt x="124" y="17"/>
                    <a:pt x="113" y="9"/>
                  </a:cubicBezTo>
                  <a:cubicBezTo>
                    <a:pt x="100" y="0"/>
                    <a:pt x="85" y="29"/>
                    <a:pt x="80" y="39"/>
                  </a:cubicBezTo>
                  <a:cubicBezTo>
                    <a:pt x="76" y="46"/>
                    <a:pt x="73" y="46"/>
                    <a:pt x="73" y="37"/>
                  </a:cubicBezTo>
                  <a:cubicBezTo>
                    <a:pt x="74" y="31"/>
                    <a:pt x="77" y="6"/>
                    <a:pt x="65" y="4"/>
                  </a:cubicBezTo>
                  <a:cubicBezTo>
                    <a:pt x="53" y="1"/>
                    <a:pt x="57" y="3"/>
                    <a:pt x="54" y="32"/>
                  </a:cubicBezTo>
                  <a:cubicBezTo>
                    <a:pt x="52" y="60"/>
                    <a:pt x="35" y="75"/>
                    <a:pt x="28" y="59"/>
                  </a:cubicBezTo>
                  <a:cubicBezTo>
                    <a:pt x="12" y="24"/>
                    <a:pt x="0" y="37"/>
                    <a:pt x="2" y="48"/>
                  </a:cubicBezTo>
                  <a:cubicBezTo>
                    <a:pt x="3" y="58"/>
                    <a:pt x="13" y="90"/>
                    <a:pt x="13" y="90"/>
                  </a:cubicBezTo>
                  <a:cubicBezTo>
                    <a:pt x="13" y="90"/>
                    <a:pt x="19" y="105"/>
                    <a:pt x="37" y="115"/>
                  </a:cubicBezTo>
                  <a:cubicBezTo>
                    <a:pt x="35" y="177"/>
                    <a:pt x="35" y="177"/>
                    <a:pt x="35" y="177"/>
                  </a:cubicBezTo>
                  <a:lnTo>
                    <a:pt x="93" y="186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11"/>
            <p:cNvSpPr>
              <a:spLocks/>
            </p:cNvSpPr>
            <p:nvPr/>
          </p:nvSpPr>
          <p:spPr bwMode="auto">
            <a:xfrm>
              <a:off x="3804" y="1257"/>
              <a:ext cx="420" cy="549"/>
            </a:xfrm>
            <a:custGeom>
              <a:avLst/>
              <a:gdLst>
                <a:gd name="T0" fmla="*/ 245 w 245"/>
                <a:gd name="T1" fmla="*/ 236 h 319"/>
                <a:gd name="T2" fmla="*/ 229 w 245"/>
                <a:gd name="T3" fmla="*/ 56 h 319"/>
                <a:gd name="T4" fmla="*/ 156 w 245"/>
                <a:gd name="T5" fmla="*/ 0 h 319"/>
                <a:gd name="T6" fmla="*/ 179 w 245"/>
                <a:gd name="T7" fmla="*/ 319 h 319"/>
                <a:gd name="T8" fmla="*/ 245 w 245"/>
                <a:gd name="T9" fmla="*/ 2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19">
                  <a:moveTo>
                    <a:pt x="245" y="236"/>
                  </a:moveTo>
                  <a:cubicBezTo>
                    <a:pt x="245" y="236"/>
                    <a:pt x="142" y="171"/>
                    <a:pt x="229" y="5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0" y="196"/>
                    <a:pt x="179" y="319"/>
                  </a:cubicBezTo>
                  <a:lnTo>
                    <a:pt x="245" y="23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12"/>
            <p:cNvSpPr>
              <a:spLocks/>
            </p:cNvSpPr>
            <p:nvPr/>
          </p:nvSpPr>
          <p:spPr bwMode="auto">
            <a:xfrm>
              <a:off x="4466" y="1562"/>
              <a:ext cx="407" cy="446"/>
            </a:xfrm>
            <a:custGeom>
              <a:avLst/>
              <a:gdLst>
                <a:gd name="T0" fmla="*/ 9 w 237"/>
                <a:gd name="T1" fmla="*/ 119 h 260"/>
                <a:gd name="T2" fmla="*/ 146 w 237"/>
                <a:gd name="T3" fmla="*/ 0 h 260"/>
                <a:gd name="T4" fmla="*/ 237 w 237"/>
                <a:gd name="T5" fmla="*/ 10 h 260"/>
                <a:gd name="T6" fmla="*/ 0 w 237"/>
                <a:gd name="T7" fmla="*/ 225 h 260"/>
                <a:gd name="T8" fmla="*/ 9 w 237"/>
                <a:gd name="T9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60">
                  <a:moveTo>
                    <a:pt x="9" y="119"/>
                  </a:moveTo>
                  <a:cubicBezTo>
                    <a:pt x="9" y="119"/>
                    <a:pt x="129" y="143"/>
                    <a:pt x="146" y="0"/>
                  </a:cubicBezTo>
                  <a:cubicBezTo>
                    <a:pt x="237" y="10"/>
                    <a:pt x="237" y="10"/>
                    <a:pt x="237" y="10"/>
                  </a:cubicBezTo>
                  <a:cubicBezTo>
                    <a:pt x="237" y="10"/>
                    <a:pt x="214" y="260"/>
                    <a:pt x="0" y="225"/>
                  </a:cubicBezTo>
                  <a:lnTo>
                    <a:pt x="9" y="1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13"/>
            <p:cNvSpPr>
              <a:spLocks/>
            </p:cNvSpPr>
            <p:nvPr/>
          </p:nvSpPr>
          <p:spPr bwMode="auto">
            <a:xfrm>
              <a:off x="4190" y="1311"/>
              <a:ext cx="475" cy="481"/>
            </a:xfrm>
            <a:custGeom>
              <a:avLst/>
              <a:gdLst>
                <a:gd name="T0" fmla="*/ 13 w 277"/>
                <a:gd name="T1" fmla="*/ 103 h 280"/>
                <a:gd name="T2" fmla="*/ 4 w 277"/>
                <a:gd name="T3" fmla="*/ 145 h 280"/>
                <a:gd name="T4" fmla="*/ 97 w 277"/>
                <a:gd name="T5" fmla="*/ 235 h 280"/>
                <a:gd name="T6" fmla="*/ 217 w 277"/>
                <a:gd name="T7" fmla="*/ 245 h 280"/>
                <a:gd name="T8" fmla="*/ 249 w 277"/>
                <a:gd name="T9" fmla="*/ 197 h 280"/>
                <a:gd name="T10" fmla="*/ 181 w 277"/>
                <a:gd name="T11" fmla="*/ 26 h 280"/>
                <a:gd name="T12" fmla="*/ 13 w 277"/>
                <a:gd name="T13" fmla="*/ 10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80">
                  <a:moveTo>
                    <a:pt x="13" y="103"/>
                  </a:moveTo>
                  <a:cubicBezTo>
                    <a:pt x="8" y="116"/>
                    <a:pt x="5" y="131"/>
                    <a:pt x="4" y="145"/>
                  </a:cubicBezTo>
                  <a:cubicBezTo>
                    <a:pt x="0" y="200"/>
                    <a:pt x="45" y="214"/>
                    <a:pt x="97" y="235"/>
                  </a:cubicBezTo>
                  <a:cubicBezTo>
                    <a:pt x="144" y="254"/>
                    <a:pt x="181" y="280"/>
                    <a:pt x="217" y="245"/>
                  </a:cubicBezTo>
                  <a:cubicBezTo>
                    <a:pt x="230" y="232"/>
                    <a:pt x="242" y="216"/>
                    <a:pt x="249" y="197"/>
                  </a:cubicBezTo>
                  <a:cubicBezTo>
                    <a:pt x="277" y="129"/>
                    <a:pt x="246" y="52"/>
                    <a:pt x="181" y="26"/>
                  </a:cubicBezTo>
                  <a:cubicBezTo>
                    <a:pt x="116" y="0"/>
                    <a:pt x="41" y="34"/>
                    <a:pt x="13" y="10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14"/>
            <p:cNvSpPr>
              <a:spLocks/>
            </p:cNvSpPr>
            <p:nvPr/>
          </p:nvSpPr>
          <p:spPr bwMode="auto">
            <a:xfrm>
              <a:off x="4207" y="1352"/>
              <a:ext cx="427" cy="431"/>
            </a:xfrm>
            <a:custGeom>
              <a:avLst/>
              <a:gdLst>
                <a:gd name="T0" fmla="*/ 12 w 249"/>
                <a:gd name="T1" fmla="*/ 92 h 251"/>
                <a:gd name="T2" fmla="*/ 4 w 249"/>
                <a:gd name="T3" fmla="*/ 130 h 251"/>
                <a:gd name="T4" fmla="*/ 88 w 249"/>
                <a:gd name="T5" fmla="*/ 211 h 251"/>
                <a:gd name="T6" fmla="*/ 195 w 249"/>
                <a:gd name="T7" fmla="*/ 221 h 251"/>
                <a:gd name="T8" fmla="*/ 224 w 249"/>
                <a:gd name="T9" fmla="*/ 177 h 251"/>
                <a:gd name="T10" fmla="*/ 163 w 249"/>
                <a:gd name="T11" fmla="*/ 24 h 251"/>
                <a:gd name="T12" fmla="*/ 12 w 249"/>
                <a:gd name="T13" fmla="*/ 9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251">
                  <a:moveTo>
                    <a:pt x="12" y="92"/>
                  </a:moveTo>
                  <a:cubicBezTo>
                    <a:pt x="7" y="105"/>
                    <a:pt x="4" y="117"/>
                    <a:pt x="4" y="130"/>
                  </a:cubicBezTo>
                  <a:cubicBezTo>
                    <a:pt x="0" y="180"/>
                    <a:pt x="41" y="193"/>
                    <a:pt x="88" y="211"/>
                  </a:cubicBezTo>
                  <a:cubicBezTo>
                    <a:pt x="130" y="228"/>
                    <a:pt x="163" y="251"/>
                    <a:pt x="195" y="221"/>
                  </a:cubicBezTo>
                  <a:cubicBezTo>
                    <a:pt x="207" y="209"/>
                    <a:pt x="217" y="194"/>
                    <a:pt x="224" y="177"/>
                  </a:cubicBezTo>
                  <a:cubicBezTo>
                    <a:pt x="249" y="116"/>
                    <a:pt x="221" y="47"/>
                    <a:pt x="163" y="24"/>
                  </a:cubicBezTo>
                  <a:cubicBezTo>
                    <a:pt x="104" y="0"/>
                    <a:pt x="37" y="31"/>
                    <a:pt x="12" y="92"/>
                  </a:cubicBezTo>
                  <a:close/>
                </a:path>
              </a:pathLst>
            </a:custGeom>
            <a:solidFill>
              <a:srgbClr val="9ED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15"/>
            <p:cNvSpPr>
              <a:spLocks/>
            </p:cNvSpPr>
            <p:nvPr/>
          </p:nvSpPr>
          <p:spPr bwMode="auto">
            <a:xfrm>
              <a:off x="4207" y="1493"/>
              <a:ext cx="407" cy="290"/>
            </a:xfrm>
            <a:custGeom>
              <a:avLst/>
              <a:gdLst>
                <a:gd name="T0" fmla="*/ 223 w 237"/>
                <a:gd name="T1" fmla="*/ 0 h 169"/>
                <a:gd name="T2" fmla="*/ 109 w 237"/>
                <a:gd name="T3" fmla="*/ 92 h 169"/>
                <a:gd name="T4" fmla="*/ 14 w 237"/>
                <a:gd name="T5" fmla="*/ 6 h 169"/>
                <a:gd name="T6" fmla="*/ 12 w 237"/>
                <a:gd name="T7" fmla="*/ 10 h 169"/>
                <a:gd name="T8" fmla="*/ 4 w 237"/>
                <a:gd name="T9" fmla="*/ 48 h 169"/>
                <a:gd name="T10" fmla="*/ 88 w 237"/>
                <a:gd name="T11" fmla="*/ 129 h 169"/>
                <a:gd name="T12" fmla="*/ 195 w 237"/>
                <a:gd name="T13" fmla="*/ 139 h 169"/>
                <a:gd name="T14" fmla="*/ 224 w 237"/>
                <a:gd name="T15" fmla="*/ 95 h 169"/>
                <a:gd name="T16" fmla="*/ 223 w 237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169">
                  <a:moveTo>
                    <a:pt x="223" y="0"/>
                  </a:moveTo>
                  <a:cubicBezTo>
                    <a:pt x="215" y="55"/>
                    <a:pt x="165" y="97"/>
                    <a:pt x="109" y="92"/>
                  </a:cubicBezTo>
                  <a:cubicBezTo>
                    <a:pt x="62" y="87"/>
                    <a:pt x="23" y="51"/>
                    <a:pt x="14" y="6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7" y="23"/>
                    <a:pt x="4" y="35"/>
                    <a:pt x="4" y="48"/>
                  </a:cubicBezTo>
                  <a:cubicBezTo>
                    <a:pt x="0" y="98"/>
                    <a:pt x="41" y="111"/>
                    <a:pt x="88" y="129"/>
                  </a:cubicBezTo>
                  <a:cubicBezTo>
                    <a:pt x="130" y="146"/>
                    <a:pt x="163" y="169"/>
                    <a:pt x="195" y="139"/>
                  </a:cubicBezTo>
                  <a:cubicBezTo>
                    <a:pt x="207" y="127"/>
                    <a:pt x="217" y="112"/>
                    <a:pt x="224" y="95"/>
                  </a:cubicBezTo>
                  <a:cubicBezTo>
                    <a:pt x="237" y="63"/>
                    <a:pt x="236" y="29"/>
                    <a:pt x="223" y="0"/>
                  </a:cubicBezTo>
                  <a:close/>
                </a:path>
              </a:pathLst>
            </a:custGeom>
            <a:solidFill>
              <a:srgbClr val="8FB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16"/>
            <p:cNvSpPr>
              <a:spLocks/>
            </p:cNvSpPr>
            <p:nvPr/>
          </p:nvSpPr>
          <p:spPr bwMode="auto">
            <a:xfrm>
              <a:off x="4200" y="1434"/>
              <a:ext cx="72" cy="133"/>
            </a:xfrm>
            <a:custGeom>
              <a:avLst/>
              <a:gdLst>
                <a:gd name="T0" fmla="*/ 8 w 42"/>
                <a:gd name="T1" fmla="*/ 33 h 77"/>
                <a:gd name="T2" fmla="*/ 7 w 42"/>
                <a:gd name="T3" fmla="*/ 74 h 77"/>
                <a:gd name="T4" fmla="*/ 34 w 42"/>
                <a:gd name="T5" fmla="*/ 44 h 77"/>
                <a:gd name="T6" fmla="*/ 35 w 42"/>
                <a:gd name="T7" fmla="*/ 3 h 77"/>
                <a:gd name="T8" fmla="*/ 8 w 42"/>
                <a:gd name="T9" fmla="*/ 3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7">
                  <a:moveTo>
                    <a:pt x="8" y="33"/>
                  </a:moveTo>
                  <a:cubicBezTo>
                    <a:pt x="1" y="53"/>
                    <a:pt x="0" y="71"/>
                    <a:pt x="7" y="74"/>
                  </a:cubicBezTo>
                  <a:cubicBezTo>
                    <a:pt x="14" y="77"/>
                    <a:pt x="26" y="63"/>
                    <a:pt x="34" y="44"/>
                  </a:cubicBezTo>
                  <a:cubicBezTo>
                    <a:pt x="42" y="24"/>
                    <a:pt x="42" y="6"/>
                    <a:pt x="35" y="3"/>
                  </a:cubicBezTo>
                  <a:cubicBezTo>
                    <a:pt x="28" y="0"/>
                    <a:pt x="16" y="14"/>
                    <a:pt x="8" y="3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17"/>
            <p:cNvSpPr>
              <a:spLocks/>
            </p:cNvSpPr>
            <p:nvPr/>
          </p:nvSpPr>
          <p:spPr bwMode="auto">
            <a:xfrm>
              <a:off x="4559" y="1579"/>
              <a:ext cx="74" cy="130"/>
            </a:xfrm>
            <a:custGeom>
              <a:avLst/>
              <a:gdLst>
                <a:gd name="T0" fmla="*/ 9 w 43"/>
                <a:gd name="T1" fmla="*/ 33 h 76"/>
                <a:gd name="T2" fmla="*/ 7 w 43"/>
                <a:gd name="T3" fmla="*/ 74 h 76"/>
                <a:gd name="T4" fmla="*/ 34 w 43"/>
                <a:gd name="T5" fmla="*/ 43 h 76"/>
                <a:gd name="T6" fmla="*/ 36 w 43"/>
                <a:gd name="T7" fmla="*/ 3 h 76"/>
                <a:gd name="T8" fmla="*/ 9 w 43"/>
                <a:gd name="T9" fmla="*/ 3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9" y="33"/>
                  </a:moveTo>
                  <a:cubicBezTo>
                    <a:pt x="1" y="53"/>
                    <a:pt x="0" y="71"/>
                    <a:pt x="7" y="74"/>
                  </a:cubicBezTo>
                  <a:cubicBezTo>
                    <a:pt x="14" y="76"/>
                    <a:pt x="26" y="63"/>
                    <a:pt x="34" y="43"/>
                  </a:cubicBezTo>
                  <a:cubicBezTo>
                    <a:pt x="42" y="24"/>
                    <a:pt x="43" y="6"/>
                    <a:pt x="36" y="3"/>
                  </a:cubicBezTo>
                  <a:cubicBezTo>
                    <a:pt x="29" y="0"/>
                    <a:pt x="17" y="14"/>
                    <a:pt x="9" y="3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18"/>
            <p:cNvSpPr>
              <a:spLocks/>
            </p:cNvSpPr>
            <p:nvPr/>
          </p:nvSpPr>
          <p:spPr bwMode="auto">
            <a:xfrm>
              <a:off x="4689" y="1553"/>
              <a:ext cx="196" cy="77"/>
            </a:xfrm>
            <a:custGeom>
              <a:avLst/>
              <a:gdLst>
                <a:gd name="T0" fmla="*/ 113 w 114"/>
                <a:gd name="T1" fmla="*/ 30 h 45"/>
                <a:gd name="T2" fmla="*/ 97 w 114"/>
                <a:gd name="T3" fmla="*/ 44 h 45"/>
                <a:gd name="T4" fmla="*/ 13 w 114"/>
                <a:gd name="T5" fmla="*/ 31 h 45"/>
                <a:gd name="T6" fmla="*/ 2 w 114"/>
                <a:gd name="T7" fmla="*/ 14 h 45"/>
                <a:gd name="T8" fmla="*/ 2 w 114"/>
                <a:gd name="T9" fmla="*/ 14 h 45"/>
                <a:gd name="T10" fmla="*/ 17 w 114"/>
                <a:gd name="T11" fmla="*/ 1 h 45"/>
                <a:gd name="T12" fmla="*/ 102 w 114"/>
                <a:gd name="T13" fmla="*/ 14 h 45"/>
                <a:gd name="T14" fmla="*/ 113 w 114"/>
                <a:gd name="T15" fmla="*/ 3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45">
                  <a:moveTo>
                    <a:pt x="113" y="30"/>
                  </a:moveTo>
                  <a:cubicBezTo>
                    <a:pt x="111" y="39"/>
                    <a:pt x="104" y="45"/>
                    <a:pt x="97" y="44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5" y="30"/>
                    <a:pt x="0" y="22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6"/>
                    <a:pt x="10" y="0"/>
                    <a:pt x="17" y="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5"/>
                    <a:pt x="114" y="22"/>
                    <a:pt x="113" y="3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Freeform 19"/>
            <p:cNvSpPr>
              <a:spLocks/>
            </p:cNvSpPr>
            <p:nvPr/>
          </p:nvSpPr>
          <p:spPr bwMode="auto">
            <a:xfrm>
              <a:off x="4063" y="1226"/>
              <a:ext cx="175" cy="141"/>
            </a:xfrm>
            <a:custGeom>
              <a:avLst/>
              <a:gdLst>
                <a:gd name="T0" fmla="*/ 5 w 102"/>
                <a:gd name="T1" fmla="*/ 9 h 82"/>
                <a:gd name="T2" fmla="*/ 7 w 102"/>
                <a:gd name="T3" fmla="*/ 29 h 82"/>
                <a:gd name="T4" fmla="*/ 77 w 102"/>
                <a:gd name="T5" fmla="*/ 78 h 82"/>
                <a:gd name="T6" fmla="*/ 97 w 102"/>
                <a:gd name="T7" fmla="*/ 73 h 82"/>
                <a:gd name="T8" fmla="*/ 97 w 102"/>
                <a:gd name="T9" fmla="*/ 73 h 82"/>
                <a:gd name="T10" fmla="*/ 94 w 102"/>
                <a:gd name="T11" fmla="*/ 53 h 82"/>
                <a:gd name="T12" fmla="*/ 25 w 102"/>
                <a:gd name="T13" fmla="*/ 4 h 82"/>
                <a:gd name="T14" fmla="*/ 5 w 102"/>
                <a:gd name="T15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82">
                  <a:moveTo>
                    <a:pt x="5" y="9"/>
                  </a:moveTo>
                  <a:cubicBezTo>
                    <a:pt x="0" y="16"/>
                    <a:pt x="1" y="25"/>
                    <a:pt x="7" y="29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83" y="82"/>
                    <a:pt x="92" y="80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102" y="67"/>
                    <a:pt x="101" y="57"/>
                    <a:pt x="94" y="53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0"/>
                    <a:pt x="10" y="2"/>
                    <a:pt x="5" y="9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Freeform 20"/>
            <p:cNvSpPr>
              <a:spLocks/>
            </p:cNvSpPr>
            <p:nvPr/>
          </p:nvSpPr>
          <p:spPr bwMode="auto">
            <a:xfrm>
              <a:off x="3725" y="1981"/>
              <a:ext cx="417" cy="436"/>
            </a:xfrm>
            <a:custGeom>
              <a:avLst/>
              <a:gdLst>
                <a:gd name="T0" fmla="*/ 6 w 243"/>
                <a:gd name="T1" fmla="*/ 243 h 254"/>
                <a:gd name="T2" fmla="*/ 134 w 243"/>
                <a:gd name="T3" fmla="*/ 254 h 254"/>
                <a:gd name="T4" fmla="*/ 125 w 243"/>
                <a:gd name="T5" fmla="*/ 190 h 254"/>
                <a:gd name="T6" fmla="*/ 243 w 243"/>
                <a:gd name="T7" fmla="*/ 77 h 254"/>
                <a:gd name="T8" fmla="*/ 137 w 243"/>
                <a:gd name="T9" fmla="*/ 0 h 254"/>
                <a:gd name="T10" fmla="*/ 3 w 243"/>
                <a:gd name="T11" fmla="*/ 165 h 254"/>
                <a:gd name="T12" fmla="*/ 6 w 243"/>
                <a:gd name="T13" fmla="*/ 24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54">
                  <a:moveTo>
                    <a:pt x="6" y="243"/>
                  </a:moveTo>
                  <a:cubicBezTo>
                    <a:pt x="48" y="246"/>
                    <a:pt x="91" y="250"/>
                    <a:pt x="134" y="254"/>
                  </a:cubicBezTo>
                  <a:cubicBezTo>
                    <a:pt x="130" y="218"/>
                    <a:pt x="125" y="190"/>
                    <a:pt x="125" y="190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0" y="80"/>
                    <a:pt x="3" y="165"/>
                  </a:cubicBezTo>
                  <a:cubicBezTo>
                    <a:pt x="3" y="189"/>
                    <a:pt x="5" y="216"/>
                    <a:pt x="6" y="24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Freeform 21"/>
            <p:cNvSpPr>
              <a:spLocks/>
            </p:cNvSpPr>
            <p:nvPr/>
          </p:nvSpPr>
          <p:spPr bwMode="auto">
            <a:xfrm>
              <a:off x="4147" y="2087"/>
              <a:ext cx="331" cy="444"/>
            </a:xfrm>
            <a:custGeom>
              <a:avLst/>
              <a:gdLst>
                <a:gd name="T0" fmla="*/ 15 w 193"/>
                <a:gd name="T1" fmla="*/ 232 h 258"/>
                <a:gd name="T2" fmla="*/ 147 w 193"/>
                <a:gd name="T3" fmla="*/ 258 h 258"/>
                <a:gd name="T4" fmla="*/ 159 w 193"/>
                <a:gd name="T5" fmla="*/ 202 h 258"/>
                <a:gd name="T6" fmla="*/ 193 w 193"/>
                <a:gd name="T7" fmla="*/ 0 h 258"/>
                <a:gd name="T8" fmla="*/ 69 w 193"/>
                <a:gd name="T9" fmla="*/ 11 h 258"/>
                <a:gd name="T10" fmla="*/ 47 w 193"/>
                <a:gd name="T11" fmla="*/ 21 h 258"/>
                <a:gd name="T12" fmla="*/ 0 w 193"/>
                <a:gd name="T13" fmla="*/ 232 h 258"/>
                <a:gd name="T14" fmla="*/ 15 w 193"/>
                <a:gd name="T15" fmla="*/ 23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58">
                  <a:moveTo>
                    <a:pt x="15" y="232"/>
                  </a:moveTo>
                  <a:cubicBezTo>
                    <a:pt x="59" y="235"/>
                    <a:pt x="104" y="244"/>
                    <a:pt x="147" y="258"/>
                  </a:cubicBezTo>
                  <a:cubicBezTo>
                    <a:pt x="152" y="239"/>
                    <a:pt x="156" y="219"/>
                    <a:pt x="159" y="202"/>
                  </a:cubicBezTo>
                  <a:cubicBezTo>
                    <a:pt x="160" y="199"/>
                    <a:pt x="193" y="2"/>
                    <a:pt x="193" y="0"/>
                  </a:cubicBezTo>
                  <a:cubicBezTo>
                    <a:pt x="147" y="7"/>
                    <a:pt x="115" y="3"/>
                    <a:pt x="69" y="1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20" y="128"/>
                    <a:pt x="0" y="232"/>
                  </a:cubicBezTo>
                  <a:cubicBezTo>
                    <a:pt x="5" y="232"/>
                    <a:pt x="10" y="232"/>
                    <a:pt x="15" y="23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Freeform 22"/>
            <p:cNvSpPr>
              <a:spLocks/>
            </p:cNvSpPr>
            <p:nvPr/>
          </p:nvSpPr>
          <p:spPr bwMode="auto">
            <a:xfrm>
              <a:off x="3564" y="2328"/>
              <a:ext cx="401" cy="387"/>
            </a:xfrm>
            <a:custGeom>
              <a:avLst/>
              <a:gdLst>
                <a:gd name="T0" fmla="*/ 98 w 234"/>
                <a:gd name="T1" fmla="*/ 0 h 225"/>
                <a:gd name="T2" fmla="*/ 105 w 234"/>
                <a:gd name="T3" fmla="*/ 141 h 225"/>
                <a:gd name="T4" fmla="*/ 5 w 234"/>
                <a:gd name="T5" fmla="*/ 195 h 225"/>
                <a:gd name="T6" fmla="*/ 213 w 234"/>
                <a:gd name="T7" fmla="*/ 225 h 225"/>
                <a:gd name="T8" fmla="*/ 226 w 234"/>
                <a:gd name="T9" fmla="*/ 35 h 225"/>
                <a:gd name="T10" fmla="*/ 98 w 234"/>
                <a:gd name="T1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225">
                  <a:moveTo>
                    <a:pt x="98" y="0"/>
                  </a:moveTo>
                  <a:cubicBezTo>
                    <a:pt x="101" y="66"/>
                    <a:pt x="105" y="141"/>
                    <a:pt x="105" y="141"/>
                  </a:cubicBezTo>
                  <a:cubicBezTo>
                    <a:pt x="105" y="141"/>
                    <a:pt x="0" y="154"/>
                    <a:pt x="5" y="195"/>
                  </a:cubicBezTo>
                  <a:cubicBezTo>
                    <a:pt x="213" y="225"/>
                    <a:pt x="213" y="225"/>
                    <a:pt x="213" y="225"/>
                  </a:cubicBezTo>
                  <a:cubicBezTo>
                    <a:pt x="234" y="132"/>
                    <a:pt x="234" y="98"/>
                    <a:pt x="226" y="35"/>
                  </a:cubicBezTo>
                  <a:cubicBezTo>
                    <a:pt x="182" y="26"/>
                    <a:pt x="140" y="15"/>
                    <a:pt x="98" y="0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Freeform 23"/>
            <p:cNvSpPr>
              <a:spLocks/>
            </p:cNvSpPr>
            <p:nvPr/>
          </p:nvSpPr>
          <p:spPr bwMode="auto">
            <a:xfrm>
              <a:off x="4123" y="2443"/>
              <a:ext cx="383" cy="390"/>
            </a:xfrm>
            <a:custGeom>
              <a:avLst/>
              <a:gdLst>
                <a:gd name="T0" fmla="*/ 137 w 223"/>
                <a:gd name="T1" fmla="*/ 160 h 227"/>
                <a:gd name="T2" fmla="*/ 168 w 223"/>
                <a:gd name="T3" fmla="*/ 19 h 227"/>
                <a:gd name="T4" fmla="*/ 19 w 223"/>
                <a:gd name="T5" fmla="*/ 0 h 227"/>
                <a:gd name="T6" fmla="*/ 5 w 223"/>
                <a:gd name="T7" fmla="*/ 212 h 227"/>
                <a:gd name="T8" fmla="*/ 209 w 223"/>
                <a:gd name="T9" fmla="*/ 227 h 227"/>
                <a:gd name="T10" fmla="*/ 137 w 223"/>
                <a:gd name="T11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27">
                  <a:moveTo>
                    <a:pt x="137" y="160"/>
                  </a:moveTo>
                  <a:cubicBezTo>
                    <a:pt x="137" y="160"/>
                    <a:pt x="155" y="82"/>
                    <a:pt x="168" y="19"/>
                  </a:cubicBezTo>
                  <a:cubicBezTo>
                    <a:pt x="118" y="14"/>
                    <a:pt x="69" y="7"/>
                    <a:pt x="19" y="0"/>
                  </a:cubicBezTo>
                  <a:cubicBezTo>
                    <a:pt x="0" y="95"/>
                    <a:pt x="5" y="212"/>
                    <a:pt x="5" y="212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23" y="169"/>
                    <a:pt x="137" y="160"/>
                    <a:pt x="137" y="160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Freeform 24"/>
            <p:cNvSpPr>
              <a:spLocks/>
            </p:cNvSpPr>
            <p:nvPr/>
          </p:nvSpPr>
          <p:spPr bwMode="auto">
            <a:xfrm>
              <a:off x="4336" y="1403"/>
              <a:ext cx="147" cy="148"/>
            </a:xfrm>
            <a:custGeom>
              <a:avLst/>
              <a:gdLst>
                <a:gd name="T0" fmla="*/ 2 w 86"/>
                <a:gd name="T1" fmla="*/ 39 h 86"/>
                <a:gd name="T2" fmla="*/ 39 w 86"/>
                <a:gd name="T3" fmla="*/ 84 h 86"/>
                <a:gd name="T4" fmla="*/ 84 w 86"/>
                <a:gd name="T5" fmla="*/ 47 h 86"/>
                <a:gd name="T6" fmla="*/ 47 w 86"/>
                <a:gd name="T7" fmla="*/ 2 h 86"/>
                <a:gd name="T8" fmla="*/ 2 w 86"/>
                <a:gd name="T9" fmla="*/ 3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2" y="39"/>
                  </a:moveTo>
                  <a:cubicBezTo>
                    <a:pt x="0" y="62"/>
                    <a:pt x="17" y="82"/>
                    <a:pt x="39" y="84"/>
                  </a:cubicBezTo>
                  <a:cubicBezTo>
                    <a:pt x="62" y="86"/>
                    <a:pt x="82" y="69"/>
                    <a:pt x="84" y="47"/>
                  </a:cubicBezTo>
                  <a:cubicBezTo>
                    <a:pt x="86" y="24"/>
                    <a:pt x="69" y="4"/>
                    <a:pt x="47" y="2"/>
                  </a:cubicBezTo>
                  <a:cubicBezTo>
                    <a:pt x="24" y="0"/>
                    <a:pt x="4" y="17"/>
                    <a:pt x="2" y="39"/>
                  </a:cubicBezTo>
                  <a:close/>
                </a:path>
              </a:pathLst>
            </a:custGeom>
            <a:solidFill>
              <a:srgbClr val="BBE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Freeform 25"/>
            <p:cNvSpPr>
              <a:spLocks/>
            </p:cNvSpPr>
            <p:nvPr/>
          </p:nvSpPr>
          <p:spPr bwMode="auto">
            <a:xfrm>
              <a:off x="4586" y="1745"/>
              <a:ext cx="103" cy="186"/>
            </a:xfrm>
            <a:custGeom>
              <a:avLst/>
              <a:gdLst>
                <a:gd name="T0" fmla="*/ 0 w 103"/>
                <a:gd name="T1" fmla="*/ 9 h 186"/>
                <a:gd name="T2" fmla="*/ 26 w 103"/>
                <a:gd name="T3" fmla="*/ 0 h 186"/>
                <a:gd name="T4" fmla="*/ 103 w 103"/>
                <a:gd name="T5" fmla="*/ 169 h 186"/>
                <a:gd name="T6" fmla="*/ 74 w 103"/>
                <a:gd name="T7" fmla="*/ 186 h 186"/>
                <a:gd name="T8" fmla="*/ 0 w 103"/>
                <a:gd name="T9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86">
                  <a:moveTo>
                    <a:pt x="0" y="9"/>
                  </a:moveTo>
                  <a:lnTo>
                    <a:pt x="26" y="0"/>
                  </a:lnTo>
                  <a:lnTo>
                    <a:pt x="103" y="169"/>
                  </a:lnTo>
                  <a:lnTo>
                    <a:pt x="74" y="18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26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Freeform 26"/>
            <p:cNvSpPr>
              <a:spLocks/>
            </p:cNvSpPr>
            <p:nvPr/>
          </p:nvSpPr>
          <p:spPr bwMode="auto">
            <a:xfrm>
              <a:off x="3988" y="1563"/>
              <a:ext cx="176" cy="139"/>
            </a:xfrm>
            <a:custGeom>
              <a:avLst/>
              <a:gdLst>
                <a:gd name="T0" fmla="*/ 0 w 176"/>
                <a:gd name="T1" fmla="*/ 109 h 139"/>
                <a:gd name="T2" fmla="*/ 159 w 176"/>
                <a:gd name="T3" fmla="*/ 0 h 139"/>
                <a:gd name="T4" fmla="*/ 176 w 176"/>
                <a:gd name="T5" fmla="*/ 29 h 139"/>
                <a:gd name="T6" fmla="*/ 20 w 176"/>
                <a:gd name="T7" fmla="*/ 139 h 139"/>
                <a:gd name="T8" fmla="*/ 0 w 176"/>
                <a:gd name="T9" fmla="*/ 10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9">
                  <a:moveTo>
                    <a:pt x="0" y="109"/>
                  </a:moveTo>
                  <a:lnTo>
                    <a:pt x="159" y="0"/>
                  </a:lnTo>
                  <a:lnTo>
                    <a:pt x="176" y="29"/>
                  </a:lnTo>
                  <a:lnTo>
                    <a:pt x="20" y="13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E26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Freeform 27"/>
            <p:cNvSpPr>
              <a:spLocks/>
            </p:cNvSpPr>
            <p:nvPr/>
          </p:nvSpPr>
          <p:spPr bwMode="auto">
            <a:xfrm>
              <a:off x="3996" y="1672"/>
              <a:ext cx="520" cy="519"/>
            </a:xfrm>
            <a:custGeom>
              <a:avLst/>
              <a:gdLst>
                <a:gd name="T0" fmla="*/ 232 w 303"/>
                <a:gd name="T1" fmla="*/ 276 h 302"/>
                <a:gd name="T2" fmla="*/ 187 w 303"/>
                <a:gd name="T3" fmla="*/ 295 h 302"/>
                <a:gd name="T4" fmla="*/ 27 w 303"/>
                <a:gd name="T5" fmla="*/ 231 h 302"/>
                <a:gd name="T6" fmla="*/ 7 w 303"/>
                <a:gd name="T7" fmla="*/ 185 h 302"/>
                <a:gd name="T8" fmla="*/ 71 w 303"/>
                <a:gd name="T9" fmla="*/ 27 h 302"/>
                <a:gd name="T10" fmla="*/ 117 w 303"/>
                <a:gd name="T11" fmla="*/ 8 h 302"/>
                <a:gd name="T12" fmla="*/ 276 w 303"/>
                <a:gd name="T13" fmla="*/ 72 h 302"/>
                <a:gd name="T14" fmla="*/ 296 w 303"/>
                <a:gd name="T15" fmla="*/ 118 h 302"/>
                <a:gd name="T16" fmla="*/ 232 w 303"/>
                <a:gd name="T17" fmla="*/ 27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302">
                  <a:moveTo>
                    <a:pt x="232" y="276"/>
                  </a:moveTo>
                  <a:cubicBezTo>
                    <a:pt x="225" y="294"/>
                    <a:pt x="205" y="302"/>
                    <a:pt x="187" y="295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9" y="224"/>
                    <a:pt x="0" y="203"/>
                    <a:pt x="7" y="185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8" y="9"/>
                    <a:pt x="99" y="0"/>
                    <a:pt x="117" y="8"/>
                  </a:cubicBezTo>
                  <a:cubicBezTo>
                    <a:pt x="276" y="72"/>
                    <a:pt x="276" y="72"/>
                    <a:pt x="276" y="72"/>
                  </a:cubicBezTo>
                  <a:cubicBezTo>
                    <a:pt x="294" y="79"/>
                    <a:pt x="303" y="100"/>
                    <a:pt x="296" y="118"/>
                  </a:cubicBezTo>
                  <a:lnTo>
                    <a:pt x="232" y="276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Freeform 28"/>
            <p:cNvSpPr>
              <a:spLocks/>
            </p:cNvSpPr>
            <p:nvPr/>
          </p:nvSpPr>
          <p:spPr bwMode="auto">
            <a:xfrm>
              <a:off x="3837" y="2008"/>
              <a:ext cx="238" cy="208"/>
            </a:xfrm>
            <a:custGeom>
              <a:avLst/>
              <a:gdLst>
                <a:gd name="T0" fmla="*/ 80 w 238"/>
                <a:gd name="T1" fmla="*/ 0 h 208"/>
                <a:gd name="T2" fmla="*/ 238 w 238"/>
                <a:gd name="T3" fmla="*/ 179 h 208"/>
                <a:gd name="T4" fmla="*/ 202 w 238"/>
                <a:gd name="T5" fmla="*/ 208 h 208"/>
                <a:gd name="T6" fmla="*/ 0 w 238"/>
                <a:gd name="T7" fmla="*/ 66 h 208"/>
                <a:gd name="T8" fmla="*/ 80 w 2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08">
                  <a:moveTo>
                    <a:pt x="80" y="0"/>
                  </a:moveTo>
                  <a:lnTo>
                    <a:pt x="238" y="179"/>
                  </a:lnTo>
                  <a:lnTo>
                    <a:pt x="202" y="208"/>
                  </a:lnTo>
                  <a:lnTo>
                    <a:pt x="0" y="6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Freeform 29"/>
            <p:cNvSpPr>
              <a:spLocks/>
            </p:cNvSpPr>
            <p:nvPr/>
          </p:nvSpPr>
          <p:spPr bwMode="auto">
            <a:xfrm>
              <a:off x="4197" y="2230"/>
              <a:ext cx="247" cy="117"/>
            </a:xfrm>
            <a:custGeom>
              <a:avLst/>
              <a:gdLst>
                <a:gd name="T0" fmla="*/ 3 w 247"/>
                <a:gd name="T1" fmla="*/ 0 h 117"/>
                <a:gd name="T2" fmla="*/ 247 w 247"/>
                <a:gd name="T3" fmla="*/ 19 h 117"/>
                <a:gd name="T4" fmla="*/ 238 w 247"/>
                <a:gd name="T5" fmla="*/ 117 h 117"/>
                <a:gd name="T6" fmla="*/ 0 w 247"/>
                <a:gd name="T7" fmla="*/ 46 h 117"/>
                <a:gd name="T8" fmla="*/ 3 w 24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7">
                  <a:moveTo>
                    <a:pt x="3" y="0"/>
                  </a:moveTo>
                  <a:lnTo>
                    <a:pt x="247" y="19"/>
                  </a:lnTo>
                  <a:lnTo>
                    <a:pt x="238" y="117"/>
                  </a:lnTo>
                  <a:lnTo>
                    <a:pt x="0" y="4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Freeform 30"/>
            <p:cNvSpPr>
              <a:spLocks/>
            </p:cNvSpPr>
            <p:nvPr/>
          </p:nvSpPr>
          <p:spPr bwMode="auto">
            <a:xfrm>
              <a:off x="3571" y="2649"/>
              <a:ext cx="358" cy="79"/>
            </a:xfrm>
            <a:custGeom>
              <a:avLst/>
              <a:gdLst>
                <a:gd name="T0" fmla="*/ 355 w 358"/>
                <a:gd name="T1" fmla="*/ 79 h 79"/>
                <a:gd name="T2" fmla="*/ 0 w 358"/>
                <a:gd name="T3" fmla="*/ 21 h 79"/>
                <a:gd name="T4" fmla="*/ 3 w 358"/>
                <a:gd name="T5" fmla="*/ 0 h 79"/>
                <a:gd name="T6" fmla="*/ 358 w 358"/>
                <a:gd name="T7" fmla="*/ 59 h 79"/>
                <a:gd name="T8" fmla="*/ 355 w 35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79">
                  <a:moveTo>
                    <a:pt x="355" y="79"/>
                  </a:moveTo>
                  <a:lnTo>
                    <a:pt x="0" y="21"/>
                  </a:lnTo>
                  <a:lnTo>
                    <a:pt x="3" y="0"/>
                  </a:lnTo>
                  <a:lnTo>
                    <a:pt x="358" y="59"/>
                  </a:lnTo>
                  <a:lnTo>
                    <a:pt x="355" y="79"/>
                  </a:ln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Freeform 31"/>
            <p:cNvSpPr>
              <a:spLocks/>
            </p:cNvSpPr>
            <p:nvPr/>
          </p:nvSpPr>
          <p:spPr bwMode="auto">
            <a:xfrm>
              <a:off x="4130" y="2794"/>
              <a:ext cx="353" cy="51"/>
            </a:xfrm>
            <a:custGeom>
              <a:avLst/>
              <a:gdLst>
                <a:gd name="T0" fmla="*/ 350 w 353"/>
                <a:gd name="T1" fmla="*/ 51 h 51"/>
                <a:gd name="T2" fmla="*/ 0 w 353"/>
                <a:gd name="T3" fmla="*/ 22 h 51"/>
                <a:gd name="T4" fmla="*/ 2 w 353"/>
                <a:gd name="T5" fmla="*/ 0 h 51"/>
                <a:gd name="T6" fmla="*/ 353 w 353"/>
                <a:gd name="T7" fmla="*/ 38 h 51"/>
                <a:gd name="T8" fmla="*/ 350 w 353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51">
                  <a:moveTo>
                    <a:pt x="350" y="51"/>
                  </a:moveTo>
                  <a:lnTo>
                    <a:pt x="0" y="22"/>
                  </a:lnTo>
                  <a:lnTo>
                    <a:pt x="2" y="0"/>
                  </a:lnTo>
                  <a:lnTo>
                    <a:pt x="353" y="38"/>
                  </a:lnTo>
                  <a:lnTo>
                    <a:pt x="350" y="51"/>
                  </a:ln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Freeform 32"/>
            <p:cNvSpPr>
              <a:spLocks/>
            </p:cNvSpPr>
            <p:nvPr/>
          </p:nvSpPr>
          <p:spPr bwMode="auto">
            <a:xfrm>
              <a:off x="4248" y="2058"/>
              <a:ext cx="234" cy="255"/>
            </a:xfrm>
            <a:custGeom>
              <a:avLst/>
              <a:gdLst>
                <a:gd name="T0" fmla="*/ 0 w 136"/>
                <a:gd name="T1" fmla="*/ 23 h 148"/>
                <a:gd name="T2" fmla="*/ 111 w 136"/>
                <a:gd name="T3" fmla="*/ 143 h 148"/>
                <a:gd name="T4" fmla="*/ 114 w 136"/>
                <a:gd name="T5" fmla="*/ 108 h 148"/>
                <a:gd name="T6" fmla="*/ 46 w 136"/>
                <a:gd name="T7" fmla="*/ 58 h 148"/>
                <a:gd name="T8" fmla="*/ 38 w 136"/>
                <a:gd name="T9" fmla="*/ 35 h 148"/>
                <a:gd name="T10" fmla="*/ 37 w 136"/>
                <a:gd name="T11" fmla="*/ 27 h 148"/>
                <a:gd name="T12" fmla="*/ 0 w 136"/>
                <a:gd name="T13" fmla="*/ 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48">
                  <a:moveTo>
                    <a:pt x="0" y="23"/>
                  </a:moveTo>
                  <a:cubicBezTo>
                    <a:pt x="2" y="86"/>
                    <a:pt x="51" y="130"/>
                    <a:pt x="111" y="143"/>
                  </a:cubicBezTo>
                  <a:cubicBezTo>
                    <a:pt x="134" y="148"/>
                    <a:pt x="136" y="113"/>
                    <a:pt x="114" y="108"/>
                  </a:cubicBezTo>
                  <a:cubicBezTo>
                    <a:pt x="84" y="101"/>
                    <a:pt x="59" y="85"/>
                    <a:pt x="46" y="58"/>
                  </a:cubicBezTo>
                  <a:cubicBezTo>
                    <a:pt x="42" y="51"/>
                    <a:pt x="40" y="43"/>
                    <a:pt x="38" y="35"/>
                  </a:cubicBezTo>
                  <a:cubicBezTo>
                    <a:pt x="37" y="32"/>
                    <a:pt x="37" y="19"/>
                    <a:pt x="37" y="27"/>
                  </a:cubicBezTo>
                  <a:cubicBezTo>
                    <a:pt x="36" y="4"/>
                    <a:pt x="0" y="0"/>
                    <a:pt x="0" y="23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Freeform 33"/>
            <p:cNvSpPr>
              <a:spLocks/>
            </p:cNvSpPr>
            <p:nvPr/>
          </p:nvSpPr>
          <p:spPr bwMode="auto">
            <a:xfrm>
              <a:off x="4022" y="1678"/>
              <a:ext cx="475" cy="476"/>
            </a:xfrm>
            <a:custGeom>
              <a:avLst/>
              <a:gdLst>
                <a:gd name="T0" fmla="*/ 212 w 277"/>
                <a:gd name="T1" fmla="*/ 253 h 277"/>
                <a:gd name="T2" fmla="*/ 170 w 277"/>
                <a:gd name="T3" fmla="*/ 270 h 277"/>
                <a:gd name="T4" fmla="*/ 24 w 277"/>
                <a:gd name="T5" fmla="*/ 212 h 277"/>
                <a:gd name="T6" fmla="*/ 7 w 277"/>
                <a:gd name="T7" fmla="*/ 170 h 277"/>
                <a:gd name="T8" fmla="*/ 65 w 277"/>
                <a:gd name="T9" fmla="*/ 25 h 277"/>
                <a:gd name="T10" fmla="*/ 107 w 277"/>
                <a:gd name="T11" fmla="*/ 7 h 277"/>
                <a:gd name="T12" fmla="*/ 253 w 277"/>
                <a:gd name="T13" fmla="*/ 66 h 277"/>
                <a:gd name="T14" fmla="*/ 271 w 277"/>
                <a:gd name="T15" fmla="*/ 108 h 277"/>
                <a:gd name="T16" fmla="*/ 212 w 277"/>
                <a:gd name="T17" fmla="*/ 25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7" h="277">
                  <a:moveTo>
                    <a:pt x="212" y="253"/>
                  </a:moveTo>
                  <a:cubicBezTo>
                    <a:pt x="206" y="269"/>
                    <a:pt x="187" y="277"/>
                    <a:pt x="170" y="270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8" y="205"/>
                    <a:pt x="0" y="186"/>
                    <a:pt x="7" y="170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71" y="9"/>
                    <a:pt x="90" y="0"/>
                    <a:pt x="107" y="7"/>
                  </a:cubicBezTo>
                  <a:cubicBezTo>
                    <a:pt x="253" y="66"/>
                    <a:pt x="253" y="66"/>
                    <a:pt x="253" y="66"/>
                  </a:cubicBezTo>
                  <a:cubicBezTo>
                    <a:pt x="269" y="73"/>
                    <a:pt x="277" y="91"/>
                    <a:pt x="271" y="108"/>
                  </a:cubicBezTo>
                  <a:lnTo>
                    <a:pt x="212" y="25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Freeform 34"/>
            <p:cNvSpPr>
              <a:spLocks/>
            </p:cNvSpPr>
            <p:nvPr/>
          </p:nvSpPr>
          <p:spPr bwMode="auto">
            <a:xfrm>
              <a:off x="4094" y="1744"/>
              <a:ext cx="168" cy="270"/>
            </a:xfrm>
            <a:custGeom>
              <a:avLst/>
              <a:gdLst>
                <a:gd name="T0" fmla="*/ 81 w 168"/>
                <a:gd name="T1" fmla="*/ 270 h 270"/>
                <a:gd name="T2" fmla="*/ 0 w 168"/>
                <a:gd name="T3" fmla="*/ 239 h 270"/>
                <a:gd name="T4" fmla="*/ 86 w 168"/>
                <a:gd name="T5" fmla="*/ 0 h 270"/>
                <a:gd name="T6" fmla="*/ 168 w 168"/>
                <a:gd name="T7" fmla="*/ 31 h 270"/>
                <a:gd name="T8" fmla="*/ 81 w 168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70">
                  <a:moveTo>
                    <a:pt x="81" y="270"/>
                  </a:moveTo>
                  <a:lnTo>
                    <a:pt x="0" y="239"/>
                  </a:lnTo>
                  <a:lnTo>
                    <a:pt x="86" y="0"/>
                  </a:lnTo>
                  <a:lnTo>
                    <a:pt x="168" y="31"/>
                  </a:lnTo>
                  <a:lnTo>
                    <a:pt x="81" y="270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Freeform 35"/>
            <p:cNvSpPr>
              <a:spLocks/>
            </p:cNvSpPr>
            <p:nvPr/>
          </p:nvSpPr>
          <p:spPr bwMode="auto">
            <a:xfrm>
              <a:off x="4279" y="1833"/>
              <a:ext cx="151" cy="86"/>
            </a:xfrm>
            <a:custGeom>
              <a:avLst/>
              <a:gdLst>
                <a:gd name="T0" fmla="*/ 138 w 151"/>
                <a:gd name="T1" fmla="*/ 86 h 86"/>
                <a:gd name="T2" fmla="*/ 0 w 151"/>
                <a:gd name="T3" fmla="*/ 36 h 86"/>
                <a:gd name="T4" fmla="*/ 14 w 151"/>
                <a:gd name="T5" fmla="*/ 0 h 86"/>
                <a:gd name="T6" fmla="*/ 151 w 151"/>
                <a:gd name="T7" fmla="*/ 52 h 86"/>
                <a:gd name="T8" fmla="*/ 138 w 151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86">
                  <a:moveTo>
                    <a:pt x="138" y="86"/>
                  </a:moveTo>
                  <a:lnTo>
                    <a:pt x="0" y="36"/>
                  </a:lnTo>
                  <a:lnTo>
                    <a:pt x="14" y="0"/>
                  </a:lnTo>
                  <a:lnTo>
                    <a:pt x="151" y="52"/>
                  </a:lnTo>
                  <a:lnTo>
                    <a:pt x="138" y="86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Freeform 36"/>
            <p:cNvSpPr>
              <a:spLocks/>
            </p:cNvSpPr>
            <p:nvPr/>
          </p:nvSpPr>
          <p:spPr bwMode="auto">
            <a:xfrm>
              <a:off x="4254" y="1904"/>
              <a:ext cx="151" cy="85"/>
            </a:xfrm>
            <a:custGeom>
              <a:avLst/>
              <a:gdLst>
                <a:gd name="T0" fmla="*/ 137 w 151"/>
                <a:gd name="T1" fmla="*/ 85 h 85"/>
                <a:gd name="T2" fmla="*/ 0 w 151"/>
                <a:gd name="T3" fmla="*/ 36 h 85"/>
                <a:gd name="T4" fmla="*/ 13 w 151"/>
                <a:gd name="T5" fmla="*/ 0 h 85"/>
                <a:gd name="T6" fmla="*/ 151 w 151"/>
                <a:gd name="T7" fmla="*/ 49 h 85"/>
                <a:gd name="T8" fmla="*/ 137 w 15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85">
                  <a:moveTo>
                    <a:pt x="137" y="85"/>
                  </a:moveTo>
                  <a:lnTo>
                    <a:pt x="0" y="36"/>
                  </a:lnTo>
                  <a:lnTo>
                    <a:pt x="13" y="0"/>
                  </a:lnTo>
                  <a:lnTo>
                    <a:pt x="151" y="49"/>
                  </a:lnTo>
                  <a:lnTo>
                    <a:pt x="137" y="85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Freeform 37"/>
            <p:cNvSpPr>
              <a:spLocks/>
            </p:cNvSpPr>
            <p:nvPr/>
          </p:nvSpPr>
          <p:spPr bwMode="auto">
            <a:xfrm>
              <a:off x="4257" y="1989"/>
              <a:ext cx="74" cy="74"/>
            </a:xfrm>
            <a:custGeom>
              <a:avLst/>
              <a:gdLst>
                <a:gd name="T0" fmla="*/ 1 w 43"/>
                <a:gd name="T1" fmla="*/ 19 h 43"/>
                <a:gd name="T2" fmla="*/ 20 w 43"/>
                <a:gd name="T3" fmla="*/ 42 h 43"/>
                <a:gd name="T4" fmla="*/ 42 w 43"/>
                <a:gd name="T5" fmla="*/ 23 h 43"/>
                <a:gd name="T6" fmla="*/ 23 w 43"/>
                <a:gd name="T7" fmla="*/ 1 h 43"/>
                <a:gd name="T8" fmla="*/ 1 w 43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1" y="19"/>
                  </a:moveTo>
                  <a:cubicBezTo>
                    <a:pt x="0" y="31"/>
                    <a:pt x="8" y="41"/>
                    <a:pt x="20" y="42"/>
                  </a:cubicBezTo>
                  <a:cubicBezTo>
                    <a:pt x="31" y="43"/>
                    <a:pt x="41" y="34"/>
                    <a:pt x="42" y="23"/>
                  </a:cubicBezTo>
                  <a:cubicBezTo>
                    <a:pt x="43" y="12"/>
                    <a:pt x="35" y="2"/>
                    <a:pt x="23" y="1"/>
                  </a:cubicBezTo>
                  <a:cubicBezTo>
                    <a:pt x="12" y="0"/>
                    <a:pt x="2" y="8"/>
                    <a:pt x="1" y="19"/>
                  </a:cubicBez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441694" y="2214417"/>
            <a:ext cx="2040345" cy="1311065"/>
            <a:chOff x="2657363" y="217485"/>
            <a:chExt cx="5198922" cy="3340672"/>
          </a:xfrm>
        </p:grpSpPr>
        <p:sp>
          <p:nvSpPr>
            <p:cNvPr id="992" name="Oval 5"/>
            <p:cNvSpPr>
              <a:spLocks noChangeArrowheads="1"/>
            </p:cNvSpPr>
            <p:nvPr/>
          </p:nvSpPr>
          <p:spPr bwMode="auto">
            <a:xfrm>
              <a:off x="4447873" y="1746801"/>
              <a:ext cx="331405" cy="333707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7"/>
            <p:cNvSpPr>
              <a:spLocks/>
            </p:cNvSpPr>
            <p:nvPr/>
          </p:nvSpPr>
          <p:spPr bwMode="auto">
            <a:xfrm>
              <a:off x="7195776" y="1921710"/>
              <a:ext cx="660509" cy="665112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9"/>
            <p:cNvSpPr>
              <a:spLocks/>
            </p:cNvSpPr>
            <p:nvPr/>
          </p:nvSpPr>
          <p:spPr bwMode="auto">
            <a:xfrm>
              <a:off x="2657363" y="2080508"/>
              <a:ext cx="1079369" cy="1086273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10"/>
            <p:cNvSpPr>
              <a:spLocks/>
            </p:cNvSpPr>
            <p:nvPr/>
          </p:nvSpPr>
          <p:spPr bwMode="auto">
            <a:xfrm>
              <a:off x="5307474" y="3155407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11"/>
            <p:cNvSpPr>
              <a:spLocks/>
            </p:cNvSpPr>
            <p:nvPr/>
          </p:nvSpPr>
          <p:spPr bwMode="auto">
            <a:xfrm>
              <a:off x="6169339" y="1275009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Oval 12"/>
            <p:cNvSpPr>
              <a:spLocks noChangeArrowheads="1"/>
            </p:cNvSpPr>
            <p:nvPr/>
          </p:nvSpPr>
          <p:spPr bwMode="auto">
            <a:xfrm>
              <a:off x="5952114" y="2472522"/>
              <a:ext cx="193320" cy="193320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Oval 13"/>
            <p:cNvSpPr>
              <a:spLocks noChangeArrowheads="1"/>
            </p:cNvSpPr>
            <p:nvPr/>
          </p:nvSpPr>
          <p:spPr bwMode="auto">
            <a:xfrm>
              <a:off x="3736732" y="1362463"/>
              <a:ext cx="103564" cy="10356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Oval 14"/>
            <p:cNvSpPr>
              <a:spLocks noChangeArrowheads="1"/>
            </p:cNvSpPr>
            <p:nvPr/>
          </p:nvSpPr>
          <p:spPr bwMode="auto">
            <a:xfrm>
              <a:off x="4657302" y="869958"/>
              <a:ext cx="191018" cy="211731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8"/>
            <p:cNvSpPr>
              <a:spLocks/>
            </p:cNvSpPr>
            <p:nvPr/>
          </p:nvSpPr>
          <p:spPr bwMode="auto">
            <a:xfrm>
              <a:off x="6784451" y="217485"/>
              <a:ext cx="649002" cy="655906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4" name="Group 1023"/>
          <p:cNvGrpSpPr/>
          <p:nvPr/>
        </p:nvGrpSpPr>
        <p:grpSpPr>
          <a:xfrm>
            <a:off x="0" y="-189972"/>
            <a:ext cx="2040345" cy="1311065"/>
            <a:chOff x="2657363" y="217485"/>
            <a:chExt cx="5198922" cy="3340672"/>
          </a:xfrm>
        </p:grpSpPr>
        <p:sp>
          <p:nvSpPr>
            <p:cNvPr id="1025" name="Oval 5"/>
            <p:cNvSpPr>
              <a:spLocks noChangeArrowheads="1"/>
            </p:cNvSpPr>
            <p:nvPr/>
          </p:nvSpPr>
          <p:spPr bwMode="auto">
            <a:xfrm>
              <a:off x="4447873" y="1746801"/>
              <a:ext cx="331405" cy="333707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7"/>
            <p:cNvSpPr>
              <a:spLocks/>
            </p:cNvSpPr>
            <p:nvPr/>
          </p:nvSpPr>
          <p:spPr bwMode="auto">
            <a:xfrm>
              <a:off x="7195776" y="1921710"/>
              <a:ext cx="660509" cy="665112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9"/>
            <p:cNvSpPr>
              <a:spLocks/>
            </p:cNvSpPr>
            <p:nvPr/>
          </p:nvSpPr>
          <p:spPr bwMode="auto">
            <a:xfrm>
              <a:off x="2657363" y="2080508"/>
              <a:ext cx="1079369" cy="1086273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10"/>
            <p:cNvSpPr>
              <a:spLocks/>
            </p:cNvSpPr>
            <p:nvPr/>
          </p:nvSpPr>
          <p:spPr bwMode="auto">
            <a:xfrm>
              <a:off x="5307474" y="3155407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11"/>
            <p:cNvSpPr>
              <a:spLocks/>
            </p:cNvSpPr>
            <p:nvPr/>
          </p:nvSpPr>
          <p:spPr bwMode="auto">
            <a:xfrm>
              <a:off x="6169339" y="1275009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Oval 12"/>
            <p:cNvSpPr>
              <a:spLocks noChangeArrowheads="1"/>
            </p:cNvSpPr>
            <p:nvPr/>
          </p:nvSpPr>
          <p:spPr bwMode="auto">
            <a:xfrm>
              <a:off x="5952114" y="2472522"/>
              <a:ext cx="193320" cy="193320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Oval 13"/>
            <p:cNvSpPr>
              <a:spLocks noChangeArrowheads="1"/>
            </p:cNvSpPr>
            <p:nvPr/>
          </p:nvSpPr>
          <p:spPr bwMode="auto">
            <a:xfrm>
              <a:off x="3736732" y="1362463"/>
              <a:ext cx="103564" cy="10356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Oval 14"/>
            <p:cNvSpPr>
              <a:spLocks noChangeArrowheads="1"/>
            </p:cNvSpPr>
            <p:nvPr/>
          </p:nvSpPr>
          <p:spPr bwMode="auto">
            <a:xfrm>
              <a:off x="4657302" y="869958"/>
              <a:ext cx="191018" cy="211731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8"/>
            <p:cNvSpPr>
              <a:spLocks/>
            </p:cNvSpPr>
            <p:nvPr/>
          </p:nvSpPr>
          <p:spPr bwMode="auto">
            <a:xfrm>
              <a:off x="6784451" y="217485"/>
              <a:ext cx="649002" cy="655906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4" name="Group 1033"/>
          <p:cNvGrpSpPr/>
          <p:nvPr/>
        </p:nvGrpSpPr>
        <p:grpSpPr>
          <a:xfrm>
            <a:off x="10292594" y="-465283"/>
            <a:ext cx="2040345" cy="1311065"/>
            <a:chOff x="2657363" y="217485"/>
            <a:chExt cx="5198922" cy="3340672"/>
          </a:xfrm>
        </p:grpSpPr>
        <p:sp>
          <p:nvSpPr>
            <p:cNvPr id="1035" name="Oval 5"/>
            <p:cNvSpPr>
              <a:spLocks noChangeArrowheads="1"/>
            </p:cNvSpPr>
            <p:nvPr/>
          </p:nvSpPr>
          <p:spPr bwMode="auto">
            <a:xfrm>
              <a:off x="4447873" y="1746801"/>
              <a:ext cx="331405" cy="333707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auto">
            <a:xfrm>
              <a:off x="7195776" y="1921710"/>
              <a:ext cx="660509" cy="665112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9"/>
            <p:cNvSpPr>
              <a:spLocks/>
            </p:cNvSpPr>
            <p:nvPr/>
          </p:nvSpPr>
          <p:spPr bwMode="auto">
            <a:xfrm>
              <a:off x="2657363" y="2080508"/>
              <a:ext cx="1079369" cy="1086273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0"/>
            <p:cNvSpPr>
              <a:spLocks/>
            </p:cNvSpPr>
            <p:nvPr/>
          </p:nvSpPr>
          <p:spPr bwMode="auto">
            <a:xfrm>
              <a:off x="5307474" y="3155407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1"/>
            <p:cNvSpPr>
              <a:spLocks/>
            </p:cNvSpPr>
            <p:nvPr/>
          </p:nvSpPr>
          <p:spPr bwMode="auto">
            <a:xfrm>
              <a:off x="6169339" y="1275009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Oval 12"/>
            <p:cNvSpPr>
              <a:spLocks noChangeArrowheads="1"/>
            </p:cNvSpPr>
            <p:nvPr/>
          </p:nvSpPr>
          <p:spPr bwMode="auto">
            <a:xfrm>
              <a:off x="5952114" y="2472522"/>
              <a:ext cx="193320" cy="193320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Oval 13"/>
            <p:cNvSpPr>
              <a:spLocks noChangeArrowheads="1"/>
            </p:cNvSpPr>
            <p:nvPr/>
          </p:nvSpPr>
          <p:spPr bwMode="auto">
            <a:xfrm>
              <a:off x="3736732" y="1362463"/>
              <a:ext cx="103564" cy="10356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Oval 14"/>
            <p:cNvSpPr>
              <a:spLocks noChangeArrowheads="1"/>
            </p:cNvSpPr>
            <p:nvPr/>
          </p:nvSpPr>
          <p:spPr bwMode="auto">
            <a:xfrm>
              <a:off x="4657302" y="869958"/>
              <a:ext cx="191018" cy="211731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8"/>
            <p:cNvSpPr>
              <a:spLocks/>
            </p:cNvSpPr>
            <p:nvPr/>
          </p:nvSpPr>
          <p:spPr bwMode="auto">
            <a:xfrm>
              <a:off x="6784451" y="217485"/>
              <a:ext cx="649002" cy="655906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139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eclipse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622425"/>
            <a:ext cx="3835400" cy="67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During the solar </a:t>
            </a:r>
            <a:r>
              <a:rPr lang="en-US" sz="1800" dirty="0" smtClean="0"/>
              <a:t>eclipse, moon </a:t>
            </a:r>
            <a:r>
              <a:rPr lang="en-US" sz="1800" dirty="0"/>
              <a:t>moves in </a:t>
            </a:r>
            <a:r>
              <a:rPr lang="en-US" sz="1800" dirty="0" smtClean="0"/>
              <a:t>between the </a:t>
            </a:r>
            <a:r>
              <a:rPr lang="en-US" sz="1800" dirty="0"/>
              <a:t>sun and the </a:t>
            </a:r>
            <a:r>
              <a:rPr lang="en-US" sz="1800" dirty="0" smtClean="0"/>
              <a:t>earth. 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2942771" y="5699649"/>
            <a:ext cx="43597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light from the outer part of the sun’s atmosphere, called the corona becomes visible during the total solar eclipse.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7496583" y="947448"/>
            <a:ext cx="3031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 other words, the sun is hidden by the moon 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9069" y="1699034"/>
            <a:ext cx="11117568" cy="4815148"/>
            <a:chOff x="621641" y="1227320"/>
            <a:chExt cx="11117568" cy="4815148"/>
          </a:xfrm>
        </p:grpSpPr>
        <p:sp>
          <p:nvSpPr>
            <p:cNvPr id="7" name="Freeform 18"/>
            <p:cNvSpPr>
              <a:spLocks noEditPoints="1"/>
            </p:cNvSpPr>
            <p:nvPr/>
          </p:nvSpPr>
          <p:spPr bwMode="auto">
            <a:xfrm>
              <a:off x="6933005" y="1227320"/>
              <a:ext cx="4806204" cy="4815148"/>
            </a:xfrm>
            <a:custGeom>
              <a:avLst/>
              <a:gdLst>
                <a:gd name="T0" fmla="*/ 774 w 1570"/>
                <a:gd name="T1" fmla="*/ 1569 h 1569"/>
                <a:gd name="T2" fmla="*/ 731 w 1570"/>
                <a:gd name="T3" fmla="*/ 1568 h 1569"/>
                <a:gd name="T4" fmla="*/ 688 w 1570"/>
                <a:gd name="T5" fmla="*/ 1563 h 1569"/>
                <a:gd name="T6" fmla="*/ 646 w 1570"/>
                <a:gd name="T7" fmla="*/ 1557 h 1569"/>
                <a:gd name="T8" fmla="*/ 604 w 1570"/>
                <a:gd name="T9" fmla="*/ 1549 h 1569"/>
                <a:gd name="T10" fmla="*/ 562 w 1570"/>
                <a:gd name="T11" fmla="*/ 1538 h 1569"/>
                <a:gd name="T12" fmla="*/ 522 w 1570"/>
                <a:gd name="T13" fmla="*/ 1524 h 1569"/>
                <a:gd name="T14" fmla="*/ 464 w 1570"/>
                <a:gd name="T15" fmla="*/ 1495 h 1569"/>
                <a:gd name="T16" fmla="*/ 442 w 1570"/>
                <a:gd name="T17" fmla="*/ 1491 h 1569"/>
                <a:gd name="T18" fmla="*/ 404 w 1570"/>
                <a:gd name="T19" fmla="*/ 1471 h 1569"/>
                <a:gd name="T20" fmla="*/ 367 w 1570"/>
                <a:gd name="T21" fmla="*/ 1449 h 1569"/>
                <a:gd name="T22" fmla="*/ 331 w 1570"/>
                <a:gd name="T23" fmla="*/ 1426 h 1569"/>
                <a:gd name="T24" fmla="*/ 297 w 1570"/>
                <a:gd name="T25" fmla="*/ 1400 h 1569"/>
                <a:gd name="T26" fmla="*/ 1319 w 1570"/>
                <a:gd name="T27" fmla="*/ 1359 h 1569"/>
                <a:gd name="T28" fmla="*/ 1351 w 1570"/>
                <a:gd name="T29" fmla="*/ 1328 h 1569"/>
                <a:gd name="T30" fmla="*/ 1379 w 1570"/>
                <a:gd name="T31" fmla="*/ 1297 h 1569"/>
                <a:gd name="T32" fmla="*/ 1407 w 1570"/>
                <a:gd name="T33" fmla="*/ 1263 h 1569"/>
                <a:gd name="T34" fmla="*/ 1432 w 1570"/>
                <a:gd name="T35" fmla="*/ 1229 h 1569"/>
                <a:gd name="T36" fmla="*/ 1455 w 1570"/>
                <a:gd name="T37" fmla="*/ 1193 h 1569"/>
                <a:gd name="T38" fmla="*/ 1476 w 1570"/>
                <a:gd name="T39" fmla="*/ 1156 h 1569"/>
                <a:gd name="T40" fmla="*/ 1496 w 1570"/>
                <a:gd name="T41" fmla="*/ 1117 h 1569"/>
                <a:gd name="T42" fmla="*/ 1513 w 1570"/>
                <a:gd name="T43" fmla="*/ 1078 h 1569"/>
                <a:gd name="T44" fmla="*/ 1528 w 1570"/>
                <a:gd name="T45" fmla="*/ 1038 h 1569"/>
                <a:gd name="T46" fmla="*/ 1541 w 1570"/>
                <a:gd name="T47" fmla="*/ 997 h 1569"/>
                <a:gd name="T48" fmla="*/ 1551 w 1570"/>
                <a:gd name="T49" fmla="*/ 955 h 1569"/>
                <a:gd name="T50" fmla="*/ 1559 w 1570"/>
                <a:gd name="T51" fmla="*/ 912 h 1569"/>
                <a:gd name="T52" fmla="*/ 1565 w 1570"/>
                <a:gd name="T53" fmla="*/ 870 h 1569"/>
                <a:gd name="T54" fmla="*/ 8 w 1570"/>
                <a:gd name="T55" fmla="*/ 849 h 1569"/>
                <a:gd name="T56" fmla="*/ 6 w 1570"/>
                <a:gd name="T57" fmla="*/ 806 h 1569"/>
                <a:gd name="T58" fmla="*/ 0 w 1570"/>
                <a:gd name="T59" fmla="*/ 763 h 1569"/>
                <a:gd name="T60" fmla="*/ 2 w 1570"/>
                <a:gd name="T61" fmla="*/ 720 h 1569"/>
                <a:gd name="T62" fmla="*/ 7 w 1570"/>
                <a:gd name="T63" fmla="*/ 677 h 1569"/>
                <a:gd name="T64" fmla="*/ 14 w 1570"/>
                <a:gd name="T65" fmla="*/ 635 h 1569"/>
                <a:gd name="T66" fmla="*/ 23 w 1570"/>
                <a:gd name="T67" fmla="*/ 593 h 1569"/>
                <a:gd name="T68" fmla="*/ 35 w 1570"/>
                <a:gd name="T69" fmla="*/ 552 h 1569"/>
                <a:gd name="T70" fmla="*/ 48 w 1570"/>
                <a:gd name="T71" fmla="*/ 512 h 1569"/>
                <a:gd name="T72" fmla="*/ 64 w 1570"/>
                <a:gd name="T73" fmla="*/ 472 h 1569"/>
                <a:gd name="T74" fmla="*/ 83 w 1570"/>
                <a:gd name="T75" fmla="*/ 433 h 1569"/>
                <a:gd name="T76" fmla="*/ 103 w 1570"/>
                <a:gd name="T77" fmla="*/ 395 h 1569"/>
                <a:gd name="T78" fmla="*/ 125 w 1570"/>
                <a:gd name="T79" fmla="*/ 358 h 1569"/>
                <a:gd name="T80" fmla="*/ 150 w 1570"/>
                <a:gd name="T81" fmla="*/ 323 h 1569"/>
                <a:gd name="T82" fmla="*/ 1375 w 1570"/>
                <a:gd name="T83" fmla="*/ 276 h 1569"/>
                <a:gd name="T84" fmla="*/ 1346 w 1570"/>
                <a:gd name="T85" fmla="*/ 245 h 1569"/>
                <a:gd name="T86" fmla="*/ 1316 w 1570"/>
                <a:gd name="T87" fmla="*/ 215 h 1569"/>
                <a:gd name="T88" fmla="*/ 1284 w 1570"/>
                <a:gd name="T89" fmla="*/ 187 h 1569"/>
                <a:gd name="T90" fmla="*/ 298 w 1570"/>
                <a:gd name="T91" fmla="*/ 169 h 1569"/>
                <a:gd name="T92" fmla="*/ 332 w 1570"/>
                <a:gd name="T93" fmla="*/ 143 h 1569"/>
                <a:gd name="T94" fmla="*/ 368 w 1570"/>
                <a:gd name="T95" fmla="*/ 119 h 1569"/>
                <a:gd name="T96" fmla="*/ 405 w 1570"/>
                <a:gd name="T97" fmla="*/ 98 h 1569"/>
                <a:gd name="T98" fmla="*/ 1162 w 1570"/>
                <a:gd name="T99" fmla="*/ 102 h 1569"/>
                <a:gd name="T100" fmla="*/ 1124 w 1570"/>
                <a:gd name="T101" fmla="*/ 83 h 1569"/>
                <a:gd name="T102" fmla="*/ 1085 w 1570"/>
                <a:gd name="T103" fmla="*/ 65 h 1569"/>
                <a:gd name="T104" fmla="*/ 1045 w 1570"/>
                <a:gd name="T105" fmla="*/ 50 h 1569"/>
                <a:gd name="T106" fmla="*/ 1005 w 1570"/>
                <a:gd name="T107" fmla="*/ 37 h 1569"/>
                <a:gd name="T108" fmla="*/ 964 w 1570"/>
                <a:gd name="T109" fmla="*/ 26 h 1569"/>
                <a:gd name="T110" fmla="*/ 922 w 1570"/>
                <a:gd name="T111" fmla="*/ 18 h 1569"/>
                <a:gd name="T112" fmla="*/ 880 w 1570"/>
                <a:gd name="T113" fmla="*/ 11 h 1569"/>
                <a:gd name="T114" fmla="*/ 837 w 1570"/>
                <a:gd name="T115" fmla="*/ 7 h 1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70" h="1569">
                  <a:moveTo>
                    <a:pt x="795" y="1569"/>
                  </a:moveTo>
                  <a:cubicBezTo>
                    <a:pt x="795" y="1563"/>
                    <a:pt x="795" y="1563"/>
                    <a:pt x="795" y="1563"/>
                  </a:cubicBezTo>
                  <a:cubicBezTo>
                    <a:pt x="802" y="1563"/>
                    <a:pt x="809" y="1563"/>
                    <a:pt x="816" y="1563"/>
                  </a:cubicBezTo>
                  <a:cubicBezTo>
                    <a:pt x="817" y="1569"/>
                    <a:pt x="817" y="1569"/>
                    <a:pt x="817" y="1569"/>
                  </a:cubicBezTo>
                  <a:cubicBezTo>
                    <a:pt x="810" y="1569"/>
                    <a:pt x="802" y="1569"/>
                    <a:pt x="795" y="1569"/>
                  </a:cubicBezTo>
                  <a:moveTo>
                    <a:pt x="774" y="1569"/>
                  </a:moveTo>
                  <a:cubicBezTo>
                    <a:pt x="767" y="1569"/>
                    <a:pt x="760" y="1569"/>
                    <a:pt x="752" y="1569"/>
                  </a:cubicBezTo>
                  <a:cubicBezTo>
                    <a:pt x="753" y="1563"/>
                    <a:pt x="753" y="1563"/>
                    <a:pt x="753" y="1563"/>
                  </a:cubicBezTo>
                  <a:cubicBezTo>
                    <a:pt x="760" y="1563"/>
                    <a:pt x="767" y="1563"/>
                    <a:pt x="774" y="1563"/>
                  </a:cubicBezTo>
                  <a:cubicBezTo>
                    <a:pt x="774" y="1569"/>
                    <a:pt x="774" y="1569"/>
                    <a:pt x="774" y="1569"/>
                  </a:cubicBezTo>
                  <a:moveTo>
                    <a:pt x="838" y="1568"/>
                  </a:moveTo>
                  <a:cubicBezTo>
                    <a:pt x="838" y="1562"/>
                    <a:pt x="838" y="1562"/>
                    <a:pt x="838" y="1562"/>
                  </a:cubicBezTo>
                  <a:cubicBezTo>
                    <a:pt x="845" y="1561"/>
                    <a:pt x="852" y="1561"/>
                    <a:pt x="859" y="1560"/>
                  </a:cubicBezTo>
                  <a:cubicBezTo>
                    <a:pt x="860" y="1566"/>
                    <a:pt x="860" y="1566"/>
                    <a:pt x="860" y="1566"/>
                  </a:cubicBezTo>
                  <a:cubicBezTo>
                    <a:pt x="852" y="1567"/>
                    <a:pt x="845" y="1567"/>
                    <a:pt x="838" y="1568"/>
                  </a:cubicBezTo>
                  <a:moveTo>
                    <a:pt x="731" y="1568"/>
                  </a:moveTo>
                  <a:cubicBezTo>
                    <a:pt x="724" y="1567"/>
                    <a:pt x="717" y="1566"/>
                    <a:pt x="710" y="1566"/>
                  </a:cubicBezTo>
                  <a:cubicBezTo>
                    <a:pt x="710" y="1560"/>
                    <a:pt x="710" y="1560"/>
                    <a:pt x="710" y="1560"/>
                  </a:cubicBezTo>
                  <a:cubicBezTo>
                    <a:pt x="717" y="1560"/>
                    <a:pt x="724" y="1561"/>
                    <a:pt x="732" y="1561"/>
                  </a:cubicBezTo>
                  <a:cubicBezTo>
                    <a:pt x="731" y="1568"/>
                    <a:pt x="731" y="1568"/>
                    <a:pt x="731" y="1568"/>
                  </a:cubicBezTo>
                  <a:moveTo>
                    <a:pt x="881" y="1564"/>
                  </a:moveTo>
                  <a:cubicBezTo>
                    <a:pt x="880" y="1558"/>
                    <a:pt x="880" y="1558"/>
                    <a:pt x="880" y="1558"/>
                  </a:cubicBezTo>
                  <a:cubicBezTo>
                    <a:pt x="887" y="1557"/>
                    <a:pt x="894" y="1556"/>
                    <a:pt x="901" y="1555"/>
                  </a:cubicBezTo>
                  <a:cubicBezTo>
                    <a:pt x="902" y="1561"/>
                    <a:pt x="902" y="1561"/>
                    <a:pt x="902" y="1561"/>
                  </a:cubicBezTo>
                  <a:cubicBezTo>
                    <a:pt x="895" y="1562"/>
                    <a:pt x="888" y="1563"/>
                    <a:pt x="881" y="1564"/>
                  </a:cubicBezTo>
                  <a:moveTo>
                    <a:pt x="688" y="1563"/>
                  </a:moveTo>
                  <a:cubicBezTo>
                    <a:pt x="681" y="1563"/>
                    <a:pt x="674" y="1562"/>
                    <a:pt x="667" y="1561"/>
                  </a:cubicBezTo>
                  <a:cubicBezTo>
                    <a:pt x="668" y="1554"/>
                    <a:pt x="668" y="1554"/>
                    <a:pt x="668" y="1554"/>
                  </a:cubicBezTo>
                  <a:cubicBezTo>
                    <a:pt x="675" y="1556"/>
                    <a:pt x="682" y="1556"/>
                    <a:pt x="689" y="1557"/>
                  </a:cubicBezTo>
                  <a:cubicBezTo>
                    <a:pt x="688" y="1563"/>
                    <a:pt x="688" y="1563"/>
                    <a:pt x="688" y="1563"/>
                  </a:cubicBezTo>
                  <a:moveTo>
                    <a:pt x="923" y="1557"/>
                  </a:moveTo>
                  <a:cubicBezTo>
                    <a:pt x="922" y="1551"/>
                    <a:pt x="922" y="1551"/>
                    <a:pt x="922" y="1551"/>
                  </a:cubicBezTo>
                  <a:cubicBezTo>
                    <a:pt x="929" y="1550"/>
                    <a:pt x="936" y="1549"/>
                    <a:pt x="943" y="1547"/>
                  </a:cubicBezTo>
                  <a:cubicBezTo>
                    <a:pt x="944" y="1553"/>
                    <a:pt x="944" y="1553"/>
                    <a:pt x="944" y="1553"/>
                  </a:cubicBezTo>
                  <a:cubicBezTo>
                    <a:pt x="937" y="1555"/>
                    <a:pt x="930" y="1556"/>
                    <a:pt x="923" y="1557"/>
                  </a:cubicBezTo>
                  <a:moveTo>
                    <a:pt x="646" y="1557"/>
                  </a:moveTo>
                  <a:cubicBezTo>
                    <a:pt x="639" y="1556"/>
                    <a:pt x="632" y="1555"/>
                    <a:pt x="625" y="1553"/>
                  </a:cubicBezTo>
                  <a:cubicBezTo>
                    <a:pt x="626" y="1547"/>
                    <a:pt x="626" y="1547"/>
                    <a:pt x="626" y="1547"/>
                  </a:cubicBezTo>
                  <a:cubicBezTo>
                    <a:pt x="633" y="1549"/>
                    <a:pt x="640" y="1550"/>
                    <a:pt x="647" y="1551"/>
                  </a:cubicBezTo>
                  <a:cubicBezTo>
                    <a:pt x="646" y="1557"/>
                    <a:pt x="646" y="1557"/>
                    <a:pt x="646" y="1557"/>
                  </a:cubicBezTo>
                  <a:moveTo>
                    <a:pt x="965" y="1549"/>
                  </a:moveTo>
                  <a:cubicBezTo>
                    <a:pt x="964" y="1543"/>
                    <a:pt x="964" y="1543"/>
                    <a:pt x="964" y="1543"/>
                  </a:cubicBezTo>
                  <a:cubicBezTo>
                    <a:pt x="971" y="1541"/>
                    <a:pt x="978" y="1539"/>
                    <a:pt x="984" y="1538"/>
                  </a:cubicBezTo>
                  <a:cubicBezTo>
                    <a:pt x="986" y="1543"/>
                    <a:pt x="986" y="1543"/>
                    <a:pt x="986" y="1543"/>
                  </a:cubicBezTo>
                  <a:cubicBezTo>
                    <a:pt x="979" y="1545"/>
                    <a:pt x="972" y="1547"/>
                    <a:pt x="965" y="1549"/>
                  </a:cubicBezTo>
                  <a:moveTo>
                    <a:pt x="604" y="1549"/>
                  </a:moveTo>
                  <a:cubicBezTo>
                    <a:pt x="597" y="1547"/>
                    <a:pt x="590" y="1545"/>
                    <a:pt x="583" y="1543"/>
                  </a:cubicBezTo>
                  <a:cubicBezTo>
                    <a:pt x="585" y="1538"/>
                    <a:pt x="585" y="1538"/>
                    <a:pt x="585" y="1538"/>
                  </a:cubicBezTo>
                  <a:cubicBezTo>
                    <a:pt x="591" y="1539"/>
                    <a:pt x="598" y="1541"/>
                    <a:pt x="605" y="1543"/>
                  </a:cubicBezTo>
                  <a:cubicBezTo>
                    <a:pt x="604" y="1549"/>
                    <a:pt x="604" y="1549"/>
                    <a:pt x="604" y="1549"/>
                  </a:cubicBezTo>
                  <a:moveTo>
                    <a:pt x="1006" y="1538"/>
                  </a:moveTo>
                  <a:cubicBezTo>
                    <a:pt x="1005" y="1532"/>
                    <a:pt x="1005" y="1532"/>
                    <a:pt x="1005" y="1532"/>
                  </a:cubicBezTo>
                  <a:cubicBezTo>
                    <a:pt x="1011" y="1530"/>
                    <a:pt x="1018" y="1528"/>
                    <a:pt x="1025" y="1526"/>
                  </a:cubicBezTo>
                  <a:cubicBezTo>
                    <a:pt x="1027" y="1531"/>
                    <a:pt x="1027" y="1531"/>
                    <a:pt x="1027" y="1531"/>
                  </a:cubicBezTo>
                  <a:cubicBezTo>
                    <a:pt x="1020" y="1533"/>
                    <a:pt x="1013" y="1536"/>
                    <a:pt x="1006" y="1538"/>
                  </a:cubicBezTo>
                  <a:moveTo>
                    <a:pt x="562" y="1538"/>
                  </a:moveTo>
                  <a:cubicBezTo>
                    <a:pt x="556" y="1535"/>
                    <a:pt x="549" y="1533"/>
                    <a:pt x="542" y="1531"/>
                  </a:cubicBezTo>
                  <a:cubicBezTo>
                    <a:pt x="544" y="1525"/>
                    <a:pt x="544" y="1525"/>
                    <a:pt x="544" y="1525"/>
                  </a:cubicBezTo>
                  <a:cubicBezTo>
                    <a:pt x="550" y="1527"/>
                    <a:pt x="557" y="1530"/>
                    <a:pt x="564" y="1532"/>
                  </a:cubicBezTo>
                  <a:cubicBezTo>
                    <a:pt x="562" y="1538"/>
                    <a:pt x="562" y="1538"/>
                    <a:pt x="562" y="1538"/>
                  </a:cubicBezTo>
                  <a:moveTo>
                    <a:pt x="1047" y="1524"/>
                  </a:moveTo>
                  <a:cubicBezTo>
                    <a:pt x="1045" y="1519"/>
                    <a:pt x="1045" y="1519"/>
                    <a:pt x="1045" y="1519"/>
                  </a:cubicBezTo>
                  <a:cubicBezTo>
                    <a:pt x="1052" y="1516"/>
                    <a:pt x="1059" y="1514"/>
                    <a:pt x="1065" y="1511"/>
                  </a:cubicBezTo>
                  <a:cubicBezTo>
                    <a:pt x="1067" y="1517"/>
                    <a:pt x="1067" y="1517"/>
                    <a:pt x="1067" y="1517"/>
                  </a:cubicBezTo>
                  <a:cubicBezTo>
                    <a:pt x="1061" y="1519"/>
                    <a:pt x="1054" y="1522"/>
                    <a:pt x="1047" y="1524"/>
                  </a:cubicBezTo>
                  <a:moveTo>
                    <a:pt x="522" y="1524"/>
                  </a:moveTo>
                  <a:cubicBezTo>
                    <a:pt x="515" y="1522"/>
                    <a:pt x="508" y="1519"/>
                    <a:pt x="501" y="1517"/>
                  </a:cubicBezTo>
                  <a:cubicBezTo>
                    <a:pt x="504" y="1511"/>
                    <a:pt x="504" y="1511"/>
                    <a:pt x="504" y="1511"/>
                  </a:cubicBezTo>
                  <a:cubicBezTo>
                    <a:pt x="511" y="1514"/>
                    <a:pt x="517" y="1516"/>
                    <a:pt x="524" y="1518"/>
                  </a:cubicBezTo>
                  <a:cubicBezTo>
                    <a:pt x="522" y="1524"/>
                    <a:pt x="522" y="1524"/>
                    <a:pt x="522" y="1524"/>
                  </a:cubicBezTo>
                  <a:moveTo>
                    <a:pt x="1087" y="1509"/>
                  </a:moveTo>
                  <a:cubicBezTo>
                    <a:pt x="1085" y="1503"/>
                    <a:pt x="1085" y="1503"/>
                    <a:pt x="1085" y="1503"/>
                  </a:cubicBezTo>
                  <a:cubicBezTo>
                    <a:pt x="1087" y="1503"/>
                    <a:pt x="1090" y="1501"/>
                    <a:pt x="1092" y="1501"/>
                  </a:cubicBezTo>
                  <a:cubicBezTo>
                    <a:pt x="1096" y="1499"/>
                    <a:pt x="1100" y="1497"/>
                    <a:pt x="1104" y="1495"/>
                  </a:cubicBezTo>
                  <a:cubicBezTo>
                    <a:pt x="1107" y="1501"/>
                    <a:pt x="1107" y="1501"/>
                    <a:pt x="1107" y="1501"/>
                  </a:cubicBezTo>
                  <a:cubicBezTo>
                    <a:pt x="1103" y="1502"/>
                    <a:pt x="1099" y="1504"/>
                    <a:pt x="1095" y="1506"/>
                  </a:cubicBezTo>
                  <a:cubicBezTo>
                    <a:pt x="1092" y="1507"/>
                    <a:pt x="1090" y="1508"/>
                    <a:pt x="1087" y="1509"/>
                  </a:cubicBezTo>
                  <a:moveTo>
                    <a:pt x="481" y="1509"/>
                  </a:moveTo>
                  <a:cubicBezTo>
                    <a:pt x="475" y="1506"/>
                    <a:pt x="468" y="1503"/>
                    <a:pt x="462" y="1500"/>
                  </a:cubicBezTo>
                  <a:cubicBezTo>
                    <a:pt x="464" y="1495"/>
                    <a:pt x="464" y="1495"/>
                    <a:pt x="464" y="1495"/>
                  </a:cubicBezTo>
                  <a:cubicBezTo>
                    <a:pt x="471" y="1498"/>
                    <a:pt x="477" y="1501"/>
                    <a:pt x="484" y="1503"/>
                  </a:cubicBezTo>
                  <a:cubicBezTo>
                    <a:pt x="481" y="1509"/>
                    <a:pt x="481" y="1509"/>
                    <a:pt x="481" y="1509"/>
                  </a:cubicBezTo>
                  <a:moveTo>
                    <a:pt x="1127" y="1491"/>
                  </a:moveTo>
                  <a:cubicBezTo>
                    <a:pt x="1124" y="1486"/>
                    <a:pt x="1124" y="1486"/>
                    <a:pt x="1124" y="1486"/>
                  </a:cubicBezTo>
                  <a:cubicBezTo>
                    <a:pt x="1127" y="1485"/>
                    <a:pt x="1129" y="1483"/>
                    <a:pt x="1132" y="1482"/>
                  </a:cubicBezTo>
                  <a:cubicBezTo>
                    <a:pt x="1136" y="1480"/>
                    <a:pt x="1139" y="1478"/>
                    <a:pt x="1143" y="1476"/>
                  </a:cubicBezTo>
                  <a:cubicBezTo>
                    <a:pt x="1146" y="1482"/>
                    <a:pt x="1146" y="1482"/>
                    <a:pt x="1146" y="1482"/>
                  </a:cubicBezTo>
                  <a:cubicBezTo>
                    <a:pt x="1142" y="1484"/>
                    <a:pt x="1139" y="1486"/>
                    <a:pt x="1135" y="1488"/>
                  </a:cubicBezTo>
                  <a:cubicBezTo>
                    <a:pt x="1132" y="1489"/>
                    <a:pt x="1129" y="1490"/>
                    <a:pt x="1127" y="1491"/>
                  </a:cubicBezTo>
                  <a:moveTo>
                    <a:pt x="442" y="1491"/>
                  </a:moveTo>
                  <a:cubicBezTo>
                    <a:pt x="436" y="1488"/>
                    <a:pt x="429" y="1485"/>
                    <a:pt x="423" y="1482"/>
                  </a:cubicBezTo>
                  <a:cubicBezTo>
                    <a:pt x="426" y="1476"/>
                    <a:pt x="426" y="1476"/>
                    <a:pt x="426" y="1476"/>
                  </a:cubicBezTo>
                  <a:cubicBezTo>
                    <a:pt x="432" y="1479"/>
                    <a:pt x="438" y="1482"/>
                    <a:pt x="445" y="1486"/>
                  </a:cubicBezTo>
                  <a:cubicBezTo>
                    <a:pt x="442" y="1491"/>
                    <a:pt x="442" y="1491"/>
                    <a:pt x="442" y="1491"/>
                  </a:cubicBezTo>
                  <a:moveTo>
                    <a:pt x="1164" y="1472"/>
                  </a:moveTo>
                  <a:cubicBezTo>
                    <a:pt x="1162" y="1466"/>
                    <a:pt x="1162" y="1466"/>
                    <a:pt x="1162" y="1466"/>
                  </a:cubicBezTo>
                  <a:cubicBezTo>
                    <a:pt x="1168" y="1463"/>
                    <a:pt x="1174" y="1459"/>
                    <a:pt x="1180" y="1456"/>
                  </a:cubicBezTo>
                  <a:cubicBezTo>
                    <a:pt x="1183" y="1461"/>
                    <a:pt x="1183" y="1461"/>
                    <a:pt x="1183" y="1461"/>
                  </a:cubicBezTo>
                  <a:cubicBezTo>
                    <a:pt x="1177" y="1465"/>
                    <a:pt x="1171" y="1468"/>
                    <a:pt x="1164" y="1472"/>
                  </a:cubicBezTo>
                  <a:moveTo>
                    <a:pt x="404" y="1471"/>
                  </a:moveTo>
                  <a:cubicBezTo>
                    <a:pt x="398" y="1468"/>
                    <a:pt x="392" y="1464"/>
                    <a:pt x="385" y="1461"/>
                  </a:cubicBezTo>
                  <a:cubicBezTo>
                    <a:pt x="389" y="1455"/>
                    <a:pt x="389" y="1455"/>
                    <a:pt x="389" y="1455"/>
                  </a:cubicBezTo>
                  <a:cubicBezTo>
                    <a:pt x="395" y="1459"/>
                    <a:pt x="401" y="1463"/>
                    <a:pt x="407" y="1466"/>
                  </a:cubicBezTo>
                  <a:cubicBezTo>
                    <a:pt x="404" y="1471"/>
                    <a:pt x="404" y="1471"/>
                    <a:pt x="404" y="1471"/>
                  </a:cubicBezTo>
                  <a:moveTo>
                    <a:pt x="1202" y="1450"/>
                  </a:moveTo>
                  <a:cubicBezTo>
                    <a:pt x="1198" y="1445"/>
                    <a:pt x="1198" y="1445"/>
                    <a:pt x="1198" y="1445"/>
                  </a:cubicBezTo>
                  <a:cubicBezTo>
                    <a:pt x="1204" y="1441"/>
                    <a:pt x="1210" y="1437"/>
                    <a:pt x="1216" y="1433"/>
                  </a:cubicBezTo>
                  <a:cubicBezTo>
                    <a:pt x="1220" y="1438"/>
                    <a:pt x="1220" y="1438"/>
                    <a:pt x="1220" y="1438"/>
                  </a:cubicBezTo>
                  <a:cubicBezTo>
                    <a:pt x="1213" y="1442"/>
                    <a:pt x="1207" y="1446"/>
                    <a:pt x="1202" y="1450"/>
                  </a:cubicBezTo>
                  <a:moveTo>
                    <a:pt x="367" y="1449"/>
                  </a:moveTo>
                  <a:cubicBezTo>
                    <a:pt x="361" y="1446"/>
                    <a:pt x="355" y="1442"/>
                    <a:pt x="349" y="1438"/>
                  </a:cubicBezTo>
                  <a:cubicBezTo>
                    <a:pt x="352" y="1433"/>
                    <a:pt x="352" y="1433"/>
                    <a:pt x="352" y="1433"/>
                  </a:cubicBezTo>
                  <a:cubicBezTo>
                    <a:pt x="358" y="1437"/>
                    <a:pt x="364" y="1441"/>
                    <a:pt x="370" y="1445"/>
                  </a:cubicBezTo>
                  <a:cubicBezTo>
                    <a:pt x="367" y="1449"/>
                    <a:pt x="367" y="1449"/>
                    <a:pt x="367" y="1449"/>
                  </a:cubicBezTo>
                  <a:moveTo>
                    <a:pt x="1237" y="1426"/>
                  </a:moveTo>
                  <a:cubicBezTo>
                    <a:pt x="1234" y="1421"/>
                    <a:pt x="1234" y="1421"/>
                    <a:pt x="1234" y="1421"/>
                  </a:cubicBezTo>
                  <a:cubicBezTo>
                    <a:pt x="1239" y="1417"/>
                    <a:pt x="1245" y="1413"/>
                    <a:pt x="1251" y="1409"/>
                  </a:cubicBezTo>
                  <a:cubicBezTo>
                    <a:pt x="1255" y="1414"/>
                    <a:pt x="1255" y="1414"/>
                    <a:pt x="1255" y="1414"/>
                  </a:cubicBezTo>
                  <a:cubicBezTo>
                    <a:pt x="1249" y="1418"/>
                    <a:pt x="1243" y="1422"/>
                    <a:pt x="1237" y="1426"/>
                  </a:cubicBezTo>
                  <a:moveTo>
                    <a:pt x="331" y="1426"/>
                  </a:moveTo>
                  <a:cubicBezTo>
                    <a:pt x="326" y="1421"/>
                    <a:pt x="320" y="1417"/>
                    <a:pt x="314" y="1413"/>
                  </a:cubicBezTo>
                  <a:cubicBezTo>
                    <a:pt x="318" y="1408"/>
                    <a:pt x="318" y="1408"/>
                    <a:pt x="318" y="1408"/>
                  </a:cubicBezTo>
                  <a:cubicBezTo>
                    <a:pt x="324" y="1412"/>
                    <a:pt x="329" y="1417"/>
                    <a:pt x="335" y="1421"/>
                  </a:cubicBezTo>
                  <a:cubicBezTo>
                    <a:pt x="331" y="1426"/>
                    <a:pt x="331" y="1426"/>
                    <a:pt x="331" y="1426"/>
                  </a:cubicBezTo>
                  <a:moveTo>
                    <a:pt x="1271" y="1401"/>
                  </a:moveTo>
                  <a:cubicBezTo>
                    <a:pt x="1268" y="1396"/>
                    <a:pt x="1268" y="1396"/>
                    <a:pt x="1268" y="1396"/>
                  </a:cubicBezTo>
                  <a:cubicBezTo>
                    <a:pt x="1273" y="1391"/>
                    <a:pt x="1279" y="1387"/>
                    <a:pt x="1284" y="1382"/>
                  </a:cubicBezTo>
                  <a:cubicBezTo>
                    <a:pt x="1288" y="1387"/>
                    <a:pt x="1288" y="1387"/>
                    <a:pt x="1288" y="1387"/>
                  </a:cubicBezTo>
                  <a:cubicBezTo>
                    <a:pt x="1283" y="1391"/>
                    <a:pt x="1277" y="1396"/>
                    <a:pt x="1271" y="1401"/>
                  </a:cubicBezTo>
                  <a:moveTo>
                    <a:pt x="297" y="1400"/>
                  </a:moveTo>
                  <a:cubicBezTo>
                    <a:pt x="292" y="1395"/>
                    <a:pt x="286" y="1391"/>
                    <a:pt x="280" y="1386"/>
                  </a:cubicBezTo>
                  <a:cubicBezTo>
                    <a:pt x="284" y="1381"/>
                    <a:pt x="284" y="1381"/>
                    <a:pt x="284" y="1381"/>
                  </a:cubicBezTo>
                  <a:cubicBezTo>
                    <a:pt x="290" y="1386"/>
                    <a:pt x="295" y="1390"/>
                    <a:pt x="301" y="1395"/>
                  </a:cubicBezTo>
                  <a:cubicBezTo>
                    <a:pt x="297" y="1400"/>
                    <a:pt x="297" y="1400"/>
                    <a:pt x="297" y="1400"/>
                  </a:cubicBezTo>
                  <a:moveTo>
                    <a:pt x="1304" y="1373"/>
                  </a:moveTo>
                  <a:cubicBezTo>
                    <a:pt x="1300" y="1368"/>
                    <a:pt x="1300" y="1368"/>
                    <a:pt x="1300" y="1368"/>
                  </a:cubicBezTo>
                  <a:cubicBezTo>
                    <a:pt x="1305" y="1364"/>
                    <a:pt x="1310" y="1359"/>
                    <a:pt x="1315" y="1355"/>
                  </a:cubicBezTo>
                  <a:cubicBezTo>
                    <a:pt x="1316" y="1354"/>
                    <a:pt x="1316" y="1354"/>
                    <a:pt x="1316" y="1354"/>
                  </a:cubicBezTo>
                  <a:cubicBezTo>
                    <a:pt x="1320" y="1358"/>
                    <a:pt x="1320" y="1358"/>
                    <a:pt x="1320" y="1358"/>
                  </a:cubicBezTo>
                  <a:cubicBezTo>
                    <a:pt x="1320" y="1359"/>
                    <a:pt x="1319" y="1359"/>
                    <a:pt x="1319" y="1359"/>
                  </a:cubicBezTo>
                  <a:cubicBezTo>
                    <a:pt x="1314" y="1364"/>
                    <a:pt x="1309" y="1368"/>
                    <a:pt x="1304" y="1373"/>
                  </a:cubicBezTo>
                  <a:moveTo>
                    <a:pt x="264" y="1372"/>
                  </a:moveTo>
                  <a:cubicBezTo>
                    <a:pt x="259" y="1368"/>
                    <a:pt x="254" y="1363"/>
                    <a:pt x="248" y="1358"/>
                  </a:cubicBezTo>
                  <a:cubicBezTo>
                    <a:pt x="252" y="1353"/>
                    <a:pt x="252" y="1353"/>
                    <a:pt x="252" y="1353"/>
                  </a:cubicBezTo>
                  <a:cubicBezTo>
                    <a:pt x="258" y="1358"/>
                    <a:pt x="263" y="1363"/>
                    <a:pt x="268" y="1368"/>
                  </a:cubicBezTo>
                  <a:cubicBezTo>
                    <a:pt x="264" y="1372"/>
                    <a:pt x="264" y="1372"/>
                    <a:pt x="264" y="1372"/>
                  </a:cubicBezTo>
                  <a:moveTo>
                    <a:pt x="1336" y="1344"/>
                  </a:moveTo>
                  <a:cubicBezTo>
                    <a:pt x="1331" y="1339"/>
                    <a:pt x="1331" y="1339"/>
                    <a:pt x="1331" y="1339"/>
                  </a:cubicBezTo>
                  <a:cubicBezTo>
                    <a:pt x="1336" y="1334"/>
                    <a:pt x="1341" y="1329"/>
                    <a:pt x="1346" y="1324"/>
                  </a:cubicBezTo>
                  <a:cubicBezTo>
                    <a:pt x="1351" y="1328"/>
                    <a:pt x="1351" y="1328"/>
                    <a:pt x="1351" y="1328"/>
                  </a:cubicBezTo>
                  <a:cubicBezTo>
                    <a:pt x="1346" y="1333"/>
                    <a:pt x="1341" y="1339"/>
                    <a:pt x="1336" y="1344"/>
                  </a:cubicBezTo>
                  <a:moveTo>
                    <a:pt x="233" y="1343"/>
                  </a:moveTo>
                  <a:cubicBezTo>
                    <a:pt x="228" y="1338"/>
                    <a:pt x="223" y="1333"/>
                    <a:pt x="218" y="1328"/>
                  </a:cubicBezTo>
                  <a:cubicBezTo>
                    <a:pt x="222" y="1323"/>
                    <a:pt x="222" y="1323"/>
                    <a:pt x="222" y="1323"/>
                  </a:cubicBezTo>
                  <a:cubicBezTo>
                    <a:pt x="227" y="1328"/>
                    <a:pt x="232" y="1333"/>
                    <a:pt x="237" y="1338"/>
                  </a:cubicBezTo>
                  <a:cubicBezTo>
                    <a:pt x="233" y="1343"/>
                    <a:pt x="233" y="1343"/>
                    <a:pt x="233" y="1343"/>
                  </a:cubicBezTo>
                  <a:moveTo>
                    <a:pt x="1365" y="1313"/>
                  </a:moveTo>
                  <a:cubicBezTo>
                    <a:pt x="1361" y="1309"/>
                    <a:pt x="1361" y="1309"/>
                    <a:pt x="1361" y="1309"/>
                  </a:cubicBezTo>
                  <a:cubicBezTo>
                    <a:pt x="1365" y="1303"/>
                    <a:pt x="1370" y="1298"/>
                    <a:pt x="1375" y="1293"/>
                  </a:cubicBezTo>
                  <a:cubicBezTo>
                    <a:pt x="1379" y="1297"/>
                    <a:pt x="1379" y="1297"/>
                    <a:pt x="1379" y="1297"/>
                  </a:cubicBezTo>
                  <a:cubicBezTo>
                    <a:pt x="1375" y="1302"/>
                    <a:pt x="1370" y="1307"/>
                    <a:pt x="1365" y="1313"/>
                  </a:cubicBezTo>
                  <a:moveTo>
                    <a:pt x="203" y="1312"/>
                  </a:moveTo>
                  <a:cubicBezTo>
                    <a:pt x="199" y="1307"/>
                    <a:pt x="194" y="1301"/>
                    <a:pt x="189" y="1296"/>
                  </a:cubicBezTo>
                  <a:cubicBezTo>
                    <a:pt x="194" y="1292"/>
                    <a:pt x="194" y="1292"/>
                    <a:pt x="194" y="1292"/>
                  </a:cubicBezTo>
                  <a:cubicBezTo>
                    <a:pt x="198" y="1297"/>
                    <a:pt x="203" y="1303"/>
                    <a:pt x="208" y="1308"/>
                  </a:cubicBezTo>
                  <a:cubicBezTo>
                    <a:pt x="203" y="1312"/>
                    <a:pt x="203" y="1312"/>
                    <a:pt x="203" y="1312"/>
                  </a:cubicBezTo>
                  <a:moveTo>
                    <a:pt x="1393" y="1280"/>
                  </a:moveTo>
                  <a:cubicBezTo>
                    <a:pt x="1389" y="1276"/>
                    <a:pt x="1389" y="1276"/>
                    <a:pt x="1389" y="1276"/>
                  </a:cubicBezTo>
                  <a:cubicBezTo>
                    <a:pt x="1393" y="1271"/>
                    <a:pt x="1398" y="1265"/>
                    <a:pt x="1402" y="1260"/>
                  </a:cubicBezTo>
                  <a:cubicBezTo>
                    <a:pt x="1407" y="1263"/>
                    <a:pt x="1407" y="1263"/>
                    <a:pt x="1407" y="1263"/>
                  </a:cubicBezTo>
                  <a:cubicBezTo>
                    <a:pt x="1402" y="1269"/>
                    <a:pt x="1398" y="1275"/>
                    <a:pt x="1393" y="1280"/>
                  </a:cubicBezTo>
                  <a:moveTo>
                    <a:pt x="175" y="1280"/>
                  </a:moveTo>
                  <a:cubicBezTo>
                    <a:pt x="171" y="1274"/>
                    <a:pt x="166" y="1268"/>
                    <a:pt x="162" y="1263"/>
                  </a:cubicBezTo>
                  <a:cubicBezTo>
                    <a:pt x="167" y="1259"/>
                    <a:pt x="167" y="1259"/>
                    <a:pt x="167" y="1259"/>
                  </a:cubicBezTo>
                  <a:cubicBezTo>
                    <a:pt x="171" y="1264"/>
                    <a:pt x="176" y="1270"/>
                    <a:pt x="180" y="1275"/>
                  </a:cubicBezTo>
                  <a:cubicBezTo>
                    <a:pt x="175" y="1280"/>
                    <a:pt x="175" y="1280"/>
                    <a:pt x="175" y="1280"/>
                  </a:cubicBezTo>
                  <a:moveTo>
                    <a:pt x="1420" y="1246"/>
                  </a:moveTo>
                  <a:cubicBezTo>
                    <a:pt x="1415" y="1243"/>
                    <a:pt x="1415" y="1243"/>
                    <a:pt x="1415" y="1243"/>
                  </a:cubicBezTo>
                  <a:cubicBezTo>
                    <a:pt x="1419" y="1237"/>
                    <a:pt x="1423" y="1231"/>
                    <a:pt x="1427" y="1225"/>
                  </a:cubicBezTo>
                  <a:cubicBezTo>
                    <a:pt x="1432" y="1229"/>
                    <a:pt x="1432" y="1229"/>
                    <a:pt x="1432" y="1229"/>
                  </a:cubicBezTo>
                  <a:cubicBezTo>
                    <a:pt x="1428" y="1235"/>
                    <a:pt x="1424" y="1240"/>
                    <a:pt x="1420" y="1246"/>
                  </a:cubicBezTo>
                  <a:moveTo>
                    <a:pt x="149" y="1245"/>
                  </a:moveTo>
                  <a:cubicBezTo>
                    <a:pt x="145" y="1240"/>
                    <a:pt x="141" y="1234"/>
                    <a:pt x="137" y="1228"/>
                  </a:cubicBezTo>
                  <a:cubicBezTo>
                    <a:pt x="142" y="1224"/>
                    <a:pt x="142" y="1224"/>
                    <a:pt x="142" y="1224"/>
                  </a:cubicBezTo>
                  <a:cubicBezTo>
                    <a:pt x="146" y="1230"/>
                    <a:pt x="150" y="1236"/>
                    <a:pt x="154" y="1242"/>
                  </a:cubicBezTo>
                  <a:cubicBezTo>
                    <a:pt x="149" y="1245"/>
                    <a:pt x="149" y="1245"/>
                    <a:pt x="149" y="1245"/>
                  </a:cubicBezTo>
                  <a:moveTo>
                    <a:pt x="1444" y="1211"/>
                  </a:moveTo>
                  <a:cubicBezTo>
                    <a:pt x="1439" y="1208"/>
                    <a:pt x="1439" y="1208"/>
                    <a:pt x="1439" y="1208"/>
                  </a:cubicBezTo>
                  <a:cubicBezTo>
                    <a:pt x="1443" y="1202"/>
                    <a:pt x="1446" y="1196"/>
                    <a:pt x="1450" y="1190"/>
                  </a:cubicBezTo>
                  <a:cubicBezTo>
                    <a:pt x="1455" y="1193"/>
                    <a:pt x="1455" y="1193"/>
                    <a:pt x="1455" y="1193"/>
                  </a:cubicBezTo>
                  <a:cubicBezTo>
                    <a:pt x="1452" y="1199"/>
                    <a:pt x="1448" y="1205"/>
                    <a:pt x="1444" y="1211"/>
                  </a:cubicBezTo>
                  <a:moveTo>
                    <a:pt x="125" y="1210"/>
                  </a:moveTo>
                  <a:cubicBezTo>
                    <a:pt x="121" y="1204"/>
                    <a:pt x="117" y="1198"/>
                    <a:pt x="114" y="1192"/>
                  </a:cubicBezTo>
                  <a:cubicBezTo>
                    <a:pt x="119" y="1189"/>
                    <a:pt x="119" y="1189"/>
                    <a:pt x="119" y="1189"/>
                  </a:cubicBezTo>
                  <a:cubicBezTo>
                    <a:pt x="123" y="1195"/>
                    <a:pt x="127" y="1201"/>
                    <a:pt x="130" y="1207"/>
                  </a:cubicBezTo>
                  <a:cubicBezTo>
                    <a:pt x="125" y="1210"/>
                    <a:pt x="125" y="1210"/>
                    <a:pt x="125" y="1210"/>
                  </a:cubicBezTo>
                  <a:moveTo>
                    <a:pt x="1466" y="1174"/>
                  </a:moveTo>
                  <a:cubicBezTo>
                    <a:pt x="1461" y="1171"/>
                    <a:pt x="1461" y="1171"/>
                    <a:pt x="1461" y="1171"/>
                  </a:cubicBezTo>
                  <a:cubicBezTo>
                    <a:pt x="1465" y="1165"/>
                    <a:pt x="1468" y="1159"/>
                    <a:pt x="1471" y="1153"/>
                  </a:cubicBezTo>
                  <a:cubicBezTo>
                    <a:pt x="1476" y="1156"/>
                    <a:pt x="1476" y="1156"/>
                    <a:pt x="1476" y="1156"/>
                  </a:cubicBezTo>
                  <a:cubicBezTo>
                    <a:pt x="1473" y="1162"/>
                    <a:pt x="1470" y="1168"/>
                    <a:pt x="1466" y="1174"/>
                  </a:cubicBezTo>
                  <a:moveTo>
                    <a:pt x="103" y="1174"/>
                  </a:moveTo>
                  <a:cubicBezTo>
                    <a:pt x="99" y="1168"/>
                    <a:pt x="96" y="1161"/>
                    <a:pt x="92" y="1155"/>
                  </a:cubicBezTo>
                  <a:cubicBezTo>
                    <a:pt x="98" y="1152"/>
                    <a:pt x="98" y="1152"/>
                    <a:pt x="98" y="1152"/>
                  </a:cubicBezTo>
                  <a:cubicBezTo>
                    <a:pt x="101" y="1158"/>
                    <a:pt x="104" y="1165"/>
                    <a:pt x="108" y="1171"/>
                  </a:cubicBezTo>
                  <a:cubicBezTo>
                    <a:pt x="103" y="1174"/>
                    <a:pt x="103" y="1174"/>
                    <a:pt x="103" y="1174"/>
                  </a:cubicBezTo>
                  <a:moveTo>
                    <a:pt x="1487" y="1136"/>
                  </a:moveTo>
                  <a:cubicBezTo>
                    <a:pt x="1481" y="1134"/>
                    <a:pt x="1481" y="1134"/>
                    <a:pt x="1481" y="1134"/>
                  </a:cubicBezTo>
                  <a:cubicBezTo>
                    <a:pt x="1484" y="1127"/>
                    <a:pt x="1488" y="1121"/>
                    <a:pt x="1490" y="1114"/>
                  </a:cubicBezTo>
                  <a:cubicBezTo>
                    <a:pt x="1496" y="1117"/>
                    <a:pt x="1496" y="1117"/>
                    <a:pt x="1496" y="1117"/>
                  </a:cubicBezTo>
                  <a:cubicBezTo>
                    <a:pt x="1493" y="1124"/>
                    <a:pt x="1490" y="1130"/>
                    <a:pt x="1487" y="1136"/>
                  </a:cubicBezTo>
                  <a:moveTo>
                    <a:pt x="83" y="1136"/>
                  </a:moveTo>
                  <a:cubicBezTo>
                    <a:pt x="79" y="1130"/>
                    <a:pt x="76" y="1123"/>
                    <a:pt x="73" y="1117"/>
                  </a:cubicBezTo>
                  <a:cubicBezTo>
                    <a:pt x="79" y="1114"/>
                    <a:pt x="79" y="1114"/>
                    <a:pt x="79" y="1114"/>
                  </a:cubicBezTo>
                  <a:cubicBezTo>
                    <a:pt x="82" y="1121"/>
                    <a:pt x="85" y="1127"/>
                    <a:pt x="88" y="1133"/>
                  </a:cubicBezTo>
                  <a:cubicBezTo>
                    <a:pt x="83" y="1136"/>
                    <a:pt x="83" y="1136"/>
                    <a:pt x="83" y="1136"/>
                  </a:cubicBezTo>
                  <a:moveTo>
                    <a:pt x="1505" y="1098"/>
                  </a:moveTo>
                  <a:cubicBezTo>
                    <a:pt x="1499" y="1095"/>
                    <a:pt x="1499" y="1095"/>
                    <a:pt x="1499" y="1095"/>
                  </a:cubicBezTo>
                  <a:cubicBezTo>
                    <a:pt x="1502" y="1089"/>
                    <a:pt x="1505" y="1082"/>
                    <a:pt x="1507" y="1076"/>
                  </a:cubicBezTo>
                  <a:cubicBezTo>
                    <a:pt x="1513" y="1078"/>
                    <a:pt x="1513" y="1078"/>
                    <a:pt x="1513" y="1078"/>
                  </a:cubicBezTo>
                  <a:cubicBezTo>
                    <a:pt x="1511" y="1084"/>
                    <a:pt x="1508" y="1091"/>
                    <a:pt x="1505" y="1098"/>
                  </a:cubicBezTo>
                  <a:moveTo>
                    <a:pt x="64" y="1097"/>
                  </a:moveTo>
                  <a:cubicBezTo>
                    <a:pt x="62" y="1091"/>
                    <a:pt x="59" y="1084"/>
                    <a:pt x="56" y="1077"/>
                  </a:cubicBezTo>
                  <a:cubicBezTo>
                    <a:pt x="62" y="1075"/>
                    <a:pt x="62" y="1075"/>
                    <a:pt x="62" y="1075"/>
                  </a:cubicBezTo>
                  <a:cubicBezTo>
                    <a:pt x="64" y="1082"/>
                    <a:pt x="67" y="1088"/>
                    <a:pt x="70" y="1095"/>
                  </a:cubicBezTo>
                  <a:cubicBezTo>
                    <a:pt x="64" y="1097"/>
                    <a:pt x="64" y="1097"/>
                    <a:pt x="64" y="1097"/>
                  </a:cubicBezTo>
                  <a:moveTo>
                    <a:pt x="1521" y="1058"/>
                  </a:moveTo>
                  <a:cubicBezTo>
                    <a:pt x="1515" y="1056"/>
                    <a:pt x="1515" y="1056"/>
                    <a:pt x="1515" y="1056"/>
                  </a:cubicBezTo>
                  <a:cubicBezTo>
                    <a:pt x="1517" y="1049"/>
                    <a:pt x="1520" y="1042"/>
                    <a:pt x="1522" y="1035"/>
                  </a:cubicBezTo>
                  <a:cubicBezTo>
                    <a:pt x="1528" y="1038"/>
                    <a:pt x="1528" y="1038"/>
                    <a:pt x="1528" y="1038"/>
                  </a:cubicBezTo>
                  <a:cubicBezTo>
                    <a:pt x="1526" y="1044"/>
                    <a:pt x="1523" y="1051"/>
                    <a:pt x="1521" y="1058"/>
                  </a:cubicBezTo>
                  <a:moveTo>
                    <a:pt x="48" y="1057"/>
                  </a:moveTo>
                  <a:cubicBezTo>
                    <a:pt x="46" y="1051"/>
                    <a:pt x="43" y="1044"/>
                    <a:pt x="41" y="1037"/>
                  </a:cubicBezTo>
                  <a:cubicBezTo>
                    <a:pt x="47" y="1035"/>
                    <a:pt x="47" y="1035"/>
                    <a:pt x="47" y="1035"/>
                  </a:cubicBezTo>
                  <a:cubicBezTo>
                    <a:pt x="49" y="1042"/>
                    <a:pt x="52" y="1049"/>
                    <a:pt x="54" y="1055"/>
                  </a:cubicBezTo>
                  <a:cubicBezTo>
                    <a:pt x="48" y="1057"/>
                    <a:pt x="48" y="1057"/>
                    <a:pt x="48" y="1057"/>
                  </a:cubicBezTo>
                  <a:moveTo>
                    <a:pt x="1535" y="1017"/>
                  </a:moveTo>
                  <a:cubicBezTo>
                    <a:pt x="1529" y="1015"/>
                    <a:pt x="1529" y="1015"/>
                    <a:pt x="1529" y="1015"/>
                  </a:cubicBezTo>
                  <a:cubicBezTo>
                    <a:pt x="1531" y="1009"/>
                    <a:pt x="1533" y="1002"/>
                    <a:pt x="1535" y="995"/>
                  </a:cubicBezTo>
                  <a:cubicBezTo>
                    <a:pt x="1541" y="997"/>
                    <a:pt x="1541" y="997"/>
                    <a:pt x="1541" y="997"/>
                  </a:cubicBezTo>
                  <a:cubicBezTo>
                    <a:pt x="1539" y="1003"/>
                    <a:pt x="1537" y="1010"/>
                    <a:pt x="1535" y="1017"/>
                  </a:cubicBezTo>
                  <a:moveTo>
                    <a:pt x="35" y="1017"/>
                  </a:moveTo>
                  <a:cubicBezTo>
                    <a:pt x="33" y="1010"/>
                    <a:pt x="31" y="1003"/>
                    <a:pt x="29" y="996"/>
                  </a:cubicBezTo>
                  <a:cubicBezTo>
                    <a:pt x="34" y="994"/>
                    <a:pt x="34" y="994"/>
                    <a:pt x="34" y="994"/>
                  </a:cubicBezTo>
                  <a:cubicBezTo>
                    <a:pt x="36" y="1001"/>
                    <a:pt x="38" y="1008"/>
                    <a:pt x="41" y="1015"/>
                  </a:cubicBezTo>
                  <a:cubicBezTo>
                    <a:pt x="35" y="1017"/>
                    <a:pt x="35" y="1017"/>
                    <a:pt x="35" y="1017"/>
                  </a:cubicBezTo>
                  <a:moveTo>
                    <a:pt x="1546" y="976"/>
                  </a:moveTo>
                  <a:cubicBezTo>
                    <a:pt x="1540" y="974"/>
                    <a:pt x="1540" y="974"/>
                    <a:pt x="1540" y="974"/>
                  </a:cubicBezTo>
                  <a:cubicBezTo>
                    <a:pt x="1542" y="967"/>
                    <a:pt x="1544" y="960"/>
                    <a:pt x="1545" y="954"/>
                  </a:cubicBezTo>
                  <a:cubicBezTo>
                    <a:pt x="1551" y="955"/>
                    <a:pt x="1551" y="955"/>
                    <a:pt x="1551" y="955"/>
                  </a:cubicBezTo>
                  <a:cubicBezTo>
                    <a:pt x="1550" y="962"/>
                    <a:pt x="1548" y="969"/>
                    <a:pt x="1546" y="976"/>
                  </a:cubicBezTo>
                  <a:moveTo>
                    <a:pt x="23" y="976"/>
                  </a:moveTo>
                  <a:cubicBezTo>
                    <a:pt x="21" y="969"/>
                    <a:pt x="20" y="962"/>
                    <a:pt x="18" y="955"/>
                  </a:cubicBezTo>
                  <a:cubicBezTo>
                    <a:pt x="24" y="953"/>
                    <a:pt x="24" y="953"/>
                    <a:pt x="24" y="953"/>
                  </a:cubicBezTo>
                  <a:cubicBezTo>
                    <a:pt x="26" y="960"/>
                    <a:pt x="27" y="967"/>
                    <a:pt x="29" y="974"/>
                  </a:cubicBezTo>
                  <a:cubicBezTo>
                    <a:pt x="23" y="976"/>
                    <a:pt x="23" y="976"/>
                    <a:pt x="23" y="976"/>
                  </a:cubicBezTo>
                  <a:moveTo>
                    <a:pt x="1555" y="934"/>
                  </a:moveTo>
                  <a:cubicBezTo>
                    <a:pt x="1549" y="933"/>
                    <a:pt x="1549" y="933"/>
                    <a:pt x="1549" y="933"/>
                  </a:cubicBezTo>
                  <a:cubicBezTo>
                    <a:pt x="1551" y="926"/>
                    <a:pt x="1552" y="919"/>
                    <a:pt x="1553" y="912"/>
                  </a:cubicBezTo>
                  <a:cubicBezTo>
                    <a:pt x="1559" y="912"/>
                    <a:pt x="1559" y="912"/>
                    <a:pt x="1559" y="912"/>
                  </a:cubicBezTo>
                  <a:cubicBezTo>
                    <a:pt x="1558" y="920"/>
                    <a:pt x="1557" y="927"/>
                    <a:pt x="1555" y="934"/>
                  </a:cubicBezTo>
                  <a:moveTo>
                    <a:pt x="14" y="934"/>
                  </a:moveTo>
                  <a:cubicBezTo>
                    <a:pt x="12" y="927"/>
                    <a:pt x="11" y="920"/>
                    <a:pt x="10" y="913"/>
                  </a:cubicBezTo>
                  <a:cubicBezTo>
                    <a:pt x="16" y="912"/>
                    <a:pt x="16" y="912"/>
                    <a:pt x="16" y="912"/>
                  </a:cubicBezTo>
                  <a:cubicBezTo>
                    <a:pt x="17" y="919"/>
                    <a:pt x="18" y="926"/>
                    <a:pt x="20" y="933"/>
                  </a:cubicBezTo>
                  <a:cubicBezTo>
                    <a:pt x="14" y="934"/>
                    <a:pt x="14" y="934"/>
                    <a:pt x="14" y="934"/>
                  </a:cubicBezTo>
                  <a:moveTo>
                    <a:pt x="1562" y="891"/>
                  </a:moveTo>
                  <a:cubicBezTo>
                    <a:pt x="1556" y="891"/>
                    <a:pt x="1556" y="891"/>
                    <a:pt x="1556" y="891"/>
                  </a:cubicBezTo>
                  <a:cubicBezTo>
                    <a:pt x="1557" y="884"/>
                    <a:pt x="1558" y="877"/>
                    <a:pt x="1559" y="869"/>
                  </a:cubicBezTo>
                  <a:cubicBezTo>
                    <a:pt x="1565" y="870"/>
                    <a:pt x="1565" y="870"/>
                    <a:pt x="1565" y="870"/>
                  </a:cubicBezTo>
                  <a:cubicBezTo>
                    <a:pt x="1565" y="877"/>
                    <a:pt x="1563" y="884"/>
                    <a:pt x="1562" y="891"/>
                  </a:cubicBezTo>
                  <a:moveTo>
                    <a:pt x="7" y="891"/>
                  </a:moveTo>
                  <a:cubicBezTo>
                    <a:pt x="6" y="884"/>
                    <a:pt x="5" y="877"/>
                    <a:pt x="4" y="870"/>
                  </a:cubicBezTo>
                  <a:cubicBezTo>
                    <a:pt x="10" y="870"/>
                    <a:pt x="10" y="870"/>
                    <a:pt x="10" y="870"/>
                  </a:cubicBezTo>
                  <a:cubicBezTo>
                    <a:pt x="11" y="877"/>
                    <a:pt x="12" y="884"/>
                    <a:pt x="13" y="891"/>
                  </a:cubicBezTo>
                  <a:cubicBezTo>
                    <a:pt x="7" y="891"/>
                    <a:pt x="7" y="891"/>
                    <a:pt x="7" y="891"/>
                  </a:cubicBezTo>
                  <a:moveTo>
                    <a:pt x="2" y="849"/>
                  </a:moveTo>
                  <a:cubicBezTo>
                    <a:pt x="2" y="842"/>
                    <a:pt x="1" y="835"/>
                    <a:pt x="1" y="828"/>
                  </a:cubicBezTo>
                  <a:cubicBezTo>
                    <a:pt x="7" y="827"/>
                    <a:pt x="7" y="827"/>
                    <a:pt x="7" y="827"/>
                  </a:cubicBezTo>
                  <a:cubicBezTo>
                    <a:pt x="7" y="834"/>
                    <a:pt x="8" y="842"/>
                    <a:pt x="8" y="849"/>
                  </a:cubicBezTo>
                  <a:cubicBezTo>
                    <a:pt x="2" y="849"/>
                    <a:pt x="2" y="849"/>
                    <a:pt x="2" y="849"/>
                  </a:cubicBezTo>
                  <a:moveTo>
                    <a:pt x="1567" y="849"/>
                  </a:moveTo>
                  <a:cubicBezTo>
                    <a:pt x="1561" y="848"/>
                    <a:pt x="1561" y="848"/>
                    <a:pt x="1561" y="848"/>
                  </a:cubicBezTo>
                  <a:cubicBezTo>
                    <a:pt x="1562" y="841"/>
                    <a:pt x="1562" y="834"/>
                    <a:pt x="1562" y="827"/>
                  </a:cubicBezTo>
                  <a:cubicBezTo>
                    <a:pt x="1569" y="827"/>
                    <a:pt x="1569" y="827"/>
                    <a:pt x="1569" y="827"/>
                  </a:cubicBezTo>
                  <a:cubicBezTo>
                    <a:pt x="1568" y="834"/>
                    <a:pt x="1568" y="842"/>
                    <a:pt x="1567" y="849"/>
                  </a:cubicBezTo>
                  <a:moveTo>
                    <a:pt x="0" y="806"/>
                  </a:moveTo>
                  <a:cubicBezTo>
                    <a:pt x="0" y="799"/>
                    <a:pt x="0" y="792"/>
                    <a:pt x="0" y="784"/>
                  </a:cubicBezTo>
                  <a:cubicBezTo>
                    <a:pt x="6" y="784"/>
                    <a:pt x="6" y="784"/>
                    <a:pt x="6" y="784"/>
                  </a:cubicBezTo>
                  <a:cubicBezTo>
                    <a:pt x="6" y="791"/>
                    <a:pt x="6" y="799"/>
                    <a:pt x="6" y="806"/>
                  </a:cubicBezTo>
                  <a:cubicBezTo>
                    <a:pt x="0" y="806"/>
                    <a:pt x="0" y="806"/>
                    <a:pt x="0" y="806"/>
                  </a:cubicBezTo>
                  <a:moveTo>
                    <a:pt x="1569" y="806"/>
                  </a:moveTo>
                  <a:cubicBezTo>
                    <a:pt x="1563" y="806"/>
                    <a:pt x="1563" y="806"/>
                    <a:pt x="1563" y="806"/>
                  </a:cubicBezTo>
                  <a:cubicBezTo>
                    <a:pt x="1564" y="799"/>
                    <a:pt x="1564" y="791"/>
                    <a:pt x="1564" y="784"/>
                  </a:cubicBezTo>
                  <a:cubicBezTo>
                    <a:pt x="1564" y="784"/>
                    <a:pt x="1564" y="784"/>
                    <a:pt x="1564" y="784"/>
                  </a:cubicBezTo>
                  <a:cubicBezTo>
                    <a:pt x="1570" y="784"/>
                    <a:pt x="1570" y="784"/>
                    <a:pt x="1570" y="784"/>
                  </a:cubicBezTo>
                  <a:cubicBezTo>
                    <a:pt x="1570" y="784"/>
                    <a:pt x="1570" y="784"/>
                    <a:pt x="1570" y="784"/>
                  </a:cubicBezTo>
                  <a:cubicBezTo>
                    <a:pt x="1570" y="791"/>
                    <a:pt x="1570" y="799"/>
                    <a:pt x="1569" y="806"/>
                  </a:cubicBezTo>
                  <a:moveTo>
                    <a:pt x="6" y="763"/>
                  </a:moveTo>
                  <a:cubicBezTo>
                    <a:pt x="0" y="763"/>
                    <a:pt x="0" y="763"/>
                    <a:pt x="0" y="763"/>
                  </a:cubicBezTo>
                  <a:cubicBezTo>
                    <a:pt x="0" y="756"/>
                    <a:pt x="1" y="749"/>
                    <a:pt x="1" y="742"/>
                  </a:cubicBezTo>
                  <a:cubicBezTo>
                    <a:pt x="7" y="742"/>
                    <a:pt x="7" y="742"/>
                    <a:pt x="7" y="742"/>
                  </a:cubicBezTo>
                  <a:cubicBezTo>
                    <a:pt x="6" y="749"/>
                    <a:pt x="6" y="756"/>
                    <a:pt x="6" y="763"/>
                  </a:cubicBezTo>
                  <a:moveTo>
                    <a:pt x="1563" y="762"/>
                  </a:moveTo>
                  <a:cubicBezTo>
                    <a:pt x="1563" y="755"/>
                    <a:pt x="1563" y="748"/>
                    <a:pt x="1562" y="741"/>
                  </a:cubicBezTo>
                  <a:cubicBezTo>
                    <a:pt x="1569" y="741"/>
                    <a:pt x="1569" y="741"/>
                    <a:pt x="1569" y="741"/>
                  </a:cubicBezTo>
                  <a:cubicBezTo>
                    <a:pt x="1569" y="748"/>
                    <a:pt x="1569" y="755"/>
                    <a:pt x="1569" y="762"/>
                  </a:cubicBezTo>
                  <a:cubicBezTo>
                    <a:pt x="1563" y="762"/>
                    <a:pt x="1563" y="762"/>
                    <a:pt x="1563" y="762"/>
                  </a:cubicBezTo>
                  <a:moveTo>
                    <a:pt x="8" y="721"/>
                  </a:moveTo>
                  <a:cubicBezTo>
                    <a:pt x="2" y="720"/>
                    <a:pt x="2" y="720"/>
                    <a:pt x="2" y="720"/>
                  </a:cubicBezTo>
                  <a:cubicBezTo>
                    <a:pt x="3" y="713"/>
                    <a:pt x="3" y="706"/>
                    <a:pt x="4" y="699"/>
                  </a:cubicBezTo>
                  <a:cubicBezTo>
                    <a:pt x="10" y="700"/>
                    <a:pt x="10" y="700"/>
                    <a:pt x="10" y="700"/>
                  </a:cubicBezTo>
                  <a:cubicBezTo>
                    <a:pt x="10" y="707"/>
                    <a:pt x="9" y="714"/>
                    <a:pt x="8" y="721"/>
                  </a:cubicBezTo>
                  <a:moveTo>
                    <a:pt x="1561" y="720"/>
                  </a:moveTo>
                  <a:cubicBezTo>
                    <a:pt x="1560" y="713"/>
                    <a:pt x="1560" y="705"/>
                    <a:pt x="1559" y="698"/>
                  </a:cubicBezTo>
                  <a:cubicBezTo>
                    <a:pt x="1565" y="698"/>
                    <a:pt x="1565" y="698"/>
                    <a:pt x="1565" y="698"/>
                  </a:cubicBezTo>
                  <a:cubicBezTo>
                    <a:pt x="1566" y="705"/>
                    <a:pt x="1567" y="712"/>
                    <a:pt x="1567" y="719"/>
                  </a:cubicBezTo>
                  <a:cubicBezTo>
                    <a:pt x="1561" y="720"/>
                    <a:pt x="1561" y="720"/>
                    <a:pt x="1561" y="720"/>
                  </a:cubicBezTo>
                  <a:moveTo>
                    <a:pt x="13" y="678"/>
                  </a:moveTo>
                  <a:cubicBezTo>
                    <a:pt x="7" y="677"/>
                    <a:pt x="7" y="677"/>
                    <a:pt x="7" y="677"/>
                  </a:cubicBezTo>
                  <a:cubicBezTo>
                    <a:pt x="8" y="670"/>
                    <a:pt x="9" y="663"/>
                    <a:pt x="10" y="656"/>
                  </a:cubicBezTo>
                  <a:cubicBezTo>
                    <a:pt x="16" y="657"/>
                    <a:pt x="16" y="657"/>
                    <a:pt x="16" y="657"/>
                  </a:cubicBezTo>
                  <a:cubicBezTo>
                    <a:pt x="15" y="664"/>
                    <a:pt x="14" y="671"/>
                    <a:pt x="13" y="678"/>
                  </a:cubicBezTo>
                  <a:moveTo>
                    <a:pt x="1556" y="677"/>
                  </a:moveTo>
                  <a:cubicBezTo>
                    <a:pt x="1555" y="670"/>
                    <a:pt x="1554" y="663"/>
                    <a:pt x="1553" y="656"/>
                  </a:cubicBezTo>
                  <a:cubicBezTo>
                    <a:pt x="1559" y="656"/>
                    <a:pt x="1559" y="656"/>
                    <a:pt x="1559" y="656"/>
                  </a:cubicBezTo>
                  <a:cubicBezTo>
                    <a:pt x="1560" y="663"/>
                    <a:pt x="1562" y="670"/>
                    <a:pt x="1562" y="677"/>
                  </a:cubicBezTo>
                  <a:cubicBezTo>
                    <a:pt x="1556" y="677"/>
                    <a:pt x="1556" y="677"/>
                    <a:pt x="1556" y="677"/>
                  </a:cubicBezTo>
                  <a:moveTo>
                    <a:pt x="20" y="636"/>
                  </a:moveTo>
                  <a:cubicBezTo>
                    <a:pt x="14" y="635"/>
                    <a:pt x="14" y="635"/>
                    <a:pt x="14" y="635"/>
                  </a:cubicBezTo>
                  <a:cubicBezTo>
                    <a:pt x="15" y="628"/>
                    <a:pt x="17" y="621"/>
                    <a:pt x="18" y="614"/>
                  </a:cubicBezTo>
                  <a:cubicBezTo>
                    <a:pt x="24" y="616"/>
                    <a:pt x="24" y="616"/>
                    <a:pt x="24" y="616"/>
                  </a:cubicBezTo>
                  <a:cubicBezTo>
                    <a:pt x="22" y="623"/>
                    <a:pt x="21" y="630"/>
                    <a:pt x="20" y="636"/>
                  </a:cubicBezTo>
                  <a:moveTo>
                    <a:pt x="1549" y="635"/>
                  </a:moveTo>
                  <a:cubicBezTo>
                    <a:pt x="1548" y="628"/>
                    <a:pt x="1546" y="621"/>
                    <a:pt x="1545" y="615"/>
                  </a:cubicBezTo>
                  <a:cubicBezTo>
                    <a:pt x="1551" y="613"/>
                    <a:pt x="1551" y="613"/>
                    <a:pt x="1551" y="613"/>
                  </a:cubicBezTo>
                  <a:cubicBezTo>
                    <a:pt x="1553" y="620"/>
                    <a:pt x="1554" y="627"/>
                    <a:pt x="1555" y="634"/>
                  </a:cubicBezTo>
                  <a:cubicBezTo>
                    <a:pt x="1549" y="635"/>
                    <a:pt x="1549" y="635"/>
                    <a:pt x="1549" y="635"/>
                  </a:cubicBezTo>
                  <a:moveTo>
                    <a:pt x="29" y="595"/>
                  </a:moveTo>
                  <a:cubicBezTo>
                    <a:pt x="23" y="593"/>
                    <a:pt x="23" y="593"/>
                    <a:pt x="23" y="593"/>
                  </a:cubicBezTo>
                  <a:cubicBezTo>
                    <a:pt x="25" y="586"/>
                    <a:pt x="27" y="579"/>
                    <a:pt x="29" y="573"/>
                  </a:cubicBezTo>
                  <a:cubicBezTo>
                    <a:pt x="34" y="575"/>
                    <a:pt x="34" y="575"/>
                    <a:pt x="34" y="575"/>
                  </a:cubicBezTo>
                  <a:cubicBezTo>
                    <a:pt x="33" y="581"/>
                    <a:pt x="31" y="588"/>
                    <a:pt x="29" y="595"/>
                  </a:cubicBezTo>
                  <a:moveTo>
                    <a:pt x="1540" y="594"/>
                  </a:moveTo>
                  <a:cubicBezTo>
                    <a:pt x="1539" y="587"/>
                    <a:pt x="1537" y="580"/>
                    <a:pt x="1535" y="574"/>
                  </a:cubicBezTo>
                  <a:cubicBezTo>
                    <a:pt x="1541" y="572"/>
                    <a:pt x="1541" y="572"/>
                    <a:pt x="1541" y="572"/>
                  </a:cubicBezTo>
                  <a:cubicBezTo>
                    <a:pt x="1543" y="579"/>
                    <a:pt x="1544" y="586"/>
                    <a:pt x="1546" y="593"/>
                  </a:cubicBezTo>
                  <a:cubicBezTo>
                    <a:pt x="1540" y="594"/>
                    <a:pt x="1540" y="594"/>
                    <a:pt x="1540" y="594"/>
                  </a:cubicBezTo>
                  <a:moveTo>
                    <a:pt x="41" y="554"/>
                  </a:moveTo>
                  <a:cubicBezTo>
                    <a:pt x="35" y="552"/>
                    <a:pt x="35" y="552"/>
                    <a:pt x="35" y="552"/>
                  </a:cubicBezTo>
                  <a:cubicBezTo>
                    <a:pt x="37" y="545"/>
                    <a:pt x="39" y="538"/>
                    <a:pt x="41" y="532"/>
                  </a:cubicBezTo>
                  <a:cubicBezTo>
                    <a:pt x="47" y="534"/>
                    <a:pt x="47" y="534"/>
                    <a:pt x="47" y="534"/>
                  </a:cubicBezTo>
                  <a:cubicBezTo>
                    <a:pt x="45" y="540"/>
                    <a:pt x="43" y="547"/>
                    <a:pt x="41" y="554"/>
                  </a:cubicBezTo>
                  <a:moveTo>
                    <a:pt x="1529" y="553"/>
                  </a:moveTo>
                  <a:cubicBezTo>
                    <a:pt x="1527" y="546"/>
                    <a:pt x="1524" y="540"/>
                    <a:pt x="1522" y="533"/>
                  </a:cubicBezTo>
                  <a:cubicBezTo>
                    <a:pt x="1528" y="531"/>
                    <a:pt x="1528" y="531"/>
                    <a:pt x="1528" y="531"/>
                  </a:cubicBezTo>
                  <a:cubicBezTo>
                    <a:pt x="1530" y="537"/>
                    <a:pt x="1532" y="544"/>
                    <a:pt x="1534" y="551"/>
                  </a:cubicBezTo>
                  <a:cubicBezTo>
                    <a:pt x="1529" y="553"/>
                    <a:pt x="1529" y="553"/>
                    <a:pt x="1529" y="553"/>
                  </a:cubicBezTo>
                  <a:moveTo>
                    <a:pt x="54" y="514"/>
                  </a:moveTo>
                  <a:cubicBezTo>
                    <a:pt x="48" y="512"/>
                    <a:pt x="48" y="512"/>
                    <a:pt x="48" y="512"/>
                  </a:cubicBezTo>
                  <a:cubicBezTo>
                    <a:pt x="51" y="505"/>
                    <a:pt x="53" y="498"/>
                    <a:pt x="56" y="491"/>
                  </a:cubicBezTo>
                  <a:cubicBezTo>
                    <a:pt x="62" y="494"/>
                    <a:pt x="62" y="494"/>
                    <a:pt x="62" y="494"/>
                  </a:cubicBezTo>
                  <a:cubicBezTo>
                    <a:pt x="59" y="500"/>
                    <a:pt x="57" y="507"/>
                    <a:pt x="54" y="514"/>
                  </a:cubicBezTo>
                  <a:moveTo>
                    <a:pt x="1515" y="513"/>
                  </a:moveTo>
                  <a:cubicBezTo>
                    <a:pt x="1513" y="506"/>
                    <a:pt x="1510" y="500"/>
                    <a:pt x="1507" y="493"/>
                  </a:cubicBezTo>
                  <a:cubicBezTo>
                    <a:pt x="1513" y="491"/>
                    <a:pt x="1513" y="491"/>
                    <a:pt x="1513" y="491"/>
                  </a:cubicBezTo>
                  <a:cubicBezTo>
                    <a:pt x="1516" y="497"/>
                    <a:pt x="1518" y="504"/>
                    <a:pt x="1521" y="511"/>
                  </a:cubicBezTo>
                  <a:cubicBezTo>
                    <a:pt x="1515" y="513"/>
                    <a:pt x="1515" y="513"/>
                    <a:pt x="1515" y="513"/>
                  </a:cubicBezTo>
                  <a:moveTo>
                    <a:pt x="70" y="474"/>
                  </a:moveTo>
                  <a:cubicBezTo>
                    <a:pt x="64" y="472"/>
                    <a:pt x="64" y="472"/>
                    <a:pt x="64" y="472"/>
                  </a:cubicBezTo>
                  <a:cubicBezTo>
                    <a:pt x="67" y="465"/>
                    <a:pt x="70" y="458"/>
                    <a:pt x="73" y="452"/>
                  </a:cubicBezTo>
                  <a:cubicBezTo>
                    <a:pt x="79" y="455"/>
                    <a:pt x="79" y="455"/>
                    <a:pt x="79" y="455"/>
                  </a:cubicBezTo>
                  <a:cubicBezTo>
                    <a:pt x="76" y="461"/>
                    <a:pt x="73" y="468"/>
                    <a:pt x="70" y="474"/>
                  </a:cubicBezTo>
                  <a:moveTo>
                    <a:pt x="1499" y="474"/>
                  </a:moveTo>
                  <a:cubicBezTo>
                    <a:pt x="1496" y="467"/>
                    <a:pt x="1493" y="461"/>
                    <a:pt x="1490" y="454"/>
                  </a:cubicBezTo>
                  <a:cubicBezTo>
                    <a:pt x="1496" y="452"/>
                    <a:pt x="1496" y="452"/>
                    <a:pt x="1496" y="452"/>
                  </a:cubicBezTo>
                  <a:cubicBezTo>
                    <a:pt x="1499" y="458"/>
                    <a:pt x="1502" y="465"/>
                    <a:pt x="1505" y="471"/>
                  </a:cubicBezTo>
                  <a:cubicBezTo>
                    <a:pt x="1499" y="474"/>
                    <a:pt x="1499" y="474"/>
                    <a:pt x="1499" y="474"/>
                  </a:cubicBezTo>
                  <a:moveTo>
                    <a:pt x="88" y="435"/>
                  </a:moveTo>
                  <a:cubicBezTo>
                    <a:pt x="83" y="433"/>
                    <a:pt x="83" y="433"/>
                    <a:pt x="83" y="433"/>
                  </a:cubicBezTo>
                  <a:cubicBezTo>
                    <a:pt x="86" y="426"/>
                    <a:pt x="89" y="420"/>
                    <a:pt x="92" y="414"/>
                  </a:cubicBezTo>
                  <a:cubicBezTo>
                    <a:pt x="98" y="417"/>
                    <a:pt x="98" y="417"/>
                    <a:pt x="98" y="417"/>
                  </a:cubicBezTo>
                  <a:cubicBezTo>
                    <a:pt x="95" y="423"/>
                    <a:pt x="91" y="429"/>
                    <a:pt x="88" y="435"/>
                  </a:cubicBezTo>
                  <a:moveTo>
                    <a:pt x="1481" y="435"/>
                  </a:moveTo>
                  <a:cubicBezTo>
                    <a:pt x="1478" y="429"/>
                    <a:pt x="1475" y="423"/>
                    <a:pt x="1471" y="416"/>
                  </a:cubicBezTo>
                  <a:cubicBezTo>
                    <a:pt x="1476" y="413"/>
                    <a:pt x="1476" y="413"/>
                    <a:pt x="1476" y="413"/>
                  </a:cubicBezTo>
                  <a:cubicBezTo>
                    <a:pt x="1480" y="420"/>
                    <a:pt x="1483" y="426"/>
                    <a:pt x="1486" y="432"/>
                  </a:cubicBezTo>
                  <a:cubicBezTo>
                    <a:pt x="1481" y="435"/>
                    <a:pt x="1481" y="435"/>
                    <a:pt x="1481" y="435"/>
                  </a:cubicBezTo>
                  <a:moveTo>
                    <a:pt x="108" y="398"/>
                  </a:moveTo>
                  <a:cubicBezTo>
                    <a:pt x="103" y="395"/>
                    <a:pt x="103" y="395"/>
                    <a:pt x="103" y="395"/>
                  </a:cubicBezTo>
                  <a:cubicBezTo>
                    <a:pt x="107" y="389"/>
                    <a:pt x="110" y="382"/>
                    <a:pt x="114" y="377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15" y="386"/>
                    <a:pt x="112" y="392"/>
                    <a:pt x="108" y="398"/>
                  </a:cubicBezTo>
                  <a:moveTo>
                    <a:pt x="1461" y="398"/>
                  </a:moveTo>
                  <a:cubicBezTo>
                    <a:pt x="1458" y="391"/>
                    <a:pt x="1454" y="385"/>
                    <a:pt x="1450" y="379"/>
                  </a:cubicBezTo>
                  <a:cubicBezTo>
                    <a:pt x="1455" y="376"/>
                    <a:pt x="1455" y="376"/>
                    <a:pt x="1455" y="376"/>
                  </a:cubicBezTo>
                  <a:cubicBezTo>
                    <a:pt x="1459" y="382"/>
                    <a:pt x="1463" y="388"/>
                    <a:pt x="1466" y="394"/>
                  </a:cubicBezTo>
                  <a:cubicBezTo>
                    <a:pt x="1461" y="398"/>
                    <a:pt x="1461" y="398"/>
                    <a:pt x="1461" y="398"/>
                  </a:cubicBezTo>
                  <a:moveTo>
                    <a:pt x="131" y="361"/>
                  </a:moveTo>
                  <a:cubicBezTo>
                    <a:pt x="125" y="358"/>
                    <a:pt x="125" y="358"/>
                    <a:pt x="125" y="358"/>
                  </a:cubicBezTo>
                  <a:cubicBezTo>
                    <a:pt x="129" y="352"/>
                    <a:pt x="133" y="346"/>
                    <a:pt x="137" y="340"/>
                  </a:cubicBezTo>
                  <a:cubicBezTo>
                    <a:pt x="142" y="344"/>
                    <a:pt x="142" y="344"/>
                    <a:pt x="142" y="344"/>
                  </a:cubicBezTo>
                  <a:cubicBezTo>
                    <a:pt x="138" y="349"/>
                    <a:pt x="134" y="356"/>
                    <a:pt x="131" y="361"/>
                  </a:cubicBezTo>
                  <a:moveTo>
                    <a:pt x="1439" y="361"/>
                  </a:moveTo>
                  <a:cubicBezTo>
                    <a:pt x="1435" y="356"/>
                    <a:pt x="1431" y="349"/>
                    <a:pt x="1427" y="344"/>
                  </a:cubicBezTo>
                  <a:cubicBezTo>
                    <a:pt x="1432" y="340"/>
                    <a:pt x="1432" y="340"/>
                    <a:pt x="1432" y="340"/>
                  </a:cubicBezTo>
                  <a:cubicBezTo>
                    <a:pt x="1436" y="346"/>
                    <a:pt x="1440" y="352"/>
                    <a:pt x="1444" y="358"/>
                  </a:cubicBezTo>
                  <a:cubicBezTo>
                    <a:pt x="1439" y="361"/>
                    <a:pt x="1439" y="361"/>
                    <a:pt x="1439" y="361"/>
                  </a:cubicBezTo>
                  <a:moveTo>
                    <a:pt x="155" y="326"/>
                  </a:moveTo>
                  <a:cubicBezTo>
                    <a:pt x="150" y="323"/>
                    <a:pt x="150" y="323"/>
                    <a:pt x="150" y="323"/>
                  </a:cubicBezTo>
                  <a:cubicBezTo>
                    <a:pt x="154" y="317"/>
                    <a:pt x="158" y="312"/>
                    <a:pt x="162" y="306"/>
                  </a:cubicBezTo>
                  <a:cubicBezTo>
                    <a:pt x="167" y="309"/>
                    <a:pt x="167" y="309"/>
                    <a:pt x="167" y="309"/>
                  </a:cubicBezTo>
                  <a:cubicBezTo>
                    <a:pt x="163" y="315"/>
                    <a:pt x="159" y="321"/>
                    <a:pt x="155" y="326"/>
                  </a:cubicBezTo>
                  <a:moveTo>
                    <a:pt x="1415" y="326"/>
                  </a:moveTo>
                  <a:cubicBezTo>
                    <a:pt x="1411" y="321"/>
                    <a:pt x="1406" y="315"/>
                    <a:pt x="1402" y="309"/>
                  </a:cubicBezTo>
                  <a:cubicBezTo>
                    <a:pt x="1407" y="306"/>
                    <a:pt x="1407" y="306"/>
                    <a:pt x="1407" y="306"/>
                  </a:cubicBezTo>
                  <a:cubicBezTo>
                    <a:pt x="1411" y="311"/>
                    <a:pt x="1416" y="317"/>
                    <a:pt x="1420" y="323"/>
                  </a:cubicBezTo>
                  <a:cubicBezTo>
                    <a:pt x="1415" y="326"/>
                    <a:pt x="1415" y="326"/>
                    <a:pt x="1415" y="326"/>
                  </a:cubicBezTo>
                  <a:moveTo>
                    <a:pt x="1389" y="293"/>
                  </a:moveTo>
                  <a:cubicBezTo>
                    <a:pt x="1384" y="287"/>
                    <a:pt x="1380" y="282"/>
                    <a:pt x="1375" y="276"/>
                  </a:cubicBezTo>
                  <a:cubicBezTo>
                    <a:pt x="1380" y="272"/>
                    <a:pt x="1380" y="272"/>
                    <a:pt x="1380" y="272"/>
                  </a:cubicBezTo>
                  <a:cubicBezTo>
                    <a:pt x="1384" y="278"/>
                    <a:pt x="1389" y="283"/>
                    <a:pt x="1393" y="288"/>
                  </a:cubicBezTo>
                  <a:cubicBezTo>
                    <a:pt x="1389" y="293"/>
                    <a:pt x="1389" y="293"/>
                    <a:pt x="1389" y="293"/>
                  </a:cubicBezTo>
                  <a:moveTo>
                    <a:pt x="181" y="293"/>
                  </a:moveTo>
                  <a:cubicBezTo>
                    <a:pt x="176" y="289"/>
                    <a:pt x="176" y="289"/>
                    <a:pt x="176" y="289"/>
                  </a:cubicBezTo>
                  <a:cubicBezTo>
                    <a:pt x="180" y="283"/>
                    <a:pt x="185" y="278"/>
                    <a:pt x="190" y="272"/>
                  </a:cubicBezTo>
                  <a:cubicBezTo>
                    <a:pt x="194" y="277"/>
                    <a:pt x="194" y="277"/>
                    <a:pt x="194" y="277"/>
                  </a:cubicBezTo>
                  <a:cubicBezTo>
                    <a:pt x="190" y="281"/>
                    <a:pt x="185" y="287"/>
                    <a:pt x="181" y="293"/>
                  </a:cubicBezTo>
                  <a:moveTo>
                    <a:pt x="1361" y="260"/>
                  </a:moveTo>
                  <a:cubicBezTo>
                    <a:pt x="1356" y="255"/>
                    <a:pt x="1351" y="250"/>
                    <a:pt x="1346" y="245"/>
                  </a:cubicBezTo>
                  <a:cubicBezTo>
                    <a:pt x="1351" y="241"/>
                    <a:pt x="1351" y="241"/>
                    <a:pt x="1351" y="241"/>
                  </a:cubicBezTo>
                  <a:cubicBezTo>
                    <a:pt x="1356" y="246"/>
                    <a:pt x="1361" y="251"/>
                    <a:pt x="1365" y="256"/>
                  </a:cubicBezTo>
                  <a:cubicBezTo>
                    <a:pt x="1361" y="260"/>
                    <a:pt x="1361" y="260"/>
                    <a:pt x="1361" y="260"/>
                  </a:cubicBezTo>
                  <a:moveTo>
                    <a:pt x="208" y="260"/>
                  </a:moveTo>
                  <a:cubicBezTo>
                    <a:pt x="204" y="256"/>
                    <a:pt x="204" y="256"/>
                    <a:pt x="204" y="256"/>
                  </a:cubicBezTo>
                  <a:cubicBezTo>
                    <a:pt x="208" y="251"/>
                    <a:pt x="213" y="246"/>
                    <a:pt x="218" y="240"/>
                  </a:cubicBezTo>
                  <a:cubicBezTo>
                    <a:pt x="223" y="245"/>
                    <a:pt x="223" y="245"/>
                    <a:pt x="223" y="245"/>
                  </a:cubicBezTo>
                  <a:cubicBezTo>
                    <a:pt x="218" y="250"/>
                    <a:pt x="213" y="255"/>
                    <a:pt x="208" y="260"/>
                  </a:cubicBezTo>
                  <a:moveTo>
                    <a:pt x="1332" y="230"/>
                  </a:moveTo>
                  <a:cubicBezTo>
                    <a:pt x="1327" y="225"/>
                    <a:pt x="1321" y="220"/>
                    <a:pt x="1316" y="215"/>
                  </a:cubicBezTo>
                  <a:cubicBezTo>
                    <a:pt x="1320" y="210"/>
                    <a:pt x="1320" y="210"/>
                    <a:pt x="1320" y="210"/>
                  </a:cubicBezTo>
                  <a:cubicBezTo>
                    <a:pt x="1325" y="215"/>
                    <a:pt x="1331" y="220"/>
                    <a:pt x="1336" y="225"/>
                  </a:cubicBezTo>
                  <a:cubicBezTo>
                    <a:pt x="1332" y="230"/>
                    <a:pt x="1332" y="230"/>
                    <a:pt x="1332" y="230"/>
                  </a:cubicBezTo>
                  <a:moveTo>
                    <a:pt x="238" y="230"/>
                  </a:moveTo>
                  <a:cubicBezTo>
                    <a:pt x="234" y="225"/>
                    <a:pt x="234" y="225"/>
                    <a:pt x="234" y="225"/>
                  </a:cubicBezTo>
                  <a:cubicBezTo>
                    <a:pt x="238" y="220"/>
                    <a:pt x="244" y="215"/>
                    <a:pt x="249" y="210"/>
                  </a:cubicBezTo>
                  <a:cubicBezTo>
                    <a:pt x="253" y="215"/>
                    <a:pt x="253" y="215"/>
                    <a:pt x="253" y="215"/>
                  </a:cubicBezTo>
                  <a:cubicBezTo>
                    <a:pt x="248" y="220"/>
                    <a:pt x="243" y="225"/>
                    <a:pt x="238" y="230"/>
                  </a:cubicBezTo>
                  <a:moveTo>
                    <a:pt x="1300" y="201"/>
                  </a:moveTo>
                  <a:cubicBezTo>
                    <a:pt x="1295" y="196"/>
                    <a:pt x="1290" y="191"/>
                    <a:pt x="1284" y="187"/>
                  </a:cubicBezTo>
                  <a:cubicBezTo>
                    <a:pt x="1288" y="182"/>
                    <a:pt x="1288" y="182"/>
                    <a:pt x="1288" y="182"/>
                  </a:cubicBezTo>
                  <a:cubicBezTo>
                    <a:pt x="1294" y="187"/>
                    <a:pt x="1299" y="191"/>
                    <a:pt x="1304" y="196"/>
                  </a:cubicBezTo>
                  <a:cubicBezTo>
                    <a:pt x="1300" y="201"/>
                    <a:pt x="1300" y="201"/>
                    <a:pt x="1300" y="201"/>
                  </a:cubicBezTo>
                  <a:moveTo>
                    <a:pt x="269" y="201"/>
                  </a:moveTo>
                  <a:cubicBezTo>
                    <a:pt x="265" y="196"/>
                    <a:pt x="265" y="196"/>
                    <a:pt x="265" y="196"/>
                  </a:cubicBezTo>
                  <a:cubicBezTo>
                    <a:pt x="270" y="191"/>
                    <a:pt x="276" y="187"/>
                    <a:pt x="281" y="182"/>
                  </a:cubicBezTo>
                  <a:cubicBezTo>
                    <a:pt x="285" y="187"/>
                    <a:pt x="285" y="187"/>
                    <a:pt x="285" y="187"/>
                  </a:cubicBezTo>
                  <a:cubicBezTo>
                    <a:pt x="280" y="191"/>
                    <a:pt x="274" y="196"/>
                    <a:pt x="269" y="201"/>
                  </a:cubicBezTo>
                  <a:moveTo>
                    <a:pt x="302" y="173"/>
                  </a:moveTo>
                  <a:cubicBezTo>
                    <a:pt x="298" y="169"/>
                    <a:pt x="298" y="169"/>
                    <a:pt x="298" y="169"/>
                  </a:cubicBezTo>
                  <a:cubicBezTo>
                    <a:pt x="304" y="164"/>
                    <a:pt x="309" y="160"/>
                    <a:pt x="315" y="156"/>
                  </a:cubicBezTo>
                  <a:cubicBezTo>
                    <a:pt x="319" y="160"/>
                    <a:pt x="319" y="160"/>
                    <a:pt x="319" y="160"/>
                  </a:cubicBezTo>
                  <a:cubicBezTo>
                    <a:pt x="313" y="165"/>
                    <a:pt x="307" y="169"/>
                    <a:pt x="302" y="173"/>
                  </a:cubicBezTo>
                  <a:moveTo>
                    <a:pt x="1268" y="173"/>
                  </a:moveTo>
                  <a:cubicBezTo>
                    <a:pt x="1262" y="169"/>
                    <a:pt x="1257" y="165"/>
                    <a:pt x="1251" y="160"/>
                  </a:cubicBezTo>
                  <a:cubicBezTo>
                    <a:pt x="1255" y="155"/>
                    <a:pt x="1255" y="155"/>
                    <a:pt x="1255" y="155"/>
                  </a:cubicBezTo>
                  <a:cubicBezTo>
                    <a:pt x="1260" y="160"/>
                    <a:pt x="1266" y="164"/>
                    <a:pt x="1271" y="168"/>
                  </a:cubicBezTo>
                  <a:cubicBezTo>
                    <a:pt x="1268" y="173"/>
                    <a:pt x="1268" y="173"/>
                    <a:pt x="1268" y="173"/>
                  </a:cubicBezTo>
                  <a:moveTo>
                    <a:pt x="336" y="148"/>
                  </a:moveTo>
                  <a:cubicBezTo>
                    <a:pt x="332" y="143"/>
                    <a:pt x="332" y="143"/>
                    <a:pt x="332" y="143"/>
                  </a:cubicBezTo>
                  <a:cubicBezTo>
                    <a:pt x="338" y="139"/>
                    <a:pt x="344" y="135"/>
                    <a:pt x="350" y="131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47" y="140"/>
                    <a:pt x="341" y="144"/>
                    <a:pt x="336" y="148"/>
                  </a:cubicBezTo>
                  <a:moveTo>
                    <a:pt x="1234" y="148"/>
                  </a:moveTo>
                  <a:cubicBezTo>
                    <a:pt x="1228" y="144"/>
                    <a:pt x="1222" y="140"/>
                    <a:pt x="1216" y="136"/>
                  </a:cubicBezTo>
                  <a:cubicBezTo>
                    <a:pt x="1220" y="131"/>
                    <a:pt x="1220" y="131"/>
                    <a:pt x="1220" y="131"/>
                  </a:cubicBezTo>
                  <a:cubicBezTo>
                    <a:pt x="1225" y="135"/>
                    <a:pt x="1232" y="139"/>
                    <a:pt x="1237" y="143"/>
                  </a:cubicBezTo>
                  <a:cubicBezTo>
                    <a:pt x="1234" y="148"/>
                    <a:pt x="1234" y="148"/>
                    <a:pt x="1234" y="148"/>
                  </a:cubicBezTo>
                  <a:moveTo>
                    <a:pt x="371" y="124"/>
                  </a:moveTo>
                  <a:cubicBezTo>
                    <a:pt x="368" y="119"/>
                    <a:pt x="368" y="119"/>
                    <a:pt x="368" y="119"/>
                  </a:cubicBezTo>
                  <a:cubicBezTo>
                    <a:pt x="374" y="115"/>
                    <a:pt x="380" y="112"/>
                    <a:pt x="386" y="108"/>
                  </a:cubicBezTo>
                  <a:cubicBezTo>
                    <a:pt x="389" y="113"/>
                    <a:pt x="389" y="113"/>
                    <a:pt x="389" y="113"/>
                  </a:cubicBezTo>
                  <a:cubicBezTo>
                    <a:pt x="383" y="117"/>
                    <a:pt x="377" y="121"/>
                    <a:pt x="371" y="124"/>
                  </a:cubicBezTo>
                  <a:moveTo>
                    <a:pt x="1198" y="124"/>
                  </a:moveTo>
                  <a:cubicBezTo>
                    <a:pt x="1192" y="121"/>
                    <a:pt x="1186" y="117"/>
                    <a:pt x="1180" y="113"/>
                  </a:cubicBezTo>
                  <a:cubicBezTo>
                    <a:pt x="1183" y="108"/>
                    <a:pt x="1183" y="108"/>
                    <a:pt x="1183" y="108"/>
                  </a:cubicBezTo>
                  <a:cubicBezTo>
                    <a:pt x="1190" y="112"/>
                    <a:pt x="1196" y="115"/>
                    <a:pt x="1202" y="119"/>
                  </a:cubicBezTo>
                  <a:cubicBezTo>
                    <a:pt x="1198" y="124"/>
                    <a:pt x="1198" y="124"/>
                    <a:pt x="1198" y="124"/>
                  </a:cubicBezTo>
                  <a:moveTo>
                    <a:pt x="408" y="103"/>
                  </a:moveTo>
                  <a:cubicBezTo>
                    <a:pt x="405" y="98"/>
                    <a:pt x="405" y="98"/>
                    <a:pt x="405" y="98"/>
                  </a:cubicBezTo>
                  <a:cubicBezTo>
                    <a:pt x="411" y="94"/>
                    <a:pt x="417" y="91"/>
                    <a:pt x="424" y="87"/>
                  </a:cubicBezTo>
                  <a:cubicBezTo>
                    <a:pt x="427" y="93"/>
                    <a:pt x="427" y="93"/>
                    <a:pt x="427" y="93"/>
                  </a:cubicBezTo>
                  <a:cubicBezTo>
                    <a:pt x="420" y="96"/>
                    <a:pt x="414" y="99"/>
                    <a:pt x="408" y="103"/>
                  </a:cubicBezTo>
                  <a:moveTo>
                    <a:pt x="1162" y="102"/>
                  </a:moveTo>
                  <a:cubicBezTo>
                    <a:pt x="1157" y="100"/>
                    <a:pt x="1152" y="97"/>
                    <a:pt x="1147" y="95"/>
                  </a:cubicBezTo>
                  <a:cubicBezTo>
                    <a:pt x="1143" y="93"/>
                    <a:pt x="1143" y="93"/>
                    <a:pt x="1143" y="93"/>
                  </a:cubicBezTo>
                  <a:cubicBezTo>
                    <a:pt x="1146" y="87"/>
                    <a:pt x="1146" y="87"/>
                    <a:pt x="1146" y="87"/>
                  </a:cubicBezTo>
                  <a:cubicBezTo>
                    <a:pt x="1150" y="89"/>
                    <a:pt x="1150" y="89"/>
                    <a:pt x="1150" y="89"/>
                  </a:cubicBezTo>
                  <a:cubicBezTo>
                    <a:pt x="1155" y="92"/>
                    <a:pt x="1160" y="94"/>
                    <a:pt x="1165" y="97"/>
                  </a:cubicBezTo>
                  <a:cubicBezTo>
                    <a:pt x="1162" y="102"/>
                    <a:pt x="1162" y="102"/>
                    <a:pt x="1162" y="102"/>
                  </a:cubicBezTo>
                  <a:moveTo>
                    <a:pt x="445" y="83"/>
                  </a:moveTo>
                  <a:cubicBezTo>
                    <a:pt x="443" y="78"/>
                    <a:pt x="443" y="78"/>
                    <a:pt x="443" y="78"/>
                  </a:cubicBezTo>
                  <a:cubicBezTo>
                    <a:pt x="449" y="74"/>
                    <a:pt x="455" y="72"/>
                    <a:pt x="462" y="69"/>
                  </a:cubicBezTo>
                  <a:cubicBezTo>
                    <a:pt x="464" y="74"/>
                    <a:pt x="464" y="74"/>
                    <a:pt x="464" y="74"/>
                  </a:cubicBezTo>
                  <a:cubicBezTo>
                    <a:pt x="458" y="77"/>
                    <a:pt x="452" y="80"/>
                    <a:pt x="445" y="83"/>
                  </a:cubicBezTo>
                  <a:moveTo>
                    <a:pt x="1124" y="83"/>
                  </a:moveTo>
                  <a:cubicBezTo>
                    <a:pt x="1117" y="80"/>
                    <a:pt x="1111" y="77"/>
                    <a:pt x="1104" y="74"/>
                  </a:cubicBezTo>
                  <a:cubicBezTo>
                    <a:pt x="1107" y="68"/>
                    <a:pt x="1107" y="68"/>
                    <a:pt x="1107" y="68"/>
                  </a:cubicBezTo>
                  <a:cubicBezTo>
                    <a:pt x="1113" y="71"/>
                    <a:pt x="1120" y="74"/>
                    <a:pt x="1127" y="77"/>
                  </a:cubicBezTo>
                  <a:cubicBezTo>
                    <a:pt x="1124" y="83"/>
                    <a:pt x="1124" y="83"/>
                    <a:pt x="1124" y="83"/>
                  </a:cubicBezTo>
                  <a:moveTo>
                    <a:pt x="484" y="66"/>
                  </a:moveTo>
                  <a:cubicBezTo>
                    <a:pt x="482" y="60"/>
                    <a:pt x="482" y="60"/>
                    <a:pt x="482" y="60"/>
                  </a:cubicBezTo>
                  <a:cubicBezTo>
                    <a:pt x="488" y="58"/>
                    <a:pt x="495" y="55"/>
                    <a:pt x="501" y="52"/>
                  </a:cubicBezTo>
                  <a:cubicBezTo>
                    <a:pt x="504" y="58"/>
                    <a:pt x="504" y="58"/>
                    <a:pt x="504" y="58"/>
                  </a:cubicBezTo>
                  <a:cubicBezTo>
                    <a:pt x="497" y="60"/>
                    <a:pt x="490" y="63"/>
                    <a:pt x="484" y="66"/>
                  </a:cubicBezTo>
                  <a:moveTo>
                    <a:pt x="1085" y="65"/>
                  </a:moveTo>
                  <a:cubicBezTo>
                    <a:pt x="1078" y="63"/>
                    <a:pt x="1072" y="60"/>
                    <a:pt x="1065" y="58"/>
                  </a:cubicBezTo>
                  <a:cubicBezTo>
                    <a:pt x="1067" y="52"/>
                    <a:pt x="1067" y="52"/>
                    <a:pt x="1067" y="52"/>
                  </a:cubicBezTo>
                  <a:cubicBezTo>
                    <a:pt x="1074" y="54"/>
                    <a:pt x="1081" y="57"/>
                    <a:pt x="1087" y="60"/>
                  </a:cubicBezTo>
                  <a:cubicBezTo>
                    <a:pt x="1085" y="65"/>
                    <a:pt x="1085" y="65"/>
                    <a:pt x="1085" y="65"/>
                  </a:cubicBezTo>
                  <a:moveTo>
                    <a:pt x="523" y="50"/>
                  </a:moveTo>
                  <a:cubicBezTo>
                    <a:pt x="521" y="44"/>
                    <a:pt x="521" y="44"/>
                    <a:pt x="521" y="44"/>
                  </a:cubicBezTo>
                  <a:cubicBezTo>
                    <a:pt x="528" y="42"/>
                    <a:pt x="535" y="40"/>
                    <a:pt x="542" y="37"/>
                  </a:cubicBezTo>
                  <a:cubicBezTo>
                    <a:pt x="543" y="43"/>
                    <a:pt x="543" y="43"/>
                    <a:pt x="543" y="43"/>
                  </a:cubicBezTo>
                  <a:cubicBezTo>
                    <a:pt x="537" y="46"/>
                    <a:pt x="530" y="48"/>
                    <a:pt x="523" y="50"/>
                  </a:cubicBezTo>
                  <a:moveTo>
                    <a:pt x="1045" y="50"/>
                  </a:moveTo>
                  <a:cubicBezTo>
                    <a:pt x="1039" y="48"/>
                    <a:pt x="1032" y="46"/>
                    <a:pt x="1025" y="44"/>
                  </a:cubicBezTo>
                  <a:cubicBezTo>
                    <a:pt x="1027" y="38"/>
                    <a:pt x="1027" y="38"/>
                    <a:pt x="1027" y="38"/>
                  </a:cubicBezTo>
                  <a:cubicBezTo>
                    <a:pt x="1034" y="40"/>
                    <a:pt x="1041" y="42"/>
                    <a:pt x="1047" y="45"/>
                  </a:cubicBezTo>
                  <a:cubicBezTo>
                    <a:pt x="1045" y="50"/>
                    <a:pt x="1045" y="50"/>
                    <a:pt x="1045" y="50"/>
                  </a:cubicBezTo>
                  <a:moveTo>
                    <a:pt x="564" y="37"/>
                  </a:moveTo>
                  <a:cubicBezTo>
                    <a:pt x="562" y="31"/>
                    <a:pt x="562" y="31"/>
                    <a:pt x="562" y="31"/>
                  </a:cubicBezTo>
                  <a:cubicBezTo>
                    <a:pt x="569" y="29"/>
                    <a:pt x="576" y="27"/>
                    <a:pt x="583" y="25"/>
                  </a:cubicBezTo>
                  <a:cubicBezTo>
                    <a:pt x="584" y="31"/>
                    <a:pt x="584" y="31"/>
                    <a:pt x="584" y="31"/>
                  </a:cubicBezTo>
                  <a:cubicBezTo>
                    <a:pt x="578" y="33"/>
                    <a:pt x="571" y="35"/>
                    <a:pt x="564" y="37"/>
                  </a:cubicBezTo>
                  <a:moveTo>
                    <a:pt x="1005" y="37"/>
                  </a:moveTo>
                  <a:cubicBezTo>
                    <a:pt x="998" y="35"/>
                    <a:pt x="991" y="33"/>
                    <a:pt x="984" y="31"/>
                  </a:cubicBezTo>
                  <a:cubicBezTo>
                    <a:pt x="986" y="25"/>
                    <a:pt x="986" y="25"/>
                    <a:pt x="986" y="25"/>
                  </a:cubicBezTo>
                  <a:cubicBezTo>
                    <a:pt x="993" y="27"/>
                    <a:pt x="999" y="29"/>
                    <a:pt x="1006" y="31"/>
                  </a:cubicBezTo>
                  <a:cubicBezTo>
                    <a:pt x="1005" y="37"/>
                    <a:pt x="1005" y="37"/>
                    <a:pt x="1005" y="37"/>
                  </a:cubicBezTo>
                  <a:moveTo>
                    <a:pt x="605" y="26"/>
                  </a:moveTo>
                  <a:cubicBezTo>
                    <a:pt x="604" y="21"/>
                    <a:pt x="604" y="21"/>
                    <a:pt x="604" y="21"/>
                  </a:cubicBezTo>
                  <a:cubicBezTo>
                    <a:pt x="611" y="19"/>
                    <a:pt x="618" y="17"/>
                    <a:pt x="625" y="16"/>
                  </a:cubicBezTo>
                  <a:cubicBezTo>
                    <a:pt x="626" y="22"/>
                    <a:pt x="626" y="22"/>
                    <a:pt x="626" y="22"/>
                  </a:cubicBezTo>
                  <a:cubicBezTo>
                    <a:pt x="619" y="23"/>
                    <a:pt x="612" y="25"/>
                    <a:pt x="605" y="26"/>
                  </a:cubicBezTo>
                  <a:moveTo>
                    <a:pt x="964" y="26"/>
                  </a:moveTo>
                  <a:cubicBezTo>
                    <a:pt x="957" y="24"/>
                    <a:pt x="950" y="23"/>
                    <a:pt x="943" y="21"/>
                  </a:cubicBezTo>
                  <a:cubicBezTo>
                    <a:pt x="944" y="15"/>
                    <a:pt x="944" y="15"/>
                    <a:pt x="944" y="15"/>
                  </a:cubicBezTo>
                  <a:cubicBezTo>
                    <a:pt x="951" y="17"/>
                    <a:pt x="958" y="18"/>
                    <a:pt x="965" y="20"/>
                  </a:cubicBezTo>
                  <a:cubicBezTo>
                    <a:pt x="964" y="26"/>
                    <a:pt x="964" y="26"/>
                    <a:pt x="964" y="26"/>
                  </a:cubicBezTo>
                  <a:moveTo>
                    <a:pt x="647" y="18"/>
                  </a:moveTo>
                  <a:cubicBezTo>
                    <a:pt x="646" y="11"/>
                    <a:pt x="646" y="11"/>
                    <a:pt x="646" y="11"/>
                  </a:cubicBezTo>
                  <a:cubicBezTo>
                    <a:pt x="653" y="10"/>
                    <a:pt x="660" y="9"/>
                    <a:pt x="667" y="8"/>
                  </a:cubicBezTo>
                  <a:cubicBezTo>
                    <a:pt x="668" y="14"/>
                    <a:pt x="668" y="14"/>
                    <a:pt x="668" y="14"/>
                  </a:cubicBezTo>
                  <a:cubicBezTo>
                    <a:pt x="661" y="15"/>
                    <a:pt x="654" y="16"/>
                    <a:pt x="647" y="18"/>
                  </a:cubicBezTo>
                  <a:moveTo>
                    <a:pt x="922" y="18"/>
                  </a:moveTo>
                  <a:cubicBezTo>
                    <a:pt x="915" y="16"/>
                    <a:pt x="908" y="15"/>
                    <a:pt x="901" y="14"/>
                  </a:cubicBezTo>
                  <a:cubicBezTo>
                    <a:pt x="902" y="8"/>
                    <a:pt x="902" y="8"/>
                    <a:pt x="902" y="8"/>
                  </a:cubicBezTo>
                  <a:cubicBezTo>
                    <a:pt x="909" y="9"/>
                    <a:pt x="916" y="10"/>
                    <a:pt x="923" y="11"/>
                  </a:cubicBezTo>
                  <a:cubicBezTo>
                    <a:pt x="922" y="18"/>
                    <a:pt x="922" y="18"/>
                    <a:pt x="922" y="18"/>
                  </a:cubicBezTo>
                  <a:moveTo>
                    <a:pt x="689" y="11"/>
                  </a:moveTo>
                  <a:cubicBezTo>
                    <a:pt x="688" y="5"/>
                    <a:pt x="688" y="5"/>
                    <a:pt x="688" y="5"/>
                  </a:cubicBezTo>
                  <a:cubicBezTo>
                    <a:pt x="695" y="4"/>
                    <a:pt x="702" y="3"/>
                    <a:pt x="709" y="3"/>
                  </a:cubicBezTo>
                  <a:cubicBezTo>
                    <a:pt x="710" y="9"/>
                    <a:pt x="710" y="9"/>
                    <a:pt x="710" y="9"/>
                  </a:cubicBezTo>
                  <a:cubicBezTo>
                    <a:pt x="703" y="10"/>
                    <a:pt x="696" y="10"/>
                    <a:pt x="689" y="11"/>
                  </a:cubicBezTo>
                  <a:moveTo>
                    <a:pt x="880" y="11"/>
                  </a:moveTo>
                  <a:cubicBezTo>
                    <a:pt x="873" y="10"/>
                    <a:pt x="866" y="9"/>
                    <a:pt x="859" y="9"/>
                  </a:cubicBezTo>
                  <a:cubicBezTo>
                    <a:pt x="859" y="3"/>
                    <a:pt x="859" y="3"/>
                    <a:pt x="859" y="3"/>
                  </a:cubicBezTo>
                  <a:cubicBezTo>
                    <a:pt x="866" y="3"/>
                    <a:pt x="874" y="4"/>
                    <a:pt x="881" y="5"/>
                  </a:cubicBezTo>
                  <a:cubicBezTo>
                    <a:pt x="880" y="11"/>
                    <a:pt x="880" y="11"/>
                    <a:pt x="880" y="11"/>
                  </a:cubicBezTo>
                  <a:moveTo>
                    <a:pt x="731" y="7"/>
                  </a:moveTo>
                  <a:cubicBezTo>
                    <a:pt x="731" y="1"/>
                    <a:pt x="731" y="1"/>
                    <a:pt x="731" y="1"/>
                  </a:cubicBezTo>
                  <a:cubicBezTo>
                    <a:pt x="738" y="1"/>
                    <a:pt x="745" y="0"/>
                    <a:pt x="752" y="0"/>
                  </a:cubicBezTo>
                  <a:cubicBezTo>
                    <a:pt x="753" y="6"/>
                    <a:pt x="753" y="6"/>
                    <a:pt x="753" y="6"/>
                  </a:cubicBezTo>
                  <a:cubicBezTo>
                    <a:pt x="745" y="7"/>
                    <a:pt x="738" y="7"/>
                    <a:pt x="731" y="7"/>
                  </a:cubicBezTo>
                  <a:moveTo>
                    <a:pt x="837" y="7"/>
                  </a:moveTo>
                  <a:cubicBezTo>
                    <a:pt x="830" y="7"/>
                    <a:pt x="823" y="6"/>
                    <a:pt x="816" y="6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823" y="0"/>
                    <a:pt x="831" y="0"/>
                    <a:pt x="838" y="1"/>
                  </a:cubicBezTo>
                  <a:cubicBezTo>
                    <a:pt x="837" y="7"/>
                    <a:pt x="837" y="7"/>
                    <a:pt x="837" y="7"/>
                  </a:cubicBezTo>
                  <a:moveTo>
                    <a:pt x="774" y="6"/>
                  </a:moveTo>
                  <a:cubicBezTo>
                    <a:pt x="774" y="0"/>
                    <a:pt x="774" y="0"/>
                    <a:pt x="774" y="0"/>
                  </a:cubicBezTo>
                  <a:cubicBezTo>
                    <a:pt x="781" y="0"/>
                    <a:pt x="788" y="0"/>
                    <a:pt x="795" y="0"/>
                  </a:cubicBezTo>
                  <a:cubicBezTo>
                    <a:pt x="795" y="6"/>
                    <a:pt x="795" y="6"/>
                    <a:pt x="795" y="6"/>
                  </a:cubicBezTo>
                  <a:cubicBezTo>
                    <a:pt x="788" y="5"/>
                    <a:pt x="781" y="5"/>
                    <a:pt x="774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 bwMode="auto">
            <a:xfrm>
              <a:off x="7487661" y="1757420"/>
              <a:ext cx="3667865" cy="3667865"/>
              <a:chOff x="3384" y="1705"/>
              <a:chExt cx="912" cy="912"/>
            </a:xfrm>
          </p:grpSpPr>
          <p:sp>
            <p:nvSpPr>
              <p:cNvPr id="30" name="Oval 5"/>
              <p:cNvSpPr>
                <a:spLocks noChangeArrowheads="1"/>
              </p:cNvSpPr>
              <p:nvPr/>
            </p:nvSpPr>
            <p:spPr bwMode="auto">
              <a:xfrm>
                <a:off x="3384" y="1705"/>
                <a:ext cx="912" cy="912"/>
              </a:xfrm>
              <a:prstGeom prst="ellipse">
                <a:avLst/>
              </a:prstGeom>
              <a:solidFill>
                <a:srgbClr val="73D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3432" y="1722"/>
                <a:ext cx="508" cy="845"/>
              </a:xfrm>
              <a:custGeom>
                <a:avLst/>
                <a:gdLst>
                  <a:gd name="T0" fmla="*/ 23 w 295"/>
                  <a:gd name="T1" fmla="*/ 200 h 491"/>
                  <a:gd name="T2" fmla="*/ 21 w 295"/>
                  <a:gd name="T3" fmla="*/ 182 h 491"/>
                  <a:gd name="T4" fmla="*/ 28 w 295"/>
                  <a:gd name="T5" fmla="*/ 181 h 491"/>
                  <a:gd name="T6" fmla="*/ 51 w 295"/>
                  <a:gd name="T7" fmla="*/ 227 h 491"/>
                  <a:gd name="T8" fmla="*/ 82 w 295"/>
                  <a:gd name="T9" fmla="*/ 228 h 491"/>
                  <a:gd name="T10" fmla="*/ 115 w 295"/>
                  <a:gd name="T11" fmla="*/ 256 h 491"/>
                  <a:gd name="T12" fmla="*/ 123 w 295"/>
                  <a:gd name="T13" fmla="*/ 283 h 491"/>
                  <a:gd name="T14" fmla="*/ 143 w 295"/>
                  <a:gd name="T15" fmla="*/ 342 h 491"/>
                  <a:gd name="T16" fmla="*/ 166 w 295"/>
                  <a:gd name="T17" fmla="*/ 401 h 491"/>
                  <a:gd name="T18" fmla="*/ 177 w 295"/>
                  <a:gd name="T19" fmla="*/ 431 h 491"/>
                  <a:gd name="T20" fmla="*/ 221 w 295"/>
                  <a:gd name="T21" fmla="*/ 486 h 491"/>
                  <a:gd name="T22" fmla="*/ 206 w 295"/>
                  <a:gd name="T23" fmla="*/ 458 h 491"/>
                  <a:gd name="T24" fmla="*/ 209 w 295"/>
                  <a:gd name="T25" fmla="*/ 444 h 491"/>
                  <a:gd name="T26" fmla="*/ 232 w 295"/>
                  <a:gd name="T27" fmla="*/ 420 h 491"/>
                  <a:gd name="T28" fmla="*/ 249 w 295"/>
                  <a:gd name="T29" fmla="*/ 371 h 491"/>
                  <a:gd name="T30" fmla="*/ 280 w 295"/>
                  <a:gd name="T31" fmla="*/ 330 h 491"/>
                  <a:gd name="T32" fmla="*/ 277 w 295"/>
                  <a:gd name="T33" fmla="*/ 294 h 491"/>
                  <a:gd name="T34" fmla="*/ 234 w 295"/>
                  <a:gd name="T35" fmla="*/ 272 h 491"/>
                  <a:gd name="T36" fmla="*/ 198 w 295"/>
                  <a:gd name="T37" fmla="*/ 244 h 491"/>
                  <a:gd name="T38" fmla="*/ 175 w 295"/>
                  <a:gd name="T39" fmla="*/ 248 h 491"/>
                  <a:gd name="T40" fmla="*/ 119 w 295"/>
                  <a:gd name="T41" fmla="*/ 225 h 491"/>
                  <a:gd name="T42" fmla="*/ 102 w 295"/>
                  <a:gd name="T43" fmla="*/ 204 h 491"/>
                  <a:gd name="T44" fmla="*/ 128 w 295"/>
                  <a:gd name="T45" fmla="*/ 175 h 491"/>
                  <a:gd name="T46" fmla="*/ 138 w 295"/>
                  <a:gd name="T47" fmla="*/ 173 h 491"/>
                  <a:gd name="T48" fmla="*/ 194 w 295"/>
                  <a:gd name="T49" fmla="*/ 123 h 491"/>
                  <a:gd name="T50" fmla="*/ 217 w 295"/>
                  <a:gd name="T51" fmla="*/ 107 h 491"/>
                  <a:gd name="T52" fmla="*/ 235 w 295"/>
                  <a:gd name="T53" fmla="*/ 99 h 491"/>
                  <a:gd name="T54" fmla="*/ 235 w 295"/>
                  <a:gd name="T55" fmla="*/ 111 h 491"/>
                  <a:gd name="T56" fmla="*/ 245 w 295"/>
                  <a:gd name="T57" fmla="*/ 104 h 491"/>
                  <a:gd name="T58" fmla="*/ 252 w 295"/>
                  <a:gd name="T59" fmla="*/ 89 h 491"/>
                  <a:gd name="T60" fmla="*/ 228 w 295"/>
                  <a:gd name="T61" fmla="*/ 71 h 491"/>
                  <a:gd name="T62" fmla="*/ 205 w 295"/>
                  <a:gd name="T63" fmla="*/ 55 h 491"/>
                  <a:gd name="T64" fmla="*/ 182 w 295"/>
                  <a:gd name="T65" fmla="*/ 83 h 491"/>
                  <a:gd name="T66" fmla="*/ 170 w 295"/>
                  <a:gd name="T67" fmla="*/ 82 h 491"/>
                  <a:gd name="T68" fmla="*/ 185 w 295"/>
                  <a:gd name="T69" fmla="*/ 57 h 491"/>
                  <a:gd name="T70" fmla="*/ 200 w 295"/>
                  <a:gd name="T71" fmla="*/ 50 h 491"/>
                  <a:gd name="T72" fmla="*/ 233 w 295"/>
                  <a:gd name="T73" fmla="*/ 40 h 491"/>
                  <a:gd name="T74" fmla="*/ 244 w 295"/>
                  <a:gd name="T75" fmla="*/ 51 h 491"/>
                  <a:gd name="T76" fmla="*/ 252 w 295"/>
                  <a:gd name="T77" fmla="*/ 39 h 491"/>
                  <a:gd name="T78" fmla="*/ 200 w 295"/>
                  <a:gd name="T79" fmla="*/ 37 h 491"/>
                  <a:gd name="T80" fmla="*/ 198 w 295"/>
                  <a:gd name="T81" fmla="*/ 22 h 491"/>
                  <a:gd name="T82" fmla="*/ 178 w 295"/>
                  <a:gd name="T83" fmla="*/ 29 h 491"/>
                  <a:gd name="T84" fmla="*/ 166 w 295"/>
                  <a:gd name="T85" fmla="*/ 40 h 491"/>
                  <a:gd name="T86" fmla="*/ 161 w 295"/>
                  <a:gd name="T87" fmla="*/ 33 h 491"/>
                  <a:gd name="T88" fmla="*/ 158 w 295"/>
                  <a:gd name="T89" fmla="*/ 25 h 491"/>
                  <a:gd name="T90" fmla="*/ 118 w 295"/>
                  <a:gd name="T91" fmla="*/ 28 h 491"/>
                  <a:gd name="T92" fmla="*/ 137 w 295"/>
                  <a:gd name="T93" fmla="*/ 36 h 491"/>
                  <a:gd name="T94" fmla="*/ 116 w 295"/>
                  <a:gd name="T95" fmla="*/ 35 h 491"/>
                  <a:gd name="T96" fmla="*/ 0 w 295"/>
                  <a:gd name="T97" fmla="*/ 13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5" h="491">
                    <a:moveTo>
                      <a:pt x="12" y="162"/>
                    </a:moveTo>
                    <a:cubicBezTo>
                      <a:pt x="17" y="165"/>
                      <a:pt x="11" y="179"/>
                      <a:pt x="13" y="184"/>
                    </a:cubicBezTo>
                    <a:cubicBezTo>
                      <a:pt x="14" y="189"/>
                      <a:pt x="19" y="198"/>
                      <a:pt x="23" y="200"/>
                    </a:cubicBezTo>
                    <a:cubicBezTo>
                      <a:pt x="25" y="202"/>
                      <a:pt x="30" y="203"/>
                      <a:pt x="32" y="202"/>
                    </a:cubicBezTo>
                    <a:cubicBezTo>
                      <a:pt x="34" y="201"/>
                      <a:pt x="34" y="196"/>
                      <a:pt x="33" y="195"/>
                    </a:cubicBezTo>
                    <a:cubicBezTo>
                      <a:pt x="32" y="190"/>
                      <a:pt x="23" y="186"/>
                      <a:pt x="21" y="182"/>
                    </a:cubicBezTo>
                    <a:cubicBezTo>
                      <a:pt x="20" y="178"/>
                      <a:pt x="19" y="169"/>
                      <a:pt x="21" y="166"/>
                    </a:cubicBezTo>
                    <a:cubicBezTo>
                      <a:pt x="22" y="165"/>
                      <a:pt x="26" y="164"/>
                      <a:pt x="27" y="165"/>
                    </a:cubicBezTo>
                    <a:cubicBezTo>
                      <a:pt x="30" y="168"/>
                      <a:pt x="27" y="177"/>
                      <a:pt x="28" y="181"/>
                    </a:cubicBezTo>
                    <a:cubicBezTo>
                      <a:pt x="31" y="187"/>
                      <a:pt x="46" y="194"/>
                      <a:pt x="46" y="201"/>
                    </a:cubicBezTo>
                    <a:cubicBezTo>
                      <a:pt x="47" y="203"/>
                      <a:pt x="41" y="207"/>
                      <a:pt x="41" y="209"/>
                    </a:cubicBezTo>
                    <a:cubicBezTo>
                      <a:pt x="41" y="214"/>
                      <a:pt x="47" y="224"/>
                      <a:pt x="51" y="227"/>
                    </a:cubicBezTo>
                    <a:cubicBezTo>
                      <a:pt x="55" y="230"/>
                      <a:pt x="67" y="234"/>
                      <a:pt x="72" y="231"/>
                    </a:cubicBezTo>
                    <a:cubicBezTo>
                      <a:pt x="73" y="230"/>
                      <a:pt x="72" y="227"/>
                      <a:pt x="73" y="226"/>
                    </a:cubicBezTo>
                    <a:cubicBezTo>
                      <a:pt x="75" y="225"/>
                      <a:pt x="80" y="226"/>
                      <a:pt x="82" y="228"/>
                    </a:cubicBezTo>
                    <a:cubicBezTo>
                      <a:pt x="83" y="229"/>
                      <a:pt x="81" y="234"/>
                      <a:pt x="82" y="235"/>
                    </a:cubicBezTo>
                    <a:cubicBezTo>
                      <a:pt x="85" y="238"/>
                      <a:pt x="95" y="235"/>
                      <a:pt x="99" y="237"/>
                    </a:cubicBezTo>
                    <a:cubicBezTo>
                      <a:pt x="105" y="240"/>
                      <a:pt x="110" y="253"/>
                      <a:pt x="115" y="256"/>
                    </a:cubicBezTo>
                    <a:cubicBezTo>
                      <a:pt x="120" y="258"/>
                      <a:pt x="132" y="254"/>
                      <a:pt x="136" y="258"/>
                    </a:cubicBezTo>
                    <a:cubicBezTo>
                      <a:pt x="139" y="260"/>
                      <a:pt x="138" y="269"/>
                      <a:pt x="137" y="272"/>
                    </a:cubicBezTo>
                    <a:cubicBezTo>
                      <a:pt x="135" y="276"/>
                      <a:pt x="125" y="279"/>
                      <a:pt x="123" y="283"/>
                    </a:cubicBezTo>
                    <a:cubicBezTo>
                      <a:pt x="120" y="288"/>
                      <a:pt x="120" y="300"/>
                      <a:pt x="121" y="305"/>
                    </a:cubicBezTo>
                    <a:cubicBezTo>
                      <a:pt x="124" y="313"/>
                      <a:pt x="139" y="325"/>
                      <a:pt x="142" y="333"/>
                    </a:cubicBezTo>
                    <a:cubicBezTo>
                      <a:pt x="143" y="335"/>
                      <a:pt x="141" y="340"/>
                      <a:pt x="143" y="342"/>
                    </a:cubicBezTo>
                    <a:cubicBezTo>
                      <a:pt x="145" y="343"/>
                      <a:pt x="150" y="341"/>
                      <a:pt x="152" y="341"/>
                    </a:cubicBezTo>
                    <a:cubicBezTo>
                      <a:pt x="157" y="343"/>
                      <a:pt x="165" y="349"/>
                      <a:pt x="167" y="354"/>
                    </a:cubicBezTo>
                    <a:cubicBezTo>
                      <a:pt x="172" y="364"/>
                      <a:pt x="158" y="392"/>
                      <a:pt x="166" y="401"/>
                    </a:cubicBezTo>
                    <a:cubicBezTo>
                      <a:pt x="167" y="402"/>
                      <a:pt x="171" y="400"/>
                      <a:pt x="172" y="401"/>
                    </a:cubicBezTo>
                    <a:cubicBezTo>
                      <a:pt x="175" y="405"/>
                      <a:pt x="167" y="416"/>
                      <a:pt x="169" y="421"/>
                    </a:cubicBezTo>
                    <a:cubicBezTo>
                      <a:pt x="169" y="424"/>
                      <a:pt x="175" y="428"/>
                      <a:pt x="177" y="431"/>
                    </a:cubicBezTo>
                    <a:cubicBezTo>
                      <a:pt x="179" y="436"/>
                      <a:pt x="176" y="449"/>
                      <a:pt x="177" y="455"/>
                    </a:cubicBezTo>
                    <a:cubicBezTo>
                      <a:pt x="178" y="466"/>
                      <a:pt x="178" y="476"/>
                      <a:pt x="205" y="488"/>
                    </a:cubicBezTo>
                    <a:cubicBezTo>
                      <a:pt x="208" y="490"/>
                      <a:pt x="223" y="491"/>
                      <a:pt x="221" y="486"/>
                    </a:cubicBezTo>
                    <a:cubicBezTo>
                      <a:pt x="219" y="482"/>
                      <a:pt x="211" y="479"/>
                      <a:pt x="210" y="476"/>
                    </a:cubicBezTo>
                    <a:cubicBezTo>
                      <a:pt x="209" y="472"/>
                      <a:pt x="217" y="462"/>
                      <a:pt x="214" y="459"/>
                    </a:cubicBezTo>
                    <a:cubicBezTo>
                      <a:pt x="213" y="457"/>
                      <a:pt x="208" y="459"/>
                      <a:pt x="206" y="458"/>
                    </a:cubicBezTo>
                    <a:cubicBezTo>
                      <a:pt x="205" y="457"/>
                      <a:pt x="202" y="454"/>
                      <a:pt x="202" y="453"/>
                    </a:cubicBezTo>
                    <a:cubicBezTo>
                      <a:pt x="202" y="450"/>
                      <a:pt x="208" y="449"/>
                      <a:pt x="209" y="447"/>
                    </a:cubicBezTo>
                    <a:cubicBezTo>
                      <a:pt x="209" y="446"/>
                      <a:pt x="209" y="444"/>
                      <a:pt x="209" y="444"/>
                    </a:cubicBezTo>
                    <a:cubicBezTo>
                      <a:pt x="208" y="442"/>
                      <a:pt x="203" y="442"/>
                      <a:pt x="202" y="441"/>
                    </a:cubicBezTo>
                    <a:cubicBezTo>
                      <a:pt x="201" y="440"/>
                      <a:pt x="201" y="437"/>
                      <a:pt x="202" y="436"/>
                    </a:cubicBezTo>
                    <a:cubicBezTo>
                      <a:pt x="208" y="430"/>
                      <a:pt x="221" y="438"/>
                      <a:pt x="232" y="420"/>
                    </a:cubicBezTo>
                    <a:cubicBezTo>
                      <a:pt x="236" y="413"/>
                      <a:pt x="248" y="403"/>
                      <a:pt x="249" y="395"/>
                    </a:cubicBezTo>
                    <a:cubicBezTo>
                      <a:pt x="251" y="390"/>
                      <a:pt x="244" y="380"/>
                      <a:pt x="245" y="376"/>
                    </a:cubicBezTo>
                    <a:cubicBezTo>
                      <a:pt x="246" y="374"/>
                      <a:pt x="248" y="371"/>
                      <a:pt x="249" y="371"/>
                    </a:cubicBezTo>
                    <a:cubicBezTo>
                      <a:pt x="253" y="369"/>
                      <a:pt x="261" y="374"/>
                      <a:pt x="265" y="373"/>
                    </a:cubicBezTo>
                    <a:cubicBezTo>
                      <a:pt x="269" y="373"/>
                      <a:pt x="275" y="369"/>
                      <a:pt x="277" y="366"/>
                    </a:cubicBezTo>
                    <a:cubicBezTo>
                      <a:pt x="281" y="358"/>
                      <a:pt x="277" y="339"/>
                      <a:pt x="280" y="330"/>
                    </a:cubicBezTo>
                    <a:cubicBezTo>
                      <a:pt x="282" y="326"/>
                      <a:pt x="292" y="320"/>
                      <a:pt x="293" y="316"/>
                    </a:cubicBezTo>
                    <a:cubicBezTo>
                      <a:pt x="294" y="314"/>
                      <a:pt x="295" y="308"/>
                      <a:pt x="293" y="307"/>
                    </a:cubicBezTo>
                    <a:cubicBezTo>
                      <a:pt x="289" y="304"/>
                      <a:pt x="291" y="305"/>
                      <a:pt x="277" y="294"/>
                    </a:cubicBezTo>
                    <a:cubicBezTo>
                      <a:pt x="271" y="290"/>
                      <a:pt x="255" y="293"/>
                      <a:pt x="248" y="292"/>
                    </a:cubicBezTo>
                    <a:cubicBezTo>
                      <a:pt x="244" y="291"/>
                      <a:pt x="235" y="289"/>
                      <a:pt x="233" y="286"/>
                    </a:cubicBezTo>
                    <a:cubicBezTo>
                      <a:pt x="231" y="283"/>
                      <a:pt x="235" y="276"/>
                      <a:pt x="234" y="272"/>
                    </a:cubicBezTo>
                    <a:cubicBezTo>
                      <a:pt x="233" y="269"/>
                      <a:pt x="230" y="263"/>
                      <a:pt x="227" y="262"/>
                    </a:cubicBezTo>
                    <a:cubicBezTo>
                      <a:pt x="223" y="260"/>
                      <a:pt x="213" y="263"/>
                      <a:pt x="210" y="261"/>
                    </a:cubicBezTo>
                    <a:cubicBezTo>
                      <a:pt x="205" y="258"/>
                      <a:pt x="203" y="246"/>
                      <a:pt x="198" y="244"/>
                    </a:cubicBezTo>
                    <a:cubicBezTo>
                      <a:pt x="197" y="243"/>
                      <a:pt x="193" y="243"/>
                      <a:pt x="192" y="244"/>
                    </a:cubicBezTo>
                    <a:cubicBezTo>
                      <a:pt x="192" y="244"/>
                      <a:pt x="192" y="247"/>
                      <a:pt x="191" y="248"/>
                    </a:cubicBezTo>
                    <a:cubicBezTo>
                      <a:pt x="188" y="250"/>
                      <a:pt x="179" y="250"/>
                      <a:pt x="175" y="248"/>
                    </a:cubicBezTo>
                    <a:cubicBezTo>
                      <a:pt x="168" y="244"/>
                      <a:pt x="171" y="236"/>
                      <a:pt x="141" y="251"/>
                    </a:cubicBezTo>
                    <a:cubicBezTo>
                      <a:pt x="136" y="254"/>
                      <a:pt x="123" y="252"/>
                      <a:pt x="119" y="248"/>
                    </a:cubicBezTo>
                    <a:cubicBezTo>
                      <a:pt x="116" y="244"/>
                      <a:pt x="122" y="230"/>
                      <a:pt x="119" y="225"/>
                    </a:cubicBezTo>
                    <a:cubicBezTo>
                      <a:pt x="116" y="222"/>
                      <a:pt x="105" y="225"/>
                      <a:pt x="103" y="221"/>
                    </a:cubicBezTo>
                    <a:cubicBezTo>
                      <a:pt x="101" y="218"/>
                      <a:pt x="110" y="210"/>
                      <a:pt x="108" y="207"/>
                    </a:cubicBezTo>
                    <a:cubicBezTo>
                      <a:pt x="108" y="205"/>
                      <a:pt x="103" y="204"/>
                      <a:pt x="102" y="204"/>
                    </a:cubicBezTo>
                    <a:cubicBezTo>
                      <a:pt x="96" y="205"/>
                      <a:pt x="88" y="216"/>
                      <a:pt x="83" y="217"/>
                    </a:cubicBezTo>
                    <a:cubicBezTo>
                      <a:pt x="73" y="220"/>
                      <a:pt x="37" y="198"/>
                      <a:pt x="92" y="176"/>
                    </a:cubicBezTo>
                    <a:cubicBezTo>
                      <a:pt x="100" y="173"/>
                      <a:pt x="121" y="168"/>
                      <a:pt x="128" y="175"/>
                    </a:cubicBezTo>
                    <a:cubicBezTo>
                      <a:pt x="129" y="176"/>
                      <a:pt x="126" y="182"/>
                      <a:pt x="127" y="184"/>
                    </a:cubicBezTo>
                    <a:cubicBezTo>
                      <a:pt x="129" y="186"/>
                      <a:pt x="135" y="190"/>
                      <a:pt x="137" y="188"/>
                    </a:cubicBezTo>
                    <a:cubicBezTo>
                      <a:pt x="140" y="186"/>
                      <a:pt x="136" y="176"/>
                      <a:pt x="138" y="173"/>
                    </a:cubicBezTo>
                    <a:cubicBezTo>
                      <a:pt x="142" y="166"/>
                      <a:pt x="158" y="160"/>
                      <a:pt x="161" y="153"/>
                    </a:cubicBezTo>
                    <a:cubicBezTo>
                      <a:pt x="162" y="152"/>
                      <a:pt x="162" y="148"/>
                      <a:pt x="162" y="147"/>
                    </a:cubicBezTo>
                    <a:cubicBezTo>
                      <a:pt x="167" y="138"/>
                      <a:pt x="187" y="130"/>
                      <a:pt x="194" y="123"/>
                    </a:cubicBezTo>
                    <a:cubicBezTo>
                      <a:pt x="197" y="119"/>
                      <a:pt x="200" y="108"/>
                      <a:pt x="205" y="107"/>
                    </a:cubicBezTo>
                    <a:cubicBezTo>
                      <a:pt x="207" y="107"/>
                      <a:pt x="211" y="112"/>
                      <a:pt x="213" y="111"/>
                    </a:cubicBezTo>
                    <a:cubicBezTo>
                      <a:pt x="214" y="111"/>
                      <a:pt x="217" y="109"/>
                      <a:pt x="217" y="107"/>
                    </a:cubicBezTo>
                    <a:cubicBezTo>
                      <a:pt x="217" y="105"/>
                      <a:pt x="211" y="105"/>
                      <a:pt x="210" y="103"/>
                    </a:cubicBezTo>
                    <a:cubicBezTo>
                      <a:pt x="208" y="101"/>
                      <a:pt x="210" y="93"/>
                      <a:pt x="220" y="101"/>
                    </a:cubicBezTo>
                    <a:cubicBezTo>
                      <a:pt x="229" y="110"/>
                      <a:pt x="231" y="100"/>
                      <a:pt x="235" y="99"/>
                    </a:cubicBezTo>
                    <a:cubicBezTo>
                      <a:pt x="236" y="99"/>
                      <a:pt x="238" y="101"/>
                      <a:pt x="238" y="102"/>
                    </a:cubicBezTo>
                    <a:cubicBezTo>
                      <a:pt x="238" y="103"/>
                      <a:pt x="236" y="103"/>
                      <a:pt x="235" y="104"/>
                    </a:cubicBezTo>
                    <a:cubicBezTo>
                      <a:pt x="235" y="106"/>
                      <a:pt x="234" y="110"/>
                      <a:pt x="235" y="111"/>
                    </a:cubicBezTo>
                    <a:cubicBezTo>
                      <a:pt x="238" y="115"/>
                      <a:pt x="248" y="118"/>
                      <a:pt x="252" y="116"/>
                    </a:cubicBezTo>
                    <a:cubicBezTo>
                      <a:pt x="254" y="115"/>
                      <a:pt x="255" y="110"/>
                      <a:pt x="254" y="108"/>
                    </a:cubicBezTo>
                    <a:cubicBezTo>
                      <a:pt x="253" y="105"/>
                      <a:pt x="246" y="106"/>
                      <a:pt x="245" y="104"/>
                    </a:cubicBezTo>
                    <a:cubicBezTo>
                      <a:pt x="244" y="103"/>
                      <a:pt x="244" y="101"/>
                      <a:pt x="245" y="100"/>
                    </a:cubicBezTo>
                    <a:cubicBezTo>
                      <a:pt x="246" y="99"/>
                      <a:pt x="251" y="99"/>
                      <a:pt x="252" y="97"/>
                    </a:cubicBezTo>
                    <a:cubicBezTo>
                      <a:pt x="253" y="95"/>
                      <a:pt x="252" y="91"/>
                      <a:pt x="252" y="89"/>
                    </a:cubicBezTo>
                    <a:cubicBezTo>
                      <a:pt x="250" y="86"/>
                      <a:pt x="244" y="84"/>
                      <a:pt x="242" y="81"/>
                    </a:cubicBezTo>
                    <a:cubicBezTo>
                      <a:pt x="240" y="78"/>
                      <a:pt x="244" y="68"/>
                      <a:pt x="241" y="66"/>
                    </a:cubicBezTo>
                    <a:cubicBezTo>
                      <a:pt x="238" y="64"/>
                      <a:pt x="232" y="71"/>
                      <a:pt x="228" y="71"/>
                    </a:cubicBezTo>
                    <a:cubicBezTo>
                      <a:pt x="227" y="72"/>
                      <a:pt x="224" y="72"/>
                      <a:pt x="223" y="71"/>
                    </a:cubicBezTo>
                    <a:cubicBezTo>
                      <a:pt x="222" y="69"/>
                      <a:pt x="224" y="64"/>
                      <a:pt x="223" y="62"/>
                    </a:cubicBezTo>
                    <a:cubicBezTo>
                      <a:pt x="220" y="58"/>
                      <a:pt x="210" y="54"/>
                      <a:pt x="205" y="55"/>
                    </a:cubicBezTo>
                    <a:cubicBezTo>
                      <a:pt x="202" y="55"/>
                      <a:pt x="197" y="59"/>
                      <a:pt x="196" y="61"/>
                    </a:cubicBezTo>
                    <a:cubicBezTo>
                      <a:pt x="194" y="66"/>
                      <a:pt x="199" y="78"/>
                      <a:pt x="196" y="81"/>
                    </a:cubicBezTo>
                    <a:cubicBezTo>
                      <a:pt x="194" y="84"/>
                      <a:pt x="185" y="81"/>
                      <a:pt x="182" y="83"/>
                    </a:cubicBezTo>
                    <a:cubicBezTo>
                      <a:pt x="179" y="86"/>
                      <a:pt x="178" y="94"/>
                      <a:pt x="175" y="96"/>
                    </a:cubicBezTo>
                    <a:cubicBezTo>
                      <a:pt x="174" y="97"/>
                      <a:pt x="171" y="98"/>
                      <a:pt x="170" y="97"/>
                    </a:cubicBezTo>
                    <a:cubicBezTo>
                      <a:pt x="167" y="95"/>
                      <a:pt x="173" y="85"/>
                      <a:pt x="170" y="82"/>
                    </a:cubicBezTo>
                    <a:cubicBezTo>
                      <a:pt x="166" y="77"/>
                      <a:pt x="124" y="78"/>
                      <a:pt x="166" y="57"/>
                    </a:cubicBezTo>
                    <a:cubicBezTo>
                      <a:pt x="170" y="55"/>
                      <a:pt x="179" y="47"/>
                      <a:pt x="183" y="49"/>
                    </a:cubicBezTo>
                    <a:cubicBezTo>
                      <a:pt x="185" y="50"/>
                      <a:pt x="184" y="56"/>
                      <a:pt x="185" y="57"/>
                    </a:cubicBezTo>
                    <a:cubicBezTo>
                      <a:pt x="187" y="58"/>
                      <a:pt x="191" y="57"/>
                      <a:pt x="192" y="56"/>
                    </a:cubicBezTo>
                    <a:cubicBezTo>
                      <a:pt x="193" y="54"/>
                      <a:pt x="192" y="50"/>
                      <a:pt x="193" y="49"/>
                    </a:cubicBezTo>
                    <a:cubicBezTo>
                      <a:pt x="195" y="48"/>
                      <a:pt x="198" y="51"/>
                      <a:pt x="200" y="50"/>
                    </a:cubicBezTo>
                    <a:cubicBezTo>
                      <a:pt x="203" y="48"/>
                      <a:pt x="206" y="40"/>
                      <a:pt x="209" y="38"/>
                    </a:cubicBezTo>
                    <a:cubicBezTo>
                      <a:pt x="213" y="35"/>
                      <a:pt x="229" y="35"/>
                      <a:pt x="229" y="35"/>
                    </a:cubicBezTo>
                    <a:cubicBezTo>
                      <a:pt x="229" y="35"/>
                      <a:pt x="233" y="38"/>
                      <a:pt x="233" y="40"/>
                    </a:cubicBezTo>
                    <a:cubicBezTo>
                      <a:pt x="232" y="45"/>
                      <a:pt x="216" y="47"/>
                      <a:pt x="217" y="52"/>
                    </a:cubicBezTo>
                    <a:cubicBezTo>
                      <a:pt x="219" y="58"/>
                      <a:pt x="235" y="60"/>
                      <a:pt x="241" y="58"/>
                    </a:cubicBezTo>
                    <a:cubicBezTo>
                      <a:pt x="242" y="57"/>
                      <a:pt x="242" y="52"/>
                      <a:pt x="244" y="51"/>
                    </a:cubicBezTo>
                    <a:cubicBezTo>
                      <a:pt x="246" y="49"/>
                      <a:pt x="254" y="52"/>
                      <a:pt x="256" y="50"/>
                    </a:cubicBezTo>
                    <a:cubicBezTo>
                      <a:pt x="258" y="48"/>
                      <a:pt x="259" y="43"/>
                      <a:pt x="258" y="41"/>
                    </a:cubicBezTo>
                    <a:cubicBezTo>
                      <a:pt x="258" y="40"/>
                      <a:pt x="253" y="41"/>
                      <a:pt x="252" y="39"/>
                    </a:cubicBezTo>
                    <a:cubicBezTo>
                      <a:pt x="251" y="38"/>
                      <a:pt x="252" y="30"/>
                      <a:pt x="252" y="30"/>
                    </a:cubicBezTo>
                    <a:cubicBezTo>
                      <a:pt x="252" y="30"/>
                      <a:pt x="215" y="0"/>
                      <a:pt x="201" y="26"/>
                    </a:cubicBezTo>
                    <a:cubicBezTo>
                      <a:pt x="199" y="29"/>
                      <a:pt x="202" y="35"/>
                      <a:pt x="200" y="37"/>
                    </a:cubicBezTo>
                    <a:cubicBezTo>
                      <a:pt x="198" y="39"/>
                      <a:pt x="191" y="39"/>
                      <a:pt x="189" y="37"/>
                    </a:cubicBezTo>
                    <a:cubicBezTo>
                      <a:pt x="188" y="35"/>
                      <a:pt x="188" y="30"/>
                      <a:pt x="189" y="28"/>
                    </a:cubicBezTo>
                    <a:cubicBezTo>
                      <a:pt x="190" y="26"/>
                      <a:pt x="198" y="24"/>
                      <a:pt x="198" y="22"/>
                    </a:cubicBezTo>
                    <a:cubicBezTo>
                      <a:pt x="196" y="17"/>
                      <a:pt x="182" y="18"/>
                      <a:pt x="178" y="21"/>
                    </a:cubicBezTo>
                    <a:cubicBezTo>
                      <a:pt x="176" y="22"/>
                      <a:pt x="172" y="26"/>
                      <a:pt x="173" y="28"/>
                    </a:cubicBezTo>
                    <a:cubicBezTo>
                      <a:pt x="174" y="29"/>
                      <a:pt x="177" y="28"/>
                      <a:pt x="178" y="29"/>
                    </a:cubicBezTo>
                    <a:cubicBezTo>
                      <a:pt x="179" y="30"/>
                      <a:pt x="180" y="35"/>
                      <a:pt x="179" y="36"/>
                    </a:cubicBezTo>
                    <a:cubicBezTo>
                      <a:pt x="177" y="38"/>
                      <a:pt x="169" y="34"/>
                      <a:pt x="167" y="36"/>
                    </a:cubicBezTo>
                    <a:cubicBezTo>
                      <a:pt x="166" y="36"/>
                      <a:pt x="167" y="39"/>
                      <a:pt x="166" y="40"/>
                    </a:cubicBezTo>
                    <a:cubicBezTo>
                      <a:pt x="163" y="43"/>
                      <a:pt x="151" y="44"/>
                      <a:pt x="148" y="40"/>
                    </a:cubicBezTo>
                    <a:cubicBezTo>
                      <a:pt x="147" y="39"/>
                      <a:pt x="147" y="34"/>
                      <a:pt x="149" y="33"/>
                    </a:cubicBezTo>
                    <a:cubicBezTo>
                      <a:pt x="151" y="31"/>
                      <a:pt x="159" y="34"/>
                      <a:pt x="161" y="33"/>
                    </a:cubicBezTo>
                    <a:cubicBezTo>
                      <a:pt x="164" y="31"/>
                      <a:pt x="168" y="27"/>
                      <a:pt x="168" y="24"/>
                    </a:cubicBezTo>
                    <a:cubicBezTo>
                      <a:pt x="167" y="23"/>
                      <a:pt x="164" y="20"/>
                      <a:pt x="163" y="21"/>
                    </a:cubicBezTo>
                    <a:cubicBezTo>
                      <a:pt x="161" y="21"/>
                      <a:pt x="159" y="24"/>
                      <a:pt x="158" y="25"/>
                    </a:cubicBezTo>
                    <a:cubicBezTo>
                      <a:pt x="156" y="27"/>
                      <a:pt x="158" y="27"/>
                      <a:pt x="147" y="18"/>
                    </a:cubicBezTo>
                    <a:cubicBezTo>
                      <a:pt x="143" y="15"/>
                      <a:pt x="128" y="18"/>
                      <a:pt x="128" y="18"/>
                    </a:cubicBezTo>
                    <a:cubicBezTo>
                      <a:pt x="118" y="28"/>
                      <a:pt x="118" y="28"/>
                      <a:pt x="118" y="28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3" y="35"/>
                      <a:pt x="134" y="34"/>
                      <a:pt x="137" y="36"/>
                    </a:cubicBezTo>
                    <a:cubicBezTo>
                      <a:pt x="137" y="37"/>
                      <a:pt x="137" y="39"/>
                      <a:pt x="136" y="40"/>
                    </a:cubicBezTo>
                    <a:cubicBezTo>
                      <a:pt x="133" y="43"/>
                      <a:pt x="120" y="43"/>
                      <a:pt x="120" y="43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55" y="57"/>
                      <a:pt x="22" y="93"/>
                      <a:pt x="0" y="136"/>
                    </a:cubicBezTo>
                    <a:cubicBezTo>
                      <a:pt x="1" y="139"/>
                      <a:pt x="1" y="139"/>
                      <a:pt x="1" y="139"/>
                    </a:cubicBezTo>
                    <a:cubicBezTo>
                      <a:pt x="1" y="139"/>
                      <a:pt x="2" y="152"/>
                      <a:pt x="12" y="162"/>
                    </a:cubicBezTo>
                    <a:close/>
                  </a:path>
                </a:pathLst>
              </a:custGeom>
              <a:solidFill>
                <a:srgbClr val="3EA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Oval 7"/>
              <p:cNvSpPr>
                <a:spLocks noChangeArrowheads="1"/>
              </p:cNvSpPr>
              <p:nvPr/>
            </p:nvSpPr>
            <p:spPr bwMode="auto">
              <a:xfrm>
                <a:off x="3764" y="1932"/>
                <a:ext cx="18" cy="12"/>
              </a:xfrm>
              <a:prstGeom prst="ellipse">
                <a:avLst/>
              </a:prstGeom>
              <a:solidFill>
                <a:srgbClr val="3EA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3787" y="1918"/>
                <a:ext cx="31" cy="24"/>
              </a:xfrm>
              <a:custGeom>
                <a:avLst/>
                <a:gdLst>
                  <a:gd name="T0" fmla="*/ 8 w 18"/>
                  <a:gd name="T1" fmla="*/ 6 h 14"/>
                  <a:gd name="T2" fmla="*/ 1 w 18"/>
                  <a:gd name="T3" fmla="*/ 6 h 14"/>
                  <a:gd name="T4" fmla="*/ 3 w 18"/>
                  <a:gd name="T5" fmla="*/ 12 h 14"/>
                  <a:gd name="T6" fmla="*/ 9 w 18"/>
                  <a:gd name="T7" fmla="*/ 13 h 14"/>
                  <a:gd name="T8" fmla="*/ 11 w 18"/>
                  <a:gd name="T9" fmla="*/ 8 h 14"/>
                  <a:gd name="T10" fmla="*/ 16 w 18"/>
                  <a:gd name="T11" fmla="*/ 10 h 14"/>
                  <a:gd name="T12" fmla="*/ 16 w 18"/>
                  <a:gd name="T13" fmla="*/ 1 h 14"/>
                  <a:gd name="T14" fmla="*/ 10 w 18"/>
                  <a:gd name="T15" fmla="*/ 1 h 14"/>
                  <a:gd name="T16" fmla="*/ 8 w 18"/>
                  <a:gd name="T1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4">
                    <a:moveTo>
                      <a:pt x="8" y="6"/>
                    </a:moveTo>
                    <a:cubicBezTo>
                      <a:pt x="7" y="7"/>
                      <a:pt x="2" y="4"/>
                      <a:pt x="1" y="6"/>
                    </a:cubicBezTo>
                    <a:cubicBezTo>
                      <a:pt x="0" y="7"/>
                      <a:pt x="2" y="11"/>
                      <a:pt x="3" y="12"/>
                    </a:cubicBezTo>
                    <a:cubicBezTo>
                      <a:pt x="4" y="13"/>
                      <a:pt x="7" y="14"/>
                      <a:pt x="9" y="13"/>
                    </a:cubicBezTo>
                    <a:cubicBezTo>
                      <a:pt x="10" y="13"/>
                      <a:pt x="9" y="9"/>
                      <a:pt x="11" y="8"/>
                    </a:cubicBezTo>
                    <a:cubicBezTo>
                      <a:pt x="12" y="7"/>
                      <a:pt x="15" y="11"/>
                      <a:pt x="16" y="10"/>
                    </a:cubicBezTo>
                    <a:cubicBezTo>
                      <a:pt x="18" y="9"/>
                      <a:pt x="18" y="3"/>
                      <a:pt x="16" y="1"/>
                    </a:cubicBezTo>
                    <a:cubicBezTo>
                      <a:pt x="15" y="0"/>
                      <a:pt x="11" y="0"/>
                      <a:pt x="10" y="1"/>
                    </a:cubicBezTo>
                    <a:cubicBezTo>
                      <a:pt x="9" y="2"/>
                      <a:pt x="9" y="5"/>
                      <a:pt x="8" y="6"/>
                    </a:cubicBezTo>
                    <a:close/>
                  </a:path>
                </a:pathLst>
              </a:custGeom>
              <a:solidFill>
                <a:srgbClr val="3EA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4010" y="1808"/>
                <a:ext cx="251" cy="184"/>
              </a:xfrm>
              <a:custGeom>
                <a:avLst/>
                <a:gdLst>
                  <a:gd name="T0" fmla="*/ 55 w 146"/>
                  <a:gd name="T1" fmla="*/ 23 h 107"/>
                  <a:gd name="T2" fmla="*/ 58 w 146"/>
                  <a:gd name="T3" fmla="*/ 32 h 107"/>
                  <a:gd name="T4" fmla="*/ 69 w 146"/>
                  <a:gd name="T5" fmla="*/ 30 h 107"/>
                  <a:gd name="T6" fmla="*/ 70 w 146"/>
                  <a:gd name="T7" fmla="*/ 41 h 107"/>
                  <a:gd name="T8" fmla="*/ 50 w 146"/>
                  <a:gd name="T9" fmla="*/ 43 h 107"/>
                  <a:gd name="T10" fmla="*/ 39 w 146"/>
                  <a:gd name="T11" fmla="*/ 57 h 107"/>
                  <a:gd name="T12" fmla="*/ 26 w 146"/>
                  <a:gd name="T13" fmla="*/ 57 h 107"/>
                  <a:gd name="T14" fmla="*/ 24 w 146"/>
                  <a:gd name="T15" fmla="*/ 69 h 107"/>
                  <a:gd name="T16" fmla="*/ 29 w 146"/>
                  <a:gd name="T17" fmla="*/ 70 h 107"/>
                  <a:gd name="T18" fmla="*/ 29 w 146"/>
                  <a:gd name="T19" fmla="*/ 78 h 107"/>
                  <a:gd name="T20" fmla="*/ 9 w 146"/>
                  <a:gd name="T21" fmla="*/ 77 h 107"/>
                  <a:gd name="T22" fmla="*/ 1 w 146"/>
                  <a:gd name="T23" fmla="*/ 85 h 107"/>
                  <a:gd name="T24" fmla="*/ 3 w 146"/>
                  <a:gd name="T25" fmla="*/ 100 h 107"/>
                  <a:gd name="T26" fmla="*/ 13 w 146"/>
                  <a:gd name="T27" fmla="*/ 104 h 107"/>
                  <a:gd name="T28" fmla="*/ 30 w 146"/>
                  <a:gd name="T29" fmla="*/ 96 h 107"/>
                  <a:gd name="T30" fmla="*/ 43 w 146"/>
                  <a:gd name="T31" fmla="*/ 79 h 107"/>
                  <a:gd name="T32" fmla="*/ 55 w 146"/>
                  <a:gd name="T33" fmla="*/ 81 h 107"/>
                  <a:gd name="T34" fmla="*/ 62 w 146"/>
                  <a:gd name="T35" fmla="*/ 73 h 107"/>
                  <a:gd name="T36" fmla="*/ 64 w 146"/>
                  <a:gd name="T37" fmla="*/ 80 h 107"/>
                  <a:gd name="T38" fmla="*/ 82 w 146"/>
                  <a:gd name="T39" fmla="*/ 91 h 107"/>
                  <a:gd name="T40" fmla="*/ 79 w 146"/>
                  <a:gd name="T41" fmla="*/ 102 h 107"/>
                  <a:gd name="T42" fmla="*/ 81 w 146"/>
                  <a:gd name="T43" fmla="*/ 102 h 107"/>
                  <a:gd name="T44" fmla="*/ 89 w 146"/>
                  <a:gd name="T45" fmla="*/ 92 h 107"/>
                  <a:gd name="T46" fmla="*/ 75 w 146"/>
                  <a:gd name="T47" fmla="*/ 79 h 107"/>
                  <a:gd name="T48" fmla="*/ 73 w 146"/>
                  <a:gd name="T49" fmla="*/ 72 h 107"/>
                  <a:gd name="T50" fmla="*/ 84 w 146"/>
                  <a:gd name="T51" fmla="*/ 71 h 107"/>
                  <a:gd name="T52" fmla="*/ 95 w 146"/>
                  <a:gd name="T53" fmla="*/ 81 h 107"/>
                  <a:gd name="T54" fmla="*/ 97 w 146"/>
                  <a:gd name="T55" fmla="*/ 93 h 107"/>
                  <a:gd name="T56" fmla="*/ 107 w 146"/>
                  <a:gd name="T57" fmla="*/ 101 h 107"/>
                  <a:gd name="T58" fmla="*/ 117 w 146"/>
                  <a:gd name="T59" fmla="*/ 85 h 107"/>
                  <a:gd name="T60" fmla="*/ 118 w 146"/>
                  <a:gd name="T61" fmla="*/ 96 h 107"/>
                  <a:gd name="T62" fmla="*/ 124 w 146"/>
                  <a:gd name="T63" fmla="*/ 105 h 107"/>
                  <a:gd name="T64" fmla="*/ 146 w 146"/>
                  <a:gd name="T65" fmla="*/ 103 h 107"/>
                  <a:gd name="T66" fmla="*/ 68 w 146"/>
                  <a:gd name="T67" fmla="*/ 0 h 107"/>
                  <a:gd name="T68" fmla="*/ 66 w 146"/>
                  <a:gd name="T69" fmla="*/ 5 h 107"/>
                  <a:gd name="T70" fmla="*/ 55 w 146"/>
                  <a:gd name="T71" fmla="*/ 2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6" h="107">
                    <a:moveTo>
                      <a:pt x="55" y="23"/>
                    </a:moveTo>
                    <a:cubicBezTo>
                      <a:pt x="56" y="25"/>
                      <a:pt x="56" y="30"/>
                      <a:pt x="58" y="32"/>
                    </a:cubicBezTo>
                    <a:cubicBezTo>
                      <a:pt x="61" y="33"/>
                      <a:pt x="67" y="28"/>
                      <a:pt x="69" y="30"/>
                    </a:cubicBezTo>
                    <a:cubicBezTo>
                      <a:pt x="72" y="31"/>
                      <a:pt x="72" y="39"/>
                      <a:pt x="70" y="41"/>
                    </a:cubicBezTo>
                    <a:cubicBezTo>
                      <a:pt x="66" y="45"/>
                      <a:pt x="54" y="40"/>
                      <a:pt x="50" y="43"/>
                    </a:cubicBezTo>
                    <a:cubicBezTo>
                      <a:pt x="46" y="45"/>
                      <a:pt x="43" y="55"/>
                      <a:pt x="39" y="57"/>
                    </a:cubicBezTo>
                    <a:cubicBezTo>
                      <a:pt x="36" y="59"/>
                      <a:pt x="28" y="55"/>
                      <a:pt x="26" y="57"/>
                    </a:cubicBezTo>
                    <a:cubicBezTo>
                      <a:pt x="24" y="59"/>
                      <a:pt x="23" y="66"/>
                      <a:pt x="24" y="69"/>
                    </a:cubicBezTo>
                    <a:cubicBezTo>
                      <a:pt x="25" y="70"/>
                      <a:pt x="28" y="69"/>
                      <a:pt x="29" y="70"/>
                    </a:cubicBezTo>
                    <a:cubicBezTo>
                      <a:pt x="30" y="72"/>
                      <a:pt x="30" y="76"/>
                      <a:pt x="29" y="78"/>
                    </a:cubicBezTo>
                    <a:cubicBezTo>
                      <a:pt x="25" y="81"/>
                      <a:pt x="14" y="77"/>
                      <a:pt x="9" y="77"/>
                    </a:cubicBezTo>
                    <a:cubicBezTo>
                      <a:pt x="6" y="77"/>
                      <a:pt x="0" y="78"/>
                      <a:pt x="1" y="85"/>
                    </a:cubicBezTo>
                    <a:cubicBezTo>
                      <a:pt x="1" y="89"/>
                      <a:pt x="0" y="97"/>
                      <a:pt x="3" y="100"/>
                    </a:cubicBezTo>
                    <a:cubicBezTo>
                      <a:pt x="5" y="102"/>
                      <a:pt x="11" y="104"/>
                      <a:pt x="13" y="104"/>
                    </a:cubicBezTo>
                    <a:cubicBezTo>
                      <a:pt x="18" y="103"/>
                      <a:pt x="27" y="99"/>
                      <a:pt x="30" y="96"/>
                    </a:cubicBezTo>
                    <a:cubicBezTo>
                      <a:pt x="34" y="92"/>
                      <a:pt x="38" y="81"/>
                      <a:pt x="43" y="79"/>
                    </a:cubicBezTo>
                    <a:cubicBezTo>
                      <a:pt x="46" y="78"/>
                      <a:pt x="52" y="82"/>
                      <a:pt x="55" y="81"/>
                    </a:cubicBezTo>
                    <a:cubicBezTo>
                      <a:pt x="58" y="80"/>
                      <a:pt x="59" y="72"/>
                      <a:pt x="62" y="73"/>
                    </a:cubicBezTo>
                    <a:cubicBezTo>
                      <a:pt x="64" y="73"/>
                      <a:pt x="63" y="79"/>
                      <a:pt x="64" y="80"/>
                    </a:cubicBezTo>
                    <a:cubicBezTo>
                      <a:pt x="67" y="85"/>
                      <a:pt x="80" y="87"/>
                      <a:pt x="82" y="91"/>
                    </a:cubicBezTo>
                    <a:cubicBezTo>
                      <a:pt x="83" y="94"/>
                      <a:pt x="78" y="100"/>
                      <a:pt x="79" y="102"/>
                    </a:cubicBezTo>
                    <a:cubicBezTo>
                      <a:pt x="80" y="102"/>
                      <a:pt x="81" y="103"/>
                      <a:pt x="81" y="102"/>
                    </a:cubicBezTo>
                    <a:cubicBezTo>
                      <a:pt x="85" y="101"/>
                      <a:pt x="89" y="92"/>
                      <a:pt x="89" y="92"/>
                    </a:cubicBezTo>
                    <a:cubicBezTo>
                      <a:pt x="89" y="92"/>
                      <a:pt x="78" y="83"/>
                      <a:pt x="75" y="79"/>
                    </a:cubicBezTo>
                    <a:cubicBezTo>
                      <a:pt x="74" y="78"/>
                      <a:pt x="72" y="73"/>
                      <a:pt x="73" y="72"/>
                    </a:cubicBezTo>
                    <a:cubicBezTo>
                      <a:pt x="75" y="69"/>
                      <a:pt x="82" y="70"/>
                      <a:pt x="84" y="71"/>
                    </a:cubicBezTo>
                    <a:cubicBezTo>
                      <a:pt x="88" y="72"/>
                      <a:pt x="94" y="78"/>
                      <a:pt x="95" y="81"/>
                    </a:cubicBezTo>
                    <a:cubicBezTo>
                      <a:pt x="96" y="84"/>
                      <a:pt x="95" y="90"/>
                      <a:pt x="97" y="93"/>
                    </a:cubicBezTo>
                    <a:cubicBezTo>
                      <a:pt x="98" y="96"/>
                      <a:pt x="104" y="103"/>
                      <a:pt x="107" y="101"/>
                    </a:cubicBezTo>
                    <a:cubicBezTo>
                      <a:pt x="112" y="99"/>
                      <a:pt x="108" y="90"/>
                      <a:pt x="117" y="85"/>
                    </a:cubicBezTo>
                    <a:cubicBezTo>
                      <a:pt x="117" y="85"/>
                      <a:pt x="117" y="93"/>
                      <a:pt x="118" y="96"/>
                    </a:cubicBezTo>
                    <a:cubicBezTo>
                      <a:pt x="119" y="99"/>
                      <a:pt x="122" y="103"/>
                      <a:pt x="124" y="105"/>
                    </a:cubicBezTo>
                    <a:cubicBezTo>
                      <a:pt x="129" y="107"/>
                      <a:pt x="146" y="103"/>
                      <a:pt x="146" y="103"/>
                    </a:cubicBezTo>
                    <a:cubicBezTo>
                      <a:pt x="129" y="63"/>
                      <a:pt x="102" y="27"/>
                      <a:pt x="68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42" y="8"/>
                      <a:pt x="55" y="23"/>
                    </a:cubicBezTo>
                    <a:close/>
                  </a:path>
                </a:pathLst>
              </a:custGeom>
              <a:solidFill>
                <a:srgbClr val="3EA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3948" y="1973"/>
                <a:ext cx="348" cy="465"/>
              </a:xfrm>
              <a:custGeom>
                <a:avLst/>
                <a:gdLst>
                  <a:gd name="T0" fmla="*/ 189 w 202"/>
                  <a:gd name="T1" fmla="*/ 29 h 270"/>
                  <a:gd name="T2" fmla="*/ 159 w 202"/>
                  <a:gd name="T3" fmla="*/ 30 h 270"/>
                  <a:gd name="T4" fmla="*/ 149 w 202"/>
                  <a:gd name="T5" fmla="*/ 21 h 270"/>
                  <a:gd name="T6" fmla="*/ 135 w 202"/>
                  <a:gd name="T7" fmla="*/ 21 h 270"/>
                  <a:gd name="T8" fmla="*/ 134 w 202"/>
                  <a:gd name="T9" fmla="*/ 28 h 270"/>
                  <a:gd name="T10" fmla="*/ 101 w 202"/>
                  <a:gd name="T11" fmla="*/ 20 h 270"/>
                  <a:gd name="T12" fmla="*/ 101 w 202"/>
                  <a:gd name="T13" fmla="*/ 6 h 270"/>
                  <a:gd name="T14" fmla="*/ 70 w 202"/>
                  <a:gd name="T15" fmla="*/ 8 h 270"/>
                  <a:gd name="T16" fmla="*/ 63 w 202"/>
                  <a:gd name="T17" fmla="*/ 13 h 270"/>
                  <a:gd name="T18" fmla="*/ 43 w 202"/>
                  <a:gd name="T19" fmla="*/ 13 h 270"/>
                  <a:gd name="T20" fmla="*/ 31 w 202"/>
                  <a:gd name="T21" fmla="*/ 21 h 270"/>
                  <a:gd name="T22" fmla="*/ 31 w 202"/>
                  <a:gd name="T23" fmla="*/ 34 h 270"/>
                  <a:gd name="T24" fmla="*/ 3 w 202"/>
                  <a:gd name="T25" fmla="*/ 55 h 270"/>
                  <a:gd name="T26" fmla="*/ 4 w 202"/>
                  <a:gd name="T27" fmla="*/ 63 h 270"/>
                  <a:gd name="T28" fmla="*/ 10 w 202"/>
                  <a:gd name="T29" fmla="*/ 64 h 270"/>
                  <a:gd name="T30" fmla="*/ 8 w 202"/>
                  <a:gd name="T31" fmla="*/ 74 h 270"/>
                  <a:gd name="T32" fmla="*/ 4 w 202"/>
                  <a:gd name="T33" fmla="*/ 75 h 270"/>
                  <a:gd name="T34" fmla="*/ 3 w 202"/>
                  <a:gd name="T35" fmla="*/ 98 h 270"/>
                  <a:gd name="T36" fmla="*/ 29 w 202"/>
                  <a:gd name="T37" fmla="*/ 128 h 270"/>
                  <a:gd name="T38" fmla="*/ 41 w 202"/>
                  <a:gd name="T39" fmla="*/ 127 h 270"/>
                  <a:gd name="T40" fmla="*/ 41 w 202"/>
                  <a:gd name="T41" fmla="*/ 124 h 270"/>
                  <a:gd name="T42" fmla="*/ 61 w 202"/>
                  <a:gd name="T43" fmla="*/ 124 h 270"/>
                  <a:gd name="T44" fmla="*/ 65 w 202"/>
                  <a:gd name="T45" fmla="*/ 118 h 270"/>
                  <a:gd name="T46" fmla="*/ 78 w 202"/>
                  <a:gd name="T47" fmla="*/ 118 h 270"/>
                  <a:gd name="T48" fmla="*/ 84 w 202"/>
                  <a:gd name="T49" fmla="*/ 126 h 270"/>
                  <a:gd name="T50" fmla="*/ 98 w 202"/>
                  <a:gd name="T51" fmla="*/ 126 h 270"/>
                  <a:gd name="T52" fmla="*/ 100 w 202"/>
                  <a:gd name="T53" fmla="*/ 151 h 270"/>
                  <a:gd name="T54" fmla="*/ 116 w 202"/>
                  <a:gd name="T55" fmla="*/ 181 h 270"/>
                  <a:gd name="T56" fmla="*/ 107 w 202"/>
                  <a:gd name="T57" fmla="*/ 200 h 270"/>
                  <a:gd name="T58" fmla="*/ 107 w 202"/>
                  <a:gd name="T59" fmla="*/ 210 h 270"/>
                  <a:gd name="T60" fmla="*/ 116 w 202"/>
                  <a:gd name="T61" fmla="*/ 217 h 270"/>
                  <a:gd name="T62" fmla="*/ 115 w 202"/>
                  <a:gd name="T63" fmla="*/ 238 h 270"/>
                  <a:gd name="T64" fmla="*/ 124 w 202"/>
                  <a:gd name="T65" fmla="*/ 249 h 270"/>
                  <a:gd name="T66" fmla="*/ 124 w 202"/>
                  <a:gd name="T67" fmla="*/ 270 h 270"/>
                  <a:gd name="T68" fmla="*/ 147 w 202"/>
                  <a:gd name="T69" fmla="*/ 270 h 270"/>
                  <a:gd name="T70" fmla="*/ 202 w 202"/>
                  <a:gd name="T71" fmla="*/ 109 h 270"/>
                  <a:gd name="T72" fmla="*/ 189 w 202"/>
                  <a:gd name="T73" fmla="*/ 29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2" h="270">
                    <a:moveTo>
                      <a:pt x="189" y="29"/>
                    </a:moveTo>
                    <a:cubicBezTo>
                      <a:pt x="189" y="29"/>
                      <a:pt x="167" y="32"/>
                      <a:pt x="159" y="30"/>
                    </a:cubicBezTo>
                    <a:cubicBezTo>
                      <a:pt x="156" y="28"/>
                      <a:pt x="153" y="22"/>
                      <a:pt x="149" y="21"/>
                    </a:cubicBezTo>
                    <a:cubicBezTo>
                      <a:pt x="146" y="20"/>
                      <a:pt x="138" y="19"/>
                      <a:pt x="135" y="21"/>
                    </a:cubicBezTo>
                    <a:cubicBezTo>
                      <a:pt x="134" y="22"/>
                      <a:pt x="135" y="27"/>
                      <a:pt x="134" y="28"/>
                    </a:cubicBezTo>
                    <a:cubicBezTo>
                      <a:pt x="128" y="34"/>
                      <a:pt x="113" y="31"/>
                      <a:pt x="101" y="20"/>
                    </a:cubicBezTo>
                    <a:cubicBezTo>
                      <a:pt x="99" y="18"/>
                      <a:pt x="104" y="8"/>
                      <a:pt x="101" y="6"/>
                    </a:cubicBezTo>
                    <a:cubicBezTo>
                      <a:pt x="96" y="0"/>
                      <a:pt x="78" y="5"/>
                      <a:pt x="70" y="8"/>
                    </a:cubicBezTo>
                    <a:cubicBezTo>
                      <a:pt x="68" y="9"/>
                      <a:pt x="65" y="12"/>
                      <a:pt x="63" y="13"/>
                    </a:cubicBezTo>
                    <a:cubicBezTo>
                      <a:pt x="58" y="14"/>
                      <a:pt x="47" y="12"/>
                      <a:pt x="43" y="13"/>
                    </a:cubicBezTo>
                    <a:cubicBezTo>
                      <a:pt x="39" y="14"/>
                      <a:pt x="33" y="18"/>
                      <a:pt x="31" y="21"/>
                    </a:cubicBezTo>
                    <a:cubicBezTo>
                      <a:pt x="30" y="24"/>
                      <a:pt x="33" y="31"/>
                      <a:pt x="31" y="34"/>
                    </a:cubicBezTo>
                    <a:cubicBezTo>
                      <a:pt x="27" y="42"/>
                      <a:pt x="6" y="47"/>
                      <a:pt x="3" y="55"/>
                    </a:cubicBezTo>
                    <a:cubicBezTo>
                      <a:pt x="2" y="57"/>
                      <a:pt x="3" y="62"/>
                      <a:pt x="4" y="63"/>
                    </a:cubicBezTo>
                    <a:cubicBezTo>
                      <a:pt x="5" y="64"/>
                      <a:pt x="9" y="63"/>
                      <a:pt x="10" y="64"/>
                    </a:cubicBezTo>
                    <a:cubicBezTo>
                      <a:pt x="11" y="66"/>
                      <a:pt x="10" y="72"/>
                      <a:pt x="8" y="74"/>
                    </a:cubicBezTo>
                    <a:cubicBezTo>
                      <a:pt x="8" y="75"/>
                      <a:pt x="4" y="74"/>
                      <a:pt x="4" y="75"/>
                    </a:cubicBezTo>
                    <a:cubicBezTo>
                      <a:pt x="0" y="79"/>
                      <a:pt x="1" y="92"/>
                      <a:pt x="3" y="98"/>
                    </a:cubicBezTo>
                    <a:cubicBezTo>
                      <a:pt x="6" y="107"/>
                      <a:pt x="20" y="124"/>
                      <a:pt x="29" y="128"/>
                    </a:cubicBezTo>
                    <a:cubicBezTo>
                      <a:pt x="32" y="129"/>
                      <a:pt x="39" y="129"/>
                      <a:pt x="41" y="127"/>
                    </a:cubicBezTo>
                    <a:cubicBezTo>
                      <a:pt x="42" y="127"/>
                      <a:pt x="41" y="124"/>
                      <a:pt x="41" y="124"/>
                    </a:cubicBezTo>
                    <a:cubicBezTo>
                      <a:pt x="45" y="121"/>
                      <a:pt x="57" y="126"/>
                      <a:pt x="61" y="124"/>
                    </a:cubicBezTo>
                    <a:cubicBezTo>
                      <a:pt x="63" y="123"/>
                      <a:pt x="64" y="119"/>
                      <a:pt x="65" y="118"/>
                    </a:cubicBezTo>
                    <a:cubicBezTo>
                      <a:pt x="68" y="117"/>
                      <a:pt x="75" y="116"/>
                      <a:pt x="78" y="118"/>
                    </a:cubicBezTo>
                    <a:cubicBezTo>
                      <a:pt x="80" y="119"/>
                      <a:pt x="82" y="125"/>
                      <a:pt x="84" y="126"/>
                    </a:cubicBezTo>
                    <a:cubicBezTo>
                      <a:pt x="87" y="128"/>
                      <a:pt x="96" y="124"/>
                      <a:pt x="98" y="126"/>
                    </a:cubicBezTo>
                    <a:cubicBezTo>
                      <a:pt x="103" y="130"/>
                      <a:pt x="98" y="145"/>
                      <a:pt x="100" y="151"/>
                    </a:cubicBezTo>
                    <a:cubicBezTo>
                      <a:pt x="102" y="159"/>
                      <a:pt x="116" y="172"/>
                      <a:pt x="116" y="181"/>
                    </a:cubicBezTo>
                    <a:cubicBezTo>
                      <a:pt x="116" y="186"/>
                      <a:pt x="108" y="195"/>
                      <a:pt x="107" y="200"/>
                    </a:cubicBezTo>
                    <a:cubicBezTo>
                      <a:pt x="107" y="203"/>
                      <a:pt x="106" y="208"/>
                      <a:pt x="107" y="210"/>
                    </a:cubicBezTo>
                    <a:cubicBezTo>
                      <a:pt x="108" y="213"/>
                      <a:pt x="115" y="215"/>
                      <a:pt x="116" y="217"/>
                    </a:cubicBezTo>
                    <a:cubicBezTo>
                      <a:pt x="118" y="222"/>
                      <a:pt x="114" y="233"/>
                      <a:pt x="115" y="238"/>
                    </a:cubicBezTo>
                    <a:cubicBezTo>
                      <a:pt x="117" y="241"/>
                      <a:pt x="123" y="245"/>
                      <a:pt x="124" y="249"/>
                    </a:cubicBezTo>
                    <a:cubicBezTo>
                      <a:pt x="126" y="254"/>
                      <a:pt x="124" y="270"/>
                      <a:pt x="124" y="270"/>
                    </a:cubicBezTo>
                    <a:cubicBezTo>
                      <a:pt x="147" y="270"/>
                      <a:pt x="147" y="270"/>
                      <a:pt x="147" y="270"/>
                    </a:cubicBezTo>
                    <a:cubicBezTo>
                      <a:pt x="181" y="226"/>
                      <a:pt x="202" y="170"/>
                      <a:pt x="202" y="109"/>
                    </a:cubicBezTo>
                    <a:cubicBezTo>
                      <a:pt x="202" y="81"/>
                      <a:pt x="198" y="54"/>
                      <a:pt x="189" y="29"/>
                    </a:cubicBezTo>
                    <a:close/>
                  </a:path>
                </a:pathLst>
              </a:custGeom>
              <a:solidFill>
                <a:srgbClr val="3EA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rapezoid 8"/>
            <p:cNvSpPr/>
            <p:nvPr/>
          </p:nvSpPr>
          <p:spPr>
            <a:xfrm rot="16200000">
              <a:off x="3783331" y="407826"/>
              <a:ext cx="3396342" cy="6367054"/>
            </a:xfrm>
            <a:prstGeom prst="trapezoid">
              <a:avLst>
                <a:gd name="adj" fmla="val 16948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5400000">
              <a:off x="4206785" y="566212"/>
              <a:ext cx="2308860" cy="6050280"/>
            </a:xfrm>
            <a:prstGeom prst="triangle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hord 10"/>
            <p:cNvSpPr/>
            <p:nvPr/>
          </p:nvSpPr>
          <p:spPr>
            <a:xfrm rot="13068887">
              <a:off x="7253079" y="1758669"/>
              <a:ext cx="3240146" cy="3622851"/>
            </a:xfrm>
            <a:prstGeom prst="chord">
              <a:avLst>
                <a:gd name="adj1" fmla="val 2700000"/>
                <a:gd name="adj2" fmla="val 14321752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9915" y="2627422"/>
              <a:ext cx="6118860" cy="1927860"/>
              <a:chOff x="2667000" y="3444240"/>
              <a:chExt cx="6118860" cy="1927860"/>
            </a:xfrm>
          </p:grpSpPr>
          <p:sp>
            <p:nvSpPr>
              <p:cNvPr id="27" name="Isosceles Triangle 26"/>
              <p:cNvSpPr/>
              <p:nvPr/>
            </p:nvSpPr>
            <p:spPr>
              <a:xfrm rot="5400000">
                <a:off x="3339465" y="2771775"/>
                <a:ext cx="1927860" cy="327279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6200000">
                <a:off x="6446520" y="3162300"/>
                <a:ext cx="1463040" cy="2499360"/>
              </a:xfrm>
              <a:prstGeom prst="triangle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8191500" y="3665220"/>
                <a:ext cx="594360" cy="1478280"/>
              </a:xfrm>
              <a:prstGeom prst="ellipse">
                <a:avLst/>
              </a:prstGeom>
              <a:solidFill>
                <a:srgbClr val="7F7F7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21641" y="1990614"/>
              <a:ext cx="3195617" cy="3201477"/>
              <a:chOff x="795812" y="2126416"/>
              <a:chExt cx="2926293" cy="2931659"/>
            </a:xfrm>
          </p:grpSpPr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326929" y="2519928"/>
                <a:ext cx="448961" cy="2074878"/>
              </a:xfrm>
              <a:custGeom>
                <a:avLst/>
                <a:gdLst>
                  <a:gd name="T0" fmla="*/ 123 w 251"/>
                  <a:gd name="T1" fmla="*/ 0 h 1160"/>
                  <a:gd name="T2" fmla="*/ 12 w 251"/>
                  <a:gd name="T3" fmla="*/ 549 h 1160"/>
                  <a:gd name="T4" fmla="*/ 0 w 251"/>
                  <a:gd name="T5" fmla="*/ 549 h 1160"/>
                  <a:gd name="T6" fmla="*/ 5 w 251"/>
                  <a:gd name="T7" fmla="*/ 580 h 1160"/>
                  <a:gd name="T8" fmla="*/ 0 w 251"/>
                  <a:gd name="T9" fmla="*/ 611 h 1160"/>
                  <a:gd name="T10" fmla="*/ 12 w 251"/>
                  <a:gd name="T11" fmla="*/ 611 h 1160"/>
                  <a:gd name="T12" fmla="*/ 61 w 251"/>
                  <a:gd name="T13" fmla="*/ 1160 h 1160"/>
                  <a:gd name="T14" fmla="*/ 251 w 251"/>
                  <a:gd name="T15" fmla="*/ 1129 h 1160"/>
                  <a:gd name="T16" fmla="*/ 251 w 251"/>
                  <a:gd name="T17" fmla="*/ 20 h 1160"/>
                  <a:gd name="T18" fmla="*/ 123 w 251"/>
                  <a:gd name="T19" fmla="*/ 0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1" h="1160">
                    <a:moveTo>
                      <a:pt x="123" y="0"/>
                    </a:moveTo>
                    <a:lnTo>
                      <a:pt x="12" y="549"/>
                    </a:lnTo>
                    <a:lnTo>
                      <a:pt x="0" y="549"/>
                    </a:lnTo>
                    <a:lnTo>
                      <a:pt x="5" y="580"/>
                    </a:lnTo>
                    <a:lnTo>
                      <a:pt x="0" y="611"/>
                    </a:lnTo>
                    <a:lnTo>
                      <a:pt x="12" y="611"/>
                    </a:lnTo>
                    <a:lnTo>
                      <a:pt x="61" y="1160"/>
                    </a:lnTo>
                    <a:lnTo>
                      <a:pt x="251" y="1129"/>
                    </a:lnTo>
                    <a:lnTo>
                      <a:pt x="251" y="2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C9C9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326929" y="2519928"/>
                <a:ext cx="448961" cy="2074878"/>
              </a:xfrm>
              <a:custGeom>
                <a:avLst/>
                <a:gdLst>
                  <a:gd name="T0" fmla="*/ 123 w 251"/>
                  <a:gd name="T1" fmla="*/ 0 h 1160"/>
                  <a:gd name="T2" fmla="*/ 12 w 251"/>
                  <a:gd name="T3" fmla="*/ 549 h 1160"/>
                  <a:gd name="T4" fmla="*/ 0 w 251"/>
                  <a:gd name="T5" fmla="*/ 549 h 1160"/>
                  <a:gd name="T6" fmla="*/ 5 w 251"/>
                  <a:gd name="T7" fmla="*/ 580 h 1160"/>
                  <a:gd name="T8" fmla="*/ 0 w 251"/>
                  <a:gd name="T9" fmla="*/ 611 h 1160"/>
                  <a:gd name="T10" fmla="*/ 12 w 251"/>
                  <a:gd name="T11" fmla="*/ 611 h 1160"/>
                  <a:gd name="T12" fmla="*/ 61 w 251"/>
                  <a:gd name="T13" fmla="*/ 1160 h 1160"/>
                  <a:gd name="T14" fmla="*/ 251 w 251"/>
                  <a:gd name="T15" fmla="*/ 1129 h 1160"/>
                  <a:gd name="T16" fmla="*/ 251 w 251"/>
                  <a:gd name="T17" fmla="*/ 20 h 1160"/>
                  <a:gd name="T18" fmla="*/ 123 w 251"/>
                  <a:gd name="T19" fmla="*/ 0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1" h="1160">
                    <a:moveTo>
                      <a:pt x="123" y="0"/>
                    </a:moveTo>
                    <a:lnTo>
                      <a:pt x="12" y="549"/>
                    </a:lnTo>
                    <a:lnTo>
                      <a:pt x="0" y="549"/>
                    </a:lnTo>
                    <a:lnTo>
                      <a:pt x="5" y="580"/>
                    </a:lnTo>
                    <a:lnTo>
                      <a:pt x="0" y="611"/>
                    </a:lnTo>
                    <a:lnTo>
                      <a:pt x="12" y="611"/>
                    </a:lnTo>
                    <a:lnTo>
                      <a:pt x="61" y="1160"/>
                    </a:lnTo>
                    <a:lnTo>
                      <a:pt x="251" y="1129"/>
                    </a:lnTo>
                    <a:lnTo>
                      <a:pt x="251" y="20"/>
                    </a:lnTo>
                    <a:lnTo>
                      <a:pt x="1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795812" y="2126416"/>
                <a:ext cx="2926293" cy="2931659"/>
              </a:xfrm>
              <a:custGeom>
                <a:avLst/>
                <a:gdLst>
                  <a:gd name="T0" fmla="*/ 956 w 956"/>
                  <a:gd name="T1" fmla="*/ 477 h 955"/>
                  <a:gd name="T2" fmla="*/ 900 w 956"/>
                  <a:gd name="T3" fmla="*/ 386 h 955"/>
                  <a:gd name="T4" fmla="*/ 889 w 956"/>
                  <a:gd name="T5" fmla="*/ 346 h 955"/>
                  <a:gd name="T6" fmla="*/ 892 w 956"/>
                  <a:gd name="T7" fmla="*/ 239 h 955"/>
                  <a:gd name="T8" fmla="*/ 798 w 956"/>
                  <a:gd name="T9" fmla="*/ 187 h 955"/>
                  <a:gd name="T10" fmla="*/ 768 w 956"/>
                  <a:gd name="T11" fmla="*/ 158 h 955"/>
                  <a:gd name="T12" fmla="*/ 717 w 956"/>
                  <a:gd name="T13" fmla="*/ 64 h 955"/>
                  <a:gd name="T14" fmla="*/ 610 w 956"/>
                  <a:gd name="T15" fmla="*/ 66 h 955"/>
                  <a:gd name="T16" fmla="*/ 570 w 956"/>
                  <a:gd name="T17" fmla="*/ 56 h 955"/>
                  <a:gd name="T18" fmla="*/ 478 w 956"/>
                  <a:gd name="T19" fmla="*/ 0 h 955"/>
                  <a:gd name="T20" fmla="*/ 387 w 956"/>
                  <a:gd name="T21" fmla="*/ 56 h 955"/>
                  <a:gd name="T22" fmla="*/ 347 w 956"/>
                  <a:gd name="T23" fmla="*/ 66 h 955"/>
                  <a:gd name="T24" fmla="*/ 240 w 956"/>
                  <a:gd name="T25" fmla="*/ 64 h 955"/>
                  <a:gd name="T26" fmla="*/ 188 w 956"/>
                  <a:gd name="T27" fmla="*/ 158 h 955"/>
                  <a:gd name="T28" fmla="*/ 159 w 956"/>
                  <a:gd name="T29" fmla="*/ 187 h 955"/>
                  <a:gd name="T30" fmla="*/ 65 w 956"/>
                  <a:gd name="T31" fmla="*/ 239 h 955"/>
                  <a:gd name="T32" fmla="*/ 67 w 956"/>
                  <a:gd name="T33" fmla="*/ 346 h 955"/>
                  <a:gd name="T34" fmla="*/ 56 w 956"/>
                  <a:gd name="T35" fmla="*/ 386 h 955"/>
                  <a:gd name="T36" fmla="*/ 0 w 956"/>
                  <a:gd name="T37" fmla="*/ 477 h 955"/>
                  <a:gd name="T38" fmla="*/ 56 w 956"/>
                  <a:gd name="T39" fmla="*/ 569 h 955"/>
                  <a:gd name="T40" fmla="*/ 67 w 956"/>
                  <a:gd name="T41" fmla="*/ 609 h 955"/>
                  <a:gd name="T42" fmla="*/ 65 w 956"/>
                  <a:gd name="T43" fmla="*/ 716 h 955"/>
                  <a:gd name="T44" fmla="*/ 159 w 956"/>
                  <a:gd name="T45" fmla="*/ 768 h 955"/>
                  <a:gd name="T46" fmla="*/ 188 w 956"/>
                  <a:gd name="T47" fmla="*/ 797 h 955"/>
                  <a:gd name="T48" fmla="*/ 240 w 956"/>
                  <a:gd name="T49" fmla="*/ 891 h 955"/>
                  <a:gd name="T50" fmla="*/ 347 w 956"/>
                  <a:gd name="T51" fmla="*/ 889 h 955"/>
                  <a:gd name="T52" fmla="*/ 387 w 956"/>
                  <a:gd name="T53" fmla="*/ 899 h 955"/>
                  <a:gd name="T54" fmla="*/ 478 w 956"/>
                  <a:gd name="T55" fmla="*/ 955 h 955"/>
                  <a:gd name="T56" fmla="*/ 570 w 956"/>
                  <a:gd name="T57" fmla="*/ 899 h 955"/>
                  <a:gd name="T58" fmla="*/ 610 w 956"/>
                  <a:gd name="T59" fmla="*/ 889 h 955"/>
                  <a:gd name="T60" fmla="*/ 717 w 956"/>
                  <a:gd name="T61" fmla="*/ 891 h 955"/>
                  <a:gd name="T62" fmla="*/ 768 w 956"/>
                  <a:gd name="T63" fmla="*/ 797 h 955"/>
                  <a:gd name="T64" fmla="*/ 798 w 956"/>
                  <a:gd name="T65" fmla="*/ 768 h 955"/>
                  <a:gd name="T66" fmla="*/ 892 w 956"/>
                  <a:gd name="T67" fmla="*/ 716 h 955"/>
                  <a:gd name="T68" fmla="*/ 889 w 956"/>
                  <a:gd name="T69" fmla="*/ 609 h 955"/>
                  <a:gd name="T70" fmla="*/ 900 w 956"/>
                  <a:gd name="T71" fmla="*/ 569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56" h="955">
                    <a:moveTo>
                      <a:pt x="910" y="498"/>
                    </a:moveTo>
                    <a:cubicBezTo>
                      <a:pt x="956" y="477"/>
                      <a:pt x="956" y="477"/>
                      <a:pt x="956" y="477"/>
                    </a:cubicBezTo>
                    <a:cubicBezTo>
                      <a:pt x="910" y="457"/>
                      <a:pt x="910" y="457"/>
                      <a:pt x="910" y="457"/>
                    </a:cubicBezTo>
                    <a:cubicBezTo>
                      <a:pt x="881" y="444"/>
                      <a:pt x="876" y="406"/>
                      <a:pt x="900" y="386"/>
                    </a:cubicBezTo>
                    <a:cubicBezTo>
                      <a:pt x="940" y="354"/>
                      <a:pt x="940" y="354"/>
                      <a:pt x="940" y="354"/>
                    </a:cubicBezTo>
                    <a:cubicBezTo>
                      <a:pt x="889" y="346"/>
                      <a:pt x="889" y="346"/>
                      <a:pt x="889" y="346"/>
                    </a:cubicBezTo>
                    <a:cubicBezTo>
                      <a:pt x="859" y="341"/>
                      <a:pt x="844" y="305"/>
                      <a:pt x="862" y="280"/>
                    </a:cubicBezTo>
                    <a:cubicBezTo>
                      <a:pt x="892" y="239"/>
                      <a:pt x="892" y="239"/>
                      <a:pt x="892" y="239"/>
                    </a:cubicBezTo>
                    <a:cubicBezTo>
                      <a:pt x="841" y="244"/>
                      <a:pt x="841" y="244"/>
                      <a:pt x="841" y="244"/>
                    </a:cubicBezTo>
                    <a:cubicBezTo>
                      <a:pt x="810" y="247"/>
                      <a:pt x="787" y="216"/>
                      <a:pt x="798" y="187"/>
                    </a:cubicBezTo>
                    <a:cubicBezTo>
                      <a:pt x="816" y="140"/>
                      <a:pt x="816" y="140"/>
                      <a:pt x="816" y="140"/>
                    </a:cubicBezTo>
                    <a:cubicBezTo>
                      <a:pt x="768" y="158"/>
                      <a:pt x="768" y="158"/>
                      <a:pt x="768" y="158"/>
                    </a:cubicBezTo>
                    <a:cubicBezTo>
                      <a:pt x="739" y="169"/>
                      <a:pt x="709" y="146"/>
                      <a:pt x="712" y="114"/>
                    </a:cubicBezTo>
                    <a:cubicBezTo>
                      <a:pt x="717" y="64"/>
                      <a:pt x="717" y="64"/>
                      <a:pt x="717" y="64"/>
                    </a:cubicBezTo>
                    <a:cubicBezTo>
                      <a:pt x="676" y="94"/>
                      <a:pt x="676" y="94"/>
                      <a:pt x="676" y="94"/>
                    </a:cubicBezTo>
                    <a:cubicBezTo>
                      <a:pt x="650" y="112"/>
                      <a:pt x="615" y="97"/>
                      <a:pt x="610" y="66"/>
                    </a:cubicBezTo>
                    <a:cubicBezTo>
                      <a:pt x="602" y="16"/>
                      <a:pt x="602" y="16"/>
                      <a:pt x="602" y="16"/>
                    </a:cubicBezTo>
                    <a:cubicBezTo>
                      <a:pt x="570" y="56"/>
                      <a:pt x="570" y="56"/>
                      <a:pt x="570" y="56"/>
                    </a:cubicBezTo>
                    <a:cubicBezTo>
                      <a:pt x="550" y="80"/>
                      <a:pt x="512" y="75"/>
                      <a:pt x="499" y="46"/>
                    </a:cubicBezTo>
                    <a:cubicBezTo>
                      <a:pt x="478" y="0"/>
                      <a:pt x="478" y="0"/>
                      <a:pt x="478" y="0"/>
                    </a:cubicBezTo>
                    <a:cubicBezTo>
                      <a:pt x="458" y="46"/>
                      <a:pt x="458" y="46"/>
                      <a:pt x="458" y="46"/>
                    </a:cubicBezTo>
                    <a:cubicBezTo>
                      <a:pt x="445" y="75"/>
                      <a:pt x="407" y="80"/>
                      <a:pt x="387" y="56"/>
                    </a:cubicBezTo>
                    <a:cubicBezTo>
                      <a:pt x="355" y="16"/>
                      <a:pt x="355" y="16"/>
                      <a:pt x="355" y="16"/>
                    </a:cubicBezTo>
                    <a:cubicBezTo>
                      <a:pt x="347" y="66"/>
                      <a:pt x="347" y="66"/>
                      <a:pt x="347" y="66"/>
                    </a:cubicBezTo>
                    <a:cubicBezTo>
                      <a:pt x="342" y="97"/>
                      <a:pt x="306" y="112"/>
                      <a:pt x="281" y="94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45" y="114"/>
                      <a:pt x="245" y="114"/>
                      <a:pt x="245" y="114"/>
                    </a:cubicBezTo>
                    <a:cubicBezTo>
                      <a:pt x="248" y="146"/>
                      <a:pt x="217" y="169"/>
                      <a:pt x="188" y="158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59" y="187"/>
                      <a:pt x="159" y="187"/>
                      <a:pt x="159" y="187"/>
                    </a:cubicBezTo>
                    <a:cubicBezTo>
                      <a:pt x="170" y="216"/>
                      <a:pt x="147" y="247"/>
                      <a:pt x="115" y="244"/>
                    </a:cubicBezTo>
                    <a:cubicBezTo>
                      <a:pt x="65" y="239"/>
                      <a:pt x="65" y="239"/>
                      <a:pt x="65" y="239"/>
                    </a:cubicBezTo>
                    <a:cubicBezTo>
                      <a:pt x="95" y="280"/>
                      <a:pt x="95" y="280"/>
                      <a:pt x="95" y="280"/>
                    </a:cubicBezTo>
                    <a:cubicBezTo>
                      <a:pt x="113" y="305"/>
                      <a:pt x="98" y="341"/>
                      <a:pt x="67" y="346"/>
                    </a:cubicBezTo>
                    <a:cubicBezTo>
                      <a:pt x="17" y="354"/>
                      <a:pt x="17" y="354"/>
                      <a:pt x="17" y="354"/>
                    </a:cubicBezTo>
                    <a:cubicBezTo>
                      <a:pt x="56" y="386"/>
                      <a:pt x="56" y="386"/>
                      <a:pt x="56" y="386"/>
                    </a:cubicBezTo>
                    <a:cubicBezTo>
                      <a:pt x="81" y="405"/>
                      <a:pt x="76" y="444"/>
                      <a:pt x="47" y="457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47" y="498"/>
                      <a:pt x="47" y="498"/>
                      <a:pt x="47" y="498"/>
                    </a:cubicBezTo>
                    <a:cubicBezTo>
                      <a:pt x="76" y="511"/>
                      <a:pt x="81" y="549"/>
                      <a:pt x="56" y="569"/>
                    </a:cubicBezTo>
                    <a:cubicBezTo>
                      <a:pt x="17" y="601"/>
                      <a:pt x="17" y="601"/>
                      <a:pt x="17" y="601"/>
                    </a:cubicBezTo>
                    <a:cubicBezTo>
                      <a:pt x="67" y="609"/>
                      <a:pt x="67" y="609"/>
                      <a:pt x="67" y="609"/>
                    </a:cubicBezTo>
                    <a:cubicBezTo>
                      <a:pt x="98" y="614"/>
                      <a:pt x="113" y="649"/>
                      <a:pt x="95" y="675"/>
                    </a:cubicBezTo>
                    <a:cubicBezTo>
                      <a:pt x="65" y="716"/>
                      <a:pt x="65" y="716"/>
                      <a:pt x="65" y="716"/>
                    </a:cubicBezTo>
                    <a:cubicBezTo>
                      <a:pt x="115" y="711"/>
                      <a:pt x="115" y="711"/>
                      <a:pt x="115" y="711"/>
                    </a:cubicBezTo>
                    <a:cubicBezTo>
                      <a:pt x="147" y="708"/>
                      <a:pt x="170" y="738"/>
                      <a:pt x="159" y="768"/>
                    </a:cubicBezTo>
                    <a:cubicBezTo>
                      <a:pt x="140" y="815"/>
                      <a:pt x="140" y="815"/>
                      <a:pt x="140" y="815"/>
                    </a:cubicBezTo>
                    <a:cubicBezTo>
                      <a:pt x="188" y="797"/>
                      <a:pt x="188" y="797"/>
                      <a:pt x="188" y="797"/>
                    </a:cubicBezTo>
                    <a:cubicBezTo>
                      <a:pt x="217" y="786"/>
                      <a:pt x="248" y="809"/>
                      <a:pt x="245" y="840"/>
                    </a:cubicBezTo>
                    <a:cubicBezTo>
                      <a:pt x="240" y="891"/>
                      <a:pt x="240" y="891"/>
                      <a:pt x="240" y="891"/>
                    </a:cubicBezTo>
                    <a:cubicBezTo>
                      <a:pt x="281" y="861"/>
                      <a:pt x="281" y="861"/>
                      <a:pt x="281" y="861"/>
                    </a:cubicBezTo>
                    <a:cubicBezTo>
                      <a:pt x="306" y="843"/>
                      <a:pt x="342" y="858"/>
                      <a:pt x="347" y="889"/>
                    </a:cubicBezTo>
                    <a:cubicBezTo>
                      <a:pt x="355" y="939"/>
                      <a:pt x="355" y="939"/>
                      <a:pt x="355" y="939"/>
                    </a:cubicBezTo>
                    <a:cubicBezTo>
                      <a:pt x="387" y="899"/>
                      <a:pt x="387" y="899"/>
                      <a:pt x="387" y="899"/>
                    </a:cubicBezTo>
                    <a:cubicBezTo>
                      <a:pt x="406" y="875"/>
                      <a:pt x="445" y="880"/>
                      <a:pt x="458" y="909"/>
                    </a:cubicBezTo>
                    <a:cubicBezTo>
                      <a:pt x="478" y="955"/>
                      <a:pt x="478" y="955"/>
                      <a:pt x="478" y="955"/>
                    </a:cubicBezTo>
                    <a:cubicBezTo>
                      <a:pt x="499" y="909"/>
                      <a:pt x="499" y="909"/>
                      <a:pt x="499" y="909"/>
                    </a:cubicBezTo>
                    <a:cubicBezTo>
                      <a:pt x="512" y="880"/>
                      <a:pt x="550" y="875"/>
                      <a:pt x="570" y="899"/>
                    </a:cubicBezTo>
                    <a:cubicBezTo>
                      <a:pt x="602" y="939"/>
                      <a:pt x="602" y="939"/>
                      <a:pt x="602" y="939"/>
                    </a:cubicBezTo>
                    <a:cubicBezTo>
                      <a:pt x="610" y="889"/>
                      <a:pt x="610" y="889"/>
                      <a:pt x="610" y="889"/>
                    </a:cubicBezTo>
                    <a:cubicBezTo>
                      <a:pt x="615" y="858"/>
                      <a:pt x="650" y="843"/>
                      <a:pt x="676" y="861"/>
                    </a:cubicBezTo>
                    <a:cubicBezTo>
                      <a:pt x="717" y="891"/>
                      <a:pt x="717" y="891"/>
                      <a:pt x="717" y="891"/>
                    </a:cubicBezTo>
                    <a:cubicBezTo>
                      <a:pt x="712" y="840"/>
                      <a:pt x="712" y="840"/>
                      <a:pt x="712" y="840"/>
                    </a:cubicBezTo>
                    <a:cubicBezTo>
                      <a:pt x="709" y="809"/>
                      <a:pt x="739" y="786"/>
                      <a:pt x="768" y="797"/>
                    </a:cubicBezTo>
                    <a:cubicBezTo>
                      <a:pt x="816" y="815"/>
                      <a:pt x="816" y="815"/>
                      <a:pt x="816" y="815"/>
                    </a:cubicBezTo>
                    <a:cubicBezTo>
                      <a:pt x="798" y="768"/>
                      <a:pt x="798" y="768"/>
                      <a:pt x="798" y="768"/>
                    </a:cubicBezTo>
                    <a:cubicBezTo>
                      <a:pt x="787" y="738"/>
                      <a:pt x="810" y="708"/>
                      <a:pt x="841" y="711"/>
                    </a:cubicBezTo>
                    <a:cubicBezTo>
                      <a:pt x="892" y="716"/>
                      <a:pt x="892" y="716"/>
                      <a:pt x="892" y="716"/>
                    </a:cubicBezTo>
                    <a:cubicBezTo>
                      <a:pt x="862" y="675"/>
                      <a:pt x="862" y="675"/>
                      <a:pt x="862" y="675"/>
                    </a:cubicBezTo>
                    <a:cubicBezTo>
                      <a:pt x="844" y="649"/>
                      <a:pt x="859" y="614"/>
                      <a:pt x="889" y="609"/>
                    </a:cubicBezTo>
                    <a:cubicBezTo>
                      <a:pt x="940" y="601"/>
                      <a:pt x="940" y="601"/>
                      <a:pt x="940" y="601"/>
                    </a:cubicBezTo>
                    <a:cubicBezTo>
                      <a:pt x="900" y="569"/>
                      <a:pt x="900" y="569"/>
                      <a:pt x="900" y="569"/>
                    </a:cubicBezTo>
                    <a:cubicBezTo>
                      <a:pt x="876" y="549"/>
                      <a:pt x="881" y="511"/>
                      <a:pt x="910" y="498"/>
                    </a:cubicBezTo>
                    <a:close/>
                  </a:path>
                </a:pathLst>
              </a:custGeom>
              <a:solidFill>
                <a:srgbClr val="FFE3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Oval 14"/>
              <p:cNvSpPr>
                <a:spLocks noChangeArrowheads="1"/>
              </p:cNvSpPr>
              <p:nvPr/>
            </p:nvSpPr>
            <p:spPr bwMode="auto">
              <a:xfrm>
                <a:off x="1130297" y="2457324"/>
                <a:ext cx="2259113" cy="2268056"/>
              </a:xfrm>
              <a:prstGeom prst="ellipse">
                <a:avLst/>
              </a:prstGeom>
              <a:solidFill>
                <a:srgbClr val="FFB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Oval 15"/>
              <p:cNvSpPr>
                <a:spLocks noChangeArrowheads="1"/>
              </p:cNvSpPr>
              <p:nvPr/>
            </p:nvSpPr>
            <p:spPr bwMode="auto">
              <a:xfrm>
                <a:off x="1278758" y="2607574"/>
                <a:ext cx="1962191" cy="1967557"/>
              </a:xfrm>
              <a:prstGeom prst="ellipse">
                <a:avLst/>
              </a:pr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16"/>
              <p:cNvSpPr>
                <a:spLocks noChangeArrowheads="1"/>
              </p:cNvSpPr>
              <p:nvPr/>
            </p:nvSpPr>
            <p:spPr bwMode="auto">
              <a:xfrm>
                <a:off x="1414698" y="2743514"/>
                <a:ext cx="1692099" cy="1697465"/>
              </a:xfrm>
              <a:prstGeom prst="ellipse">
                <a:avLst/>
              </a:prstGeom>
              <a:solidFill>
                <a:srgbClr val="FFD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17"/>
              <p:cNvSpPr>
                <a:spLocks noChangeArrowheads="1"/>
              </p:cNvSpPr>
              <p:nvPr/>
            </p:nvSpPr>
            <p:spPr bwMode="auto">
              <a:xfrm>
                <a:off x="1414698" y="2743514"/>
                <a:ext cx="1692099" cy="1697465"/>
              </a:xfrm>
              <a:prstGeom prst="ellipse">
                <a:avLst/>
              </a:prstGeom>
              <a:solidFill>
                <a:srgbClr val="FFD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605516" y="3250158"/>
              <a:ext cx="682388" cy="682388"/>
              <a:chOff x="6619164" y="3207223"/>
              <a:chExt cx="682388" cy="682388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619164" y="3207223"/>
                <a:ext cx="682388" cy="6823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837528" y="3398293"/>
                <a:ext cx="204716" cy="2047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837528" y="3676649"/>
                <a:ext cx="123209" cy="1232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104228" y="3530599"/>
                <a:ext cx="123209" cy="1232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021678" y="3670299"/>
                <a:ext cx="123209" cy="12320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7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9893" y="3914775"/>
            <a:ext cx="4782457" cy="2085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Stars </a:t>
            </a:r>
            <a:r>
              <a:rPr lang="en-US" sz="2400" dirty="0"/>
              <a:t>are large </a:t>
            </a:r>
            <a:r>
              <a:rPr lang="en-US" sz="2400" dirty="0" smtClean="0"/>
              <a:t>celestial composed of gravitationally contained hot </a:t>
            </a:r>
            <a:r>
              <a:rPr lang="en-US" sz="2400" dirty="0"/>
              <a:t>gases </a:t>
            </a:r>
            <a:r>
              <a:rPr lang="en-US" sz="2400" dirty="0" smtClean="0"/>
              <a:t>emitting electromagnetic especially light </a:t>
            </a:r>
            <a:r>
              <a:rPr lang="en-US" sz="2400" dirty="0"/>
              <a:t>as a result of </a:t>
            </a:r>
            <a:r>
              <a:rPr lang="en-US" sz="2400" dirty="0" smtClean="0"/>
              <a:t>nuclear reactions </a:t>
            </a:r>
            <a:r>
              <a:rPr lang="en-US" sz="2400" dirty="0"/>
              <a:t>inside the </a:t>
            </a:r>
            <a:r>
              <a:rPr lang="en-US" sz="2400" dirty="0" smtClean="0"/>
              <a:t>star. </a:t>
            </a:r>
            <a:endParaRPr lang="en-US" sz="2400" dirty="0"/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31823" y="853848"/>
            <a:ext cx="5424462" cy="331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447873" y="1746801"/>
            <a:ext cx="331405" cy="333707"/>
          </a:xfrm>
          <a:prstGeom prst="ellipse">
            <a:avLst/>
          </a:prstGeom>
          <a:solidFill>
            <a:srgbClr val="F4D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153290" y="3622463"/>
            <a:ext cx="382037" cy="384338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195776" y="1921710"/>
            <a:ext cx="660509" cy="665112"/>
          </a:xfrm>
          <a:custGeom>
            <a:avLst/>
            <a:gdLst>
              <a:gd name="T0" fmla="*/ 38 w 38"/>
              <a:gd name="T1" fmla="*/ 38 h 38"/>
              <a:gd name="T2" fmla="*/ 0 w 38"/>
              <a:gd name="T3" fmla="*/ 38 h 38"/>
              <a:gd name="T4" fmla="*/ 0 w 38"/>
              <a:gd name="T5" fmla="*/ 0 h 38"/>
              <a:gd name="T6" fmla="*/ 38 w 38"/>
              <a:gd name="T7" fmla="*/ 0 h 38"/>
              <a:gd name="T8" fmla="*/ 38 w 38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38" y="38"/>
                </a:moveTo>
                <a:cubicBezTo>
                  <a:pt x="21" y="22"/>
                  <a:pt x="16" y="22"/>
                  <a:pt x="0" y="38"/>
                </a:cubicBezTo>
                <a:cubicBezTo>
                  <a:pt x="16" y="22"/>
                  <a:pt x="16" y="16"/>
                  <a:pt x="0" y="0"/>
                </a:cubicBezTo>
                <a:cubicBezTo>
                  <a:pt x="16" y="16"/>
                  <a:pt x="21" y="16"/>
                  <a:pt x="38" y="0"/>
                </a:cubicBezTo>
                <a:cubicBezTo>
                  <a:pt x="21" y="16"/>
                  <a:pt x="21" y="22"/>
                  <a:pt x="38" y="38"/>
                </a:cubicBezTo>
                <a:close/>
              </a:path>
            </a:pathLst>
          </a:custGeom>
          <a:solidFill>
            <a:srgbClr val="F7C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2415713" y="3463665"/>
            <a:ext cx="711141" cy="718045"/>
          </a:xfrm>
          <a:custGeom>
            <a:avLst/>
            <a:gdLst>
              <a:gd name="T0" fmla="*/ 41 w 41"/>
              <a:gd name="T1" fmla="*/ 41 h 41"/>
              <a:gd name="T2" fmla="*/ 0 w 41"/>
              <a:gd name="T3" fmla="*/ 41 h 41"/>
              <a:gd name="T4" fmla="*/ 0 w 41"/>
              <a:gd name="T5" fmla="*/ 0 h 41"/>
              <a:gd name="T6" fmla="*/ 41 w 41"/>
              <a:gd name="T7" fmla="*/ 0 h 41"/>
              <a:gd name="T8" fmla="*/ 41 w 4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41" y="41"/>
                </a:moveTo>
                <a:cubicBezTo>
                  <a:pt x="23" y="23"/>
                  <a:pt x="18" y="23"/>
                  <a:pt x="0" y="41"/>
                </a:cubicBezTo>
                <a:cubicBezTo>
                  <a:pt x="18" y="23"/>
                  <a:pt x="18" y="17"/>
                  <a:pt x="0" y="0"/>
                </a:cubicBezTo>
                <a:cubicBezTo>
                  <a:pt x="18" y="17"/>
                  <a:pt x="23" y="17"/>
                  <a:pt x="41" y="0"/>
                </a:cubicBezTo>
                <a:cubicBezTo>
                  <a:pt x="23" y="17"/>
                  <a:pt x="23" y="23"/>
                  <a:pt x="41" y="41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657363" y="2080508"/>
            <a:ext cx="1079369" cy="1086273"/>
          </a:xfrm>
          <a:custGeom>
            <a:avLst/>
            <a:gdLst>
              <a:gd name="T0" fmla="*/ 62 w 62"/>
              <a:gd name="T1" fmla="*/ 62 h 62"/>
              <a:gd name="T2" fmla="*/ 0 w 62"/>
              <a:gd name="T3" fmla="*/ 62 h 62"/>
              <a:gd name="T4" fmla="*/ 0 w 62"/>
              <a:gd name="T5" fmla="*/ 0 h 62"/>
              <a:gd name="T6" fmla="*/ 62 w 62"/>
              <a:gd name="T7" fmla="*/ 0 h 62"/>
              <a:gd name="T8" fmla="*/ 62 w 62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2">
                <a:moveTo>
                  <a:pt x="62" y="62"/>
                </a:moveTo>
                <a:cubicBezTo>
                  <a:pt x="35" y="35"/>
                  <a:pt x="26" y="35"/>
                  <a:pt x="0" y="62"/>
                </a:cubicBezTo>
                <a:cubicBezTo>
                  <a:pt x="26" y="35"/>
                  <a:pt x="26" y="26"/>
                  <a:pt x="0" y="0"/>
                </a:cubicBezTo>
                <a:cubicBezTo>
                  <a:pt x="26" y="26"/>
                  <a:pt x="35" y="26"/>
                  <a:pt x="62" y="0"/>
                </a:cubicBezTo>
                <a:cubicBezTo>
                  <a:pt x="35" y="26"/>
                  <a:pt x="35" y="35"/>
                  <a:pt x="62" y="62"/>
                </a:cubicBezTo>
                <a:close/>
              </a:path>
            </a:pathLst>
          </a:custGeom>
          <a:solidFill>
            <a:srgbClr val="F4D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5307474" y="3155407"/>
            <a:ext cx="400448" cy="402750"/>
          </a:xfrm>
          <a:custGeom>
            <a:avLst/>
            <a:gdLst>
              <a:gd name="T0" fmla="*/ 23 w 23"/>
              <a:gd name="T1" fmla="*/ 23 h 23"/>
              <a:gd name="T2" fmla="*/ 0 w 23"/>
              <a:gd name="T3" fmla="*/ 23 h 23"/>
              <a:gd name="T4" fmla="*/ 0 w 23"/>
              <a:gd name="T5" fmla="*/ 0 h 23"/>
              <a:gd name="T6" fmla="*/ 23 w 23"/>
              <a:gd name="T7" fmla="*/ 0 h 23"/>
              <a:gd name="T8" fmla="*/ 23 w 23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3" y="23"/>
                </a:moveTo>
                <a:cubicBezTo>
                  <a:pt x="14" y="13"/>
                  <a:pt x="10" y="13"/>
                  <a:pt x="0" y="23"/>
                </a:cubicBezTo>
                <a:cubicBezTo>
                  <a:pt x="10" y="13"/>
                  <a:pt x="10" y="10"/>
                  <a:pt x="0" y="0"/>
                </a:cubicBezTo>
                <a:cubicBezTo>
                  <a:pt x="10" y="10"/>
                  <a:pt x="14" y="10"/>
                  <a:pt x="23" y="0"/>
                </a:cubicBezTo>
                <a:cubicBezTo>
                  <a:pt x="14" y="10"/>
                  <a:pt x="14" y="13"/>
                  <a:pt x="23" y="23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169339" y="1275009"/>
            <a:ext cx="400448" cy="402750"/>
          </a:xfrm>
          <a:custGeom>
            <a:avLst/>
            <a:gdLst>
              <a:gd name="T0" fmla="*/ 23 w 23"/>
              <a:gd name="T1" fmla="*/ 23 h 23"/>
              <a:gd name="T2" fmla="*/ 0 w 23"/>
              <a:gd name="T3" fmla="*/ 23 h 23"/>
              <a:gd name="T4" fmla="*/ 0 w 23"/>
              <a:gd name="T5" fmla="*/ 0 h 23"/>
              <a:gd name="T6" fmla="*/ 23 w 23"/>
              <a:gd name="T7" fmla="*/ 0 h 23"/>
              <a:gd name="T8" fmla="*/ 23 w 23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3" y="23"/>
                </a:moveTo>
                <a:cubicBezTo>
                  <a:pt x="13" y="13"/>
                  <a:pt x="9" y="13"/>
                  <a:pt x="0" y="23"/>
                </a:cubicBezTo>
                <a:cubicBezTo>
                  <a:pt x="9" y="13"/>
                  <a:pt x="9" y="10"/>
                  <a:pt x="0" y="0"/>
                </a:cubicBezTo>
                <a:cubicBezTo>
                  <a:pt x="9" y="10"/>
                  <a:pt x="13" y="10"/>
                  <a:pt x="23" y="0"/>
                </a:cubicBezTo>
                <a:cubicBezTo>
                  <a:pt x="13" y="10"/>
                  <a:pt x="13" y="13"/>
                  <a:pt x="23" y="23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5952114" y="2472522"/>
            <a:ext cx="193320" cy="193320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3736732" y="1362463"/>
            <a:ext cx="103564" cy="103564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657302" y="869958"/>
            <a:ext cx="191018" cy="211731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1399113" y="4083880"/>
            <a:ext cx="331405" cy="333707"/>
          </a:xfrm>
          <a:prstGeom prst="ellipse">
            <a:avLst/>
          </a:prstGeom>
          <a:solidFill>
            <a:srgbClr val="F4D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8899462" y="1112739"/>
            <a:ext cx="382037" cy="384338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1070009" y="2387729"/>
            <a:ext cx="660509" cy="665112"/>
          </a:xfrm>
          <a:custGeom>
            <a:avLst/>
            <a:gdLst>
              <a:gd name="T0" fmla="*/ 38 w 38"/>
              <a:gd name="T1" fmla="*/ 38 h 38"/>
              <a:gd name="T2" fmla="*/ 0 w 38"/>
              <a:gd name="T3" fmla="*/ 38 h 38"/>
              <a:gd name="T4" fmla="*/ 0 w 38"/>
              <a:gd name="T5" fmla="*/ 0 h 38"/>
              <a:gd name="T6" fmla="*/ 38 w 38"/>
              <a:gd name="T7" fmla="*/ 0 h 38"/>
              <a:gd name="T8" fmla="*/ 38 w 38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38" y="38"/>
                </a:moveTo>
                <a:cubicBezTo>
                  <a:pt x="21" y="22"/>
                  <a:pt x="16" y="22"/>
                  <a:pt x="0" y="38"/>
                </a:cubicBezTo>
                <a:cubicBezTo>
                  <a:pt x="16" y="22"/>
                  <a:pt x="16" y="16"/>
                  <a:pt x="0" y="0"/>
                </a:cubicBezTo>
                <a:cubicBezTo>
                  <a:pt x="16" y="16"/>
                  <a:pt x="21" y="16"/>
                  <a:pt x="38" y="0"/>
                </a:cubicBezTo>
                <a:cubicBezTo>
                  <a:pt x="21" y="16"/>
                  <a:pt x="21" y="22"/>
                  <a:pt x="38" y="38"/>
                </a:cubicBezTo>
                <a:close/>
              </a:path>
            </a:pathLst>
          </a:custGeom>
          <a:solidFill>
            <a:srgbClr val="F7C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6111351" y="192085"/>
            <a:ext cx="649002" cy="655906"/>
          </a:xfrm>
          <a:custGeom>
            <a:avLst/>
            <a:gdLst>
              <a:gd name="T0" fmla="*/ 41 w 41"/>
              <a:gd name="T1" fmla="*/ 41 h 41"/>
              <a:gd name="T2" fmla="*/ 0 w 41"/>
              <a:gd name="T3" fmla="*/ 41 h 41"/>
              <a:gd name="T4" fmla="*/ 0 w 41"/>
              <a:gd name="T5" fmla="*/ 0 h 41"/>
              <a:gd name="T6" fmla="*/ 41 w 41"/>
              <a:gd name="T7" fmla="*/ 0 h 41"/>
              <a:gd name="T8" fmla="*/ 41 w 4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41" y="41"/>
                </a:moveTo>
                <a:cubicBezTo>
                  <a:pt x="23" y="23"/>
                  <a:pt x="18" y="23"/>
                  <a:pt x="0" y="41"/>
                </a:cubicBezTo>
                <a:cubicBezTo>
                  <a:pt x="18" y="23"/>
                  <a:pt x="18" y="17"/>
                  <a:pt x="0" y="0"/>
                </a:cubicBezTo>
                <a:cubicBezTo>
                  <a:pt x="18" y="17"/>
                  <a:pt x="23" y="17"/>
                  <a:pt x="41" y="0"/>
                </a:cubicBezTo>
                <a:cubicBezTo>
                  <a:pt x="23" y="17"/>
                  <a:pt x="23" y="23"/>
                  <a:pt x="41" y="41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3202192" y="4954831"/>
            <a:ext cx="1079369" cy="1086273"/>
          </a:xfrm>
          <a:custGeom>
            <a:avLst/>
            <a:gdLst>
              <a:gd name="T0" fmla="*/ 62 w 62"/>
              <a:gd name="T1" fmla="*/ 62 h 62"/>
              <a:gd name="T2" fmla="*/ 0 w 62"/>
              <a:gd name="T3" fmla="*/ 62 h 62"/>
              <a:gd name="T4" fmla="*/ 0 w 62"/>
              <a:gd name="T5" fmla="*/ 0 h 62"/>
              <a:gd name="T6" fmla="*/ 62 w 62"/>
              <a:gd name="T7" fmla="*/ 0 h 62"/>
              <a:gd name="T8" fmla="*/ 62 w 62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2">
                <a:moveTo>
                  <a:pt x="62" y="62"/>
                </a:moveTo>
                <a:cubicBezTo>
                  <a:pt x="35" y="35"/>
                  <a:pt x="26" y="35"/>
                  <a:pt x="0" y="62"/>
                </a:cubicBezTo>
                <a:cubicBezTo>
                  <a:pt x="26" y="35"/>
                  <a:pt x="26" y="26"/>
                  <a:pt x="0" y="0"/>
                </a:cubicBezTo>
                <a:cubicBezTo>
                  <a:pt x="26" y="26"/>
                  <a:pt x="35" y="26"/>
                  <a:pt x="62" y="0"/>
                </a:cubicBezTo>
                <a:cubicBezTo>
                  <a:pt x="35" y="26"/>
                  <a:pt x="35" y="35"/>
                  <a:pt x="62" y="62"/>
                </a:cubicBezTo>
                <a:close/>
              </a:path>
            </a:pathLst>
          </a:custGeom>
          <a:solidFill>
            <a:srgbClr val="F4D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10510846" y="1217182"/>
            <a:ext cx="400448" cy="402750"/>
          </a:xfrm>
          <a:custGeom>
            <a:avLst/>
            <a:gdLst>
              <a:gd name="T0" fmla="*/ 23 w 23"/>
              <a:gd name="T1" fmla="*/ 23 h 23"/>
              <a:gd name="T2" fmla="*/ 0 w 23"/>
              <a:gd name="T3" fmla="*/ 23 h 23"/>
              <a:gd name="T4" fmla="*/ 0 w 23"/>
              <a:gd name="T5" fmla="*/ 0 h 23"/>
              <a:gd name="T6" fmla="*/ 23 w 23"/>
              <a:gd name="T7" fmla="*/ 0 h 23"/>
              <a:gd name="T8" fmla="*/ 23 w 23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3" y="23"/>
                </a:moveTo>
                <a:cubicBezTo>
                  <a:pt x="14" y="13"/>
                  <a:pt x="10" y="13"/>
                  <a:pt x="0" y="23"/>
                </a:cubicBezTo>
                <a:cubicBezTo>
                  <a:pt x="10" y="13"/>
                  <a:pt x="10" y="10"/>
                  <a:pt x="0" y="0"/>
                </a:cubicBezTo>
                <a:cubicBezTo>
                  <a:pt x="10" y="10"/>
                  <a:pt x="14" y="10"/>
                  <a:pt x="23" y="0"/>
                </a:cubicBezTo>
                <a:cubicBezTo>
                  <a:pt x="14" y="10"/>
                  <a:pt x="14" y="13"/>
                  <a:pt x="23" y="23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480844" y="5427912"/>
            <a:ext cx="400448" cy="402750"/>
          </a:xfrm>
          <a:custGeom>
            <a:avLst/>
            <a:gdLst>
              <a:gd name="T0" fmla="*/ 23 w 23"/>
              <a:gd name="T1" fmla="*/ 23 h 23"/>
              <a:gd name="T2" fmla="*/ 0 w 23"/>
              <a:gd name="T3" fmla="*/ 23 h 23"/>
              <a:gd name="T4" fmla="*/ 0 w 23"/>
              <a:gd name="T5" fmla="*/ 0 h 23"/>
              <a:gd name="T6" fmla="*/ 23 w 23"/>
              <a:gd name="T7" fmla="*/ 0 h 23"/>
              <a:gd name="T8" fmla="*/ 23 w 23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3" y="23"/>
                </a:moveTo>
                <a:cubicBezTo>
                  <a:pt x="13" y="13"/>
                  <a:pt x="9" y="13"/>
                  <a:pt x="0" y="23"/>
                </a:cubicBezTo>
                <a:cubicBezTo>
                  <a:pt x="9" y="13"/>
                  <a:pt x="9" y="10"/>
                  <a:pt x="0" y="0"/>
                </a:cubicBezTo>
                <a:cubicBezTo>
                  <a:pt x="9" y="10"/>
                  <a:pt x="13" y="10"/>
                  <a:pt x="23" y="0"/>
                </a:cubicBezTo>
                <a:cubicBezTo>
                  <a:pt x="13" y="10"/>
                  <a:pt x="13" y="13"/>
                  <a:pt x="23" y="23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10793536" y="77098"/>
            <a:ext cx="193320" cy="193320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1914633" y="5384185"/>
            <a:ext cx="191018" cy="211731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10681926" y="5979360"/>
            <a:ext cx="660509" cy="665112"/>
          </a:xfrm>
          <a:custGeom>
            <a:avLst/>
            <a:gdLst>
              <a:gd name="T0" fmla="*/ 38 w 38"/>
              <a:gd name="T1" fmla="*/ 38 h 38"/>
              <a:gd name="T2" fmla="*/ 0 w 38"/>
              <a:gd name="T3" fmla="*/ 38 h 38"/>
              <a:gd name="T4" fmla="*/ 0 w 38"/>
              <a:gd name="T5" fmla="*/ 0 h 38"/>
              <a:gd name="T6" fmla="*/ 38 w 38"/>
              <a:gd name="T7" fmla="*/ 0 h 38"/>
              <a:gd name="T8" fmla="*/ 38 w 38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38" y="38"/>
                </a:moveTo>
                <a:cubicBezTo>
                  <a:pt x="21" y="22"/>
                  <a:pt x="16" y="22"/>
                  <a:pt x="0" y="38"/>
                </a:cubicBezTo>
                <a:cubicBezTo>
                  <a:pt x="16" y="22"/>
                  <a:pt x="16" y="16"/>
                  <a:pt x="0" y="0"/>
                </a:cubicBezTo>
                <a:cubicBezTo>
                  <a:pt x="16" y="16"/>
                  <a:pt x="21" y="16"/>
                  <a:pt x="38" y="0"/>
                </a:cubicBezTo>
                <a:cubicBezTo>
                  <a:pt x="21" y="16"/>
                  <a:pt x="21" y="22"/>
                  <a:pt x="38" y="38"/>
                </a:cubicBezTo>
                <a:close/>
              </a:path>
            </a:pathLst>
          </a:custGeom>
          <a:solidFill>
            <a:srgbClr val="F7C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9821986" y="2877448"/>
            <a:ext cx="193320" cy="193320"/>
          </a:xfrm>
          <a:prstGeom prst="ellipse">
            <a:avLst/>
          </a:pr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>
            <a:off x="5586874" y="5873207"/>
            <a:ext cx="400448" cy="402750"/>
          </a:xfrm>
          <a:custGeom>
            <a:avLst/>
            <a:gdLst>
              <a:gd name="T0" fmla="*/ 23 w 23"/>
              <a:gd name="T1" fmla="*/ 23 h 23"/>
              <a:gd name="T2" fmla="*/ 0 w 23"/>
              <a:gd name="T3" fmla="*/ 23 h 23"/>
              <a:gd name="T4" fmla="*/ 0 w 23"/>
              <a:gd name="T5" fmla="*/ 0 h 23"/>
              <a:gd name="T6" fmla="*/ 23 w 23"/>
              <a:gd name="T7" fmla="*/ 0 h 23"/>
              <a:gd name="T8" fmla="*/ 23 w 23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3" y="23"/>
                </a:moveTo>
                <a:cubicBezTo>
                  <a:pt x="14" y="13"/>
                  <a:pt x="10" y="13"/>
                  <a:pt x="0" y="23"/>
                </a:cubicBezTo>
                <a:cubicBezTo>
                  <a:pt x="10" y="13"/>
                  <a:pt x="10" y="10"/>
                  <a:pt x="0" y="0"/>
                </a:cubicBezTo>
                <a:cubicBezTo>
                  <a:pt x="10" y="10"/>
                  <a:pt x="14" y="10"/>
                  <a:pt x="23" y="0"/>
                </a:cubicBezTo>
                <a:cubicBezTo>
                  <a:pt x="14" y="10"/>
                  <a:pt x="14" y="13"/>
                  <a:pt x="23" y="23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11452260" y="4229099"/>
            <a:ext cx="477762" cy="481091"/>
          </a:xfrm>
          <a:custGeom>
            <a:avLst/>
            <a:gdLst>
              <a:gd name="T0" fmla="*/ 38 w 38"/>
              <a:gd name="T1" fmla="*/ 38 h 38"/>
              <a:gd name="T2" fmla="*/ 0 w 38"/>
              <a:gd name="T3" fmla="*/ 38 h 38"/>
              <a:gd name="T4" fmla="*/ 0 w 38"/>
              <a:gd name="T5" fmla="*/ 0 h 38"/>
              <a:gd name="T6" fmla="*/ 38 w 38"/>
              <a:gd name="T7" fmla="*/ 0 h 38"/>
              <a:gd name="T8" fmla="*/ 38 w 38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38" y="38"/>
                </a:moveTo>
                <a:cubicBezTo>
                  <a:pt x="21" y="22"/>
                  <a:pt x="16" y="22"/>
                  <a:pt x="0" y="38"/>
                </a:cubicBezTo>
                <a:cubicBezTo>
                  <a:pt x="16" y="22"/>
                  <a:pt x="16" y="16"/>
                  <a:pt x="0" y="0"/>
                </a:cubicBezTo>
                <a:cubicBezTo>
                  <a:pt x="16" y="16"/>
                  <a:pt x="21" y="16"/>
                  <a:pt x="38" y="0"/>
                </a:cubicBezTo>
                <a:cubicBezTo>
                  <a:pt x="21" y="16"/>
                  <a:pt x="21" y="22"/>
                  <a:pt x="38" y="38"/>
                </a:cubicBezTo>
                <a:close/>
              </a:path>
            </a:pathLst>
          </a:custGeom>
          <a:solidFill>
            <a:srgbClr val="F7C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blackho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000" y="2292823"/>
            <a:ext cx="6954909" cy="456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upload.wikimedia.org/wikipedia/commons/thumb/0/09/Artist%27s_impression_of_supernova_1993J.jpg/800px-Artist%27s_impression_of_supernova_1993J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8" r="16179"/>
          <a:stretch/>
        </p:blipFill>
        <p:spPr bwMode="auto">
          <a:xfrm>
            <a:off x="0" y="2289979"/>
            <a:ext cx="4230806" cy="455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262418" y="1992573"/>
            <a:ext cx="1705970" cy="586854"/>
          </a:xfrm>
          <a:prstGeom prst="roundRect">
            <a:avLst>
              <a:gd name="adj" fmla="val 85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Supernova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43" y="838653"/>
            <a:ext cx="4169229" cy="1048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Some </a:t>
            </a:r>
            <a:r>
              <a:rPr lang="en-US" sz="2400" dirty="0" smtClean="0"/>
              <a:t>Stars are:</a:t>
            </a:r>
            <a:endParaRPr lang="en-US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5070143" y="1992573"/>
            <a:ext cx="1705970" cy="586854"/>
          </a:xfrm>
          <a:prstGeom prst="roundRect">
            <a:avLst>
              <a:gd name="adj" fmla="val 85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Black Hole</a:t>
            </a:r>
            <a:endParaRPr lang="en-US" sz="2400" dirty="0"/>
          </a:p>
        </p:txBody>
      </p:sp>
      <p:pic>
        <p:nvPicPr>
          <p:cNvPr id="2054" name="Picture 6" descr="Related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1" r="22685"/>
          <a:stretch/>
        </p:blipFill>
        <p:spPr bwMode="auto">
          <a:xfrm>
            <a:off x="7929350" y="2279445"/>
            <a:ext cx="4271750" cy="457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9396483" y="1992573"/>
            <a:ext cx="1705970" cy="586854"/>
          </a:xfrm>
          <a:prstGeom prst="roundRect">
            <a:avLst>
              <a:gd name="adj" fmla="val 85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Red Giant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06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andromeda galax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6" b="1"/>
          <a:stretch/>
        </p:blipFill>
        <p:spPr bwMode="auto">
          <a:xfrm>
            <a:off x="0" y="-522514"/>
            <a:ext cx="12192001" cy="738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galaxy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849" y="5581855"/>
            <a:ext cx="8796522" cy="847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Galaxy are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collection of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stars,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low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density gases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bound together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by their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own gravity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 Galaxies are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the building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blocks of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the universe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083590" y="1754415"/>
            <a:ext cx="24392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</a:t>
            </a:r>
            <a:r>
              <a:rPr lang="en-US" sz="2800" dirty="0" smtClean="0">
                <a:solidFill>
                  <a:schemeClr val="bg1"/>
                </a:solidFill>
              </a:rPr>
              <a:t>he </a:t>
            </a:r>
            <a:r>
              <a:rPr lang="en-US" sz="2800" dirty="0" smtClean="0">
                <a:solidFill>
                  <a:schemeClr val="bg1"/>
                </a:solidFill>
              </a:rPr>
              <a:t>Andromeda </a:t>
            </a:r>
            <a:r>
              <a:rPr lang="en-US" sz="2800" dirty="0" smtClean="0">
                <a:solidFill>
                  <a:schemeClr val="bg1"/>
                </a:solidFill>
              </a:rPr>
              <a:t>Galaxy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mage result for milky galax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0159" y="597174"/>
            <a:ext cx="387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Milky </a:t>
            </a:r>
            <a:r>
              <a:rPr lang="en-US" sz="2400" dirty="0" smtClean="0">
                <a:solidFill>
                  <a:schemeClr val="bg1"/>
                </a:solidFill>
              </a:rPr>
              <a:t>Way Galaxy</a:t>
            </a:r>
            <a:r>
              <a:rPr lang="en-US" sz="2400" dirty="0">
                <a:solidFill>
                  <a:schemeClr val="bg1"/>
                </a:solidFill>
              </a:rPr>
              <a:t>, in </a:t>
            </a:r>
            <a:r>
              <a:rPr lang="en-US" sz="2400" dirty="0" smtClean="0">
                <a:solidFill>
                  <a:schemeClr val="bg1"/>
                </a:solidFill>
              </a:rPr>
              <a:t>which the </a:t>
            </a:r>
            <a:r>
              <a:rPr lang="en-US" sz="2400" dirty="0">
                <a:solidFill>
                  <a:schemeClr val="bg1"/>
                </a:solidFill>
              </a:rPr>
              <a:t>solar system is situated.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693623" y="1897038"/>
            <a:ext cx="1460311" cy="914401"/>
            <a:chOff x="8925635" y="1965277"/>
            <a:chExt cx="1460311" cy="914401"/>
          </a:xfrm>
        </p:grpSpPr>
        <p:sp>
          <p:nvSpPr>
            <p:cNvPr id="5" name="Rounded Rectangle 4"/>
            <p:cNvSpPr/>
            <p:nvPr/>
          </p:nvSpPr>
          <p:spPr>
            <a:xfrm>
              <a:off x="8925635" y="1965277"/>
              <a:ext cx="1460311" cy="682388"/>
            </a:xfrm>
            <a:prstGeom prst="roundRect">
              <a:avLst>
                <a:gd name="adj" fmla="val 7194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You are here</a:t>
              </a:r>
              <a:endParaRPr lang="en-US" dirty="0"/>
            </a:p>
          </p:txBody>
        </p:sp>
        <p:sp>
          <p:nvSpPr>
            <p:cNvPr id="6" name="Isosceles Triangle 5"/>
            <p:cNvSpPr/>
            <p:nvPr/>
          </p:nvSpPr>
          <p:spPr>
            <a:xfrm rot="10800000">
              <a:off x="9116704" y="2524836"/>
              <a:ext cx="341194" cy="354842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192370" y="1869742"/>
            <a:ext cx="1146412" cy="914401"/>
            <a:chOff x="9444251" y="2006220"/>
            <a:chExt cx="1146412" cy="914401"/>
          </a:xfrm>
        </p:grpSpPr>
        <p:sp>
          <p:nvSpPr>
            <p:cNvPr id="11" name="Rounded Rectangle 10"/>
            <p:cNvSpPr/>
            <p:nvPr/>
          </p:nvSpPr>
          <p:spPr>
            <a:xfrm>
              <a:off x="9444251" y="2006220"/>
              <a:ext cx="1146412" cy="682388"/>
            </a:xfrm>
            <a:prstGeom prst="roundRect">
              <a:avLst>
                <a:gd name="adj" fmla="val 922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The Sun</a:t>
              </a:r>
              <a:endParaRPr lang="en-US" dirty="0"/>
            </a:p>
          </p:txBody>
        </p:sp>
        <p:sp>
          <p:nvSpPr>
            <p:cNvPr id="12" name="Isosceles Triangle 11"/>
            <p:cNvSpPr/>
            <p:nvPr/>
          </p:nvSpPr>
          <p:spPr>
            <a:xfrm rot="10800000">
              <a:off x="10085695" y="2565779"/>
              <a:ext cx="341194" cy="35484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78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5267325"/>
            <a:ext cx="8826500" cy="1006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A </a:t>
            </a:r>
            <a:r>
              <a:rPr lang="en-US" b="1" dirty="0"/>
              <a:t>planet </a:t>
            </a:r>
            <a:r>
              <a:rPr lang="en-US" dirty="0"/>
              <a:t>is a large round object in </a:t>
            </a:r>
            <a:r>
              <a:rPr lang="en-US" dirty="0" smtClean="0"/>
              <a:t>space that </a:t>
            </a:r>
            <a:r>
              <a:rPr lang="en-US" dirty="0"/>
              <a:t>orbits around a star. There are </a:t>
            </a:r>
            <a:r>
              <a:rPr lang="en-US" dirty="0" smtClean="0"/>
              <a:t>nine planets </a:t>
            </a:r>
            <a:r>
              <a:rPr lang="en-US" dirty="0"/>
              <a:t>in solar system. They are: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1036089" y="1637169"/>
            <a:ext cx="11155911" cy="3252341"/>
            <a:chOff x="1311" y="1421"/>
            <a:chExt cx="5056" cy="147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858" y="1904"/>
              <a:ext cx="673" cy="416"/>
            </a:xfrm>
            <a:custGeom>
              <a:avLst/>
              <a:gdLst>
                <a:gd name="T0" fmla="*/ 114 w 393"/>
                <a:gd name="T1" fmla="*/ 240 h 242"/>
                <a:gd name="T2" fmla="*/ 32 w 393"/>
                <a:gd name="T3" fmla="*/ 197 h 242"/>
                <a:gd name="T4" fmla="*/ 2 w 393"/>
                <a:gd name="T5" fmla="*/ 149 h 242"/>
                <a:gd name="T6" fmla="*/ 31 w 393"/>
                <a:gd name="T7" fmla="*/ 100 h 242"/>
                <a:gd name="T8" fmla="*/ 393 w 393"/>
                <a:gd name="T9" fmla="*/ 2 h 242"/>
                <a:gd name="T10" fmla="*/ 392 w 393"/>
                <a:gd name="T11" fmla="*/ 0 h 242"/>
                <a:gd name="T12" fmla="*/ 111 w 393"/>
                <a:gd name="T13" fmla="*/ 56 h 242"/>
                <a:gd name="T14" fmla="*/ 30 w 393"/>
                <a:gd name="T15" fmla="*/ 99 h 242"/>
                <a:gd name="T16" fmla="*/ 0 w 393"/>
                <a:gd name="T17" fmla="*/ 149 h 242"/>
                <a:gd name="T18" fmla="*/ 30 w 393"/>
                <a:gd name="T19" fmla="*/ 199 h 242"/>
                <a:gd name="T20" fmla="*/ 113 w 393"/>
                <a:gd name="T21" fmla="*/ 242 h 242"/>
                <a:gd name="T22" fmla="*/ 114 w 393"/>
                <a:gd name="T23" fmla="*/ 24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242">
                  <a:moveTo>
                    <a:pt x="114" y="240"/>
                  </a:moveTo>
                  <a:cubicBezTo>
                    <a:pt x="79" y="227"/>
                    <a:pt x="51" y="213"/>
                    <a:pt x="32" y="197"/>
                  </a:cubicBezTo>
                  <a:cubicBezTo>
                    <a:pt x="13" y="182"/>
                    <a:pt x="2" y="166"/>
                    <a:pt x="2" y="149"/>
                  </a:cubicBezTo>
                  <a:cubicBezTo>
                    <a:pt x="2" y="132"/>
                    <a:pt x="12" y="116"/>
                    <a:pt x="31" y="100"/>
                  </a:cubicBezTo>
                  <a:cubicBezTo>
                    <a:pt x="88" y="55"/>
                    <a:pt x="222" y="18"/>
                    <a:pt x="393" y="2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279" y="11"/>
                    <a:pt x="181" y="30"/>
                    <a:pt x="111" y="56"/>
                  </a:cubicBezTo>
                  <a:cubicBezTo>
                    <a:pt x="77" y="69"/>
                    <a:pt x="49" y="83"/>
                    <a:pt x="30" y="99"/>
                  </a:cubicBezTo>
                  <a:cubicBezTo>
                    <a:pt x="11" y="114"/>
                    <a:pt x="1" y="131"/>
                    <a:pt x="0" y="149"/>
                  </a:cubicBezTo>
                  <a:cubicBezTo>
                    <a:pt x="1" y="166"/>
                    <a:pt x="11" y="183"/>
                    <a:pt x="30" y="199"/>
                  </a:cubicBezTo>
                  <a:cubicBezTo>
                    <a:pt x="50" y="214"/>
                    <a:pt x="78" y="229"/>
                    <a:pt x="113" y="242"/>
                  </a:cubicBezTo>
                  <a:lnTo>
                    <a:pt x="114" y="24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231" y="2005"/>
              <a:ext cx="301" cy="157"/>
            </a:xfrm>
            <a:custGeom>
              <a:avLst/>
              <a:gdLst>
                <a:gd name="T0" fmla="*/ 0 w 176"/>
                <a:gd name="T1" fmla="*/ 2 h 91"/>
                <a:gd name="T2" fmla="*/ 127 w 176"/>
                <a:gd name="T3" fmla="*/ 40 h 91"/>
                <a:gd name="T4" fmla="*/ 162 w 176"/>
                <a:gd name="T5" fmla="*/ 65 h 91"/>
                <a:gd name="T6" fmla="*/ 174 w 176"/>
                <a:gd name="T7" fmla="*/ 91 h 91"/>
                <a:gd name="T8" fmla="*/ 176 w 176"/>
                <a:gd name="T9" fmla="*/ 91 h 91"/>
                <a:gd name="T10" fmla="*/ 163 w 176"/>
                <a:gd name="T11" fmla="*/ 63 h 91"/>
                <a:gd name="T12" fmla="*/ 0 w 176"/>
                <a:gd name="T13" fmla="*/ 0 h 91"/>
                <a:gd name="T14" fmla="*/ 0 w 176"/>
                <a:gd name="T1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91">
                  <a:moveTo>
                    <a:pt x="0" y="2"/>
                  </a:moveTo>
                  <a:cubicBezTo>
                    <a:pt x="52" y="12"/>
                    <a:pt x="96" y="25"/>
                    <a:pt x="127" y="40"/>
                  </a:cubicBezTo>
                  <a:cubicBezTo>
                    <a:pt x="142" y="48"/>
                    <a:pt x="154" y="56"/>
                    <a:pt x="162" y="65"/>
                  </a:cubicBezTo>
                  <a:cubicBezTo>
                    <a:pt x="170" y="73"/>
                    <a:pt x="174" y="82"/>
                    <a:pt x="174" y="91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6" y="81"/>
                    <a:pt x="171" y="72"/>
                    <a:pt x="163" y="63"/>
                  </a:cubicBezTo>
                  <a:cubicBezTo>
                    <a:pt x="138" y="37"/>
                    <a:pt x="79" y="15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139" y="1662"/>
              <a:ext cx="3391" cy="496"/>
            </a:xfrm>
            <a:custGeom>
              <a:avLst/>
              <a:gdLst>
                <a:gd name="T0" fmla="*/ 2 w 1981"/>
                <a:gd name="T1" fmla="*/ 289 h 289"/>
                <a:gd name="T2" fmla="*/ 80 w 1981"/>
                <a:gd name="T3" fmla="*/ 178 h 289"/>
                <a:gd name="T4" fmla="*/ 993 w 1981"/>
                <a:gd name="T5" fmla="*/ 2 h 289"/>
                <a:gd name="T6" fmla="*/ 1660 w 1981"/>
                <a:gd name="T7" fmla="*/ 77 h 289"/>
                <a:gd name="T8" fmla="*/ 1876 w 1981"/>
                <a:gd name="T9" fmla="*/ 159 h 289"/>
                <a:gd name="T10" fmla="*/ 1979 w 1981"/>
                <a:gd name="T11" fmla="*/ 260 h 289"/>
                <a:gd name="T12" fmla="*/ 1981 w 1981"/>
                <a:gd name="T13" fmla="*/ 260 h 289"/>
                <a:gd name="T14" fmla="*/ 1877 w 1981"/>
                <a:gd name="T15" fmla="*/ 157 h 289"/>
                <a:gd name="T16" fmla="*/ 993 w 1981"/>
                <a:gd name="T17" fmla="*/ 0 h 289"/>
                <a:gd name="T18" fmla="*/ 291 w 1981"/>
                <a:gd name="T19" fmla="*/ 85 h 289"/>
                <a:gd name="T20" fmla="*/ 78 w 1981"/>
                <a:gd name="T21" fmla="*/ 176 h 289"/>
                <a:gd name="T22" fmla="*/ 0 w 1981"/>
                <a:gd name="T23" fmla="*/ 289 h 289"/>
                <a:gd name="T24" fmla="*/ 2 w 1981"/>
                <a:gd name="T2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1" h="289">
                  <a:moveTo>
                    <a:pt x="2" y="289"/>
                  </a:moveTo>
                  <a:cubicBezTo>
                    <a:pt x="2" y="250"/>
                    <a:pt x="29" y="212"/>
                    <a:pt x="80" y="178"/>
                  </a:cubicBezTo>
                  <a:cubicBezTo>
                    <a:pt x="230" y="75"/>
                    <a:pt x="582" y="2"/>
                    <a:pt x="993" y="2"/>
                  </a:cubicBezTo>
                  <a:cubicBezTo>
                    <a:pt x="1250" y="2"/>
                    <a:pt x="1484" y="31"/>
                    <a:pt x="1660" y="77"/>
                  </a:cubicBezTo>
                  <a:cubicBezTo>
                    <a:pt x="1748" y="100"/>
                    <a:pt x="1821" y="128"/>
                    <a:pt x="1876" y="159"/>
                  </a:cubicBezTo>
                  <a:cubicBezTo>
                    <a:pt x="1931" y="190"/>
                    <a:pt x="1966" y="224"/>
                    <a:pt x="1979" y="260"/>
                  </a:cubicBezTo>
                  <a:cubicBezTo>
                    <a:pt x="1981" y="260"/>
                    <a:pt x="1981" y="260"/>
                    <a:pt x="1981" y="260"/>
                  </a:cubicBezTo>
                  <a:cubicBezTo>
                    <a:pt x="1968" y="223"/>
                    <a:pt x="1932" y="188"/>
                    <a:pt x="1877" y="157"/>
                  </a:cubicBezTo>
                  <a:cubicBezTo>
                    <a:pt x="1712" y="64"/>
                    <a:pt x="1378" y="0"/>
                    <a:pt x="993" y="0"/>
                  </a:cubicBezTo>
                  <a:cubicBezTo>
                    <a:pt x="719" y="0"/>
                    <a:pt x="471" y="33"/>
                    <a:pt x="291" y="85"/>
                  </a:cubicBezTo>
                  <a:cubicBezTo>
                    <a:pt x="201" y="111"/>
                    <a:pt x="129" y="142"/>
                    <a:pt x="78" y="176"/>
                  </a:cubicBezTo>
                  <a:cubicBezTo>
                    <a:pt x="28" y="211"/>
                    <a:pt x="0" y="249"/>
                    <a:pt x="0" y="289"/>
                  </a:cubicBezTo>
                  <a:lnTo>
                    <a:pt x="2" y="28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58" y="1799"/>
              <a:ext cx="1032" cy="591"/>
            </a:xfrm>
            <a:custGeom>
              <a:avLst/>
              <a:gdLst>
                <a:gd name="T0" fmla="*/ 0 w 603"/>
                <a:gd name="T1" fmla="*/ 2 h 344"/>
                <a:gd name="T2" fmla="*/ 429 w 603"/>
                <a:gd name="T3" fmla="*/ 73 h 344"/>
                <a:gd name="T4" fmla="*/ 556 w 603"/>
                <a:gd name="T5" fmla="*/ 136 h 344"/>
                <a:gd name="T6" fmla="*/ 601 w 603"/>
                <a:gd name="T7" fmla="*/ 209 h 344"/>
                <a:gd name="T8" fmla="*/ 558 w 603"/>
                <a:gd name="T9" fmla="*/ 281 h 344"/>
                <a:gd name="T10" fmla="*/ 439 w 603"/>
                <a:gd name="T11" fmla="*/ 342 h 344"/>
                <a:gd name="T12" fmla="*/ 440 w 603"/>
                <a:gd name="T13" fmla="*/ 344 h 344"/>
                <a:gd name="T14" fmla="*/ 560 w 603"/>
                <a:gd name="T15" fmla="*/ 282 h 344"/>
                <a:gd name="T16" fmla="*/ 603 w 603"/>
                <a:gd name="T17" fmla="*/ 209 h 344"/>
                <a:gd name="T18" fmla="*/ 557 w 603"/>
                <a:gd name="T19" fmla="*/ 134 h 344"/>
                <a:gd name="T20" fmla="*/ 0 w 603"/>
                <a:gd name="T21" fmla="*/ 0 h 344"/>
                <a:gd name="T22" fmla="*/ 0 w 603"/>
                <a:gd name="T23" fmla="*/ 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3" h="344">
                  <a:moveTo>
                    <a:pt x="0" y="2"/>
                  </a:moveTo>
                  <a:cubicBezTo>
                    <a:pt x="171" y="10"/>
                    <a:pt x="322" y="36"/>
                    <a:pt x="429" y="73"/>
                  </a:cubicBezTo>
                  <a:cubicBezTo>
                    <a:pt x="483" y="92"/>
                    <a:pt x="526" y="113"/>
                    <a:pt x="556" y="136"/>
                  </a:cubicBezTo>
                  <a:cubicBezTo>
                    <a:pt x="585" y="159"/>
                    <a:pt x="601" y="184"/>
                    <a:pt x="601" y="209"/>
                  </a:cubicBezTo>
                  <a:cubicBezTo>
                    <a:pt x="601" y="234"/>
                    <a:pt x="586" y="258"/>
                    <a:pt x="558" y="281"/>
                  </a:cubicBezTo>
                  <a:cubicBezTo>
                    <a:pt x="531" y="303"/>
                    <a:pt x="490" y="324"/>
                    <a:pt x="439" y="342"/>
                  </a:cubicBezTo>
                  <a:cubicBezTo>
                    <a:pt x="440" y="344"/>
                    <a:pt x="440" y="344"/>
                    <a:pt x="440" y="344"/>
                  </a:cubicBezTo>
                  <a:cubicBezTo>
                    <a:pt x="491" y="325"/>
                    <a:pt x="532" y="305"/>
                    <a:pt x="560" y="282"/>
                  </a:cubicBezTo>
                  <a:cubicBezTo>
                    <a:pt x="588" y="260"/>
                    <a:pt x="603" y="235"/>
                    <a:pt x="603" y="209"/>
                  </a:cubicBezTo>
                  <a:cubicBezTo>
                    <a:pt x="603" y="183"/>
                    <a:pt x="587" y="158"/>
                    <a:pt x="557" y="134"/>
                  </a:cubicBezTo>
                  <a:cubicBezTo>
                    <a:pt x="467" y="65"/>
                    <a:pt x="257" y="13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372" y="1731"/>
              <a:ext cx="2934" cy="857"/>
            </a:xfrm>
            <a:custGeom>
              <a:avLst/>
              <a:gdLst>
                <a:gd name="T0" fmla="*/ 1713 w 1714"/>
                <a:gd name="T1" fmla="*/ 249 h 499"/>
                <a:gd name="T2" fmla="*/ 1712 w 1714"/>
                <a:gd name="T3" fmla="*/ 249 h 499"/>
                <a:gd name="T4" fmla="*/ 1645 w 1714"/>
                <a:gd name="T5" fmla="*/ 345 h 499"/>
                <a:gd name="T6" fmla="*/ 857 w 1714"/>
                <a:gd name="T7" fmla="*/ 497 h 499"/>
                <a:gd name="T8" fmla="*/ 252 w 1714"/>
                <a:gd name="T9" fmla="*/ 424 h 499"/>
                <a:gd name="T10" fmla="*/ 69 w 1714"/>
                <a:gd name="T11" fmla="*/ 345 h 499"/>
                <a:gd name="T12" fmla="*/ 2 w 1714"/>
                <a:gd name="T13" fmla="*/ 249 h 499"/>
                <a:gd name="T14" fmla="*/ 69 w 1714"/>
                <a:gd name="T15" fmla="*/ 153 h 499"/>
                <a:gd name="T16" fmla="*/ 857 w 1714"/>
                <a:gd name="T17" fmla="*/ 2 h 499"/>
                <a:gd name="T18" fmla="*/ 1462 w 1714"/>
                <a:gd name="T19" fmla="*/ 75 h 499"/>
                <a:gd name="T20" fmla="*/ 1645 w 1714"/>
                <a:gd name="T21" fmla="*/ 153 h 499"/>
                <a:gd name="T22" fmla="*/ 1712 w 1714"/>
                <a:gd name="T23" fmla="*/ 249 h 499"/>
                <a:gd name="T24" fmla="*/ 1713 w 1714"/>
                <a:gd name="T25" fmla="*/ 249 h 499"/>
                <a:gd name="T26" fmla="*/ 1714 w 1714"/>
                <a:gd name="T27" fmla="*/ 249 h 499"/>
                <a:gd name="T28" fmla="*/ 1646 w 1714"/>
                <a:gd name="T29" fmla="*/ 152 h 499"/>
                <a:gd name="T30" fmla="*/ 857 w 1714"/>
                <a:gd name="T31" fmla="*/ 0 h 499"/>
                <a:gd name="T32" fmla="*/ 251 w 1714"/>
                <a:gd name="T33" fmla="*/ 73 h 499"/>
                <a:gd name="T34" fmla="*/ 68 w 1714"/>
                <a:gd name="T35" fmla="*/ 152 h 499"/>
                <a:gd name="T36" fmla="*/ 0 w 1714"/>
                <a:gd name="T37" fmla="*/ 249 h 499"/>
                <a:gd name="T38" fmla="*/ 68 w 1714"/>
                <a:gd name="T39" fmla="*/ 347 h 499"/>
                <a:gd name="T40" fmla="*/ 857 w 1714"/>
                <a:gd name="T41" fmla="*/ 499 h 499"/>
                <a:gd name="T42" fmla="*/ 1463 w 1714"/>
                <a:gd name="T43" fmla="*/ 426 h 499"/>
                <a:gd name="T44" fmla="*/ 1646 w 1714"/>
                <a:gd name="T45" fmla="*/ 347 h 499"/>
                <a:gd name="T46" fmla="*/ 1714 w 1714"/>
                <a:gd name="T47" fmla="*/ 249 h 499"/>
                <a:gd name="T48" fmla="*/ 1713 w 1714"/>
                <a:gd name="T49" fmla="*/ 2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14" h="499">
                  <a:moveTo>
                    <a:pt x="1713" y="249"/>
                  </a:moveTo>
                  <a:cubicBezTo>
                    <a:pt x="1712" y="249"/>
                    <a:pt x="1712" y="249"/>
                    <a:pt x="1712" y="249"/>
                  </a:cubicBezTo>
                  <a:cubicBezTo>
                    <a:pt x="1712" y="283"/>
                    <a:pt x="1688" y="316"/>
                    <a:pt x="1645" y="345"/>
                  </a:cubicBezTo>
                  <a:cubicBezTo>
                    <a:pt x="1516" y="434"/>
                    <a:pt x="1211" y="497"/>
                    <a:pt x="857" y="497"/>
                  </a:cubicBezTo>
                  <a:cubicBezTo>
                    <a:pt x="621" y="497"/>
                    <a:pt x="407" y="469"/>
                    <a:pt x="252" y="424"/>
                  </a:cubicBezTo>
                  <a:cubicBezTo>
                    <a:pt x="175" y="402"/>
                    <a:pt x="112" y="375"/>
                    <a:pt x="69" y="345"/>
                  </a:cubicBezTo>
                  <a:cubicBezTo>
                    <a:pt x="26" y="316"/>
                    <a:pt x="2" y="283"/>
                    <a:pt x="2" y="249"/>
                  </a:cubicBezTo>
                  <a:cubicBezTo>
                    <a:pt x="2" y="216"/>
                    <a:pt x="26" y="183"/>
                    <a:pt x="69" y="153"/>
                  </a:cubicBezTo>
                  <a:cubicBezTo>
                    <a:pt x="198" y="64"/>
                    <a:pt x="503" y="2"/>
                    <a:pt x="857" y="2"/>
                  </a:cubicBezTo>
                  <a:cubicBezTo>
                    <a:pt x="1093" y="2"/>
                    <a:pt x="1307" y="30"/>
                    <a:pt x="1462" y="75"/>
                  </a:cubicBezTo>
                  <a:cubicBezTo>
                    <a:pt x="1539" y="97"/>
                    <a:pt x="1602" y="124"/>
                    <a:pt x="1645" y="153"/>
                  </a:cubicBezTo>
                  <a:cubicBezTo>
                    <a:pt x="1688" y="183"/>
                    <a:pt x="1712" y="216"/>
                    <a:pt x="1712" y="249"/>
                  </a:cubicBezTo>
                  <a:cubicBezTo>
                    <a:pt x="1713" y="249"/>
                    <a:pt x="1713" y="249"/>
                    <a:pt x="1713" y="249"/>
                  </a:cubicBezTo>
                  <a:cubicBezTo>
                    <a:pt x="1714" y="249"/>
                    <a:pt x="1714" y="249"/>
                    <a:pt x="1714" y="249"/>
                  </a:cubicBezTo>
                  <a:cubicBezTo>
                    <a:pt x="1714" y="215"/>
                    <a:pt x="1690" y="182"/>
                    <a:pt x="1646" y="152"/>
                  </a:cubicBezTo>
                  <a:cubicBezTo>
                    <a:pt x="1516" y="62"/>
                    <a:pt x="1212" y="0"/>
                    <a:pt x="857" y="0"/>
                  </a:cubicBezTo>
                  <a:cubicBezTo>
                    <a:pt x="621" y="0"/>
                    <a:pt x="406" y="28"/>
                    <a:pt x="251" y="73"/>
                  </a:cubicBezTo>
                  <a:cubicBezTo>
                    <a:pt x="174" y="95"/>
                    <a:pt x="111" y="122"/>
                    <a:pt x="68" y="152"/>
                  </a:cubicBezTo>
                  <a:cubicBezTo>
                    <a:pt x="24" y="182"/>
                    <a:pt x="0" y="215"/>
                    <a:pt x="0" y="249"/>
                  </a:cubicBezTo>
                  <a:cubicBezTo>
                    <a:pt x="0" y="284"/>
                    <a:pt x="24" y="317"/>
                    <a:pt x="68" y="347"/>
                  </a:cubicBezTo>
                  <a:cubicBezTo>
                    <a:pt x="198" y="436"/>
                    <a:pt x="502" y="499"/>
                    <a:pt x="857" y="499"/>
                  </a:cubicBezTo>
                  <a:cubicBezTo>
                    <a:pt x="1093" y="499"/>
                    <a:pt x="1308" y="471"/>
                    <a:pt x="1463" y="426"/>
                  </a:cubicBezTo>
                  <a:cubicBezTo>
                    <a:pt x="1540" y="404"/>
                    <a:pt x="1603" y="377"/>
                    <a:pt x="1646" y="347"/>
                  </a:cubicBezTo>
                  <a:cubicBezTo>
                    <a:pt x="1690" y="317"/>
                    <a:pt x="1714" y="284"/>
                    <a:pt x="1714" y="249"/>
                  </a:cubicBezTo>
                  <a:lnTo>
                    <a:pt x="1713" y="24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859" y="1581"/>
              <a:ext cx="3961" cy="886"/>
            </a:xfrm>
            <a:custGeom>
              <a:avLst/>
              <a:gdLst>
                <a:gd name="T0" fmla="*/ 180 w 2314"/>
                <a:gd name="T1" fmla="*/ 515 h 516"/>
                <a:gd name="T2" fmla="*/ 49 w 2314"/>
                <a:gd name="T3" fmla="*/ 431 h 516"/>
                <a:gd name="T4" fmla="*/ 2 w 2314"/>
                <a:gd name="T5" fmla="*/ 336 h 516"/>
                <a:gd name="T6" fmla="*/ 92 w 2314"/>
                <a:gd name="T7" fmla="*/ 207 h 516"/>
                <a:gd name="T8" fmla="*/ 1157 w 2314"/>
                <a:gd name="T9" fmla="*/ 2 h 516"/>
                <a:gd name="T10" fmla="*/ 1974 w 2314"/>
                <a:gd name="T11" fmla="*/ 100 h 516"/>
                <a:gd name="T12" fmla="*/ 2222 w 2314"/>
                <a:gd name="T13" fmla="*/ 207 h 516"/>
                <a:gd name="T14" fmla="*/ 2312 w 2314"/>
                <a:gd name="T15" fmla="*/ 336 h 516"/>
                <a:gd name="T16" fmla="*/ 2314 w 2314"/>
                <a:gd name="T17" fmla="*/ 336 h 516"/>
                <a:gd name="T18" fmla="*/ 2223 w 2314"/>
                <a:gd name="T19" fmla="*/ 205 h 516"/>
                <a:gd name="T20" fmla="*/ 1157 w 2314"/>
                <a:gd name="T21" fmla="*/ 0 h 516"/>
                <a:gd name="T22" fmla="*/ 339 w 2314"/>
                <a:gd name="T23" fmla="*/ 98 h 516"/>
                <a:gd name="T24" fmla="*/ 91 w 2314"/>
                <a:gd name="T25" fmla="*/ 205 h 516"/>
                <a:gd name="T26" fmla="*/ 0 w 2314"/>
                <a:gd name="T27" fmla="*/ 336 h 516"/>
                <a:gd name="T28" fmla="*/ 47 w 2314"/>
                <a:gd name="T29" fmla="*/ 432 h 516"/>
                <a:gd name="T30" fmla="*/ 179 w 2314"/>
                <a:gd name="T31" fmla="*/ 516 h 516"/>
                <a:gd name="T32" fmla="*/ 180 w 2314"/>
                <a:gd name="T33" fmla="*/ 515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4" h="516">
                  <a:moveTo>
                    <a:pt x="180" y="515"/>
                  </a:moveTo>
                  <a:cubicBezTo>
                    <a:pt x="123" y="489"/>
                    <a:pt x="79" y="460"/>
                    <a:pt x="49" y="431"/>
                  </a:cubicBezTo>
                  <a:cubicBezTo>
                    <a:pt x="18" y="401"/>
                    <a:pt x="2" y="369"/>
                    <a:pt x="2" y="336"/>
                  </a:cubicBezTo>
                  <a:cubicBezTo>
                    <a:pt x="2" y="291"/>
                    <a:pt x="34" y="247"/>
                    <a:pt x="92" y="207"/>
                  </a:cubicBezTo>
                  <a:cubicBezTo>
                    <a:pt x="268" y="86"/>
                    <a:pt x="678" y="2"/>
                    <a:pt x="1157" y="2"/>
                  </a:cubicBezTo>
                  <a:cubicBezTo>
                    <a:pt x="1476" y="2"/>
                    <a:pt x="1765" y="39"/>
                    <a:pt x="1974" y="100"/>
                  </a:cubicBezTo>
                  <a:cubicBezTo>
                    <a:pt x="2079" y="130"/>
                    <a:pt x="2163" y="166"/>
                    <a:pt x="2222" y="207"/>
                  </a:cubicBezTo>
                  <a:cubicBezTo>
                    <a:pt x="2280" y="247"/>
                    <a:pt x="2312" y="291"/>
                    <a:pt x="2312" y="336"/>
                  </a:cubicBezTo>
                  <a:cubicBezTo>
                    <a:pt x="2314" y="336"/>
                    <a:pt x="2314" y="336"/>
                    <a:pt x="2314" y="336"/>
                  </a:cubicBezTo>
                  <a:cubicBezTo>
                    <a:pt x="2314" y="290"/>
                    <a:pt x="2281" y="245"/>
                    <a:pt x="2223" y="205"/>
                  </a:cubicBezTo>
                  <a:cubicBezTo>
                    <a:pt x="2047" y="84"/>
                    <a:pt x="1636" y="0"/>
                    <a:pt x="1157" y="0"/>
                  </a:cubicBezTo>
                  <a:cubicBezTo>
                    <a:pt x="838" y="0"/>
                    <a:pt x="549" y="37"/>
                    <a:pt x="339" y="98"/>
                  </a:cubicBezTo>
                  <a:cubicBezTo>
                    <a:pt x="235" y="128"/>
                    <a:pt x="150" y="165"/>
                    <a:pt x="91" y="205"/>
                  </a:cubicBezTo>
                  <a:cubicBezTo>
                    <a:pt x="33" y="245"/>
                    <a:pt x="0" y="290"/>
                    <a:pt x="0" y="336"/>
                  </a:cubicBezTo>
                  <a:cubicBezTo>
                    <a:pt x="0" y="370"/>
                    <a:pt x="17" y="402"/>
                    <a:pt x="47" y="432"/>
                  </a:cubicBezTo>
                  <a:cubicBezTo>
                    <a:pt x="78" y="462"/>
                    <a:pt x="122" y="491"/>
                    <a:pt x="179" y="516"/>
                  </a:cubicBezTo>
                  <a:cubicBezTo>
                    <a:pt x="180" y="515"/>
                    <a:pt x="180" y="515"/>
                    <a:pt x="180" y="5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311" y="1421"/>
              <a:ext cx="5056" cy="1194"/>
            </a:xfrm>
            <a:custGeom>
              <a:avLst/>
              <a:gdLst>
                <a:gd name="T0" fmla="*/ 2 w 2954"/>
                <a:gd name="T1" fmla="*/ 429 h 695"/>
                <a:gd name="T2" fmla="*/ 118 w 2954"/>
                <a:gd name="T3" fmla="*/ 263 h 695"/>
                <a:gd name="T4" fmla="*/ 1477 w 2954"/>
                <a:gd name="T5" fmla="*/ 2 h 695"/>
                <a:gd name="T6" fmla="*/ 2520 w 2954"/>
                <a:gd name="T7" fmla="*/ 127 h 695"/>
                <a:gd name="T8" fmla="*/ 2836 w 2954"/>
                <a:gd name="T9" fmla="*/ 263 h 695"/>
                <a:gd name="T10" fmla="*/ 2952 w 2954"/>
                <a:gd name="T11" fmla="*/ 429 h 695"/>
                <a:gd name="T12" fmla="*/ 2869 w 2954"/>
                <a:gd name="T13" fmla="*/ 571 h 695"/>
                <a:gd name="T14" fmla="*/ 2638 w 2954"/>
                <a:gd name="T15" fmla="*/ 693 h 695"/>
                <a:gd name="T16" fmla="*/ 2639 w 2954"/>
                <a:gd name="T17" fmla="*/ 695 h 695"/>
                <a:gd name="T18" fmla="*/ 2870 w 2954"/>
                <a:gd name="T19" fmla="*/ 572 h 695"/>
                <a:gd name="T20" fmla="*/ 2954 w 2954"/>
                <a:gd name="T21" fmla="*/ 429 h 695"/>
                <a:gd name="T22" fmla="*/ 2838 w 2954"/>
                <a:gd name="T23" fmla="*/ 262 h 695"/>
                <a:gd name="T24" fmla="*/ 1477 w 2954"/>
                <a:gd name="T25" fmla="*/ 0 h 695"/>
                <a:gd name="T26" fmla="*/ 433 w 2954"/>
                <a:gd name="T27" fmla="*/ 125 h 695"/>
                <a:gd name="T28" fmla="*/ 116 w 2954"/>
                <a:gd name="T29" fmla="*/ 262 h 695"/>
                <a:gd name="T30" fmla="*/ 0 w 2954"/>
                <a:gd name="T31" fmla="*/ 429 h 695"/>
                <a:gd name="T32" fmla="*/ 2 w 2954"/>
                <a:gd name="T33" fmla="*/ 429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4" h="695">
                  <a:moveTo>
                    <a:pt x="2" y="429"/>
                  </a:moveTo>
                  <a:cubicBezTo>
                    <a:pt x="2" y="371"/>
                    <a:pt x="43" y="315"/>
                    <a:pt x="118" y="263"/>
                  </a:cubicBezTo>
                  <a:cubicBezTo>
                    <a:pt x="341" y="110"/>
                    <a:pt x="866" y="2"/>
                    <a:pt x="1477" y="2"/>
                  </a:cubicBezTo>
                  <a:cubicBezTo>
                    <a:pt x="1885" y="2"/>
                    <a:pt x="2253" y="50"/>
                    <a:pt x="2520" y="127"/>
                  </a:cubicBezTo>
                  <a:cubicBezTo>
                    <a:pt x="2654" y="166"/>
                    <a:pt x="2762" y="212"/>
                    <a:pt x="2836" y="263"/>
                  </a:cubicBezTo>
                  <a:cubicBezTo>
                    <a:pt x="2911" y="315"/>
                    <a:pt x="2952" y="371"/>
                    <a:pt x="2952" y="429"/>
                  </a:cubicBezTo>
                  <a:cubicBezTo>
                    <a:pt x="2952" y="479"/>
                    <a:pt x="2923" y="526"/>
                    <a:pt x="2869" y="571"/>
                  </a:cubicBezTo>
                  <a:cubicBezTo>
                    <a:pt x="2815" y="615"/>
                    <a:pt x="2737" y="656"/>
                    <a:pt x="2638" y="693"/>
                  </a:cubicBezTo>
                  <a:cubicBezTo>
                    <a:pt x="2639" y="695"/>
                    <a:pt x="2639" y="695"/>
                    <a:pt x="2639" y="695"/>
                  </a:cubicBezTo>
                  <a:cubicBezTo>
                    <a:pt x="2737" y="658"/>
                    <a:pt x="2816" y="617"/>
                    <a:pt x="2870" y="572"/>
                  </a:cubicBezTo>
                  <a:cubicBezTo>
                    <a:pt x="2924" y="528"/>
                    <a:pt x="2954" y="480"/>
                    <a:pt x="2954" y="429"/>
                  </a:cubicBezTo>
                  <a:cubicBezTo>
                    <a:pt x="2954" y="370"/>
                    <a:pt x="2912" y="313"/>
                    <a:pt x="2838" y="262"/>
                  </a:cubicBezTo>
                  <a:cubicBezTo>
                    <a:pt x="2613" y="108"/>
                    <a:pt x="2089" y="0"/>
                    <a:pt x="1477" y="0"/>
                  </a:cubicBezTo>
                  <a:cubicBezTo>
                    <a:pt x="1069" y="0"/>
                    <a:pt x="700" y="48"/>
                    <a:pt x="433" y="125"/>
                  </a:cubicBezTo>
                  <a:cubicBezTo>
                    <a:pt x="299" y="164"/>
                    <a:pt x="191" y="210"/>
                    <a:pt x="116" y="262"/>
                  </a:cubicBezTo>
                  <a:cubicBezTo>
                    <a:pt x="42" y="313"/>
                    <a:pt x="0" y="370"/>
                    <a:pt x="0" y="429"/>
                  </a:cubicBezTo>
                  <a:lnTo>
                    <a:pt x="2" y="4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629" y="1505"/>
              <a:ext cx="4451" cy="653"/>
            </a:xfrm>
            <a:custGeom>
              <a:avLst/>
              <a:gdLst>
                <a:gd name="T0" fmla="*/ 2 w 2600"/>
                <a:gd name="T1" fmla="*/ 318 h 380"/>
                <a:gd name="T2" fmla="*/ 442 w 2600"/>
                <a:gd name="T3" fmla="*/ 93 h 380"/>
                <a:gd name="T4" fmla="*/ 1291 w 2600"/>
                <a:gd name="T5" fmla="*/ 2 h 380"/>
                <a:gd name="T6" fmla="*/ 2216 w 2600"/>
                <a:gd name="T7" fmla="*/ 113 h 380"/>
                <a:gd name="T8" fmla="*/ 2496 w 2600"/>
                <a:gd name="T9" fmla="*/ 233 h 380"/>
                <a:gd name="T10" fmla="*/ 2598 w 2600"/>
                <a:gd name="T11" fmla="*/ 380 h 380"/>
                <a:gd name="T12" fmla="*/ 2600 w 2600"/>
                <a:gd name="T13" fmla="*/ 380 h 380"/>
                <a:gd name="T14" fmla="*/ 2497 w 2600"/>
                <a:gd name="T15" fmla="*/ 232 h 380"/>
                <a:gd name="T16" fmla="*/ 1291 w 2600"/>
                <a:gd name="T17" fmla="*/ 0 h 380"/>
                <a:gd name="T18" fmla="*/ 441 w 2600"/>
                <a:gd name="T19" fmla="*/ 91 h 380"/>
                <a:gd name="T20" fmla="*/ 0 w 2600"/>
                <a:gd name="T21" fmla="*/ 317 h 380"/>
                <a:gd name="T22" fmla="*/ 2 w 2600"/>
                <a:gd name="T23" fmla="*/ 3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0" h="380">
                  <a:moveTo>
                    <a:pt x="2" y="318"/>
                  </a:moveTo>
                  <a:cubicBezTo>
                    <a:pt x="53" y="229"/>
                    <a:pt x="213" y="149"/>
                    <a:pt x="442" y="93"/>
                  </a:cubicBezTo>
                  <a:cubicBezTo>
                    <a:pt x="670" y="36"/>
                    <a:pt x="967" y="2"/>
                    <a:pt x="1291" y="2"/>
                  </a:cubicBezTo>
                  <a:cubicBezTo>
                    <a:pt x="1652" y="2"/>
                    <a:pt x="1979" y="44"/>
                    <a:pt x="2216" y="113"/>
                  </a:cubicBezTo>
                  <a:cubicBezTo>
                    <a:pt x="2334" y="147"/>
                    <a:pt x="2430" y="188"/>
                    <a:pt x="2496" y="233"/>
                  </a:cubicBezTo>
                  <a:cubicBezTo>
                    <a:pt x="2562" y="279"/>
                    <a:pt x="2598" y="328"/>
                    <a:pt x="2598" y="380"/>
                  </a:cubicBezTo>
                  <a:cubicBezTo>
                    <a:pt x="2600" y="380"/>
                    <a:pt x="2600" y="380"/>
                    <a:pt x="2600" y="380"/>
                  </a:cubicBezTo>
                  <a:cubicBezTo>
                    <a:pt x="2600" y="327"/>
                    <a:pt x="2563" y="277"/>
                    <a:pt x="2497" y="232"/>
                  </a:cubicBezTo>
                  <a:cubicBezTo>
                    <a:pt x="2298" y="95"/>
                    <a:pt x="1833" y="0"/>
                    <a:pt x="1291" y="0"/>
                  </a:cubicBezTo>
                  <a:cubicBezTo>
                    <a:pt x="967" y="0"/>
                    <a:pt x="670" y="34"/>
                    <a:pt x="441" y="91"/>
                  </a:cubicBezTo>
                  <a:cubicBezTo>
                    <a:pt x="213" y="147"/>
                    <a:pt x="52" y="227"/>
                    <a:pt x="0" y="317"/>
                  </a:cubicBezTo>
                  <a:lnTo>
                    <a:pt x="2" y="31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88" y="1797"/>
              <a:ext cx="1046" cy="361"/>
            </a:xfrm>
            <a:custGeom>
              <a:avLst/>
              <a:gdLst>
                <a:gd name="T0" fmla="*/ 2 w 611"/>
                <a:gd name="T1" fmla="*/ 210 h 210"/>
                <a:gd name="T2" fmla="*/ 48 w 611"/>
                <a:gd name="T3" fmla="*/ 136 h 210"/>
                <a:gd name="T4" fmla="*/ 611 w 611"/>
                <a:gd name="T5" fmla="*/ 2 h 210"/>
                <a:gd name="T6" fmla="*/ 611 w 611"/>
                <a:gd name="T7" fmla="*/ 0 h 210"/>
                <a:gd name="T8" fmla="*/ 176 w 611"/>
                <a:gd name="T9" fmla="*/ 72 h 210"/>
                <a:gd name="T10" fmla="*/ 47 w 611"/>
                <a:gd name="T11" fmla="*/ 135 h 210"/>
                <a:gd name="T12" fmla="*/ 0 w 611"/>
                <a:gd name="T13" fmla="*/ 210 h 210"/>
                <a:gd name="T14" fmla="*/ 2 w 611"/>
                <a:gd name="T1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1" h="210">
                  <a:moveTo>
                    <a:pt x="2" y="210"/>
                  </a:moveTo>
                  <a:cubicBezTo>
                    <a:pt x="2" y="185"/>
                    <a:pt x="18" y="160"/>
                    <a:pt x="48" y="136"/>
                  </a:cubicBezTo>
                  <a:cubicBezTo>
                    <a:pt x="138" y="67"/>
                    <a:pt x="351" y="15"/>
                    <a:pt x="611" y="2"/>
                  </a:cubicBezTo>
                  <a:cubicBezTo>
                    <a:pt x="611" y="0"/>
                    <a:pt x="611" y="0"/>
                    <a:pt x="611" y="0"/>
                  </a:cubicBezTo>
                  <a:cubicBezTo>
                    <a:pt x="438" y="9"/>
                    <a:pt x="285" y="35"/>
                    <a:pt x="176" y="72"/>
                  </a:cubicBezTo>
                  <a:cubicBezTo>
                    <a:pt x="121" y="90"/>
                    <a:pt x="77" y="111"/>
                    <a:pt x="47" y="135"/>
                  </a:cubicBezTo>
                  <a:cubicBezTo>
                    <a:pt x="17" y="158"/>
                    <a:pt x="0" y="184"/>
                    <a:pt x="0" y="210"/>
                  </a:cubicBezTo>
                  <a:lnTo>
                    <a:pt x="2" y="21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311" y="2158"/>
              <a:ext cx="4517" cy="739"/>
            </a:xfrm>
            <a:custGeom>
              <a:avLst/>
              <a:gdLst>
                <a:gd name="T0" fmla="*/ 2638 w 2639"/>
                <a:gd name="T1" fmla="*/ 264 h 430"/>
                <a:gd name="T2" fmla="*/ 1477 w 2639"/>
                <a:gd name="T3" fmla="*/ 428 h 430"/>
                <a:gd name="T4" fmla="*/ 434 w 2639"/>
                <a:gd name="T5" fmla="*/ 302 h 430"/>
                <a:gd name="T6" fmla="*/ 118 w 2639"/>
                <a:gd name="T7" fmla="*/ 166 h 430"/>
                <a:gd name="T8" fmla="*/ 2 w 2639"/>
                <a:gd name="T9" fmla="*/ 0 h 430"/>
                <a:gd name="T10" fmla="*/ 0 w 2639"/>
                <a:gd name="T11" fmla="*/ 0 h 430"/>
                <a:gd name="T12" fmla="*/ 116 w 2639"/>
                <a:gd name="T13" fmla="*/ 168 h 430"/>
                <a:gd name="T14" fmla="*/ 1477 w 2639"/>
                <a:gd name="T15" fmla="*/ 430 h 430"/>
                <a:gd name="T16" fmla="*/ 2639 w 2639"/>
                <a:gd name="T17" fmla="*/ 266 h 430"/>
                <a:gd name="T18" fmla="*/ 2638 w 2639"/>
                <a:gd name="T19" fmla="*/ 26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9" h="430">
                  <a:moveTo>
                    <a:pt x="2638" y="264"/>
                  </a:moveTo>
                  <a:cubicBezTo>
                    <a:pt x="2368" y="364"/>
                    <a:pt x="1948" y="428"/>
                    <a:pt x="1477" y="428"/>
                  </a:cubicBezTo>
                  <a:cubicBezTo>
                    <a:pt x="1069" y="428"/>
                    <a:pt x="701" y="380"/>
                    <a:pt x="434" y="302"/>
                  </a:cubicBezTo>
                  <a:cubicBezTo>
                    <a:pt x="300" y="264"/>
                    <a:pt x="192" y="218"/>
                    <a:pt x="118" y="166"/>
                  </a:cubicBezTo>
                  <a:cubicBezTo>
                    <a:pt x="43" y="115"/>
                    <a:pt x="2" y="59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42" y="117"/>
                    <a:pt x="116" y="168"/>
                  </a:cubicBezTo>
                  <a:cubicBezTo>
                    <a:pt x="341" y="322"/>
                    <a:pt x="865" y="430"/>
                    <a:pt x="1477" y="430"/>
                  </a:cubicBezTo>
                  <a:cubicBezTo>
                    <a:pt x="1949" y="430"/>
                    <a:pt x="2368" y="366"/>
                    <a:pt x="2639" y="266"/>
                  </a:cubicBezTo>
                  <a:lnTo>
                    <a:pt x="2638" y="2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599" y="2050"/>
              <a:ext cx="4481" cy="763"/>
            </a:xfrm>
            <a:custGeom>
              <a:avLst/>
              <a:gdLst>
                <a:gd name="T0" fmla="*/ 2616 w 2618"/>
                <a:gd name="T1" fmla="*/ 63 h 444"/>
                <a:gd name="T2" fmla="*/ 2514 w 2618"/>
                <a:gd name="T3" fmla="*/ 210 h 444"/>
                <a:gd name="T4" fmla="*/ 1309 w 2618"/>
                <a:gd name="T5" fmla="*/ 442 h 444"/>
                <a:gd name="T6" fmla="*/ 384 w 2618"/>
                <a:gd name="T7" fmla="*/ 331 h 444"/>
                <a:gd name="T8" fmla="*/ 104 w 2618"/>
                <a:gd name="T9" fmla="*/ 210 h 444"/>
                <a:gd name="T10" fmla="*/ 2 w 2618"/>
                <a:gd name="T11" fmla="*/ 63 h 444"/>
                <a:gd name="T12" fmla="*/ 20 w 2618"/>
                <a:gd name="T13" fmla="*/ 1 h 444"/>
                <a:gd name="T14" fmla="*/ 18 w 2618"/>
                <a:gd name="T15" fmla="*/ 0 h 444"/>
                <a:gd name="T16" fmla="*/ 0 w 2618"/>
                <a:gd name="T17" fmla="*/ 63 h 444"/>
                <a:gd name="T18" fmla="*/ 103 w 2618"/>
                <a:gd name="T19" fmla="*/ 212 h 444"/>
                <a:gd name="T20" fmla="*/ 1309 w 2618"/>
                <a:gd name="T21" fmla="*/ 444 h 444"/>
                <a:gd name="T22" fmla="*/ 2234 w 2618"/>
                <a:gd name="T23" fmla="*/ 333 h 444"/>
                <a:gd name="T24" fmla="*/ 2515 w 2618"/>
                <a:gd name="T25" fmla="*/ 212 h 444"/>
                <a:gd name="T26" fmla="*/ 2618 w 2618"/>
                <a:gd name="T27" fmla="*/ 63 h 444"/>
                <a:gd name="T28" fmla="*/ 2616 w 2618"/>
                <a:gd name="T29" fmla="*/ 63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8" h="444">
                  <a:moveTo>
                    <a:pt x="2616" y="63"/>
                  </a:moveTo>
                  <a:cubicBezTo>
                    <a:pt x="2616" y="115"/>
                    <a:pt x="2580" y="165"/>
                    <a:pt x="2514" y="210"/>
                  </a:cubicBezTo>
                  <a:cubicBezTo>
                    <a:pt x="2315" y="346"/>
                    <a:pt x="1851" y="442"/>
                    <a:pt x="1309" y="442"/>
                  </a:cubicBezTo>
                  <a:cubicBezTo>
                    <a:pt x="948" y="442"/>
                    <a:pt x="621" y="400"/>
                    <a:pt x="384" y="331"/>
                  </a:cubicBezTo>
                  <a:cubicBezTo>
                    <a:pt x="266" y="297"/>
                    <a:pt x="170" y="256"/>
                    <a:pt x="104" y="210"/>
                  </a:cubicBezTo>
                  <a:cubicBezTo>
                    <a:pt x="38" y="165"/>
                    <a:pt x="2" y="115"/>
                    <a:pt x="2" y="63"/>
                  </a:cubicBezTo>
                  <a:cubicBezTo>
                    <a:pt x="2" y="42"/>
                    <a:pt x="8" y="21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6" y="21"/>
                    <a:pt x="0" y="42"/>
                    <a:pt x="0" y="63"/>
                  </a:cubicBezTo>
                  <a:cubicBezTo>
                    <a:pt x="0" y="116"/>
                    <a:pt x="37" y="166"/>
                    <a:pt x="103" y="212"/>
                  </a:cubicBezTo>
                  <a:cubicBezTo>
                    <a:pt x="302" y="349"/>
                    <a:pt x="767" y="444"/>
                    <a:pt x="1309" y="444"/>
                  </a:cubicBezTo>
                  <a:cubicBezTo>
                    <a:pt x="1670" y="444"/>
                    <a:pt x="1997" y="402"/>
                    <a:pt x="2234" y="333"/>
                  </a:cubicBezTo>
                  <a:cubicBezTo>
                    <a:pt x="2353" y="298"/>
                    <a:pt x="2448" y="258"/>
                    <a:pt x="2515" y="212"/>
                  </a:cubicBezTo>
                  <a:cubicBezTo>
                    <a:pt x="2581" y="166"/>
                    <a:pt x="2618" y="116"/>
                    <a:pt x="2618" y="63"/>
                  </a:cubicBezTo>
                  <a:lnTo>
                    <a:pt x="2616" y="6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5320" y="1880"/>
              <a:ext cx="320" cy="319"/>
            </a:xfrm>
            <a:prstGeom prst="ellipse">
              <a:avLst/>
            </a:prstGeom>
            <a:solidFill>
              <a:srgbClr val="B38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139" y="2108"/>
              <a:ext cx="3400" cy="547"/>
            </a:xfrm>
            <a:custGeom>
              <a:avLst/>
              <a:gdLst>
                <a:gd name="T0" fmla="*/ 1979 w 1986"/>
                <a:gd name="T1" fmla="*/ 0 h 318"/>
                <a:gd name="T2" fmla="*/ 1984 w 1986"/>
                <a:gd name="T3" fmla="*/ 29 h 318"/>
                <a:gd name="T4" fmla="*/ 1906 w 1986"/>
                <a:gd name="T5" fmla="*/ 141 h 318"/>
                <a:gd name="T6" fmla="*/ 993 w 1986"/>
                <a:gd name="T7" fmla="*/ 316 h 318"/>
                <a:gd name="T8" fmla="*/ 292 w 1986"/>
                <a:gd name="T9" fmla="*/ 232 h 318"/>
                <a:gd name="T10" fmla="*/ 80 w 1986"/>
                <a:gd name="T11" fmla="*/ 141 h 318"/>
                <a:gd name="T12" fmla="*/ 2 w 1986"/>
                <a:gd name="T13" fmla="*/ 29 h 318"/>
                <a:gd name="T14" fmla="*/ 0 w 1986"/>
                <a:gd name="T15" fmla="*/ 29 h 318"/>
                <a:gd name="T16" fmla="*/ 78 w 1986"/>
                <a:gd name="T17" fmla="*/ 142 h 318"/>
                <a:gd name="T18" fmla="*/ 993 w 1986"/>
                <a:gd name="T19" fmla="*/ 318 h 318"/>
                <a:gd name="T20" fmla="*/ 1695 w 1986"/>
                <a:gd name="T21" fmla="*/ 234 h 318"/>
                <a:gd name="T22" fmla="*/ 1908 w 1986"/>
                <a:gd name="T23" fmla="*/ 142 h 318"/>
                <a:gd name="T24" fmla="*/ 1986 w 1986"/>
                <a:gd name="T25" fmla="*/ 29 h 318"/>
                <a:gd name="T26" fmla="*/ 1981 w 1986"/>
                <a:gd name="T27" fmla="*/ 0 h 318"/>
                <a:gd name="T28" fmla="*/ 1979 w 1986"/>
                <a:gd name="T2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6" h="318">
                  <a:moveTo>
                    <a:pt x="1979" y="0"/>
                  </a:moveTo>
                  <a:cubicBezTo>
                    <a:pt x="1982" y="10"/>
                    <a:pt x="1984" y="20"/>
                    <a:pt x="1984" y="29"/>
                  </a:cubicBezTo>
                  <a:cubicBezTo>
                    <a:pt x="1984" y="69"/>
                    <a:pt x="1957" y="106"/>
                    <a:pt x="1906" y="141"/>
                  </a:cubicBezTo>
                  <a:cubicBezTo>
                    <a:pt x="1756" y="244"/>
                    <a:pt x="1404" y="316"/>
                    <a:pt x="993" y="316"/>
                  </a:cubicBezTo>
                  <a:cubicBezTo>
                    <a:pt x="719" y="316"/>
                    <a:pt x="471" y="284"/>
                    <a:pt x="292" y="232"/>
                  </a:cubicBezTo>
                  <a:cubicBezTo>
                    <a:pt x="202" y="206"/>
                    <a:pt x="130" y="175"/>
                    <a:pt x="80" y="141"/>
                  </a:cubicBezTo>
                  <a:cubicBezTo>
                    <a:pt x="29" y="106"/>
                    <a:pt x="2" y="69"/>
                    <a:pt x="2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70"/>
                    <a:pt x="28" y="108"/>
                    <a:pt x="78" y="142"/>
                  </a:cubicBezTo>
                  <a:cubicBezTo>
                    <a:pt x="229" y="246"/>
                    <a:pt x="582" y="318"/>
                    <a:pt x="993" y="318"/>
                  </a:cubicBezTo>
                  <a:cubicBezTo>
                    <a:pt x="1267" y="318"/>
                    <a:pt x="1515" y="286"/>
                    <a:pt x="1695" y="234"/>
                  </a:cubicBezTo>
                  <a:cubicBezTo>
                    <a:pt x="1785" y="208"/>
                    <a:pt x="1857" y="177"/>
                    <a:pt x="1908" y="142"/>
                  </a:cubicBezTo>
                  <a:cubicBezTo>
                    <a:pt x="1958" y="108"/>
                    <a:pt x="1986" y="70"/>
                    <a:pt x="1986" y="29"/>
                  </a:cubicBezTo>
                  <a:cubicBezTo>
                    <a:pt x="1986" y="19"/>
                    <a:pt x="1984" y="9"/>
                    <a:pt x="1981" y="0"/>
                  </a:cubicBezTo>
                  <a:lnTo>
                    <a:pt x="197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4484" y="2120"/>
              <a:ext cx="83" cy="83"/>
            </a:xfrm>
            <a:prstGeom prst="ellipse">
              <a:avLst/>
            </a:prstGeom>
            <a:solidFill>
              <a:srgbClr val="C77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3495" y="2548"/>
              <a:ext cx="55" cy="55"/>
            </a:xfrm>
            <a:prstGeom prst="ellipse">
              <a:avLst/>
            </a:prstGeom>
            <a:solidFill>
              <a:srgbClr val="EF39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2970" y="2251"/>
              <a:ext cx="118" cy="119"/>
            </a:xfrm>
            <a:prstGeom prst="ellipse">
              <a:avLst/>
            </a:prstGeom>
            <a:solidFill>
              <a:srgbClr val="F26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4796" y="2327"/>
              <a:ext cx="91" cy="91"/>
            </a:xfrm>
            <a:prstGeom prst="ellipse">
              <a:avLst/>
            </a:prstGeom>
            <a:solidFill>
              <a:srgbClr val="426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1573" y="1944"/>
              <a:ext cx="156" cy="156"/>
            </a:xfrm>
            <a:prstGeom prst="ellipse">
              <a:avLst/>
            </a:prstGeom>
            <a:solidFill>
              <a:srgbClr val="80A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5799" y="2521"/>
              <a:ext cx="147" cy="146"/>
            </a:xfrm>
            <a:prstGeom prst="ellipse">
              <a:avLst/>
            </a:prstGeom>
            <a:solidFill>
              <a:srgbClr val="416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1951" y="2287"/>
              <a:ext cx="266" cy="266"/>
            </a:xfrm>
            <a:prstGeom prst="ellipse">
              <a:avLst/>
            </a:prstGeom>
            <a:solidFill>
              <a:srgbClr val="C19B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782" y="2301"/>
              <a:ext cx="606" cy="245"/>
            </a:xfrm>
            <a:custGeom>
              <a:avLst/>
              <a:gdLst>
                <a:gd name="T0" fmla="*/ 349 w 354"/>
                <a:gd name="T1" fmla="*/ 13 h 143"/>
                <a:gd name="T2" fmla="*/ 236 w 354"/>
                <a:gd name="T3" fmla="*/ 20 h 143"/>
                <a:gd name="T4" fmla="*/ 245 w 354"/>
                <a:gd name="T5" fmla="*/ 33 h 143"/>
                <a:gd name="T6" fmla="*/ 279 w 354"/>
                <a:gd name="T7" fmla="*/ 36 h 143"/>
                <a:gd name="T8" fmla="*/ 182 w 354"/>
                <a:gd name="T9" fmla="*/ 87 h 143"/>
                <a:gd name="T10" fmla="*/ 75 w 354"/>
                <a:gd name="T11" fmla="*/ 103 h 143"/>
                <a:gd name="T12" fmla="*/ 100 w 354"/>
                <a:gd name="T13" fmla="*/ 81 h 143"/>
                <a:gd name="T14" fmla="*/ 99 w 354"/>
                <a:gd name="T15" fmla="*/ 69 h 143"/>
                <a:gd name="T16" fmla="*/ 100 w 354"/>
                <a:gd name="T17" fmla="*/ 64 h 143"/>
                <a:gd name="T18" fmla="*/ 4 w 354"/>
                <a:gd name="T19" fmla="*/ 126 h 143"/>
                <a:gd name="T20" fmla="*/ 186 w 354"/>
                <a:gd name="T21" fmla="*/ 99 h 143"/>
                <a:gd name="T22" fmla="*/ 349 w 354"/>
                <a:gd name="T23" fmla="*/ 1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4" h="143">
                  <a:moveTo>
                    <a:pt x="349" y="13"/>
                  </a:moveTo>
                  <a:cubicBezTo>
                    <a:pt x="345" y="0"/>
                    <a:pt x="298" y="4"/>
                    <a:pt x="236" y="20"/>
                  </a:cubicBezTo>
                  <a:cubicBezTo>
                    <a:pt x="239" y="24"/>
                    <a:pt x="242" y="28"/>
                    <a:pt x="245" y="33"/>
                  </a:cubicBezTo>
                  <a:cubicBezTo>
                    <a:pt x="264" y="30"/>
                    <a:pt x="277" y="31"/>
                    <a:pt x="279" y="36"/>
                  </a:cubicBezTo>
                  <a:cubicBezTo>
                    <a:pt x="282" y="45"/>
                    <a:pt x="239" y="68"/>
                    <a:pt x="182" y="87"/>
                  </a:cubicBezTo>
                  <a:cubicBezTo>
                    <a:pt x="126" y="106"/>
                    <a:pt x="78" y="113"/>
                    <a:pt x="75" y="103"/>
                  </a:cubicBezTo>
                  <a:cubicBezTo>
                    <a:pt x="73" y="98"/>
                    <a:pt x="83" y="90"/>
                    <a:pt x="100" y="81"/>
                  </a:cubicBezTo>
                  <a:cubicBezTo>
                    <a:pt x="100" y="77"/>
                    <a:pt x="99" y="73"/>
                    <a:pt x="99" y="69"/>
                  </a:cubicBezTo>
                  <a:cubicBezTo>
                    <a:pt x="99" y="68"/>
                    <a:pt x="99" y="66"/>
                    <a:pt x="100" y="64"/>
                  </a:cubicBezTo>
                  <a:cubicBezTo>
                    <a:pt x="40" y="89"/>
                    <a:pt x="0" y="114"/>
                    <a:pt x="4" y="126"/>
                  </a:cubicBezTo>
                  <a:cubicBezTo>
                    <a:pt x="10" y="143"/>
                    <a:pt x="91" y="130"/>
                    <a:pt x="186" y="99"/>
                  </a:cubicBezTo>
                  <a:cubicBezTo>
                    <a:pt x="282" y="68"/>
                    <a:pt x="354" y="29"/>
                    <a:pt x="349" y="13"/>
                  </a:cubicBezTo>
                  <a:close/>
                </a:path>
              </a:pathLst>
            </a:custGeom>
            <a:solidFill>
              <a:srgbClr val="AB7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3456" y="1739"/>
              <a:ext cx="780" cy="783"/>
            </a:xfrm>
            <a:prstGeom prst="ellipse">
              <a:avLst/>
            </a:prstGeom>
            <a:solidFill>
              <a:srgbClr val="FFD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692" y="1804"/>
              <a:ext cx="99" cy="78"/>
            </a:xfrm>
            <a:custGeom>
              <a:avLst/>
              <a:gdLst>
                <a:gd name="T0" fmla="*/ 33 w 58"/>
                <a:gd name="T1" fmla="*/ 0 h 45"/>
                <a:gd name="T2" fmla="*/ 20 w 58"/>
                <a:gd name="T3" fmla="*/ 3 h 45"/>
                <a:gd name="T4" fmla="*/ 4 w 58"/>
                <a:gd name="T5" fmla="*/ 33 h 45"/>
                <a:gd name="T6" fmla="*/ 25 w 58"/>
                <a:gd name="T7" fmla="*/ 45 h 45"/>
                <a:gd name="T8" fmla="*/ 37 w 58"/>
                <a:gd name="T9" fmla="*/ 42 h 45"/>
                <a:gd name="T10" fmla="*/ 53 w 58"/>
                <a:gd name="T11" fmla="*/ 12 h 45"/>
                <a:gd name="T12" fmla="*/ 33 w 5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5">
                  <a:moveTo>
                    <a:pt x="33" y="0"/>
                  </a:moveTo>
                  <a:cubicBezTo>
                    <a:pt x="29" y="0"/>
                    <a:pt x="25" y="1"/>
                    <a:pt x="20" y="3"/>
                  </a:cubicBezTo>
                  <a:cubicBezTo>
                    <a:pt x="7" y="8"/>
                    <a:pt x="0" y="22"/>
                    <a:pt x="4" y="33"/>
                  </a:cubicBezTo>
                  <a:cubicBezTo>
                    <a:pt x="7" y="40"/>
                    <a:pt x="15" y="45"/>
                    <a:pt x="25" y="45"/>
                  </a:cubicBezTo>
                  <a:cubicBezTo>
                    <a:pt x="29" y="45"/>
                    <a:pt x="33" y="44"/>
                    <a:pt x="37" y="42"/>
                  </a:cubicBezTo>
                  <a:cubicBezTo>
                    <a:pt x="50" y="36"/>
                    <a:pt x="58" y="23"/>
                    <a:pt x="53" y="12"/>
                  </a:cubicBezTo>
                  <a:cubicBezTo>
                    <a:pt x="50" y="5"/>
                    <a:pt x="42" y="0"/>
                    <a:pt x="33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490" y="1944"/>
              <a:ext cx="164" cy="192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937" y="1880"/>
              <a:ext cx="130" cy="110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1"/>
            <p:cNvSpPr>
              <a:spLocks noChangeArrowheads="1"/>
            </p:cNvSpPr>
            <p:nvPr/>
          </p:nvSpPr>
          <p:spPr bwMode="auto">
            <a:xfrm>
              <a:off x="3933" y="2086"/>
              <a:ext cx="45" cy="45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3772" y="2117"/>
              <a:ext cx="137" cy="13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3834" y="2127"/>
              <a:ext cx="402" cy="395"/>
            </a:xfrm>
            <a:custGeom>
              <a:avLst/>
              <a:gdLst>
                <a:gd name="T0" fmla="*/ 7 w 235"/>
                <a:gd name="T1" fmla="*/ 230 h 230"/>
                <a:gd name="T2" fmla="*/ 6 w 235"/>
                <a:gd name="T3" fmla="*/ 230 h 230"/>
                <a:gd name="T4" fmla="*/ 6 w 235"/>
                <a:gd name="T5" fmla="*/ 230 h 230"/>
                <a:gd name="T6" fmla="*/ 6 w 235"/>
                <a:gd name="T7" fmla="*/ 230 h 230"/>
                <a:gd name="T8" fmla="*/ 6 w 235"/>
                <a:gd name="T9" fmla="*/ 230 h 230"/>
                <a:gd name="T10" fmla="*/ 6 w 235"/>
                <a:gd name="T11" fmla="*/ 230 h 230"/>
                <a:gd name="T12" fmla="*/ 6 w 235"/>
                <a:gd name="T13" fmla="*/ 230 h 230"/>
                <a:gd name="T14" fmla="*/ 5 w 235"/>
                <a:gd name="T15" fmla="*/ 230 h 230"/>
                <a:gd name="T16" fmla="*/ 5 w 235"/>
                <a:gd name="T17" fmla="*/ 230 h 230"/>
                <a:gd name="T18" fmla="*/ 5 w 235"/>
                <a:gd name="T19" fmla="*/ 230 h 230"/>
                <a:gd name="T20" fmla="*/ 4 w 235"/>
                <a:gd name="T21" fmla="*/ 230 h 230"/>
                <a:gd name="T22" fmla="*/ 4 w 235"/>
                <a:gd name="T23" fmla="*/ 230 h 230"/>
                <a:gd name="T24" fmla="*/ 4 w 235"/>
                <a:gd name="T25" fmla="*/ 230 h 230"/>
                <a:gd name="T26" fmla="*/ 3 w 235"/>
                <a:gd name="T27" fmla="*/ 230 h 230"/>
                <a:gd name="T28" fmla="*/ 3 w 235"/>
                <a:gd name="T29" fmla="*/ 230 h 230"/>
                <a:gd name="T30" fmla="*/ 3 w 235"/>
                <a:gd name="T31" fmla="*/ 230 h 230"/>
                <a:gd name="T32" fmla="*/ 3 w 235"/>
                <a:gd name="T33" fmla="*/ 230 h 230"/>
                <a:gd name="T34" fmla="*/ 3 w 235"/>
                <a:gd name="T35" fmla="*/ 230 h 230"/>
                <a:gd name="T36" fmla="*/ 3 w 235"/>
                <a:gd name="T37" fmla="*/ 230 h 230"/>
                <a:gd name="T38" fmla="*/ 2 w 235"/>
                <a:gd name="T39" fmla="*/ 230 h 230"/>
                <a:gd name="T40" fmla="*/ 2 w 235"/>
                <a:gd name="T41" fmla="*/ 230 h 230"/>
                <a:gd name="T42" fmla="*/ 2 w 235"/>
                <a:gd name="T43" fmla="*/ 230 h 230"/>
                <a:gd name="T44" fmla="*/ 1 w 235"/>
                <a:gd name="T45" fmla="*/ 230 h 230"/>
                <a:gd name="T46" fmla="*/ 1 w 235"/>
                <a:gd name="T47" fmla="*/ 230 h 230"/>
                <a:gd name="T48" fmla="*/ 1 w 235"/>
                <a:gd name="T49" fmla="*/ 230 h 230"/>
                <a:gd name="T50" fmla="*/ 0 w 235"/>
                <a:gd name="T51" fmla="*/ 230 h 230"/>
                <a:gd name="T52" fmla="*/ 0 w 235"/>
                <a:gd name="T53" fmla="*/ 230 h 230"/>
                <a:gd name="T54" fmla="*/ 0 w 235"/>
                <a:gd name="T55" fmla="*/ 230 h 230"/>
                <a:gd name="T56" fmla="*/ 235 w 235"/>
                <a:gd name="T57" fmla="*/ 2 h 230"/>
                <a:gd name="T58" fmla="*/ 235 w 235"/>
                <a:gd name="T59" fmla="*/ 2 h 230"/>
                <a:gd name="T60" fmla="*/ 235 w 235"/>
                <a:gd name="T61" fmla="*/ 2 h 230"/>
                <a:gd name="T62" fmla="*/ 235 w 235"/>
                <a:gd name="T63" fmla="*/ 2 h 230"/>
                <a:gd name="T64" fmla="*/ 235 w 235"/>
                <a:gd name="T65" fmla="*/ 2 h 230"/>
                <a:gd name="T66" fmla="*/ 235 w 235"/>
                <a:gd name="T67" fmla="*/ 1 h 230"/>
                <a:gd name="T68" fmla="*/ 235 w 235"/>
                <a:gd name="T69" fmla="*/ 1 h 230"/>
                <a:gd name="T70" fmla="*/ 235 w 235"/>
                <a:gd name="T71" fmla="*/ 1 h 230"/>
                <a:gd name="T72" fmla="*/ 235 w 235"/>
                <a:gd name="T73" fmla="*/ 0 h 230"/>
                <a:gd name="T74" fmla="*/ 235 w 235"/>
                <a:gd name="T75" fmla="*/ 0 h 230"/>
                <a:gd name="T76" fmla="*/ 235 w 235"/>
                <a:gd name="T7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5" h="230">
                  <a:moveTo>
                    <a:pt x="7" y="230"/>
                  </a:moveTo>
                  <a:cubicBezTo>
                    <a:pt x="7" y="230"/>
                    <a:pt x="7" y="230"/>
                    <a:pt x="7" y="230"/>
                  </a:cubicBezTo>
                  <a:cubicBezTo>
                    <a:pt x="7" y="230"/>
                    <a:pt x="7" y="230"/>
                    <a:pt x="7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7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6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4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3" y="230"/>
                  </a:moveTo>
                  <a:cubicBezTo>
                    <a:pt x="3" y="230"/>
                    <a:pt x="4" y="230"/>
                    <a:pt x="4" y="230"/>
                  </a:cubicBezTo>
                  <a:cubicBezTo>
                    <a:pt x="4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3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2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</a:path>
              </a:pathLst>
            </a:custGeom>
            <a:solidFill>
              <a:srgbClr val="F15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613" y="1940"/>
              <a:ext cx="623" cy="582"/>
            </a:xfrm>
            <a:custGeom>
              <a:avLst/>
              <a:gdLst>
                <a:gd name="T0" fmla="*/ 344 w 364"/>
                <a:gd name="T1" fmla="*/ 65 h 339"/>
                <a:gd name="T2" fmla="*/ 324 w 364"/>
                <a:gd name="T3" fmla="*/ 161 h 339"/>
                <a:gd name="T4" fmla="*/ 256 w 364"/>
                <a:gd name="T5" fmla="*/ 181 h 339"/>
                <a:gd name="T6" fmla="*/ 253 w 364"/>
                <a:gd name="T7" fmla="*/ 254 h 339"/>
                <a:gd name="T8" fmla="*/ 101 w 364"/>
                <a:gd name="T9" fmla="*/ 274 h 339"/>
                <a:gd name="T10" fmla="*/ 56 w 364"/>
                <a:gd name="T11" fmla="*/ 282 h 339"/>
                <a:gd name="T12" fmla="*/ 0 w 364"/>
                <a:gd name="T13" fmla="*/ 294 h 339"/>
                <a:gd name="T14" fmla="*/ 129 w 364"/>
                <a:gd name="T15" fmla="*/ 339 h 339"/>
                <a:gd name="T16" fmla="*/ 129 w 364"/>
                <a:gd name="T17" fmla="*/ 339 h 339"/>
                <a:gd name="T18" fmla="*/ 130 w 364"/>
                <a:gd name="T19" fmla="*/ 339 h 339"/>
                <a:gd name="T20" fmla="*/ 130 w 364"/>
                <a:gd name="T21" fmla="*/ 339 h 339"/>
                <a:gd name="T22" fmla="*/ 131 w 364"/>
                <a:gd name="T23" fmla="*/ 339 h 339"/>
                <a:gd name="T24" fmla="*/ 131 w 364"/>
                <a:gd name="T25" fmla="*/ 339 h 339"/>
                <a:gd name="T26" fmla="*/ 132 w 364"/>
                <a:gd name="T27" fmla="*/ 339 h 339"/>
                <a:gd name="T28" fmla="*/ 132 w 364"/>
                <a:gd name="T29" fmla="*/ 339 h 339"/>
                <a:gd name="T30" fmla="*/ 132 w 364"/>
                <a:gd name="T31" fmla="*/ 339 h 339"/>
                <a:gd name="T32" fmla="*/ 133 w 364"/>
                <a:gd name="T33" fmla="*/ 339 h 339"/>
                <a:gd name="T34" fmla="*/ 133 w 364"/>
                <a:gd name="T35" fmla="*/ 339 h 339"/>
                <a:gd name="T36" fmla="*/ 133 w 364"/>
                <a:gd name="T37" fmla="*/ 339 h 339"/>
                <a:gd name="T38" fmla="*/ 134 w 364"/>
                <a:gd name="T39" fmla="*/ 339 h 339"/>
                <a:gd name="T40" fmla="*/ 134 w 364"/>
                <a:gd name="T41" fmla="*/ 339 h 339"/>
                <a:gd name="T42" fmla="*/ 135 w 364"/>
                <a:gd name="T43" fmla="*/ 339 h 339"/>
                <a:gd name="T44" fmla="*/ 135 w 364"/>
                <a:gd name="T45" fmla="*/ 339 h 339"/>
                <a:gd name="T46" fmla="*/ 135 w 364"/>
                <a:gd name="T47" fmla="*/ 339 h 339"/>
                <a:gd name="T48" fmla="*/ 136 w 364"/>
                <a:gd name="T49" fmla="*/ 339 h 339"/>
                <a:gd name="T50" fmla="*/ 136 w 364"/>
                <a:gd name="T51" fmla="*/ 339 h 339"/>
                <a:gd name="T52" fmla="*/ 364 w 364"/>
                <a:gd name="T53" fmla="*/ 111 h 339"/>
                <a:gd name="T54" fmla="*/ 364 w 364"/>
                <a:gd name="T55" fmla="*/ 111 h 339"/>
                <a:gd name="T56" fmla="*/ 364 w 364"/>
                <a:gd name="T57" fmla="*/ 111 h 339"/>
                <a:gd name="T58" fmla="*/ 364 w 364"/>
                <a:gd name="T59" fmla="*/ 110 h 339"/>
                <a:gd name="T60" fmla="*/ 364 w 364"/>
                <a:gd name="T61" fmla="*/ 110 h 339"/>
                <a:gd name="T62" fmla="*/ 364 w 364"/>
                <a:gd name="T63" fmla="*/ 109 h 339"/>
                <a:gd name="T64" fmla="*/ 364 w 364"/>
                <a:gd name="T65" fmla="*/ 109 h 339"/>
                <a:gd name="T66" fmla="*/ 335 w 364"/>
                <a:gd name="T6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4" h="339">
                  <a:moveTo>
                    <a:pt x="335" y="0"/>
                  </a:moveTo>
                  <a:cubicBezTo>
                    <a:pt x="341" y="21"/>
                    <a:pt x="344" y="43"/>
                    <a:pt x="344" y="65"/>
                  </a:cubicBezTo>
                  <a:cubicBezTo>
                    <a:pt x="344" y="100"/>
                    <a:pt x="337" y="132"/>
                    <a:pt x="324" y="162"/>
                  </a:cubicBezTo>
                  <a:cubicBezTo>
                    <a:pt x="324" y="161"/>
                    <a:pt x="324" y="161"/>
                    <a:pt x="324" y="161"/>
                  </a:cubicBezTo>
                  <a:cubicBezTo>
                    <a:pt x="318" y="157"/>
                    <a:pt x="312" y="155"/>
                    <a:pt x="304" y="155"/>
                  </a:cubicBezTo>
                  <a:cubicBezTo>
                    <a:pt x="289" y="155"/>
                    <a:pt x="270" y="164"/>
                    <a:pt x="256" y="181"/>
                  </a:cubicBezTo>
                  <a:cubicBezTo>
                    <a:pt x="235" y="205"/>
                    <a:pt x="231" y="237"/>
                    <a:pt x="247" y="251"/>
                  </a:cubicBezTo>
                  <a:cubicBezTo>
                    <a:pt x="249" y="252"/>
                    <a:pt x="251" y="253"/>
                    <a:pt x="253" y="254"/>
                  </a:cubicBezTo>
                  <a:cubicBezTo>
                    <a:pt x="219" y="282"/>
                    <a:pt x="177" y="301"/>
                    <a:pt x="131" y="308"/>
                  </a:cubicBezTo>
                  <a:cubicBezTo>
                    <a:pt x="135" y="297"/>
                    <a:pt x="122" y="281"/>
                    <a:pt x="101" y="274"/>
                  </a:cubicBezTo>
                  <a:cubicBezTo>
                    <a:pt x="94" y="271"/>
                    <a:pt x="86" y="270"/>
                    <a:pt x="80" y="270"/>
                  </a:cubicBezTo>
                  <a:cubicBezTo>
                    <a:pt x="68" y="270"/>
                    <a:pt x="58" y="274"/>
                    <a:pt x="56" y="282"/>
                  </a:cubicBezTo>
                  <a:cubicBezTo>
                    <a:pt x="52" y="291"/>
                    <a:pt x="60" y="303"/>
                    <a:pt x="73" y="311"/>
                  </a:cubicBezTo>
                  <a:cubicBezTo>
                    <a:pt x="47" y="309"/>
                    <a:pt x="23" y="303"/>
                    <a:pt x="0" y="294"/>
                  </a:cubicBezTo>
                  <a:cubicBezTo>
                    <a:pt x="36" y="321"/>
                    <a:pt x="81" y="338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262" y="339"/>
                    <a:pt x="364" y="237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69"/>
                    <a:pt x="353" y="32"/>
                    <a:pt x="335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160" y="2007"/>
              <a:ext cx="1372" cy="342"/>
            </a:xfrm>
            <a:custGeom>
              <a:avLst/>
              <a:gdLst>
                <a:gd name="T0" fmla="*/ 800 w 802"/>
                <a:gd name="T1" fmla="*/ 90 h 199"/>
                <a:gd name="T2" fmla="*/ 769 w 802"/>
                <a:gd name="T3" fmla="*/ 131 h 199"/>
                <a:gd name="T4" fmla="*/ 624 w 802"/>
                <a:gd name="T5" fmla="*/ 178 h 199"/>
                <a:gd name="T6" fmla="*/ 401 w 802"/>
                <a:gd name="T7" fmla="*/ 197 h 199"/>
                <a:gd name="T8" fmla="*/ 118 w 802"/>
                <a:gd name="T9" fmla="*/ 165 h 199"/>
                <a:gd name="T10" fmla="*/ 33 w 802"/>
                <a:gd name="T11" fmla="*/ 131 h 199"/>
                <a:gd name="T12" fmla="*/ 2 w 802"/>
                <a:gd name="T13" fmla="*/ 90 h 199"/>
                <a:gd name="T14" fmla="*/ 14 w 802"/>
                <a:gd name="T15" fmla="*/ 64 h 199"/>
                <a:gd name="T16" fmla="*/ 170 w 802"/>
                <a:gd name="T17" fmla="*/ 2 h 199"/>
                <a:gd name="T18" fmla="*/ 170 w 802"/>
                <a:gd name="T19" fmla="*/ 0 h 199"/>
                <a:gd name="T20" fmla="*/ 47 w 802"/>
                <a:gd name="T21" fmla="*/ 38 h 199"/>
                <a:gd name="T22" fmla="*/ 12 w 802"/>
                <a:gd name="T23" fmla="*/ 63 h 199"/>
                <a:gd name="T24" fmla="*/ 0 w 802"/>
                <a:gd name="T25" fmla="*/ 90 h 199"/>
                <a:gd name="T26" fmla="*/ 32 w 802"/>
                <a:gd name="T27" fmla="*/ 133 h 199"/>
                <a:gd name="T28" fmla="*/ 177 w 802"/>
                <a:gd name="T29" fmla="*/ 180 h 199"/>
                <a:gd name="T30" fmla="*/ 401 w 802"/>
                <a:gd name="T31" fmla="*/ 199 h 199"/>
                <a:gd name="T32" fmla="*/ 684 w 802"/>
                <a:gd name="T33" fmla="*/ 167 h 199"/>
                <a:gd name="T34" fmla="*/ 770 w 802"/>
                <a:gd name="T35" fmla="*/ 133 h 199"/>
                <a:gd name="T36" fmla="*/ 802 w 802"/>
                <a:gd name="T37" fmla="*/ 90 h 199"/>
                <a:gd name="T38" fmla="*/ 800 w 802"/>
                <a:gd name="T39" fmla="*/ 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2" h="199">
                  <a:moveTo>
                    <a:pt x="800" y="90"/>
                  </a:moveTo>
                  <a:cubicBezTo>
                    <a:pt x="800" y="104"/>
                    <a:pt x="789" y="118"/>
                    <a:pt x="769" y="131"/>
                  </a:cubicBezTo>
                  <a:cubicBezTo>
                    <a:pt x="739" y="150"/>
                    <a:pt x="688" y="167"/>
                    <a:pt x="624" y="178"/>
                  </a:cubicBezTo>
                  <a:cubicBezTo>
                    <a:pt x="561" y="190"/>
                    <a:pt x="484" y="197"/>
                    <a:pt x="401" y="197"/>
                  </a:cubicBezTo>
                  <a:cubicBezTo>
                    <a:pt x="291" y="197"/>
                    <a:pt x="191" y="185"/>
                    <a:pt x="118" y="165"/>
                  </a:cubicBezTo>
                  <a:cubicBezTo>
                    <a:pt x="82" y="156"/>
                    <a:pt x="53" y="144"/>
                    <a:pt x="33" y="131"/>
                  </a:cubicBezTo>
                  <a:cubicBezTo>
                    <a:pt x="13" y="118"/>
                    <a:pt x="2" y="104"/>
                    <a:pt x="2" y="90"/>
                  </a:cubicBezTo>
                  <a:cubicBezTo>
                    <a:pt x="2" y="81"/>
                    <a:pt x="6" y="72"/>
                    <a:pt x="14" y="64"/>
                  </a:cubicBezTo>
                  <a:cubicBezTo>
                    <a:pt x="37" y="39"/>
                    <a:pt x="94" y="17"/>
                    <a:pt x="170" y="2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19" y="10"/>
                    <a:pt x="76" y="23"/>
                    <a:pt x="47" y="38"/>
                  </a:cubicBezTo>
                  <a:cubicBezTo>
                    <a:pt x="32" y="46"/>
                    <a:pt x="20" y="54"/>
                    <a:pt x="12" y="63"/>
                  </a:cubicBezTo>
                  <a:cubicBezTo>
                    <a:pt x="4" y="71"/>
                    <a:pt x="0" y="80"/>
                    <a:pt x="0" y="90"/>
                  </a:cubicBezTo>
                  <a:cubicBezTo>
                    <a:pt x="0" y="105"/>
                    <a:pt x="12" y="120"/>
                    <a:pt x="32" y="133"/>
                  </a:cubicBezTo>
                  <a:cubicBezTo>
                    <a:pt x="62" y="152"/>
                    <a:pt x="113" y="169"/>
                    <a:pt x="177" y="180"/>
                  </a:cubicBezTo>
                  <a:cubicBezTo>
                    <a:pt x="241" y="192"/>
                    <a:pt x="318" y="199"/>
                    <a:pt x="401" y="199"/>
                  </a:cubicBezTo>
                  <a:cubicBezTo>
                    <a:pt x="512" y="199"/>
                    <a:pt x="612" y="187"/>
                    <a:pt x="684" y="167"/>
                  </a:cubicBezTo>
                  <a:cubicBezTo>
                    <a:pt x="720" y="157"/>
                    <a:pt x="750" y="146"/>
                    <a:pt x="770" y="133"/>
                  </a:cubicBezTo>
                  <a:cubicBezTo>
                    <a:pt x="790" y="120"/>
                    <a:pt x="802" y="105"/>
                    <a:pt x="802" y="90"/>
                  </a:cubicBezTo>
                  <a:lnTo>
                    <a:pt x="800" y="9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052" y="1907"/>
              <a:ext cx="1782" cy="521"/>
            </a:xfrm>
            <a:custGeom>
              <a:avLst/>
              <a:gdLst>
                <a:gd name="T0" fmla="*/ 668 w 1041"/>
                <a:gd name="T1" fmla="*/ 2 h 303"/>
                <a:gd name="T2" fmla="*/ 935 w 1041"/>
                <a:gd name="T3" fmla="*/ 58 h 303"/>
                <a:gd name="T4" fmla="*/ 1011 w 1041"/>
                <a:gd name="T5" fmla="*/ 100 h 303"/>
                <a:gd name="T6" fmla="*/ 1039 w 1041"/>
                <a:gd name="T7" fmla="*/ 147 h 303"/>
                <a:gd name="T8" fmla="*/ 994 w 1041"/>
                <a:gd name="T9" fmla="*/ 206 h 303"/>
                <a:gd name="T10" fmla="*/ 464 w 1041"/>
                <a:gd name="T11" fmla="*/ 301 h 303"/>
                <a:gd name="T12" fmla="*/ 1 w 1041"/>
                <a:gd name="T13" fmla="*/ 238 h 303"/>
                <a:gd name="T14" fmla="*/ 0 w 1041"/>
                <a:gd name="T15" fmla="*/ 240 h 303"/>
                <a:gd name="T16" fmla="*/ 464 w 1041"/>
                <a:gd name="T17" fmla="*/ 303 h 303"/>
                <a:gd name="T18" fmla="*/ 871 w 1041"/>
                <a:gd name="T19" fmla="*/ 258 h 303"/>
                <a:gd name="T20" fmla="*/ 995 w 1041"/>
                <a:gd name="T21" fmla="*/ 208 h 303"/>
                <a:gd name="T22" fmla="*/ 1041 w 1041"/>
                <a:gd name="T23" fmla="*/ 147 h 303"/>
                <a:gd name="T24" fmla="*/ 1013 w 1041"/>
                <a:gd name="T25" fmla="*/ 98 h 303"/>
                <a:gd name="T26" fmla="*/ 668 w 1041"/>
                <a:gd name="T27" fmla="*/ 0 h 303"/>
                <a:gd name="T28" fmla="*/ 668 w 1041"/>
                <a:gd name="T2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1" h="303">
                  <a:moveTo>
                    <a:pt x="668" y="2"/>
                  </a:moveTo>
                  <a:cubicBezTo>
                    <a:pt x="776" y="13"/>
                    <a:pt x="869" y="33"/>
                    <a:pt x="935" y="58"/>
                  </a:cubicBezTo>
                  <a:cubicBezTo>
                    <a:pt x="968" y="71"/>
                    <a:pt x="994" y="85"/>
                    <a:pt x="1011" y="100"/>
                  </a:cubicBezTo>
                  <a:cubicBezTo>
                    <a:pt x="1029" y="115"/>
                    <a:pt x="1039" y="131"/>
                    <a:pt x="1039" y="147"/>
                  </a:cubicBezTo>
                  <a:cubicBezTo>
                    <a:pt x="1039" y="168"/>
                    <a:pt x="1023" y="188"/>
                    <a:pt x="994" y="206"/>
                  </a:cubicBezTo>
                  <a:cubicBezTo>
                    <a:pt x="907" y="262"/>
                    <a:pt x="702" y="301"/>
                    <a:pt x="464" y="301"/>
                  </a:cubicBezTo>
                  <a:cubicBezTo>
                    <a:pt x="274" y="301"/>
                    <a:pt x="105" y="276"/>
                    <a:pt x="1" y="23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105" y="278"/>
                    <a:pt x="274" y="303"/>
                    <a:pt x="464" y="303"/>
                  </a:cubicBezTo>
                  <a:cubicBezTo>
                    <a:pt x="623" y="303"/>
                    <a:pt x="767" y="286"/>
                    <a:pt x="871" y="258"/>
                  </a:cubicBezTo>
                  <a:cubicBezTo>
                    <a:pt x="923" y="244"/>
                    <a:pt x="966" y="227"/>
                    <a:pt x="995" y="208"/>
                  </a:cubicBezTo>
                  <a:cubicBezTo>
                    <a:pt x="1024" y="189"/>
                    <a:pt x="1040" y="169"/>
                    <a:pt x="1041" y="147"/>
                  </a:cubicBezTo>
                  <a:cubicBezTo>
                    <a:pt x="1041" y="130"/>
                    <a:pt x="1031" y="113"/>
                    <a:pt x="1013" y="98"/>
                  </a:cubicBezTo>
                  <a:cubicBezTo>
                    <a:pt x="959" y="53"/>
                    <a:pt x="831" y="17"/>
                    <a:pt x="668" y="0"/>
                  </a:cubicBezTo>
                  <a:lnTo>
                    <a:pt x="668" y="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588" y="2158"/>
              <a:ext cx="2223" cy="366"/>
            </a:xfrm>
            <a:custGeom>
              <a:avLst/>
              <a:gdLst>
                <a:gd name="T0" fmla="*/ 1298 w 1299"/>
                <a:gd name="T1" fmla="*/ 133 h 213"/>
                <a:gd name="T2" fmla="*/ 731 w 1299"/>
                <a:gd name="T3" fmla="*/ 211 h 213"/>
                <a:gd name="T4" fmla="*/ 215 w 1299"/>
                <a:gd name="T5" fmla="*/ 149 h 213"/>
                <a:gd name="T6" fmla="*/ 59 w 1299"/>
                <a:gd name="T7" fmla="*/ 82 h 213"/>
                <a:gd name="T8" fmla="*/ 2 w 1299"/>
                <a:gd name="T9" fmla="*/ 0 h 213"/>
                <a:gd name="T10" fmla="*/ 0 w 1299"/>
                <a:gd name="T11" fmla="*/ 0 h 213"/>
                <a:gd name="T12" fmla="*/ 58 w 1299"/>
                <a:gd name="T13" fmla="*/ 84 h 213"/>
                <a:gd name="T14" fmla="*/ 731 w 1299"/>
                <a:gd name="T15" fmla="*/ 213 h 213"/>
                <a:gd name="T16" fmla="*/ 1299 w 1299"/>
                <a:gd name="T17" fmla="*/ 135 h 213"/>
                <a:gd name="T18" fmla="*/ 1298 w 1299"/>
                <a:gd name="T19" fmla="*/ 13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9" h="213">
                  <a:moveTo>
                    <a:pt x="1298" y="133"/>
                  </a:moveTo>
                  <a:cubicBezTo>
                    <a:pt x="1165" y="181"/>
                    <a:pt x="960" y="211"/>
                    <a:pt x="731" y="211"/>
                  </a:cubicBezTo>
                  <a:cubicBezTo>
                    <a:pt x="529" y="211"/>
                    <a:pt x="347" y="188"/>
                    <a:pt x="215" y="149"/>
                  </a:cubicBezTo>
                  <a:cubicBezTo>
                    <a:pt x="149" y="130"/>
                    <a:pt x="96" y="107"/>
                    <a:pt x="59" y="82"/>
                  </a:cubicBezTo>
                  <a:cubicBezTo>
                    <a:pt x="22" y="57"/>
                    <a:pt x="2" y="29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21" y="58"/>
                    <a:pt x="58" y="84"/>
                  </a:cubicBezTo>
                  <a:cubicBezTo>
                    <a:pt x="169" y="160"/>
                    <a:pt x="428" y="213"/>
                    <a:pt x="731" y="213"/>
                  </a:cubicBezTo>
                  <a:cubicBezTo>
                    <a:pt x="960" y="213"/>
                    <a:pt x="1165" y="183"/>
                    <a:pt x="1299" y="135"/>
                  </a:cubicBezTo>
                  <a:lnTo>
                    <a:pt x="1298" y="13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165" y="2158"/>
              <a:ext cx="3655" cy="579"/>
            </a:xfrm>
            <a:custGeom>
              <a:avLst/>
              <a:gdLst>
                <a:gd name="T0" fmla="*/ 2133 w 2135"/>
                <a:gd name="T1" fmla="*/ 0 h 337"/>
                <a:gd name="T2" fmla="*/ 2043 w 2135"/>
                <a:gd name="T3" fmla="*/ 130 h 337"/>
                <a:gd name="T4" fmla="*/ 978 w 2135"/>
                <a:gd name="T5" fmla="*/ 335 h 337"/>
                <a:gd name="T6" fmla="*/ 1 w 2135"/>
                <a:gd name="T7" fmla="*/ 179 h 337"/>
                <a:gd name="T8" fmla="*/ 0 w 2135"/>
                <a:gd name="T9" fmla="*/ 180 h 337"/>
                <a:gd name="T10" fmla="*/ 978 w 2135"/>
                <a:gd name="T11" fmla="*/ 337 h 337"/>
                <a:gd name="T12" fmla="*/ 1796 w 2135"/>
                <a:gd name="T13" fmla="*/ 239 h 337"/>
                <a:gd name="T14" fmla="*/ 2044 w 2135"/>
                <a:gd name="T15" fmla="*/ 132 h 337"/>
                <a:gd name="T16" fmla="*/ 2135 w 2135"/>
                <a:gd name="T17" fmla="*/ 0 h 337"/>
                <a:gd name="T18" fmla="*/ 2133 w 2135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5" h="337">
                  <a:moveTo>
                    <a:pt x="2133" y="0"/>
                  </a:moveTo>
                  <a:cubicBezTo>
                    <a:pt x="2133" y="46"/>
                    <a:pt x="2101" y="90"/>
                    <a:pt x="2043" y="130"/>
                  </a:cubicBezTo>
                  <a:cubicBezTo>
                    <a:pt x="1867" y="250"/>
                    <a:pt x="1457" y="335"/>
                    <a:pt x="978" y="335"/>
                  </a:cubicBezTo>
                  <a:cubicBezTo>
                    <a:pt x="567" y="335"/>
                    <a:pt x="205" y="273"/>
                    <a:pt x="1" y="17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05" y="275"/>
                    <a:pt x="566" y="337"/>
                    <a:pt x="978" y="337"/>
                  </a:cubicBezTo>
                  <a:cubicBezTo>
                    <a:pt x="1297" y="337"/>
                    <a:pt x="1586" y="299"/>
                    <a:pt x="1796" y="239"/>
                  </a:cubicBezTo>
                  <a:cubicBezTo>
                    <a:pt x="1900" y="208"/>
                    <a:pt x="1985" y="172"/>
                    <a:pt x="2044" y="132"/>
                  </a:cubicBezTo>
                  <a:cubicBezTo>
                    <a:pt x="2102" y="92"/>
                    <a:pt x="2135" y="47"/>
                    <a:pt x="2135" y="0"/>
                  </a:cubicBezTo>
                  <a:lnTo>
                    <a:pt x="213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AutoShape 3"/>
          <p:cNvSpPr>
            <a:spLocks noChangeAspect="1" noChangeArrowheads="1" noTextEdit="1"/>
          </p:cNvSpPr>
          <p:nvPr/>
        </p:nvSpPr>
        <p:spPr bwMode="auto">
          <a:xfrm>
            <a:off x="769976" y="4394199"/>
            <a:ext cx="1699024" cy="1696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865123" y="-5377779"/>
            <a:ext cx="7007233" cy="7024660"/>
            <a:chOff x="5768967" y="2337873"/>
            <a:chExt cx="1721046" cy="1725326"/>
          </a:xfrm>
        </p:grpSpPr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5768967" y="2337873"/>
              <a:ext cx="1721046" cy="1725326"/>
            </a:xfrm>
            <a:prstGeom prst="ellipse">
              <a:avLst/>
            </a:prstGeom>
            <a:solidFill>
              <a:srgbClr val="FFD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6289693" y="2481099"/>
              <a:ext cx="218441" cy="171872"/>
            </a:xfrm>
            <a:custGeom>
              <a:avLst/>
              <a:gdLst>
                <a:gd name="T0" fmla="*/ 33 w 58"/>
                <a:gd name="T1" fmla="*/ 0 h 45"/>
                <a:gd name="T2" fmla="*/ 20 w 58"/>
                <a:gd name="T3" fmla="*/ 3 h 45"/>
                <a:gd name="T4" fmla="*/ 4 w 58"/>
                <a:gd name="T5" fmla="*/ 33 h 45"/>
                <a:gd name="T6" fmla="*/ 25 w 58"/>
                <a:gd name="T7" fmla="*/ 45 h 45"/>
                <a:gd name="T8" fmla="*/ 37 w 58"/>
                <a:gd name="T9" fmla="*/ 42 h 45"/>
                <a:gd name="T10" fmla="*/ 53 w 58"/>
                <a:gd name="T11" fmla="*/ 12 h 45"/>
                <a:gd name="T12" fmla="*/ 33 w 5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5">
                  <a:moveTo>
                    <a:pt x="33" y="0"/>
                  </a:moveTo>
                  <a:cubicBezTo>
                    <a:pt x="29" y="0"/>
                    <a:pt x="25" y="1"/>
                    <a:pt x="20" y="3"/>
                  </a:cubicBezTo>
                  <a:cubicBezTo>
                    <a:pt x="7" y="8"/>
                    <a:pt x="0" y="22"/>
                    <a:pt x="4" y="33"/>
                  </a:cubicBezTo>
                  <a:cubicBezTo>
                    <a:pt x="7" y="40"/>
                    <a:pt x="15" y="45"/>
                    <a:pt x="25" y="45"/>
                  </a:cubicBezTo>
                  <a:cubicBezTo>
                    <a:pt x="29" y="45"/>
                    <a:pt x="33" y="44"/>
                    <a:pt x="37" y="42"/>
                  </a:cubicBezTo>
                  <a:cubicBezTo>
                    <a:pt x="50" y="36"/>
                    <a:pt x="58" y="23"/>
                    <a:pt x="53" y="12"/>
                  </a:cubicBezTo>
                  <a:cubicBezTo>
                    <a:pt x="50" y="5"/>
                    <a:pt x="42" y="0"/>
                    <a:pt x="33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843987" y="2789587"/>
              <a:ext cx="361861" cy="423068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6830279" y="2648564"/>
              <a:ext cx="286841" cy="242383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6821453" y="3102481"/>
              <a:ext cx="99291" cy="9915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6466211" y="3170789"/>
              <a:ext cx="302286" cy="30187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6603012" y="3192824"/>
              <a:ext cx="887001" cy="870375"/>
            </a:xfrm>
            <a:custGeom>
              <a:avLst/>
              <a:gdLst>
                <a:gd name="T0" fmla="*/ 7 w 235"/>
                <a:gd name="T1" fmla="*/ 230 h 230"/>
                <a:gd name="T2" fmla="*/ 6 w 235"/>
                <a:gd name="T3" fmla="*/ 230 h 230"/>
                <a:gd name="T4" fmla="*/ 6 w 235"/>
                <a:gd name="T5" fmla="*/ 230 h 230"/>
                <a:gd name="T6" fmla="*/ 6 w 235"/>
                <a:gd name="T7" fmla="*/ 230 h 230"/>
                <a:gd name="T8" fmla="*/ 6 w 235"/>
                <a:gd name="T9" fmla="*/ 230 h 230"/>
                <a:gd name="T10" fmla="*/ 6 w 235"/>
                <a:gd name="T11" fmla="*/ 230 h 230"/>
                <a:gd name="T12" fmla="*/ 6 w 235"/>
                <a:gd name="T13" fmla="*/ 230 h 230"/>
                <a:gd name="T14" fmla="*/ 5 w 235"/>
                <a:gd name="T15" fmla="*/ 230 h 230"/>
                <a:gd name="T16" fmla="*/ 5 w 235"/>
                <a:gd name="T17" fmla="*/ 230 h 230"/>
                <a:gd name="T18" fmla="*/ 5 w 235"/>
                <a:gd name="T19" fmla="*/ 230 h 230"/>
                <a:gd name="T20" fmla="*/ 4 w 235"/>
                <a:gd name="T21" fmla="*/ 230 h 230"/>
                <a:gd name="T22" fmla="*/ 4 w 235"/>
                <a:gd name="T23" fmla="*/ 230 h 230"/>
                <a:gd name="T24" fmla="*/ 4 w 235"/>
                <a:gd name="T25" fmla="*/ 230 h 230"/>
                <a:gd name="T26" fmla="*/ 3 w 235"/>
                <a:gd name="T27" fmla="*/ 230 h 230"/>
                <a:gd name="T28" fmla="*/ 3 w 235"/>
                <a:gd name="T29" fmla="*/ 230 h 230"/>
                <a:gd name="T30" fmla="*/ 3 w 235"/>
                <a:gd name="T31" fmla="*/ 230 h 230"/>
                <a:gd name="T32" fmla="*/ 3 w 235"/>
                <a:gd name="T33" fmla="*/ 230 h 230"/>
                <a:gd name="T34" fmla="*/ 3 w 235"/>
                <a:gd name="T35" fmla="*/ 230 h 230"/>
                <a:gd name="T36" fmla="*/ 3 w 235"/>
                <a:gd name="T37" fmla="*/ 230 h 230"/>
                <a:gd name="T38" fmla="*/ 2 w 235"/>
                <a:gd name="T39" fmla="*/ 230 h 230"/>
                <a:gd name="T40" fmla="*/ 2 w 235"/>
                <a:gd name="T41" fmla="*/ 230 h 230"/>
                <a:gd name="T42" fmla="*/ 2 w 235"/>
                <a:gd name="T43" fmla="*/ 230 h 230"/>
                <a:gd name="T44" fmla="*/ 1 w 235"/>
                <a:gd name="T45" fmla="*/ 230 h 230"/>
                <a:gd name="T46" fmla="*/ 1 w 235"/>
                <a:gd name="T47" fmla="*/ 230 h 230"/>
                <a:gd name="T48" fmla="*/ 1 w 235"/>
                <a:gd name="T49" fmla="*/ 230 h 230"/>
                <a:gd name="T50" fmla="*/ 0 w 235"/>
                <a:gd name="T51" fmla="*/ 230 h 230"/>
                <a:gd name="T52" fmla="*/ 0 w 235"/>
                <a:gd name="T53" fmla="*/ 230 h 230"/>
                <a:gd name="T54" fmla="*/ 0 w 235"/>
                <a:gd name="T55" fmla="*/ 230 h 230"/>
                <a:gd name="T56" fmla="*/ 235 w 235"/>
                <a:gd name="T57" fmla="*/ 2 h 230"/>
                <a:gd name="T58" fmla="*/ 235 w 235"/>
                <a:gd name="T59" fmla="*/ 2 h 230"/>
                <a:gd name="T60" fmla="*/ 235 w 235"/>
                <a:gd name="T61" fmla="*/ 2 h 230"/>
                <a:gd name="T62" fmla="*/ 235 w 235"/>
                <a:gd name="T63" fmla="*/ 2 h 230"/>
                <a:gd name="T64" fmla="*/ 235 w 235"/>
                <a:gd name="T65" fmla="*/ 2 h 230"/>
                <a:gd name="T66" fmla="*/ 235 w 235"/>
                <a:gd name="T67" fmla="*/ 1 h 230"/>
                <a:gd name="T68" fmla="*/ 235 w 235"/>
                <a:gd name="T69" fmla="*/ 1 h 230"/>
                <a:gd name="T70" fmla="*/ 235 w 235"/>
                <a:gd name="T71" fmla="*/ 1 h 230"/>
                <a:gd name="T72" fmla="*/ 235 w 235"/>
                <a:gd name="T73" fmla="*/ 0 h 230"/>
                <a:gd name="T74" fmla="*/ 235 w 235"/>
                <a:gd name="T75" fmla="*/ 0 h 230"/>
                <a:gd name="T76" fmla="*/ 235 w 235"/>
                <a:gd name="T7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5" h="230">
                  <a:moveTo>
                    <a:pt x="7" y="230"/>
                  </a:moveTo>
                  <a:cubicBezTo>
                    <a:pt x="7" y="230"/>
                    <a:pt x="7" y="230"/>
                    <a:pt x="7" y="230"/>
                  </a:cubicBezTo>
                  <a:cubicBezTo>
                    <a:pt x="7" y="230"/>
                    <a:pt x="7" y="230"/>
                    <a:pt x="7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7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6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4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3" y="230"/>
                  </a:moveTo>
                  <a:cubicBezTo>
                    <a:pt x="3" y="230"/>
                    <a:pt x="4" y="230"/>
                    <a:pt x="4" y="230"/>
                  </a:cubicBezTo>
                  <a:cubicBezTo>
                    <a:pt x="4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3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2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</a:path>
              </a:pathLst>
            </a:custGeom>
            <a:solidFill>
              <a:srgbClr val="F15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115382" y="2780773"/>
              <a:ext cx="1374631" cy="1282426"/>
            </a:xfrm>
            <a:custGeom>
              <a:avLst/>
              <a:gdLst>
                <a:gd name="T0" fmla="*/ 344 w 364"/>
                <a:gd name="T1" fmla="*/ 65 h 339"/>
                <a:gd name="T2" fmla="*/ 324 w 364"/>
                <a:gd name="T3" fmla="*/ 161 h 339"/>
                <a:gd name="T4" fmla="*/ 256 w 364"/>
                <a:gd name="T5" fmla="*/ 181 h 339"/>
                <a:gd name="T6" fmla="*/ 253 w 364"/>
                <a:gd name="T7" fmla="*/ 254 h 339"/>
                <a:gd name="T8" fmla="*/ 101 w 364"/>
                <a:gd name="T9" fmla="*/ 274 h 339"/>
                <a:gd name="T10" fmla="*/ 56 w 364"/>
                <a:gd name="T11" fmla="*/ 282 h 339"/>
                <a:gd name="T12" fmla="*/ 0 w 364"/>
                <a:gd name="T13" fmla="*/ 294 h 339"/>
                <a:gd name="T14" fmla="*/ 129 w 364"/>
                <a:gd name="T15" fmla="*/ 339 h 339"/>
                <a:gd name="T16" fmla="*/ 129 w 364"/>
                <a:gd name="T17" fmla="*/ 339 h 339"/>
                <a:gd name="T18" fmla="*/ 130 w 364"/>
                <a:gd name="T19" fmla="*/ 339 h 339"/>
                <a:gd name="T20" fmla="*/ 130 w 364"/>
                <a:gd name="T21" fmla="*/ 339 h 339"/>
                <a:gd name="T22" fmla="*/ 131 w 364"/>
                <a:gd name="T23" fmla="*/ 339 h 339"/>
                <a:gd name="T24" fmla="*/ 131 w 364"/>
                <a:gd name="T25" fmla="*/ 339 h 339"/>
                <a:gd name="T26" fmla="*/ 132 w 364"/>
                <a:gd name="T27" fmla="*/ 339 h 339"/>
                <a:gd name="T28" fmla="*/ 132 w 364"/>
                <a:gd name="T29" fmla="*/ 339 h 339"/>
                <a:gd name="T30" fmla="*/ 132 w 364"/>
                <a:gd name="T31" fmla="*/ 339 h 339"/>
                <a:gd name="T32" fmla="*/ 133 w 364"/>
                <a:gd name="T33" fmla="*/ 339 h 339"/>
                <a:gd name="T34" fmla="*/ 133 w 364"/>
                <a:gd name="T35" fmla="*/ 339 h 339"/>
                <a:gd name="T36" fmla="*/ 133 w 364"/>
                <a:gd name="T37" fmla="*/ 339 h 339"/>
                <a:gd name="T38" fmla="*/ 134 w 364"/>
                <a:gd name="T39" fmla="*/ 339 h 339"/>
                <a:gd name="T40" fmla="*/ 134 w 364"/>
                <a:gd name="T41" fmla="*/ 339 h 339"/>
                <a:gd name="T42" fmla="*/ 135 w 364"/>
                <a:gd name="T43" fmla="*/ 339 h 339"/>
                <a:gd name="T44" fmla="*/ 135 w 364"/>
                <a:gd name="T45" fmla="*/ 339 h 339"/>
                <a:gd name="T46" fmla="*/ 135 w 364"/>
                <a:gd name="T47" fmla="*/ 339 h 339"/>
                <a:gd name="T48" fmla="*/ 136 w 364"/>
                <a:gd name="T49" fmla="*/ 339 h 339"/>
                <a:gd name="T50" fmla="*/ 136 w 364"/>
                <a:gd name="T51" fmla="*/ 339 h 339"/>
                <a:gd name="T52" fmla="*/ 364 w 364"/>
                <a:gd name="T53" fmla="*/ 111 h 339"/>
                <a:gd name="T54" fmla="*/ 364 w 364"/>
                <a:gd name="T55" fmla="*/ 111 h 339"/>
                <a:gd name="T56" fmla="*/ 364 w 364"/>
                <a:gd name="T57" fmla="*/ 111 h 339"/>
                <a:gd name="T58" fmla="*/ 364 w 364"/>
                <a:gd name="T59" fmla="*/ 110 h 339"/>
                <a:gd name="T60" fmla="*/ 364 w 364"/>
                <a:gd name="T61" fmla="*/ 110 h 339"/>
                <a:gd name="T62" fmla="*/ 364 w 364"/>
                <a:gd name="T63" fmla="*/ 109 h 339"/>
                <a:gd name="T64" fmla="*/ 364 w 364"/>
                <a:gd name="T65" fmla="*/ 109 h 339"/>
                <a:gd name="T66" fmla="*/ 335 w 364"/>
                <a:gd name="T6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4" h="339">
                  <a:moveTo>
                    <a:pt x="335" y="0"/>
                  </a:moveTo>
                  <a:cubicBezTo>
                    <a:pt x="341" y="21"/>
                    <a:pt x="344" y="43"/>
                    <a:pt x="344" y="65"/>
                  </a:cubicBezTo>
                  <a:cubicBezTo>
                    <a:pt x="344" y="100"/>
                    <a:pt x="337" y="132"/>
                    <a:pt x="324" y="162"/>
                  </a:cubicBezTo>
                  <a:cubicBezTo>
                    <a:pt x="324" y="161"/>
                    <a:pt x="324" y="161"/>
                    <a:pt x="324" y="161"/>
                  </a:cubicBezTo>
                  <a:cubicBezTo>
                    <a:pt x="318" y="157"/>
                    <a:pt x="312" y="155"/>
                    <a:pt x="304" y="155"/>
                  </a:cubicBezTo>
                  <a:cubicBezTo>
                    <a:pt x="289" y="155"/>
                    <a:pt x="270" y="164"/>
                    <a:pt x="256" y="181"/>
                  </a:cubicBezTo>
                  <a:cubicBezTo>
                    <a:pt x="235" y="205"/>
                    <a:pt x="231" y="237"/>
                    <a:pt x="247" y="251"/>
                  </a:cubicBezTo>
                  <a:cubicBezTo>
                    <a:pt x="249" y="252"/>
                    <a:pt x="251" y="253"/>
                    <a:pt x="253" y="254"/>
                  </a:cubicBezTo>
                  <a:cubicBezTo>
                    <a:pt x="219" y="282"/>
                    <a:pt x="177" y="301"/>
                    <a:pt x="131" y="308"/>
                  </a:cubicBezTo>
                  <a:cubicBezTo>
                    <a:pt x="135" y="297"/>
                    <a:pt x="122" y="281"/>
                    <a:pt x="101" y="274"/>
                  </a:cubicBezTo>
                  <a:cubicBezTo>
                    <a:pt x="94" y="271"/>
                    <a:pt x="86" y="270"/>
                    <a:pt x="80" y="270"/>
                  </a:cubicBezTo>
                  <a:cubicBezTo>
                    <a:pt x="68" y="270"/>
                    <a:pt x="58" y="274"/>
                    <a:pt x="56" y="282"/>
                  </a:cubicBezTo>
                  <a:cubicBezTo>
                    <a:pt x="52" y="291"/>
                    <a:pt x="60" y="303"/>
                    <a:pt x="73" y="311"/>
                  </a:cubicBezTo>
                  <a:cubicBezTo>
                    <a:pt x="47" y="309"/>
                    <a:pt x="23" y="303"/>
                    <a:pt x="0" y="294"/>
                  </a:cubicBezTo>
                  <a:cubicBezTo>
                    <a:pt x="36" y="321"/>
                    <a:pt x="81" y="338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262" y="339"/>
                    <a:pt x="364" y="237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69"/>
                    <a:pt x="353" y="32"/>
                    <a:pt x="335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4720771" cy="284797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Mercury </a:t>
            </a:r>
            <a:r>
              <a:rPr lang="en-US" dirty="0"/>
              <a:t>is the </a:t>
            </a:r>
            <a:r>
              <a:rPr lang="en-US" dirty="0" smtClean="0"/>
              <a:t>closest planet </a:t>
            </a:r>
            <a:r>
              <a:rPr lang="en-US" dirty="0"/>
              <a:t>to the sun. It is </a:t>
            </a:r>
            <a:r>
              <a:rPr lang="en-US" dirty="0" smtClean="0"/>
              <a:t>a small</a:t>
            </a:r>
            <a:r>
              <a:rPr lang="en-US" dirty="0"/>
              <a:t>, rocky planet. </a:t>
            </a:r>
            <a:r>
              <a:rPr lang="en-US" dirty="0" smtClean="0"/>
              <a:t>Its surface </a:t>
            </a:r>
            <a:r>
              <a:rPr lang="en-US" dirty="0"/>
              <a:t>has been </a:t>
            </a:r>
            <a:r>
              <a:rPr lang="en-US" dirty="0" smtClean="0"/>
              <a:t>heavily cratered </a:t>
            </a:r>
            <a:r>
              <a:rPr lang="en-US" dirty="0"/>
              <a:t>by meteorites. </a:t>
            </a:r>
            <a:r>
              <a:rPr lang="en-US" dirty="0" smtClean="0"/>
              <a:t>It completes </a:t>
            </a:r>
            <a:r>
              <a:rPr lang="en-US" dirty="0"/>
              <a:t>one </a:t>
            </a:r>
            <a:r>
              <a:rPr lang="en-US" dirty="0" smtClean="0"/>
              <a:t>revolution around </a:t>
            </a:r>
            <a:r>
              <a:rPr lang="en-US" dirty="0"/>
              <a:t>the sun in 88 days.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800370" y="1318001"/>
            <a:ext cx="2924201" cy="2921876"/>
            <a:chOff x="6079715" y="1520371"/>
            <a:chExt cx="3959887" cy="3956739"/>
          </a:xfrm>
        </p:grpSpPr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079715" y="1520371"/>
              <a:ext cx="3959887" cy="3956739"/>
            </a:xfrm>
            <a:prstGeom prst="ellipse">
              <a:avLst/>
            </a:prstGeom>
            <a:solidFill>
              <a:srgbClr val="BA9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10725" y="2046047"/>
              <a:ext cx="343106" cy="44068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8100579" y="1954762"/>
              <a:ext cx="478460" cy="35884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8950476" y="2329346"/>
              <a:ext cx="346254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801542" y="2763737"/>
              <a:ext cx="311629" cy="283299"/>
            </a:xfrm>
            <a:custGeom>
              <a:avLst/>
              <a:gdLst>
                <a:gd name="T0" fmla="*/ 39 w 42"/>
                <a:gd name="T1" fmla="*/ 25 h 38"/>
                <a:gd name="T2" fmla="*/ 16 w 42"/>
                <a:gd name="T3" fmla="*/ 35 h 38"/>
                <a:gd name="T4" fmla="*/ 3 w 42"/>
                <a:gd name="T5" fmla="*/ 13 h 38"/>
                <a:gd name="T6" fmla="*/ 26 w 42"/>
                <a:gd name="T7" fmla="*/ 3 h 38"/>
                <a:gd name="T8" fmla="*/ 39 w 42"/>
                <a:gd name="T9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39" y="25"/>
                  </a:moveTo>
                  <a:cubicBezTo>
                    <a:pt x="36" y="34"/>
                    <a:pt x="25" y="38"/>
                    <a:pt x="16" y="35"/>
                  </a:cubicBezTo>
                  <a:cubicBezTo>
                    <a:pt x="6" y="31"/>
                    <a:pt x="0" y="21"/>
                    <a:pt x="3" y="13"/>
                  </a:cubicBezTo>
                  <a:cubicBezTo>
                    <a:pt x="6" y="4"/>
                    <a:pt x="17" y="0"/>
                    <a:pt x="26" y="3"/>
                  </a:cubicBezTo>
                  <a:cubicBezTo>
                    <a:pt x="36" y="6"/>
                    <a:pt x="42" y="16"/>
                    <a:pt x="39" y="25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8084841" y="3868603"/>
              <a:ext cx="506790" cy="38717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8966215" y="3166651"/>
              <a:ext cx="299038" cy="267560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9189706" y="4164492"/>
              <a:ext cx="277003" cy="248673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8405913" y="4913660"/>
              <a:ext cx="374584" cy="214048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7502504" y="4696465"/>
              <a:ext cx="239230" cy="245526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850917" y="3868603"/>
              <a:ext cx="544563" cy="35569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6476333" y="3075366"/>
              <a:ext cx="277003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769075" y="4523337"/>
              <a:ext cx="261264" cy="195161"/>
            </a:xfrm>
            <a:custGeom>
              <a:avLst/>
              <a:gdLst>
                <a:gd name="T0" fmla="*/ 33 w 35"/>
                <a:gd name="T1" fmla="*/ 17 h 26"/>
                <a:gd name="T2" fmla="*/ 15 w 35"/>
                <a:gd name="T3" fmla="*/ 24 h 26"/>
                <a:gd name="T4" fmla="*/ 1 w 35"/>
                <a:gd name="T5" fmla="*/ 10 h 26"/>
                <a:gd name="T6" fmla="*/ 19 w 35"/>
                <a:gd name="T7" fmla="*/ 2 h 26"/>
                <a:gd name="T8" fmla="*/ 33 w 35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3" y="17"/>
                  </a:moveTo>
                  <a:cubicBezTo>
                    <a:pt x="32" y="23"/>
                    <a:pt x="24" y="26"/>
                    <a:pt x="15" y="24"/>
                  </a:cubicBezTo>
                  <a:cubicBezTo>
                    <a:pt x="6" y="23"/>
                    <a:pt x="0" y="16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8" y="4"/>
                    <a:pt x="35" y="10"/>
                    <a:pt x="33" y="17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>
            <a:grpSpLocks noChangeAspect="1"/>
          </p:cNvGrpSpPr>
          <p:nvPr/>
        </p:nvGrpSpPr>
        <p:grpSpPr bwMode="auto">
          <a:xfrm>
            <a:off x="9615036" y="5152571"/>
            <a:ext cx="2373992" cy="2373992"/>
            <a:chOff x="3383" y="1703"/>
            <a:chExt cx="914" cy="914"/>
          </a:xfrm>
        </p:grpSpPr>
        <p:sp>
          <p:nvSpPr>
            <p:cNvPr id="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385" y="1705"/>
              <a:ext cx="912" cy="912"/>
            </a:xfrm>
            <a:prstGeom prst="ellipse">
              <a:avLst/>
            </a:prstGeom>
            <a:solidFill>
              <a:srgbClr val="CBB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3452" y="1817"/>
              <a:ext cx="762" cy="180"/>
            </a:xfrm>
            <a:custGeom>
              <a:avLst/>
              <a:gdLst>
                <a:gd name="T0" fmla="*/ 443 w 443"/>
                <a:gd name="T1" fmla="*/ 48 h 105"/>
                <a:gd name="T2" fmla="*/ 400 w 443"/>
                <a:gd name="T3" fmla="*/ 0 h 105"/>
                <a:gd name="T4" fmla="*/ 19 w 443"/>
                <a:gd name="T5" fmla="*/ 35 h 105"/>
                <a:gd name="T6" fmla="*/ 0 w 443"/>
                <a:gd name="T7" fmla="*/ 62 h 105"/>
                <a:gd name="T8" fmla="*/ 178 w 443"/>
                <a:gd name="T9" fmla="*/ 87 h 105"/>
                <a:gd name="T10" fmla="*/ 443 w 443"/>
                <a:gd name="T11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05">
                  <a:moveTo>
                    <a:pt x="443" y="48"/>
                  </a:moveTo>
                  <a:cubicBezTo>
                    <a:pt x="430" y="30"/>
                    <a:pt x="416" y="14"/>
                    <a:pt x="400" y="0"/>
                  </a:cubicBezTo>
                  <a:cubicBezTo>
                    <a:pt x="378" y="21"/>
                    <a:pt x="298" y="49"/>
                    <a:pt x="19" y="35"/>
                  </a:cubicBezTo>
                  <a:cubicBezTo>
                    <a:pt x="12" y="44"/>
                    <a:pt x="6" y="53"/>
                    <a:pt x="0" y="62"/>
                  </a:cubicBezTo>
                  <a:cubicBezTo>
                    <a:pt x="32" y="63"/>
                    <a:pt x="107" y="69"/>
                    <a:pt x="178" y="87"/>
                  </a:cubicBezTo>
                  <a:cubicBezTo>
                    <a:pt x="248" y="105"/>
                    <a:pt x="381" y="68"/>
                    <a:pt x="443" y="48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3426" y="2216"/>
              <a:ext cx="867" cy="182"/>
            </a:xfrm>
            <a:custGeom>
              <a:avLst/>
              <a:gdLst>
                <a:gd name="T0" fmla="*/ 312 w 504"/>
                <a:gd name="T1" fmla="*/ 40 h 106"/>
                <a:gd name="T2" fmla="*/ 202 w 504"/>
                <a:gd name="T3" fmla="*/ 52 h 106"/>
                <a:gd name="T4" fmla="*/ 146 w 504"/>
                <a:gd name="T5" fmla="*/ 72 h 106"/>
                <a:gd name="T6" fmla="*/ 0 w 504"/>
                <a:gd name="T7" fmla="*/ 78 h 106"/>
                <a:gd name="T8" fmla="*/ 12 w 504"/>
                <a:gd name="T9" fmla="*/ 100 h 106"/>
                <a:gd name="T10" fmla="*/ 365 w 504"/>
                <a:gd name="T11" fmla="*/ 62 h 106"/>
                <a:gd name="T12" fmla="*/ 500 w 504"/>
                <a:gd name="T13" fmla="*/ 26 h 106"/>
                <a:gd name="T14" fmla="*/ 504 w 504"/>
                <a:gd name="T15" fmla="*/ 0 h 106"/>
                <a:gd name="T16" fmla="*/ 312 w 504"/>
                <a:gd name="T17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4" h="106">
                  <a:moveTo>
                    <a:pt x="312" y="40"/>
                  </a:moveTo>
                  <a:cubicBezTo>
                    <a:pt x="244" y="73"/>
                    <a:pt x="231" y="46"/>
                    <a:pt x="202" y="52"/>
                  </a:cubicBezTo>
                  <a:cubicBezTo>
                    <a:pt x="188" y="56"/>
                    <a:pt x="185" y="67"/>
                    <a:pt x="146" y="72"/>
                  </a:cubicBezTo>
                  <a:cubicBezTo>
                    <a:pt x="82" y="81"/>
                    <a:pt x="69" y="82"/>
                    <a:pt x="0" y="78"/>
                  </a:cubicBezTo>
                  <a:cubicBezTo>
                    <a:pt x="4" y="86"/>
                    <a:pt x="8" y="93"/>
                    <a:pt x="12" y="100"/>
                  </a:cubicBezTo>
                  <a:cubicBezTo>
                    <a:pt x="66" y="102"/>
                    <a:pt x="318" y="106"/>
                    <a:pt x="365" y="62"/>
                  </a:cubicBezTo>
                  <a:cubicBezTo>
                    <a:pt x="365" y="62"/>
                    <a:pt x="428" y="17"/>
                    <a:pt x="500" y="26"/>
                  </a:cubicBezTo>
                  <a:cubicBezTo>
                    <a:pt x="501" y="17"/>
                    <a:pt x="503" y="9"/>
                    <a:pt x="504" y="0"/>
                  </a:cubicBezTo>
                  <a:cubicBezTo>
                    <a:pt x="466" y="3"/>
                    <a:pt x="367" y="13"/>
                    <a:pt x="312" y="40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3464" y="2414"/>
              <a:ext cx="755" cy="98"/>
            </a:xfrm>
            <a:custGeom>
              <a:avLst/>
              <a:gdLst>
                <a:gd name="T0" fmla="*/ 0 w 439"/>
                <a:gd name="T1" fmla="*/ 2 h 57"/>
                <a:gd name="T2" fmla="*/ 50 w 439"/>
                <a:gd name="T3" fmla="*/ 57 h 57"/>
                <a:gd name="T4" fmla="*/ 408 w 439"/>
                <a:gd name="T5" fmla="*/ 39 h 57"/>
                <a:gd name="T6" fmla="*/ 439 w 439"/>
                <a:gd name="T7" fmla="*/ 0 h 57"/>
                <a:gd name="T8" fmla="*/ 0 w 439"/>
                <a:gd name="T9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57">
                  <a:moveTo>
                    <a:pt x="0" y="2"/>
                  </a:moveTo>
                  <a:cubicBezTo>
                    <a:pt x="15" y="23"/>
                    <a:pt x="31" y="41"/>
                    <a:pt x="50" y="57"/>
                  </a:cubicBezTo>
                  <a:cubicBezTo>
                    <a:pt x="85" y="38"/>
                    <a:pt x="176" y="12"/>
                    <a:pt x="408" y="39"/>
                  </a:cubicBezTo>
                  <a:cubicBezTo>
                    <a:pt x="420" y="27"/>
                    <a:pt x="430" y="14"/>
                    <a:pt x="439" y="0"/>
                  </a:cubicBezTo>
                  <a:cubicBezTo>
                    <a:pt x="381" y="7"/>
                    <a:pt x="190" y="25"/>
                    <a:pt x="0" y="2"/>
                  </a:cubicBezTo>
                  <a:close/>
                </a:path>
              </a:pathLst>
            </a:custGeom>
            <a:solidFill>
              <a:srgbClr val="DBC5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3484" y="1739"/>
              <a:ext cx="656" cy="162"/>
            </a:xfrm>
            <a:custGeom>
              <a:avLst/>
              <a:gdLst>
                <a:gd name="T0" fmla="*/ 381 w 381"/>
                <a:gd name="T1" fmla="*/ 45 h 94"/>
                <a:gd name="T2" fmla="*/ 308 w 381"/>
                <a:gd name="T3" fmla="*/ 0 h 94"/>
                <a:gd name="T4" fmla="*/ 20 w 381"/>
                <a:gd name="T5" fmla="*/ 57 h 94"/>
                <a:gd name="T6" fmla="*/ 0 w 381"/>
                <a:gd name="T7" fmla="*/ 80 h 94"/>
                <a:gd name="T8" fmla="*/ 381 w 381"/>
                <a:gd name="T9" fmla="*/ 4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94">
                  <a:moveTo>
                    <a:pt x="381" y="45"/>
                  </a:moveTo>
                  <a:cubicBezTo>
                    <a:pt x="360" y="27"/>
                    <a:pt x="335" y="11"/>
                    <a:pt x="308" y="0"/>
                  </a:cubicBezTo>
                  <a:cubicBezTo>
                    <a:pt x="250" y="60"/>
                    <a:pt x="94" y="61"/>
                    <a:pt x="20" y="57"/>
                  </a:cubicBezTo>
                  <a:cubicBezTo>
                    <a:pt x="13" y="64"/>
                    <a:pt x="6" y="72"/>
                    <a:pt x="0" y="80"/>
                  </a:cubicBezTo>
                  <a:cubicBezTo>
                    <a:pt x="279" y="94"/>
                    <a:pt x="359" y="66"/>
                    <a:pt x="381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3435" y="1899"/>
              <a:ext cx="850" cy="210"/>
            </a:xfrm>
            <a:custGeom>
              <a:avLst/>
              <a:gdLst>
                <a:gd name="T0" fmla="*/ 494 w 494"/>
                <a:gd name="T1" fmla="*/ 90 h 122"/>
                <a:gd name="T2" fmla="*/ 453 w 494"/>
                <a:gd name="T3" fmla="*/ 0 h 122"/>
                <a:gd name="T4" fmla="*/ 188 w 494"/>
                <a:gd name="T5" fmla="*/ 39 h 122"/>
                <a:gd name="T6" fmla="*/ 10 w 494"/>
                <a:gd name="T7" fmla="*/ 14 h 122"/>
                <a:gd name="T8" fmla="*/ 0 w 494"/>
                <a:gd name="T9" fmla="*/ 32 h 122"/>
                <a:gd name="T10" fmla="*/ 101 w 494"/>
                <a:gd name="T11" fmla="*/ 68 h 122"/>
                <a:gd name="T12" fmla="*/ 494 w 494"/>
                <a:gd name="T13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122">
                  <a:moveTo>
                    <a:pt x="494" y="90"/>
                  </a:moveTo>
                  <a:cubicBezTo>
                    <a:pt x="486" y="57"/>
                    <a:pt x="472" y="27"/>
                    <a:pt x="453" y="0"/>
                  </a:cubicBezTo>
                  <a:cubicBezTo>
                    <a:pt x="391" y="20"/>
                    <a:pt x="258" y="57"/>
                    <a:pt x="188" y="39"/>
                  </a:cubicBezTo>
                  <a:cubicBezTo>
                    <a:pt x="117" y="21"/>
                    <a:pt x="42" y="15"/>
                    <a:pt x="10" y="14"/>
                  </a:cubicBezTo>
                  <a:cubicBezTo>
                    <a:pt x="6" y="20"/>
                    <a:pt x="3" y="26"/>
                    <a:pt x="0" y="32"/>
                  </a:cubicBezTo>
                  <a:cubicBezTo>
                    <a:pt x="29" y="40"/>
                    <a:pt x="77" y="60"/>
                    <a:pt x="101" y="68"/>
                  </a:cubicBezTo>
                  <a:cubicBezTo>
                    <a:pt x="268" y="122"/>
                    <a:pt x="437" y="100"/>
                    <a:pt x="494" y="90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3390" y="2161"/>
              <a:ext cx="907" cy="196"/>
            </a:xfrm>
            <a:custGeom>
              <a:avLst/>
              <a:gdLst>
                <a:gd name="T0" fmla="*/ 167 w 527"/>
                <a:gd name="T1" fmla="*/ 104 h 114"/>
                <a:gd name="T2" fmla="*/ 223 w 527"/>
                <a:gd name="T3" fmla="*/ 84 h 114"/>
                <a:gd name="T4" fmla="*/ 333 w 527"/>
                <a:gd name="T5" fmla="*/ 72 h 114"/>
                <a:gd name="T6" fmla="*/ 525 w 527"/>
                <a:gd name="T7" fmla="*/ 32 h 114"/>
                <a:gd name="T8" fmla="*/ 527 w 527"/>
                <a:gd name="T9" fmla="*/ 0 h 114"/>
                <a:gd name="T10" fmla="*/ 527 w 527"/>
                <a:gd name="T11" fmla="*/ 0 h 114"/>
                <a:gd name="T12" fmla="*/ 420 w 527"/>
                <a:gd name="T13" fmla="*/ 17 h 114"/>
                <a:gd name="T14" fmla="*/ 209 w 527"/>
                <a:gd name="T15" fmla="*/ 30 h 114"/>
                <a:gd name="T16" fmla="*/ 0 w 527"/>
                <a:gd name="T17" fmla="*/ 39 h 114"/>
                <a:gd name="T18" fmla="*/ 21 w 527"/>
                <a:gd name="T19" fmla="*/ 110 h 114"/>
                <a:gd name="T20" fmla="*/ 167 w 527"/>
                <a:gd name="T21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7" h="114">
                  <a:moveTo>
                    <a:pt x="167" y="104"/>
                  </a:moveTo>
                  <a:cubicBezTo>
                    <a:pt x="206" y="99"/>
                    <a:pt x="209" y="88"/>
                    <a:pt x="223" y="84"/>
                  </a:cubicBezTo>
                  <a:cubicBezTo>
                    <a:pt x="252" y="78"/>
                    <a:pt x="265" y="105"/>
                    <a:pt x="333" y="72"/>
                  </a:cubicBezTo>
                  <a:cubicBezTo>
                    <a:pt x="388" y="45"/>
                    <a:pt x="487" y="35"/>
                    <a:pt x="525" y="32"/>
                  </a:cubicBezTo>
                  <a:cubicBezTo>
                    <a:pt x="526" y="22"/>
                    <a:pt x="527" y="11"/>
                    <a:pt x="527" y="0"/>
                  </a:cubicBezTo>
                  <a:cubicBezTo>
                    <a:pt x="527" y="0"/>
                    <a:pt x="527" y="0"/>
                    <a:pt x="527" y="0"/>
                  </a:cubicBezTo>
                  <a:cubicBezTo>
                    <a:pt x="490" y="15"/>
                    <a:pt x="420" y="17"/>
                    <a:pt x="420" y="17"/>
                  </a:cubicBezTo>
                  <a:cubicBezTo>
                    <a:pt x="420" y="17"/>
                    <a:pt x="335" y="13"/>
                    <a:pt x="209" y="30"/>
                  </a:cubicBezTo>
                  <a:cubicBezTo>
                    <a:pt x="113" y="44"/>
                    <a:pt x="32" y="41"/>
                    <a:pt x="0" y="39"/>
                  </a:cubicBezTo>
                  <a:cubicBezTo>
                    <a:pt x="4" y="64"/>
                    <a:pt x="11" y="88"/>
                    <a:pt x="21" y="110"/>
                  </a:cubicBezTo>
                  <a:cubicBezTo>
                    <a:pt x="90" y="114"/>
                    <a:pt x="103" y="113"/>
                    <a:pt x="167" y="10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3447" y="2245"/>
              <a:ext cx="840" cy="212"/>
            </a:xfrm>
            <a:custGeom>
              <a:avLst/>
              <a:gdLst>
                <a:gd name="T0" fmla="*/ 353 w 488"/>
                <a:gd name="T1" fmla="*/ 45 h 123"/>
                <a:gd name="T2" fmla="*/ 0 w 488"/>
                <a:gd name="T3" fmla="*/ 83 h 123"/>
                <a:gd name="T4" fmla="*/ 10 w 488"/>
                <a:gd name="T5" fmla="*/ 100 h 123"/>
                <a:gd name="T6" fmla="*/ 449 w 488"/>
                <a:gd name="T7" fmla="*/ 98 h 123"/>
                <a:gd name="T8" fmla="*/ 488 w 488"/>
                <a:gd name="T9" fmla="*/ 9 h 123"/>
                <a:gd name="T10" fmla="*/ 353 w 488"/>
                <a:gd name="T11" fmla="*/ 4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123">
                  <a:moveTo>
                    <a:pt x="353" y="45"/>
                  </a:moveTo>
                  <a:cubicBezTo>
                    <a:pt x="306" y="89"/>
                    <a:pt x="54" y="85"/>
                    <a:pt x="0" y="83"/>
                  </a:cubicBezTo>
                  <a:cubicBezTo>
                    <a:pt x="3" y="89"/>
                    <a:pt x="7" y="95"/>
                    <a:pt x="10" y="100"/>
                  </a:cubicBezTo>
                  <a:cubicBezTo>
                    <a:pt x="200" y="123"/>
                    <a:pt x="391" y="105"/>
                    <a:pt x="449" y="98"/>
                  </a:cubicBezTo>
                  <a:cubicBezTo>
                    <a:pt x="467" y="71"/>
                    <a:pt x="480" y="41"/>
                    <a:pt x="488" y="9"/>
                  </a:cubicBezTo>
                  <a:cubicBezTo>
                    <a:pt x="416" y="0"/>
                    <a:pt x="353" y="45"/>
                    <a:pt x="353" y="45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3550" y="2435"/>
              <a:ext cx="616" cy="123"/>
            </a:xfrm>
            <a:custGeom>
              <a:avLst/>
              <a:gdLst>
                <a:gd name="T0" fmla="*/ 0 w 358"/>
                <a:gd name="T1" fmla="*/ 45 h 72"/>
                <a:gd name="T2" fmla="*/ 33 w 358"/>
                <a:gd name="T3" fmla="*/ 68 h 72"/>
                <a:gd name="T4" fmla="*/ 298 w 358"/>
                <a:gd name="T5" fmla="*/ 72 h 72"/>
                <a:gd name="T6" fmla="*/ 358 w 358"/>
                <a:gd name="T7" fmla="*/ 27 h 72"/>
                <a:gd name="T8" fmla="*/ 0 w 358"/>
                <a:gd name="T9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72">
                  <a:moveTo>
                    <a:pt x="0" y="45"/>
                  </a:moveTo>
                  <a:cubicBezTo>
                    <a:pt x="11" y="54"/>
                    <a:pt x="22" y="61"/>
                    <a:pt x="33" y="68"/>
                  </a:cubicBezTo>
                  <a:cubicBezTo>
                    <a:pt x="156" y="48"/>
                    <a:pt x="255" y="63"/>
                    <a:pt x="298" y="72"/>
                  </a:cubicBezTo>
                  <a:cubicBezTo>
                    <a:pt x="320" y="60"/>
                    <a:pt x="340" y="44"/>
                    <a:pt x="358" y="27"/>
                  </a:cubicBezTo>
                  <a:cubicBezTo>
                    <a:pt x="126" y="0"/>
                    <a:pt x="35" y="26"/>
                    <a:pt x="0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3386" y="2025"/>
              <a:ext cx="907" cy="170"/>
            </a:xfrm>
            <a:custGeom>
              <a:avLst/>
              <a:gdLst>
                <a:gd name="T0" fmla="*/ 527 w 527"/>
                <a:gd name="T1" fmla="*/ 51 h 99"/>
                <a:gd name="T2" fmla="*/ 526 w 527"/>
                <a:gd name="T3" fmla="*/ 38 h 99"/>
                <a:gd name="T4" fmla="*/ 11 w 527"/>
                <a:gd name="T5" fmla="*/ 0 h 99"/>
                <a:gd name="T6" fmla="*/ 0 w 527"/>
                <a:gd name="T7" fmla="*/ 70 h 99"/>
                <a:gd name="T8" fmla="*/ 527 w 527"/>
                <a:gd name="T9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99">
                  <a:moveTo>
                    <a:pt x="527" y="51"/>
                  </a:moveTo>
                  <a:cubicBezTo>
                    <a:pt x="527" y="47"/>
                    <a:pt x="526" y="43"/>
                    <a:pt x="526" y="38"/>
                  </a:cubicBezTo>
                  <a:cubicBezTo>
                    <a:pt x="471" y="45"/>
                    <a:pt x="205" y="72"/>
                    <a:pt x="11" y="0"/>
                  </a:cubicBezTo>
                  <a:cubicBezTo>
                    <a:pt x="4" y="22"/>
                    <a:pt x="0" y="46"/>
                    <a:pt x="0" y="70"/>
                  </a:cubicBezTo>
                  <a:cubicBezTo>
                    <a:pt x="61" y="77"/>
                    <a:pt x="317" y="99"/>
                    <a:pt x="527" y="51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94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747448" cy="2882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Venus </a:t>
            </a:r>
            <a:r>
              <a:rPr lang="en-US" dirty="0"/>
              <a:t>is called the </a:t>
            </a:r>
            <a:r>
              <a:rPr lang="en-US" dirty="0" smtClean="0"/>
              <a:t>morning and </a:t>
            </a:r>
            <a:r>
              <a:rPr lang="en-US" dirty="0"/>
              <a:t>the evening star as it </a:t>
            </a:r>
            <a:r>
              <a:rPr lang="en-US" dirty="0" smtClean="0"/>
              <a:t>is the </a:t>
            </a:r>
            <a:r>
              <a:rPr lang="en-US" dirty="0"/>
              <a:t>brightest object in </a:t>
            </a:r>
            <a:r>
              <a:rPr lang="en-US" dirty="0" smtClean="0"/>
              <a:t>the sky</a:t>
            </a:r>
            <a:r>
              <a:rPr lang="en-US" dirty="0" smtClean="0"/>
              <a:t>. Venus </a:t>
            </a:r>
            <a:r>
              <a:rPr lang="en-US" dirty="0"/>
              <a:t>is the </a:t>
            </a:r>
            <a:r>
              <a:rPr lang="en-US" dirty="0" smtClean="0"/>
              <a:t>hottest planet </a:t>
            </a:r>
            <a:r>
              <a:rPr lang="en-US" dirty="0"/>
              <a:t>of solar system.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793771" y="632171"/>
            <a:ext cx="603729" cy="603249"/>
            <a:chOff x="6079715" y="1520371"/>
            <a:chExt cx="3959887" cy="3956739"/>
          </a:xfrm>
        </p:grpSpPr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079715" y="1520371"/>
              <a:ext cx="3959887" cy="3956739"/>
            </a:xfrm>
            <a:prstGeom prst="ellipse">
              <a:avLst/>
            </a:prstGeom>
            <a:solidFill>
              <a:srgbClr val="BA9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910725" y="2046047"/>
              <a:ext cx="343106" cy="44068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8100579" y="1954762"/>
              <a:ext cx="478460" cy="35884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8950476" y="2329346"/>
              <a:ext cx="346254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801542" y="2763737"/>
              <a:ext cx="311629" cy="283299"/>
            </a:xfrm>
            <a:custGeom>
              <a:avLst/>
              <a:gdLst>
                <a:gd name="T0" fmla="*/ 39 w 42"/>
                <a:gd name="T1" fmla="*/ 25 h 38"/>
                <a:gd name="T2" fmla="*/ 16 w 42"/>
                <a:gd name="T3" fmla="*/ 35 h 38"/>
                <a:gd name="T4" fmla="*/ 3 w 42"/>
                <a:gd name="T5" fmla="*/ 13 h 38"/>
                <a:gd name="T6" fmla="*/ 26 w 42"/>
                <a:gd name="T7" fmla="*/ 3 h 38"/>
                <a:gd name="T8" fmla="*/ 39 w 42"/>
                <a:gd name="T9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39" y="25"/>
                  </a:moveTo>
                  <a:cubicBezTo>
                    <a:pt x="36" y="34"/>
                    <a:pt x="25" y="38"/>
                    <a:pt x="16" y="35"/>
                  </a:cubicBezTo>
                  <a:cubicBezTo>
                    <a:pt x="6" y="31"/>
                    <a:pt x="0" y="21"/>
                    <a:pt x="3" y="13"/>
                  </a:cubicBezTo>
                  <a:cubicBezTo>
                    <a:pt x="6" y="4"/>
                    <a:pt x="17" y="0"/>
                    <a:pt x="26" y="3"/>
                  </a:cubicBezTo>
                  <a:cubicBezTo>
                    <a:pt x="36" y="6"/>
                    <a:pt x="42" y="16"/>
                    <a:pt x="39" y="25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8084841" y="3868603"/>
              <a:ext cx="506790" cy="38717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8966215" y="3166651"/>
              <a:ext cx="299038" cy="267560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9189706" y="4164492"/>
              <a:ext cx="277003" cy="248673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8405913" y="4913660"/>
              <a:ext cx="374584" cy="214048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7502504" y="4696465"/>
              <a:ext cx="239230" cy="245526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6850917" y="3868603"/>
              <a:ext cx="544563" cy="35569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6476333" y="3075366"/>
              <a:ext cx="277003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69075" y="4523337"/>
              <a:ext cx="261264" cy="195161"/>
            </a:xfrm>
            <a:custGeom>
              <a:avLst/>
              <a:gdLst>
                <a:gd name="T0" fmla="*/ 33 w 35"/>
                <a:gd name="T1" fmla="*/ 17 h 26"/>
                <a:gd name="T2" fmla="*/ 15 w 35"/>
                <a:gd name="T3" fmla="*/ 24 h 26"/>
                <a:gd name="T4" fmla="*/ 1 w 35"/>
                <a:gd name="T5" fmla="*/ 10 h 26"/>
                <a:gd name="T6" fmla="*/ 19 w 35"/>
                <a:gd name="T7" fmla="*/ 2 h 26"/>
                <a:gd name="T8" fmla="*/ 33 w 35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3" y="17"/>
                  </a:moveTo>
                  <a:cubicBezTo>
                    <a:pt x="32" y="23"/>
                    <a:pt x="24" y="26"/>
                    <a:pt x="15" y="24"/>
                  </a:cubicBezTo>
                  <a:cubicBezTo>
                    <a:pt x="6" y="23"/>
                    <a:pt x="0" y="16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8" y="4"/>
                    <a:pt x="35" y="10"/>
                    <a:pt x="33" y="17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414963" y="1192213"/>
            <a:ext cx="4173537" cy="4173537"/>
            <a:chOff x="3383" y="1703"/>
            <a:chExt cx="914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5" y="1705"/>
              <a:ext cx="912" cy="912"/>
            </a:xfrm>
            <a:prstGeom prst="ellipse">
              <a:avLst/>
            </a:prstGeom>
            <a:solidFill>
              <a:srgbClr val="CBB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452" y="1817"/>
              <a:ext cx="762" cy="180"/>
            </a:xfrm>
            <a:custGeom>
              <a:avLst/>
              <a:gdLst>
                <a:gd name="T0" fmla="*/ 443 w 443"/>
                <a:gd name="T1" fmla="*/ 48 h 105"/>
                <a:gd name="T2" fmla="*/ 400 w 443"/>
                <a:gd name="T3" fmla="*/ 0 h 105"/>
                <a:gd name="T4" fmla="*/ 19 w 443"/>
                <a:gd name="T5" fmla="*/ 35 h 105"/>
                <a:gd name="T6" fmla="*/ 0 w 443"/>
                <a:gd name="T7" fmla="*/ 62 h 105"/>
                <a:gd name="T8" fmla="*/ 178 w 443"/>
                <a:gd name="T9" fmla="*/ 87 h 105"/>
                <a:gd name="T10" fmla="*/ 443 w 443"/>
                <a:gd name="T11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05">
                  <a:moveTo>
                    <a:pt x="443" y="48"/>
                  </a:moveTo>
                  <a:cubicBezTo>
                    <a:pt x="430" y="30"/>
                    <a:pt x="416" y="14"/>
                    <a:pt x="400" y="0"/>
                  </a:cubicBezTo>
                  <a:cubicBezTo>
                    <a:pt x="378" y="21"/>
                    <a:pt x="298" y="49"/>
                    <a:pt x="19" y="35"/>
                  </a:cubicBezTo>
                  <a:cubicBezTo>
                    <a:pt x="12" y="44"/>
                    <a:pt x="6" y="53"/>
                    <a:pt x="0" y="62"/>
                  </a:cubicBezTo>
                  <a:cubicBezTo>
                    <a:pt x="32" y="63"/>
                    <a:pt x="107" y="69"/>
                    <a:pt x="178" y="87"/>
                  </a:cubicBezTo>
                  <a:cubicBezTo>
                    <a:pt x="248" y="105"/>
                    <a:pt x="381" y="68"/>
                    <a:pt x="443" y="48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26" y="2216"/>
              <a:ext cx="867" cy="182"/>
            </a:xfrm>
            <a:custGeom>
              <a:avLst/>
              <a:gdLst>
                <a:gd name="T0" fmla="*/ 312 w 504"/>
                <a:gd name="T1" fmla="*/ 40 h 106"/>
                <a:gd name="T2" fmla="*/ 202 w 504"/>
                <a:gd name="T3" fmla="*/ 52 h 106"/>
                <a:gd name="T4" fmla="*/ 146 w 504"/>
                <a:gd name="T5" fmla="*/ 72 h 106"/>
                <a:gd name="T6" fmla="*/ 0 w 504"/>
                <a:gd name="T7" fmla="*/ 78 h 106"/>
                <a:gd name="T8" fmla="*/ 12 w 504"/>
                <a:gd name="T9" fmla="*/ 100 h 106"/>
                <a:gd name="T10" fmla="*/ 365 w 504"/>
                <a:gd name="T11" fmla="*/ 62 h 106"/>
                <a:gd name="T12" fmla="*/ 500 w 504"/>
                <a:gd name="T13" fmla="*/ 26 h 106"/>
                <a:gd name="T14" fmla="*/ 504 w 504"/>
                <a:gd name="T15" fmla="*/ 0 h 106"/>
                <a:gd name="T16" fmla="*/ 312 w 504"/>
                <a:gd name="T17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4" h="106">
                  <a:moveTo>
                    <a:pt x="312" y="40"/>
                  </a:moveTo>
                  <a:cubicBezTo>
                    <a:pt x="244" y="73"/>
                    <a:pt x="231" y="46"/>
                    <a:pt x="202" y="52"/>
                  </a:cubicBezTo>
                  <a:cubicBezTo>
                    <a:pt x="188" y="56"/>
                    <a:pt x="185" y="67"/>
                    <a:pt x="146" y="72"/>
                  </a:cubicBezTo>
                  <a:cubicBezTo>
                    <a:pt x="82" y="81"/>
                    <a:pt x="69" y="82"/>
                    <a:pt x="0" y="78"/>
                  </a:cubicBezTo>
                  <a:cubicBezTo>
                    <a:pt x="4" y="86"/>
                    <a:pt x="8" y="93"/>
                    <a:pt x="12" y="100"/>
                  </a:cubicBezTo>
                  <a:cubicBezTo>
                    <a:pt x="66" y="102"/>
                    <a:pt x="318" y="106"/>
                    <a:pt x="365" y="62"/>
                  </a:cubicBezTo>
                  <a:cubicBezTo>
                    <a:pt x="365" y="62"/>
                    <a:pt x="428" y="17"/>
                    <a:pt x="500" y="26"/>
                  </a:cubicBezTo>
                  <a:cubicBezTo>
                    <a:pt x="501" y="17"/>
                    <a:pt x="503" y="9"/>
                    <a:pt x="504" y="0"/>
                  </a:cubicBezTo>
                  <a:cubicBezTo>
                    <a:pt x="466" y="3"/>
                    <a:pt x="367" y="13"/>
                    <a:pt x="312" y="40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464" y="2414"/>
              <a:ext cx="755" cy="98"/>
            </a:xfrm>
            <a:custGeom>
              <a:avLst/>
              <a:gdLst>
                <a:gd name="T0" fmla="*/ 0 w 439"/>
                <a:gd name="T1" fmla="*/ 2 h 57"/>
                <a:gd name="T2" fmla="*/ 50 w 439"/>
                <a:gd name="T3" fmla="*/ 57 h 57"/>
                <a:gd name="T4" fmla="*/ 408 w 439"/>
                <a:gd name="T5" fmla="*/ 39 h 57"/>
                <a:gd name="T6" fmla="*/ 439 w 439"/>
                <a:gd name="T7" fmla="*/ 0 h 57"/>
                <a:gd name="T8" fmla="*/ 0 w 439"/>
                <a:gd name="T9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57">
                  <a:moveTo>
                    <a:pt x="0" y="2"/>
                  </a:moveTo>
                  <a:cubicBezTo>
                    <a:pt x="15" y="23"/>
                    <a:pt x="31" y="41"/>
                    <a:pt x="50" y="57"/>
                  </a:cubicBezTo>
                  <a:cubicBezTo>
                    <a:pt x="85" y="38"/>
                    <a:pt x="176" y="12"/>
                    <a:pt x="408" y="39"/>
                  </a:cubicBezTo>
                  <a:cubicBezTo>
                    <a:pt x="420" y="27"/>
                    <a:pt x="430" y="14"/>
                    <a:pt x="439" y="0"/>
                  </a:cubicBezTo>
                  <a:cubicBezTo>
                    <a:pt x="381" y="7"/>
                    <a:pt x="190" y="25"/>
                    <a:pt x="0" y="2"/>
                  </a:cubicBezTo>
                  <a:close/>
                </a:path>
              </a:pathLst>
            </a:custGeom>
            <a:solidFill>
              <a:srgbClr val="DBC5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484" y="1739"/>
              <a:ext cx="656" cy="162"/>
            </a:xfrm>
            <a:custGeom>
              <a:avLst/>
              <a:gdLst>
                <a:gd name="T0" fmla="*/ 381 w 381"/>
                <a:gd name="T1" fmla="*/ 45 h 94"/>
                <a:gd name="T2" fmla="*/ 308 w 381"/>
                <a:gd name="T3" fmla="*/ 0 h 94"/>
                <a:gd name="T4" fmla="*/ 20 w 381"/>
                <a:gd name="T5" fmla="*/ 57 h 94"/>
                <a:gd name="T6" fmla="*/ 0 w 381"/>
                <a:gd name="T7" fmla="*/ 80 h 94"/>
                <a:gd name="T8" fmla="*/ 381 w 381"/>
                <a:gd name="T9" fmla="*/ 4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94">
                  <a:moveTo>
                    <a:pt x="381" y="45"/>
                  </a:moveTo>
                  <a:cubicBezTo>
                    <a:pt x="360" y="27"/>
                    <a:pt x="335" y="11"/>
                    <a:pt x="308" y="0"/>
                  </a:cubicBezTo>
                  <a:cubicBezTo>
                    <a:pt x="250" y="60"/>
                    <a:pt x="94" y="61"/>
                    <a:pt x="20" y="57"/>
                  </a:cubicBezTo>
                  <a:cubicBezTo>
                    <a:pt x="13" y="64"/>
                    <a:pt x="6" y="72"/>
                    <a:pt x="0" y="80"/>
                  </a:cubicBezTo>
                  <a:cubicBezTo>
                    <a:pt x="279" y="94"/>
                    <a:pt x="359" y="66"/>
                    <a:pt x="381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435" y="1899"/>
              <a:ext cx="850" cy="210"/>
            </a:xfrm>
            <a:custGeom>
              <a:avLst/>
              <a:gdLst>
                <a:gd name="T0" fmla="*/ 494 w 494"/>
                <a:gd name="T1" fmla="*/ 90 h 122"/>
                <a:gd name="T2" fmla="*/ 453 w 494"/>
                <a:gd name="T3" fmla="*/ 0 h 122"/>
                <a:gd name="T4" fmla="*/ 188 w 494"/>
                <a:gd name="T5" fmla="*/ 39 h 122"/>
                <a:gd name="T6" fmla="*/ 10 w 494"/>
                <a:gd name="T7" fmla="*/ 14 h 122"/>
                <a:gd name="T8" fmla="*/ 0 w 494"/>
                <a:gd name="T9" fmla="*/ 32 h 122"/>
                <a:gd name="T10" fmla="*/ 101 w 494"/>
                <a:gd name="T11" fmla="*/ 68 h 122"/>
                <a:gd name="T12" fmla="*/ 494 w 494"/>
                <a:gd name="T13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122">
                  <a:moveTo>
                    <a:pt x="494" y="90"/>
                  </a:moveTo>
                  <a:cubicBezTo>
                    <a:pt x="486" y="57"/>
                    <a:pt x="472" y="27"/>
                    <a:pt x="453" y="0"/>
                  </a:cubicBezTo>
                  <a:cubicBezTo>
                    <a:pt x="391" y="20"/>
                    <a:pt x="258" y="57"/>
                    <a:pt x="188" y="39"/>
                  </a:cubicBezTo>
                  <a:cubicBezTo>
                    <a:pt x="117" y="21"/>
                    <a:pt x="42" y="15"/>
                    <a:pt x="10" y="14"/>
                  </a:cubicBezTo>
                  <a:cubicBezTo>
                    <a:pt x="6" y="20"/>
                    <a:pt x="3" y="26"/>
                    <a:pt x="0" y="32"/>
                  </a:cubicBezTo>
                  <a:cubicBezTo>
                    <a:pt x="29" y="40"/>
                    <a:pt x="77" y="60"/>
                    <a:pt x="101" y="68"/>
                  </a:cubicBezTo>
                  <a:cubicBezTo>
                    <a:pt x="268" y="122"/>
                    <a:pt x="437" y="100"/>
                    <a:pt x="494" y="90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390" y="2161"/>
              <a:ext cx="907" cy="196"/>
            </a:xfrm>
            <a:custGeom>
              <a:avLst/>
              <a:gdLst>
                <a:gd name="T0" fmla="*/ 167 w 527"/>
                <a:gd name="T1" fmla="*/ 104 h 114"/>
                <a:gd name="T2" fmla="*/ 223 w 527"/>
                <a:gd name="T3" fmla="*/ 84 h 114"/>
                <a:gd name="T4" fmla="*/ 333 w 527"/>
                <a:gd name="T5" fmla="*/ 72 h 114"/>
                <a:gd name="T6" fmla="*/ 525 w 527"/>
                <a:gd name="T7" fmla="*/ 32 h 114"/>
                <a:gd name="T8" fmla="*/ 527 w 527"/>
                <a:gd name="T9" fmla="*/ 0 h 114"/>
                <a:gd name="T10" fmla="*/ 527 w 527"/>
                <a:gd name="T11" fmla="*/ 0 h 114"/>
                <a:gd name="T12" fmla="*/ 420 w 527"/>
                <a:gd name="T13" fmla="*/ 17 h 114"/>
                <a:gd name="T14" fmla="*/ 209 w 527"/>
                <a:gd name="T15" fmla="*/ 30 h 114"/>
                <a:gd name="T16" fmla="*/ 0 w 527"/>
                <a:gd name="T17" fmla="*/ 39 h 114"/>
                <a:gd name="T18" fmla="*/ 21 w 527"/>
                <a:gd name="T19" fmla="*/ 110 h 114"/>
                <a:gd name="T20" fmla="*/ 167 w 527"/>
                <a:gd name="T21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7" h="114">
                  <a:moveTo>
                    <a:pt x="167" y="104"/>
                  </a:moveTo>
                  <a:cubicBezTo>
                    <a:pt x="206" y="99"/>
                    <a:pt x="209" y="88"/>
                    <a:pt x="223" y="84"/>
                  </a:cubicBezTo>
                  <a:cubicBezTo>
                    <a:pt x="252" y="78"/>
                    <a:pt x="265" y="105"/>
                    <a:pt x="333" y="72"/>
                  </a:cubicBezTo>
                  <a:cubicBezTo>
                    <a:pt x="388" y="45"/>
                    <a:pt x="487" y="35"/>
                    <a:pt x="525" y="32"/>
                  </a:cubicBezTo>
                  <a:cubicBezTo>
                    <a:pt x="526" y="22"/>
                    <a:pt x="527" y="11"/>
                    <a:pt x="527" y="0"/>
                  </a:cubicBezTo>
                  <a:cubicBezTo>
                    <a:pt x="527" y="0"/>
                    <a:pt x="527" y="0"/>
                    <a:pt x="527" y="0"/>
                  </a:cubicBezTo>
                  <a:cubicBezTo>
                    <a:pt x="490" y="15"/>
                    <a:pt x="420" y="17"/>
                    <a:pt x="420" y="17"/>
                  </a:cubicBezTo>
                  <a:cubicBezTo>
                    <a:pt x="420" y="17"/>
                    <a:pt x="335" y="13"/>
                    <a:pt x="209" y="30"/>
                  </a:cubicBezTo>
                  <a:cubicBezTo>
                    <a:pt x="113" y="44"/>
                    <a:pt x="32" y="41"/>
                    <a:pt x="0" y="39"/>
                  </a:cubicBezTo>
                  <a:cubicBezTo>
                    <a:pt x="4" y="64"/>
                    <a:pt x="11" y="88"/>
                    <a:pt x="21" y="110"/>
                  </a:cubicBezTo>
                  <a:cubicBezTo>
                    <a:pt x="90" y="114"/>
                    <a:pt x="103" y="113"/>
                    <a:pt x="167" y="10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447" y="2245"/>
              <a:ext cx="840" cy="212"/>
            </a:xfrm>
            <a:custGeom>
              <a:avLst/>
              <a:gdLst>
                <a:gd name="T0" fmla="*/ 353 w 488"/>
                <a:gd name="T1" fmla="*/ 45 h 123"/>
                <a:gd name="T2" fmla="*/ 0 w 488"/>
                <a:gd name="T3" fmla="*/ 83 h 123"/>
                <a:gd name="T4" fmla="*/ 10 w 488"/>
                <a:gd name="T5" fmla="*/ 100 h 123"/>
                <a:gd name="T6" fmla="*/ 449 w 488"/>
                <a:gd name="T7" fmla="*/ 98 h 123"/>
                <a:gd name="T8" fmla="*/ 488 w 488"/>
                <a:gd name="T9" fmla="*/ 9 h 123"/>
                <a:gd name="T10" fmla="*/ 353 w 488"/>
                <a:gd name="T11" fmla="*/ 4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123">
                  <a:moveTo>
                    <a:pt x="353" y="45"/>
                  </a:moveTo>
                  <a:cubicBezTo>
                    <a:pt x="306" y="89"/>
                    <a:pt x="54" y="85"/>
                    <a:pt x="0" y="83"/>
                  </a:cubicBezTo>
                  <a:cubicBezTo>
                    <a:pt x="3" y="89"/>
                    <a:pt x="7" y="95"/>
                    <a:pt x="10" y="100"/>
                  </a:cubicBezTo>
                  <a:cubicBezTo>
                    <a:pt x="200" y="123"/>
                    <a:pt x="391" y="105"/>
                    <a:pt x="449" y="98"/>
                  </a:cubicBezTo>
                  <a:cubicBezTo>
                    <a:pt x="467" y="71"/>
                    <a:pt x="480" y="41"/>
                    <a:pt x="488" y="9"/>
                  </a:cubicBezTo>
                  <a:cubicBezTo>
                    <a:pt x="416" y="0"/>
                    <a:pt x="353" y="45"/>
                    <a:pt x="353" y="45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550" y="2435"/>
              <a:ext cx="616" cy="123"/>
            </a:xfrm>
            <a:custGeom>
              <a:avLst/>
              <a:gdLst>
                <a:gd name="T0" fmla="*/ 0 w 358"/>
                <a:gd name="T1" fmla="*/ 45 h 72"/>
                <a:gd name="T2" fmla="*/ 33 w 358"/>
                <a:gd name="T3" fmla="*/ 68 h 72"/>
                <a:gd name="T4" fmla="*/ 298 w 358"/>
                <a:gd name="T5" fmla="*/ 72 h 72"/>
                <a:gd name="T6" fmla="*/ 358 w 358"/>
                <a:gd name="T7" fmla="*/ 27 h 72"/>
                <a:gd name="T8" fmla="*/ 0 w 358"/>
                <a:gd name="T9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72">
                  <a:moveTo>
                    <a:pt x="0" y="45"/>
                  </a:moveTo>
                  <a:cubicBezTo>
                    <a:pt x="11" y="54"/>
                    <a:pt x="22" y="61"/>
                    <a:pt x="33" y="68"/>
                  </a:cubicBezTo>
                  <a:cubicBezTo>
                    <a:pt x="156" y="48"/>
                    <a:pt x="255" y="63"/>
                    <a:pt x="298" y="72"/>
                  </a:cubicBezTo>
                  <a:cubicBezTo>
                    <a:pt x="320" y="60"/>
                    <a:pt x="340" y="44"/>
                    <a:pt x="358" y="27"/>
                  </a:cubicBezTo>
                  <a:cubicBezTo>
                    <a:pt x="126" y="0"/>
                    <a:pt x="35" y="26"/>
                    <a:pt x="0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386" y="2025"/>
              <a:ext cx="907" cy="170"/>
            </a:xfrm>
            <a:custGeom>
              <a:avLst/>
              <a:gdLst>
                <a:gd name="T0" fmla="*/ 527 w 527"/>
                <a:gd name="T1" fmla="*/ 51 h 99"/>
                <a:gd name="T2" fmla="*/ 526 w 527"/>
                <a:gd name="T3" fmla="*/ 38 h 99"/>
                <a:gd name="T4" fmla="*/ 11 w 527"/>
                <a:gd name="T5" fmla="*/ 0 h 99"/>
                <a:gd name="T6" fmla="*/ 0 w 527"/>
                <a:gd name="T7" fmla="*/ 70 h 99"/>
                <a:gd name="T8" fmla="*/ 527 w 527"/>
                <a:gd name="T9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99">
                  <a:moveTo>
                    <a:pt x="527" y="51"/>
                  </a:moveTo>
                  <a:cubicBezTo>
                    <a:pt x="527" y="47"/>
                    <a:pt x="526" y="43"/>
                    <a:pt x="526" y="38"/>
                  </a:cubicBezTo>
                  <a:cubicBezTo>
                    <a:pt x="471" y="45"/>
                    <a:pt x="205" y="72"/>
                    <a:pt x="11" y="0"/>
                  </a:cubicBezTo>
                  <a:cubicBezTo>
                    <a:pt x="4" y="22"/>
                    <a:pt x="0" y="46"/>
                    <a:pt x="0" y="70"/>
                  </a:cubicBezTo>
                  <a:cubicBezTo>
                    <a:pt x="61" y="77"/>
                    <a:pt x="317" y="99"/>
                    <a:pt x="527" y="51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 bwMode="auto">
          <a:xfrm>
            <a:off x="10118725" y="5730951"/>
            <a:ext cx="1209676" cy="1217669"/>
            <a:chOff x="3386" y="1703"/>
            <a:chExt cx="908" cy="914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730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8985697" y="-1226694"/>
            <a:ext cx="1580704" cy="1584635"/>
            <a:chOff x="5768967" y="2337873"/>
            <a:chExt cx="1721046" cy="1725326"/>
          </a:xfrm>
        </p:grpSpPr>
        <p:sp>
          <p:nvSpPr>
            <p:cNvPr id="36" name="Oval 27"/>
            <p:cNvSpPr>
              <a:spLocks noChangeArrowheads="1"/>
            </p:cNvSpPr>
            <p:nvPr/>
          </p:nvSpPr>
          <p:spPr bwMode="auto">
            <a:xfrm>
              <a:off x="5768967" y="2337873"/>
              <a:ext cx="1721046" cy="1725326"/>
            </a:xfrm>
            <a:prstGeom prst="ellipse">
              <a:avLst/>
            </a:prstGeom>
            <a:solidFill>
              <a:srgbClr val="FFD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289693" y="2481099"/>
              <a:ext cx="218441" cy="171872"/>
            </a:xfrm>
            <a:custGeom>
              <a:avLst/>
              <a:gdLst>
                <a:gd name="T0" fmla="*/ 33 w 58"/>
                <a:gd name="T1" fmla="*/ 0 h 45"/>
                <a:gd name="T2" fmla="*/ 20 w 58"/>
                <a:gd name="T3" fmla="*/ 3 h 45"/>
                <a:gd name="T4" fmla="*/ 4 w 58"/>
                <a:gd name="T5" fmla="*/ 33 h 45"/>
                <a:gd name="T6" fmla="*/ 25 w 58"/>
                <a:gd name="T7" fmla="*/ 45 h 45"/>
                <a:gd name="T8" fmla="*/ 37 w 58"/>
                <a:gd name="T9" fmla="*/ 42 h 45"/>
                <a:gd name="T10" fmla="*/ 53 w 58"/>
                <a:gd name="T11" fmla="*/ 12 h 45"/>
                <a:gd name="T12" fmla="*/ 33 w 5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5">
                  <a:moveTo>
                    <a:pt x="33" y="0"/>
                  </a:moveTo>
                  <a:cubicBezTo>
                    <a:pt x="29" y="0"/>
                    <a:pt x="25" y="1"/>
                    <a:pt x="20" y="3"/>
                  </a:cubicBezTo>
                  <a:cubicBezTo>
                    <a:pt x="7" y="8"/>
                    <a:pt x="0" y="22"/>
                    <a:pt x="4" y="33"/>
                  </a:cubicBezTo>
                  <a:cubicBezTo>
                    <a:pt x="7" y="40"/>
                    <a:pt x="15" y="45"/>
                    <a:pt x="25" y="45"/>
                  </a:cubicBezTo>
                  <a:cubicBezTo>
                    <a:pt x="29" y="45"/>
                    <a:pt x="33" y="44"/>
                    <a:pt x="37" y="42"/>
                  </a:cubicBezTo>
                  <a:cubicBezTo>
                    <a:pt x="50" y="36"/>
                    <a:pt x="58" y="23"/>
                    <a:pt x="53" y="12"/>
                  </a:cubicBezTo>
                  <a:cubicBezTo>
                    <a:pt x="50" y="5"/>
                    <a:pt x="42" y="0"/>
                    <a:pt x="33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5843987" y="2789587"/>
              <a:ext cx="361861" cy="423068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6830279" y="2648564"/>
              <a:ext cx="286841" cy="242383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1"/>
            <p:cNvSpPr>
              <a:spLocks noChangeArrowheads="1"/>
            </p:cNvSpPr>
            <p:nvPr/>
          </p:nvSpPr>
          <p:spPr bwMode="auto">
            <a:xfrm>
              <a:off x="6821453" y="3102481"/>
              <a:ext cx="99291" cy="9915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2"/>
            <p:cNvSpPr>
              <a:spLocks noChangeArrowheads="1"/>
            </p:cNvSpPr>
            <p:nvPr/>
          </p:nvSpPr>
          <p:spPr bwMode="auto">
            <a:xfrm>
              <a:off x="6466211" y="3170789"/>
              <a:ext cx="302286" cy="301877"/>
            </a:xfrm>
            <a:prstGeom prst="ellipse">
              <a:avLst/>
            </a:pr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3"/>
            <p:cNvSpPr>
              <a:spLocks noEditPoints="1"/>
            </p:cNvSpPr>
            <p:nvPr/>
          </p:nvSpPr>
          <p:spPr bwMode="auto">
            <a:xfrm>
              <a:off x="6603012" y="3192824"/>
              <a:ext cx="887001" cy="870375"/>
            </a:xfrm>
            <a:custGeom>
              <a:avLst/>
              <a:gdLst>
                <a:gd name="T0" fmla="*/ 7 w 235"/>
                <a:gd name="T1" fmla="*/ 230 h 230"/>
                <a:gd name="T2" fmla="*/ 6 w 235"/>
                <a:gd name="T3" fmla="*/ 230 h 230"/>
                <a:gd name="T4" fmla="*/ 6 w 235"/>
                <a:gd name="T5" fmla="*/ 230 h 230"/>
                <a:gd name="T6" fmla="*/ 6 w 235"/>
                <a:gd name="T7" fmla="*/ 230 h 230"/>
                <a:gd name="T8" fmla="*/ 6 w 235"/>
                <a:gd name="T9" fmla="*/ 230 h 230"/>
                <a:gd name="T10" fmla="*/ 6 w 235"/>
                <a:gd name="T11" fmla="*/ 230 h 230"/>
                <a:gd name="T12" fmla="*/ 6 w 235"/>
                <a:gd name="T13" fmla="*/ 230 h 230"/>
                <a:gd name="T14" fmla="*/ 5 w 235"/>
                <a:gd name="T15" fmla="*/ 230 h 230"/>
                <a:gd name="T16" fmla="*/ 5 w 235"/>
                <a:gd name="T17" fmla="*/ 230 h 230"/>
                <a:gd name="T18" fmla="*/ 5 w 235"/>
                <a:gd name="T19" fmla="*/ 230 h 230"/>
                <a:gd name="T20" fmla="*/ 4 w 235"/>
                <a:gd name="T21" fmla="*/ 230 h 230"/>
                <a:gd name="T22" fmla="*/ 4 w 235"/>
                <a:gd name="T23" fmla="*/ 230 h 230"/>
                <a:gd name="T24" fmla="*/ 4 w 235"/>
                <a:gd name="T25" fmla="*/ 230 h 230"/>
                <a:gd name="T26" fmla="*/ 3 w 235"/>
                <a:gd name="T27" fmla="*/ 230 h 230"/>
                <a:gd name="T28" fmla="*/ 3 w 235"/>
                <a:gd name="T29" fmla="*/ 230 h 230"/>
                <a:gd name="T30" fmla="*/ 3 w 235"/>
                <a:gd name="T31" fmla="*/ 230 h 230"/>
                <a:gd name="T32" fmla="*/ 3 w 235"/>
                <a:gd name="T33" fmla="*/ 230 h 230"/>
                <a:gd name="T34" fmla="*/ 3 w 235"/>
                <a:gd name="T35" fmla="*/ 230 h 230"/>
                <a:gd name="T36" fmla="*/ 3 w 235"/>
                <a:gd name="T37" fmla="*/ 230 h 230"/>
                <a:gd name="T38" fmla="*/ 2 w 235"/>
                <a:gd name="T39" fmla="*/ 230 h 230"/>
                <a:gd name="T40" fmla="*/ 2 w 235"/>
                <a:gd name="T41" fmla="*/ 230 h 230"/>
                <a:gd name="T42" fmla="*/ 2 w 235"/>
                <a:gd name="T43" fmla="*/ 230 h 230"/>
                <a:gd name="T44" fmla="*/ 1 w 235"/>
                <a:gd name="T45" fmla="*/ 230 h 230"/>
                <a:gd name="T46" fmla="*/ 1 w 235"/>
                <a:gd name="T47" fmla="*/ 230 h 230"/>
                <a:gd name="T48" fmla="*/ 1 w 235"/>
                <a:gd name="T49" fmla="*/ 230 h 230"/>
                <a:gd name="T50" fmla="*/ 0 w 235"/>
                <a:gd name="T51" fmla="*/ 230 h 230"/>
                <a:gd name="T52" fmla="*/ 0 w 235"/>
                <a:gd name="T53" fmla="*/ 230 h 230"/>
                <a:gd name="T54" fmla="*/ 0 w 235"/>
                <a:gd name="T55" fmla="*/ 230 h 230"/>
                <a:gd name="T56" fmla="*/ 235 w 235"/>
                <a:gd name="T57" fmla="*/ 2 h 230"/>
                <a:gd name="T58" fmla="*/ 235 w 235"/>
                <a:gd name="T59" fmla="*/ 2 h 230"/>
                <a:gd name="T60" fmla="*/ 235 w 235"/>
                <a:gd name="T61" fmla="*/ 2 h 230"/>
                <a:gd name="T62" fmla="*/ 235 w 235"/>
                <a:gd name="T63" fmla="*/ 2 h 230"/>
                <a:gd name="T64" fmla="*/ 235 w 235"/>
                <a:gd name="T65" fmla="*/ 2 h 230"/>
                <a:gd name="T66" fmla="*/ 235 w 235"/>
                <a:gd name="T67" fmla="*/ 1 h 230"/>
                <a:gd name="T68" fmla="*/ 235 w 235"/>
                <a:gd name="T69" fmla="*/ 1 h 230"/>
                <a:gd name="T70" fmla="*/ 235 w 235"/>
                <a:gd name="T71" fmla="*/ 1 h 230"/>
                <a:gd name="T72" fmla="*/ 235 w 235"/>
                <a:gd name="T73" fmla="*/ 0 h 230"/>
                <a:gd name="T74" fmla="*/ 235 w 235"/>
                <a:gd name="T75" fmla="*/ 0 h 230"/>
                <a:gd name="T76" fmla="*/ 235 w 235"/>
                <a:gd name="T7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5" h="230">
                  <a:moveTo>
                    <a:pt x="7" y="230"/>
                  </a:moveTo>
                  <a:cubicBezTo>
                    <a:pt x="7" y="230"/>
                    <a:pt x="7" y="230"/>
                    <a:pt x="7" y="230"/>
                  </a:cubicBezTo>
                  <a:cubicBezTo>
                    <a:pt x="7" y="230"/>
                    <a:pt x="7" y="230"/>
                    <a:pt x="7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7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6" y="230"/>
                  </a:moveTo>
                  <a:cubicBezTo>
                    <a:pt x="6" y="230"/>
                    <a:pt x="6" y="230"/>
                    <a:pt x="6" y="230"/>
                  </a:cubicBezTo>
                  <a:cubicBezTo>
                    <a:pt x="6" y="230"/>
                    <a:pt x="6" y="230"/>
                    <a:pt x="6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6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5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moveTo>
                    <a:pt x="4" y="230"/>
                  </a:moveTo>
                  <a:cubicBezTo>
                    <a:pt x="5" y="230"/>
                    <a:pt x="5" y="230"/>
                    <a:pt x="5" y="230"/>
                  </a:cubicBezTo>
                  <a:cubicBezTo>
                    <a:pt x="5" y="230"/>
                    <a:pt x="5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4" y="230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moveTo>
                    <a:pt x="3" y="230"/>
                  </a:moveTo>
                  <a:cubicBezTo>
                    <a:pt x="3" y="230"/>
                    <a:pt x="4" y="230"/>
                    <a:pt x="4" y="230"/>
                  </a:cubicBezTo>
                  <a:cubicBezTo>
                    <a:pt x="4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3" y="230"/>
                  </a:moveTo>
                  <a:cubicBezTo>
                    <a:pt x="3" y="230"/>
                    <a:pt x="3" y="230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3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2" y="230"/>
                  </a:moveTo>
                  <a:cubicBezTo>
                    <a:pt x="2" y="230"/>
                    <a:pt x="2" y="230"/>
                    <a:pt x="2" y="230"/>
                  </a:cubicBezTo>
                  <a:cubicBezTo>
                    <a:pt x="2" y="230"/>
                    <a:pt x="2" y="230"/>
                    <a:pt x="2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1" y="230"/>
                  </a:moveTo>
                  <a:cubicBezTo>
                    <a:pt x="1" y="230"/>
                    <a:pt x="1" y="230"/>
                    <a:pt x="1" y="230"/>
                  </a:cubicBezTo>
                  <a:cubicBezTo>
                    <a:pt x="1" y="230"/>
                    <a:pt x="1" y="230"/>
                    <a:pt x="1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0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30"/>
                    <a:pt x="0" y="230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2"/>
                  </a:moveTo>
                  <a:cubicBezTo>
                    <a:pt x="235" y="2"/>
                    <a:pt x="235" y="2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2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1"/>
                    <a:pt x="235" y="1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35" y="0"/>
                    <a:pt x="235" y="0"/>
                  </a:cubicBezTo>
                </a:path>
              </a:pathLst>
            </a:custGeom>
            <a:solidFill>
              <a:srgbClr val="F15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6115382" y="2780773"/>
              <a:ext cx="1374631" cy="1282426"/>
            </a:xfrm>
            <a:custGeom>
              <a:avLst/>
              <a:gdLst>
                <a:gd name="T0" fmla="*/ 344 w 364"/>
                <a:gd name="T1" fmla="*/ 65 h 339"/>
                <a:gd name="T2" fmla="*/ 324 w 364"/>
                <a:gd name="T3" fmla="*/ 161 h 339"/>
                <a:gd name="T4" fmla="*/ 256 w 364"/>
                <a:gd name="T5" fmla="*/ 181 h 339"/>
                <a:gd name="T6" fmla="*/ 253 w 364"/>
                <a:gd name="T7" fmla="*/ 254 h 339"/>
                <a:gd name="T8" fmla="*/ 101 w 364"/>
                <a:gd name="T9" fmla="*/ 274 h 339"/>
                <a:gd name="T10" fmla="*/ 56 w 364"/>
                <a:gd name="T11" fmla="*/ 282 h 339"/>
                <a:gd name="T12" fmla="*/ 0 w 364"/>
                <a:gd name="T13" fmla="*/ 294 h 339"/>
                <a:gd name="T14" fmla="*/ 129 w 364"/>
                <a:gd name="T15" fmla="*/ 339 h 339"/>
                <a:gd name="T16" fmla="*/ 129 w 364"/>
                <a:gd name="T17" fmla="*/ 339 h 339"/>
                <a:gd name="T18" fmla="*/ 130 w 364"/>
                <a:gd name="T19" fmla="*/ 339 h 339"/>
                <a:gd name="T20" fmla="*/ 130 w 364"/>
                <a:gd name="T21" fmla="*/ 339 h 339"/>
                <a:gd name="T22" fmla="*/ 131 w 364"/>
                <a:gd name="T23" fmla="*/ 339 h 339"/>
                <a:gd name="T24" fmla="*/ 131 w 364"/>
                <a:gd name="T25" fmla="*/ 339 h 339"/>
                <a:gd name="T26" fmla="*/ 132 w 364"/>
                <a:gd name="T27" fmla="*/ 339 h 339"/>
                <a:gd name="T28" fmla="*/ 132 w 364"/>
                <a:gd name="T29" fmla="*/ 339 h 339"/>
                <a:gd name="T30" fmla="*/ 132 w 364"/>
                <a:gd name="T31" fmla="*/ 339 h 339"/>
                <a:gd name="T32" fmla="*/ 133 w 364"/>
                <a:gd name="T33" fmla="*/ 339 h 339"/>
                <a:gd name="T34" fmla="*/ 133 w 364"/>
                <a:gd name="T35" fmla="*/ 339 h 339"/>
                <a:gd name="T36" fmla="*/ 133 w 364"/>
                <a:gd name="T37" fmla="*/ 339 h 339"/>
                <a:gd name="T38" fmla="*/ 134 w 364"/>
                <a:gd name="T39" fmla="*/ 339 h 339"/>
                <a:gd name="T40" fmla="*/ 134 w 364"/>
                <a:gd name="T41" fmla="*/ 339 h 339"/>
                <a:gd name="T42" fmla="*/ 135 w 364"/>
                <a:gd name="T43" fmla="*/ 339 h 339"/>
                <a:gd name="T44" fmla="*/ 135 w 364"/>
                <a:gd name="T45" fmla="*/ 339 h 339"/>
                <a:gd name="T46" fmla="*/ 135 w 364"/>
                <a:gd name="T47" fmla="*/ 339 h 339"/>
                <a:gd name="T48" fmla="*/ 136 w 364"/>
                <a:gd name="T49" fmla="*/ 339 h 339"/>
                <a:gd name="T50" fmla="*/ 136 w 364"/>
                <a:gd name="T51" fmla="*/ 339 h 339"/>
                <a:gd name="T52" fmla="*/ 364 w 364"/>
                <a:gd name="T53" fmla="*/ 111 h 339"/>
                <a:gd name="T54" fmla="*/ 364 w 364"/>
                <a:gd name="T55" fmla="*/ 111 h 339"/>
                <a:gd name="T56" fmla="*/ 364 w 364"/>
                <a:gd name="T57" fmla="*/ 111 h 339"/>
                <a:gd name="T58" fmla="*/ 364 w 364"/>
                <a:gd name="T59" fmla="*/ 110 h 339"/>
                <a:gd name="T60" fmla="*/ 364 w 364"/>
                <a:gd name="T61" fmla="*/ 110 h 339"/>
                <a:gd name="T62" fmla="*/ 364 w 364"/>
                <a:gd name="T63" fmla="*/ 109 h 339"/>
                <a:gd name="T64" fmla="*/ 364 w 364"/>
                <a:gd name="T65" fmla="*/ 109 h 339"/>
                <a:gd name="T66" fmla="*/ 335 w 364"/>
                <a:gd name="T6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4" h="339">
                  <a:moveTo>
                    <a:pt x="335" y="0"/>
                  </a:moveTo>
                  <a:cubicBezTo>
                    <a:pt x="341" y="21"/>
                    <a:pt x="344" y="43"/>
                    <a:pt x="344" y="65"/>
                  </a:cubicBezTo>
                  <a:cubicBezTo>
                    <a:pt x="344" y="100"/>
                    <a:pt x="337" y="132"/>
                    <a:pt x="324" y="162"/>
                  </a:cubicBezTo>
                  <a:cubicBezTo>
                    <a:pt x="324" y="161"/>
                    <a:pt x="324" y="161"/>
                    <a:pt x="324" y="161"/>
                  </a:cubicBezTo>
                  <a:cubicBezTo>
                    <a:pt x="318" y="157"/>
                    <a:pt x="312" y="155"/>
                    <a:pt x="304" y="155"/>
                  </a:cubicBezTo>
                  <a:cubicBezTo>
                    <a:pt x="289" y="155"/>
                    <a:pt x="270" y="164"/>
                    <a:pt x="256" y="181"/>
                  </a:cubicBezTo>
                  <a:cubicBezTo>
                    <a:pt x="235" y="205"/>
                    <a:pt x="231" y="237"/>
                    <a:pt x="247" y="251"/>
                  </a:cubicBezTo>
                  <a:cubicBezTo>
                    <a:pt x="249" y="252"/>
                    <a:pt x="251" y="253"/>
                    <a:pt x="253" y="254"/>
                  </a:cubicBezTo>
                  <a:cubicBezTo>
                    <a:pt x="219" y="282"/>
                    <a:pt x="177" y="301"/>
                    <a:pt x="131" y="308"/>
                  </a:cubicBezTo>
                  <a:cubicBezTo>
                    <a:pt x="135" y="297"/>
                    <a:pt x="122" y="281"/>
                    <a:pt x="101" y="274"/>
                  </a:cubicBezTo>
                  <a:cubicBezTo>
                    <a:pt x="94" y="271"/>
                    <a:pt x="86" y="270"/>
                    <a:pt x="80" y="270"/>
                  </a:cubicBezTo>
                  <a:cubicBezTo>
                    <a:pt x="68" y="270"/>
                    <a:pt x="58" y="274"/>
                    <a:pt x="56" y="282"/>
                  </a:cubicBezTo>
                  <a:cubicBezTo>
                    <a:pt x="52" y="291"/>
                    <a:pt x="60" y="303"/>
                    <a:pt x="73" y="311"/>
                  </a:cubicBezTo>
                  <a:cubicBezTo>
                    <a:pt x="47" y="309"/>
                    <a:pt x="23" y="303"/>
                    <a:pt x="0" y="294"/>
                  </a:cubicBezTo>
                  <a:cubicBezTo>
                    <a:pt x="36" y="321"/>
                    <a:pt x="81" y="338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0" y="339"/>
                    <a:pt x="130" y="339"/>
                  </a:cubicBezTo>
                  <a:cubicBezTo>
                    <a:pt x="130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31" y="339"/>
                    <a:pt x="131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2" y="339"/>
                    <a:pt x="132" y="339"/>
                  </a:cubicBezTo>
                  <a:cubicBezTo>
                    <a:pt x="132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3" y="339"/>
                    <a:pt x="133" y="339"/>
                    <a:pt x="133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4" y="339"/>
                  </a:cubicBezTo>
                  <a:cubicBezTo>
                    <a:pt x="134" y="339"/>
                    <a:pt x="134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5" y="339"/>
                  </a:cubicBezTo>
                  <a:cubicBezTo>
                    <a:pt x="135" y="339"/>
                    <a:pt x="135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136" y="339"/>
                    <a:pt x="136" y="339"/>
                    <a:pt x="136" y="339"/>
                  </a:cubicBezTo>
                  <a:cubicBezTo>
                    <a:pt x="262" y="339"/>
                    <a:pt x="364" y="237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64" y="110"/>
                    <a:pt x="364" y="110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109"/>
                    <a:pt x="364" y="109"/>
                    <a:pt x="364" y="109"/>
                  </a:cubicBezTo>
                  <a:cubicBezTo>
                    <a:pt x="364" y="69"/>
                    <a:pt x="353" y="32"/>
                    <a:pt x="335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279900" cy="23526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fifth largest planet </a:t>
            </a:r>
            <a:r>
              <a:rPr lang="en-US" dirty="0" smtClean="0"/>
              <a:t>in the </a:t>
            </a:r>
            <a:r>
              <a:rPr lang="en-US" dirty="0"/>
              <a:t>solar system is </a:t>
            </a:r>
            <a:r>
              <a:rPr lang="en-US" dirty="0" smtClean="0"/>
              <a:t>earth. </a:t>
            </a:r>
            <a:r>
              <a:rPr lang="en-US" b="1" dirty="0" smtClean="0"/>
              <a:t>Earth </a:t>
            </a:r>
            <a:r>
              <a:rPr lang="en-US" dirty="0"/>
              <a:t>is the only </a:t>
            </a:r>
            <a:r>
              <a:rPr lang="en-US" dirty="0" smtClean="0"/>
              <a:t>planet which </a:t>
            </a:r>
            <a:r>
              <a:rPr lang="en-US" dirty="0"/>
              <a:t>support to life. It </a:t>
            </a:r>
            <a:r>
              <a:rPr lang="en-US" dirty="0" smtClean="0"/>
              <a:t>is the </a:t>
            </a:r>
            <a:r>
              <a:rPr lang="en-US" dirty="0"/>
              <a:t>third nearest planet </a:t>
            </a:r>
            <a:r>
              <a:rPr lang="en-US" dirty="0" smtClean="0"/>
              <a:t>to the </a:t>
            </a:r>
            <a:r>
              <a:rPr lang="en-US" dirty="0"/>
              <a:t>sun.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7108824" y="1217613"/>
            <a:ext cx="3863975" cy="3889508"/>
            <a:chOff x="3386" y="1703"/>
            <a:chExt cx="908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>
            <a:grpSpLocks noChangeAspect="1"/>
          </p:cNvGrpSpPr>
          <p:nvPr/>
        </p:nvGrpSpPr>
        <p:grpSpPr bwMode="auto">
          <a:xfrm>
            <a:off x="10220845" y="5494811"/>
            <a:ext cx="2352155" cy="2352155"/>
            <a:chOff x="3384" y="1705"/>
            <a:chExt cx="912" cy="912"/>
          </a:xfrm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E2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384" y="1910"/>
              <a:ext cx="428" cy="280"/>
            </a:xfrm>
            <a:custGeom>
              <a:avLst/>
              <a:gdLst>
                <a:gd name="T0" fmla="*/ 249 w 249"/>
                <a:gd name="T1" fmla="*/ 81 h 163"/>
                <a:gd name="T2" fmla="*/ 69 w 249"/>
                <a:gd name="T3" fmla="*/ 0 h 163"/>
                <a:gd name="T4" fmla="*/ 44 w 249"/>
                <a:gd name="T5" fmla="*/ 1 h 163"/>
                <a:gd name="T6" fmla="*/ 0 w 249"/>
                <a:gd name="T7" fmla="*/ 146 h 163"/>
                <a:gd name="T8" fmla="*/ 1 w 249"/>
                <a:gd name="T9" fmla="*/ 156 h 163"/>
                <a:gd name="T10" fmla="*/ 69 w 249"/>
                <a:gd name="T11" fmla="*/ 163 h 163"/>
                <a:gd name="T12" fmla="*/ 249 w 249"/>
                <a:gd name="T13" fmla="*/ 8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3">
                  <a:moveTo>
                    <a:pt x="249" y="81"/>
                  </a:moveTo>
                  <a:cubicBezTo>
                    <a:pt x="249" y="36"/>
                    <a:pt x="168" y="0"/>
                    <a:pt x="69" y="0"/>
                  </a:cubicBezTo>
                  <a:cubicBezTo>
                    <a:pt x="60" y="0"/>
                    <a:pt x="52" y="0"/>
                    <a:pt x="44" y="1"/>
                  </a:cubicBezTo>
                  <a:cubicBezTo>
                    <a:pt x="16" y="42"/>
                    <a:pt x="0" y="92"/>
                    <a:pt x="0" y="146"/>
                  </a:cubicBezTo>
                  <a:cubicBezTo>
                    <a:pt x="0" y="149"/>
                    <a:pt x="0" y="153"/>
                    <a:pt x="1" y="156"/>
                  </a:cubicBezTo>
                  <a:cubicBezTo>
                    <a:pt x="22" y="160"/>
                    <a:pt x="45" y="163"/>
                    <a:pt x="69" y="163"/>
                  </a:cubicBezTo>
                  <a:cubicBezTo>
                    <a:pt x="168" y="163"/>
                    <a:pt x="249" y="126"/>
                    <a:pt x="249" y="8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99" y="1705"/>
              <a:ext cx="426" cy="224"/>
            </a:xfrm>
            <a:custGeom>
              <a:avLst/>
              <a:gdLst>
                <a:gd name="T0" fmla="*/ 0 w 248"/>
                <a:gd name="T1" fmla="*/ 47 h 130"/>
                <a:gd name="T2" fmla="*/ 184 w 248"/>
                <a:gd name="T3" fmla="*/ 130 h 130"/>
                <a:gd name="T4" fmla="*/ 248 w 248"/>
                <a:gd name="T5" fmla="*/ 124 h 130"/>
                <a:gd name="T6" fmla="*/ 32 w 248"/>
                <a:gd name="T7" fmla="*/ 0 h 130"/>
                <a:gd name="T8" fmla="*/ 0 w 248"/>
                <a:gd name="T9" fmla="*/ 4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30">
                  <a:moveTo>
                    <a:pt x="0" y="47"/>
                  </a:moveTo>
                  <a:cubicBezTo>
                    <a:pt x="0" y="92"/>
                    <a:pt x="82" y="130"/>
                    <a:pt x="184" y="130"/>
                  </a:cubicBezTo>
                  <a:cubicBezTo>
                    <a:pt x="207" y="130"/>
                    <a:pt x="228" y="128"/>
                    <a:pt x="248" y="124"/>
                  </a:cubicBezTo>
                  <a:cubicBezTo>
                    <a:pt x="203" y="52"/>
                    <a:pt x="123" y="3"/>
                    <a:pt x="32" y="0"/>
                  </a:cubicBezTo>
                  <a:cubicBezTo>
                    <a:pt x="12" y="13"/>
                    <a:pt x="0" y="30"/>
                    <a:pt x="0" y="47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3439" y="2373"/>
              <a:ext cx="681" cy="115"/>
            </a:xfrm>
            <a:custGeom>
              <a:avLst/>
              <a:gdLst>
                <a:gd name="T0" fmla="*/ 396 w 396"/>
                <a:gd name="T1" fmla="*/ 33 h 67"/>
                <a:gd name="T2" fmla="*/ 117 w 396"/>
                <a:gd name="T3" fmla="*/ 0 h 67"/>
                <a:gd name="T4" fmla="*/ 0 w 396"/>
                <a:gd name="T5" fmla="*/ 3 h 67"/>
                <a:gd name="T6" fmla="*/ 48 w 396"/>
                <a:gd name="T7" fmla="*/ 66 h 67"/>
                <a:gd name="T8" fmla="*/ 117 w 396"/>
                <a:gd name="T9" fmla="*/ 67 h 67"/>
                <a:gd name="T10" fmla="*/ 396 w 396"/>
                <a:gd name="T11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67">
                  <a:moveTo>
                    <a:pt x="396" y="33"/>
                  </a:moveTo>
                  <a:cubicBezTo>
                    <a:pt x="396" y="15"/>
                    <a:pt x="271" y="0"/>
                    <a:pt x="117" y="0"/>
                  </a:cubicBezTo>
                  <a:cubicBezTo>
                    <a:pt x="75" y="0"/>
                    <a:pt x="36" y="1"/>
                    <a:pt x="0" y="3"/>
                  </a:cubicBezTo>
                  <a:cubicBezTo>
                    <a:pt x="13" y="26"/>
                    <a:pt x="29" y="47"/>
                    <a:pt x="48" y="66"/>
                  </a:cubicBezTo>
                  <a:cubicBezTo>
                    <a:pt x="70" y="66"/>
                    <a:pt x="93" y="67"/>
                    <a:pt x="117" y="67"/>
                  </a:cubicBezTo>
                  <a:cubicBezTo>
                    <a:pt x="271" y="67"/>
                    <a:pt x="396" y="52"/>
                    <a:pt x="396" y="33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881" y="2015"/>
              <a:ext cx="410" cy="82"/>
            </a:xfrm>
            <a:custGeom>
              <a:avLst/>
              <a:gdLst>
                <a:gd name="T0" fmla="*/ 0 w 238"/>
                <a:gd name="T1" fmla="*/ 24 h 48"/>
                <a:gd name="T2" fmla="*/ 176 w 238"/>
                <a:gd name="T3" fmla="*/ 48 h 48"/>
                <a:gd name="T4" fmla="*/ 238 w 238"/>
                <a:gd name="T5" fmla="*/ 47 h 48"/>
                <a:gd name="T6" fmla="*/ 227 w 238"/>
                <a:gd name="T7" fmla="*/ 1 h 48"/>
                <a:gd name="T8" fmla="*/ 176 w 238"/>
                <a:gd name="T9" fmla="*/ 0 h 48"/>
                <a:gd name="T10" fmla="*/ 0 w 238"/>
                <a:gd name="T1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" h="48">
                  <a:moveTo>
                    <a:pt x="0" y="24"/>
                  </a:moveTo>
                  <a:cubicBezTo>
                    <a:pt x="0" y="37"/>
                    <a:pt x="79" y="48"/>
                    <a:pt x="176" y="48"/>
                  </a:cubicBezTo>
                  <a:cubicBezTo>
                    <a:pt x="198" y="48"/>
                    <a:pt x="219" y="48"/>
                    <a:pt x="238" y="47"/>
                  </a:cubicBezTo>
                  <a:cubicBezTo>
                    <a:pt x="236" y="31"/>
                    <a:pt x="232" y="16"/>
                    <a:pt x="227" y="1"/>
                  </a:cubicBezTo>
                  <a:cubicBezTo>
                    <a:pt x="211" y="1"/>
                    <a:pt x="194" y="0"/>
                    <a:pt x="176" y="0"/>
                  </a:cubicBezTo>
                  <a:cubicBezTo>
                    <a:pt x="79" y="0"/>
                    <a:pt x="0" y="11"/>
                    <a:pt x="0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3776" y="2218"/>
              <a:ext cx="515" cy="113"/>
            </a:xfrm>
            <a:custGeom>
              <a:avLst/>
              <a:gdLst>
                <a:gd name="T0" fmla="*/ 206 w 299"/>
                <a:gd name="T1" fmla="*/ 0 h 66"/>
                <a:gd name="T2" fmla="*/ 0 w 299"/>
                <a:gd name="T3" fmla="*/ 33 h 66"/>
                <a:gd name="T4" fmla="*/ 206 w 299"/>
                <a:gd name="T5" fmla="*/ 66 h 66"/>
                <a:gd name="T6" fmla="*/ 283 w 299"/>
                <a:gd name="T7" fmla="*/ 64 h 66"/>
                <a:gd name="T8" fmla="*/ 299 w 299"/>
                <a:gd name="T9" fmla="*/ 3 h 66"/>
                <a:gd name="T10" fmla="*/ 206 w 299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66">
                  <a:moveTo>
                    <a:pt x="206" y="0"/>
                  </a:moveTo>
                  <a:cubicBezTo>
                    <a:pt x="92" y="0"/>
                    <a:pt x="0" y="14"/>
                    <a:pt x="0" y="33"/>
                  </a:cubicBezTo>
                  <a:cubicBezTo>
                    <a:pt x="0" y="51"/>
                    <a:pt x="92" y="66"/>
                    <a:pt x="206" y="66"/>
                  </a:cubicBezTo>
                  <a:cubicBezTo>
                    <a:pt x="234" y="66"/>
                    <a:pt x="260" y="65"/>
                    <a:pt x="283" y="64"/>
                  </a:cubicBezTo>
                  <a:cubicBezTo>
                    <a:pt x="291" y="45"/>
                    <a:pt x="296" y="24"/>
                    <a:pt x="299" y="3"/>
                  </a:cubicBezTo>
                  <a:cubicBezTo>
                    <a:pt x="271" y="1"/>
                    <a:pt x="240" y="0"/>
                    <a:pt x="206" y="0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3532" y="1731"/>
              <a:ext cx="179" cy="98"/>
            </a:xfrm>
            <a:custGeom>
              <a:avLst/>
              <a:gdLst>
                <a:gd name="T0" fmla="*/ 104 w 104"/>
                <a:gd name="T1" fmla="*/ 21 h 57"/>
                <a:gd name="T2" fmla="*/ 90 w 104"/>
                <a:gd name="T3" fmla="*/ 0 h 57"/>
                <a:gd name="T4" fmla="*/ 0 w 104"/>
                <a:gd name="T5" fmla="*/ 55 h 57"/>
                <a:gd name="T6" fmla="*/ 27 w 104"/>
                <a:gd name="T7" fmla="*/ 57 h 57"/>
                <a:gd name="T8" fmla="*/ 104 w 104"/>
                <a:gd name="T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7">
                  <a:moveTo>
                    <a:pt x="104" y="21"/>
                  </a:moveTo>
                  <a:cubicBezTo>
                    <a:pt x="104" y="13"/>
                    <a:pt x="99" y="6"/>
                    <a:pt x="90" y="0"/>
                  </a:cubicBezTo>
                  <a:cubicBezTo>
                    <a:pt x="56" y="12"/>
                    <a:pt x="26" y="31"/>
                    <a:pt x="0" y="55"/>
                  </a:cubicBezTo>
                  <a:cubicBezTo>
                    <a:pt x="8" y="56"/>
                    <a:pt x="17" y="57"/>
                    <a:pt x="27" y="57"/>
                  </a:cubicBezTo>
                  <a:cubicBezTo>
                    <a:pt x="70" y="57"/>
                    <a:pt x="104" y="41"/>
                    <a:pt x="104" y="2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3620" y="2543"/>
              <a:ext cx="179" cy="69"/>
            </a:xfrm>
            <a:custGeom>
              <a:avLst/>
              <a:gdLst>
                <a:gd name="T0" fmla="*/ 104 w 104"/>
                <a:gd name="T1" fmla="*/ 24 h 40"/>
                <a:gd name="T2" fmla="*/ 47 w 104"/>
                <a:gd name="T3" fmla="*/ 0 h 40"/>
                <a:gd name="T4" fmla="*/ 0 w 104"/>
                <a:gd name="T5" fmla="*/ 10 h 40"/>
                <a:gd name="T6" fmla="*/ 89 w 104"/>
                <a:gd name="T7" fmla="*/ 40 h 40"/>
                <a:gd name="T8" fmla="*/ 104 w 104"/>
                <a:gd name="T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0">
                  <a:moveTo>
                    <a:pt x="104" y="24"/>
                  </a:moveTo>
                  <a:cubicBezTo>
                    <a:pt x="104" y="11"/>
                    <a:pt x="78" y="0"/>
                    <a:pt x="47" y="0"/>
                  </a:cubicBezTo>
                  <a:cubicBezTo>
                    <a:pt x="28" y="0"/>
                    <a:pt x="11" y="4"/>
                    <a:pt x="0" y="10"/>
                  </a:cubicBezTo>
                  <a:cubicBezTo>
                    <a:pt x="27" y="25"/>
                    <a:pt x="58" y="35"/>
                    <a:pt x="89" y="40"/>
                  </a:cubicBezTo>
                  <a:cubicBezTo>
                    <a:pt x="98" y="36"/>
                    <a:pt x="104" y="30"/>
                    <a:pt x="104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3572" y="2261"/>
              <a:ext cx="106" cy="38"/>
            </a:xfrm>
            <a:prstGeom prst="ellipse">
              <a:avLst/>
            </a:pr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753855" y="-503757"/>
            <a:ext cx="1008315" cy="1007513"/>
            <a:chOff x="6079715" y="1520371"/>
            <a:chExt cx="3959887" cy="3956739"/>
          </a:xfrm>
        </p:grpSpPr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6079715" y="1520371"/>
              <a:ext cx="3959887" cy="3956739"/>
            </a:xfrm>
            <a:prstGeom prst="ellipse">
              <a:avLst/>
            </a:prstGeom>
            <a:solidFill>
              <a:srgbClr val="BA9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910725" y="2046047"/>
              <a:ext cx="343106" cy="44068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6"/>
            <p:cNvSpPr>
              <a:spLocks noChangeArrowheads="1"/>
            </p:cNvSpPr>
            <p:nvPr/>
          </p:nvSpPr>
          <p:spPr bwMode="auto">
            <a:xfrm>
              <a:off x="8100579" y="1954762"/>
              <a:ext cx="478460" cy="35884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8950476" y="2329346"/>
              <a:ext cx="346254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801542" y="2763737"/>
              <a:ext cx="311629" cy="283299"/>
            </a:xfrm>
            <a:custGeom>
              <a:avLst/>
              <a:gdLst>
                <a:gd name="T0" fmla="*/ 39 w 42"/>
                <a:gd name="T1" fmla="*/ 25 h 38"/>
                <a:gd name="T2" fmla="*/ 16 w 42"/>
                <a:gd name="T3" fmla="*/ 35 h 38"/>
                <a:gd name="T4" fmla="*/ 3 w 42"/>
                <a:gd name="T5" fmla="*/ 13 h 38"/>
                <a:gd name="T6" fmla="*/ 26 w 42"/>
                <a:gd name="T7" fmla="*/ 3 h 38"/>
                <a:gd name="T8" fmla="*/ 39 w 42"/>
                <a:gd name="T9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39" y="25"/>
                  </a:moveTo>
                  <a:cubicBezTo>
                    <a:pt x="36" y="34"/>
                    <a:pt x="25" y="38"/>
                    <a:pt x="16" y="35"/>
                  </a:cubicBezTo>
                  <a:cubicBezTo>
                    <a:pt x="6" y="31"/>
                    <a:pt x="0" y="21"/>
                    <a:pt x="3" y="13"/>
                  </a:cubicBezTo>
                  <a:cubicBezTo>
                    <a:pt x="6" y="4"/>
                    <a:pt x="17" y="0"/>
                    <a:pt x="26" y="3"/>
                  </a:cubicBezTo>
                  <a:cubicBezTo>
                    <a:pt x="36" y="6"/>
                    <a:pt x="42" y="16"/>
                    <a:pt x="39" y="25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8084841" y="3868603"/>
              <a:ext cx="506790" cy="387175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8966215" y="3166651"/>
              <a:ext cx="299038" cy="267560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1"/>
            <p:cNvSpPr>
              <a:spLocks noChangeArrowheads="1"/>
            </p:cNvSpPr>
            <p:nvPr/>
          </p:nvSpPr>
          <p:spPr bwMode="auto">
            <a:xfrm>
              <a:off x="9189706" y="4164492"/>
              <a:ext cx="277003" cy="248673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8405913" y="4913660"/>
              <a:ext cx="374584" cy="214048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7502504" y="4696465"/>
              <a:ext cx="239230" cy="245526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6850917" y="3868603"/>
              <a:ext cx="544563" cy="355697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6476333" y="3075366"/>
              <a:ext cx="277003" cy="261264"/>
            </a:xfrm>
            <a:prstGeom prst="ellipse">
              <a:avLst/>
            </a:pr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769075" y="4523337"/>
              <a:ext cx="261264" cy="195161"/>
            </a:xfrm>
            <a:custGeom>
              <a:avLst/>
              <a:gdLst>
                <a:gd name="T0" fmla="*/ 33 w 35"/>
                <a:gd name="T1" fmla="*/ 17 h 26"/>
                <a:gd name="T2" fmla="*/ 15 w 35"/>
                <a:gd name="T3" fmla="*/ 24 h 26"/>
                <a:gd name="T4" fmla="*/ 1 w 35"/>
                <a:gd name="T5" fmla="*/ 10 h 26"/>
                <a:gd name="T6" fmla="*/ 19 w 35"/>
                <a:gd name="T7" fmla="*/ 2 h 26"/>
                <a:gd name="T8" fmla="*/ 33 w 35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3" y="17"/>
                  </a:moveTo>
                  <a:cubicBezTo>
                    <a:pt x="32" y="23"/>
                    <a:pt x="24" y="26"/>
                    <a:pt x="15" y="24"/>
                  </a:cubicBezTo>
                  <a:cubicBezTo>
                    <a:pt x="6" y="23"/>
                    <a:pt x="0" y="16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8" y="4"/>
                    <a:pt x="35" y="10"/>
                    <a:pt x="33" y="17"/>
                  </a:cubicBezTo>
                  <a:close/>
                </a:path>
              </a:pathLst>
            </a:custGeom>
            <a:solidFill>
              <a:srgbClr val="AB6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 bwMode="auto">
          <a:xfrm>
            <a:off x="5216298" y="-895237"/>
            <a:ext cx="1790473" cy="1790473"/>
            <a:chOff x="3383" y="1703"/>
            <a:chExt cx="914" cy="914"/>
          </a:xfrm>
        </p:grpSpPr>
        <p:sp>
          <p:nvSpPr>
            <p:cNvPr id="1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3385" y="1705"/>
              <a:ext cx="912" cy="912"/>
            </a:xfrm>
            <a:prstGeom prst="ellipse">
              <a:avLst/>
            </a:prstGeom>
            <a:solidFill>
              <a:srgbClr val="CBB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3452" y="1817"/>
              <a:ext cx="762" cy="180"/>
            </a:xfrm>
            <a:custGeom>
              <a:avLst/>
              <a:gdLst>
                <a:gd name="T0" fmla="*/ 443 w 443"/>
                <a:gd name="T1" fmla="*/ 48 h 105"/>
                <a:gd name="T2" fmla="*/ 400 w 443"/>
                <a:gd name="T3" fmla="*/ 0 h 105"/>
                <a:gd name="T4" fmla="*/ 19 w 443"/>
                <a:gd name="T5" fmla="*/ 35 h 105"/>
                <a:gd name="T6" fmla="*/ 0 w 443"/>
                <a:gd name="T7" fmla="*/ 62 h 105"/>
                <a:gd name="T8" fmla="*/ 178 w 443"/>
                <a:gd name="T9" fmla="*/ 87 h 105"/>
                <a:gd name="T10" fmla="*/ 443 w 443"/>
                <a:gd name="T11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05">
                  <a:moveTo>
                    <a:pt x="443" y="48"/>
                  </a:moveTo>
                  <a:cubicBezTo>
                    <a:pt x="430" y="30"/>
                    <a:pt x="416" y="14"/>
                    <a:pt x="400" y="0"/>
                  </a:cubicBezTo>
                  <a:cubicBezTo>
                    <a:pt x="378" y="21"/>
                    <a:pt x="298" y="49"/>
                    <a:pt x="19" y="35"/>
                  </a:cubicBezTo>
                  <a:cubicBezTo>
                    <a:pt x="12" y="44"/>
                    <a:pt x="6" y="53"/>
                    <a:pt x="0" y="62"/>
                  </a:cubicBezTo>
                  <a:cubicBezTo>
                    <a:pt x="32" y="63"/>
                    <a:pt x="107" y="69"/>
                    <a:pt x="178" y="87"/>
                  </a:cubicBezTo>
                  <a:cubicBezTo>
                    <a:pt x="248" y="105"/>
                    <a:pt x="381" y="68"/>
                    <a:pt x="443" y="48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3426" y="2216"/>
              <a:ext cx="867" cy="182"/>
            </a:xfrm>
            <a:custGeom>
              <a:avLst/>
              <a:gdLst>
                <a:gd name="T0" fmla="*/ 312 w 504"/>
                <a:gd name="T1" fmla="*/ 40 h 106"/>
                <a:gd name="T2" fmla="*/ 202 w 504"/>
                <a:gd name="T3" fmla="*/ 52 h 106"/>
                <a:gd name="T4" fmla="*/ 146 w 504"/>
                <a:gd name="T5" fmla="*/ 72 h 106"/>
                <a:gd name="T6" fmla="*/ 0 w 504"/>
                <a:gd name="T7" fmla="*/ 78 h 106"/>
                <a:gd name="T8" fmla="*/ 12 w 504"/>
                <a:gd name="T9" fmla="*/ 100 h 106"/>
                <a:gd name="T10" fmla="*/ 365 w 504"/>
                <a:gd name="T11" fmla="*/ 62 h 106"/>
                <a:gd name="T12" fmla="*/ 500 w 504"/>
                <a:gd name="T13" fmla="*/ 26 h 106"/>
                <a:gd name="T14" fmla="*/ 504 w 504"/>
                <a:gd name="T15" fmla="*/ 0 h 106"/>
                <a:gd name="T16" fmla="*/ 312 w 504"/>
                <a:gd name="T17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4" h="106">
                  <a:moveTo>
                    <a:pt x="312" y="40"/>
                  </a:moveTo>
                  <a:cubicBezTo>
                    <a:pt x="244" y="73"/>
                    <a:pt x="231" y="46"/>
                    <a:pt x="202" y="52"/>
                  </a:cubicBezTo>
                  <a:cubicBezTo>
                    <a:pt x="188" y="56"/>
                    <a:pt x="185" y="67"/>
                    <a:pt x="146" y="72"/>
                  </a:cubicBezTo>
                  <a:cubicBezTo>
                    <a:pt x="82" y="81"/>
                    <a:pt x="69" y="82"/>
                    <a:pt x="0" y="78"/>
                  </a:cubicBezTo>
                  <a:cubicBezTo>
                    <a:pt x="4" y="86"/>
                    <a:pt x="8" y="93"/>
                    <a:pt x="12" y="100"/>
                  </a:cubicBezTo>
                  <a:cubicBezTo>
                    <a:pt x="66" y="102"/>
                    <a:pt x="318" y="106"/>
                    <a:pt x="365" y="62"/>
                  </a:cubicBezTo>
                  <a:cubicBezTo>
                    <a:pt x="365" y="62"/>
                    <a:pt x="428" y="17"/>
                    <a:pt x="500" y="26"/>
                  </a:cubicBezTo>
                  <a:cubicBezTo>
                    <a:pt x="501" y="17"/>
                    <a:pt x="503" y="9"/>
                    <a:pt x="504" y="0"/>
                  </a:cubicBezTo>
                  <a:cubicBezTo>
                    <a:pt x="466" y="3"/>
                    <a:pt x="367" y="13"/>
                    <a:pt x="312" y="40"/>
                  </a:cubicBezTo>
                  <a:close/>
                </a:path>
              </a:pathLst>
            </a:custGeom>
            <a:solidFill>
              <a:srgbClr val="B89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464" y="2414"/>
              <a:ext cx="755" cy="98"/>
            </a:xfrm>
            <a:custGeom>
              <a:avLst/>
              <a:gdLst>
                <a:gd name="T0" fmla="*/ 0 w 439"/>
                <a:gd name="T1" fmla="*/ 2 h 57"/>
                <a:gd name="T2" fmla="*/ 50 w 439"/>
                <a:gd name="T3" fmla="*/ 57 h 57"/>
                <a:gd name="T4" fmla="*/ 408 w 439"/>
                <a:gd name="T5" fmla="*/ 39 h 57"/>
                <a:gd name="T6" fmla="*/ 439 w 439"/>
                <a:gd name="T7" fmla="*/ 0 h 57"/>
                <a:gd name="T8" fmla="*/ 0 w 439"/>
                <a:gd name="T9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57">
                  <a:moveTo>
                    <a:pt x="0" y="2"/>
                  </a:moveTo>
                  <a:cubicBezTo>
                    <a:pt x="15" y="23"/>
                    <a:pt x="31" y="41"/>
                    <a:pt x="50" y="57"/>
                  </a:cubicBezTo>
                  <a:cubicBezTo>
                    <a:pt x="85" y="38"/>
                    <a:pt x="176" y="12"/>
                    <a:pt x="408" y="39"/>
                  </a:cubicBezTo>
                  <a:cubicBezTo>
                    <a:pt x="420" y="27"/>
                    <a:pt x="430" y="14"/>
                    <a:pt x="439" y="0"/>
                  </a:cubicBezTo>
                  <a:cubicBezTo>
                    <a:pt x="381" y="7"/>
                    <a:pt x="190" y="25"/>
                    <a:pt x="0" y="2"/>
                  </a:cubicBezTo>
                  <a:close/>
                </a:path>
              </a:pathLst>
            </a:custGeom>
            <a:solidFill>
              <a:srgbClr val="DBC5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84" y="1739"/>
              <a:ext cx="656" cy="162"/>
            </a:xfrm>
            <a:custGeom>
              <a:avLst/>
              <a:gdLst>
                <a:gd name="T0" fmla="*/ 381 w 381"/>
                <a:gd name="T1" fmla="*/ 45 h 94"/>
                <a:gd name="T2" fmla="*/ 308 w 381"/>
                <a:gd name="T3" fmla="*/ 0 h 94"/>
                <a:gd name="T4" fmla="*/ 20 w 381"/>
                <a:gd name="T5" fmla="*/ 57 h 94"/>
                <a:gd name="T6" fmla="*/ 0 w 381"/>
                <a:gd name="T7" fmla="*/ 80 h 94"/>
                <a:gd name="T8" fmla="*/ 381 w 381"/>
                <a:gd name="T9" fmla="*/ 4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94">
                  <a:moveTo>
                    <a:pt x="381" y="45"/>
                  </a:moveTo>
                  <a:cubicBezTo>
                    <a:pt x="360" y="27"/>
                    <a:pt x="335" y="11"/>
                    <a:pt x="308" y="0"/>
                  </a:cubicBezTo>
                  <a:cubicBezTo>
                    <a:pt x="250" y="60"/>
                    <a:pt x="94" y="61"/>
                    <a:pt x="20" y="57"/>
                  </a:cubicBezTo>
                  <a:cubicBezTo>
                    <a:pt x="13" y="64"/>
                    <a:pt x="6" y="72"/>
                    <a:pt x="0" y="80"/>
                  </a:cubicBezTo>
                  <a:cubicBezTo>
                    <a:pt x="279" y="94"/>
                    <a:pt x="359" y="66"/>
                    <a:pt x="381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35" y="1899"/>
              <a:ext cx="850" cy="210"/>
            </a:xfrm>
            <a:custGeom>
              <a:avLst/>
              <a:gdLst>
                <a:gd name="T0" fmla="*/ 494 w 494"/>
                <a:gd name="T1" fmla="*/ 90 h 122"/>
                <a:gd name="T2" fmla="*/ 453 w 494"/>
                <a:gd name="T3" fmla="*/ 0 h 122"/>
                <a:gd name="T4" fmla="*/ 188 w 494"/>
                <a:gd name="T5" fmla="*/ 39 h 122"/>
                <a:gd name="T6" fmla="*/ 10 w 494"/>
                <a:gd name="T7" fmla="*/ 14 h 122"/>
                <a:gd name="T8" fmla="*/ 0 w 494"/>
                <a:gd name="T9" fmla="*/ 32 h 122"/>
                <a:gd name="T10" fmla="*/ 101 w 494"/>
                <a:gd name="T11" fmla="*/ 68 h 122"/>
                <a:gd name="T12" fmla="*/ 494 w 494"/>
                <a:gd name="T13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122">
                  <a:moveTo>
                    <a:pt x="494" y="90"/>
                  </a:moveTo>
                  <a:cubicBezTo>
                    <a:pt x="486" y="57"/>
                    <a:pt x="472" y="27"/>
                    <a:pt x="453" y="0"/>
                  </a:cubicBezTo>
                  <a:cubicBezTo>
                    <a:pt x="391" y="20"/>
                    <a:pt x="258" y="57"/>
                    <a:pt x="188" y="39"/>
                  </a:cubicBezTo>
                  <a:cubicBezTo>
                    <a:pt x="117" y="21"/>
                    <a:pt x="42" y="15"/>
                    <a:pt x="10" y="14"/>
                  </a:cubicBezTo>
                  <a:cubicBezTo>
                    <a:pt x="6" y="20"/>
                    <a:pt x="3" y="26"/>
                    <a:pt x="0" y="32"/>
                  </a:cubicBezTo>
                  <a:cubicBezTo>
                    <a:pt x="29" y="40"/>
                    <a:pt x="77" y="60"/>
                    <a:pt x="101" y="68"/>
                  </a:cubicBezTo>
                  <a:cubicBezTo>
                    <a:pt x="268" y="122"/>
                    <a:pt x="437" y="100"/>
                    <a:pt x="494" y="90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390" y="2161"/>
              <a:ext cx="907" cy="196"/>
            </a:xfrm>
            <a:custGeom>
              <a:avLst/>
              <a:gdLst>
                <a:gd name="T0" fmla="*/ 167 w 527"/>
                <a:gd name="T1" fmla="*/ 104 h 114"/>
                <a:gd name="T2" fmla="*/ 223 w 527"/>
                <a:gd name="T3" fmla="*/ 84 h 114"/>
                <a:gd name="T4" fmla="*/ 333 w 527"/>
                <a:gd name="T5" fmla="*/ 72 h 114"/>
                <a:gd name="T6" fmla="*/ 525 w 527"/>
                <a:gd name="T7" fmla="*/ 32 h 114"/>
                <a:gd name="T8" fmla="*/ 527 w 527"/>
                <a:gd name="T9" fmla="*/ 0 h 114"/>
                <a:gd name="T10" fmla="*/ 527 w 527"/>
                <a:gd name="T11" fmla="*/ 0 h 114"/>
                <a:gd name="T12" fmla="*/ 420 w 527"/>
                <a:gd name="T13" fmla="*/ 17 h 114"/>
                <a:gd name="T14" fmla="*/ 209 w 527"/>
                <a:gd name="T15" fmla="*/ 30 h 114"/>
                <a:gd name="T16" fmla="*/ 0 w 527"/>
                <a:gd name="T17" fmla="*/ 39 h 114"/>
                <a:gd name="T18" fmla="*/ 21 w 527"/>
                <a:gd name="T19" fmla="*/ 110 h 114"/>
                <a:gd name="T20" fmla="*/ 167 w 527"/>
                <a:gd name="T21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7" h="114">
                  <a:moveTo>
                    <a:pt x="167" y="104"/>
                  </a:moveTo>
                  <a:cubicBezTo>
                    <a:pt x="206" y="99"/>
                    <a:pt x="209" y="88"/>
                    <a:pt x="223" y="84"/>
                  </a:cubicBezTo>
                  <a:cubicBezTo>
                    <a:pt x="252" y="78"/>
                    <a:pt x="265" y="105"/>
                    <a:pt x="333" y="72"/>
                  </a:cubicBezTo>
                  <a:cubicBezTo>
                    <a:pt x="388" y="45"/>
                    <a:pt x="487" y="35"/>
                    <a:pt x="525" y="32"/>
                  </a:cubicBezTo>
                  <a:cubicBezTo>
                    <a:pt x="526" y="22"/>
                    <a:pt x="527" y="11"/>
                    <a:pt x="527" y="0"/>
                  </a:cubicBezTo>
                  <a:cubicBezTo>
                    <a:pt x="527" y="0"/>
                    <a:pt x="527" y="0"/>
                    <a:pt x="527" y="0"/>
                  </a:cubicBezTo>
                  <a:cubicBezTo>
                    <a:pt x="490" y="15"/>
                    <a:pt x="420" y="17"/>
                    <a:pt x="420" y="17"/>
                  </a:cubicBezTo>
                  <a:cubicBezTo>
                    <a:pt x="420" y="17"/>
                    <a:pt x="335" y="13"/>
                    <a:pt x="209" y="30"/>
                  </a:cubicBezTo>
                  <a:cubicBezTo>
                    <a:pt x="113" y="44"/>
                    <a:pt x="32" y="41"/>
                    <a:pt x="0" y="39"/>
                  </a:cubicBezTo>
                  <a:cubicBezTo>
                    <a:pt x="4" y="64"/>
                    <a:pt x="11" y="88"/>
                    <a:pt x="21" y="110"/>
                  </a:cubicBezTo>
                  <a:cubicBezTo>
                    <a:pt x="90" y="114"/>
                    <a:pt x="103" y="113"/>
                    <a:pt x="167" y="10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47" y="2245"/>
              <a:ext cx="840" cy="212"/>
            </a:xfrm>
            <a:custGeom>
              <a:avLst/>
              <a:gdLst>
                <a:gd name="T0" fmla="*/ 353 w 488"/>
                <a:gd name="T1" fmla="*/ 45 h 123"/>
                <a:gd name="T2" fmla="*/ 0 w 488"/>
                <a:gd name="T3" fmla="*/ 83 h 123"/>
                <a:gd name="T4" fmla="*/ 10 w 488"/>
                <a:gd name="T5" fmla="*/ 100 h 123"/>
                <a:gd name="T6" fmla="*/ 449 w 488"/>
                <a:gd name="T7" fmla="*/ 98 h 123"/>
                <a:gd name="T8" fmla="*/ 488 w 488"/>
                <a:gd name="T9" fmla="*/ 9 h 123"/>
                <a:gd name="T10" fmla="*/ 353 w 488"/>
                <a:gd name="T11" fmla="*/ 4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123">
                  <a:moveTo>
                    <a:pt x="353" y="45"/>
                  </a:moveTo>
                  <a:cubicBezTo>
                    <a:pt x="306" y="89"/>
                    <a:pt x="54" y="85"/>
                    <a:pt x="0" y="83"/>
                  </a:cubicBezTo>
                  <a:cubicBezTo>
                    <a:pt x="3" y="89"/>
                    <a:pt x="7" y="95"/>
                    <a:pt x="10" y="100"/>
                  </a:cubicBezTo>
                  <a:cubicBezTo>
                    <a:pt x="200" y="123"/>
                    <a:pt x="391" y="105"/>
                    <a:pt x="449" y="98"/>
                  </a:cubicBezTo>
                  <a:cubicBezTo>
                    <a:pt x="467" y="71"/>
                    <a:pt x="480" y="41"/>
                    <a:pt x="488" y="9"/>
                  </a:cubicBezTo>
                  <a:cubicBezTo>
                    <a:pt x="416" y="0"/>
                    <a:pt x="353" y="45"/>
                    <a:pt x="353" y="45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550" y="2435"/>
              <a:ext cx="616" cy="123"/>
            </a:xfrm>
            <a:custGeom>
              <a:avLst/>
              <a:gdLst>
                <a:gd name="T0" fmla="*/ 0 w 358"/>
                <a:gd name="T1" fmla="*/ 45 h 72"/>
                <a:gd name="T2" fmla="*/ 33 w 358"/>
                <a:gd name="T3" fmla="*/ 68 h 72"/>
                <a:gd name="T4" fmla="*/ 298 w 358"/>
                <a:gd name="T5" fmla="*/ 72 h 72"/>
                <a:gd name="T6" fmla="*/ 358 w 358"/>
                <a:gd name="T7" fmla="*/ 27 h 72"/>
                <a:gd name="T8" fmla="*/ 0 w 358"/>
                <a:gd name="T9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72">
                  <a:moveTo>
                    <a:pt x="0" y="45"/>
                  </a:moveTo>
                  <a:cubicBezTo>
                    <a:pt x="11" y="54"/>
                    <a:pt x="22" y="61"/>
                    <a:pt x="33" y="68"/>
                  </a:cubicBezTo>
                  <a:cubicBezTo>
                    <a:pt x="156" y="48"/>
                    <a:pt x="255" y="63"/>
                    <a:pt x="298" y="72"/>
                  </a:cubicBezTo>
                  <a:cubicBezTo>
                    <a:pt x="320" y="60"/>
                    <a:pt x="340" y="44"/>
                    <a:pt x="358" y="27"/>
                  </a:cubicBezTo>
                  <a:cubicBezTo>
                    <a:pt x="126" y="0"/>
                    <a:pt x="35" y="26"/>
                    <a:pt x="0" y="45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3386" y="2025"/>
              <a:ext cx="907" cy="170"/>
            </a:xfrm>
            <a:custGeom>
              <a:avLst/>
              <a:gdLst>
                <a:gd name="T0" fmla="*/ 527 w 527"/>
                <a:gd name="T1" fmla="*/ 51 h 99"/>
                <a:gd name="T2" fmla="*/ 526 w 527"/>
                <a:gd name="T3" fmla="*/ 38 h 99"/>
                <a:gd name="T4" fmla="*/ 11 w 527"/>
                <a:gd name="T5" fmla="*/ 0 h 99"/>
                <a:gd name="T6" fmla="*/ 0 w 527"/>
                <a:gd name="T7" fmla="*/ 70 h 99"/>
                <a:gd name="T8" fmla="*/ 527 w 527"/>
                <a:gd name="T9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99">
                  <a:moveTo>
                    <a:pt x="527" y="51"/>
                  </a:moveTo>
                  <a:cubicBezTo>
                    <a:pt x="527" y="47"/>
                    <a:pt x="526" y="43"/>
                    <a:pt x="526" y="38"/>
                  </a:cubicBezTo>
                  <a:cubicBezTo>
                    <a:pt x="471" y="45"/>
                    <a:pt x="205" y="72"/>
                    <a:pt x="11" y="0"/>
                  </a:cubicBezTo>
                  <a:cubicBezTo>
                    <a:pt x="4" y="22"/>
                    <a:pt x="0" y="46"/>
                    <a:pt x="0" y="70"/>
                  </a:cubicBezTo>
                  <a:cubicBezTo>
                    <a:pt x="61" y="77"/>
                    <a:pt x="317" y="99"/>
                    <a:pt x="527" y="51"/>
                  </a:cubicBezTo>
                  <a:close/>
                </a:path>
              </a:pathLst>
            </a:custGeom>
            <a:solidFill>
              <a:srgbClr val="C49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9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6700" y="2257425"/>
            <a:ext cx="4975746" cy="2814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Mars </a:t>
            </a:r>
            <a:r>
              <a:rPr lang="en-US" dirty="0"/>
              <a:t>is the known red </a:t>
            </a:r>
            <a:r>
              <a:rPr lang="en-US" dirty="0" smtClean="0"/>
              <a:t>planet because </a:t>
            </a:r>
            <a:r>
              <a:rPr lang="en-US" dirty="0"/>
              <a:t>of red iron </a:t>
            </a:r>
            <a:r>
              <a:rPr lang="en-US" dirty="0" smtClean="0"/>
              <a:t>oxide dust </a:t>
            </a:r>
            <a:r>
              <a:rPr lang="en-US" dirty="0"/>
              <a:t>that cover its </a:t>
            </a:r>
            <a:r>
              <a:rPr lang="en-US" dirty="0" smtClean="0"/>
              <a:t>surface. Mars </a:t>
            </a:r>
            <a:r>
              <a:rPr lang="en-US" dirty="0"/>
              <a:t>includes the </a:t>
            </a:r>
            <a:r>
              <a:rPr lang="en-US" dirty="0" smtClean="0"/>
              <a:t>volcano Olympus </a:t>
            </a:r>
            <a:r>
              <a:rPr lang="en-US" dirty="0"/>
              <a:t>Mons i.e. the </a:t>
            </a:r>
            <a:r>
              <a:rPr lang="en-US" dirty="0" smtClean="0"/>
              <a:t>biggest volcano </a:t>
            </a:r>
            <a:r>
              <a:rPr lang="en-US" dirty="0"/>
              <a:t>in the solar system.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635645" y="1186029"/>
            <a:ext cx="4257155" cy="4257155"/>
            <a:chOff x="3384" y="1705"/>
            <a:chExt cx="912" cy="912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E2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384" y="1910"/>
              <a:ext cx="428" cy="280"/>
            </a:xfrm>
            <a:custGeom>
              <a:avLst/>
              <a:gdLst>
                <a:gd name="T0" fmla="*/ 249 w 249"/>
                <a:gd name="T1" fmla="*/ 81 h 163"/>
                <a:gd name="T2" fmla="*/ 69 w 249"/>
                <a:gd name="T3" fmla="*/ 0 h 163"/>
                <a:gd name="T4" fmla="*/ 44 w 249"/>
                <a:gd name="T5" fmla="*/ 1 h 163"/>
                <a:gd name="T6" fmla="*/ 0 w 249"/>
                <a:gd name="T7" fmla="*/ 146 h 163"/>
                <a:gd name="T8" fmla="*/ 1 w 249"/>
                <a:gd name="T9" fmla="*/ 156 h 163"/>
                <a:gd name="T10" fmla="*/ 69 w 249"/>
                <a:gd name="T11" fmla="*/ 163 h 163"/>
                <a:gd name="T12" fmla="*/ 249 w 249"/>
                <a:gd name="T13" fmla="*/ 8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3">
                  <a:moveTo>
                    <a:pt x="249" y="81"/>
                  </a:moveTo>
                  <a:cubicBezTo>
                    <a:pt x="249" y="36"/>
                    <a:pt x="168" y="0"/>
                    <a:pt x="69" y="0"/>
                  </a:cubicBezTo>
                  <a:cubicBezTo>
                    <a:pt x="60" y="0"/>
                    <a:pt x="52" y="0"/>
                    <a:pt x="44" y="1"/>
                  </a:cubicBezTo>
                  <a:cubicBezTo>
                    <a:pt x="16" y="42"/>
                    <a:pt x="0" y="92"/>
                    <a:pt x="0" y="146"/>
                  </a:cubicBezTo>
                  <a:cubicBezTo>
                    <a:pt x="0" y="149"/>
                    <a:pt x="0" y="153"/>
                    <a:pt x="1" y="156"/>
                  </a:cubicBezTo>
                  <a:cubicBezTo>
                    <a:pt x="22" y="160"/>
                    <a:pt x="45" y="163"/>
                    <a:pt x="69" y="163"/>
                  </a:cubicBezTo>
                  <a:cubicBezTo>
                    <a:pt x="168" y="163"/>
                    <a:pt x="249" y="126"/>
                    <a:pt x="249" y="8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99" y="1705"/>
              <a:ext cx="426" cy="224"/>
            </a:xfrm>
            <a:custGeom>
              <a:avLst/>
              <a:gdLst>
                <a:gd name="T0" fmla="*/ 0 w 248"/>
                <a:gd name="T1" fmla="*/ 47 h 130"/>
                <a:gd name="T2" fmla="*/ 184 w 248"/>
                <a:gd name="T3" fmla="*/ 130 h 130"/>
                <a:gd name="T4" fmla="*/ 248 w 248"/>
                <a:gd name="T5" fmla="*/ 124 h 130"/>
                <a:gd name="T6" fmla="*/ 32 w 248"/>
                <a:gd name="T7" fmla="*/ 0 h 130"/>
                <a:gd name="T8" fmla="*/ 0 w 248"/>
                <a:gd name="T9" fmla="*/ 4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30">
                  <a:moveTo>
                    <a:pt x="0" y="47"/>
                  </a:moveTo>
                  <a:cubicBezTo>
                    <a:pt x="0" y="92"/>
                    <a:pt x="82" y="130"/>
                    <a:pt x="184" y="130"/>
                  </a:cubicBezTo>
                  <a:cubicBezTo>
                    <a:pt x="207" y="130"/>
                    <a:pt x="228" y="128"/>
                    <a:pt x="248" y="124"/>
                  </a:cubicBezTo>
                  <a:cubicBezTo>
                    <a:pt x="203" y="52"/>
                    <a:pt x="123" y="3"/>
                    <a:pt x="32" y="0"/>
                  </a:cubicBezTo>
                  <a:cubicBezTo>
                    <a:pt x="12" y="13"/>
                    <a:pt x="0" y="30"/>
                    <a:pt x="0" y="47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439" y="2373"/>
              <a:ext cx="681" cy="115"/>
            </a:xfrm>
            <a:custGeom>
              <a:avLst/>
              <a:gdLst>
                <a:gd name="T0" fmla="*/ 396 w 396"/>
                <a:gd name="T1" fmla="*/ 33 h 67"/>
                <a:gd name="T2" fmla="*/ 117 w 396"/>
                <a:gd name="T3" fmla="*/ 0 h 67"/>
                <a:gd name="T4" fmla="*/ 0 w 396"/>
                <a:gd name="T5" fmla="*/ 3 h 67"/>
                <a:gd name="T6" fmla="*/ 48 w 396"/>
                <a:gd name="T7" fmla="*/ 66 h 67"/>
                <a:gd name="T8" fmla="*/ 117 w 396"/>
                <a:gd name="T9" fmla="*/ 67 h 67"/>
                <a:gd name="T10" fmla="*/ 396 w 396"/>
                <a:gd name="T11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67">
                  <a:moveTo>
                    <a:pt x="396" y="33"/>
                  </a:moveTo>
                  <a:cubicBezTo>
                    <a:pt x="396" y="15"/>
                    <a:pt x="271" y="0"/>
                    <a:pt x="117" y="0"/>
                  </a:cubicBezTo>
                  <a:cubicBezTo>
                    <a:pt x="75" y="0"/>
                    <a:pt x="36" y="1"/>
                    <a:pt x="0" y="3"/>
                  </a:cubicBezTo>
                  <a:cubicBezTo>
                    <a:pt x="13" y="26"/>
                    <a:pt x="29" y="47"/>
                    <a:pt x="48" y="66"/>
                  </a:cubicBezTo>
                  <a:cubicBezTo>
                    <a:pt x="70" y="66"/>
                    <a:pt x="93" y="67"/>
                    <a:pt x="117" y="67"/>
                  </a:cubicBezTo>
                  <a:cubicBezTo>
                    <a:pt x="271" y="67"/>
                    <a:pt x="396" y="52"/>
                    <a:pt x="396" y="33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881" y="2015"/>
              <a:ext cx="410" cy="82"/>
            </a:xfrm>
            <a:custGeom>
              <a:avLst/>
              <a:gdLst>
                <a:gd name="T0" fmla="*/ 0 w 238"/>
                <a:gd name="T1" fmla="*/ 24 h 48"/>
                <a:gd name="T2" fmla="*/ 176 w 238"/>
                <a:gd name="T3" fmla="*/ 48 h 48"/>
                <a:gd name="T4" fmla="*/ 238 w 238"/>
                <a:gd name="T5" fmla="*/ 47 h 48"/>
                <a:gd name="T6" fmla="*/ 227 w 238"/>
                <a:gd name="T7" fmla="*/ 1 h 48"/>
                <a:gd name="T8" fmla="*/ 176 w 238"/>
                <a:gd name="T9" fmla="*/ 0 h 48"/>
                <a:gd name="T10" fmla="*/ 0 w 238"/>
                <a:gd name="T1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" h="48">
                  <a:moveTo>
                    <a:pt x="0" y="24"/>
                  </a:moveTo>
                  <a:cubicBezTo>
                    <a:pt x="0" y="37"/>
                    <a:pt x="79" y="48"/>
                    <a:pt x="176" y="48"/>
                  </a:cubicBezTo>
                  <a:cubicBezTo>
                    <a:pt x="198" y="48"/>
                    <a:pt x="219" y="48"/>
                    <a:pt x="238" y="47"/>
                  </a:cubicBezTo>
                  <a:cubicBezTo>
                    <a:pt x="236" y="31"/>
                    <a:pt x="232" y="16"/>
                    <a:pt x="227" y="1"/>
                  </a:cubicBezTo>
                  <a:cubicBezTo>
                    <a:pt x="211" y="1"/>
                    <a:pt x="194" y="0"/>
                    <a:pt x="176" y="0"/>
                  </a:cubicBezTo>
                  <a:cubicBezTo>
                    <a:pt x="79" y="0"/>
                    <a:pt x="0" y="11"/>
                    <a:pt x="0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776" y="2218"/>
              <a:ext cx="515" cy="113"/>
            </a:xfrm>
            <a:custGeom>
              <a:avLst/>
              <a:gdLst>
                <a:gd name="T0" fmla="*/ 206 w 299"/>
                <a:gd name="T1" fmla="*/ 0 h 66"/>
                <a:gd name="T2" fmla="*/ 0 w 299"/>
                <a:gd name="T3" fmla="*/ 33 h 66"/>
                <a:gd name="T4" fmla="*/ 206 w 299"/>
                <a:gd name="T5" fmla="*/ 66 h 66"/>
                <a:gd name="T6" fmla="*/ 283 w 299"/>
                <a:gd name="T7" fmla="*/ 64 h 66"/>
                <a:gd name="T8" fmla="*/ 299 w 299"/>
                <a:gd name="T9" fmla="*/ 3 h 66"/>
                <a:gd name="T10" fmla="*/ 206 w 299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66">
                  <a:moveTo>
                    <a:pt x="206" y="0"/>
                  </a:moveTo>
                  <a:cubicBezTo>
                    <a:pt x="92" y="0"/>
                    <a:pt x="0" y="14"/>
                    <a:pt x="0" y="33"/>
                  </a:cubicBezTo>
                  <a:cubicBezTo>
                    <a:pt x="0" y="51"/>
                    <a:pt x="92" y="66"/>
                    <a:pt x="206" y="66"/>
                  </a:cubicBezTo>
                  <a:cubicBezTo>
                    <a:pt x="234" y="66"/>
                    <a:pt x="260" y="65"/>
                    <a:pt x="283" y="64"/>
                  </a:cubicBezTo>
                  <a:cubicBezTo>
                    <a:pt x="291" y="45"/>
                    <a:pt x="296" y="24"/>
                    <a:pt x="299" y="3"/>
                  </a:cubicBezTo>
                  <a:cubicBezTo>
                    <a:pt x="271" y="1"/>
                    <a:pt x="240" y="0"/>
                    <a:pt x="206" y="0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532" y="1731"/>
              <a:ext cx="179" cy="98"/>
            </a:xfrm>
            <a:custGeom>
              <a:avLst/>
              <a:gdLst>
                <a:gd name="T0" fmla="*/ 104 w 104"/>
                <a:gd name="T1" fmla="*/ 21 h 57"/>
                <a:gd name="T2" fmla="*/ 90 w 104"/>
                <a:gd name="T3" fmla="*/ 0 h 57"/>
                <a:gd name="T4" fmla="*/ 0 w 104"/>
                <a:gd name="T5" fmla="*/ 55 h 57"/>
                <a:gd name="T6" fmla="*/ 27 w 104"/>
                <a:gd name="T7" fmla="*/ 57 h 57"/>
                <a:gd name="T8" fmla="*/ 104 w 104"/>
                <a:gd name="T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7">
                  <a:moveTo>
                    <a:pt x="104" y="21"/>
                  </a:moveTo>
                  <a:cubicBezTo>
                    <a:pt x="104" y="13"/>
                    <a:pt x="99" y="6"/>
                    <a:pt x="90" y="0"/>
                  </a:cubicBezTo>
                  <a:cubicBezTo>
                    <a:pt x="56" y="12"/>
                    <a:pt x="26" y="31"/>
                    <a:pt x="0" y="55"/>
                  </a:cubicBezTo>
                  <a:cubicBezTo>
                    <a:pt x="8" y="56"/>
                    <a:pt x="17" y="57"/>
                    <a:pt x="27" y="57"/>
                  </a:cubicBezTo>
                  <a:cubicBezTo>
                    <a:pt x="70" y="57"/>
                    <a:pt x="104" y="41"/>
                    <a:pt x="104" y="2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620" y="2543"/>
              <a:ext cx="179" cy="69"/>
            </a:xfrm>
            <a:custGeom>
              <a:avLst/>
              <a:gdLst>
                <a:gd name="T0" fmla="*/ 104 w 104"/>
                <a:gd name="T1" fmla="*/ 24 h 40"/>
                <a:gd name="T2" fmla="*/ 47 w 104"/>
                <a:gd name="T3" fmla="*/ 0 h 40"/>
                <a:gd name="T4" fmla="*/ 0 w 104"/>
                <a:gd name="T5" fmla="*/ 10 h 40"/>
                <a:gd name="T6" fmla="*/ 89 w 104"/>
                <a:gd name="T7" fmla="*/ 40 h 40"/>
                <a:gd name="T8" fmla="*/ 104 w 104"/>
                <a:gd name="T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0">
                  <a:moveTo>
                    <a:pt x="104" y="24"/>
                  </a:moveTo>
                  <a:cubicBezTo>
                    <a:pt x="104" y="11"/>
                    <a:pt x="78" y="0"/>
                    <a:pt x="47" y="0"/>
                  </a:cubicBezTo>
                  <a:cubicBezTo>
                    <a:pt x="28" y="0"/>
                    <a:pt x="11" y="4"/>
                    <a:pt x="0" y="10"/>
                  </a:cubicBezTo>
                  <a:cubicBezTo>
                    <a:pt x="27" y="25"/>
                    <a:pt x="58" y="35"/>
                    <a:pt x="89" y="40"/>
                  </a:cubicBezTo>
                  <a:cubicBezTo>
                    <a:pt x="98" y="36"/>
                    <a:pt x="104" y="30"/>
                    <a:pt x="104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572" y="2261"/>
              <a:ext cx="106" cy="38"/>
            </a:xfrm>
            <a:prstGeom prst="ellipse">
              <a:avLst/>
            </a:pr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 bwMode="auto">
          <a:xfrm>
            <a:off x="8518525" y="-215900"/>
            <a:ext cx="904876" cy="910855"/>
            <a:chOff x="3386" y="1703"/>
            <a:chExt cx="908" cy="914"/>
          </a:xfrm>
        </p:grpSpPr>
        <p:sp>
          <p:nvSpPr>
            <p:cNvPr id="1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 bwMode="auto">
          <a:xfrm>
            <a:off x="-325437" y="5410200"/>
            <a:ext cx="2528132" cy="2535238"/>
            <a:chOff x="3259" y="600"/>
            <a:chExt cx="2135" cy="2141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3259" y="600"/>
              <a:ext cx="2135" cy="2141"/>
            </a:xfrm>
            <a:custGeom>
              <a:avLst/>
              <a:gdLst>
                <a:gd name="T0" fmla="*/ 56 w 601"/>
                <a:gd name="T1" fmla="*/ 403 h 602"/>
                <a:gd name="T2" fmla="*/ 198 w 601"/>
                <a:gd name="T3" fmla="*/ 57 h 602"/>
                <a:gd name="T4" fmla="*/ 545 w 601"/>
                <a:gd name="T5" fmla="*/ 199 h 602"/>
                <a:gd name="T6" fmla="*/ 403 w 601"/>
                <a:gd name="T7" fmla="*/ 545 h 602"/>
                <a:gd name="T8" fmla="*/ 56 w 601"/>
                <a:gd name="T9" fmla="*/ 40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602">
                  <a:moveTo>
                    <a:pt x="56" y="403"/>
                  </a:moveTo>
                  <a:cubicBezTo>
                    <a:pt x="0" y="269"/>
                    <a:pt x="63" y="113"/>
                    <a:pt x="198" y="57"/>
                  </a:cubicBezTo>
                  <a:cubicBezTo>
                    <a:pt x="333" y="0"/>
                    <a:pt x="488" y="64"/>
                    <a:pt x="545" y="199"/>
                  </a:cubicBezTo>
                  <a:cubicBezTo>
                    <a:pt x="601" y="334"/>
                    <a:pt x="537" y="489"/>
                    <a:pt x="403" y="545"/>
                  </a:cubicBezTo>
                  <a:cubicBezTo>
                    <a:pt x="268" y="602"/>
                    <a:pt x="113" y="538"/>
                    <a:pt x="56" y="403"/>
                  </a:cubicBezTo>
                  <a:close/>
                </a:path>
              </a:pathLst>
            </a:custGeom>
            <a:solidFill>
              <a:srgbClr val="CE6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7" y="1817"/>
              <a:ext cx="1432" cy="750"/>
            </a:xfrm>
            <a:custGeom>
              <a:avLst/>
              <a:gdLst>
                <a:gd name="T0" fmla="*/ 0 w 403"/>
                <a:gd name="T1" fmla="*/ 184 h 211"/>
                <a:gd name="T2" fmla="*/ 57 w 403"/>
                <a:gd name="T3" fmla="*/ 211 h 211"/>
                <a:gd name="T4" fmla="*/ 395 w 403"/>
                <a:gd name="T5" fmla="*/ 32 h 211"/>
                <a:gd name="T6" fmla="*/ 403 w 403"/>
                <a:gd name="T7" fmla="*/ 0 h 211"/>
                <a:gd name="T8" fmla="*/ 174 w 403"/>
                <a:gd name="T9" fmla="*/ 102 h 211"/>
                <a:gd name="T10" fmla="*/ 0 w 403"/>
                <a:gd name="T11" fmla="*/ 18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11">
                  <a:moveTo>
                    <a:pt x="0" y="184"/>
                  </a:moveTo>
                  <a:cubicBezTo>
                    <a:pt x="18" y="195"/>
                    <a:pt x="37" y="204"/>
                    <a:pt x="57" y="211"/>
                  </a:cubicBezTo>
                  <a:cubicBezTo>
                    <a:pt x="59" y="157"/>
                    <a:pt x="235" y="131"/>
                    <a:pt x="395" y="32"/>
                  </a:cubicBezTo>
                  <a:cubicBezTo>
                    <a:pt x="398" y="21"/>
                    <a:pt x="401" y="11"/>
                    <a:pt x="403" y="0"/>
                  </a:cubicBezTo>
                  <a:cubicBezTo>
                    <a:pt x="372" y="11"/>
                    <a:pt x="246" y="92"/>
                    <a:pt x="174" y="102"/>
                  </a:cubicBezTo>
                  <a:cubicBezTo>
                    <a:pt x="102" y="113"/>
                    <a:pt x="49" y="142"/>
                    <a:pt x="0" y="18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401" y="924"/>
              <a:ext cx="1563" cy="1006"/>
            </a:xfrm>
            <a:custGeom>
              <a:avLst/>
              <a:gdLst>
                <a:gd name="T0" fmla="*/ 168 w 440"/>
                <a:gd name="T1" fmla="*/ 172 h 283"/>
                <a:gd name="T2" fmla="*/ 243 w 440"/>
                <a:gd name="T3" fmla="*/ 145 h 283"/>
                <a:gd name="T4" fmla="*/ 366 w 440"/>
                <a:gd name="T5" fmla="*/ 116 h 283"/>
                <a:gd name="T6" fmla="*/ 440 w 440"/>
                <a:gd name="T7" fmla="*/ 16 h 283"/>
                <a:gd name="T8" fmla="*/ 421 w 440"/>
                <a:gd name="T9" fmla="*/ 0 h 283"/>
                <a:gd name="T10" fmla="*/ 110 w 440"/>
                <a:gd name="T11" fmla="*/ 172 h 283"/>
                <a:gd name="T12" fmla="*/ 0 w 440"/>
                <a:gd name="T13" fmla="*/ 257 h 283"/>
                <a:gd name="T14" fmla="*/ 6 w 440"/>
                <a:gd name="T15" fmla="*/ 283 h 283"/>
                <a:gd name="T16" fmla="*/ 168 w 440"/>
                <a:gd name="T17" fmla="*/ 17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283">
                  <a:moveTo>
                    <a:pt x="168" y="172"/>
                  </a:moveTo>
                  <a:cubicBezTo>
                    <a:pt x="217" y="115"/>
                    <a:pt x="218" y="163"/>
                    <a:pt x="243" y="145"/>
                  </a:cubicBezTo>
                  <a:cubicBezTo>
                    <a:pt x="255" y="137"/>
                    <a:pt x="332" y="136"/>
                    <a:pt x="366" y="116"/>
                  </a:cubicBezTo>
                  <a:cubicBezTo>
                    <a:pt x="421" y="83"/>
                    <a:pt x="376" y="40"/>
                    <a:pt x="440" y="16"/>
                  </a:cubicBezTo>
                  <a:cubicBezTo>
                    <a:pt x="434" y="11"/>
                    <a:pt x="428" y="5"/>
                    <a:pt x="421" y="0"/>
                  </a:cubicBezTo>
                  <a:cubicBezTo>
                    <a:pt x="370" y="20"/>
                    <a:pt x="137" y="113"/>
                    <a:pt x="110" y="172"/>
                  </a:cubicBezTo>
                  <a:cubicBezTo>
                    <a:pt x="110" y="172"/>
                    <a:pt x="69" y="238"/>
                    <a:pt x="0" y="257"/>
                  </a:cubicBezTo>
                  <a:cubicBezTo>
                    <a:pt x="2" y="266"/>
                    <a:pt x="4" y="274"/>
                    <a:pt x="6" y="283"/>
                  </a:cubicBezTo>
                  <a:cubicBezTo>
                    <a:pt x="40" y="265"/>
                    <a:pt x="128" y="218"/>
                    <a:pt x="168" y="172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3404" y="771"/>
              <a:ext cx="1436" cy="725"/>
            </a:xfrm>
            <a:custGeom>
              <a:avLst/>
              <a:gdLst>
                <a:gd name="T0" fmla="*/ 404 w 404"/>
                <a:gd name="T1" fmla="*/ 32 h 204"/>
                <a:gd name="T2" fmla="*/ 336 w 404"/>
                <a:gd name="T3" fmla="*/ 0 h 204"/>
                <a:gd name="T4" fmla="*/ 14 w 404"/>
                <a:gd name="T5" fmla="*/ 156 h 204"/>
                <a:gd name="T6" fmla="*/ 0 w 404"/>
                <a:gd name="T7" fmla="*/ 204 h 204"/>
                <a:gd name="T8" fmla="*/ 404 w 404"/>
                <a:gd name="T9" fmla="*/ 3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4">
                  <a:moveTo>
                    <a:pt x="404" y="32"/>
                  </a:moveTo>
                  <a:cubicBezTo>
                    <a:pt x="383" y="18"/>
                    <a:pt x="360" y="8"/>
                    <a:pt x="336" y="0"/>
                  </a:cubicBezTo>
                  <a:cubicBezTo>
                    <a:pt x="312" y="31"/>
                    <a:pt x="238" y="91"/>
                    <a:pt x="14" y="156"/>
                  </a:cubicBezTo>
                  <a:cubicBezTo>
                    <a:pt x="8" y="171"/>
                    <a:pt x="3" y="187"/>
                    <a:pt x="0" y="204"/>
                  </a:cubicBezTo>
                  <a:cubicBezTo>
                    <a:pt x="51" y="175"/>
                    <a:pt x="220" y="84"/>
                    <a:pt x="404" y="32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4030" y="1930"/>
              <a:ext cx="1201" cy="687"/>
            </a:xfrm>
            <a:custGeom>
              <a:avLst/>
              <a:gdLst>
                <a:gd name="T0" fmla="*/ 0 w 338"/>
                <a:gd name="T1" fmla="*/ 179 h 193"/>
                <a:gd name="T2" fmla="*/ 85 w 338"/>
                <a:gd name="T3" fmla="*/ 193 h 193"/>
                <a:gd name="T4" fmla="*/ 214 w 338"/>
                <a:gd name="T5" fmla="*/ 121 h 193"/>
                <a:gd name="T6" fmla="*/ 328 w 338"/>
                <a:gd name="T7" fmla="*/ 29 h 193"/>
                <a:gd name="T8" fmla="*/ 338 w 338"/>
                <a:gd name="T9" fmla="*/ 0 h 193"/>
                <a:gd name="T10" fmla="*/ 207 w 338"/>
                <a:gd name="T11" fmla="*/ 97 h 193"/>
                <a:gd name="T12" fmla="*/ 0 w 338"/>
                <a:gd name="T13" fmla="*/ 17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93">
                  <a:moveTo>
                    <a:pt x="0" y="179"/>
                  </a:moveTo>
                  <a:cubicBezTo>
                    <a:pt x="27" y="188"/>
                    <a:pt x="56" y="193"/>
                    <a:pt x="85" y="193"/>
                  </a:cubicBezTo>
                  <a:cubicBezTo>
                    <a:pt x="101" y="152"/>
                    <a:pt x="163" y="149"/>
                    <a:pt x="214" y="121"/>
                  </a:cubicBezTo>
                  <a:cubicBezTo>
                    <a:pt x="260" y="95"/>
                    <a:pt x="296" y="41"/>
                    <a:pt x="328" y="29"/>
                  </a:cubicBezTo>
                  <a:cubicBezTo>
                    <a:pt x="332" y="20"/>
                    <a:pt x="336" y="10"/>
                    <a:pt x="338" y="0"/>
                  </a:cubicBezTo>
                  <a:cubicBezTo>
                    <a:pt x="304" y="13"/>
                    <a:pt x="235" y="85"/>
                    <a:pt x="207" y="97"/>
                  </a:cubicBezTo>
                  <a:cubicBezTo>
                    <a:pt x="23" y="170"/>
                    <a:pt x="11" y="155"/>
                    <a:pt x="0" y="179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568" y="1742"/>
              <a:ext cx="1698" cy="729"/>
            </a:xfrm>
            <a:custGeom>
              <a:avLst/>
              <a:gdLst>
                <a:gd name="T0" fmla="*/ 0 w 478"/>
                <a:gd name="T1" fmla="*/ 137 h 205"/>
                <a:gd name="T2" fmla="*/ 73 w 478"/>
                <a:gd name="T3" fmla="*/ 205 h 205"/>
                <a:gd name="T4" fmla="*/ 230 w 478"/>
                <a:gd name="T5" fmla="*/ 93 h 205"/>
                <a:gd name="T6" fmla="*/ 332 w 478"/>
                <a:gd name="T7" fmla="*/ 52 h 205"/>
                <a:gd name="T8" fmla="*/ 476 w 478"/>
                <a:gd name="T9" fmla="*/ 21 h 205"/>
                <a:gd name="T10" fmla="*/ 478 w 478"/>
                <a:gd name="T11" fmla="*/ 0 h 205"/>
                <a:gd name="T12" fmla="*/ 404 w 478"/>
                <a:gd name="T13" fmla="*/ 20 h 205"/>
                <a:gd name="T14" fmla="*/ 0 w 478"/>
                <a:gd name="T15" fmla="*/ 13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205">
                  <a:moveTo>
                    <a:pt x="0" y="137"/>
                  </a:moveTo>
                  <a:cubicBezTo>
                    <a:pt x="20" y="165"/>
                    <a:pt x="45" y="188"/>
                    <a:pt x="73" y="205"/>
                  </a:cubicBezTo>
                  <a:cubicBezTo>
                    <a:pt x="115" y="119"/>
                    <a:pt x="171" y="124"/>
                    <a:pt x="230" y="93"/>
                  </a:cubicBezTo>
                  <a:cubicBezTo>
                    <a:pt x="256" y="80"/>
                    <a:pt x="310" y="55"/>
                    <a:pt x="332" y="52"/>
                  </a:cubicBezTo>
                  <a:cubicBezTo>
                    <a:pt x="404" y="41"/>
                    <a:pt x="445" y="32"/>
                    <a:pt x="476" y="21"/>
                  </a:cubicBezTo>
                  <a:cubicBezTo>
                    <a:pt x="477" y="14"/>
                    <a:pt x="477" y="7"/>
                    <a:pt x="478" y="0"/>
                  </a:cubicBezTo>
                  <a:cubicBezTo>
                    <a:pt x="448" y="5"/>
                    <a:pt x="430" y="18"/>
                    <a:pt x="404" y="20"/>
                  </a:cubicBezTo>
                  <a:cubicBezTo>
                    <a:pt x="229" y="34"/>
                    <a:pt x="158" y="51"/>
                    <a:pt x="0" y="137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422" y="981"/>
              <a:ext cx="1709" cy="1056"/>
            </a:xfrm>
            <a:custGeom>
              <a:avLst/>
              <a:gdLst>
                <a:gd name="T0" fmla="*/ 358 w 481"/>
                <a:gd name="T1" fmla="*/ 94 h 297"/>
                <a:gd name="T2" fmla="*/ 248 w 481"/>
                <a:gd name="T3" fmla="*/ 107 h 297"/>
                <a:gd name="T4" fmla="*/ 162 w 481"/>
                <a:gd name="T5" fmla="*/ 156 h 297"/>
                <a:gd name="T6" fmla="*/ 86 w 481"/>
                <a:gd name="T7" fmla="*/ 217 h 297"/>
                <a:gd name="T8" fmla="*/ 0 w 481"/>
                <a:gd name="T9" fmla="*/ 267 h 297"/>
                <a:gd name="T10" fmla="*/ 11 w 481"/>
                <a:gd name="T11" fmla="*/ 297 h 297"/>
                <a:gd name="T12" fmla="*/ 11 w 481"/>
                <a:gd name="T13" fmla="*/ 297 h 297"/>
                <a:gd name="T14" fmla="*/ 84 w 481"/>
                <a:gd name="T15" fmla="*/ 264 h 297"/>
                <a:gd name="T16" fmla="*/ 239 w 481"/>
                <a:gd name="T17" fmla="*/ 193 h 297"/>
                <a:gd name="T18" fmla="*/ 368 w 481"/>
                <a:gd name="T19" fmla="*/ 134 h 297"/>
                <a:gd name="T20" fmla="*/ 481 w 481"/>
                <a:gd name="T21" fmla="*/ 57 h 297"/>
                <a:gd name="T22" fmla="*/ 434 w 481"/>
                <a:gd name="T23" fmla="*/ 0 h 297"/>
                <a:gd name="T24" fmla="*/ 358 w 481"/>
                <a:gd name="T25" fmla="*/ 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1" h="297">
                  <a:moveTo>
                    <a:pt x="358" y="94"/>
                  </a:moveTo>
                  <a:cubicBezTo>
                    <a:pt x="324" y="114"/>
                    <a:pt x="263" y="107"/>
                    <a:pt x="248" y="107"/>
                  </a:cubicBezTo>
                  <a:cubicBezTo>
                    <a:pt x="224" y="107"/>
                    <a:pt x="211" y="99"/>
                    <a:pt x="162" y="156"/>
                  </a:cubicBezTo>
                  <a:cubicBezTo>
                    <a:pt x="143" y="177"/>
                    <a:pt x="115" y="199"/>
                    <a:pt x="86" y="217"/>
                  </a:cubicBezTo>
                  <a:cubicBezTo>
                    <a:pt x="52" y="239"/>
                    <a:pt x="18" y="257"/>
                    <a:pt x="0" y="267"/>
                  </a:cubicBezTo>
                  <a:cubicBezTo>
                    <a:pt x="3" y="277"/>
                    <a:pt x="6" y="287"/>
                    <a:pt x="11" y="297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38" y="269"/>
                    <a:pt x="64" y="268"/>
                    <a:pt x="84" y="264"/>
                  </a:cubicBezTo>
                  <a:cubicBezTo>
                    <a:pt x="126" y="257"/>
                    <a:pt x="132" y="242"/>
                    <a:pt x="239" y="193"/>
                  </a:cubicBezTo>
                  <a:cubicBezTo>
                    <a:pt x="298" y="166"/>
                    <a:pt x="311" y="160"/>
                    <a:pt x="368" y="134"/>
                  </a:cubicBezTo>
                  <a:cubicBezTo>
                    <a:pt x="457" y="93"/>
                    <a:pt x="451" y="68"/>
                    <a:pt x="481" y="57"/>
                  </a:cubicBezTo>
                  <a:cubicBezTo>
                    <a:pt x="468" y="36"/>
                    <a:pt x="452" y="17"/>
                    <a:pt x="434" y="0"/>
                  </a:cubicBezTo>
                  <a:cubicBezTo>
                    <a:pt x="370" y="24"/>
                    <a:pt x="413" y="61"/>
                    <a:pt x="358" y="9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80" y="885"/>
              <a:ext cx="1517" cy="953"/>
            </a:xfrm>
            <a:custGeom>
              <a:avLst/>
              <a:gdLst>
                <a:gd name="T0" fmla="*/ 150 w 427"/>
                <a:gd name="T1" fmla="*/ 175 h 268"/>
                <a:gd name="T2" fmla="*/ 427 w 427"/>
                <a:gd name="T3" fmla="*/ 11 h 268"/>
                <a:gd name="T4" fmla="*/ 411 w 427"/>
                <a:gd name="T5" fmla="*/ 0 h 268"/>
                <a:gd name="T6" fmla="*/ 272 w 427"/>
                <a:gd name="T7" fmla="*/ 46 h 268"/>
                <a:gd name="T8" fmla="*/ 134 w 427"/>
                <a:gd name="T9" fmla="*/ 106 h 268"/>
                <a:gd name="T10" fmla="*/ 7 w 427"/>
                <a:gd name="T11" fmla="*/ 172 h 268"/>
                <a:gd name="T12" fmla="*/ 6 w 427"/>
                <a:gd name="T13" fmla="*/ 268 h 268"/>
                <a:gd name="T14" fmla="*/ 103 w 427"/>
                <a:gd name="T15" fmla="*/ 216 h 268"/>
                <a:gd name="T16" fmla="*/ 150 w 427"/>
                <a:gd name="T17" fmla="*/ 17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68">
                  <a:moveTo>
                    <a:pt x="150" y="175"/>
                  </a:moveTo>
                  <a:cubicBezTo>
                    <a:pt x="197" y="131"/>
                    <a:pt x="376" y="31"/>
                    <a:pt x="427" y="11"/>
                  </a:cubicBezTo>
                  <a:cubicBezTo>
                    <a:pt x="422" y="7"/>
                    <a:pt x="416" y="3"/>
                    <a:pt x="411" y="0"/>
                  </a:cubicBezTo>
                  <a:cubicBezTo>
                    <a:pt x="363" y="13"/>
                    <a:pt x="316" y="29"/>
                    <a:pt x="272" y="46"/>
                  </a:cubicBezTo>
                  <a:cubicBezTo>
                    <a:pt x="221" y="66"/>
                    <a:pt x="174" y="87"/>
                    <a:pt x="134" y="106"/>
                  </a:cubicBezTo>
                  <a:cubicBezTo>
                    <a:pt x="75" y="134"/>
                    <a:pt x="29" y="159"/>
                    <a:pt x="7" y="172"/>
                  </a:cubicBezTo>
                  <a:cubicBezTo>
                    <a:pt x="1" y="203"/>
                    <a:pt x="0" y="236"/>
                    <a:pt x="6" y="268"/>
                  </a:cubicBezTo>
                  <a:cubicBezTo>
                    <a:pt x="47" y="257"/>
                    <a:pt x="85" y="237"/>
                    <a:pt x="103" y="216"/>
                  </a:cubicBezTo>
                  <a:cubicBezTo>
                    <a:pt x="116" y="202"/>
                    <a:pt x="136" y="188"/>
                    <a:pt x="150" y="175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3454" y="742"/>
              <a:ext cx="1144" cy="584"/>
            </a:xfrm>
            <a:custGeom>
              <a:avLst/>
              <a:gdLst>
                <a:gd name="T0" fmla="*/ 322 w 322"/>
                <a:gd name="T1" fmla="*/ 8 h 164"/>
                <a:gd name="T2" fmla="*/ 283 w 322"/>
                <a:gd name="T3" fmla="*/ 0 h 164"/>
                <a:gd name="T4" fmla="*/ 161 w 322"/>
                <a:gd name="T5" fmla="*/ 29 h 164"/>
                <a:gd name="T6" fmla="*/ 37 w 322"/>
                <a:gd name="T7" fmla="*/ 99 h 164"/>
                <a:gd name="T8" fmla="*/ 0 w 322"/>
                <a:gd name="T9" fmla="*/ 164 h 164"/>
                <a:gd name="T10" fmla="*/ 153 w 322"/>
                <a:gd name="T11" fmla="*/ 78 h 164"/>
                <a:gd name="T12" fmla="*/ 322 w 322"/>
                <a:gd name="T13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64">
                  <a:moveTo>
                    <a:pt x="322" y="8"/>
                  </a:moveTo>
                  <a:cubicBezTo>
                    <a:pt x="310" y="5"/>
                    <a:pt x="297" y="2"/>
                    <a:pt x="283" y="0"/>
                  </a:cubicBezTo>
                  <a:cubicBezTo>
                    <a:pt x="239" y="28"/>
                    <a:pt x="199" y="14"/>
                    <a:pt x="161" y="29"/>
                  </a:cubicBezTo>
                  <a:cubicBezTo>
                    <a:pt x="109" y="50"/>
                    <a:pt x="62" y="94"/>
                    <a:pt x="37" y="99"/>
                  </a:cubicBezTo>
                  <a:cubicBezTo>
                    <a:pt x="22" y="119"/>
                    <a:pt x="9" y="140"/>
                    <a:pt x="0" y="164"/>
                  </a:cubicBezTo>
                  <a:cubicBezTo>
                    <a:pt x="101" y="134"/>
                    <a:pt x="103" y="103"/>
                    <a:pt x="153" y="78"/>
                  </a:cubicBezTo>
                  <a:cubicBezTo>
                    <a:pt x="212" y="47"/>
                    <a:pt x="309" y="25"/>
                    <a:pt x="322" y="8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504" y="1340"/>
              <a:ext cx="1759" cy="829"/>
            </a:xfrm>
            <a:custGeom>
              <a:avLst/>
              <a:gdLst>
                <a:gd name="T0" fmla="*/ 0 w 495"/>
                <a:gd name="T1" fmla="*/ 221 h 233"/>
                <a:gd name="T2" fmla="*/ 6 w 495"/>
                <a:gd name="T3" fmla="*/ 233 h 233"/>
                <a:gd name="T4" fmla="*/ 274 w 495"/>
                <a:gd name="T5" fmla="*/ 137 h 233"/>
                <a:gd name="T6" fmla="*/ 495 w 495"/>
                <a:gd name="T7" fmla="*/ 69 h 233"/>
                <a:gd name="T8" fmla="*/ 479 w 495"/>
                <a:gd name="T9" fmla="*/ 0 h 233"/>
                <a:gd name="T10" fmla="*/ 0 w 495"/>
                <a:gd name="T11" fmla="*/ 2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33">
                  <a:moveTo>
                    <a:pt x="0" y="221"/>
                  </a:moveTo>
                  <a:cubicBezTo>
                    <a:pt x="2" y="225"/>
                    <a:pt x="4" y="229"/>
                    <a:pt x="6" y="233"/>
                  </a:cubicBezTo>
                  <a:cubicBezTo>
                    <a:pt x="55" y="162"/>
                    <a:pt x="131" y="179"/>
                    <a:pt x="274" y="137"/>
                  </a:cubicBezTo>
                  <a:cubicBezTo>
                    <a:pt x="335" y="119"/>
                    <a:pt x="434" y="71"/>
                    <a:pt x="495" y="69"/>
                  </a:cubicBezTo>
                  <a:cubicBezTo>
                    <a:pt x="493" y="46"/>
                    <a:pt x="488" y="22"/>
                    <a:pt x="479" y="0"/>
                  </a:cubicBezTo>
                  <a:cubicBezTo>
                    <a:pt x="265" y="143"/>
                    <a:pt x="175" y="96"/>
                    <a:pt x="0" y="221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91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03"/>
          <p:cNvGrpSpPr>
            <a:grpSpLocks noChangeAspect="1"/>
          </p:cNvGrpSpPr>
          <p:nvPr/>
        </p:nvGrpSpPr>
        <p:grpSpPr bwMode="auto">
          <a:xfrm>
            <a:off x="3309582" y="481962"/>
            <a:ext cx="1719618" cy="1427925"/>
            <a:chOff x="1963" y="607"/>
            <a:chExt cx="3773" cy="3133"/>
          </a:xfrm>
        </p:grpSpPr>
        <p:grpSp>
          <p:nvGrpSpPr>
            <p:cNvPr id="50" name="Group 304"/>
            <p:cNvGrpSpPr>
              <a:grpSpLocks/>
            </p:cNvGrpSpPr>
            <p:nvPr/>
          </p:nvGrpSpPr>
          <p:grpSpPr bwMode="auto">
            <a:xfrm>
              <a:off x="1963" y="607"/>
              <a:ext cx="3773" cy="2788"/>
              <a:chOff x="1963" y="607"/>
              <a:chExt cx="3773" cy="2788"/>
            </a:xfrm>
          </p:grpSpPr>
          <p:sp>
            <p:nvSpPr>
              <p:cNvPr id="672" name="Freeform 108"/>
              <p:cNvSpPr>
                <a:spLocks/>
              </p:cNvSpPr>
              <p:nvPr/>
            </p:nvSpPr>
            <p:spPr bwMode="auto">
              <a:xfrm>
                <a:off x="2891" y="607"/>
                <a:ext cx="88" cy="78"/>
              </a:xfrm>
              <a:custGeom>
                <a:avLst/>
                <a:gdLst>
                  <a:gd name="T0" fmla="*/ 25 w 51"/>
                  <a:gd name="T1" fmla="*/ 0 h 45"/>
                  <a:gd name="T2" fmla="*/ 17 w 51"/>
                  <a:gd name="T3" fmla="*/ 2 h 45"/>
                  <a:gd name="T4" fmla="*/ 5 w 51"/>
                  <a:gd name="T5" fmla="*/ 31 h 45"/>
                  <a:gd name="T6" fmla="*/ 25 w 51"/>
                  <a:gd name="T7" fmla="*/ 45 h 45"/>
                  <a:gd name="T8" fmla="*/ 34 w 51"/>
                  <a:gd name="T9" fmla="*/ 43 h 45"/>
                  <a:gd name="T10" fmla="*/ 46 w 51"/>
                  <a:gd name="T11" fmla="*/ 14 h 45"/>
                  <a:gd name="T12" fmla="*/ 25 w 51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5">
                    <a:moveTo>
                      <a:pt x="25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6" y="7"/>
                      <a:pt x="0" y="19"/>
                      <a:pt x="5" y="31"/>
                    </a:cubicBezTo>
                    <a:cubicBezTo>
                      <a:pt x="8" y="39"/>
                      <a:pt x="17" y="45"/>
                      <a:pt x="25" y="45"/>
                    </a:cubicBezTo>
                    <a:cubicBezTo>
                      <a:pt x="28" y="45"/>
                      <a:pt x="31" y="44"/>
                      <a:pt x="34" y="43"/>
                    </a:cubicBezTo>
                    <a:cubicBezTo>
                      <a:pt x="45" y="39"/>
                      <a:pt x="51" y="26"/>
                      <a:pt x="46" y="14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109"/>
              <p:cNvSpPr>
                <a:spLocks/>
              </p:cNvSpPr>
              <p:nvPr/>
            </p:nvSpPr>
            <p:spPr bwMode="auto">
              <a:xfrm>
                <a:off x="4330" y="726"/>
                <a:ext cx="202" cy="202"/>
              </a:xfrm>
              <a:custGeom>
                <a:avLst/>
                <a:gdLst>
                  <a:gd name="T0" fmla="*/ 60 w 118"/>
                  <a:gd name="T1" fmla="*/ 0 h 118"/>
                  <a:gd name="T2" fmla="*/ 38 w 118"/>
                  <a:gd name="T3" fmla="*/ 4 h 118"/>
                  <a:gd name="T4" fmla="*/ 32 w 118"/>
                  <a:gd name="T5" fmla="*/ 6 h 118"/>
                  <a:gd name="T6" fmla="*/ 50 w 118"/>
                  <a:gd name="T7" fmla="*/ 28 h 118"/>
                  <a:gd name="T8" fmla="*/ 47 w 118"/>
                  <a:gd name="T9" fmla="*/ 43 h 118"/>
                  <a:gd name="T10" fmla="*/ 59 w 118"/>
                  <a:gd name="T11" fmla="*/ 57 h 118"/>
                  <a:gd name="T12" fmla="*/ 57 w 118"/>
                  <a:gd name="T13" fmla="*/ 68 h 118"/>
                  <a:gd name="T14" fmla="*/ 62 w 118"/>
                  <a:gd name="T15" fmla="*/ 67 h 118"/>
                  <a:gd name="T16" fmla="*/ 76 w 118"/>
                  <a:gd name="T17" fmla="*/ 73 h 118"/>
                  <a:gd name="T18" fmla="*/ 77 w 118"/>
                  <a:gd name="T19" fmla="*/ 101 h 118"/>
                  <a:gd name="T20" fmla="*/ 62 w 118"/>
                  <a:gd name="T21" fmla="*/ 107 h 118"/>
                  <a:gd name="T22" fmla="*/ 48 w 118"/>
                  <a:gd name="T23" fmla="*/ 102 h 118"/>
                  <a:gd name="T24" fmla="*/ 45 w 118"/>
                  <a:gd name="T25" fmla="*/ 77 h 118"/>
                  <a:gd name="T26" fmla="*/ 44 w 118"/>
                  <a:gd name="T27" fmla="*/ 78 h 118"/>
                  <a:gd name="T28" fmla="*/ 41 w 118"/>
                  <a:gd name="T29" fmla="*/ 78 h 118"/>
                  <a:gd name="T30" fmla="*/ 23 w 118"/>
                  <a:gd name="T31" fmla="*/ 63 h 118"/>
                  <a:gd name="T32" fmla="*/ 23 w 118"/>
                  <a:gd name="T33" fmla="*/ 58 h 118"/>
                  <a:gd name="T34" fmla="*/ 23 w 118"/>
                  <a:gd name="T35" fmla="*/ 58 h 118"/>
                  <a:gd name="T36" fmla="*/ 2 w 118"/>
                  <a:gd name="T37" fmla="*/ 47 h 118"/>
                  <a:gd name="T38" fmla="*/ 5 w 118"/>
                  <a:gd name="T39" fmla="*/ 81 h 118"/>
                  <a:gd name="T40" fmla="*/ 60 w 118"/>
                  <a:gd name="T41" fmla="*/ 118 h 118"/>
                  <a:gd name="T42" fmla="*/ 82 w 118"/>
                  <a:gd name="T43" fmla="*/ 114 h 118"/>
                  <a:gd name="T44" fmla="*/ 118 w 118"/>
                  <a:gd name="T45" fmla="*/ 69 h 118"/>
                  <a:gd name="T46" fmla="*/ 117 w 118"/>
                  <a:gd name="T47" fmla="*/ 69 h 118"/>
                  <a:gd name="T48" fmla="*/ 115 w 118"/>
                  <a:gd name="T49" fmla="*/ 69 h 118"/>
                  <a:gd name="T50" fmla="*/ 96 w 118"/>
                  <a:gd name="T51" fmla="*/ 53 h 118"/>
                  <a:gd name="T52" fmla="*/ 108 w 118"/>
                  <a:gd name="T53" fmla="*/ 33 h 118"/>
                  <a:gd name="T54" fmla="*/ 111 w 118"/>
                  <a:gd name="T55" fmla="*/ 29 h 118"/>
                  <a:gd name="T56" fmla="*/ 60 w 118"/>
                  <a:gd name="T5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cubicBezTo>
                      <a:pt x="52" y="0"/>
                      <a:pt x="45" y="1"/>
                      <a:pt x="38" y="4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41" y="10"/>
                      <a:pt x="48" y="18"/>
                      <a:pt x="50" y="28"/>
                    </a:cubicBezTo>
                    <a:cubicBezTo>
                      <a:pt x="50" y="33"/>
                      <a:pt x="49" y="39"/>
                      <a:pt x="47" y="43"/>
                    </a:cubicBezTo>
                    <a:cubicBezTo>
                      <a:pt x="53" y="45"/>
                      <a:pt x="58" y="51"/>
                      <a:pt x="59" y="57"/>
                    </a:cubicBezTo>
                    <a:cubicBezTo>
                      <a:pt x="59" y="61"/>
                      <a:pt x="59" y="65"/>
                      <a:pt x="57" y="68"/>
                    </a:cubicBezTo>
                    <a:cubicBezTo>
                      <a:pt x="59" y="68"/>
                      <a:pt x="60" y="67"/>
                      <a:pt x="62" y="67"/>
                    </a:cubicBezTo>
                    <a:cubicBezTo>
                      <a:pt x="67" y="67"/>
                      <a:pt x="72" y="69"/>
                      <a:pt x="76" y="73"/>
                    </a:cubicBezTo>
                    <a:cubicBezTo>
                      <a:pt x="84" y="81"/>
                      <a:pt x="84" y="93"/>
                      <a:pt x="77" y="101"/>
                    </a:cubicBezTo>
                    <a:cubicBezTo>
                      <a:pt x="73" y="105"/>
                      <a:pt x="68" y="107"/>
                      <a:pt x="62" y="107"/>
                    </a:cubicBezTo>
                    <a:cubicBezTo>
                      <a:pt x="57" y="107"/>
                      <a:pt x="52" y="106"/>
                      <a:pt x="48" y="102"/>
                    </a:cubicBezTo>
                    <a:cubicBezTo>
                      <a:pt x="42" y="95"/>
                      <a:pt x="40" y="85"/>
                      <a:pt x="45" y="77"/>
                    </a:cubicBezTo>
                    <a:cubicBezTo>
                      <a:pt x="45" y="77"/>
                      <a:pt x="44" y="77"/>
                      <a:pt x="44" y="78"/>
                    </a:cubicBezTo>
                    <a:cubicBezTo>
                      <a:pt x="43" y="78"/>
                      <a:pt x="42" y="78"/>
                      <a:pt x="41" y="78"/>
                    </a:cubicBezTo>
                    <a:cubicBezTo>
                      <a:pt x="32" y="78"/>
                      <a:pt x="25" y="71"/>
                      <a:pt x="23" y="63"/>
                    </a:cubicBezTo>
                    <a:cubicBezTo>
                      <a:pt x="23" y="61"/>
                      <a:pt x="23" y="60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5" y="58"/>
                      <a:pt x="7" y="54"/>
                      <a:pt x="2" y="47"/>
                    </a:cubicBezTo>
                    <a:cubicBezTo>
                      <a:pt x="0" y="58"/>
                      <a:pt x="0" y="70"/>
                      <a:pt x="5" y="81"/>
                    </a:cubicBezTo>
                    <a:cubicBezTo>
                      <a:pt x="14" y="104"/>
                      <a:pt x="36" y="118"/>
                      <a:pt x="60" y="118"/>
                    </a:cubicBezTo>
                    <a:cubicBezTo>
                      <a:pt x="67" y="118"/>
                      <a:pt x="74" y="116"/>
                      <a:pt x="82" y="114"/>
                    </a:cubicBezTo>
                    <a:cubicBezTo>
                      <a:pt x="101" y="106"/>
                      <a:pt x="114" y="88"/>
                      <a:pt x="118" y="69"/>
                    </a:cubicBezTo>
                    <a:cubicBezTo>
                      <a:pt x="118" y="69"/>
                      <a:pt x="117" y="69"/>
                      <a:pt x="117" y="69"/>
                    </a:cubicBezTo>
                    <a:cubicBezTo>
                      <a:pt x="116" y="69"/>
                      <a:pt x="115" y="69"/>
                      <a:pt x="115" y="69"/>
                    </a:cubicBezTo>
                    <a:cubicBezTo>
                      <a:pt x="105" y="69"/>
                      <a:pt x="97" y="62"/>
                      <a:pt x="96" y="53"/>
                    </a:cubicBezTo>
                    <a:cubicBezTo>
                      <a:pt x="95" y="44"/>
                      <a:pt x="100" y="36"/>
                      <a:pt x="108" y="33"/>
                    </a:cubicBezTo>
                    <a:cubicBezTo>
                      <a:pt x="109" y="32"/>
                      <a:pt x="110" y="30"/>
                      <a:pt x="111" y="29"/>
                    </a:cubicBezTo>
                    <a:cubicBezTo>
                      <a:pt x="100" y="11"/>
                      <a:pt x="80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113"/>
              <p:cNvSpPr>
                <a:spLocks/>
              </p:cNvSpPr>
              <p:nvPr/>
            </p:nvSpPr>
            <p:spPr bwMode="auto">
              <a:xfrm>
                <a:off x="5097" y="2776"/>
                <a:ext cx="80" cy="77"/>
              </a:xfrm>
              <a:custGeom>
                <a:avLst/>
                <a:gdLst>
                  <a:gd name="T0" fmla="*/ 23 w 47"/>
                  <a:gd name="T1" fmla="*/ 0 h 45"/>
                  <a:gd name="T2" fmla="*/ 1 w 47"/>
                  <a:gd name="T3" fmla="*/ 17 h 45"/>
                  <a:gd name="T4" fmla="*/ 2 w 47"/>
                  <a:gd name="T5" fmla="*/ 29 h 45"/>
                  <a:gd name="T6" fmla="*/ 3 w 47"/>
                  <a:gd name="T7" fmla="*/ 29 h 45"/>
                  <a:gd name="T8" fmla="*/ 20 w 47"/>
                  <a:gd name="T9" fmla="*/ 35 h 45"/>
                  <a:gd name="T10" fmla="*/ 26 w 47"/>
                  <a:gd name="T11" fmla="*/ 45 h 45"/>
                  <a:gd name="T12" fmla="*/ 44 w 47"/>
                  <a:gd name="T13" fmla="*/ 28 h 45"/>
                  <a:gd name="T14" fmla="*/ 29 w 47"/>
                  <a:gd name="T15" fmla="*/ 1 h 45"/>
                  <a:gd name="T16" fmla="*/ 23 w 47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5">
                    <a:moveTo>
                      <a:pt x="23" y="0"/>
                    </a:moveTo>
                    <a:cubicBezTo>
                      <a:pt x="13" y="0"/>
                      <a:pt x="4" y="7"/>
                      <a:pt x="1" y="17"/>
                    </a:cubicBezTo>
                    <a:cubicBezTo>
                      <a:pt x="0" y="21"/>
                      <a:pt x="0" y="25"/>
                      <a:pt x="2" y="29"/>
                    </a:cubicBezTo>
                    <a:cubicBezTo>
                      <a:pt x="2" y="29"/>
                      <a:pt x="2" y="29"/>
                      <a:pt x="3" y="29"/>
                    </a:cubicBezTo>
                    <a:cubicBezTo>
                      <a:pt x="9" y="29"/>
                      <a:pt x="15" y="31"/>
                      <a:pt x="20" y="35"/>
                    </a:cubicBezTo>
                    <a:cubicBezTo>
                      <a:pt x="23" y="38"/>
                      <a:pt x="25" y="41"/>
                      <a:pt x="26" y="45"/>
                    </a:cubicBezTo>
                    <a:cubicBezTo>
                      <a:pt x="35" y="43"/>
                      <a:pt x="42" y="37"/>
                      <a:pt x="44" y="28"/>
                    </a:cubicBezTo>
                    <a:cubicBezTo>
                      <a:pt x="47" y="17"/>
                      <a:pt x="40" y="4"/>
                      <a:pt x="29" y="1"/>
                    </a:cubicBezTo>
                    <a:cubicBezTo>
                      <a:pt x="27" y="1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115"/>
              <p:cNvSpPr>
                <a:spLocks/>
              </p:cNvSpPr>
              <p:nvPr/>
            </p:nvSpPr>
            <p:spPr bwMode="auto">
              <a:xfrm>
                <a:off x="4254" y="2888"/>
                <a:ext cx="67" cy="53"/>
              </a:xfrm>
              <a:custGeom>
                <a:avLst/>
                <a:gdLst>
                  <a:gd name="T0" fmla="*/ 23 w 39"/>
                  <a:gd name="T1" fmla="*/ 0 h 31"/>
                  <a:gd name="T2" fmla="*/ 2 w 39"/>
                  <a:gd name="T3" fmla="*/ 16 h 31"/>
                  <a:gd name="T4" fmla="*/ 3 w 39"/>
                  <a:gd name="T5" fmla="*/ 31 h 31"/>
                  <a:gd name="T6" fmla="*/ 6 w 39"/>
                  <a:gd name="T7" fmla="*/ 20 h 31"/>
                  <a:gd name="T8" fmla="*/ 30 w 39"/>
                  <a:gd name="T9" fmla="*/ 5 h 31"/>
                  <a:gd name="T10" fmla="*/ 39 w 39"/>
                  <a:gd name="T11" fmla="*/ 7 h 31"/>
                  <a:gd name="T12" fmla="*/ 30 w 39"/>
                  <a:gd name="T13" fmla="*/ 1 h 31"/>
                  <a:gd name="T14" fmla="*/ 23 w 39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1">
                    <a:moveTo>
                      <a:pt x="23" y="0"/>
                    </a:moveTo>
                    <a:cubicBezTo>
                      <a:pt x="14" y="0"/>
                      <a:pt x="5" y="6"/>
                      <a:pt x="2" y="16"/>
                    </a:cubicBezTo>
                    <a:cubicBezTo>
                      <a:pt x="0" y="21"/>
                      <a:pt x="1" y="27"/>
                      <a:pt x="3" y="31"/>
                    </a:cubicBezTo>
                    <a:cubicBezTo>
                      <a:pt x="3" y="28"/>
                      <a:pt x="4" y="24"/>
                      <a:pt x="6" y="20"/>
                    </a:cubicBezTo>
                    <a:cubicBezTo>
                      <a:pt x="10" y="11"/>
                      <a:pt x="20" y="5"/>
                      <a:pt x="30" y="5"/>
                    </a:cubicBezTo>
                    <a:cubicBezTo>
                      <a:pt x="33" y="5"/>
                      <a:pt x="36" y="6"/>
                      <a:pt x="39" y="7"/>
                    </a:cubicBezTo>
                    <a:cubicBezTo>
                      <a:pt x="37" y="4"/>
                      <a:pt x="33" y="2"/>
                      <a:pt x="30" y="1"/>
                    </a:cubicBezTo>
                    <a:cubicBezTo>
                      <a:pt x="28" y="0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117"/>
              <p:cNvSpPr>
                <a:spLocks noEditPoints="1"/>
              </p:cNvSpPr>
              <p:nvPr/>
            </p:nvSpPr>
            <p:spPr bwMode="auto">
              <a:xfrm>
                <a:off x="3136" y="2755"/>
                <a:ext cx="86" cy="78"/>
              </a:xfrm>
              <a:custGeom>
                <a:avLst/>
                <a:gdLst>
                  <a:gd name="T0" fmla="*/ 22 w 50"/>
                  <a:gd name="T1" fmla="*/ 38 h 45"/>
                  <a:gd name="T2" fmla="*/ 17 w 50"/>
                  <a:gd name="T3" fmla="*/ 37 h 45"/>
                  <a:gd name="T4" fmla="*/ 10 w 50"/>
                  <a:gd name="T5" fmla="*/ 20 h 45"/>
                  <a:gd name="T6" fmla="*/ 22 w 50"/>
                  <a:gd name="T7" fmla="*/ 12 h 45"/>
                  <a:gd name="T8" fmla="*/ 27 w 50"/>
                  <a:gd name="T9" fmla="*/ 13 h 45"/>
                  <a:gd name="T10" fmla="*/ 34 w 50"/>
                  <a:gd name="T11" fmla="*/ 30 h 45"/>
                  <a:gd name="T12" fmla="*/ 22 w 50"/>
                  <a:gd name="T13" fmla="*/ 38 h 45"/>
                  <a:gd name="T14" fmla="*/ 25 w 50"/>
                  <a:gd name="T15" fmla="*/ 0 h 45"/>
                  <a:gd name="T16" fmla="*/ 7 w 50"/>
                  <a:gd name="T17" fmla="*/ 9 h 45"/>
                  <a:gd name="T18" fmla="*/ 12 w 50"/>
                  <a:gd name="T19" fmla="*/ 40 h 45"/>
                  <a:gd name="T20" fmla="*/ 25 w 50"/>
                  <a:gd name="T21" fmla="*/ 45 h 45"/>
                  <a:gd name="T22" fmla="*/ 43 w 50"/>
                  <a:gd name="T23" fmla="*/ 36 h 45"/>
                  <a:gd name="T24" fmla="*/ 38 w 50"/>
                  <a:gd name="T25" fmla="*/ 5 h 45"/>
                  <a:gd name="T26" fmla="*/ 25 w 50"/>
                  <a:gd name="T2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45">
                    <a:moveTo>
                      <a:pt x="22" y="38"/>
                    </a:moveTo>
                    <a:cubicBezTo>
                      <a:pt x="20" y="38"/>
                      <a:pt x="19" y="38"/>
                      <a:pt x="17" y="37"/>
                    </a:cubicBezTo>
                    <a:cubicBezTo>
                      <a:pt x="10" y="34"/>
                      <a:pt x="7" y="26"/>
                      <a:pt x="10" y="20"/>
                    </a:cubicBezTo>
                    <a:cubicBezTo>
                      <a:pt x="12" y="15"/>
                      <a:pt x="17" y="12"/>
                      <a:pt x="22" y="12"/>
                    </a:cubicBezTo>
                    <a:cubicBezTo>
                      <a:pt x="24" y="12"/>
                      <a:pt x="26" y="12"/>
                      <a:pt x="27" y="13"/>
                    </a:cubicBezTo>
                    <a:cubicBezTo>
                      <a:pt x="34" y="15"/>
                      <a:pt x="37" y="23"/>
                      <a:pt x="34" y="30"/>
                    </a:cubicBezTo>
                    <a:cubicBezTo>
                      <a:pt x="32" y="35"/>
                      <a:pt x="27" y="38"/>
                      <a:pt x="22" y="38"/>
                    </a:cubicBezTo>
                    <a:moveTo>
                      <a:pt x="25" y="0"/>
                    </a:moveTo>
                    <a:cubicBezTo>
                      <a:pt x="18" y="0"/>
                      <a:pt x="12" y="4"/>
                      <a:pt x="7" y="9"/>
                    </a:cubicBezTo>
                    <a:cubicBezTo>
                      <a:pt x="0" y="19"/>
                      <a:pt x="2" y="33"/>
                      <a:pt x="12" y="40"/>
                    </a:cubicBezTo>
                    <a:cubicBezTo>
                      <a:pt x="16" y="43"/>
                      <a:pt x="20" y="45"/>
                      <a:pt x="25" y="45"/>
                    </a:cubicBezTo>
                    <a:cubicBezTo>
                      <a:pt x="32" y="45"/>
                      <a:pt x="38" y="42"/>
                      <a:pt x="43" y="36"/>
                    </a:cubicBezTo>
                    <a:cubicBezTo>
                      <a:pt x="50" y="26"/>
                      <a:pt x="48" y="12"/>
                      <a:pt x="38" y="5"/>
                    </a:cubicBezTo>
                    <a:cubicBezTo>
                      <a:pt x="34" y="2"/>
                      <a:pt x="30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119"/>
              <p:cNvSpPr>
                <a:spLocks/>
              </p:cNvSpPr>
              <p:nvPr/>
            </p:nvSpPr>
            <p:spPr bwMode="auto">
              <a:xfrm>
                <a:off x="1963" y="1795"/>
                <a:ext cx="80" cy="75"/>
              </a:xfrm>
              <a:custGeom>
                <a:avLst/>
                <a:gdLst>
                  <a:gd name="T0" fmla="*/ 23 w 47"/>
                  <a:gd name="T1" fmla="*/ 0 h 44"/>
                  <a:gd name="T2" fmla="*/ 21 w 47"/>
                  <a:gd name="T3" fmla="*/ 0 h 44"/>
                  <a:gd name="T4" fmla="*/ 1 w 47"/>
                  <a:gd name="T5" fmla="*/ 24 h 44"/>
                  <a:gd name="T6" fmla="*/ 23 w 47"/>
                  <a:gd name="T7" fmla="*/ 44 h 44"/>
                  <a:gd name="T8" fmla="*/ 26 w 47"/>
                  <a:gd name="T9" fmla="*/ 44 h 44"/>
                  <a:gd name="T10" fmla="*/ 46 w 47"/>
                  <a:gd name="T11" fmla="*/ 20 h 44"/>
                  <a:gd name="T12" fmla="*/ 23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23" y="0"/>
                    </a:moveTo>
                    <a:cubicBezTo>
                      <a:pt x="23" y="0"/>
                      <a:pt x="22" y="0"/>
                      <a:pt x="21" y="0"/>
                    </a:cubicBezTo>
                    <a:cubicBezTo>
                      <a:pt x="9" y="1"/>
                      <a:pt x="0" y="12"/>
                      <a:pt x="1" y="24"/>
                    </a:cubicBezTo>
                    <a:cubicBezTo>
                      <a:pt x="2" y="35"/>
                      <a:pt x="12" y="44"/>
                      <a:pt x="23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8" y="43"/>
                      <a:pt x="47" y="32"/>
                      <a:pt x="46" y="20"/>
                    </a:cubicBezTo>
                    <a:cubicBezTo>
                      <a:pt x="44" y="8"/>
                      <a:pt x="3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120"/>
              <p:cNvSpPr>
                <a:spLocks noEditPoints="1"/>
              </p:cNvSpPr>
              <p:nvPr/>
            </p:nvSpPr>
            <p:spPr bwMode="auto">
              <a:xfrm>
                <a:off x="3287" y="2327"/>
                <a:ext cx="205" cy="200"/>
              </a:xfrm>
              <a:custGeom>
                <a:avLst/>
                <a:gdLst>
                  <a:gd name="T0" fmla="*/ 51 w 120"/>
                  <a:gd name="T1" fmla="*/ 71 h 117"/>
                  <a:gd name="T2" fmla="*/ 37 w 120"/>
                  <a:gd name="T3" fmla="*/ 97 h 117"/>
                  <a:gd name="T4" fmla="*/ 25 w 120"/>
                  <a:gd name="T5" fmla="*/ 100 h 117"/>
                  <a:gd name="T6" fmla="*/ 16 w 120"/>
                  <a:gd name="T7" fmla="*/ 98 h 117"/>
                  <a:gd name="T8" fmla="*/ 49 w 120"/>
                  <a:gd name="T9" fmla="*/ 117 h 117"/>
                  <a:gd name="T10" fmla="*/ 55 w 120"/>
                  <a:gd name="T11" fmla="*/ 86 h 117"/>
                  <a:gd name="T12" fmla="*/ 66 w 120"/>
                  <a:gd name="T13" fmla="*/ 78 h 117"/>
                  <a:gd name="T14" fmla="*/ 51 w 120"/>
                  <a:gd name="T15" fmla="*/ 71 h 117"/>
                  <a:gd name="T16" fmla="*/ 97 w 120"/>
                  <a:gd name="T17" fmla="*/ 48 h 117"/>
                  <a:gd name="T18" fmla="*/ 88 w 120"/>
                  <a:gd name="T19" fmla="*/ 71 h 117"/>
                  <a:gd name="T20" fmla="*/ 82 w 120"/>
                  <a:gd name="T21" fmla="*/ 75 h 117"/>
                  <a:gd name="T22" fmla="*/ 100 w 120"/>
                  <a:gd name="T23" fmla="*/ 82 h 117"/>
                  <a:gd name="T24" fmla="*/ 108 w 120"/>
                  <a:gd name="T25" fmla="*/ 93 h 117"/>
                  <a:gd name="T26" fmla="*/ 119 w 120"/>
                  <a:gd name="T27" fmla="*/ 54 h 117"/>
                  <a:gd name="T28" fmla="*/ 117 w 120"/>
                  <a:gd name="T29" fmla="*/ 54 h 117"/>
                  <a:gd name="T30" fmla="*/ 97 w 120"/>
                  <a:gd name="T31" fmla="*/ 48 h 117"/>
                  <a:gd name="T32" fmla="*/ 60 w 120"/>
                  <a:gd name="T33" fmla="*/ 0 h 117"/>
                  <a:gd name="T34" fmla="*/ 54 w 120"/>
                  <a:gd name="T35" fmla="*/ 0 h 117"/>
                  <a:gd name="T36" fmla="*/ 7 w 120"/>
                  <a:gd name="T37" fmla="*/ 33 h 117"/>
                  <a:gd name="T38" fmla="*/ 3 w 120"/>
                  <a:gd name="T39" fmla="*/ 42 h 117"/>
                  <a:gd name="T40" fmla="*/ 1 w 120"/>
                  <a:gd name="T41" fmla="*/ 61 h 117"/>
                  <a:gd name="T42" fmla="*/ 12 w 120"/>
                  <a:gd name="T43" fmla="*/ 50 h 117"/>
                  <a:gd name="T44" fmla="*/ 24 w 120"/>
                  <a:gd name="T45" fmla="*/ 47 h 117"/>
                  <a:gd name="T46" fmla="*/ 42 w 120"/>
                  <a:gd name="T47" fmla="*/ 53 h 117"/>
                  <a:gd name="T48" fmla="*/ 52 w 120"/>
                  <a:gd name="T49" fmla="*/ 29 h 117"/>
                  <a:gd name="T50" fmla="*/ 70 w 120"/>
                  <a:gd name="T51" fmla="*/ 22 h 117"/>
                  <a:gd name="T52" fmla="*/ 83 w 120"/>
                  <a:gd name="T53" fmla="*/ 26 h 117"/>
                  <a:gd name="T54" fmla="*/ 85 w 120"/>
                  <a:gd name="T55" fmla="*/ 6 h 117"/>
                  <a:gd name="T56" fmla="*/ 60 w 120"/>
                  <a:gd name="T5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7">
                    <a:moveTo>
                      <a:pt x="51" y="71"/>
                    </a:moveTo>
                    <a:cubicBezTo>
                      <a:pt x="52" y="81"/>
                      <a:pt x="47" y="92"/>
                      <a:pt x="37" y="97"/>
                    </a:cubicBezTo>
                    <a:cubicBezTo>
                      <a:pt x="33" y="99"/>
                      <a:pt x="29" y="100"/>
                      <a:pt x="25" y="100"/>
                    </a:cubicBezTo>
                    <a:cubicBezTo>
                      <a:pt x="22" y="100"/>
                      <a:pt x="19" y="99"/>
                      <a:pt x="16" y="98"/>
                    </a:cubicBezTo>
                    <a:cubicBezTo>
                      <a:pt x="24" y="108"/>
                      <a:pt x="36" y="114"/>
                      <a:pt x="49" y="117"/>
                    </a:cubicBezTo>
                    <a:cubicBezTo>
                      <a:pt x="45" y="107"/>
                      <a:pt x="47" y="95"/>
                      <a:pt x="55" y="86"/>
                    </a:cubicBezTo>
                    <a:cubicBezTo>
                      <a:pt x="58" y="82"/>
                      <a:pt x="62" y="80"/>
                      <a:pt x="66" y="78"/>
                    </a:cubicBezTo>
                    <a:cubicBezTo>
                      <a:pt x="60" y="77"/>
                      <a:pt x="55" y="75"/>
                      <a:pt x="51" y="71"/>
                    </a:cubicBezTo>
                    <a:moveTo>
                      <a:pt x="97" y="48"/>
                    </a:moveTo>
                    <a:cubicBezTo>
                      <a:pt x="98" y="57"/>
                      <a:pt x="95" y="65"/>
                      <a:pt x="88" y="71"/>
                    </a:cubicBezTo>
                    <a:cubicBezTo>
                      <a:pt x="86" y="73"/>
                      <a:pt x="84" y="74"/>
                      <a:pt x="82" y="75"/>
                    </a:cubicBezTo>
                    <a:cubicBezTo>
                      <a:pt x="89" y="76"/>
                      <a:pt x="95" y="78"/>
                      <a:pt x="100" y="82"/>
                    </a:cubicBezTo>
                    <a:cubicBezTo>
                      <a:pt x="103" y="86"/>
                      <a:pt x="106" y="89"/>
                      <a:pt x="108" y="93"/>
                    </a:cubicBezTo>
                    <a:cubicBezTo>
                      <a:pt x="116" y="82"/>
                      <a:pt x="120" y="69"/>
                      <a:pt x="119" y="54"/>
                    </a:cubicBezTo>
                    <a:cubicBezTo>
                      <a:pt x="118" y="54"/>
                      <a:pt x="117" y="54"/>
                      <a:pt x="117" y="54"/>
                    </a:cubicBezTo>
                    <a:cubicBezTo>
                      <a:pt x="110" y="54"/>
                      <a:pt x="103" y="52"/>
                      <a:pt x="97" y="48"/>
                    </a:cubicBezTo>
                    <a:moveTo>
                      <a:pt x="60" y="0"/>
                    </a:moveTo>
                    <a:cubicBezTo>
                      <a:pt x="58" y="0"/>
                      <a:pt x="56" y="0"/>
                      <a:pt x="54" y="0"/>
                    </a:cubicBezTo>
                    <a:cubicBezTo>
                      <a:pt x="33" y="2"/>
                      <a:pt x="15" y="15"/>
                      <a:pt x="7" y="33"/>
                    </a:cubicBezTo>
                    <a:cubicBezTo>
                      <a:pt x="6" y="37"/>
                      <a:pt x="5" y="40"/>
                      <a:pt x="3" y="42"/>
                    </a:cubicBezTo>
                    <a:cubicBezTo>
                      <a:pt x="1" y="48"/>
                      <a:pt x="0" y="55"/>
                      <a:pt x="1" y="61"/>
                    </a:cubicBezTo>
                    <a:cubicBezTo>
                      <a:pt x="3" y="57"/>
                      <a:pt x="7" y="52"/>
                      <a:pt x="12" y="50"/>
                    </a:cubicBezTo>
                    <a:cubicBezTo>
                      <a:pt x="16" y="48"/>
                      <a:pt x="20" y="47"/>
                      <a:pt x="24" y="47"/>
                    </a:cubicBezTo>
                    <a:cubicBezTo>
                      <a:pt x="31" y="47"/>
                      <a:pt x="37" y="49"/>
                      <a:pt x="42" y="53"/>
                    </a:cubicBezTo>
                    <a:cubicBezTo>
                      <a:pt x="41" y="44"/>
                      <a:pt x="44" y="35"/>
                      <a:pt x="52" y="29"/>
                    </a:cubicBezTo>
                    <a:cubicBezTo>
                      <a:pt x="57" y="25"/>
                      <a:pt x="63" y="22"/>
                      <a:pt x="70" y="22"/>
                    </a:cubicBezTo>
                    <a:cubicBezTo>
                      <a:pt x="74" y="22"/>
                      <a:pt x="79" y="24"/>
                      <a:pt x="83" y="26"/>
                    </a:cubicBezTo>
                    <a:cubicBezTo>
                      <a:pt x="82" y="19"/>
                      <a:pt x="83" y="12"/>
                      <a:pt x="85" y="6"/>
                    </a:cubicBezTo>
                    <a:cubicBezTo>
                      <a:pt x="78" y="2"/>
                      <a:pt x="69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126"/>
              <p:cNvSpPr>
                <a:spLocks/>
              </p:cNvSpPr>
              <p:nvPr/>
            </p:nvSpPr>
            <p:spPr bwMode="auto">
              <a:xfrm>
                <a:off x="4552" y="1036"/>
                <a:ext cx="151" cy="144"/>
              </a:xfrm>
              <a:custGeom>
                <a:avLst/>
                <a:gdLst>
                  <a:gd name="T0" fmla="*/ 45 w 88"/>
                  <a:gd name="T1" fmla="*/ 0 h 84"/>
                  <a:gd name="T2" fmla="*/ 32 w 88"/>
                  <a:gd name="T3" fmla="*/ 2 h 84"/>
                  <a:gd name="T4" fmla="*/ 9 w 88"/>
                  <a:gd name="T5" fmla="*/ 26 h 84"/>
                  <a:gd name="T6" fmla="*/ 6 w 88"/>
                  <a:gd name="T7" fmla="*/ 27 h 84"/>
                  <a:gd name="T8" fmla="*/ 18 w 88"/>
                  <a:gd name="T9" fmla="*/ 74 h 84"/>
                  <a:gd name="T10" fmla="*/ 25 w 88"/>
                  <a:gd name="T11" fmla="*/ 79 h 84"/>
                  <a:gd name="T12" fmla="*/ 29 w 88"/>
                  <a:gd name="T13" fmla="*/ 79 h 84"/>
                  <a:gd name="T14" fmla="*/ 40 w 88"/>
                  <a:gd name="T15" fmla="*/ 84 h 84"/>
                  <a:gd name="T16" fmla="*/ 45 w 88"/>
                  <a:gd name="T17" fmla="*/ 84 h 84"/>
                  <a:gd name="T18" fmla="*/ 77 w 88"/>
                  <a:gd name="T19" fmla="*/ 69 h 84"/>
                  <a:gd name="T20" fmla="*/ 87 w 88"/>
                  <a:gd name="T21" fmla="*/ 38 h 84"/>
                  <a:gd name="T22" fmla="*/ 69 w 88"/>
                  <a:gd name="T23" fmla="*/ 17 h 84"/>
                  <a:gd name="T24" fmla="*/ 69 w 88"/>
                  <a:gd name="T25" fmla="*/ 8 h 84"/>
                  <a:gd name="T26" fmla="*/ 45 w 88"/>
                  <a:gd name="T2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84">
                    <a:moveTo>
                      <a:pt x="45" y="0"/>
                    </a:moveTo>
                    <a:cubicBezTo>
                      <a:pt x="41" y="0"/>
                      <a:pt x="36" y="1"/>
                      <a:pt x="32" y="2"/>
                    </a:cubicBezTo>
                    <a:cubicBezTo>
                      <a:pt x="30" y="14"/>
                      <a:pt x="21" y="23"/>
                      <a:pt x="9" y="26"/>
                    </a:cubicBezTo>
                    <a:cubicBezTo>
                      <a:pt x="8" y="26"/>
                      <a:pt x="7" y="27"/>
                      <a:pt x="6" y="27"/>
                    </a:cubicBezTo>
                    <a:cubicBezTo>
                      <a:pt x="0" y="43"/>
                      <a:pt x="4" y="62"/>
                      <a:pt x="18" y="74"/>
                    </a:cubicBezTo>
                    <a:cubicBezTo>
                      <a:pt x="20" y="76"/>
                      <a:pt x="23" y="78"/>
                      <a:pt x="25" y="79"/>
                    </a:cubicBezTo>
                    <a:cubicBezTo>
                      <a:pt x="26" y="79"/>
                      <a:pt x="28" y="79"/>
                      <a:pt x="29" y="79"/>
                    </a:cubicBezTo>
                    <a:cubicBezTo>
                      <a:pt x="33" y="79"/>
                      <a:pt x="37" y="81"/>
                      <a:pt x="40" y="84"/>
                    </a:cubicBezTo>
                    <a:cubicBezTo>
                      <a:pt x="42" y="84"/>
                      <a:pt x="43" y="84"/>
                      <a:pt x="45" y="84"/>
                    </a:cubicBezTo>
                    <a:cubicBezTo>
                      <a:pt x="57" y="84"/>
                      <a:pt x="69" y="79"/>
                      <a:pt x="77" y="69"/>
                    </a:cubicBezTo>
                    <a:cubicBezTo>
                      <a:pt x="85" y="60"/>
                      <a:pt x="88" y="49"/>
                      <a:pt x="87" y="38"/>
                    </a:cubicBezTo>
                    <a:cubicBezTo>
                      <a:pt x="78" y="35"/>
                      <a:pt x="71" y="27"/>
                      <a:pt x="69" y="17"/>
                    </a:cubicBezTo>
                    <a:cubicBezTo>
                      <a:pt x="69" y="14"/>
                      <a:pt x="69" y="11"/>
                      <a:pt x="69" y="8"/>
                    </a:cubicBezTo>
                    <a:cubicBezTo>
                      <a:pt x="62" y="3"/>
                      <a:pt x="54" y="0"/>
                      <a:pt x="45" y="0"/>
                    </a:cubicBezTo>
                  </a:path>
                </a:pathLst>
              </a:custGeom>
              <a:solidFill>
                <a:srgbClr val="D3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137"/>
              <p:cNvSpPr>
                <a:spLocks/>
              </p:cNvSpPr>
              <p:nvPr/>
            </p:nvSpPr>
            <p:spPr bwMode="auto">
              <a:xfrm>
                <a:off x="3494" y="2093"/>
                <a:ext cx="96" cy="69"/>
              </a:xfrm>
              <a:custGeom>
                <a:avLst/>
                <a:gdLst>
                  <a:gd name="T0" fmla="*/ 7 w 56"/>
                  <a:gd name="T1" fmla="*/ 0 h 40"/>
                  <a:gd name="T2" fmla="*/ 5 w 56"/>
                  <a:gd name="T3" fmla="*/ 28 h 40"/>
                  <a:gd name="T4" fmla="*/ 9 w 56"/>
                  <a:gd name="T5" fmla="*/ 27 h 40"/>
                  <a:gd name="T6" fmla="*/ 13 w 56"/>
                  <a:gd name="T7" fmla="*/ 26 h 40"/>
                  <a:gd name="T8" fmla="*/ 37 w 56"/>
                  <a:gd name="T9" fmla="*/ 40 h 40"/>
                  <a:gd name="T10" fmla="*/ 45 w 56"/>
                  <a:gd name="T11" fmla="*/ 35 h 40"/>
                  <a:gd name="T12" fmla="*/ 54 w 56"/>
                  <a:gd name="T13" fmla="*/ 10 h 40"/>
                  <a:gd name="T14" fmla="*/ 37 w 56"/>
                  <a:gd name="T15" fmla="*/ 22 h 40"/>
                  <a:gd name="T16" fmla="*/ 32 w 56"/>
                  <a:gd name="T17" fmla="*/ 22 h 40"/>
                  <a:gd name="T18" fmla="*/ 7 w 56"/>
                  <a:gd name="T19" fmla="*/ 2 h 40"/>
                  <a:gd name="T20" fmla="*/ 7 w 56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0">
                    <a:moveTo>
                      <a:pt x="7" y="0"/>
                    </a:moveTo>
                    <a:cubicBezTo>
                      <a:pt x="1" y="8"/>
                      <a:pt x="0" y="19"/>
                      <a:pt x="5" y="28"/>
                    </a:cubicBezTo>
                    <a:cubicBezTo>
                      <a:pt x="6" y="27"/>
                      <a:pt x="8" y="27"/>
                      <a:pt x="9" y="27"/>
                    </a:cubicBezTo>
                    <a:cubicBezTo>
                      <a:pt x="10" y="26"/>
                      <a:pt x="12" y="26"/>
                      <a:pt x="13" y="26"/>
                    </a:cubicBezTo>
                    <a:cubicBezTo>
                      <a:pt x="23" y="26"/>
                      <a:pt x="32" y="32"/>
                      <a:pt x="37" y="40"/>
                    </a:cubicBezTo>
                    <a:cubicBezTo>
                      <a:pt x="40" y="39"/>
                      <a:pt x="43" y="37"/>
                      <a:pt x="45" y="35"/>
                    </a:cubicBezTo>
                    <a:cubicBezTo>
                      <a:pt x="53" y="29"/>
                      <a:pt x="56" y="19"/>
                      <a:pt x="54" y="10"/>
                    </a:cubicBezTo>
                    <a:cubicBezTo>
                      <a:pt x="50" y="16"/>
                      <a:pt x="45" y="20"/>
                      <a:pt x="37" y="22"/>
                    </a:cubicBezTo>
                    <a:cubicBezTo>
                      <a:pt x="36" y="22"/>
                      <a:pt x="34" y="22"/>
                      <a:pt x="32" y="22"/>
                    </a:cubicBezTo>
                    <a:cubicBezTo>
                      <a:pt x="21" y="22"/>
                      <a:pt x="10" y="14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138"/>
              <p:cNvSpPr>
                <a:spLocks/>
              </p:cNvSpPr>
              <p:nvPr/>
            </p:nvSpPr>
            <p:spPr bwMode="auto">
              <a:xfrm>
                <a:off x="3499" y="2273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6 w 34"/>
                  <a:gd name="T3" fmla="*/ 4 h 31"/>
                  <a:gd name="T4" fmla="*/ 1 w 34"/>
                  <a:gd name="T5" fmla="*/ 18 h 31"/>
                  <a:gd name="T6" fmla="*/ 21 w 34"/>
                  <a:gd name="T7" fmla="*/ 31 h 31"/>
                  <a:gd name="T8" fmla="*/ 27 w 34"/>
                  <a:gd name="T9" fmla="*/ 28 h 31"/>
                  <a:gd name="T10" fmla="*/ 29 w 34"/>
                  <a:gd name="T11" fmla="*/ 6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3" y="0"/>
                      <a:pt x="9" y="2"/>
                      <a:pt x="6" y="4"/>
                    </a:cubicBezTo>
                    <a:cubicBezTo>
                      <a:pt x="2" y="8"/>
                      <a:pt x="0" y="13"/>
                      <a:pt x="1" y="18"/>
                    </a:cubicBezTo>
                    <a:cubicBezTo>
                      <a:pt x="9" y="20"/>
                      <a:pt x="16" y="25"/>
                      <a:pt x="21" y="31"/>
                    </a:cubicBezTo>
                    <a:cubicBezTo>
                      <a:pt x="23" y="31"/>
                      <a:pt x="25" y="30"/>
                      <a:pt x="27" y="28"/>
                    </a:cubicBezTo>
                    <a:cubicBezTo>
                      <a:pt x="34" y="23"/>
                      <a:pt x="34" y="12"/>
                      <a:pt x="29" y="6"/>
                    </a:cubicBezTo>
                    <a:cubicBezTo>
                      <a:pt x="26" y="2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139"/>
              <p:cNvSpPr>
                <a:spLocks/>
              </p:cNvSpPr>
              <p:nvPr/>
            </p:nvSpPr>
            <p:spPr bwMode="auto">
              <a:xfrm>
                <a:off x="3290" y="2167"/>
                <a:ext cx="127" cy="120"/>
              </a:xfrm>
              <a:custGeom>
                <a:avLst/>
                <a:gdLst>
                  <a:gd name="T0" fmla="*/ 35 w 74"/>
                  <a:gd name="T1" fmla="*/ 0 h 70"/>
                  <a:gd name="T2" fmla="*/ 12 w 74"/>
                  <a:gd name="T3" fmla="*/ 9 h 70"/>
                  <a:gd name="T4" fmla="*/ 0 w 74"/>
                  <a:gd name="T5" fmla="*/ 34 h 70"/>
                  <a:gd name="T6" fmla="*/ 3 w 74"/>
                  <a:gd name="T7" fmla="*/ 34 h 70"/>
                  <a:gd name="T8" fmla="*/ 16 w 74"/>
                  <a:gd name="T9" fmla="*/ 37 h 70"/>
                  <a:gd name="T10" fmla="*/ 21 w 74"/>
                  <a:gd name="T11" fmla="*/ 35 h 70"/>
                  <a:gd name="T12" fmla="*/ 24 w 74"/>
                  <a:gd name="T13" fmla="*/ 35 h 70"/>
                  <a:gd name="T14" fmla="*/ 37 w 74"/>
                  <a:gd name="T15" fmla="*/ 46 h 70"/>
                  <a:gd name="T16" fmla="*/ 30 w 74"/>
                  <a:gd name="T17" fmla="*/ 60 h 70"/>
                  <a:gd name="T18" fmla="*/ 29 w 74"/>
                  <a:gd name="T19" fmla="*/ 70 h 70"/>
                  <a:gd name="T20" fmla="*/ 35 w 74"/>
                  <a:gd name="T21" fmla="*/ 70 h 70"/>
                  <a:gd name="T22" fmla="*/ 58 w 74"/>
                  <a:gd name="T23" fmla="*/ 62 h 70"/>
                  <a:gd name="T24" fmla="*/ 61 w 74"/>
                  <a:gd name="T25" fmla="*/ 12 h 70"/>
                  <a:gd name="T26" fmla="*/ 35 w 74"/>
                  <a:gd name="T2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70">
                    <a:moveTo>
                      <a:pt x="35" y="0"/>
                    </a:moveTo>
                    <a:cubicBezTo>
                      <a:pt x="27" y="0"/>
                      <a:pt x="19" y="3"/>
                      <a:pt x="12" y="9"/>
                    </a:cubicBezTo>
                    <a:cubicBezTo>
                      <a:pt x="4" y="15"/>
                      <a:pt x="0" y="25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8" y="34"/>
                      <a:pt x="12" y="35"/>
                      <a:pt x="16" y="37"/>
                    </a:cubicBezTo>
                    <a:cubicBezTo>
                      <a:pt x="18" y="36"/>
                      <a:pt x="20" y="36"/>
                      <a:pt x="21" y="35"/>
                    </a:cubicBezTo>
                    <a:cubicBezTo>
                      <a:pt x="22" y="35"/>
                      <a:pt x="23" y="35"/>
                      <a:pt x="24" y="35"/>
                    </a:cubicBezTo>
                    <a:cubicBezTo>
                      <a:pt x="30" y="35"/>
                      <a:pt x="36" y="40"/>
                      <a:pt x="37" y="46"/>
                    </a:cubicBezTo>
                    <a:cubicBezTo>
                      <a:pt x="38" y="52"/>
                      <a:pt x="35" y="57"/>
                      <a:pt x="30" y="60"/>
                    </a:cubicBezTo>
                    <a:cubicBezTo>
                      <a:pt x="30" y="63"/>
                      <a:pt x="30" y="67"/>
                      <a:pt x="29" y="70"/>
                    </a:cubicBezTo>
                    <a:cubicBezTo>
                      <a:pt x="31" y="70"/>
                      <a:pt x="33" y="70"/>
                      <a:pt x="35" y="70"/>
                    </a:cubicBezTo>
                    <a:cubicBezTo>
                      <a:pt x="43" y="70"/>
                      <a:pt x="51" y="67"/>
                      <a:pt x="58" y="62"/>
                    </a:cubicBezTo>
                    <a:cubicBezTo>
                      <a:pt x="72" y="49"/>
                      <a:pt x="74" y="27"/>
                      <a:pt x="61" y="12"/>
                    </a:cubicBezTo>
                    <a:cubicBezTo>
                      <a:pt x="54" y="4"/>
                      <a:pt x="45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140"/>
              <p:cNvSpPr>
                <a:spLocks/>
              </p:cNvSpPr>
              <p:nvPr/>
            </p:nvSpPr>
            <p:spPr bwMode="auto">
              <a:xfrm>
                <a:off x="3181" y="2330"/>
                <a:ext cx="20" cy="45"/>
              </a:xfrm>
              <a:custGeom>
                <a:avLst/>
                <a:gdLst>
                  <a:gd name="T0" fmla="*/ 0 w 12"/>
                  <a:gd name="T1" fmla="*/ 0 h 26"/>
                  <a:gd name="T2" fmla="*/ 4 w 12"/>
                  <a:gd name="T3" fmla="*/ 10 h 26"/>
                  <a:gd name="T4" fmla="*/ 8 w 12"/>
                  <a:gd name="T5" fmla="*/ 26 h 26"/>
                  <a:gd name="T6" fmla="*/ 6 w 12"/>
                  <a:gd name="T7" fmla="*/ 4 h 26"/>
                  <a:gd name="T8" fmla="*/ 0 w 1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0" y="0"/>
                    </a:moveTo>
                    <a:cubicBezTo>
                      <a:pt x="1" y="3"/>
                      <a:pt x="3" y="7"/>
                      <a:pt x="4" y="10"/>
                    </a:cubicBezTo>
                    <a:cubicBezTo>
                      <a:pt x="6" y="16"/>
                      <a:pt x="7" y="21"/>
                      <a:pt x="8" y="26"/>
                    </a:cubicBezTo>
                    <a:cubicBezTo>
                      <a:pt x="12" y="20"/>
                      <a:pt x="11" y="11"/>
                      <a:pt x="6" y="4"/>
                    </a:cubicBezTo>
                    <a:cubicBezTo>
                      <a:pt x="4" y="2"/>
                      <a:pt x="2" y="1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141"/>
              <p:cNvSpPr>
                <a:spLocks/>
              </p:cNvSpPr>
              <p:nvPr/>
            </p:nvSpPr>
            <p:spPr bwMode="auto">
              <a:xfrm>
                <a:off x="3129" y="2327"/>
                <a:ext cx="65" cy="65"/>
              </a:xfrm>
              <a:custGeom>
                <a:avLst/>
                <a:gdLst>
                  <a:gd name="T0" fmla="*/ 21 w 38"/>
                  <a:gd name="T1" fmla="*/ 0 h 38"/>
                  <a:gd name="T2" fmla="*/ 9 w 38"/>
                  <a:gd name="T3" fmla="*/ 4 h 38"/>
                  <a:gd name="T4" fmla="*/ 7 w 38"/>
                  <a:gd name="T5" fmla="*/ 31 h 38"/>
                  <a:gd name="T6" fmla="*/ 21 w 38"/>
                  <a:gd name="T7" fmla="*/ 38 h 38"/>
                  <a:gd name="T8" fmla="*/ 34 w 38"/>
                  <a:gd name="T9" fmla="*/ 33 h 38"/>
                  <a:gd name="T10" fmla="*/ 38 w 38"/>
                  <a:gd name="T11" fmla="*/ 28 h 38"/>
                  <a:gd name="T12" fmla="*/ 34 w 38"/>
                  <a:gd name="T13" fmla="*/ 12 h 38"/>
                  <a:gd name="T14" fmla="*/ 30 w 38"/>
                  <a:gd name="T15" fmla="*/ 2 h 38"/>
                  <a:gd name="T16" fmla="*/ 21 w 3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35" y="32"/>
                      <a:pt x="37" y="30"/>
                      <a:pt x="38" y="28"/>
                    </a:cubicBezTo>
                    <a:cubicBezTo>
                      <a:pt x="37" y="23"/>
                      <a:pt x="36" y="18"/>
                      <a:pt x="34" y="12"/>
                    </a:cubicBezTo>
                    <a:cubicBezTo>
                      <a:pt x="33" y="9"/>
                      <a:pt x="31" y="5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142"/>
              <p:cNvSpPr>
                <a:spLocks/>
              </p:cNvSpPr>
              <p:nvPr/>
            </p:nvSpPr>
            <p:spPr bwMode="auto">
              <a:xfrm>
                <a:off x="3242" y="2009"/>
                <a:ext cx="82" cy="93"/>
              </a:xfrm>
              <a:custGeom>
                <a:avLst/>
                <a:gdLst>
                  <a:gd name="T0" fmla="*/ 24 w 48"/>
                  <a:gd name="T1" fmla="*/ 0 h 54"/>
                  <a:gd name="T2" fmla="*/ 16 w 48"/>
                  <a:gd name="T3" fmla="*/ 2 h 54"/>
                  <a:gd name="T4" fmla="*/ 5 w 48"/>
                  <a:gd name="T5" fmla="*/ 34 h 54"/>
                  <a:gd name="T6" fmla="*/ 0 w 48"/>
                  <a:gd name="T7" fmla="*/ 36 h 54"/>
                  <a:gd name="T8" fmla="*/ 5 w 48"/>
                  <a:gd name="T9" fmla="*/ 45 h 54"/>
                  <a:gd name="T10" fmla="*/ 21 w 48"/>
                  <a:gd name="T11" fmla="*/ 54 h 54"/>
                  <a:gd name="T12" fmla="*/ 21 w 48"/>
                  <a:gd name="T13" fmla="*/ 53 h 54"/>
                  <a:gd name="T14" fmla="*/ 47 w 48"/>
                  <a:gd name="T15" fmla="*/ 13 h 54"/>
                  <a:gd name="T16" fmla="*/ 48 w 48"/>
                  <a:gd name="T17" fmla="*/ 12 h 54"/>
                  <a:gd name="T18" fmla="*/ 46 w 48"/>
                  <a:gd name="T19" fmla="*/ 10 h 54"/>
                  <a:gd name="T20" fmla="*/ 39 w 48"/>
                  <a:gd name="T21" fmla="*/ 4 h 54"/>
                  <a:gd name="T22" fmla="*/ 37 w 48"/>
                  <a:gd name="T23" fmla="*/ 4 h 54"/>
                  <a:gd name="T24" fmla="*/ 24 w 48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54">
                    <a:moveTo>
                      <a:pt x="24" y="0"/>
                    </a:moveTo>
                    <a:cubicBezTo>
                      <a:pt x="21" y="1"/>
                      <a:pt x="19" y="1"/>
                      <a:pt x="16" y="2"/>
                    </a:cubicBezTo>
                    <a:cubicBezTo>
                      <a:pt x="21" y="14"/>
                      <a:pt x="16" y="27"/>
                      <a:pt x="5" y="34"/>
                    </a:cubicBezTo>
                    <a:cubicBezTo>
                      <a:pt x="3" y="35"/>
                      <a:pt x="2" y="35"/>
                      <a:pt x="0" y="36"/>
                    </a:cubicBezTo>
                    <a:cubicBezTo>
                      <a:pt x="1" y="39"/>
                      <a:pt x="2" y="42"/>
                      <a:pt x="5" y="45"/>
                    </a:cubicBezTo>
                    <a:cubicBezTo>
                      <a:pt x="9" y="50"/>
                      <a:pt x="15" y="53"/>
                      <a:pt x="21" y="54"/>
                    </a:cubicBezTo>
                    <a:cubicBezTo>
                      <a:pt x="21" y="54"/>
                      <a:pt x="21" y="53"/>
                      <a:pt x="21" y="53"/>
                    </a:cubicBezTo>
                    <a:cubicBezTo>
                      <a:pt x="17" y="34"/>
                      <a:pt x="29" y="16"/>
                      <a:pt x="47" y="13"/>
                    </a:cubicBezTo>
                    <a:cubicBezTo>
                      <a:pt x="48" y="13"/>
                      <a:pt x="48" y="13"/>
                      <a:pt x="48" y="12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4" y="7"/>
                      <a:pt x="41" y="5"/>
                      <a:pt x="39" y="4"/>
                    </a:cubicBezTo>
                    <a:cubicBezTo>
                      <a:pt x="38" y="4"/>
                      <a:pt x="38" y="4"/>
                      <a:pt x="37" y="4"/>
                    </a:cubicBezTo>
                    <a:cubicBezTo>
                      <a:pt x="32" y="4"/>
                      <a:pt x="28" y="3"/>
                      <a:pt x="2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143"/>
              <p:cNvSpPr>
                <a:spLocks/>
              </p:cNvSpPr>
              <p:nvPr/>
            </p:nvSpPr>
            <p:spPr bwMode="auto">
              <a:xfrm>
                <a:off x="3357" y="2364"/>
                <a:ext cx="98" cy="96"/>
              </a:xfrm>
              <a:custGeom>
                <a:avLst/>
                <a:gdLst>
                  <a:gd name="T0" fmla="*/ 29 w 57"/>
                  <a:gd name="T1" fmla="*/ 0 h 56"/>
                  <a:gd name="T2" fmla="*/ 11 w 57"/>
                  <a:gd name="T3" fmla="*/ 7 h 56"/>
                  <a:gd name="T4" fmla="*/ 1 w 57"/>
                  <a:gd name="T5" fmla="*/ 31 h 56"/>
                  <a:gd name="T6" fmla="*/ 7 w 57"/>
                  <a:gd name="T7" fmla="*/ 39 h 56"/>
                  <a:gd name="T8" fmla="*/ 10 w 57"/>
                  <a:gd name="T9" fmla="*/ 49 h 56"/>
                  <a:gd name="T10" fmla="*/ 25 w 57"/>
                  <a:gd name="T11" fmla="*/ 56 h 56"/>
                  <a:gd name="T12" fmla="*/ 38 w 57"/>
                  <a:gd name="T13" fmla="*/ 53 h 56"/>
                  <a:gd name="T14" fmla="*/ 41 w 57"/>
                  <a:gd name="T15" fmla="*/ 53 h 56"/>
                  <a:gd name="T16" fmla="*/ 47 w 57"/>
                  <a:gd name="T17" fmla="*/ 49 h 56"/>
                  <a:gd name="T18" fmla="*/ 56 w 57"/>
                  <a:gd name="T19" fmla="*/ 26 h 56"/>
                  <a:gd name="T20" fmla="*/ 42 w 57"/>
                  <a:gd name="T21" fmla="*/ 4 h 56"/>
                  <a:gd name="T22" fmla="*/ 42 w 57"/>
                  <a:gd name="T23" fmla="*/ 4 h 56"/>
                  <a:gd name="T24" fmla="*/ 29 w 57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6">
                    <a:moveTo>
                      <a:pt x="29" y="0"/>
                    </a:moveTo>
                    <a:cubicBezTo>
                      <a:pt x="22" y="0"/>
                      <a:pt x="16" y="3"/>
                      <a:pt x="11" y="7"/>
                    </a:cubicBezTo>
                    <a:cubicBezTo>
                      <a:pt x="3" y="13"/>
                      <a:pt x="0" y="22"/>
                      <a:pt x="1" y="31"/>
                    </a:cubicBezTo>
                    <a:cubicBezTo>
                      <a:pt x="3" y="33"/>
                      <a:pt x="5" y="36"/>
                      <a:pt x="7" y="39"/>
                    </a:cubicBezTo>
                    <a:cubicBezTo>
                      <a:pt x="9" y="42"/>
                      <a:pt x="10" y="45"/>
                      <a:pt x="10" y="49"/>
                    </a:cubicBezTo>
                    <a:cubicBezTo>
                      <a:pt x="14" y="53"/>
                      <a:pt x="19" y="55"/>
                      <a:pt x="25" y="56"/>
                    </a:cubicBezTo>
                    <a:cubicBezTo>
                      <a:pt x="29" y="54"/>
                      <a:pt x="33" y="53"/>
                      <a:pt x="38" y="53"/>
                    </a:cubicBezTo>
                    <a:cubicBezTo>
                      <a:pt x="39" y="53"/>
                      <a:pt x="40" y="53"/>
                      <a:pt x="41" y="53"/>
                    </a:cubicBezTo>
                    <a:cubicBezTo>
                      <a:pt x="43" y="52"/>
                      <a:pt x="45" y="51"/>
                      <a:pt x="47" y="49"/>
                    </a:cubicBezTo>
                    <a:cubicBezTo>
                      <a:pt x="54" y="43"/>
                      <a:pt x="57" y="35"/>
                      <a:pt x="56" y="26"/>
                    </a:cubicBezTo>
                    <a:cubicBezTo>
                      <a:pt x="49" y="21"/>
                      <a:pt x="44" y="13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8" y="2"/>
                      <a:pt x="33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144"/>
              <p:cNvSpPr>
                <a:spLocks noEditPoints="1"/>
              </p:cNvSpPr>
              <p:nvPr/>
            </p:nvSpPr>
            <p:spPr bwMode="auto">
              <a:xfrm>
                <a:off x="3136" y="2222"/>
                <a:ext cx="39" cy="10"/>
              </a:xfrm>
              <a:custGeom>
                <a:avLst/>
                <a:gdLst>
                  <a:gd name="T0" fmla="*/ 23 w 23"/>
                  <a:gd name="T1" fmla="*/ 1 h 6"/>
                  <a:gd name="T2" fmla="*/ 21 w 23"/>
                  <a:gd name="T3" fmla="*/ 2 h 6"/>
                  <a:gd name="T4" fmla="*/ 15 w 23"/>
                  <a:gd name="T5" fmla="*/ 3 h 6"/>
                  <a:gd name="T6" fmla="*/ 18 w 23"/>
                  <a:gd name="T7" fmla="*/ 6 h 6"/>
                  <a:gd name="T8" fmla="*/ 20 w 23"/>
                  <a:gd name="T9" fmla="*/ 4 h 6"/>
                  <a:gd name="T10" fmla="*/ 23 w 23"/>
                  <a:gd name="T11" fmla="*/ 1 h 6"/>
                  <a:gd name="T12" fmla="*/ 0 w 23"/>
                  <a:gd name="T13" fmla="*/ 0 h 6"/>
                  <a:gd name="T14" fmla="*/ 1 w 23"/>
                  <a:gd name="T15" fmla="*/ 2 h 6"/>
                  <a:gd name="T16" fmla="*/ 6 w 23"/>
                  <a:gd name="T17" fmla="*/ 6 h 6"/>
                  <a:gd name="T18" fmla="*/ 8 w 23"/>
                  <a:gd name="T19" fmla="*/ 3 h 6"/>
                  <a:gd name="T20" fmla="*/ 0 w 2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6">
                    <a:moveTo>
                      <a:pt x="23" y="1"/>
                    </a:moveTo>
                    <a:cubicBezTo>
                      <a:pt x="22" y="2"/>
                      <a:pt x="21" y="2"/>
                      <a:pt x="21" y="2"/>
                    </a:cubicBezTo>
                    <a:cubicBezTo>
                      <a:pt x="19" y="3"/>
                      <a:pt x="17" y="3"/>
                      <a:pt x="15" y="3"/>
                    </a:cubicBezTo>
                    <a:cubicBezTo>
                      <a:pt x="16" y="4"/>
                      <a:pt x="17" y="5"/>
                      <a:pt x="18" y="6"/>
                    </a:cubicBezTo>
                    <a:cubicBezTo>
                      <a:pt x="19" y="5"/>
                      <a:pt x="20" y="5"/>
                      <a:pt x="20" y="4"/>
                    </a:cubicBezTo>
                    <a:cubicBezTo>
                      <a:pt x="21" y="3"/>
                      <a:pt x="22" y="2"/>
                      <a:pt x="23" y="1"/>
                    </a:cubicBezTo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3" y="4"/>
                      <a:pt x="4" y="5"/>
                      <a:pt x="6" y="6"/>
                    </a:cubicBezTo>
                    <a:cubicBezTo>
                      <a:pt x="6" y="5"/>
                      <a:pt x="7" y="4"/>
                      <a:pt x="8" y="3"/>
                    </a:cubicBezTo>
                    <a:cubicBezTo>
                      <a:pt x="5" y="3"/>
                      <a:pt x="3" y="2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145"/>
              <p:cNvSpPr>
                <a:spLocks/>
              </p:cNvSpPr>
              <p:nvPr/>
            </p:nvSpPr>
            <p:spPr bwMode="auto">
              <a:xfrm>
                <a:off x="3251" y="2440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3 w 16"/>
                  <a:gd name="T3" fmla="*/ 2 h 14"/>
                  <a:gd name="T4" fmla="*/ 2 w 16"/>
                  <a:gd name="T5" fmla="*/ 12 h 14"/>
                  <a:gd name="T6" fmla="*/ 8 w 16"/>
                  <a:gd name="T7" fmla="*/ 14 h 14"/>
                  <a:gd name="T8" fmla="*/ 12 w 16"/>
                  <a:gd name="T9" fmla="*/ 13 h 14"/>
                  <a:gd name="T10" fmla="*/ 13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0" y="4"/>
                      <a:pt x="0" y="9"/>
                      <a:pt x="2" y="12"/>
                    </a:cubicBezTo>
                    <a:cubicBezTo>
                      <a:pt x="4" y="14"/>
                      <a:pt x="6" y="14"/>
                      <a:pt x="8" y="14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5" y="10"/>
                      <a:pt x="16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146"/>
              <p:cNvSpPr>
                <a:spLocks/>
              </p:cNvSpPr>
              <p:nvPr/>
            </p:nvSpPr>
            <p:spPr bwMode="auto">
              <a:xfrm>
                <a:off x="3400" y="1963"/>
                <a:ext cx="70" cy="65"/>
              </a:xfrm>
              <a:custGeom>
                <a:avLst/>
                <a:gdLst>
                  <a:gd name="T0" fmla="*/ 22 w 41"/>
                  <a:gd name="T1" fmla="*/ 0 h 38"/>
                  <a:gd name="T2" fmla="*/ 9 w 41"/>
                  <a:gd name="T3" fmla="*/ 5 h 38"/>
                  <a:gd name="T4" fmla="*/ 7 w 41"/>
                  <a:gd name="T5" fmla="*/ 32 h 38"/>
                  <a:gd name="T6" fmla="*/ 17 w 41"/>
                  <a:gd name="T7" fmla="*/ 38 h 38"/>
                  <a:gd name="T8" fmla="*/ 39 w 41"/>
                  <a:gd name="T9" fmla="*/ 19 h 38"/>
                  <a:gd name="T10" fmla="*/ 41 w 41"/>
                  <a:gd name="T11" fmla="*/ 19 h 38"/>
                  <a:gd name="T12" fmla="*/ 36 w 41"/>
                  <a:gd name="T13" fmla="*/ 7 h 38"/>
                  <a:gd name="T14" fmla="*/ 22 w 41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8">
                    <a:moveTo>
                      <a:pt x="22" y="0"/>
                    </a:moveTo>
                    <a:cubicBezTo>
                      <a:pt x="17" y="0"/>
                      <a:pt x="13" y="2"/>
                      <a:pt x="9" y="5"/>
                    </a:cubicBezTo>
                    <a:cubicBezTo>
                      <a:pt x="1" y="12"/>
                      <a:pt x="0" y="24"/>
                      <a:pt x="7" y="32"/>
                    </a:cubicBezTo>
                    <a:cubicBezTo>
                      <a:pt x="10" y="35"/>
                      <a:pt x="14" y="37"/>
                      <a:pt x="17" y="38"/>
                    </a:cubicBezTo>
                    <a:cubicBezTo>
                      <a:pt x="20" y="28"/>
                      <a:pt x="29" y="21"/>
                      <a:pt x="39" y="19"/>
                    </a:cubicBezTo>
                    <a:cubicBezTo>
                      <a:pt x="40" y="19"/>
                      <a:pt x="40" y="19"/>
                      <a:pt x="41" y="19"/>
                    </a:cubicBezTo>
                    <a:cubicBezTo>
                      <a:pt x="41" y="15"/>
                      <a:pt x="39" y="10"/>
                      <a:pt x="36" y="7"/>
                    </a:cubicBezTo>
                    <a:cubicBezTo>
                      <a:pt x="32" y="3"/>
                      <a:pt x="27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147"/>
              <p:cNvSpPr>
                <a:spLocks/>
              </p:cNvSpPr>
              <p:nvPr/>
            </p:nvSpPr>
            <p:spPr bwMode="auto">
              <a:xfrm>
                <a:off x="3676" y="2484"/>
                <a:ext cx="116" cy="100"/>
              </a:xfrm>
              <a:custGeom>
                <a:avLst/>
                <a:gdLst>
                  <a:gd name="T0" fmla="*/ 34 w 68"/>
                  <a:gd name="T1" fmla="*/ 0 h 58"/>
                  <a:gd name="T2" fmla="*/ 10 w 68"/>
                  <a:gd name="T3" fmla="*/ 11 h 58"/>
                  <a:gd name="T4" fmla="*/ 9 w 68"/>
                  <a:gd name="T5" fmla="*/ 50 h 58"/>
                  <a:gd name="T6" fmla="*/ 13 w 68"/>
                  <a:gd name="T7" fmla="*/ 48 h 58"/>
                  <a:gd name="T8" fmla="*/ 26 w 68"/>
                  <a:gd name="T9" fmla="*/ 44 h 58"/>
                  <a:gd name="T10" fmla="*/ 50 w 68"/>
                  <a:gd name="T11" fmla="*/ 58 h 58"/>
                  <a:gd name="T12" fmla="*/ 50 w 68"/>
                  <a:gd name="T13" fmla="*/ 58 h 58"/>
                  <a:gd name="T14" fmla="*/ 57 w 68"/>
                  <a:gd name="T15" fmla="*/ 51 h 58"/>
                  <a:gd name="T16" fmla="*/ 54 w 68"/>
                  <a:gd name="T17" fmla="*/ 8 h 58"/>
                  <a:gd name="T18" fmla="*/ 34 w 68"/>
                  <a:gd name="T1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8">
                    <a:moveTo>
                      <a:pt x="34" y="0"/>
                    </a:moveTo>
                    <a:cubicBezTo>
                      <a:pt x="25" y="0"/>
                      <a:pt x="16" y="4"/>
                      <a:pt x="10" y="11"/>
                    </a:cubicBezTo>
                    <a:cubicBezTo>
                      <a:pt x="0" y="22"/>
                      <a:pt x="0" y="39"/>
                      <a:pt x="9" y="50"/>
                    </a:cubicBezTo>
                    <a:cubicBezTo>
                      <a:pt x="11" y="49"/>
                      <a:pt x="12" y="49"/>
                      <a:pt x="13" y="48"/>
                    </a:cubicBezTo>
                    <a:cubicBezTo>
                      <a:pt x="17" y="45"/>
                      <a:pt x="22" y="44"/>
                      <a:pt x="26" y="44"/>
                    </a:cubicBezTo>
                    <a:cubicBezTo>
                      <a:pt x="36" y="44"/>
                      <a:pt x="45" y="49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56"/>
                      <a:pt x="55" y="54"/>
                      <a:pt x="57" y="51"/>
                    </a:cubicBezTo>
                    <a:cubicBezTo>
                      <a:pt x="68" y="38"/>
                      <a:pt x="67" y="19"/>
                      <a:pt x="54" y="8"/>
                    </a:cubicBezTo>
                    <a:cubicBezTo>
                      <a:pt x="48" y="3"/>
                      <a:pt x="41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148"/>
              <p:cNvSpPr>
                <a:spLocks/>
              </p:cNvSpPr>
              <p:nvPr/>
            </p:nvSpPr>
            <p:spPr bwMode="auto">
              <a:xfrm>
                <a:off x="3725" y="2719"/>
                <a:ext cx="41" cy="11"/>
              </a:xfrm>
              <a:custGeom>
                <a:avLst/>
                <a:gdLst>
                  <a:gd name="T0" fmla="*/ 13 w 24"/>
                  <a:gd name="T1" fmla="*/ 0 h 6"/>
                  <a:gd name="T2" fmla="*/ 0 w 24"/>
                  <a:gd name="T3" fmla="*/ 6 h 6"/>
                  <a:gd name="T4" fmla="*/ 15 w 24"/>
                  <a:gd name="T5" fmla="*/ 3 h 6"/>
                  <a:gd name="T6" fmla="*/ 24 w 24"/>
                  <a:gd name="T7" fmla="*/ 4 h 6"/>
                  <a:gd name="T8" fmla="*/ 13 w 2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3" y="0"/>
                    </a:moveTo>
                    <a:cubicBezTo>
                      <a:pt x="8" y="0"/>
                      <a:pt x="3" y="2"/>
                      <a:pt x="0" y="6"/>
                    </a:cubicBezTo>
                    <a:cubicBezTo>
                      <a:pt x="5" y="4"/>
                      <a:pt x="10" y="3"/>
                      <a:pt x="15" y="3"/>
                    </a:cubicBezTo>
                    <a:cubicBezTo>
                      <a:pt x="18" y="3"/>
                      <a:pt x="21" y="3"/>
                      <a:pt x="24" y="4"/>
                    </a:cubicBezTo>
                    <a:cubicBezTo>
                      <a:pt x="20" y="1"/>
                      <a:pt x="17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149"/>
              <p:cNvSpPr>
                <a:spLocks/>
              </p:cNvSpPr>
              <p:nvPr/>
            </p:nvSpPr>
            <p:spPr bwMode="auto">
              <a:xfrm>
                <a:off x="3487" y="2627"/>
                <a:ext cx="93" cy="22"/>
              </a:xfrm>
              <a:custGeom>
                <a:avLst/>
                <a:gdLst>
                  <a:gd name="T0" fmla="*/ 24 w 54"/>
                  <a:gd name="T1" fmla="*/ 0 h 13"/>
                  <a:gd name="T2" fmla="*/ 0 w 54"/>
                  <a:gd name="T3" fmla="*/ 8 h 13"/>
                  <a:gd name="T4" fmla="*/ 18 w 54"/>
                  <a:gd name="T5" fmla="*/ 6 h 13"/>
                  <a:gd name="T6" fmla="*/ 54 w 54"/>
                  <a:gd name="T7" fmla="*/ 13 h 13"/>
                  <a:gd name="T8" fmla="*/ 50 w 54"/>
                  <a:gd name="T9" fmla="*/ 10 h 13"/>
                  <a:gd name="T10" fmla="*/ 24 w 54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24" y="0"/>
                    </a:moveTo>
                    <a:cubicBezTo>
                      <a:pt x="15" y="0"/>
                      <a:pt x="7" y="3"/>
                      <a:pt x="0" y="8"/>
                    </a:cubicBezTo>
                    <a:cubicBezTo>
                      <a:pt x="6" y="6"/>
                      <a:pt x="12" y="6"/>
                      <a:pt x="18" y="6"/>
                    </a:cubicBezTo>
                    <a:cubicBezTo>
                      <a:pt x="30" y="6"/>
                      <a:pt x="42" y="8"/>
                      <a:pt x="54" y="13"/>
                    </a:cubicBezTo>
                    <a:cubicBezTo>
                      <a:pt x="53" y="12"/>
                      <a:pt x="52" y="11"/>
                      <a:pt x="50" y="10"/>
                    </a:cubicBezTo>
                    <a:cubicBezTo>
                      <a:pt x="43" y="4"/>
                      <a:pt x="33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150"/>
              <p:cNvSpPr>
                <a:spLocks/>
              </p:cNvSpPr>
              <p:nvPr/>
            </p:nvSpPr>
            <p:spPr bwMode="auto">
              <a:xfrm>
                <a:off x="3448" y="2637"/>
                <a:ext cx="156" cy="132"/>
              </a:xfrm>
              <a:custGeom>
                <a:avLst/>
                <a:gdLst>
                  <a:gd name="T0" fmla="*/ 41 w 91"/>
                  <a:gd name="T1" fmla="*/ 0 h 77"/>
                  <a:gd name="T2" fmla="*/ 23 w 91"/>
                  <a:gd name="T3" fmla="*/ 2 h 77"/>
                  <a:gd name="T4" fmla="*/ 15 w 91"/>
                  <a:gd name="T5" fmla="*/ 9 h 77"/>
                  <a:gd name="T6" fmla="*/ 20 w 91"/>
                  <a:gd name="T7" fmla="*/ 67 h 77"/>
                  <a:gd name="T8" fmla="*/ 46 w 91"/>
                  <a:gd name="T9" fmla="*/ 77 h 77"/>
                  <a:gd name="T10" fmla="*/ 72 w 91"/>
                  <a:gd name="T11" fmla="*/ 68 h 77"/>
                  <a:gd name="T12" fmla="*/ 70 w 91"/>
                  <a:gd name="T13" fmla="*/ 68 h 77"/>
                  <a:gd name="T14" fmla="*/ 59 w 91"/>
                  <a:gd name="T15" fmla="*/ 61 h 77"/>
                  <a:gd name="T16" fmla="*/ 64 w 91"/>
                  <a:gd name="T17" fmla="*/ 43 h 77"/>
                  <a:gd name="T18" fmla="*/ 70 w 91"/>
                  <a:gd name="T19" fmla="*/ 42 h 77"/>
                  <a:gd name="T20" fmla="*/ 82 w 91"/>
                  <a:gd name="T21" fmla="*/ 48 h 77"/>
                  <a:gd name="T22" fmla="*/ 83 w 91"/>
                  <a:gd name="T23" fmla="*/ 54 h 77"/>
                  <a:gd name="T24" fmla="*/ 77 w 91"/>
                  <a:gd name="T25" fmla="*/ 7 h 77"/>
                  <a:gd name="T26" fmla="*/ 41 w 91"/>
                  <a:gd name="T2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77">
                    <a:moveTo>
                      <a:pt x="41" y="0"/>
                    </a:moveTo>
                    <a:cubicBezTo>
                      <a:pt x="35" y="0"/>
                      <a:pt x="29" y="0"/>
                      <a:pt x="23" y="2"/>
                    </a:cubicBezTo>
                    <a:cubicBezTo>
                      <a:pt x="20" y="4"/>
                      <a:pt x="17" y="6"/>
                      <a:pt x="15" y="9"/>
                    </a:cubicBezTo>
                    <a:cubicBezTo>
                      <a:pt x="0" y="26"/>
                      <a:pt x="2" y="52"/>
                      <a:pt x="20" y="67"/>
                    </a:cubicBezTo>
                    <a:cubicBezTo>
                      <a:pt x="27" y="74"/>
                      <a:pt x="37" y="77"/>
                      <a:pt x="46" y="77"/>
                    </a:cubicBezTo>
                    <a:cubicBezTo>
                      <a:pt x="56" y="77"/>
                      <a:pt x="65" y="74"/>
                      <a:pt x="72" y="68"/>
                    </a:cubicBezTo>
                    <a:cubicBezTo>
                      <a:pt x="72" y="68"/>
                      <a:pt x="71" y="68"/>
                      <a:pt x="70" y="68"/>
                    </a:cubicBezTo>
                    <a:cubicBezTo>
                      <a:pt x="66" y="68"/>
                      <a:pt x="61" y="66"/>
                      <a:pt x="59" y="61"/>
                    </a:cubicBezTo>
                    <a:cubicBezTo>
                      <a:pt x="55" y="55"/>
                      <a:pt x="57" y="47"/>
                      <a:pt x="64" y="43"/>
                    </a:cubicBezTo>
                    <a:cubicBezTo>
                      <a:pt x="66" y="42"/>
                      <a:pt x="68" y="42"/>
                      <a:pt x="70" y="42"/>
                    </a:cubicBezTo>
                    <a:cubicBezTo>
                      <a:pt x="75" y="42"/>
                      <a:pt x="79" y="44"/>
                      <a:pt x="82" y="48"/>
                    </a:cubicBezTo>
                    <a:cubicBezTo>
                      <a:pt x="83" y="50"/>
                      <a:pt x="83" y="52"/>
                      <a:pt x="83" y="54"/>
                    </a:cubicBezTo>
                    <a:cubicBezTo>
                      <a:pt x="91" y="39"/>
                      <a:pt x="89" y="20"/>
                      <a:pt x="77" y="7"/>
                    </a:cubicBezTo>
                    <a:cubicBezTo>
                      <a:pt x="65" y="2"/>
                      <a:pt x="53" y="0"/>
                      <a:pt x="4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151"/>
              <p:cNvSpPr>
                <a:spLocks/>
              </p:cNvSpPr>
              <p:nvPr/>
            </p:nvSpPr>
            <p:spPr bwMode="auto">
              <a:xfrm>
                <a:off x="3299" y="2886"/>
                <a:ext cx="75" cy="36"/>
              </a:xfrm>
              <a:custGeom>
                <a:avLst/>
                <a:gdLst>
                  <a:gd name="T0" fmla="*/ 27 w 44"/>
                  <a:gd name="T1" fmla="*/ 0 h 21"/>
                  <a:gd name="T2" fmla="*/ 26 w 44"/>
                  <a:gd name="T3" fmla="*/ 2 h 21"/>
                  <a:gd name="T4" fmla="*/ 11 w 44"/>
                  <a:gd name="T5" fmla="*/ 8 h 21"/>
                  <a:gd name="T6" fmla="*/ 0 w 44"/>
                  <a:gd name="T7" fmla="*/ 4 h 21"/>
                  <a:gd name="T8" fmla="*/ 7 w 44"/>
                  <a:gd name="T9" fmla="*/ 16 h 21"/>
                  <a:gd name="T10" fmla="*/ 22 w 44"/>
                  <a:gd name="T11" fmla="*/ 21 h 21"/>
                  <a:gd name="T12" fmla="*/ 39 w 44"/>
                  <a:gd name="T13" fmla="*/ 14 h 21"/>
                  <a:gd name="T14" fmla="*/ 44 w 44"/>
                  <a:gd name="T15" fmla="*/ 2 h 21"/>
                  <a:gd name="T16" fmla="*/ 39 w 44"/>
                  <a:gd name="T17" fmla="*/ 3 h 21"/>
                  <a:gd name="T18" fmla="*/ 29 w 44"/>
                  <a:gd name="T19" fmla="*/ 0 h 21"/>
                  <a:gd name="T20" fmla="*/ 27 w 44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21">
                    <a:moveTo>
                      <a:pt x="27" y="0"/>
                    </a:moveTo>
                    <a:cubicBezTo>
                      <a:pt x="27" y="0"/>
                      <a:pt x="26" y="1"/>
                      <a:pt x="26" y="2"/>
                    </a:cubicBezTo>
                    <a:cubicBezTo>
                      <a:pt x="22" y="6"/>
                      <a:pt x="17" y="8"/>
                      <a:pt x="11" y="8"/>
                    </a:cubicBezTo>
                    <a:cubicBezTo>
                      <a:pt x="7" y="8"/>
                      <a:pt x="3" y="7"/>
                      <a:pt x="0" y="4"/>
                    </a:cubicBezTo>
                    <a:cubicBezTo>
                      <a:pt x="1" y="9"/>
                      <a:pt x="3" y="13"/>
                      <a:pt x="7" y="16"/>
                    </a:cubicBezTo>
                    <a:cubicBezTo>
                      <a:pt x="11" y="20"/>
                      <a:pt x="17" y="21"/>
                      <a:pt x="22" y="21"/>
                    </a:cubicBezTo>
                    <a:cubicBezTo>
                      <a:pt x="28" y="21"/>
                      <a:pt x="34" y="19"/>
                      <a:pt x="39" y="14"/>
                    </a:cubicBezTo>
                    <a:cubicBezTo>
                      <a:pt x="42" y="10"/>
                      <a:pt x="43" y="6"/>
                      <a:pt x="44" y="2"/>
                    </a:cubicBezTo>
                    <a:cubicBezTo>
                      <a:pt x="42" y="2"/>
                      <a:pt x="41" y="3"/>
                      <a:pt x="39" y="3"/>
                    </a:cubicBezTo>
                    <a:cubicBezTo>
                      <a:pt x="36" y="3"/>
                      <a:pt x="32" y="2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152"/>
              <p:cNvSpPr>
                <a:spLocks noEditPoints="1"/>
              </p:cNvSpPr>
              <p:nvPr/>
            </p:nvSpPr>
            <p:spPr bwMode="auto">
              <a:xfrm>
                <a:off x="3371" y="2486"/>
                <a:ext cx="106" cy="72"/>
              </a:xfrm>
              <a:custGeom>
                <a:avLst/>
                <a:gdLst>
                  <a:gd name="T0" fmla="*/ 0 w 62"/>
                  <a:gd name="T1" fmla="*/ 24 h 42"/>
                  <a:gd name="T2" fmla="*/ 9 w 62"/>
                  <a:gd name="T3" fmla="*/ 38 h 42"/>
                  <a:gd name="T4" fmla="*/ 16 w 62"/>
                  <a:gd name="T5" fmla="*/ 42 h 42"/>
                  <a:gd name="T6" fmla="*/ 15 w 62"/>
                  <a:gd name="T7" fmla="*/ 39 h 42"/>
                  <a:gd name="T8" fmla="*/ 16 w 62"/>
                  <a:gd name="T9" fmla="*/ 25 h 42"/>
                  <a:gd name="T10" fmla="*/ 16 w 62"/>
                  <a:gd name="T11" fmla="*/ 25 h 42"/>
                  <a:gd name="T12" fmla="*/ 11 w 62"/>
                  <a:gd name="T13" fmla="*/ 25 h 42"/>
                  <a:gd name="T14" fmla="*/ 0 w 62"/>
                  <a:gd name="T15" fmla="*/ 24 h 42"/>
                  <a:gd name="T16" fmla="*/ 59 w 62"/>
                  <a:gd name="T17" fmla="*/ 0 h 42"/>
                  <a:gd name="T18" fmla="*/ 51 w 62"/>
                  <a:gd name="T19" fmla="*/ 9 h 42"/>
                  <a:gd name="T20" fmla="*/ 62 w 62"/>
                  <a:gd name="T21" fmla="*/ 16 h 42"/>
                  <a:gd name="T22" fmla="*/ 59 w 62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42">
                    <a:moveTo>
                      <a:pt x="0" y="24"/>
                    </a:moveTo>
                    <a:cubicBezTo>
                      <a:pt x="2" y="29"/>
                      <a:pt x="5" y="34"/>
                      <a:pt x="9" y="38"/>
                    </a:cubicBezTo>
                    <a:cubicBezTo>
                      <a:pt x="11" y="40"/>
                      <a:pt x="13" y="41"/>
                      <a:pt x="16" y="42"/>
                    </a:cubicBezTo>
                    <a:cubicBezTo>
                      <a:pt x="15" y="41"/>
                      <a:pt x="15" y="40"/>
                      <a:pt x="15" y="39"/>
                    </a:cubicBezTo>
                    <a:cubicBezTo>
                      <a:pt x="14" y="34"/>
                      <a:pt x="15" y="29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4" y="25"/>
                      <a:pt x="13" y="25"/>
                      <a:pt x="11" y="25"/>
                    </a:cubicBezTo>
                    <a:cubicBezTo>
                      <a:pt x="7" y="25"/>
                      <a:pt x="3" y="25"/>
                      <a:pt x="0" y="24"/>
                    </a:cubicBezTo>
                    <a:moveTo>
                      <a:pt x="59" y="0"/>
                    </a:moveTo>
                    <a:cubicBezTo>
                      <a:pt x="57" y="3"/>
                      <a:pt x="54" y="6"/>
                      <a:pt x="51" y="9"/>
                    </a:cubicBezTo>
                    <a:cubicBezTo>
                      <a:pt x="55" y="10"/>
                      <a:pt x="59" y="13"/>
                      <a:pt x="62" y="16"/>
                    </a:cubicBezTo>
                    <a:cubicBezTo>
                      <a:pt x="62" y="10"/>
                      <a:pt x="61" y="5"/>
                      <a:pt x="5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153"/>
              <p:cNvSpPr>
                <a:spLocks/>
              </p:cNvSpPr>
              <p:nvPr/>
            </p:nvSpPr>
            <p:spPr bwMode="auto">
              <a:xfrm>
                <a:off x="3364" y="2455"/>
                <a:ext cx="108" cy="74"/>
              </a:xfrm>
              <a:custGeom>
                <a:avLst/>
                <a:gdLst>
                  <a:gd name="T0" fmla="*/ 37 w 63"/>
                  <a:gd name="T1" fmla="*/ 0 h 43"/>
                  <a:gd name="T2" fmla="*/ 25 w 63"/>
                  <a:gd name="T3" fmla="*/ 3 h 43"/>
                  <a:gd name="T4" fmla="*/ 21 w 63"/>
                  <a:gd name="T5" fmla="*/ 3 h 43"/>
                  <a:gd name="T6" fmla="*/ 10 w 63"/>
                  <a:gd name="T7" fmla="*/ 11 h 43"/>
                  <a:gd name="T8" fmla="*/ 4 w 63"/>
                  <a:gd name="T9" fmla="*/ 42 h 43"/>
                  <a:gd name="T10" fmla="*/ 15 w 63"/>
                  <a:gd name="T11" fmla="*/ 43 h 43"/>
                  <a:gd name="T12" fmla="*/ 20 w 63"/>
                  <a:gd name="T13" fmla="*/ 43 h 43"/>
                  <a:gd name="T14" fmla="*/ 20 w 63"/>
                  <a:gd name="T15" fmla="*/ 43 h 43"/>
                  <a:gd name="T16" fmla="*/ 41 w 63"/>
                  <a:gd name="T17" fmla="*/ 26 h 43"/>
                  <a:gd name="T18" fmla="*/ 46 w 63"/>
                  <a:gd name="T19" fmla="*/ 25 h 43"/>
                  <a:gd name="T20" fmla="*/ 55 w 63"/>
                  <a:gd name="T21" fmla="*/ 27 h 43"/>
                  <a:gd name="T22" fmla="*/ 63 w 63"/>
                  <a:gd name="T23" fmla="*/ 18 h 43"/>
                  <a:gd name="T24" fmla="*/ 55 w 63"/>
                  <a:gd name="T25" fmla="*/ 7 h 43"/>
                  <a:gd name="T26" fmla="*/ 37 w 63"/>
                  <a:gd name="T2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43">
                    <a:moveTo>
                      <a:pt x="37" y="0"/>
                    </a:moveTo>
                    <a:cubicBezTo>
                      <a:pt x="33" y="2"/>
                      <a:pt x="29" y="3"/>
                      <a:pt x="25" y="3"/>
                    </a:cubicBezTo>
                    <a:cubicBezTo>
                      <a:pt x="23" y="3"/>
                      <a:pt x="22" y="3"/>
                      <a:pt x="21" y="3"/>
                    </a:cubicBezTo>
                    <a:cubicBezTo>
                      <a:pt x="17" y="5"/>
                      <a:pt x="13" y="7"/>
                      <a:pt x="10" y="11"/>
                    </a:cubicBezTo>
                    <a:cubicBezTo>
                      <a:pt x="2" y="20"/>
                      <a:pt x="0" y="32"/>
                      <a:pt x="4" y="42"/>
                    </a:cubicBezTo>
                    <a:cubicBezTo>
                      <a:pt x="7" y="43"/>
                      <a:pt x="11" y="43"/>
                      <a:pt x="15" y="43"/>
                    </a:cubicBezTo>
                    <a:cubicBezTo>
                      <a:pt x="17" y="43"/>
                      <a:pt x="18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4" y="34"/>
                      <a:pt x="31" y="27"/>
                      <a:pt x="41" y="26"/>
                    </a:cubicBezTo>
                    <a:cubicBezTo>
                      <a:pt x="43" y="25"/>
                      <a:pt x="44" y="25"/>
                      <a:pt x="46" y="25"/>
                    </a:cubicBezTo>
                    <a:cubicBezTo>
                      <a:pt x="49" y="25"/>
                      <a:pt x="52" y="26"/>
                      <a:pt x="55" y="27"/>
                    </a:cubicBezTo>
                    <a:cubicBezTo>
                      <a:pt x="58" y="24"/>
                      <a:pt x="61" y="21"/>
                      <a:pt x="63" y="18"/>
                    </a:cubicBezTo>
                    <a:cubicBezTo>
                      <a:pt x="61" y="14"/>
                      <a:pt x="58" y="11"/>
                      <a:pt x="55" y="7"/>
                    </a:cubicBezTo>
                    <a:cubicBezTo>
                      <a:pt x="50" y="3"/>
                      <a:pt x="44" y="1"/>
                      <a:pt x="3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154"/>
              <p:cNvSpPr>
                <a:spLocks/>
              </p:cNvSpPr>
              <p:nvPr/>
            </p:nvSpPr>
            <p:spPr bwMode="auto">
              <a:xfrm>
                <a:off x="3400" y="2455"/>
                <a:ext cx="27" cy="5"/>
              </a:xfrm>
              <a:custGeom>
                <a:avLst/>
                <a:gdLst>
                  <a:gd name="T0" fmla="*/ 13 w 16"/>
                  <a:gd name="T1" fmla="*/ 0 h 3"/>
                  <a:gd name="T2" fmla="*/ 0 w 16"/>
                  <a:gd name="T3" fmla="*/ 3 h 3"/>
                  <a:gd name="T4" fmla="*/ 4 w 16"/>
                  <a:gd name="T5" fmla="*/ 3 h 3"/>
                  <a:gd name="T6" fmla="*/ 16 w 16"/>
                  <a:gd name="T7" fmla="*/ 0 h 3"/>
                  <a:gd name="T8" fmla="*/ 13 w 1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">
                    <a:moveTo>
                      <a:pt x="13" y="0"/>
                    </a:moveTo>
                    <a:cubicBezTo>
                      <a:pt x="8" y="0"/>
                      <a:pt x="4" y="1"/>
                      <a:pt x="0" y="3"/>
                    </a:cubicBezTo>
                    <a:cubicBezTo>
                      <a:pt x="1" y="3"/>
                      <a:pt x="2" y="3"/>
                      <a:pt x="4" y="3"/>
                    </a:cubicBezTo>
                    <a:cubicBezTo>
                      <a:pt x="8" y="3"/>
                      <a:pt x="12" y="2"/>
                      <a:pt x="16" y="0"/>
                    </a:cubicBezTo>
                    <a:cubicBezTo>
                      <a:pt x="15" y="0"/>
                      <a:pt x="14" y="0"/>
                      <a:pt x="13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155"/>
              <p:cNvSpPr>
                <a:spLocks/>
              </p:cNvSpPr>
              <p:nvPr/>
            </p:nvSpPr>
            <p:spPr bwMode="auto">
              <a:xfrm>
                <a:off x="3573" y="2853"/>
                <a:ext cx="115" cy="105"/>
              </a:xfrm>
              <a:custGeom>
                <a:avLst/>
                <a:gdLst>
                  <a:gd name="T0" fmla="*/ 45 w 67"/>
                  <a:gd name="T1" fmla="*/ 0 h 61"/>
                  <a:gd name="T2" fmla="*/ 37 w 67"/>
                  <a:gd name="T3" fmla="*/ 12 h 61"/>
                  <a:gd name="T4" fmla="*/ 0 w 67"/>
                  <a:gd name="T5" fmla="*/ 40 h 61"/>
                  <a:gd name="T6" fmla="*/ 10 w 67"/>
                  <a:gd name="T7" fmla="*/ 55 h 61"/>
                  <a:gd name="T8" fmla="*/ 20 w 67"/>
                  <a:gd name="T9" fmla="*/ 61 h 61"/>
                  <a:gd name="T10" fmla="*/ 27 w 67"/>
                  <a:gd name="T11" fmla="*/ 38 h 61"/>
                  <a:gd name="T12" fmla="*/ 41 w 67"/>
                  <a:gd name="T13" fmla="*/ 33 h 61"/>
                  <a:gd name="T14" fmla="*/ 57 w 67"/>
                  <a:gd name="T15" fmla="*/ 40 h 61"/>
                  <a:gd name="T16" fmla="*/ 60 w 67"/>
                  <a:gd name="T17" fmla="*/ 45 h 61"/>
                  <a:gd name="T18" fmla="*/ 53 w 67"/>
                  <a:gd name="T19" fmla="*/ 5 h 61"/>
                  <a:gd name="T20" fmla="*/ 45 w 67"/>
                  <a:gd name="T2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61">
                    <a:moveTo>
                      <a:pt x="45" y="0"/>
                    </a:moveTo>
                    <a:cubicBezTo>
                      <a:pt x="43" y="4"/>
                      <a:pt x="40" y="8"/>
                      <a:pt x="37" y="12"/>
                    </a:cubicBezTo>
                    <a:cubicBezTo>
                      <a:pt x="27" y="25"/>
                      <a:pt x="14" y="34"/>
                      <a:pt x="0" y="40"/>
                    </a:cubicBezTo>
                    <a:cubicBezTo>
                      <a:pt x="2" y="46"/>
                      <a:pt x="5" y="51"/>
                      <a:pt x="10" y="55"/>
                    </a:cubicBezTo>
                    <a:cubicBezTo>
                      <a:pt x="13" y="57"/>
                      <a:pt x="17" y="60"/>
                      <a:pt x="20" y="61"/>
                    </a:cubicBezTo>
                    <a:cubicBezTo>
                      <a:pt x="18" y="53"/>
                      <a:pt x="20" y="44"/>
                      <a:pt x="27" y="38"/>
                    </a:cubicBezTo>
                    <a:cubicBezTo>
                      <a:pt x="31" y="35"/>
                      <a:pt x="36" y="33"/>
                      <a:pt x="41" y="33"/>
                    </a:cubicBezTo>
                    <a:cubicBezTo>
                      <a:pt x="47" y="33"/>
                      <a:pt x="53" y="36"/>
                      <a:pt x="57" y="40"/>
                    </a:cubicBezTo>
                    <a:cubicBezTo>
                      <a:pt x="58" y="42"/>
                      <a:pt x="59" y="43"/>
                      <a:pt x="60" y="45"/>
                    </a:cubicBezTo>
                    <a:cubicBezTo>
                      <a:pt x="67" y="32"/>
                      <a:pt x="64" y="15"/>
                      <a:pt x="53" y="5"/>
                    </a:cubicBezTo>
                    <a:cubicBezTo>
                      <a:pt x="50" y="3"/>
                      <a:pt x="47" y="1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156"/>
              <p:cNvSpPr>
                <a:spLocks/>
              </p:cNvSpPr>
              <p:nvPr/>
            </p:nvSpPr>
            <p:spPr bwMode="auto">
              <a:xfrm>
                <a:off x="3569" y="2848"/>
                <a:ext cx="81" cy="74"/>
              </a:xfrm>
              <a:custGeom>
                <a:avLst/>
                <a:gdLst>
                  <a:gd name="T0" fmla="*/ 33 w 47"/>
                  <a:gd name="T1" fmla="*/ 0 h 43"/>
                  <a:gd name="T2" fmla="*/ 8 w 47"/>
                  <a:gd name="T3" fmla="*/ 11 h 43"/>
                  <a:gd name="T4" fmla="*/ 7 w 47"/>
                  <a:gd name="T5" fmla="*/ 12 h 43"/>
                  <a:gd name="T6" fmla="*/ 0 w 47"/>
                  <a:gd name="T7" fmla="*/ 31 h 43"/>
                  <a:gd name="T8" fmla="*/ 2 w 47"/>
                  <a:gd name="T9" fmla="*/ 43 h 43"/>
                  <a:gd name="T10" fmla="*/ 39 w 47"/>
                  <a:gd name="T11" fmla="*/ 15 h 43"/>
                  <a:gd name="T12" fmla="*/ 47 w 47"/>
                  <a:gd name="T13" fmla="*/ 3 h 43"/>
                  <a:gd name="T14" fmla="*/ 33 w 47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3">
                    <a:moveTo>
                      <a:pt x="33" y="0"/>
                    </a:moveTo>
                    <a:cubicBezTo>
                      <a:pt x="24" y="0"/>
                      <a:pt x="15" y="4"/>
                      <a:pt x="8" y="11"/>
                    </a:cubicBezTo>
                    <a:cubicBezTo>
                      <a:pt x="8" y="12"/>
                      <a:pt x="8" y="12"/>
                      <a:pt x="7" y="12"/>
                    </a:cubicBezTo>
                    <a:cubicBezTo>
                      <a:pt x="9" y="19"/>
                      <a:pt x="6" y="26"/>
                      <a:pt x="0" y="31"/>
                    </a:cubicBezTo>
                    <a:cubicBezTo>
                      <a:pt x="0" y="35"/>
                      <a:pt x="1" y="39"/>
                      <a:pt x="2" y="43"/>
                    </a:cubicBezTo>
                    <a:cubicBezTo>
                      <a:pt x="16" y="37"/>
                      <a:pt x="29" y="28"/>
                      <a:pt x="39" y="15"/>
                    </a:cubicBezTo>
                    <a:cubicBezTo>
                      <a:pt x="42" y="11"/>
                      <a:pt x="45" y="7"/>
                      <a:pt x="47" y="3"/>
                    </a:cubicBezTo>
                    <a:cubicBezTo>
                      <a:pt x="42" y="1"/>
                      <a:pt x="38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157"/>
              <p:cNvSpPr>
                <a:spLocks/>
              </p:cNvSpPr>
              <p:nvPr/>
            </p:nvSpPr>
            <p:spPr bwMode="auto">
              <a:xfrm>
                <a:off x="3273" y="2685"/>
                <a:ext cx="55" cy="55"/>
              </a:xfrm>
              <a:custGeom>
                <a:avLst/>
                <a:gdLst>
                  <a:gd name="T0" fmla="*/ 15 w 32"/>
                  <a:gd name="T1" fmla="*/ 0 h 32"/>
                  <a:gd name="T2" fmla="*/ 3 w 32"/>
                  <a:gd name="T3" fmla="*/ 6 h 32"/>
                  <a:gd name="T4" fmla="*/ 0 w 32"/>
                  <a:gd name="T5" fmla="*/ 10 h 32"/>
                  <a:gd name="T6" fmla="*/ 5 w 32"/>
                  <a:gd name="T7" fmla="*/ 29 h 32"/>
                  <a:gd name="T8" fmla="*/ 15 w 32"/>
                  <a:gd name="T9" fmla="*/ 32 h 32"/>
                  <a:gd name="T10" fmla="*/ 27 w 32"/>
                  <a:gd name="T11" fmla="*/ 27 h 32"/>
                  <a:gd name="T12" fmla="*/ 25 w 32"/>
                  <a:gd name="T13" fmla="*/ 4 h 32"/>
                  <a:gd name="T14" fmla="*/ 15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5" y="0"/>
                    </a:moveTo>
                    <a:cubicBezTo>
                      <a:pt x="10" y="0"/>
                      <a:pt x="6" y="2"/>
                      <a:pt x="3" y="6"/>
                    </a:cubicBezTo>
                    <a:cubicBezTo>
                      <a:pt x="1" y="7"/>
                      <a:pt x="1" y="9"/>
                      <a:pt x="0" y="10"/>
                    </a:cubicBezTo>
                    <a:cubicBezTo>
                      <a:pt x="4" y="16"/>
                      <a:pt x="6" y="23"/>
                      <a:pt x="5" y="29"/>
                    </a:cubicBezTo>
                    <a:cubicBezTo>
                      <a:pt x="8" y="31"/>
                      <a:pt x="11" y="32"/>
                      <a:pt x="15" y="32"/>
                    </a:cubicBezTo>
                    <a:cubicBezTo>
                      <a:pt x="19" y="32"/>
                      <a:pt x="24" y="30"/>
                      <a:pt x="27" y="27"/>
                    </a:cubicBezTo>
                    <a:cubicBezTo>
                      <a:pt x="32" y="20"/>
                      <a:pt x="32" y="10"/>
                      <a:pt x="25" y="4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158"/>
              <p:cNvSpPr>
                <a:spLocks/>
              </p:cNvSpPr>
              <p:nvPr/>
            </p:nvSpPr>
            <p:spPr bwMode="auto">
              <a:xfrm>
                <a:off x="3451" y="2966"/>
                <a:ext cx="28" cy="24"/>
              </a:xfrm>
              <a:custGeom>
                <a:avLst/>
                <a:gdLst>
                  <a:gd name="T0" fmla="*/ 3 w 16"/>
                  <a:gd name="T1" fmla="*/ 0 h 14"/>
                  <a:gd name="T2" fmla="*/ 4 w 16"/>
                  <a:gd name="T3" fmla="*/ 12 h 14"/>
                  <a:gd name="T4" fmla="*/ 9 w 16"/>
                  <a:gd name="T5" fmla="*/ 14 h 14"/>
                  <a:gd name="T6" fmla="*/ 16 w 16"/>
                  <a:gd name="T7" fmla="*/ 11 h 14"/>
                  <a:gd name="T8" fmla="*/ 16 w 16"/>
                  <a:gd name="T9" fmla="*/ 10 h 14"/>
                  <a:gd name="T10" fmla="*/ 12 w 16"/>
                  <a:gd name="T11" fmla="*/ 9 h 14"/>
                  <a:gd name="T12" fmla="*/ 3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3" y="0"/>
                    </a:moveTo>
                    <a:cubicBezTo>
                      <a:pt x="0" y="3"/>
                      <a:pt x="0" y="9"/>
                      <a:pt x="4" y="12"/>
                    </a:cubicBezTo>
                    <a:cubicBezTo>
                      <a:pt x="5" y="13"/>
                      <a:pt x="7" y="14"/>
                      <a:pt x="9" y="14"/>
                    </a:cubicBezTo>
                    <a:cubicBezTo>
                      <a:pt x="12" y="14"/>
                      <a:pt x="14" y="13"/>
                      <a:pt x="16" y="11"/>
                    </a:cubicBezTo>
                    <a:cubicBezTo>
                      <a:pt x="16" y="11"/>
                      <a:pt x="16" y="10"/>
                      <a:pt x="16" y="10"/>
                    </a:cubicBezTo>
                    <a:cubicBezTo>
                      <a:pt x="15" y="10"/>
                      <a:pt x="14" y="9"/>
                      <a:pt x="12" y="9"/>
                    </a:cubicBezTo>
                    <a:cubicBezTo>
                      <a:pt x="8" y="7"/>
                      <a:pt x="5" y="4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159"/>
              <p:cNvSpPr>
                <a:spLocks/>
              </p:cNvSpPr>
              <p:nvPr/>
            </p:nvSpPr>
            <p:spPr bwMode="auto">
              <a:xfrm>
                <a:off x="3545" y="2375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8 w 50"/>
                  <a:gd name="T3" fmla="*/ 7 h 45"/>
                  <a:gd name="T4" fmla="*/ 10 w 50"/>
                  <a:gd name="T5" fmla="*/ 39 h 45"/>
                  <a:gd name="T6" fmla="*/ 25 w 50"/>
                  <a:gd name="T7" fmla="*/ 45 h 45"/>
                  <a:gd name="T8" fmla="*/ 42 w 50"/>
                  <a:gd name="T9" fmla="*/ 37 h 45"/>
                  <a:gd name="T10" fmla="*/ 40 w 50"/>
                  <a:gd name="T11" fmla="*/ 5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2" y="2"/>
                      <a:pt x="8" y="7"/>
                    </a:cubicBezTo>
                    <a:cubicBezTo>
                      <a:pt x="0" y="17"/>
                      <a:pt x="1" y="31"/>
                      <a:pt x="10" y="39"/>
                    </a:cubicBezTo>
                    <a:cubicBezTo>
                      <a:pt x="14" y="43"/>
                      <a:pt x="20" y="45"/>
                      <a:pt x="25" y="45"/>
                    </a:cubicBezTo>
                    <a:cubicBezTo>
                      <a:pt x="31" y="45"/>
                      <a:pt x="38" y="42"/>
                      <a:pt x="42" y="37"/>
                    </a:cubicBezTo>
                    <a:cubicBezTo>
                      <a:pt x="50" y="27"/>
                      <a:pt x="49" y="13"/>
                      <a:pt x="40" y="5"/>
                    </a:cubicBezTo>
                    <a:cubicBezTo>
                      <a:pt x="35" y="1"/>
                      <a:pt x="30" y="0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160"/>
              <p:cNvSpPr>
                <a:spLocks/>
              </p:cNvSpPr>
              <p:nvPr/>
            </p:nvSpPr>
            <p:spPr bwMode="auto">
              <a:xfrm>
                <a:off x="3730" y="2786"/>
                <a:ext cx="105" cy="91"/>
              </a:xfrm>
              <a:custGeom>
                <a:avLst/>
                <a:gdLst>
                  <a:gd name="T0" fmla="*/ 47 w 61"/>
                  <a:gd name="T1" fmla="*/ 0 h 53"/>
                  <a:gd name="T2" fmla="*/ 30 w 61"/>
                  <a:gd name="T3" fmla="*/ 28 h 53"/>
                  <a:gd name="T4" fmla="*/ 13 w 61"/>
                  <a:gd name="T5" fmla="*/ 32 h 53"/>
                  <a:gd name="T6" fmla="*/ 0 w 61"/>
                  <a:gd name="T7" fmla="*/ 30 h 53"/>
                  <a:gd name="T8" fmla="*/ 6 w 61"/>
                  <a:gd name="T9" fmla="*/ 43 h 53"/>
                  <a:gd name="T10" fmla="*/ 29 w 61"/>
                  <a:gd name="T11" fmla="*/ 53 h 53"/>
                  <a:gd name="T12" fmla="*/ 48 w 61"/>
                  <a:gd name="T13" fmla="*/ 45 h 53"/>
                  <a:gd name="T14" fmla="*/ 51 w 61"/>
                  <a:gd name="T15" fmla="*/ 4 h 53"/>
                  <a:gd name="T16" fmla="*/ 47 w 61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53">
                    <a:moveTo>
                      <a:pt x="47" y="0"/>
                    </a:moveTo>
                    <a:cubicBezTo>
                      <a:pt x="46" y="11"/>
                      <a:pt x="40" y="22"/>
                      <a:pt x="30" y="28"/>
                    </a:cubicBezTo>
                    <a:cubicBezTo>
                      <a:pt x="24" y="31"/>
                      <a:pt x="18" y="32"/>
                      <a:pt x="13" y="32"/>
                    </a:cubicBezTo>
                    <a:cubicBezTo>
                      <a:pt x="8" y="32"/>
                      <a:pt x="4" y="31"/>
                      <a:pt x="0" y="30"/>
                    </a:cubicBezTo>
                    <a:cubicBezTo>
                      <a:pt x="1" y="34"/>
                      <a:pt x="3" y="39"/>
                      <a:pt x="6" y="43"/>
                    </a:cubicBezTo>
                    <a:cubicBezTo>
                      <a:pt x="12" y="49"/>
                      <a:pt x="20" y="53"/>
                      <a:pt x="29" y="53"/>
                    </a:cubicBezTo>
                    <a:cubicBezTo>
                      <a:pt x="35" y="53"/>
                      <a:pt x="42" y="50"/>
                      <a:pt x="48" y="45"/>
                    </a:cubicBezTo>
                    <a:cubicBezTo>
                      <a:pt x="60" y="35"/>
                      <a:pt x="61" y="16"/>
                      <a:pt x="51" y="4"/>
                    </a:cubicBezTo>
                    <a:cubicBezTo>
                      <a:pt x="49" y="2"/>
                      <a:pt x="48" y="1"/>
                      <a:pt x="4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161"/>
              <p:cNvSpPr>
                <a:spLocks/>
              </p:cNvSpPr>
              <p:nvPr/>
            </p:nvSpPr>
            <p:spPr bwMode="auto">
              <a:xfrm>
                <a:off x="3950" y="2809"/>
                <a:ext cx="68" cy="61"/>
              </a:xfrm>
              <a:custGeom>
                <a:avLst/>
                <a:gdLst>
                  <a:gd name="T0" fmla="*/ 20 w 40"/>
                  <a:gd name="T1" fmla="*/ 0 h 36"/>
                  <a:gd name="T2" fmla="*/ 8 w 40"/>
                  <a:gd name="T3" fmla="*/ 5 h 36"/>
                  <a:gd name="T4" fmla="*/ 6 w 40"/>
                  <a:gd name="T5" fmla="*/ 30 h 36"/>
                  <a:gd name="T6" fmla="*/ 20 w 40"/>
                  <a:gd name="T7" fmla="*/ 36 h 36"/>
                  <a:gd name="T8" fmla="*/ 31 w 40"/>
                  <a:gd name="T9" fmla="*/ 32 h 36"/>
                  <a:gd name="T10" fmla="*/ 33 w 40"/>
                  <a:gd name="T11" fmla="*/ 6 h 36"/>
                  <a:gd name="T12" fmla="*/ 20 w 40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6">
                    <a:moveTo>
                      <a:pt x="20" y="0"/>
                    </a:moveTo>
                    <a:cubicBezTo>
                      <a:pt x="15" y="0"/>
                      <a:pt x="11" y="2"/>
                      <a:pt x="8" y="5"/>
                    </a:cubicBezTo>
                    <a:cubicBezTo>
                      <a:pt x="0" y="11"/>
                      <a:pt x="0" y="23"/>
                      <a:pt x="6" y="30"/>
                    </a:cubicBezTo>
                    <a:cubicBezTo>
                      <a:pt x="10" y="34"/>
                      <a:pt x="15" y="36"/>
                      <a:pt x="20" y="36"/>
                    </a:cubicBezTo>
                    <a:cubicBezTo>
                      <a:pt x="24" y="36"/>
                      <a:pt x="28" y="35"/>
                      <a:pt x="31" y="32"/>
                    </a:cubicBezTo>
                    <a:cubicBezTo>
                      <a:pt x="39" y="25"/>
                      <a:pt x="40" y="14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162"/>
              <p:cNvSpPr>
                <a:spLocks/>
              </p:cNvSpPr>
              <p:nvPr/>
            </p:nvSpPr>
            <p:spPr bwMode="auto">
              <a:xfrm>
                <a:off x="3831" y="2973"/>
                <a:ext cx="139" cy="95"/>
              </a:xfrm>
              <a:custGeom>
                <a:avLst/>
                <a:gdLst>
                  <a:gd name="T0" fmla="*/ 42 w 81"/>
                  <a:gd name="T1" fmla="*/ 0 h 55"/>
                  <a:gd name="T2" fmla="*/ 16 w 81"/>
                  <a:gd name="T3" fmla="*/ 10 h 55"/>
                  <a:gd name="T4" fmla="*/ 6 w 81"/>
                  <a:gd name="T5" fmla="*/ 55 h 55"/>
                  <a:gd name="T6" fmla="*/ 11 w 81"/>
                  <a:gd name="T7" fmla="*/ 47 h 55"/>
                  <a:gd name="T8" fmla="*/ 50 w 81"/>
                  <a:gd name="T9" fmla="*/ 27 h 55"/>
                  <a:gd name="T10" fmla="*/ 79 w 81"/>
                  <a:gd name="T11" fmla="*/ 37 h 55"/>
                  <a:gd name="T12" fmla="*/ 81 w 81"/>
                  <a:gd name="T13" fmla="*/ 38 h 55"/>
                  <a:gd name="T14" fmla="*/ 72 w 81"/>
                  <a:gd name="T15" fmla="*/ 14 h 55"/>
                  <a:gd name="T16" fmla="*/ 42 w 81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55">
                    <a:moveTo>
                      <a:pt x="42" y="0"/>
                    </a:moveTo>
                    <a:cubicBezTo>
                      <a:pt x="33" y="0"/>
                      <a:pt x="24" y="4"/>
                      <a:pt x="16" y="10"/>
                    </a:cubicBezTo>
                    <a:cubicBezTo>
                      <a:pt x="3" y="21"/>
                      <a:pt x="0" y="39"/>
                      <a:pt x="6" y="55"/>
                    </a:cubicBezTo>
                    <a:cubicBezTo>
                      <a:pt x="7" y="52"/>
                      <a:pt x="9" y="49"/>
                      <a:pt x="11" y="47"/>
                    </a:cubicBezTo>
                    <a:cubicBezTo>
                      <a:pt x="20" y="34"/>
                      <a:pt x="35" y="27"/>
                      <a:pt x="50" y="27"/>
                    </a:cubicBezTo>
                    <a:cubicBezTo>
                      <a:pt x="60" y="27"/>
                      <a:pt x="71" y="30"/>
                      <a:pt x="79" y="37"/>
                    </a:cubicBezTo>
                    <a:cubicBezTo>
                      <a:pt x="80" y="37"/>
                      <a:pt x="81" y="38"/>
                      <a:pt x="81" y="38"/>
                    </a:cubicBezTo>
                    <a:cubicBezTo>
                      <a:pt x="81" y="30"/>
                      <a:pt x="78" y="21"/>
                      <a:pt x="72" y="14"/>
                    </a:cubicBezTo>
                    <a:cubicBezTo>
                      <a:pt x="64" y="5"/>
                      <a:pt x="53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163"/>
              <p:cNvSpPr>
                <a:spLocks/>
              </p:cNvSpPr>
              <p:nvPr/>
            </p:nvSpPr>
            <p:spPr bwMode="auto">
              <a:xfrm>
                <a:off x="4015" y="3213"/>
                <a:ext cx="68" cy="66"/>
              </a:xfrm>
              <a:custGeom>
                <a:avLst/>
                <a:gdLst>
                  <a:gd name="T0" fmla="*/ 33 w 40"/>
                  <a:gd name="T1" fmla="*/ 0 h 38"/>
                  <a:gd name="T2" fmla="*/ 9 w 40"/>
                  <a:gd name="T3" fmla="*/ 13 h 38"/>
                  <a:gd name="T4" fmla="*/ 2 w 40"/>
                  <a:gd name="T5" fmla="*/ 12 h 38"/>
                  <a:gd name="T6" fmla="*/ 7 w 40"/>
                  <a:gd name="T7" fmla="*/ 33 h 38"/>
                  <a:gd name="T8" fmla="*/ 13 w 40"/>
                  <a:gd name="T9" fmla="*/ 38 h 38"/>
                  <a:gd name="T10" fmla="*/ 40 w 40"/>
                  <a:gd name="T11" fmla="*/ 6 h 38"/>
                  <a:gd name="T12" fmla="*/ 39 w 40"/>
                  <a:gd name="T13" fmla="*/ 5 h 38"/>
                  <a:gd name="T14" fmla="*/ 33 w 4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8">
                    <a:moveTo>
                      <a:pt x="33" y="0"/>
                    </a:moveTo>
                    <a:cubicBezTo>
                      <a:pt x="28" y="8"/>
                      <a:pt x="19" y="13"/>
                      <a:pt x="9" y="13"/>
                    </a:cubicBezTo>
                    <a:cubicBezTo>
                      <a:pt x="7" y="13"/>
                      <a:pt x="5" y="12"/>
                      <a:pt x="2" y="12"/>
                    </a:cubicBezTo>
                    <a:cubicBezTo>
                      <a:pt x="0" y="19"/>
                      <a:pt x="1" y="27"/>
                      <a:pt x="7" y="33"/>
                    </a:cubicBezTo>
                    <a:cubicBezTo>
                      <a:pt x="8" y="35"/>
                      <a:pt x="11" y="37"/>
                      <a:pt x="13" y="38"/>
                    </a:cubicBezTo>
                    <a:cubicBezTo>
                      <a:pt x="18" y="24"/>
                      <a:pt x="28" y="13"/>
                      <a:pt x="40" y="6"/>
                    </a:cubicBezTo>
                    <a:cubicBezTo>
                      <a:pt x="40" y="6"/>
                      <a:pt x="39" y="5"/>
                      <a:pt x="39" y="5"/>
                    </a:cubicBezTo>
                    <a:cubicBezTo>
                      <a:pt x="37" y="3"/>
                      <a:pt x="35" y="1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164"/>
              <p:cNvSpPr>
                <a:spLocks/>
              </p:cNvSpPr>
              <p:nvPr/>
            </p:nvSpPr>
            <p:spPr bwMode="auto">
              <a:xfrm>
                <a:off x="3655" y="3064"/>
                <a:ext cx="115" cy="105"/>
              </a:xfrm>
              <a:custGeom>
                <a:avLst/>
                <a:gdLst>
                  <a:gd name="T0" fmla="*/ 34 w 67"/>
                  <a:gd name="T1" fmla="*/ 0 h 61"/>
                  <a:gd name="T2" fmla="*/ 13 w 67"/>
                  <a:gd name="T3" fmla="*/ 8 h 61"/>
                  <a:gd name="T4" fmla="*/ 11 w 67"/>
                  <a:gd name="T5" fmla="*/ 50 h 61"/>
                  <a:gd name="T6" fmla="*/ 34 w 67"/>
                  <a:gd name="T7" fmla="*/ 61 h 61"/>
                  <a:gd name="T8" fmla="*/ 54 w 67"/>
                  <a:gd name="T9" fmla="*/ 53 h 61"/>
                  <a:gd name="T10" fmla="*/ 56 w 67"/>
                  <a:gd name="T11" fmla="*/ 10 h 61"/>
                  <a:gd name="T12" fmla="*/ 34 w 67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61">
                    <a:moveTo>
                      <a:pt x="34" y="0"/>
                    </a:moveTo>
                    <a:cubicBezTo>
                      <a:pt x="26" y="0"/>
                      <a:pt x="19" y="2"/>
                      <a:pt x="13" y="8"/>
                    </a:cubicBezTo>
                    <a:cubicBezTo>
                      <a:pt x="1" y="19"/>
                      <a:pt x="0" y="38"/>
                      <a:pt x="11" y="50"/>
                    </a:cubicBezTo>
                    <a:cubicBezTo>
                      <a:pt x="17" y="57"/>
                      <a:pt x="25" y="61"/>
                      <a:pt x="34" y="61"/>
                    </a:cubicBezTo>
                    <a:cubicBezTo>
                      <a:pt x="41" y="61"/>
                      <a:pt x="48" y="58"/>
                      <a:pt x="54" y="53"/>
                    </a:cubicBezTo>
                    <a:cubicBezTo>
                      <a:pt x="66" y="42"/>
                      <a:pt x="67" y="23"/>
                      <a:pt x="56" y="10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165"/>
              <p:cNvSpPr>
                <a:spLocks/>
              </p:cNvSpPr>
              <p:nvPr/>
            </p:nvSpPr>
            <p:spPr bwMode="auto">
              <a:xfrm>
                <a:off x="4051" y="2922"/>
                <a:ext cx="119" cy="106"/>
              </a:xfrm>
              <a:custGeom>
                <a:avLst/>
                <a:gdLst>
                  <a:gd name="T0" fmla="*/ 35 w 70"/>
                  <a:gd name="T1" fmla="*/ 0 h 62"/>
                  <a:gd name="T2" fmla="*/ 14 w 70"/>
                  <a:gd name="T3" fmla="*/ 7 h 62"/>
                  <a:gd name="T4" fmla="*/ 11 w 70"/>
                  <a:gd name="T5" fmla="*/ 52 h 62"/>
                  <a:gd name="T6" fmla="*/ 35 w 70"/>
                  <a:gd name="T7" fmla="*/ 62 h 62"/>
                  <a:gd name="T8" fmla="*/ 51 w 70"/>
                  <a:gd name="T9" fmla="*/ 57 h 62"/>
                  <a:gd name="T10" fmla="*/ 55 w 70"/>
                  <a:gd name="T11" fmla="*/ 55 h 62"/>
                  <a:gd name="T12" fmla="*/ 56 w 70"/>
                  <a:gd name="T13" fmla="*/ 54 h 62"/>
                  <a:gd name="T14" fmla="*/ 58 w 70"/>
                  <a:gd name="T15" fmla="*/ 10 h 62"/>
                  <a:gd name="T16" fmla="*/ 35 w 70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2">
                    <a:moveTo>
                      <a:pt x="35" y="0"/>
                    </a:moveTo>
                    <a:cubicBezTo>
                      <a:pt x="28" y="0"/>
                      <a:pt x="20" y="2"/>
                      <a:pt x="14" y="7"/>
                    </a:cubicBezTo>
                    <a:cubicBezTo>
                      <a:pt x="1" y="19"/>
                      <a:pt x="0" y="39"/>
                      <a:pt x="11" y="52"/>
                    </a:cubicBezTo>
                    <a:cubicBezTo>
                      <a:pt x="18" y="58"/>
                      <a:pt x="26" y="62"/>
                      <a:pt x="35" y="62"/>
                    </a:cubicBezTo>
                    <a:cubicBezTo>
                      <a:pt x="41" y="62"/>
                      <a:pt x="46" y="61"/>
                      <a:pt x="51" y="57"/>
                    </a:cubicBezTo>
                    <a:cubicBezTo>
                      <a:pt x="52" y="57"/>
                      <a:pt x="54" y="56"/>
                      <a:pt x="55" y="55"/>
                    </a:cubicBezTo>
                    <a:cubicBezTo>
                      <a:pt x="55" y="55"/>
                      <a:pt x="55" y="54"/>
                      <a:pt x="56" y="54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3"/>
                      <a:pt x="44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166"/>
              <p:cNvSpPr>
                <a:spLocks/>
              </p:cNvSpPr>
              <p:nvPr/>
            </p:nvSpPr>
            <p:spPr bwMode="auto">
              <a:xfrm>
                <a:off x="3859" y="3234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3 h 30"/>
                  <a:gd name="T4" fmla="*/ 6 w 34"/>
                  <a:gd name="T5" fmla="*/ 25 h 30"/>
                  <a:gd name="T6" fmla="*/ 17 w 34"/>
                  <a:gd name="T7" fmla="*/ 30 h 30"/>
                  <a:gd name="T8" fmla="*/ 27 w 34"/>
                  <a:gd name="T9" fmla="*/ 26 h 30"/>
                  <a:gd name="T10" fmla="*/ 28 w 34"/>
                  <a:gd name="T11" fmla="*/ 5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6" y="25"/>
                    </a:cubicBezTo>
                    <a:cubicBezTo>
                      <a:pt x="9" y="28"/>
                      <a:pt x="13" y="30"/>
                      <a:pt x="17" y="30"/>
                    </a:cubicBezTo>
                    <a:cubicBezTo>
                      <a:pt x="21" y="30"/>
                      <a:pt x="24" y="29"/>
                      <a:pt x="27" y="26"/>
                    </a:cubicBezTo>
                    <a:cubicBezTo>
                      <a:pt x="33" y="21"/>
                      <a:pt x="34" y="11"/>
                      <a:pt x="28" y="5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167"/>
              <p:cNvSpPr>
                <a:spLocks/>
              </p:cNvSpPr>
              <p:nvPr/>
            </p:nvSpPr>
            <p:spPr bwMode="auto">
              <a:xfrm>
                <a:off x="4141" y="3121"/>
                <a:ext cx="31" cy="27"/>
              </a:xfrm>
              <a:custGeom>
                <a:avLst/>
                <a:gdLst>
                  <a:gd name="T0" fmla="*/ 7 w 18"/>
                  <a:gd name="T1" fmla="*/ 0 h 16"/>
                  <a:gd name="T2" fmla="*/ 4 w 18"/>
                  <a:gd name="T3" fmla="*/ 2 h 16"/>
                  <a:gd name="T4" fmla="*/ 3 w 18"/>
                  <a:gd name="T5" fmla="*/ 13 h 16"/>
                  <a:gd name="T6" fmla="*/ 9 w 18"/>
                  <a:gd name="T7" fmla="*/ 16 h 16"/>
                  <a:gd name="T8" fmla="*/ 14 w 18"/>
                  <a:gd name="T9" fmla="*/ 14 h 16"/>
                  <a:gd name="T10" fmla="*/ 15 w 18"/>
                  <a:gd name="T11" fmla="*/ 2 h 16"/>
                  <a:gd name="T12" fmla="*/ 15 w 18"/>
                  <a:gd name="T13" fmla="*/ 2 h 16"/>
                  <a:gd name="T14" fmla="*/ 7 w 18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6">
                    <a:moveTo>
                      <a:pt x="7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5" y="15"/>
                      <a:pt x="7" y="16"/>
                      <a:pt x="9" y="16"/>
                    </a:cubicBezTo>
                    <a:cubicBezTo>
                      <a:pt x="11" y="16"/>
                      <a:pt x="13" y="15"/>
                      <a:pt x="14" y="14"/>
                    </a:cubicBezTo>
                    <a:cubicBezTo>
                      <a:pt x="18" y="11"/>
                      <a:pt x="18" y="6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2" y="1"/>
                      <a:pt x="10" y="1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168"/>
              <p:cNvSpPr>
                <a:spLocks/>
              </p:cNvSpPr>
              <p:nvPr/>
            </p:nvSpPr>
            <p:spPr bwMode="auto">
              <a:xfrm>
                <a:off x="3607" y="2930"/>
                <a:ext cx="75" cy="54"/>
              </a:xfrm>
              <a:custGeom>
                <a:avLst/>
                <a:gdLst>
                  <a:gd name="T0" fmla="*/ 40 w 44"/>
                  <a:gd name="T1" fmla="*/ 0 h 31"/>
                  <a:gd name="T2" fmla="*/ 36 w 44"/>
                  <a:gd name="T3" fmla="*/ 6 h 31"/>
                  <a:gd name="T4" fmla="*/ 11 w 44"/>
                  <a:gd name="T5" fmla="*/ 18 h 31"/>
                  <a:gd name="T6" fmla="*/ 0 w 44"/>
                  <a:gd name="T7" fmla="*/ 16 h 31"/>
                  <a:gd name="T8" fmla="*/ 5 w 44"/>
                  <a:gd name="T9" fmla="*/ 24 h 31"/>
                  <a:gd name="T10" fmla="*/ 7 w 44"/>
                  <a:gd name="T11" fmla="*/ 26 h 31"/>
                  <a:gd name="T12" fmla="*/ 9 w 44"/>
                  <a:gd name="T13" fmla="*/ 25 h 31"/>
                  <a:gd name="T14" fmla="*/ 12 w 44"/>
                  <a:gd name="T15" fmla="*/ 24 h 31"/>
                  <a:gd name="T16" fmla="*/ 18 w 44"/>
                  <a:gd name="T17" fmla="*/ 27 h 31"/>
                  <a:gd name="T18" fmla="*/ 19 w 44"/>
                  <a:gd name="T19" fmla="*/ 31 h 31"/>
                  <a:gd name="T20" fmla="*/ 21 w 44"/>
                  <a:gd name="T21" fmla="*/ 31 h 31"/>
                  <a:gd name="T22" fmla="*/ 35 w 44"/>
                  <a:gd name="T23" fmla="*/ 26 h 31"/>
                  <a:gd name="T24" fmla="*/ 40 w 44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1">
                    <a:moveTo>
                      <a:pt x="40" y="0"/>
                    </a:moveTo>
                    <a:cubicBezTo>
                      <a:pt x="39" y="2"/>
                      <a:pt x="38" y="4"/>
                      <a:pt x="36" y="6"/>
                    </a:cubicBezTo>
                    <a:cubicBezTo>
                      <a:pt x="29" y="14"/>
                      <a:pt x="20" y="18"/>
                      <a:pt x="11" y="18"/>
                    </a:cubicBezTo>
                    <a:cubicBezTo>
                      <a:pt x="7" y="18"/>
                      <a:pt x="4" y="17"/>
                      <a:pt x="0" y="16"/>
                    </a:cubicBezTo>
                    <a:cubicBezTo>
                      <a:pt x="1" y="19"/>
                      <a:pt x="3" y="21"/>
                      <a:pt x="5" y="24"/>
                    </a:cubicBezTo>
                    <a:cubicBezTo>
                      <a:pt x="6" y="25"/>
                      <a:pt x="6" y="25"/>
                      <a:pt x="7" y="26"/>
                    </a:cubicBezTo>
                    <a:cubicBezTo>
                      <a:pt x="8" y="26"/>
                      <a:pt x="8" y="25"/>
                      <a:pt x="9" y="25"/>
                    </a:cubicBezTo>
                    <a:cubicBezTo>
                      <a:pt x="10" y="24"/>
                      <a:pt x="11" y="24"/>
                      <a:pt x="12" y="24"/>
                    </a:cubicBezTo>
                    <a:cubicBezTo>
                      <a:pt x="15" y="24"/>
                      <a:pt x="17" y="25"/>
                      <a:pt x="18" y="27"/>
                    </a:cubicBezTo>
                    <a:cubicBezTo>
                      <a:pt x="19" y="28"/>
                      <a:pt x="19" y="30"/>
                      <a:pt x="19" y="31"/>
                    </a:cubicBezTo>
                    <a:cubicBezTo>
                      <a:pt x="20" y="31"/>
                      <a:pt x="20" y="31"/>
                      <a:pt x="21" y="31"/>
                    </a:cubicBezTo>
                    <a:cubicBezTo>
                      <a:pt x="26" y="31"/>
                      <a:pt x="31" y="29"/>
                      <a:pt x="35" y="26"/>
                    </a:cubicBezTo>
                    <a:cubicBezTo>
                      <a:pt x="42" y="19"/>
                      <a:pt x="44" y="9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169"/>
              <p:cNvSpPr>
                <a:spLocks/>
              </p:cNvSpPr>
              <p:nvPr/>
            </p:nvSpPr>
            <p:spPr bwMode="auto">
              <a:xfrm>
                <a:off x="3604" y="2910"/>
                <a:ext cx="72" cy="51"/>
              </a:xfrm>
              <a:custGeom>
                <a:avLst/>
                <a:gdLst>
                  <a:gd name="T0" fmla="*/ 23 w 42"/>
                  <a:gd name="T1" fmla="*/ 0 h 30"/>
                  <a:gd name="T2" fmla="*/ 9 w 42"/>
                  <a:gd name="T3" fmla="*/ 5 h 30"/>
                  <a:gd name="T4" fmla="*/ 2 w 42"/>
                  <a:gd name="T5" fmla="*/ 28 h 30"/>
                  <a:gd name="T6" fmla="*/ 13 w 42"/>
                  <a:gd name="T7" fmla="*/ 30 h 30"/>
                  <a:gd name="T8" fmla="*/ 38 w 42"/>
                  <a:gd name="T9" fmla="*/ 18 h 30"/>
                  <a:gd name="T10" fmla="*/ 42 w 42"/>
                  <a:gd name="T11" fmla="*/ 12 h 30"/>
                  <a:gd name="T12" fmla="*/ 39 w 42"/>
                  <a:gd name="T13" fmla="*/ 7 h 30"/>
                  <a:gd name="T14" fmla="*/ 23 w 4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0">
                    <a:moveTo>
                      <a:pt x="23" y="0"/>
                    </a:moveTo>
                    <a:cubicBezTo>
                      <a:pt x="18" y="0"/>
                      <a:pt x="13" y="2"/>
                      <a:pt x="9" y="5"/>
                    </a:cubicBezTo>
                    <a:cubicBezTo>
                      <a:pt x="2" y="11"/>
                      <a:pt x="0" y="20"/>
                      <a:pt x="2" y="28"/>
                    </a:cubicBezTo>
                    <a:cubicBezTo>
                      <a:pt x="6" y="29"/>
                      <a:pt x="9" y="30"/>
                      <a:pt x="13" y="30"/>
                    </a:cubicBezTo>
                    <a:cubicBezTo>
                      <a:pt x="22" y="30"/>
                      <a:pt x="31" y="26"/>
                      <a:pt x="38" y="18"/>
                    </a:cubicBezTo>
                    <a:cubicBezTo>
                      <a:pt x="40" y="16"/>
                      <a:pt x="41" y="14"/>
                      <a:pt x="42" y="12"/>
                    </a:cubicBezTo>
                    <a:cubicBezTo>
                      <a:pt x="41" y="10"/>
                      <a:pt x="40" y="9"/>
                      <a:pt x="39" y="7"/>
                    </a:cubicBezTo>
                    <a:cubicBezTo>
                      <a:pt x="35" y="3"/>
                      <a:pt x="29" y="0"/>
                      <a:pt x="2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170"/>
              <p:cNvSpPr>
                <a:spLocks/>
              </p:cNvSpPr>
              <p:nvPr/>
            </p:nvSpPr>
            <p:spPr bwMode="auto">
              <a:xfrm>
                <a:off x="4152" y="2982"/>
                <a:ext cx="101" cy="81"/>
              </a:xfrm>
              <a:custGeom>
                <a:avLst/>
                <a:gdLst>
                  <a:gd name="T0" fmla="*/ 27 w 59"/>
                  <a:gd name="T1" fmla="*/ 0 h 47"/>
                  <a:gd name="T2" fmla="*/ 1 w 59"/>
                  <a:gd name="T3" fmla="*/ 17 h 47"/>
                  <a:gd name="T4" fmla="*/ 0 w 59"/>
                  <a:gd name="T5" fmla="*/ 18 h 47"/>
                  <a:gd name="T6" fmla="*/ 14 w 59"/>
                  <a:gd name="T7" fmla="*/ 15 h 47"/>
                  <a:gd name="T8" fmla="*/ 29 w 59"/>
                  <a:gd name="T9" fmla="*/ 18 h 47"/>
                  <a:gd name="T10" fmla="*/ 48 w 59"/>
                  <a:gd name="T11" fmla="*/ 47 h 47"/>
                  <a:gd name="T12" fmla="*/ 53 w 59"/>
                  <a:gd name="T13" fmla="*/ 40 h 47"/>
                  <a:gd name="T14" fmla="*/ 38 w 59"/>
                  <a:gd name="T15" fmla="*/ 3 h 47"/>
                  <a:gd name="T16" fmla="*/ 27 w 59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47">
                    <a:moveTo>
                      <a:pt x="27" y="0"/>
                    </a:moveTo>
                    <a:cubicBezTo>
                      <a:pt x="16" y="0"/>
                      <a:pt x="5" y="6"/>
                      <a:pt x="1" y="17"/>
                    </a:cubicBezTo>
                    <a:cubicBezTo>
                      <a:pt x="1" y="17"/>
                      <a:pt x="0" y="17"/>
                      <a:pt x="0" y="18"/>
                    </a:cubicBezTo>
                    <a:cubicBezTo>
                      <a:pt x="5" y="16"/>
                      <a:pt x="9" y="15"/>
                      <a:pt x="14" y="15"/>
                    </a:cubicBezTo>
                    <a:cubicBezTo>
                      <a:pt x="19" y="15"/>
                      <a:pt x="24" y="16"/>
                      <a:pt x="29" y="18"/>
                    </a:cubicBezTo>
                    <a:cubicBezTo>
                      <a:pt x="41" y="24"/>
                      <a:pt x="48" y="35"/>
                      <a:pt x="48" y="47"/>
                    </a:cubicBezTo>
                    <a:cubicBezTo>
                      <a:pt x="50" y="45"/>
                      <a:pt x="51" y="43"/>
                      <a:pt x="53" y="40"/>
                    </a:cubicBezTo>
                    <a:cubicBezTo>
                      <a:pt x="59" y="26"/>
                      <a:pt x="53" y="9"/>
                      <a:pt x="38" y="3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171"/>
              <p:cNvSpPr>
                <a:spLocks/>
              </p:cNvSpPr>
              <p:nvPr/>
            </p:nvSpPr>
            <p:spPr bwMode="auto">
              <a:xfrm>
                <a:off x="4349" y="2932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4 w 39"/>
                  <a:gd name="T3" fmla="*/ 10 h 35"/>
                  <a:gd name="T4" fmla="*/ 13 w 39"/>
                  <a:gd name="T5" fmla="*/ 33 h 35"/>
                  <a:gd name="T6" fmla="*/ 20 w 39"/>
                  <a:gd name="T7" fmla="*/ 35 h 35"/>
                  <a:gd name="T8" fmla="*/ 36 w 39"/>
                  <a:gd name="T9" fmla="*/ 24 h 35"/>
                  <a:gd name="T10" fmla="*/ 27 w 39"/>
                  <a:gd name="T11" fmla="*/ 2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3" y="0"/>
                      <a:pt x="7" y="4"/>
                      <a:pt x="4" y="10"/>
                    </a:cubicBezTo>
                    <a:cubicBezTo>
                      <a:pt x="0" y="19"/>
                      <a:pt x="4" y="29"/>
                      <a:pt x="13" y="33"/>
                    </a:cubicBezTo>
                    <a:cubicBezTo>
                      <a:pt x="15" y="34"/>
                      <a:pt x="17" y="35"/>
                      <a:pt x="20" y="35"/>
                    </a:cubicBezTo>
                    <a:cubicBezTo>
                      <a:pt x="26" y="35"/>
                      <a:pt x="33" y="31"/>
                      <a:pt x="36" y="24"/>
                    </a:cubicBezTo>
                    <a:cubicBezTo>
                      <a:pt x="39" y="16"/>
                      <a:pt x="36" y="6"/>
                      <a:pt x="27" y="2"/>
                    </a:cubicBezTo>
                    <a:cubicBezTo>
                      <a:pt x="25" y="1"/>
                      <a:pt x="22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172"/>
              <p:cNvSpPr>
                <a:spLocks/>
              </p:cNvSpPr>
              <p:nvPr/>
            </p:nvSpPr>
            <p:spPr bwMode="auto">
              <a:xfrm>
                <a:off x="4318" y="3105"/>
                <a:ext cx="149" cy="131"/>
              </a:xfrm>
              <a:custGeom>
                <a:avLst/>
                <a:gdLst>
                  <a:gd name="T0" fmla="*/ 43 w 87"/>
                  <a:gd name="T1" fmla="*/ 0 h 76"/>
                  <a:gd name="T2" fmla="*/ 9 w 87"/>
                  <a:gd name="T3" fmla="*/ 23 h 76"/>
                  <a:gd name="T4" fmla="*/ 28 w 87"/>
                  <a:gd name="T5" fmla="*/ 73 h 76"/>
                  <a:gd name="T6" fmla="*/ 43 w 87"/>
                  <a:gd name="T7" fmla="*/ 76 h 76"/>
                  <a:gd name="T8" fmla="*/ 78 w 87"/>
                  <a:gd name="T9" fmla="*/ 54 h 76"/>
                  <a:gd name="T10" fmla="*/ 59 w 87"/>
                  <a:gd name="T11" fmla="*/ 4 h 76"/>
                  <a:gd name="T12" fmla="*/ 43 w 87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76">
                    <a:moveTo>
                      <a:pt x="43" y="0"/>
                    </a:moveTo>
                    <a:cubicBezTo>
                      <a:pt x="29" y="0"/>
                      <a:pt x="15" y="9"/>
                      <a:pt x="9" y="23"/>
                    </a:cubicBezTo>
                    <a:cubicBezTo>
                      <a:pt x="0" y="42"/>
                      <a:pt x="9" y="64"/>
                      <a:pt x="28" y="73"/>
                    </a:cubicBezTo>
                    <a:cubicBezTo>
                      <a:pt x="33" y="75"/>
                      <a:pt x="38" y="76"/>
                      <a:pt x="43" y="76"/>
                    </a:cubicBezTo>
                    <a:cubicBezTo>
                      <a:pt x="58" y="76"/>
                      <a:pt x="72" y="68"/>
                      <a:pt x="78" y="54"/>
                    </a:cubicBezTo>
                    <a:cubicBezTo>
                      <a:pt x="87" y="35"/>
                      <a:pt x="78" y="12"/>
                      <a:pt x="59" y="4"/>
                    </a:cubicBezTo>
                    <a:cubicBezTo>
                      <a:pt x="54" y="1"/>
                      <a:pt x="49" y="0"/>
                      <a:pt x="4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173"/>
              <p:cNvSpPr>
                <a:spLocks/>
              </p:cNvSpPr>
              <p:nvPr/>
            </p:nvSpPr>
            <p:spPr bwMode="auto">
              <a:xfrm>
                <a:off x="4564" y="3256"/>
                <a:ext cx="81" cy="71"/>
              </a:xfrm>
              <a:custGeom>
                <a:avLst/>
                <a:gdLst>
                  <a:gd name="T0" fmla="*/ 24 w 47"/>
                  <a:gd name="T1" fmla="*/ 0 h 41"/>
                  <a:gd name="T2" fmla="*/ 5 w 47"/>
                  <a:gd name="T3" fmla="*/ 12 h 41"/>
                  <a:gd name="T4" fmla="*/ 15 w 47"/>
                  <a:gd name="T5" fmla="*/ 40 h 41"/>
                  <a:gd name="T6" fmla="*/ 24 w 47"/>
                  <a:gd name="T7" fmla="*/ 41 h 41"/>
                  <a:gd name="T8" fmla="*/ 43 w 47"/>
                  <a:gd name="T9" fmla="*/ 29 h 41"/>
                  <a:gd name="T10" fmla="*/ 32 w 47"/>
                  <a:gd name="T11" fmla="*/ 2 h 41"/>
                  <a:gd name="T12" fmla="*/ 24 w 47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">
                    <a:moveTo>
                      <a:pt x="24" y="0"/>
                    </a:moveTo>
                    <a:cubicBezTo>
                      <a:pt x="16" y="0"/>
                      <a:pt x="8" y="5"/>
                      <a:pt x="5" y="12"/>
                    </a:cubicBezTo>
                    <a:cubicBezTo>
                      <a:pt x="0" y="23"/>
                      <a:pt x="5" y="35"/>
                      <a:pt x="15" y="40"/>
                    </a:cubicBezTo>
                    <a:cubicBezTo>
                      <a:pt x="18" y="41"/>
                      <a:pt x="21" y="41"/>
                      <a:pt x="24" y="41"/>
                    </a:cubicBezTo>
                    <a:cubicBezTo>
                      <a:pt x="32" y="41"/>
                      <a:pt x="39" y="37"/>
                      <a:pt x="43" y="29"/>
                    </a:cubicBezTo>
                    <a:cubicBezTo>
                      <a:pt x="47" y="19"/>
                      <a:pt x="43" y="7"/>
                      <a:pt x="32" y="2"/>
                    </a:cubicBezTo>
                    <a:cubicBezTo>
                      <a:pt x="30" y="1"/>
                      <a:pt x="27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175"/>
              <p:cNvSpPr>
                <a:spLocks/>
              </p:cNvSpPr>
              <p:nvPr/>
            </p:nvSpPr>
            <p:spPr bwMode="auto">
              <a:xfrm>
                <a:off x="4489" y="2978"/>
                <a:ext cx="118" cy="103"/>
              </a:xfrm>
              <a:custGeom>
                <a:avLst/>
                <a:gdLst>
                  <a:gd name="T0" fmla="*/ 34 w 69"/>
                  <a:gd name="T1" fmla="*/ 0 h 60"/>
                  <a:gd name="T2" fmla="*/ 7 w 69"/>
                  <a:gd name="T3" fmla="*/ 18 h 60"/>
                  <a:gd name="T4" fmla="*/ 22 w 69"/>
                  <a:gd name="T5" fmla="*/ 58 h 60"/>
                  <a:gd name="T6" fmla="*/ 34 w 69"/>
                  <a:gd name="T7" fmla="*/ 60 h 60"/>
                  <a:gd name="T8" fmla="*/ 62 w 69"/>
                  <a:gd name="T9" fmla="*/ 43 h 60"/>
                  <a:gd name="T10" fmla="*/ 47 w 69"/>
                  <a:gd name="T11" fmla="*/ 3 h 60"/>
                  <a:gd name="T12" fmla="*/ 34 w 69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0">
                    <a:moveTo>
                      <a:pt x="34" y="0"/>
                    </a:moveTo>
                    <a:cubicBezTo>
                      <a:pt x="23" y="0"/>
                      <a:pt x="12" y="7"/>
                      <a:pt x="7" y="18"/>
                    </a:cubicBezTo>
                    <a:cubicBezTo>
                      <a:pt x="0" y="33"/>
                      <a:pt x="7" y="51"/>
                      <a:pt x="22" y="58"/>
                    </a:cubicBezTo>
                    <a:cubicBezTo>
                      <a:pt x="26" y="60"/>
                      <a:pt x="30" y="60"/>
                      <a:pt x="34" y="60"/>
                    </a:cubicBezTo>
                    <a:cubicBezTo>
                      <a:pt x="46" y="60"/>
                      <a:pt x="57" y="54"/>
                      <a:pt x="62" y="43"/>
                    </a:cubicBezTo>
                    <a:cubicBezTo>
                      <a:pt x="69" y="28"/>
                      <a:pt x="62" y="10"/>
                      <a:pt x="47" y="3"/>
                    </a:cubicBezTo>
                    <a:cubicBezTo>
                      <a:pt x="43" y="1"/>
                      <a:pt x="39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176"/>
              <p:cNvSpPr>
                <a:spLocks/>
              </p:cNvSpPr>
              <p:nvPr/>
            </p:nvSpPr>
            <p:spPr bwMode="auto">
              <a:xfrm>
                <a:off x="4436" y="3344"/>
                <a:ext cx="58" cy="51"/>
              </a:xfrm>
              <a:custGeom>
                <a:avLst/>
                <a:gdLst>
                  <a:gd name="T0" fmla="*/ 17 w 34"/>
                  <a:gd name="T1" fmla="*/ 0 h 30"/>
                  <a:gd name="T2" fmla="*/ 3 w 34"/>
                  <a:gd name="T3" fmla="*/ 9 h 30"/>
                  <a:gd name="T4" fmla="*/ 11 w 34"/>
                  <a:gd name="T5" fmla="*/ 28 h 30"/>
                  <a:gd name="T6" fmla="*/ 17 w 34"/>
                  <a:gd name="T7" fmla="*/ 30 h 30"/>
                  <a:gd name="T8" fmla="*/ 30 w 34"/>
                  <a:gd name="T9" fmla="*/ 21 h 30"/>
                  <a:gd name="T10" fmla="*/ 23 w 34"/>
                  <a:gd name="T11" fmla="*/ 2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1" y="0"/>
                      <a:pt x="6" y="4"/>
                      <a:pt x="3" y="9"/>
                    </a:cubicBezTo>
                    <a:cubicBezTo>
                      <a:pt x="0" y="16"/>
                      <a:pt x="3" y="25"/>
                      <a:pt x="11" y="28"/>
                    </a:cubicBezTo>
                    <a:cubicBezTo>
                      <a:pt x="13" y="29"/>
                      <a:pt x="15" y="30"/>
                      <a:pt x="17" y="30"/>
                    </a:cubicBezTo>
                    <a:cubicBezTo>
                      <a:pt x="22" y="30"/>
                      <a:pt x="28" y="27"/>
                      <a:pt x="30" y="21"/>
                    </a:cubicBezTo>
                    <a:cubicBezTo>
                      <a:pt x="34" y="14"/>
                      <a:pt x="30" y="5"/>
                      <a:pt x="23" y="2"/>
                    </a:cubicBezTo>
                    <a:cubicBezTo>
                      <a:pt x="21" y="1"/>
                      <a:pt x="19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177"/>
              <p:cNvSpPr>
                <a:spLocks/>
              </p:cNvSpPr>
              <p:nvPr/>
            </p:nvSpPr>
            <p:spPr bwMode="auto">
              <a:xfrm>
                <a:off x="4636" y="3138"/>
                <a:ext cx="31" cy="27"/>
              </a:xfrm>
              <a:custGeom>
                <a:avLst/>
                <a:gdLst>
                  <a:gd name="T0" fmla="*/ 9 w 18"/>
                  <a:gd name="T1" fmla="*/ 0 h 16"/>
                  <a:gd name="T2" fmla="*/ 2 w 18"/>
                  <a:gd name="T3" fmla="*/ 5 h 16"/>
                  <a:gd name="T4" fmla="*/ 6 w 18"/>
                  <a:gd name="T5" fmla="*/ 15 h 16"/>
                  <a:gd name="T6" fmla="*/ 9 w 18"/>
                  <a:gd name="T7" fmla="*/ 16 h 16"/>
                  <a:gd name="T8" fmla="*/ 16 w 18"/>
                  <a:gd name="T9" fmla="*/ 11 h 16"/>
                  <a:gd name="T10" fmla="*/ 12 w 18"/>
                  <a:gd name="T11" fmla="*/ 1 h 16"/>
                  <a:gd name="T12" fmla="*/ 9 w 18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cubicBezTo>
                      <a:pt x="6" y="0"/>
                      <a:pt x="3" y="2"/>
                      <a:pt x="2" y="5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7" y="16"/>
                      <a:pt x="8" y="16"/>
                      <a:pt x="9" y="16"/>
                    </a:cubicBezTo>
                    <a:cubicBezTo>
                      <a:pt x="12" y="16"/>
                      <a:pt x="15" y="14"/>
                      <a:pt x="16" y="11"/>
                    </a:cubicBezTo>
                    <a:cubicBezTo>
                      <a:pt x="18" y="8"/>
                      <a:pt x="16" y="3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178"/>
              <p:cNvSpPr>
                <a:spLocks/>
              </p:cNvSpPr>
              <p:nvPr/>
            </p:nvSpPr>
            <p:spPr bwMode="auto">
              <a:xfrm>
                <a:off x="4087" y="3157"/>
                <a:ext cx="78" cy="60"/>
              </a:xfrm>
              <a:custGeom>
                <a:avLst/>
                <a:gdLst>
                  <a:gd name="T0" fmla="*/ 22 w 46"/>
                  <a:gd name="T1" fmla="*/ 0 h 35"/>
                  <a:gd name="T2" fmla="*/ 3 w 46"/>
                  <a:gd name="T3" fmla="*/ 12 h 35"/>
                  <a:gd name="T4" fmla="*/ 8 w 46"/>
                  <a:gd name="T5" fmla="*/ 35 h 35"/>
                  <a:gd name="T6" fmla="*/ 27 w 46"/>
                  <a:gd name="T7" fmla="*/ 32 h 35"/>
                  <a:gd name="T8" fmla="*/ 38 w 46"/>
                  <a:gd name="T9" fmla="*/ 33 h 35"/>
                  <a:gd name="T10" fmla="*/ 41 w 46"/>
                  <a:gd name="T11" fmla="*/ 29 h 35"/>
                  <a:gd name="T12" fmla="*/ 31 w 46"/>
                  <a:gd name="T13" fmla="*/ 1 h 35"/>
                  <a:gd name="T14" fmla="*/ 22 w 4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5">
                    <a:moveTo>
                      <a:pt x="22" y="0"/>
                    </a:moveTo>
                    <a:cubicBezTo>
                      <a:pt x="14" y="0"/>
                      <a:pt x="7" y="4"/>
                      <a:pt x="3" y="12"/>
                    </a:cubicBezTo>
                    <a:cubicBezTo>
                      <a:pt x="0" y="20"/>
                      <a:pt x="2" y="29"/>
                      <a:pt x="8" y="35"/>
                    </a:cubicBezTo>
                    <a:cubicBezTo>
                      <a:pt x="14" y="33"/>
                      <a:pt x="20" y="32"/>
                      <a:pt x="27" y="32"/>
                    </a:cubicBezTo>
                    <a:cubicBezTo>
                      <a:pt x="31" y="32"/>
                      <a:pt x="34" y="32"/>
                      <a:pt x="38" y="33"/>
                    </a:cubicBezTo>
                    <a:cubicBezTo>
                      <a:pt x="40" y="32"/>
                      <a:pt x="40" y="30"/>
                      <a:pt x="41" y="29"/>
                    </a:cubicBezTo>
                    <a:cubicBezTo>
                      <a:pt x="46" y="18"/>
                      <a:pt x="41" y="6"/>
                      <a:pt x="31" y="1"/>
                    </a:cubicBezTo>
                    <a:cubicBezTo>
                      <a:pt x="28" y="0"/>
                      <a:pt x="25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179"/>
              <p:cNvSpPr>
                <a:spLocks/>
              </p:cNvSpPr>
              <p:nvPr/>
            </p:nvSpPr>
            <p:spPr bwMode="auto">
              <a:xfrm>
                <a:off x="5037" y="2886"/>
                <a:ext cx="115" cy="91"/>
              </a:xfrm>
              <a:custGeom>
                <a:avLst/>
                <a:gdLst>
                  <a:gd name="T0" fmla="*/ 13 w 67"/>
                  <a:gd name="T1" fmla="*/ 0 h 53"/>
                  <a:gd name="T2" fmla="*/ 13 w 67"/>
                  <a:gd name="T3" fmla="*/ 1 h 53"/>
                  <a:gd name="T4" fmla="*/ 12 w 67"/>
                  <a:gd name="T5" fmla="*/ 43 h 53"/>
                  <a:gd name="T6" fmla="*/ 34 w 67"/>
                  <a:gd name="T7" fmla="*/ 53 h 53"/>
                  <a:gd name="T8" fmla="*/ 54 w 67"/>
                  <a:gd name="T9" fmla="*/ 44 h 53"/>
                  <a:gd name="T10" fmla="*/ 59 w 67"/>
                  <a:gd name="T11" fmla="*/ 6 h 53"/>
                  <a:gd name="T12" fmla="*/ 57 w 67"/>
                  <a:gd name="T13" fmla="*/ 8 h 53"/>
                  <a:gd name="T14" fmla="*/ 38 w 67"/>
                  <a:gd name="T15" fmla="*/ 17 h 53"/>
                  <a:gd name="T16" fmla="*/ 20 w 67"/>
                  <a:gd name="T17" fmla="*/ 10 h 53"/>
                  <a:gd name="T18" fmla="*/ 13 w 67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53">
                    <a:moveTo>
                      <a:pt x="13" y="0"/>
                    </a:moveTo>
                    <a:cubicBezTo>
                      <a:pt x="13" y="0"/>
                      <a:pt x="13" y="1"/>
                      <a:pt x="13" y="1"/>
                    </a:cubicBezTo>
                    <a:cubicBezTo>
                      <a:pt x="1" y="12"/>
                      <a:pt x="0" y="31"/>
                      <a:pt x="12" y="43"/>
                    </a:cubicBezTo>
                    <a:cubicBezTo>
                      <a:pt x="18" y="49"/>
                      <a:pt x="26" y="53"/>
                      <a:pt x="34" y="53"/>
                    </a:cubicBezTo>
                    <a:cubicBezTo>
                      <a:pt x="41" y="53"/>
                      <a:pt x="49" y="50"/>
                      <a:pt x="54" y="44"/>
                    </a:cubicBezTo>
                    <a:cubicBezTo>
                      <a:pt x="65" y="34"/>
                      <a:pt x="67" y="18"/>
                      <a:pt x="59" y="6"/>
                    </a:cubicBezTo>
                    <a:cubicBezTo>
                      <a:pt x="58" y="7"/>
                      <a:pt x="58" y="7"/>
                      <a:pt x="57" y="8"/>
                    </a:cubicBezTo>
                    <a:cubicBezTo>
                      <a:pt x="52" y="14"/>
                      <a:pt x="45" y="17"/>
                      <a:pt x="38" y="17"/>
                    </a:cubicBezTo>
                    <a:cubicBezTo>
                      <a:pt x="31" y="17"/>
                      <a:pt x="25" y="15"/>
                      <a:pt x="20" y="10"/>
                    </a:cubicBezTo>
                    <a:cubicBezTo>
                      <a:pt x="17" y="7"/>
                      <a:pt x="15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180"/>
              <p:cNvSpPr>
                <a:spLocks/>
              </p:cNvSpPr>
              <p:nvPr/>
            </p:nvSpPr>
            <p:spPr bwMode="auto">
              <a:xfrm>
                <a:off x="5054" y="3102"/>
                <a:ext cx="69" cy="63"/>
              </a:xfrm>
              <a:custGeom>
                <a:avLst/>
                <a:gdLst>
                  <a:gd name="T0" fmla="*/ 20 w 40"/>
                  <a:gd name="T1" fmla="*/ 0 h 37"/>
                  <a:gd name="T2" fmla="*/ 7 w 40"/>
                  <a:gd name="T3" fmla="*/ 5 h 37"/>
                  <a:gd name="T4" fmla="*/ 7 w 40"/>
                  <a:gd name="T5" fmla="*/ 31 h 37"/>
                  <a:gd name="T6" fmla="*/ 20 w 40"/>
                  <a:gd name="T7" fmla="*/ 37 h 37"/>
                  <a:gd name="T8" fmla="*/ 33 w 40"/>
                  <a:gd name="T9" fmla="*/ 32 h 37"/>
                  <a:gd name="T10" fmla="*/ 33 w 40"/>
                  <a:gd name="T11" fmla="*/ 6 h 37"/>
                  <a:gd name="T12" fmla="*/ 20 w 40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7">
                    <a:moveTo>
                      <a:pt x="20" y="0"/>
                    </a:moveTo>
                    <a:cubicBezTo>
                      <a:pt x="16" y="0"/>
                      <a:pt x="11" y="2"/>
                      <a:pt x="7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0" y="35"/>
                      <a:pt x="15" y="37"/>
                      <a:pt x="20" y="37"/>
                    </a:cubicBezTo>
                    <a:cubicBezTo>
                      <a:pt x="25" y="37"/>
                      <a:pt x="29" y="35"/>
                      <a:pt x="33" y="32"/>
                    </a:cubicBezTo>
                    <a:cubicBezTo>
                      <a:pt x="40" y="25"/>
                      <a:pt x="40" y="13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181"/>
              <p:cNvSpPr>
                <a:spLocks/>
              </p:cNvSpPr>
              <p:nvPr/>
            </p:nvSpPr>
            <p:spPr bwMode="auto">
              <a:xfrm>
                <a:off x="4804" y="2990"/>
                <a:ext cx="152" cy="139"/>
              </a:xfrm>
              <a:custGeom>
                <a:avLst/>
                <a:gdLst>
                  <a:gd name="T0" fmla="*/ 44 w 89"/>
                  <a:gd name="T1" fmla="*/ 0 h 81"/>
                  <a:gd name="T2" fmla="*/ 17 w 89"/>
                  <a:gd name="T3" fmla="*/ 11 h 81"/>
                  <a:gd name="T4" fmla="*/ 15 w 89"/>
                  <a:gd name="T5" fmla="*/ 68 h 81"/>
                  <a:gd name="T6" fmla="*/ 44 w 89"/>
                  <a:gd name="T7" fmla="*/ 81 h 81"/>
                  <a:gd name="T8" fmla="*/ 72 w 89"/>
                  <a:gd name="T9" fmla="*/ 69 h 81"/>
                  <a:gd name="T10" fmla="*/ 74 w 89"/>
                  <a:gd name="T11" fmla="*/ 13 h 81"/>
                  <a:gd name="T12" fmla="*/ 44 w 89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1">
                    <a:moveTo>
                      <a:pt x="44" y="0"/>
                    </a:moveTo>
                    <a:cubicBezTo>
                      <a:pt x="35" y="0"/>
                      <a:pt x="25" y="4"/>
                      <a:pt x="17" y="11"/>
                    </a:cubicBezTo>
                    <a:cubicBezTo>
                      <a:pt x="1" y="27"/>
                      <a:pt x="0" y="52"/>
                      <a:pt x="15" y="68"/>
                    </a:cubicBezTo>
                    <a:cubicBezTo>
                      <a:pt x="23" y="76"/>
                      <a:pt x="34" y="81"/>
                      <a:pt x="44" y="81"/>
                    </a:cubicBezTo>
                    <a:cubicBezTo>
                      <a:pt x="54" y="81"/>
                      <a:pt x="64" y="77"/>
                      <a:pt x="72" y="69"/>
                    </a:cubicBezTo>
                    <a:cubicBezTo>
                      <a:pt x="88" y="54"/>
                      <a:pt x="89" y="29"/>
                      <a:pt x="74" y="13"/>
                    </a:cubicBezTo>
                    <a:cubicBezTo>
                      <a:pt x="66" y="4"/>
                      <a:pt x="5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182"/>
              <p:cNvSpPr>
                <a:spLocks/>
              </p:cNvSpPr>
              <p:nvPr/>
            </p:nvSpPr>
            <p:spPr bwMode="auto">
              <a:xfrm>
                <a:off x="4636" y="3183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7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9" y="0"/>
                      <a:pt x="13" y="2"/>
                      <a:pt x="9" y="7"/>
                    </a:cubicBezTo>
                    <a:cubicBezTo>
                      <a:pt x="0" y="15"/>
                      <a:pt x="0" y="29"/>
                      <a:pt x="8" y="37"/>
                    </a:cubicBezTo>
                    <a:cubicBezTo>
                      <a:pt x="13" y="42"/>
                      <a:pt x="18" y="44"/>
                      <a:pt x="24" y="44"/>
                    </a:cubicBezTo>
                    <a:cubicBezTo>
                      <a:pt x="30" y="44"/>
                      <a:pt x="35" y="42"/>
                      <a:pt x="39" y="38"/>
                    </a:cubicBezTo>
                    <a:cubicBezTo>
                      <a:pt x="48" y="30"/>
                      <a:pt x="48" y="16"/>
                      <a:pt x="40" y="7"/>
                    </a:cubicBezTo>
                    <a:cubicBezTo>
                      <a:pt x="36" y="3"/>
                      <a:pt x="30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183"/>
              <p:cNvSpPr>
                <a:spLocks/>
              </p:cNvSpPr>
              <p:nvPr/>
            </p:nvSpPr>
            <p:spPr bwMode="auto">
              <a:xfrm>
                <a:off x="4737" y="2814"/>
                <a:ext cx="118" cy="106"/>
              </a:xfrm>
              <a:custGeom>
                <a:avLst/>
                <a:gdLst>
                  <a:gd name="T0" fmla="*/ 35 w 69"/>
                  <a:gd name="T1" fmla="*/ 0 h 62"/>
                  <a:gd name="T2" fmla="*/ 13 w 69"/>
                  <a:gd name="T3" fmla="*/ 9 h 62"/>
                  <a:gd name="T4" fmla="*/ 12 w 69"/>
                  <a:gd name="T5" fmla="*/ 53 h 62"/>
                  <a:gd name="T6" fmla="*/ 35 w 69"/>
                  <a:gd name="T7" fmla="*/ 62 h 62"/>
                  <a:gd name="T8" fmla="*/ 56 w 69"/>
                  <a:gd name="T9" fmla="*/ 54 h 62"/>
                  <a:gd name="T10" fmla="*/ 57 w 69"/>
                  <a:gd name="T11" fmla="*/ 10 h 62"/>
                  <a:gd name="T12" fmla="*/ 35 w 6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2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1" y="21"/>
                      <a:pt x="0" y="40"/>
                      <a:pt x="12" y="53"/>
                    </a:cubicBezTo>
                    <a:cubicBezTo>
                      <a:pt x="18" y="59"/>
                      <a:pt x="26" y="62"/>
                      <a:pt x="35" y="62"/>
                    </a:cubicBezTo>
                    <a:cubicBezTo>
                      <a:pt x="42" y="62"/>
                      <a:pt x="50" y="59"/>
                      <a:pt x="56" y="54"/>
                    </a:cubicBezTo>
                    <a:cubicBezTo>
                      <a:pt x="68" y="42"/>
                      <a:pt x="69" y="22"/>
                      <a:pt x="57" y="10"/>
                    </a:cubicBezTo>
                    <a:cubicBezTo>
                      <a:pt x="51" y="4"/>
                      <a:pt x="43" y="0"/>
                      <a:pt x="35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184"/>
              <p:cNvSpPr>
                <a:spLocks/>
              </p:cNvSpPr>
              <p:nvPr/>
            </p:nvSpPr>
            <p:spPr bwMode="auto">
              <a:xfrm>
                <a:off x="4897" y="3213"/>
                <a:ext cx="119" cy="110"/>
              </a:xfrm>
              <a:custGeom>
                <a:avLst/>
                <a:gdLst>
                  <a:gd name="T0" fmla="*/ 35 w 70"/>
                  <a:gd name="T1" fmla="*/ 0 h 64"/>
                  <a:gd name="T2" fmla="*/ 13 w 70"/>
                  <a:gd name="T3" fmla="*/ 9 h 64"/>
                  <a:gd name="T4" fmla="*/ 6 w 70"/>
                  <a:gd name="T5" fmla="*/ 47 h 64"/>
                  <a:gd name="T6" fmla="*/ 28 w 70"/>
                  <a:gd name="T7" fmla="*/ 63 h 64"/>
                  <a:gd name="T8" fmla="*/ 35 w 70"/>
                  <a:gd name="T9" fmla="*/ 64 h 64"/>
                  <a:gd name="T10" fmla="*/ 57 w 70"/>
                  <a:gd name="T11" fmla="*/ 55 h 64"/>
                  <a:gd name="T12" fmla="*/ 58 w 70"/>
                  <a:gd name="T13" fmla="*/ 10 h 64"/>
                  <a:gd name="T14" fmla="*/ 35 w 70"/>
                  <a:gd name="T1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4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2" y="19"/>
                      <a:pt x="0" y="35"/>
                      <a:pt x="6" y="47"/>
                    </a:cubicBezTo>
                    <a:cubicBezTo>
                      <a:pt x="14" y="52"/>
                      <a:pt x="22" y="57"/>
                      <a:pt x="28" y="63"/>
                    </a:cubicBezTo>
                    <a:cubicBezTo>
                      <a:pt x="30" y="64"/>
                      <a:pt x="33" y="64"/>
                      <a:pt x="35" y="64"/>
                    </a:cubicBezTo>
                    <a:cubicBezTo>
                      <a:pt x="43" y="64"/>
                      <a:pt x="51" y="61"/>
                      <a:pt x="57" y="55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4"/>
                      <a:pt x="43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185"/>
              <p:cNvSpPr>
                <a:spLocks/>
              </p:cNvSpPr>
              <p:nvPr/>
            </p:nvSpPr>
            <p:spPr bwMode="auto">
              <a:xfrm>
                <a:off x="4907" y="3294"/>
                <a:ext cx="37" cy="28"/>
              </a:xfrm>
              <a:custGeom>
                <a:avLst/>
                <a:gdLst>
                  <a:gd name="T0" fmla="*/ 0 w 22"/>
                  <a:gd name="T1" fmla="*/ 0 h 16"/>
                  <a:gd name="T2" fmla="*/ 6 w 22"/>
                  <a:gd name="T3" fmla="*/ 7 h 16"/>
                  <a:gd name="T4" fmla="*/ 22 w 22"/>
                  <a:gd name="T5" fmla="*/ 16 h 16"/>
                  <a:gd name="T6" fmla="*/ 0 w 2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6">
                    <a:moveTo>
                      <a:pt x="0" y="0"/>
                    </a:moveTo>
                    <a:cubicBezTo>
                      <a:pt x="2" y="3"/>
                      <a:pt x="3" y="5"/>
                      <a:pt x="6" y="7"/>
                    </a:cubicBezTo>
                    <a:cubicBezTo>
                      <a:pt x="10" y="12"/>
                      <a:pt x="16" y="15"/>
                      <a:pt x="22" y="16"/>
                    </a:cubicBezTo>
                    <a:cubicBezTo>
                      <a:pt x="16" y="10"/>
                      <a:pt x="8" y="5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186"/>
              <p:cNvSpPr>
                <a:spLocks/>
              </p:cNvSpPr>
              <p:nvPr/>
            </p:nvSpPr>
            <p:spPr bwMode="auto">
              <a:xfrm>
                <a:off x="4628" y="3026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4 h 30"/>
                  <a:gd name="T4" fmla="*/ 6 w 34"/>
                  <a:gd name="T5" fmla="*/ 26 h 30"/>
                  <a:gd name="T6" fmla="*/ 17 w 34"/>
                  <a:gd name="T7" fmla="*/ 30 h 30"/>
                  <a:gd name="T8" fmla="*/ 28 w 34"/>
                  <a:gd name="T9" fmla="*/ 26 h 30"/>
                  <a:gd name="T10" fmla="*/ 28 w 34"/>
                  <a:gd name="T11" fmla="*/ 4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4"/>
                    </a:cubicBezTo>
                    <a:cubicBezTo>
                      <a:pt x="0" y="10"/>
                      <a:pt x="0" y="20"/>
                      <a:pt x="6" y="26"/>
                    </a:cubicBezTo>
                    <a:cubicBezTo>
                      <a:pt x="9" y="29"/>
                      <a:pt x="13" y="30"/>
                      <a:pt x="17" y="30"/>
                    </a:cubicBezTo>
                    <a:cubicBezTo>
                      <a:pt x="21" y="30"/>
                      <a:pt x="25" y="29"/>
                      <a:pt x="28" y="26"/>
                    </a:cubicBezTo>
                    <a:cubicBezTo>
                      <a:pt x="34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187"/>
              <p:cNvSpPr>
                <a:spLocks/>
              </p:cNvSpPr>
              <p:nvPr/>
            </p:nvSpPr>
            <p:spPr bwMode="auto">
              <a:xfrm>
                <a:off x="4780" y="3308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3 w 18"/>
                  <a:gd name="T3" fmla="*/ 2 h 17"/>
                  <a:gd name="T4" fmla="*/ 3 w 18"/>
                  <a:gd name="T5" fmla="*/ 14 h 17"/>
                  <a:gd name="T6" fmla="*/ 9 w 18"/>
                  <a:gd name="T7" fmla="*/ 17 h 17"/>
                  <a:gd name="T8" fmla="*/ 15 w 18"/>
                  <a:gd name="T9" fmla="*/ 14 h 17"/>
                  <a:gd name="T10" fmla="*/ 15 w 18"/>
                  <a:gd name="T11" fmla="*/ 3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0" y="6"/>
                      <a:pt x="0" y="11"/>
                      <a:pt x="3" y="14"/>
                    </a:cubicBezTo>
                    <a:cubicBezTo>
                      <a:pt x="5" y="16"/>
                      <a:pt x="7" y="17"/>
                      <a:pt x="9" y="17"/>
                    </a:cubicBezTo>
                    <a:cubicBezTo>
                      <a:pt x="11" y="17"/>
                      <a:pt x="13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3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188"/>
              <p:cNvSpPr>
                <a:spLocks/>
              </p:cNvSpPr>
              <p:nvPr/>
            </p:nvSpPr>
            <p:spPr bwMode="auto">
              <a:xfrm>
                <a:off x="4926" y="2752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6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8" y="0"/>
                      <a:pt x="13" y="2"/>
                      <a:pt x="9" y="6"/>
                    </a:cubicBezTo>
                    <a:cubicBezTo>
                      <a:pt x="0" y="14"/>
                      <a:pt x="0" y="28"/>
                      <a:pt x="8" y="37"/>
                    </a:cubicBezTo>
                    <a:cubicBezTo>
                      <a:pt x="12" y="42"/>
                      <a:pt x="18" y="44"/>
                      <a:pt x="24" y="44"/>
                    </a:cubicBezTo>
                    <a:cubicBezTo>
                      <a:pt x="29" y="44"/>
                      <a:pt x="35" y="42"/>
                      <a:pt x="39" y="38"/>
                    </a:cubicBezTo>
                    <a:cubicBezTo>
                      <a:pt x="48" y="29"/>
                      <a:pt x="48" y="16"/>
                      <a:pt x="40" y="7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189"/>
              <p:cNvSpPr>
                <a:spLocks/>
              </p:cNvSpPr>
              <p:nvPr/>
            </p:nvSpPr>
            <p:spPr bwMode="auto">
              <a:xfrm>
                <a:off x="5054" y="2826"/>
                <a:ext cx="94" cy="70"/>
              </a:xfrm>
              <a:custGeom>
                <a:avLst/>
                <a:gdLst>
                  <a:gd name="T0" fmla="*/ 27 w 55"/>
                  <a:gd name="T1" fmla="*/ 0 h 41"/>
                  <a:gd name="T2" fmla="*/ 8 w 55"/>
                  <a:gd name="T3" fmla="*/ 9 h 41"/>
                  <a:gd name="T4" fmla="*/ 3 w 55"/>
                  <a:gd name="T5" fmla="*/ 35 h 41"/>
                  <a:gd name="T6" fmla="*/ 24 w 55"/>
                  <a:gd name="T7" fmla="*/ 27 h 41"/>
                  <a:gd name="T8" fmla="*/ 45 w 55"/>
                  <a:gd name="T9" fmla="*/ 37 h 41"/>
                  <a:gd name="T10" fmla="*/ 49 w 55"/>
                  <a:gd name="T11" fmla="*/ 41 h 41"/>
                  <a:gd name="T12" fmla="*/ 51 w 55"/>
                  <a:gd name="T13" fmla="*/ 16 h 41"/>
                  <a:gd name="T14" fmla="*/ 48 w 55"/>
                  <a:gd name="T15" fmla="*/ 16 h 41"/>
                  <a:gd name="T16" fmla="*/ 42 w 55"/>
                  <a:gd name="T17" fmla="*/ 15 h 41"/>
                  <a:gd name="T18" fmla="*/ 27 w 5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41">
                    <a:moveTo>
                      <a:pt x="27" y="0"/>
                    </a:moveTo>
                    <a:cubicBezTo>
                      <a:pt x="20" y="0"/>
                      <a:pt x="13" y="3"/>
                      <a:pt x="8" y="9"/>
                    </a:cubicBezTo>
                    <a:cubicBezTo>
                      <a:pt x="1" y="16"/>
                      <a:pt x="0" y="26"/>
                      <a:pt x="3" y="35"/>
                    </a:cubicBezTo>
                    <a:cubicBezTo>
                      <a:pt x="9" y="30"/>
                      <a:pt x="16" y="27"/>
                      <a:pt x="24" y="27"/>
                    </a:cubicBezTo>
                    <a:cubicBezTo>
                      <a:pt x="32" y="27"/>
                      <a:pt x="40" y="31"/>
                      <a:pt x="45" y="37"/>
                    </a:cubicBezTo>
                    <a:cubicBezTo>
                      <a:pt x="47" y="38"/>
                      <a:pt x="48" y="39"/>
                      <a:pt x="49" y="41"/>
                    </a:cubicBezTo>
                    <a:cubicBezTo>
                      <a:pt x="54" y="33"/>
                      <a:pt x="55" y="24"/>
                      <a:pt x="51" y="16"/>
                    </a:cubicBezTo>
                    <a:cubicBezTo>
                      <a:pt x="50" y="16"/>
                      <a:pt x="49" y="16"/>
                      <a:pt x="48" y="16"/>
                    </a:cubicBezTo>
                    <a:cubicBezTo>
                      <a:pt x="46" y="16"/>
                      <a:pt x="44" y="16"/>
                      <a:pt x="42" y="15"/>
                    </a:cubicBezTo>
                    <a:cubicBezTo>
                      <a:pt x="34" y="13"/>
                      <a:pt x="29" y="7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190"/>
              <p:cNvSpPr>
                <a:spLocks/>
              </p:cNvSpPr>
              <p:nvPr/>
            </p:nvSpPr>
            <p:spPr bwMode="auto">
              <a:xfrm>
                <a:off x="5100" y="2826"/>
                <a:ext cx="41" cy="27"/>
              </a:xfrm>
              <a:custGeom>
                <a:avLst/>
                <a:gdLst>
                  <a:gd name="T0" fmla="*/ 1 w 24"/>
                  <a:gd name="T1" fmla="*/ 0 h 16"/>
                  <a:gd name="T2" fmla="*/ 0 w 24"/>
                  <a:gd name="T3" fmla="*/ 0 h 16"/>
                  <a:gd name="T4" fmla="*/ 15 w 24"/>
                  <a:gd name="T5" fmla="*/ 15 h 16"/>
                  <a:gd name="T6" fmla="*/ 21 w 24"/>
                  <a:gd name="T7" fmla="*/ 16 h 16"/>
                  <a:gd name="T8" fmla="*/ 24 w 24"/>
                  <a:gd name="T9" fmla="*/ 16 h 16"/>
                  <a:gd name="T10" fmla="*/ 18 w 24"/>
                  <a:gd name="T11" fmla="*/ 6 h 16"/>
                  <a:gd name="T12" fmla="*/ 1 w 2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7" y="13"/>
                      <a:pt x="15" y="15"/>
                    </a:cubicBezTo>
                    <a:cubicBezTo>
                      <a:pt x="17" y="16"/>
                      <a:pt x="19" y="16"/>
                      <a:pt x="21" y="16"/>
                    </a:cubicBezTo>
                    <a:cubicBezTo>
                      <a:pt x="22" y="16"/>
                      <a:pt x="23" y="16"/>
                      <a:pt x="24" y="16"/>
                    </a:cubicBezTo>
                    <a:cubicBezTo>
                      <a:pt x="23" y="12"/>
                      <a:pt x="21" y="9"/>
                      <a:pt x="18" y="6"/>
                    </a:cubicBezTo>
                    <a:cubicBezTo>
                      <a:pt x="13" y="2"/>
                      <a:pt x="7" y="0"/>
                      <a:pt x="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191"/>
              <p:cNvSpPr>
                <a:spLocks/>
              </p:cNvSpPr>
              <p:nvPr/>
            </p:nvSpPr>
            <p:spPr bwMode="auto">
              <a:xfrm>
                <a:off x="5059" y="2872"/>
                <a:ext cx="79" cy="43"/>
              </a:xfrm>
              <a:custGeom>
                <a:avLst/>
                <a:gdLst>
                  <a:gd name="T0" fmla="*/ 21 w 46"/>
                  <a:gd name="T1" fmla="*/ 0 h 25"/>
                  <a:gd name="T2" fmla="*/ 0 w 46"/>
                  <a:gd name="T3" fmla="*/ 8 h 25"/>
                  <a:gd name="T4" fmla="*/ 7 w 46"/>
                  <a:gd name="T5" fmla="*/ 18 h 25"/>
                  <a:gd name="T6" fmla="*/ 25 w 46"/>
                  <a:gd name="T7" fmla="*/ 25 h 25"/>
                  <a:gd name="T8" fmla="*/ 44 w 46"/>
                  <a:gd name="T9" fmla="*/ 16 h 25"/>
                  <a:gd name="T10" fmla="*/ 46 w 46"/>
                  <a:gd name="T11" fmla="*/ 14 h 25"/>
                  <a:gd name="T12" fmla="*/ 42 w 46"/>
                  <a:gd name="T13" fmla="*/ 10 h 25"/>
                  <a:gd name="T14" fmla="*/ 21 w 46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25">
                    <a:moveTo>
                      <a:pt x="21" y="0"/>
                    </a:moveTo>
                    <a:cubicBezTo>
                      <a:pt x="13" y="0"/>
                      <a:pt x="6" y="3"/>
                      <a:pt x="0" y="8"/>
                    </a:cubicBezTo>
                    <a:cubicBezTo>
                      <a:pt x="2" y="12"/>
                      <a:pt x="4" y="15"/>
                      <a:pt x="7" y="18"/>
                    </a:cubicBezTo>
                    <a:cubicBezTo>
                      <a:pt x="12" y="23"/>
                      <a:pt x="18" y="25"/>
                      <a:pt x="25" y="25"/>
                    </a:cubicBezTo>
                    <a:cubicBezTo>
                      <a:pt x="32" y="25"/>
                      <a:pt x="39" y="22"/>
                      <a:pt x="44" y="16"/>
                    </a:cubicBezTo>
                    <a:cubicBezTo>
                      <a:pt x="45" y="15"/>
                      <a:pt x="45" y="15"/>
                      <a:pt x="46" y="14"/>
                    </a:cubicBezTo>
                    <a:cubicBezTo>
                      <a:pt x="45" y="12"/>
                      <a:pt x="44" y="11"/>
                      <a:pt x="42" y="10"/>
                    </a:cubicBezTo>
                    <a:cubicBezTo>
                      <a:pt x="37" y="4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192"/>
              <p:cNvSpPr>
                <a:spLocks/>
              </p:cNvSpPr>
              <p:nvPr/>
            </p:nvSpPr>
            <p:spPr bwMode="auto">
              <a:xfrm>
                <a:off x="5063" y="2663"/>
                <a:ext cx="60" cy="55"/>
              </a:xfrm>
              <a:custGeom>
                <a:avLst/>
                <a:gdLst>
                  <a:gd name="T0" fmla="*/ 17 w 35"/>
                  <a:gd name="T1" fmla="*/ 0 h 32"/>
                  <a:gd name="T2" fmla="*/ 5 w 35"/>
                  <a:gd name="T3" fmla="*/ 5 h 32"/>
                  <a:gd name="T4" fmla="*/ 7 w 35"/>
                  <a:gd name="T5" fmla="*/ 28 h 32"/>
                  <a:gd name="T6" fmla="*/ 17 w 35"/>
                  <a:gd name="T7" fmla="*/ 32 h 32"/>
                  <a:gd name="T8" fmla="*/ 29 w 35"/>
                  <a:gd name="T9" fmla="*/ 26 h 32"/>
                  <a:gd name="T10" fmla="*/ 28 w 35"/>
                  <a:gd name="T11" fmla="*/ 4 h 32"/>
                  <a:gd name="T12" fmla="*/ 17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7" y="0"/>
                    </a:moveTo>
                    <a:cubicBezTo>
                      <a:pt x="13" y="0"/>
                      <a:pt x="8" y="2"/>
                      <a:pt x="5" y="5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0" y="30"/>
                      <a:pt x="13" y="32"/>
                      <a:pt x="17" y="32"/>
                    </a:cubicBezTo>
                    <a:cubicBezTo>
                      <a:pt x="21" y="32"/>
                      <a:pt x="26" y="30"/>
                      <a:pt x="29" y="26"/>
                    </a:cubicBezTo>
                    <a:cubicBezTo>
                      <a:pt x="35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193"/>
              <p:cNvSpPr>
                <a:spLocks/>
              </p:cNvSpPr>
              <p:nvPr/>
            </p:nvSpPr>
            <p:spPr bwMode="auto">
              <a:xfrm>
                <a:off x="5210" y="2680"/>
                <a:ext cx="132" cy="118"/>
              </a:xfrm>
              <a:custGeom>
                <a:avLst/>
                <a:gdLst>
                  <a:gd name="T0" fmla="*/ 39 w 77"/>
                  <a:gd name="T1" fmla="*/ 0 h 69"/>
                  <a:gd name="T2" fmla="*/ 13 w 77"/>
                  <a:gd name="T3" fmla="*/ 11 h 69"/>
                  <a:gd name="T4" fmla="*/ 16 w 77"/>
                  <a:gd name="T5" fmla="*/ 60 h 69"/>
                  <a:gd name="T6" fmla="*/ 39 w 77"/>
                  <a:gd name="T7" fmla="*/ 69 h 69"/>
                  <a:gd name="T8" fmla="*/ 64 w 77"/>
                  <a:gd name="T9" fmla="*/ 57 h 69"/>
                  <a:gd name="T10" fmla="*/ 62 w 77"/>
                  <a:gd name="T11" fmla="*/ 8 h 69"/>
                  <a:gd name="T12" fmla="*/ 39 w 77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9">
                    <a:moveTo>
                      <a:pt x="39" y="0"/>
                    </a:moveTo>
                    <a:cubicBezTo>
                      <a:pt x="29" y="0"/>
                      <a:pt x="20" y="4"/>
                      <a:pt x="13" y="11"/>
                    </a:cubicBezTo>
                    <a:cubicBezTo>
                      <a:pt x="0" y="25"/>
                      <a:pt x="1" y="47"/>
                      <a:pt x="16" y="60"/>
                    </a:cubicBezTo>
                    <a:cubicBezTo>
                      <a:pt x="22" y="66"/>
                      <a:pt x="30" y="69"/>
                      <a:pt x="39" y="69"/>
                    </a:cubicBezTo>
                    <a:cubicBezTo>
                      <a:pt x="48" y="69"/>
                      <a:pt x="58" y="65"/>
                      <a:pt x="64" y="57"/>
                    </a:cubicBezTo>
                    <a:cubicBezTo>
                      <a:pt x="77" y="43"/>
                      <a:pt x="76" y="21"/>
                      <a:pt x="62" y="8"/>
                    </a:cubicBezTo>
                    <a:cubicBezTo>
                      <a:pt x="55" y="3"/>
                      <a:pt x="47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194"/>
              <p:cNvSpPr>
                <a:spLocks/>
              </p:cNvSpPr>
              <p:nvPr/>
            </p:nvSpPr>
            <p:spPr bwMode="auto">
              <a:xfrm>
                <a:off x="5403" y="255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7 w 42"/>
                  <a:gd name="T3" fmla="*/ 7 h 38"/>
                  <a:gd name="T4" fmla="*/ 8 w 42"/>
                  <a:gd name="T5" fmla="*/ 33 h 38"/>
                  <a:gd name="T6" fmla="*/ 21 w 42"/>
                  <a:gd name="T7" fmla="*/ 38 h 38"/>
                  <a:gd name="T8" fmla="*/ 35 w 42"/>
                  <a:gd name="T9" fmla="*/ 32 h 38"/>
                  <a:gd name="T10" fmla="*/ 33 w 42"/>
                  <a:gd name="T11" fmla="*/ 5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0" y="3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2" y="37"/>
                      <a:pt x="16" y="38"/>
                      <a:pt x="21" y="38"/>
                    </a:cubicBezTo>
                    <a:cubicBezTo>
                      <a:pt x="26" y="38"/>
                      <a:pt x="31" y="36"/>
                      <a:pt x="35" y="32"/>
                    </a:cubicBezTo>
                    <a:cubicBezTo>
                      <a:pt x="42" y="24"/>
                      <a:pt x="41" y="12"/>
                      <a:pt x="33" y="5"/>
                    </a:cubicBezTo>
                    <a:cubicBezTo>
                      <a:pt x="30" y="2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195"/>
              <p:cNvSpPr>
                <a:spLocks/>
              </p:cNvSpPr>
              <p:nvPr/>
            </p:nvSpPr>
            <p:spPr bwMode="auto">
              <a:xfrm>
                <a:off x="5311" y="2853"/>
                <a:ext cx="101" cy="91"/>
              </a:xfrm>
              <a:custGeom>
                <a:avLst/>
                <a:gdLst>
                  <a:gd name="T0" fmla="*/ 29 w 59"/>
                  <a:gd name="T1" fmla="*/ 0 h 53"/>
                  <a:gd name="T2" fmla="*/ 9 w 59"/>
                  <a:gd name="T3" fmla="*/ 8 h 53"/>
                  <a:gd name="T4" fmla="*/ 12 w 59"/>
                  <a:gd name="T5" fmla="*/ 46 h 53"/>
                  <a:gd name="T6" fmla="*/ 29 w 59"/>
                  <a:gd name="T7" fmla="*/ 53 h 53"/>
                  <a:gd name="T8" fmla="*/ 49 w 59"/>
                  <a:gd name="T9" fmla="*/ 44 h 53"/>
                  <a:gd name="T10" fmla="*/ 47 w 59"/>
                  <a:gd name="T11" fmla="*/ 6 h 53"/>
                  <a:gd name="T12" fmla="*/ 29 w 59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3">
                    <a:moveTo>
                      <a:pt x="29" y="0"/>
                    </a:moveTo>
                    <a:cubicBezTo>
                      <a:pt x="22" y="0"/>
                      <a:pt x="15" y="3"/>
                      <a:pt x="9" y="8"/>
                    </a:cubicBezTo>
                    <a:cubicBezTo>
                      <a:pt x="0" y="19"/>
                      <a:pt x="1" y="36"/>
                      <a:pt x="12" y="46"/>
                    </a:cubicBezTo>
                    <a:cubicBezTo>
                      <a:pt x="17" y="51"/>
                      <a:pt x="23" y="53"/>
                      <a:pt x="29" y="53"/>
                    </a:cubicBezTo>
                    <a:cubicBezTo>
                      <a:pt x="37" y="53"/>
                      <a:pt x="44" y="50"/>
                      <a:pt x="49" y="44"/>
                    </a:cubicBezTo>
                    <a:cubicBezTo>
                      <a:pt x="59" y="33"/>
                      <a:pt x="58" y="16"/>
                      <a:pt x="47" y="6"/>
                    </a:cubicBezTo>
                    <a:cubicBezTo>
                      <a:pt x="42" y="2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196"/>
              <p:cNvSpPr>
                <a:spLocks/>
              </p:cNvSpPr>
              <p:nvPr/>
            </p:nvSpPr>
            <p:spPr bwMode="auto">
              <a:xfrm>
                <a:off x="5143" y="2517"/>
                <a:ext cx="106" cy="94"/>
              </a:xfrm>
              <a:custGeom>
                <a:avLst/>
                <a:gdLst>
                  <a:gd name="T0" fmla="*/ 31 w 62"/>
                  <a:gd name="T1" fmla="*/ 0 h 55"/>
                  <a:gd name="T2" fmla="*/ 11 w 62"/>
                  <a:gd name="T3" fmla="*/ 9 h 55"/>
                  <a:gd name="T4" fmla="*/ 13 w 62"/>
                  <a:gd name="T5" fmla="*/ 48 h 55"/>
                  <a:gd name="T6" fmla="*/ 31 w 62"/>
                  <a:gd name="T7" fmla="*/ 55 h 55"/>
                  <a:gd name="T8" fmla="*/ 52 w 62"/>
                  <a:gd name="T9" fmla="*/ 46 h 55"/>
                  <a:gd name="T10" fmla="*/ 49 w 62"/>
                  <a:gd name="T11" fmla="*/ 7 h 55"/>
                  <a:gd name="T12" fmla="*/ 31 w 62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5">
                    <a:moveTo>
                      <a:pt x="31" y="0"/>
                    </a:moveTo>
                    <a:cubicBezTo>
                      <a:pt x="24" y="0"/>
                      <a:pt x="16" y="3"/>
                      <a:pt x="11" y="9"/>
                    </a:cubicBezTo>
                    <a:cubicBezTo>
                      <a:pt x="0" y="21"/>
                      <a:pt x="1" y="38"/>
                      <a:pt x="13" y="48"/>
                    </a:cubicBezTo>
                    <a:cubicBezTo>
                      <a:pt x="18" y="53"/>
                      <a:pt x="25" y="55"/>
                      <a:pt x="31" y="55"/>
                    </a:cubicBezTo>
                    <a:cubicBezTo>
                      <a:pt x="39" y="55"/>
                      <a:pt x="46" y="52"/>
                      <a:pt x="52" y="46"/>
                    </a:cubicBezTo>
                    <a:cubicBezTo>
                      <a:pt x="62" y="35"/>
                      <a:pt x="61" y="17"/>
                      <a:pt x="49" y="7"/>
                    </a:cubicBezTo>
                    <a:cubicBezTo>
                      <a:pt x="44" y="3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197"/>
              <p:cNvSpPr>
                <a:spLocks/>
              </p:cNvSpPr>
              <p:nvPr/>
            </p:nvSpPr>
            <p:spPr bwMode="auto">
              <a:xfrm>
                <a:off x="5443" y="2707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5 w 30"/>
                  <a:gd name="T3" fmla="*/ 4 h 26"/>
                  <a:gd name="T4" fmla="*/ 6 w 30"/>
                  <a:gd name="T5" fmla="*/ 23 h 26"/>
                  <a:gd name="T6" fmla="*/ 15 w 30"/>
                  <a:gd name="T7" fmla="*/ 26 h 26"/>
                  <a:gd name="T8" fmla="*/ 25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5" y="22"/>
                    </a:cubicBezTo>
                    <a:cubicBezTo>
                      <a:pt x="30" y="16"/>
                      <a:pt x="29" y="8"/>
                      <a:pt x="24" y="3"/>
                    </a:cubicBezTo>
                    <a:cubicBezTo>
                      <a:pt x="21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198"/>
              <p:cNvSpPr>
                <a:spLocks/>
              </p:cNvSpPr>
              <p:nvPr/>
            </p:nvSpPr>
            <p:spPr bwMode="auto">
              <a:xfrm>
                <a:off x="5318" y="2495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2 w 15"/>
                  <a:gd name="T3" fmla="*/ 3 h 14"/>
                  <a:gd name="T4" fmla="*/ 3 w 15"/>
                  <a:gd name="T5" fmla="*/ 13 h 14"/>
                  <a:gd name="T6" fmla="*/ 7 w 15"/>
                  <a:gd name="T7" fmla="*/ 14 h 14"/>
                  <a:gd name="T8" fmla="*/ 13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4" y="14"/>
                      <a:pt x="6" y="14"/>
                      <a:pt x="7" y="14"/>
                    </a:cubicBezTo>
                    <a:cubicBezTo>
                      <a:pt x="9" y="14"/>
                      <a:pt x="11" y="14"/>
                      <a:pt x="13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199"/>
              <p:cNvSpPr>
                <a:spLocks/>
              </p:cNvSpPr>
              <p:nvPr/>
            </p:nvSpPr>
            <p:spPr bwMode="auto">
              <a:xfrm>
                <a:off x="5405" y="1985"/>
                <a:ext cx="105" cy="100"/>
              </a:xfrm>
              <a:custGeom>
                <a:avLst/>
                <a:gdLst>
                  <a:gd name="T0" fmla="*/ 29 w 61"/>
                  <a:gd name="T1" fmla="*/ 0 h 58"/>
                  <a:gd name="T2" fmla="*/ 22 w 61"/>
                  <a:gd name="T3" fmla="*/ 0 h 58"/>
                  <a:gd name="T4" fmla="*/ 21 w 61"/>
                  <a:gd name="T5" fmla="*/ 1 h 58"/>
                  <a:gd name="T6" fmla="*/ 23 w 61"/>
                  <a:gd name="T7" fmla="*/ 3 h 58"/>
                  <a:gd name="T8" fmla="*/ 22 w 61"/>
                  <a:gd name="T9" fmla="*/ 26 h 58"/>
                  <a:gd name="T10" fmla="*/ 11 w 61"/>
                  <a:gd name="T11" fmla="*/ 30 h 58"/>
                  <a:gd name="T12" fmla="*/ 0 w 61"/>
                  <a:gd name="T13" fmla="*/ 26 h 58"/>
                  <a:gd name="T14" fmla="*/ 1 w 61"/>
                  <a:gd name="T15" fmla="*/ 36 h 58"/>
                  <a:gd name="T16" fmla="*/ 29 w 61"/>
                  <a:gd name="T17" fmla="*/ 58 h 58"/>
                  <a:gd name="T18" fmla="*/ 36 w 61"/>
                  <a:gd name="T19" fmla="*/ 57 h 58"/>
                  <a:gd name="T20" fmla="*/ 57 w 61"/>
                  <a:gd name="T21" fmla="*/ 21 h 58"/>
                  <a:gd name="T22" fmla="*/ 29 w 61"/>
                  <a:gd name="T2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58">
                    <a:moveTo>
                      <a:pt x="29" y="0"/>
                    </a:moveTo>
                    <a:cubicBezTo>
                      <a:pt x="27" y="0"/>
                      <a:pt x="25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21" y="2"/>
                      <a:pt x="22" y="2"/>
                      <a:pt x="23" y="3"/>
                    </a:cubicBezTo>
                    <a:cubicBezTo>
                      <a:pt x="29" y="10"/>
                      <a:pt x="29" y="20"/>
                      <a:pt x="22" y="26"/>
                    </a:cubicBezTo>
                    <a:cubicBezTo>
                      <a:pt x="19" y="29"/>
                      <a:pt x="15" y="30"/>
                      <a:pt x="11" y="30"/>
                    </a:cubicBezTo>
                    <a:cubicBezTo>
                      <a:pt x="7" y="30"/>
                      <a:pt x="3" y="29"/>
                      <a:pt x="0" y="26"/>
                    </a:cubicBezTo>
                    <a:cubicBezTo>
                      <a:pt x="0" y="29"/>
                      <a:pt x="0" y="32"/>
                      <a:pt x="1" y="36"/>
                    </a:cubicBezTo>
                    <a:cubicBezTo>
                      <a:pt x="5" y="49"/>
                      <a:pt x="16" y="58"/>
                      <a:pt x="29" y="58"/>
                    </a:cubicBezTo>
                    <a:cubicBezTo>
                      <a:pt x="32" y="58"/>
                      <a:pt x="34" y="57"/>
                      <a:pt x="36" y="57"/>
                    </a:cubicBezTo>
                    <a:cubicBezTo>
                      <a:pt x="52" y="53"/>
                      <a:pt x="61" y="37"/>
                      <a:pt x="57" y="21"/>
                    </a:cubicBezTo>
                    <a:cubicBezTo>
                      <a:pt x="54" y="8"/>
                      <a:pt x="42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200"/>
              <p:cNvSpPr>
                <a:spLocks/>
              </p:cNvSpPr>
              <p:nvPr/>
            </p:nvSpPr>
            <p:spPr bwMode="auto">
              <a:xfrm>
                <a:off x="5594" y="2109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15 w 39"/>
                  <a:gd name="T3" fmla="*/ 0 h 35"/>
                  <a:gd name="T4" fmla="*/ 3 w 39"/>
                  <a:gd name="T5" fmla="*/ 22 h 35"/>
                  <a:gd name="T6" fmla="*/ 20 w 39"/>
                  <a:gd name="T7" fmla="*/ 35 h 35"/>
                  <a:gd name="T8" fmla="*/ 24 w 39"/>
                  <a:gd name="T9" fmla="*/ 34 h 35"/>
                  <a:gd name="T10" fmla="*/ 37 w 39"/>
                  <a:gd name="T11" fmla="*/ 13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6" y="3"/>
                      <a:pt x="0" y="12"/>
                      <a:pt x="3" y="22"/>
                    </a:cubicBezTo>
                    <a:cubicBezTo>
                      <a:pt x="5" y="29"/>
                      <a:pt x="12" y="35"/>
                      <a:pt x="20" y="35"/>
                    </a:cubicBezTo>
                    <a:cubicBezTo>
                      <a:pt x="21" y="35"/>
                      <a:pt x="22" y="35"/>
                      <a:pt x="24" y="34"/>
                    </a:cubicBezTo>
                    <a:cubicBezTo>
                      <a:pt x="33" y="32"/>
                      <a:pt x="39" y="22"/>
                      <a:pt x="37" y="13"/>
                    </a:cubicBezTo>
                    <a:cubicBezTo>
                      <a:pt x="35" y="5"/>
                      <a:pt x="27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201"/>
              <p:cNvSpPr>
                <a:spLocks/>
              </p:cNvSpPr>
              <p:nvPr/>
            </p:nvSpPr>
            <p:spPr bwMode="auto">
              <a:xfrm>
                <a:off x="5395" y="2212"/>
                <a:ext cx="82" cy="132"/>
              </a:xfrm>
              <a:custGeom>
                <a:avLst/>
                <a:gdLst>
                  <a:gd name="T0" fmla="*/ 42 w 48"/>
                  <a:gd name="T1" fmla="*/ 0 h 77"/>
                  <a:gd name="T2" fmla="*/ 33 w 48"/>
                  <a:gd name="T3" fmla="*/ 1 h 77"/>
                  <a:gd name="T4" fmla="*/ 5 w 48"/>
                  <a:gd name="T5" fmla="*/ 48 h 77"/>
                  <a:gd name="T6" fmla="*/ 42 w 48"/>
                  <a:gd name="T7" fmla="*/ 77 h 77"/>
                  <a:gd name="T8" fmla="*/ 48 w 48"/>
                  <a:gd name="T9" fmla="*/ 77 h 77"/>
                  <a:gd name="T10" fmla="*/ 45 w 48"/>
                  <a:gd name="T11" fmla="*/ 9 h 77"/>
                  <a:gd name="T12" fmla="*/ 48 w 48"/>
                  <a:gd name="T13" fmla="*/ 0 h 77"/>
                  <a:gd name="T14" fmla="*/ 42 w 48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7">
                    <a:moveTo>
                      <a:pt x="42" y="0"/>
                    </a:moveTo>
                    <a:cubicBezTo>
                      <a:pt x="39" y="0"/>
                      <a:pt x="36" y="0"/>
                      <a:pt x="33" y="1"/>
                    </a:cubicBezTo>
                    <a:cubicBezTo>
                      <a:pt x="12" y="6"/>
                      <a:pt x="0" y="27"/>
                      <a:pt x="5" y="48"/>
                    </a:cubicBezTo>
                    <a:cubicBezTo>
                      <a:pt x="9" y="66"/>
                      <a:pt x="25" y="77"/>
                      <a:pt x="42" y="77"/>
                    </a:cubicBezTo>
                    <a:cubicBezTo>
                      <a:pt x="44" y="77"/>
                      <a:pt x="46" y="77"/>
                      <a:pt x="48" y="77"/>
                    </a:cubicBezTo>
                    <a:cubicBezTo>
                      <a:pt x="40" y="56"/>
                      <a:pt x="38" y="33"/>
                      <a:pt x="45" y="9"/>
                    </a:cubicBezTo>
                    <a:cubicBezTo>
                      <a:pt x="46" y="6"/>
                      <a:pt x="46" y="3"/>
                      <a:pt x="48" y="0"/>
                    </a:cubicBezTo>
                    <a:cubicBezTo>
                      <a:pt x="46" y="0"/>
                      <a:pt x="44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202"/>
              <p:cNvSpPr>
                <a:spLocks/>
              </p:cNvSpPr>
              <p:nvPr/>
            </p:nvSpPr>
            <p:spPr bwMode="auto">
              <a:xfrm>
                <a:off x="5460" y="2212"/>
                <a:ext cx="80" cy="132"/>
              </a:xfrm>
              <a:custGeom>
                <a:avLst/>
                <a:gdLst>
                  <a:gd name="T0" fmla="*/ 10 w 47"/>
                  <a:gd name="T1" fmla="*/ 0 h 77"/>
                  <a:gd name="T2" fmla="*/ 7 w 47"/>
                  <a:gd name="T3" fmla="*/ 9 h 77"/>
                  <a:gd name="T4" fmla="*/ 10 w 47"/>
                  <a:gd name="T5" fmla="*/ 77 h 77"/>
                  <a:gd name="T6" fmla="*/ 14 w 47"/>
                  <a:gd name="T7" fmla="*/ 76 h 77"/>
                  <a:gd name="T8" fmla="*/ 42 w 47"/>
                  <a:gd name="T9" fmla="*/ 29 h 77"/>
                  <a:gd name="T10" fmla="*/ 10 w 4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77">
                    <a:moveTo>
                      <a:pt x="10" y="0"/>
                    </a:moveTo>
                    <a:cubicBezTo>
                      <a:pt x="8" y="3"/>
                      <a:pt x="8" y="6"/>
                      <a:pt x="7" y="9"/>
                    </a:cubicBezTo>
                    <a:cubicBezTo>
                      <a:pt x="0" y="33"/>
                      <a:pt x="2" y="56"/>
                      <a:pt x="10" y="77"/>
                    </a:cubicBezTo>
                    <a:cubicBezTo>
                      <a:pt x="11" y="77"/>
                      <a:pt x="12" y="76"/>
                      <a:pt x="14" y="76"/>
                    </a:cubicBezTo>
                    <a:cubicBezTo>
                      <a:pt x="34" y="71"/>
                      <a:pt x="47" y="50"/>
                      <a:pt x="42" y="29"/>
                    </a:cubicBezTo>
                    <a:cubicBezTo>
                      <a:pt x="38" y="14"/>
                      <a:pt x="25" y="3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203"/>
              <p:cNvSpPr>
                <a:spLocks/>
              </p:cNvSpPr>
              <p:nvPr/>
            </p:nvSpPr>
            <p:spPr bwMode="auto">
              <a:xfrm>
                <a:off x="5467" y="2488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2 w 46"/>
                  <a:gd name="T5" fmla="*/ 26 h 42"/>
                  <a:gd name="T6" fmla="*/ 23 w 46"/>
                  <a:gd name="T7" fmla="*/ 42 h 42"/>
                  <a:gd name="T8" fmla="*/ 28 w 46"/>
                  <a:gd name="T9" fmla="*/ 42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19" y="0"/>
                      <a:pt x="18" y="1"/>
                    </a:cubicBezTo>
                    <a:cubicBezTo>
                      <a:pt x="6" y="4"/>
                      <a:pt x="0" y="15"/>
                      <a:pt x="2" y="26"/>
                    </a:cubicBezTo>
                    <a:cubicBezTo>
                      <a:pt x="5" y="36"/>
                      <a:pt x="13" y="42"/>
                      <a:pt x="23" y="42"/>
                    </a:cubicBezTo>
                    <a:cubicBezTo>
                      <a:pt x="24" y="42"/>
                      <a:pt x="26" y="42"/>
                      <a:pt x="28" y="42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7"/>
                      <a:pt x="32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204"/>
              <p:cNvSpPr>
                <a:spLocks/>
              </p:cNvSpPr>
              <p:nvPr/>
            </p:nvSpPr>
            <p:spPr bwMode="auto">
              <a:xfrm>
                <a:off x="5210" y="2206"/>
                <a:ext cx="113" cy="102"/>
              </a:xfrm>
              <a:custGeom>
                <a:avLst/>
                <a:gdLst>
                  <a:gd name="T0" fmla="*/ 33 w 66"/>
                  <a:gd name="T1" fmla="*/ 0 h 59"/>
                  <a:gd name="T2" fmla="*/ 26 w 66"/>
                  <a:gd name="T3" fmla="*/ 1 h 59"/>
                  <a:gd name="T4" fmla="*/ 4 w 66"/>
                  <a:gd name="T5" fmla="*/ 37 h 59"/>
                  <a:gd name="T6" fmla="*/ 33 w 66"/>
                  <a:gd name="T7" fmla="*/ 59 h 59"/>
                  <a:gd name="T8" fmla="*/ 40 w 66"/>
                  <a:gd name="T9" fmla="*/ 58 h 59"/>
                  <a:gd name="T10" fmla="*/ 62 w 66"/>
                  <a:gd name="T11" fmla="*/ 22 h 59"/>
                  <a:gd name="T12" fmla="*/ 33 w 66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9">
                    <a:moveTo>
                      <a:pt x="33" y="0"/>
                    </a:moveTo>
                    <a:cubicBezTo>
                      <a:pt x="31" y="0"/>
                      <a:pt x="28" y="0"/>
                      <a:pt x="26" y="1"/>
                    </a:cubicBezTo>
                    <a:cubicBezTo>
                      <a:pt x="10" y="5"/>
                      <a:pt x="0" y="21"/>
                      <a:pt x="4" y="37"/>
                    </a:cubicBezTo>
                    <a:cubicBezTo>
                      <a:pt x="8" y="50"/>
                      <a:pt x="20" y="59"/>
                      <a:pt x="33" y="59"/>
                    </a:cubicBezTo>
                    <a:cubicBezTo>
                      <a:pt x="36" y="59"/>
                      <a:pt x="38" y="59"/>
                      <a:pt x="40" y="58"/>
                    </a:cubicBezTo>
                    <a:cubicBezTo>
                      <a:pt x="56" y="54"/>
                      <a:pt x="66" y="38"/>
                      <a:pt x="62" y="22"/>
                    </a:cubicBezTo>
                    <a:cubicBezTo>
                      <a:pt x="59" y="9"/>
                      <a:pt x="46" y="0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205"/>
              <p:cNvSpPr>
                <a:spLocks/>
              </p:cNvSpPr>
              <p:nvPr/>
            </p:nvSpPr>
            <p:spPr bwMode="auto">
              <a:xfrm>
                <a:off x="5619" y="2261"/>
                <a:ext cx="117" cy="105"/>
              </a:xfrm>
              <a:custGeom>
                <a:avLst/>
                <a:gdLst>
                  <a:gd name="T0" fmla="*/ 34 w 68"/>
                  <a:gd name="T1" fmla="*/ 0 h 61"/>
                  <a:gd name="T2" fmla="*/ 26 w 68"/>
                  <a:gd name="T3" fmla="*/ 1 h 61"/>
                  <a:gd name="T4" fmla="*/ 4 w 68"/>
                  <a:gd name="T5" fmla="*/ 38 h 61"/>
                  <a:gd name="T6" fmla="*/ 34 w 68"/>
                  <a:gd name="T7" fmla="*/ 61 h 61"/>
                  <a:gd name="T8" fmla="*/ 41 w 68"/>
                  <a:gd name="T9" fmla="*/ 60 h 61"/>
                  <a:gd name="T10" fmla="*/ 64 w 68"/>
                  <a:gd name="T11" fmla="*/ 23 h 61"/>
                  <a:gd name="T12" fmla="*/ 34 w 68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61">
                    <a:moveTo>
                      <a:pt x="34" y="0"/>
                    </a:moveTo>
                    <a:cubicBezTo>
                      <a:pt x="31" y="0"/>
                      <a:pt x="29" y="0"/>
                      <a:pt x="26" y="1"/>
                    </a:cubicBezTo>
                    <a:cubicBezTo>
                      <a:pt x="10" y="5"/>
                      <a:pt x="0" y="21"/>
                      <a:pt x="4" y="38"/>
                    </a:cubicBezTo>
                    <a:cubicBezTo>
                      <a:pt x="8" y="52"/>
                      <a:pt x="20" y="61"/>
                      <a:pt x="34" y="61"/>
                    </a:cubicBezTo>
                    <a:cubicBezTo>
                      <a:pt x="36" y="61"/>
                      <a:pt x="39" y="61"/>
                      <a:pt x="41" y="60"/>
                    </a:cubicBezTo>
                    <a:cubicBezTo>
                      <a:pt x="58" y="56"/>
                      <a:pt x="68" y="39"/>
                      <a:pt x="64" y="23"/>
                    </a:cubicBezTo>
                    <a:cubicBezTo>
                      <a:pt x="60" y="9"/>
                      <a:pt x="48" y="0"/>
                      <a:pt x="34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206"/>
              <p:cNvSpPr>
                <a:spLocks/>
              </p:cNvSpPr>
              <p:nvPr/>
            </p:nvSpPr>
            <p:spPr bwMode="auto">
              <a:xfrm>
                <a:off x="5326" y="2436"/>
                <a:ext cx="57" cy="52"/>
              </a:xfrm>
              <a:custGeom>
                <a:avLst/>
                <a:gdLst>
                  <a:gd name="T0" fmla="*/ 17 w 33"/>
                  <a:gd name="T1" fmla="*/ 0 h 30"/>
                  <a:gd name="T2" fmla="*/ 13 w 33"/>
                  <a:gd name="T3" fmla="*/ 0 h 30"/>
                  <a:gd name="T4" fmla="*/ 2 w 33"/>
                  <a:gd name="T5" fmla="*/ 18 h 30"/>
                  <a:gd name="T6" fmla="*/ 17 w 33"/>
                  <a:gd name="T7" fmla="*/ 30 h 30"/>
                  <a:gd name="T8" fmla="*/ 20 w 33"/>
                  <a:gd name="T9" fmla="*/ 29 h 30"/>
                  <a:gd name="T10" fmla="*/ 31 w 33"/>
                  <a:gd name="T11" fmla="*/ 11 h 30"/>
                  <a:gd name="T12" fmla="*/ 17 w 33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cubicBezTo>
                      <a:pt x="16" y="0"/>
                      <a:pt x="14" y="0"/>
                      <a:pt x="13" y="0"/>
                    </a:cubicBezTo>
                    <a:cubicBezTo>
                      <a:pt x="5" y="2"/>
                      <a:pt x="0" y="10"/>
                      <a:pt x="2" y="18"/>
                    </a:cubicBezTo>
                    <a:cubicBezTo>
                      <a:pt x="4" y="25"/>
                      <a:pt x="10" y="30"/>
                      <a:pt x="17" y="30"/>
                    </a:cubicBezTo>
                    <a:cubicBezTo>
                      <a:pt x="18" y="30"/>
                      <a:pt x="19" y="29"/>
                      <a:pt x="20" y="29"/>
                    </a:cubicBezTo>
                    <a:cubicBezTo>
                      <a:pt x="28" y="27"/>
                      <a:pt x="33" y="19"/>
                      <a:pt x="31" y="11"/>
                    </a:cubicBezTo>
                    <a:cubicBezTo>
                      <a:pt x="30" y="4"/>
                      <a:pt x="23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207"/>
              <p:cNvSpPr>
                <a:spLocks/>
              </p:cNvSpPr>
              <p:nvPr/>
            </p:nvSpPr>
            <p:spPr bwMode="auto">
              <a:xfrm>
                <a:off x="5631" y="2462"/>
                <a:ext cx="31" cy="24"/>
              </a:xfrm>
              <a:custGeom>
                <a:avLst/>
                <a:gdLst>
                  <a:gd name="T0" fmla="*/ 4 w 18"/>
                  <a:gd name="T1" fmla="*/ 0 h 14"/>
                  <a:gd name="T2" fmla="*/ 1 w 18"/>
                  <a:gd name="T3" fmla="*/ 8 h 14"/>
                  <a:gd name="T4" fmla="*/ 9 w 18"/>
                  <a:gd name="T5" fmla="*/ 14 h 14"/>
                  <a:gd name="T6" fmla="*/ 11 w 18"/>
                  <a:gd name="T7" fmla="*/ 14 h 14"/>
                  <a:gd name="T8" fmla="*/ 16 w 18"/>
                  <a:gd name="T9" fmla="*/ 5 h 14"/>
                  <a:gd name="T10" fmla="*/ 14 w 18"/>
                  <a:gd name="T11" fmla="*/ 0 h 14"/>
                  <a:gd name="T12" fmla="*/ 11 w 18"/>
                  <a:gd name="T13" fmla="*/ 0 h 14"/>
                  <a:gd name="T14" fmla="*/ 4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4" y="0"/>
                    </a:moveTo>
                    <a:cubicBezTo>
                      <a:pt x="2" y="2"/>
                      <a:pt x="0" y="5"/>
                      <a:pt x="1" y="8"/>
                    </a:cubicBezTo>
                    <a:cubicBezTo>
                      <a:pt x="2" y="12"/>
                      <a:pt x="5" y="14"/>
                      <a:pt x="9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5" y="13"/>
                      <a:pt x="18" y="9"/>
                      <a:pt x="16" y="5"/>
                    </a:cubicBezTo>
                    <a:cubicBezTo>
                      <a:pt x="16" y="3"/>
                      <a:pt x="15" y="1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9" y="0"/>
                      <a:pt x="6" y="0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208"/>
              <p:cNvSpPr>
                <a:spLocks/>
              </p:cNvSpPr>
              <p:nvPr/>
            </p:nvSpPr>
            <p:spPr bwMode="auto">
              <a:xfrm>
                <a:off x="5638" y="2460"/>
                <a:ext cx="17" cy="2"/>
              </a:xfrm>
              <a:custGeom>
                <a:avLst/>
                <a:gdLst>
                  <a:gd name="T0" fmla="*/ 5 w 10"/>
                  <a:gd name="T1" fmla="*/ 0 h 1"/>
                  <a:gd name="T2" fmla="*/ 3 w 10"/>
                  <a:gd name="T3" fmla="*/ 0 h 1"/>
                  <a:gd name="T4" fmla="*/ 0 w 10"/>
                  <a:gd name="T5" fmla="*/ 1 h 1"/>
                  <a:gd name="T6" fmla="*/ 7 w 10"/>
                  <a:gd name="T7" fmla="*/ 1 h 1"/>
                  <a:gd name="T8" fmla="*/ 10 w 10"/>
                  <a:gd name="T9" fmla="*/ 1 h 1"/>
                  <a:gd name="T10" fmla="*/ 5 w 10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209"/>
              <p:cNvSpPr>
                <a:spLocks/>
              </p:cNvSpPr>
              <p:nvPr/>
            </p:nvSpPr>
            <p:spPr bwMode="auto">
              <a:xfrm>
                <a:off x="5242" y="2042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3 w 46"/>
                  <a:gd name="T5" fmla="*/ 26 h 42"/>
                  <a:gd name="T6" fmla="*/ 23 w 46"/>
                  <a:gd name="T7" fmla="*/ 42 h 42"/>
                  <a:gd name="T8" fmla="*/ 28 w 46"/>
                  <a:gd name="T9" fmla="*/ 41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20" y="0"/>
                      <a:pt x="18" y="1"/>
                    </a:cubicBezTo>
                    <a:cubicBezTo>
                      <a:pt x="7" y="3"/>
                      <a:pt x="0" y="15"/>
                      <a:pt x="3" y="26"/>
                    </a:cubicBezTo>
                    <a:cubicBezTo>
                      <a:pt x="5" y="36"/>
                      <a:pt x="14" y="42"/>
                      <a:pt x="23" y="42"/>
                    </a:cubicBezTo>
                    <a:cubicBezTo>
                      <a:pt x="25" y="42"/>
                      <a:pt x="26" y="42"/>
                      <a:pt x="28" y="41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6"/>
                      <a:pt x="32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210"/>
              <p:cNvSpPr>
                <a:spLocks/>
              </p:cNvSpPr>
              <p:nvPr/>
            </p:nvSpPr>
            <p:spPr bwMode="auto">
              <a:xfrm>
                <a:off x="5241" y="1505"/>
                <a:ext cx="113" cy="94"/>
              </a:xfrm>
              <a:custGeom>
                <a:avLst/>
                <a:gdLst>
                  <a:gd name="T0" fmla="*/ 19 w 66"/>
                  <a:gd name="T1" fmla="*/ 0 h 55"/>
                  <a:gd name="T2" fmla="*/ 13 w 66"/>
                  <a:gd name="T3" fmla="*/ 4 h 55"/>
                  <a:gd name="T4" fmla="*/ 11 w 66"/>
                  <a:gd name="T5" fmla="*/ 48 h 55"/>
                  <a:gd name="T6" fmla="*/ 20 w 66"/>
                  <a:gd name="T7" fmla="*/ 55 h 55"/>
                  <a:gd name="T8" fmla="*/ 23 w 66"/>
                  <a:gd name="T9" fmla="*/ 52 h 55"/>
                  <a:gd name="T10" fmla="*/ 65 w 66"/>
                  <a:gd name="T11" fmla="*/ 31 h 55"/>
                  <a:gd name="T12" fmla="*/ 65 w 66"/>
                  <a:gd name="T13" fmla="*/ 22 h 55"/>
                  <a:gd name="T14" fmla="*/ 50 w 66"/>
                  <a:gd name="T15" fmla="*/ 26 h 55"/>
                  <a:gd name="T16" fmla="*/ 36 w 66"/>
                  <a:gd name="T17" fmla="*/ 23 h 55"/>
                  <a:gd name="T18" fmla="*/ 19 w 66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55">
                    <a:moveTo>
                      <a:pt x="19" y="0"/>
                    </a:moveTo>
                    <a:cubicBezTo>
                      <a:pt x="17" y="1"/>
                      <a:pt x="15" y="2"/>
                      <a:pt x="13" y="4"/>
                    </a:cubicBezTo>
                    <a:cubicBezTo>
                      <a:pt x="0" y="16"/>
                      <a:pt x="0" y="36"/>
                      <a:pt x="11" y="48"/>
                    </a:cubicBezTo>
                    <a:cubicBezTo>
                      <a:pt x="14" y="51"/>
                      <a:pt x="17" y="53"/>
                      <a:pt x="20" y="55"/>
                    </a:cubicBezTo>
                    <a:cubicBezTo>
                      <a:pt x="21" y="54"/>
                      <a:pt x="22" y="53"/>
                      <a:pt x="23" y="52"/>
                    </a:cubicBezTo>
                    <a:cubicBezTo>
                      <a:pt x="34" y="39"/>
                      <a:pt x="49" y="32"/>
                      <a:pt x="65" y="31"/>
                    </a:cubicBezTo>
                    <a:cubicBezTo>
                      <a:pt x="66" y="28"/>
                      <a:pt x="66" y="25"/>
                      <a:pt x="65" y="22"/>
                    </a:cubicBezTo>
                    <a:cubicBezTo>
                      <a:pt x="61" y="25"/>
                      <a:pt x="55" y="26"/>
                      <a:pt x="50" y="26"/>
                    </a:cubicBezTo>
                    <a:cubicBezTo>
                      <a:pt x="45" y="26"/>
                      <a:pt x="40" y="25"/>
                      <a:pt x="36" y="23"/>
                    </a:cubicBezTo>
                    <a:cubicBezTo>
                      <a:pt x="26" y="18"/>
                      <a:pt x="21" y="9"/>
                      <a:pt x="1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212"/>
              <p:cNvSpPr>
                <a:spLocks/>
              </p:cNvSpPr>
              <p:nvPr/>
            </p:nvSpPr>
            <p:spPr bwMode="auto">
              <a:xfrm>
                <a:off x="5481" y="1529"/>
                <a:ext cx="71" cy="65"/>
              </a:xfrm>
              <a:custGeom>
                <a:avLst/>
                <a:gdLst>
                  <a:gd name="T0" fmla="*/ 21 w 42"/>
                  <a:gd name="T1" fmla="*/ 0 h 38"/>
                  <a:gd name="T2" fmla="*/ 8 w 42"/>
                  <a:gd name="T3" fmla="*/ 5 h 38"/>
                  <a:gd name="T4" fmla="*/ 7 w 42"/>
                  <a:gd name="T5" fmla="*/ 32 h 38"/>
                  <a:gd name="T6" fmla="*/ 21 w 42"/>
                  <a:gd name="T7" fmla="*/ 38 h 38"/>
                  <a:gd name="T8" fmla="*/ 34 w 42"/>
                  <a:gd name="T9" fmla="*/ 33 h 38"/>
                  <a:gd name="T10" fmla="*/ 35 w 42"/>
                  <a:gd name="T11" fmla="*/ 6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2" y="2"/>
                      <a:pt x="8" y="5"/>
                    </a:cubicBezTo>
                    <a:cubicBezTo>
                      <a:pt x="0" y="12"/>
                      <a:pt x="0" y="24"/>
                      <a:pt x="7" y="32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42" y="26"/>
                      <a:pt x="42" y="14"/>
                      <a:pt x="35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214"/>
              <p:cNvSpPr>
                <a:spLocks/>
              </p:cNvSpPr>
              <p:nvPr/>
            </p:nvSpPr>
            <p:spPr bwMode="auto">
              <a:xfrm>
                <a:off x="5367" y="1705"/>
                <a:ext cx="79" cy="55"/>
              </a:xfrm>
              <a:custGeom>
                <a:avLst/>
                <a:gdLst>
                  <a:gd name="T0" fmla="*/ 40 w 46"/>
                  <a:gd name="T1" fmla="*/ 0 h 32"/>
                  <a:gd name="T2" fmla="*/ 12 w 46"/>
                  <a:gd name="T3" fmla="*/ 11 h 32"/>
                  <a:gd name="T4" fmla="*/ 0 w 46"/>
                  <a:gd name="T5" fmla="*/ 32 h 32"/>
                  <a:gd name="T6" fmla="*/ 39 w 46"/>
                  <a:gd name="T7" fmla="*/ 11 h 32"/>
                  <a:gd name="T8" fmla="*/ 46 w 46"/>
                  <a:gd name="T9" fmla="*/ 0 h 32"/>
                  <a:gd name="T10" fmla="*/ 40 w 46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2">
                    <a:moveTo>
                      <a:pt x="40" y="0"/>
                    </a:moveTo>
                    <a:cubicBezTo>
                      <a:pt x="30" y="0"/>
                      <a:pt x="20" y="4"/>
                      <a:pt x="12" y="11"/>
                    </a:cubicBezTo>
                    <a:cubicBezTo>
                      <a:pt x="6" y="17"/>
                      <a:pt x="1" y="24"/>
                      <a:pt x="0" y="32"/>
                    </a:cubicBezTo>
                    <a:cubicBezTo>
                      <a:pt x="15" y="30"/>
                      <a:pt x="29" y="23"/>
                      <a:pt x="39" y="11"/>
                    </a:cubicBezTo>
                    <a:cubicBezTo>
                      <a:pt x="42" y="8"/>
                      <a:pt x="44" y="4"/>
                      <a:pt x="46" y="0"/>
                    </a:cubicBezTo>
                    <a:cubicBezTo>
                      <a:pt x="44" y="0"/>
                      <a:pt x="42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215"/>
              <p:cNvSpPr>
                <a:spLocks/>
              </p:cNvSpPr>
              <p:nvPr/>
            </p:nvSpPr>
            <p:spPr bwMode="auto">
              <a:xfrm>
                <a:off x="5558" y="1953"/>
                <a:ext cx="85" cy="77"/>
              </a:xfrm>
              <a:custGeom>
                <a:avLst/>
                <a:gdLst>
                  <a:gd name="T0" fmla="*/ 25 w 50"/>
                  <a:gd name="T1" fmla="*/ 0 h 45"/>
                  <a:gd name="T2" fmla="*/ 9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0 w 50"/>
                  <a:gd name="T9" fmla="*/ 39 h 45"/>
                  <a:gd name="T10" fmla="*/ 42 w 50"/>
                  <a:gd name="T11" fmla="*/ 7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9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2" y="43"/>
                      <a:pt x="19" y="45"/>
                      <a:pt x="25" y="45"/>
                    </a:cubicBezTo>
                    <a:cubicBezTo>
                      <a:pt x="30" y="45"/>
                      <a:pt x="36" y="43"/>
                      <a:pt x="40" y="39"/>
                    </a:cubicBezTo>
                    <a:cubicBezTo>
                      <a:pt x="49" y="31"/>
                      <a:pt x="50" y="16"/>
                      <a:pt x="42" y="7"/>
                    </a:cubicBezTo>
                    <a:cubicBezTo>
                      <a:pt x="37" y="2"/>
                      <a:pt x="31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216"/>
              <p:cNvSpPr>
                <a:spLocks/>
              </p:cNvSpPr>
              <p:nvPr/>
            </p:nvSpPr>
            <p:spPr bwMode="auto">
              <a:xfrm>
                <a:off x="5275" y="1822"/>
                <a:ext cx="14" cy="24"/>
              </a:xfrm>
              <a:custGeom>
                <a:avLst/>
                <a:gdLst>
                  <a:gd name="T0" fmla="*/ 0 w 8"/>
                  <a:gd name="T1" fmla="*/ 0 h 14"/>
                  <a:gd name="T2" fmla="*/ 8 w 8"/>
                  <a:gd name="T3" fmla="*/ 14 h 14"/>
                  <a:gd name="T4" fmla="*/ 0 w 8"/>
                  <a:gd name="T5" fmla="*/ 1 h 14"/>
                  <a:gd name="T6" fmla="*/ 0 w 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3" y="4"/>
                      <a:pt x="6" y="9"/>
                      <a:pt x="8" y="14"/>
                    </a:cubicBezTo>
                    <a:cubicBezTo>
                      <a:pt x="6" y="9"/>
                      <a:pt x="4" y="4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217"/>
              <p:cNvSpPr>
                <a:spLocks/>
              </p:cNvSpPr>
              <p:nvPr/>
            </p:nvSpPr>
            <p:spPr bwMode="auto">
              <a:xfrm>
                <a:off x="5595" y="1692"/>
                <a:ext cx="108" cy="67"/>
              </a:xfrm>
              <a:custGeom>
                <a:avLst/>
                <a:gdLst>
                  <a:gd name="T0" fmla="*/ 2 w 63"/>
                  <a:gd name="T1" fmla="*/ 0 h 39"/>
                  <a:gd name="T2" fmla="*/ 10 w 63"/>
                  <a:gd name="T3" fmla="*/ 28 h 39"/>
                  <a:gd name="T4" fmla="*/ 35 w 63"/>
                  <a:gd name="T5" fmla="*/ 39 h 39"/>
                  <a:gd name="T6" fmla="*/ 57 w 63"/>
                  <a:gd name="T7" fmla="*/ 30 h 39"/>
                  <a:gd name="T8" fmla="*/ 63 w 63"/>
                  <a:gd name="T9" fmla="*/ 24 h 39"/>
                  <a:gd name="T10" fmla="*/ 60 w 63"/>
                  <a:gd name="T11" fmla="*/ 24 h 39"/>
                  <a:gd name="T12" fmla="*/ 38 w 63"/>
                  <a:gd name="T13" fmla="*/ 21 h 39"/>
                  <a:gd name="T14" fmla="*/ 2 w 6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39">
                    <a:moveTo>
                      <a:pt x="2" y="0"/>
                    </a:moveTo>
                    <a:cubicBezTo>
                      <a:pt x="0" y="10"/>
                      <a:pt x="3" y="20"/>
                      <a:pt x="10" y="28"/>
                    </a:cubicBezTo>
                    <a:cubicBezTo>
                      <a:pt x="17" y="35"/>
                      <a:pt x="26" y="39"/>
                      <a:pt x="35" y="39"/>
                    </a:cubicBezTo>
                    <a:cubicBezTo>
                      <a:pt x="43" y="39"/>
                      <a:pt x="51" y="36"/>
                      <a:pt x="57" y="30"/>
                    </a:cubicBezTo>
                    <a:cubicBezTo>
                      <a:pt x="59" y="28"/>
                      <a:pt x="61" y="26"/>
                      <a:pt x="63" y="24"/>
                    </a:cubicBezTo>
                    <a:cubicBezTo>
                      <a:pt x="62" y="24"/>
                      <a:pt x="61" y="24"/>
                      <a:pt x="60" y="24"/>
                    </a:cubicBezTo>
                    <a:cubicBezTo>
                      <a:pt x="52" y="24"/>
                      <a:pt x="45" y="23"/>
                      <a:pt x="38" y="21"/>
                    </a:cubicBezTo>
                    <a:cubicBezTo>
                      <a:pt x="24" y="17"/>
                      <a:pt x="12" y="10"/>
                      <a:pt x="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218"/>
              <p:cNvSpPr>
                <a:spLocks/>
              </p:cNvSpPr>
              <p:nvPr/>
            </p:nvSpPr>
            <p:spPr bwMode="auto">
              <a:xfrm>
                <a:off x="5599" y="1645"/>
                <a:ext cx="118" cy="88"/>
              </a:xfrm>
              <a:custGeom>
                <a:avLst/>
                <a:gdLst>
                  <a:gd name="T0" fmla="*/ 33 w 69"/>
                  <a:gd name="T1" fmla="*/ 0 h 51"/>
                  <a:gd name="T2" fmla="*/ 10 w 69"/>
                  <a:gd name="T3" fmla="*/ 8 h 51"/>
                  <a:gd name="T4" fmla="*/ 0 w 69"/>
                  <a:gd name="T5" fmla="*/ 27 h 51"/>
                  <a:gd name="T6" fmla="*/ 36 w 69"/>
                  <a:gd name="T7" fmla="*/ 48 h 51"/>
                  <a:gd name="T8" fmla="*/ 58 w 69"/>
                  <a:gd name="T9" fmla="*/ 51 h 51"/>
                  <a:gd name="T10" fmla="*/ 61 w 69"/>
                  <a:gd name="T11" fmla="*/ 51 h 51"/>
                  <a:gd name="T12" fmla="*/ 57 w 69"/>
                  <a:gd name="T13" fmla="*/ 10 h 51"/>
                  <a:gd name="T14" fmla="*/ 33 w 6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51">
                    <a:moveTo>
                      <a:pt x="33" y="0"/>
                    </a:moveTo>
                    <a:cubicBezTo>
                      <a:pt x="25" y="0"/>
                      <a:pt x="16" y="3"/>
                      <a:pt x="10" y="8"/>
                    </a:cubicBezTo>
                    <a:cubicBezTo>
                      <a:pt x="5" y="13"/>
                      <a:pt x="1" y="20"/>
                      <a:pt x="0" y="27"/>
                    </a:cubicBezTo>
                    <a:cubicBezTo>
                      <a:pt x="10" y="37"/>
                      <a:pt x="22" y="44"/>
                      <a:pt x="36" y="48"/>
                    </a:cubicBezTo>
                    <a:cubicBezTo>
                      <a:pt x="43" y="50"/>
                      <a:pt x="50" y="51"/>
                      <a:pt x="58" y="51"/>
                    </a:cubicBezTo>
                    <a:cubicBezTo>
                      <a:pt x="59" y="51"/>
                      <a:pt x="60" y="51"/>
                      <a:pt x="61" y="51"/>
                    </a:cubicBezTo>
                    <a:cubicBezTo>
                      <a:pt x="69" y="38"/>
                      <a:pt x="67" y="22"/>
                      <a:pt x="57" y="10"/>
                    </a:cubicBezTo>
                    <a:cubicBezTo>
                      <a:pt x="51" y="3"/>
                      <a:pt x="42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219"/>
              <p:cNvSpPr>
                <a:spLocks/>
              </p:cNvSpPr>
              <p:nvPr/>
            </p:nvSpPr>
            <p:spPr bwMode="auto">
              <a:xfrm>
                <a:off x="5393" y="1982"/>
                <a:ext cx="48" cy="48"/>
              </a:xfrm>
              <a:custGeom>
                <a:avLst/>
                <a:gdLst>
                  <a:gd name="T0" fmla="*/ 18 w 28"/>
                  <a:gd name="T1" fmla="*/ 0 h 28"/>
                  <a:gd name="T2" fmla="*/ 7 w 28"/>
                  <a:gd name="T3" fmla="*/ 4 h 28"/>
                  <a:gd name="T4" fmla="*/ 6 w 28"/>
                  <a:gd name="T5" fmla="*/ 27 h 28"/>
                  <a:gd name="T6" fmla="*/ 7 w 28"/>
                  <a:gd name="T7" fmla="*/ 28 h 28"/>
                  <a:gd name="T8" fmla="*/ 28 w 28"/>
                  <a:gd name="T9" fmla="*/ 3 h 28"/>
                  <a:gd name="T10" fmla="*/ 18 w 28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8">
                    <a:moveTo>
                      <a:pt x="18" y="0"/>
                    </a:moveTo>
                    <a:cubicBezTo>
                      <a:pt x="14" y="0"/>
                      <a:pt x="10" y="1"/>
                      <a:pt x="7" y="4"/>
                    </a:cubicBezTo>
                    <a:cubicBezTo>
                      <a:pt x="1" y="10"/>
                      <a:pt x="0" y="20"/>
                      <a:pt x="6" y="27"/>
                    </a:cubicBezTo>
                    <a:cubicBezTo>
                      <a:pt x="7" y="27"/>
                      <a:pt x="7" y="28"/>
                      <a:pt x="7" y="28"/>
                    </a:cubicBezTo>
                    <a:cubicBezTo>
                      <a:pt x="8" y="17"/>
                      <a:pt x="16" y="7"/>
                      <a:pt x="28" y="3"/>
                    </a:cubicBezTo>
                    <a:cubicBezTo>
                      <a:pt x="25" y="1"/>
                      <a:pt x="21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220"/>
              <p:cNvSpPr>
                <a:spLocks/>
              </p:cNvSpPr>
              <p:nvPr/>
            </p:nvSpPr>
            <p:spPr bwMode="auto">
              <a:xfrm>
                <a:off x="5405" y="1987"/>
                <a:ext cx="50" cy="50"/>
              </a:xfrm>
              <a:custGeom>
                <a:avLst/>
                <a:gdLst>
                  <a:gd name="T0" fmla="*/ 21 w 29"/>
                  <a:gd name="T1" fmla="*/ 0 h 29"/>
                  <a:gd name="T2" fmla="*/ 0 w 29"/>
                  <a:gd name="T3" fmla="*/ 25 h 29"/>
                  <a:gd name="T4" fmla="*/ 11 w 29"/>
                  <a:gd name="T5" fmla="*/ 29 h 29"/>
                  <a:gd name="T6" fmla="*/ 22 w 29"/>
                  <a:gd name="T7" fmla="*/ 25 h 29"/>
                  <a:gd name="T8" fmla="*/ 23 w 29"/>
                  <a:gd name="T9" fmla="*/ 2 h 29"/>
                  <a:gd name="T10" fmla="*/ 21 w 2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1" y="0"/>
                    </a:moveTo>
                    <a:cubicBezTo>
                      <a:pt x="9" y="4"/>
                      <a:pt x="1" y="14"/>
                      <a:pt x="0" y="25"/>
                    </a:cubicBezTo>
                    <a:cubicBezTo>
                      <a:pt x="3" y="28"/>
                      <a:pt x="7" y="29"/>
                      <a:pt x="11" y="29"/>
                    </a:cubicBezTo>
                    <a:cubicBezTo>
                      <a:pt x="15" y="29"/>
                      <a:pt x="19" y="28"/>
                      <a:pt x="22" y="25"/>
                    </a:cubicBezTo>
                    <a:cubicBezTo>
                      <a:pt x="29" y="19"/>
                      <a:pt x="29" y="9"/>
                      <a:pt x="23" y="2"/>
                    </a:cubicBezTo>
                    <a:cubicBezTo>
                      <a:pt x="22" y="1"/>
                      <a:pt x="21" y="1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221"/>
              <p:cNvSpPr>
                <a:spLocks/>
              </p:cNvSpPr>
              <p:nvPr/>
            </p:nvSpPr>
            <p:spPr bwMode="auto">
              <a:xfrm>
                <a:off x="5691" y="1855"/>
                <a:ext cx="33" cy="29"/>
              </a:xfrm>
              <a:custGeom>
                <a:avLst/>
                <a:gdLst>
                  <a:gd name="T0" fmla="*/ 9 w 19"/>
                  <a:gd name="T1" fmla="*/ 0 h 17"/>
                  <a:gd name="T2" fmla="*/ 4 w 19"/>
                  <a:gd name="T3" fmla="*/ 3 h 17"/>
                  <a:gd name="T4" fmla="*/ 3 w 19"/>
                  <a:gd name="T5" fmla="*/ 15 h 17"/>
                  <a:gd name="T6" fmla="*/ 10 w 19"/>
                  <a:gd name="T7" fmla="*/ 17 h 17"/>
                  <a:gd name="T8" fmla="*/ 15 w 19"/>
                  <a:gd name="T9" fmla="*/ 15 h 17"/>
                  <a:gd name="T10" fmla="*/ 16 w 19"/>
                  <a:gd name="T11" fmla="*/ 3 h 17"/>
                  <a:gd name="T12" fmla="*/ 9 w 1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9" y="0"/>
                    </a:moveTo>
                    <a:cubicBezTo>
                      <a:pt x="7" y="0"/>
                      <a:pt x="5" y="1"/>
                      <a:pt x="4" y="3"/>
                    </a:cubicBezTo>
                    <a:cubicBezTo>
                      <a:pt x="0" y="6"/>
                      <a:pt x="0" y="11"/>
                      <a:pt x="3" y="15"/>
                    </a:cubicBezTo>
                    <a:cubicBezTo>
                      <a:pt x="5" y="17"/>
                      <a:pt x="7" y="17"/>
                      <a:pt x="10" y="17"/>
                    </a:cubicBezTo>
                    <a:cubicBezTo>
                      <a:pt x="12" y="17"/>
                      <a:pt x="14" y="17"/>
                      <a:pt x="15" y="15"/>
                    </a:cubicBezTo>
                    <a:cubicBezTo>
                      <a:pt x="19" y="12"/>
                      <a:pt x="19" y="7"/>
                      <a:pt x="16" y="3"/>
                    </a:cubicBezTo>
                    <a:cubicBezTo>
                      <a:pt x="14" y="1"/>
                      <a:pt x="12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222"/>
              <p:cNvSpPr>
                <a:spLocks/>
              </p:cNvSpPr>
              <p:nvPr/>
            </p:nvSpPr>
            <p:spPr bwMode="auto">
              <a:xfrm>
                <a:off x="5114" y="1644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10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1 w 50"/>
                  <a:gd name="T9" fmla="*/ 39 h 45"/>
                  <a:gd name="T10" fmla="*/ 45 w 50"/>
                  <a:gd name="T11" fmla="*/ 12 h 45"/>
                  <a:gd name="T12" fmla="*/ 44 w 50"/>
                  <a:gd name="T13" fmla="*/ 12 h 45"/>
                  <a:gd name="T14" fmla="*/ 34 w 50"/>
                  <a:gd name="T15" fmla="*/ 9 h 45"/>
                  <a:gd name="T16" fmla="*/ 25 w 50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10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3" y="43"/>
                      <a:pt x="19" y="45"/>
                      <a:pt x="25" y="45"/>
                    </a:cubicBezTo>
                    <a:cubicBezTo>
                      <a:pt x="31" y="45"/>
                      <a:pt x="36" y="43"/>
                      <a:pt x="41" y="39"/>
                    </a:cubicBezTo>
                    <a:cubicBezTo>
                      <a:pt x="48" y="32"/>
                      <a:pt x="50" y="21"/>
                      <a:pt x="45" y="12"/>
                    </a:cubicBezTo>
                    <a:cubicBezTo>
                      <a:pt x="45" y="12"/>
                      <a:pt x="45" y="12"/>
                      <a:pt x="44" y="12"/>
                    </a:cubicBezTo>
                    <a:cubicBezTo>
                      <a:pt x="41" y="12"/>
                      <a:pt x="37" y="11"/>
                      <a:pt x="34" y="9"/>
                    </a:cubicBezTo>
                    <a:cubicBezTo>
                      <a:pt x="30" y="7"/>
                      <a:pt x="27" y="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223"/>
              <p:cNvSpPr>
                <a:spLocks/>
              </p:cNvSpPr>
              <p:nvPr/>
            </p:nvSpPr>
            <p:spPr bwMode="auto">
              <a:xfrm>
                <a:off x="4989" y="1488"/>
                <a:ext cx="94" cy="103"/>
              </a:xfrm>
              <a:custGeom>
                <a:avLst/>
                <a:gdLst>
                  <a:gd name="T0" fmla="*/ 23 w 55"/>
                  <a:gd name="T1" fmla="*/ 0 h 60"/>
                  <a:gd name="T2" fmla="*/ 4 w 55"/>
                  <a:gd name="T3" fmla="*/ 49 h 60"/>
                  <a:gd name="T4" fmla="*/ 0 w 55"/>
                  <a:gd name="T5" fmla="*/ 53 h 60"/>
                  <a:gd name="T6" fmla="*/ 6 w 55"/>
                  <a:gd name="T7" fmla="*/ 57 h 60"/>
                  <a:gd name="T8" fmla="*/ 20 w 55"/>
                  <a:gd name="T9" fmla="*/ 60 h 60"/>
                  <a:gd name="T10" fmla="*/ 47 w 55"/>
                  <a:gd name="T11" fmla="*/ 44 h 60"/>
                  <a:gd name="T12" fmla="*/ 34 w 55"/>
                  <a:gd name="T13" fmla="*/ 3 h 60"/>
                  <a:gd name="T14" fmla="*/ 23 w 55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60">
                    <a:moveTo>
                      <a:pt x="23" y="0"/>
                    </a:moveTo>
                    <a:cubicBezTo>
                      <a:pt x="22" y="17"/>
                      <a:pt x="16" y="34"/>
                      <a:pt x="4" y="49"/>
                    </a:cubicBezTo>
                    <a:cubicBezTo>
                      <a:pt x="3" y="50"/>
                      <a:pt x="2" y="52"/>
                      <a:pt x="0" y="53"/>
                    </a:cubicBezTo>
                    <a:cubicBezTo>
                      <a:pt x="2" y="54"/>
                      <a:pt x="4" y="56"/>
                      <a:pt x="6" y="57"/>
                    </a:cubicBezTo>
                    <a:cubicBezTo>
                      <a:pt x="11" y="59"/>
                      <a:pt x="16" y="60"/>
                      <a:pt x="20" y="60"/>
                    </a:cubicBezTo>
                    <a:cubicBezTo>
                      <a:pt x="31" y="60"/>
                      <a:pt x="42" y="54"/>
                      <a:pt x="47" y="44"/>
                    </a:cubicBezTo>
                    <a:cubicBezTo>
                      <a:pt x="55" y="29"/>
                      <a:pt x="49" y="11"/>
                      <a:pt x="34" y="3"/>
                    </a:cubicBezTo>
                    <a:cubicBezTo>
                      <a:pt x="31" y="1"/>
                      <a:pt x="27" y="0"/>
                      <a:pt x="2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224"/>
              <p:cNvSpPr>
                <a:spLocks/>
              </p:cNvSpPr>
              <p:nvPr/>
            </p:nvSpPr>
            <p:spPr bwMode="auto">
              <a:xfrm>
                <a:off x="4929" y="1306"/>
                <a:ext cx="69" cy="60"/>
              </a:xfrm>
              <a:custGeom>
                <a:avLst/>
                <a:gdLst>
                  <a:gd name="T0" fmla="*/ 19 w 40"/>
                  <a:gd name="T1" fmla="*/ 0 h 35"/>
                  <a:gd name="T2" fmla="*/ 3 w 40"/>
                  <a:gd name="T3" fmla="*/ 10 h 35"/>
                  <a:gd name="T4" fmla="*/ 1 w 40"/>
                  <a:gd name="T5" fmla="*/ 22 h 35"/>
                  <a:gd name="T6" fmla="*/ 27 w 40"/>
                  <a:gd name="T7" fmla="*/ 35 h 35"/>
                  <a:gd name="T8" fmla="*/ 35 w 40"/>
                  <a:gd name="T9" fmla="*/ 27 h 35"/>
                  <a:gd name="T10" fmla="*/ 28 w 40"/>
                  <a:gd name="T11" fmla="*/ 3 h 35"/>
                  <a:gd name="T12" fmla="*/ 19 w 40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5">
                    <a:moveTo>
                      <a:pt x="19" y="0"/>
                    </a:moveTo>
                    <a:cubicBezTo>
                      <a:pt x="12" y="0"/>
                      <a:pt x="6" y="4"/>
                      <a:pt x="3" y="10"/>
                    </a:cubicBezTo>
                    <a:cubicBezTo>
                      <a:pt x="1" y="14"/>
                      <a:pt x="0" y="18"/>
                      <a:pt x="1" y="22"/>
                    </a:cubicBezTo>
                    <a:cubicBezTo>
                      <a:pt x="10" y="25"/>
                      <a:pt x="19" y="29"/>
                      <a:pt x="27" y="35"/>
                    </a:cubicBezTo>
                    <a:cubicBezTo>
                      <a:pt x="30" y="34"/>
                      <a:pt x="33" y="31"/>
                      <a:pt x="35" y="27"/>
                    </a:cubicBezTo>
                    <a:cubicBezTo>
                      <a:pt x="40" y="18"/>
                      <a:pt x="37" y="7"/>
                      <a:pt x="28" y="3"/>
                    </a:cubicBezTo>
                    <a:cubicBezTo>
                      <a:pt x="25" y="1"/>
                      <a:pt x="22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225"/>
              <p:cNvSpPr>
                <a:spLocks/>
              </p:cNvSpPr>
              <p:nvPr/>
            </p:nvSpPr>
            <p:spPr bwMode="auto">
              <a:xfrm>
                <a:off x="5116" y="1271"/>
                <a:ext cx="147" cy="139"/>
              </a:xfrm>
              <a:custGeom>
                <a:avLst/>
                <a:gdLst>
                  <a:gd name="T0" fmla="*/ 40 w 86"/>
                  <a:gd name="T1" fmla="*/ 0 h 81"/>
                  <a:gd name="T2" fmla="*/ 4 w 86"/>
                  <a:gd name="T3" fmla="*/ 21 h 81"/>
                  <a:gd name="T4" fmla="*/ 0 w 86"/>
                  <a:gd name="T5" fmla="*/ 40 h 81"/>
                  <a:gd name="T6" fmla="*/ 5 w 86"/>
                  <a:gd name="T7" fmla="*/ 40 h 81"/>
                  <a:gd name="T8" fmla="*/ 24 w 86"/>
                  <a:gd name="T9" fmla="*/ 45 h 81"/>
                  <a:gd name="T10" fmla="*/ 38 w 86"/>
                  <a:gd name="T11" fmla="*/ 81 h 81"/>
                  <a:gd name="T12" fmla="*/ 40 w 86"/>
                  <a:gd name="T13" fmla="*/ 81 h 81"/>
                  <a:gd name="T14" fmla="*/ 76 w 86"/>
                  <a:gd name="T15" fmla="*/ 59 h 81"/>
                  <a:gd name="T16" fmla="*/ 59 w 86"/>
                  <a:gd name="T17" fmla="*/ 4 h 81"/>
                  <a:gd name="T18" fmla="*/ 40 w 86"/>
                  <a:gd name="T1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1">
                    <a:moveTo>
                      <a:pt x="40" y="0"/>
                    </a:moveTo>
                    <a:cubicBezTo>
                      <a:pt x="25" y="0"/>
                      <a:pt x="11" y="8"/>
                      <a:pt x="4" y="21"/>
                    </a:cubicBezTo>
                    <a:cubicBezTo>
                      <a:pt x="1" y="27"/>
                      <a:pt x="0" y="34"/>
                      <a:pt x="0" y="40"/>
                    </a:cubicBezTo>
                    <a:cubicBezTo>
                      <a:pt x="1" y="40"/>
                      <a:pt x="3" y="40"/>
                      <a:pt x="5" y="40"/>
                    </a:cubicBezTo>
                    <a:cubicBezTo>
                      <a:pt x="11" y="40"/>
                      <a:pt x="18" y="42"/>
                      <a:pt x="24" y="45"/>
                    </a:cubicBezTo>
                    <a:cubicBezTo>
                      <a:pt x="35" y="53"/>
                      <a:pt x="40" y="67"/>
                      <a:pt x="38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54" y="81"/>
                      <a:pt x="69" y="73"/>
                      <a:pt x="76" y="59"/>
                    </a:cubicBezTo>
                    <a:cubicBezTo>
                      <a:pt x="86" y="39"/>
                      <a:pt x="78" y="15"/>
                      <a:pt x="59" y="4"/>
                    </a:cubicBezTo>
                    <a:cubicBezTo>
                      <a:pt x="53" y="1"/>
                      <a:pt x="46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226"/>
              <p:cNvSpPr>
                <a:spLocks/>
              </p:cNvSpPr>
              <p:nvPr/>
            </p:nvSpPr>
            <p:spPr bwMode="auto">
              <a:xfrm>
                <a:off x="5282" y="1083"/>
                <a:ext cx="85" cy="75"/>
              </a:xfrm>
              <a:custGeom>
                <a:avLst/>
                <a:gdLst>
                  <a:gd name="T0" fmla="*/ 25 w 50"/>
                  <a:gd name="T1" fmla="*/ 0 h 44"/>
                  <a:gd name="T2" fmla="*/ 6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3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10" y="4"/>
                      <a:pt x="6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3"/>
                    </a:cubicBezTo>
                    <a:cubicBezTo>
                      <a:pt x="32" y="1"/>
                      <a:pt x="29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229"/>
              <p:cNvSpPr>
                <a:spLocks/>
              </p:cNvSpPr>
              <p:nvPr/>
            </p:nvSpPr>
            <p:spPr bwMode="auto">
              <a:xfrm>
                <a:off x="5004" y="1120"/>
                <a:ext cx="100" cy="95"/>
              </a:xfrm>
              <a:custGeom>
                <a:avLst/>
                <a:gdLst>
                  <a:gd name="T0" fmla="*/ 5 w 58"/>
                  <a:gd name="T1" fmla="*/ 0 h 55"/>
                  <a:gd name="T2" fmla="*/ 0 w 58"/>
                  <a:gd name="T3" fmla="*/ 5 h 55"/>
                  <a:gd name="T4" fmla="*/ 20 w 58"/>
                  <a:gd name="T5" fmla="*/ 12 h 55"/>
                  <a:gd name="T6" fmla="*/ 38 w 58"/>
                  <a:gd name="T7" fmla="*/ 55 h 55"/>
                  <a:gd name="T8" fmla="*/ 52 w 58"/>
                  <a:gd name="T9" fmla="*/ 41 h 55"/>
                  <a:gd name="T10" fmla="*/ 48 w 58"/>
                  <a:gd name="T11" fmla="*/ 7 h 55"/>
                  <a:gd name="T12" fmla="*/ 43 w 58"/>
                  <a:gd name="T13" fmla="*/ 7 h 55"/>
                  <a:gd name="T14" fmla="*/ 5 w 58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5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7" y="5"/>
                      <a:pt x="14" y="7"/>
                      <a:pt x="20" y="12"/>
                    </a:cubicBezTo>
                    <a:cubicBezTo>
                      <a:pt x="35" y="21"/>
                      <a:pt x="41" y="39"/>
                      <a:pt x="38" y="55"/>
                    </a:cubicBezTo>
                    <a:cubicBezTo>
                      <a:pt x="44" y="52"/>
                      <a:pt x="49" y="47"/>
                      <a:pt x="52" y="41"/>
                    </a:cubicBezTo>
                    <a:cubicBezTo>
                      <a:pt x="58" y="30"/>
                      <a:pt x="56" y="16"/>
                      <a:pt x="48" y="7"/>
                    </a:cubicBezTo>
                    <a:cubicBezTo>
                      <a:pt x="47" y="7"/>
                      <a:pt x="45" y="7"/>
                      <a:pt x="43" y="7"/>
                    </a:cubicBezTo>
                    <a:cubicBezTo>
                      <a:pt x="30" y="7"/>
                      <a:pt x="17" y="4"/>
                      <a:pt x="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230"/>
              <p:cNvSpPr>
                <a:spLocks/>
              </p:cNvSpPr>
              <p:nvPr/>
            </p:nvSpPr>
            <p:spPr bwMode="auto">
              <a:xfrm>
                <a:off x="5013" y="1110"/>
                <a:ext cx="74" cy="22"/>
              </a:xfrm>
              <a:custGeom>
                <a:avLst/>
                <a:gdLst>
                  <a:gd name="T0" fmla="*/ 18 w 43"/>
                  <a:gd name="T1" fmla="*/ 0 h 13"/>
                  <a:gd name="T2" fmla="*/ 0 w 43"/>
                  <a:gd name="T3" fmla="*/ 6 h 13"/>
                  <a:gd name="T4" fmla="*/ 38 w 43"/>
                  <a:gd name="T5" fmla="*/ 13 h 13"/>
                  <a:gd name="T6" fmla="*/ 43 w 43"/>
                  <a:gd name="T7" fmla="*/ 13 h 13"/>
                  <a:gd name="T8" fmla="*/ 33 w 43"/>
                  <a:gd name="T9" fmla="*/ 4 h 13"/>
                  <a:gd name="T10" fmla="*/ 18 w 4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3">
                    <a:moveTo>
                      <a:pt x="18" y="0"/>
                    </a:moveTo>
                    <a:cubicBezTo>
                      <a:pt x="12" y="0"/>
                      <a:pt x="6" y="2"/>
                      <a:pt x="0" y="6"/>
                    </a:cubicBezTo>
                    <a:cubicBezTo>
                      <a:pt x="12" y="10"/>
                      <a:pt x="25" y="13"/>
                      <a:pt x="38" y="13"/>
                    </a:cubicBezTo>
                    <a:cubicBezTo>
                      <a:pt x="40" y="13"/>
                      <a:pt x="42" y="13"/>
                      <a:pt x="43" y="13"/>
                    </a:cubicBezTo>
                    <a:cubicBezTo>
                      <a:pt x="41" y="9"/>
                      <a:pt x="37" y="6"/>
                      <a:pt x="33" y="4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231"/>
              <p:cNvSpPr>
                <a:spLocks/>
              </p:cNvSpPr>
              <p:nvPr/>
            </p:nvSpPr>
            <p:spPr bwMode="auto">
              <a:xfrm>
                <a:off x="5369" y="1247"/>
                <a:ext cx="60" cy="55"/>
              </a:xfrm>
              <a:custGeom>
                <a:avLst/>
                <a:gdLst>
                  <a:gd name="T0" fmla="*/ 18 w 35"/>
                  <a:gd name="T1" fmla="*/ 0 h 32"/>
                  <a:gd name="T2" fmla="*/ 4 w 35"/>
                  <a:gd name="T3" fmla="*/ 9 h 32"/>
                  <a:gd name="T4" fmla="*/ 10 w 35"/>
                  <a:gd name="T5" fmla="*/ 30 h 32"/>
                  <a:gd name="T6" fmla="*/ 17 w 35"/>
                  <a:gd name="T7" fmla="*/ 32 h 32"/>
                  <a:gd name="T8" fmla="*/ 31 w 35"/>
                  <a:gd name="T9" fmla="*/ 23 h 32"/>
                  <a:gd name="T10" fmla="*/ 25 w 35"/>
                  <a:gd name="T11" fmla="*/ 2 h 32"/>
                  <a:gd name="T12" fmla="*/ 18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8" y="0"/>
                    </a:moveTo>
                    <a:cubicBezTo>
                      <a:pt x="12" y="0"/>
                      <a:pt x="6" y="3"/>
                      <a:pt x="4" y="9"/>
                    </a:cubicBezTo>
                    <a:cubicBezTo>
                      <a:pt x="0" y="16"/>
                      <a:pt x="3" y="26"/>
                      <a:pt x="10" y="30"/>
                    </a:cubicBezTo>
                    <a:cubicBezTo>
                      <a:pt x="13" y="31"/>
                      <a:pt x="15" y="32"/>
                      <a:pt x="17" y="32"/>
                    </a:cubicBezTo>
                    <a:cubicBezTo>
                      <a:pt x="23" y="32"/>
                      <a:pt x="29" y="29"/>
                      <a:pt x="31" y="23"/>
                    </a:cubicBezTo>
                    <a:cubicBezTo>
                      <a:pt x="35" y="16"/>
                      <a:pt x="32" y="6"/>
                      <a:pt x="25" y="2"/>
                    </a:cubicBezTo>
                    <a:cubicBezTo>
                      <a:pt x="22" y="1"/>
                      <a:pt x="20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232"/>
              <p:cNvSpPr>
                <a:spLocks/>
              </p:cNvSpPr>
              <p:nvPr/>
            </p:nvSpPr>
            <p:spPr bwMode="auto">
              <a:xfrm>
                <a:off x="5165" y="1062"/>
                <a:ext cx="28" cy="14"/>
              </a:xfrm>
              <a:custGeom>
                <a:avLst/>
                <a:gdLst>
                  <a:gd name="T0" fmla="*/ 0 w 16"/>
                  <a:gd name="T1" fmla="*/ 0 h 8"/>
                  <a:gd name="T2" fmla="*/ 4 w 16"/>
                  <a:gd name="T3" fmla="*/ 8 h 8"/>
                  <a:gd name="T4" fmla="*/ 8 w 16"/>
                  <a:gd name="T5" fmla="*/ 8 h 8"/>
                  <a:gd name="T6" fmla="*/ 16 w 16"/>
                  <a:gd name="T7" fmla="*/ 4 h 8"/>
                  <a:gd name="T8" fmla="*/ 16 w 16"/>
                  <a:gd name="T9" fmla="*/ 3 h 8"/>
                  <a:gd name="T10" fmla="*/ 13 w 16"/>
                  <a:gd name="T11" fmla="*/ 3 h 8"/>
                  <a:gd name="T12" fmla="*/ 0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0" y="0"/>
                    </a:moveTo>
                    <a:cubicBezTo>
                      <a:pt x="0" y="3"/>
                      <a:pt x="2" y="6"/>
                      <a:pt x="4" y="8"/>
                    </a:cubicBezTo>
                    <a:cubicBezTo>
                      <a:pt x="6" y="8"/>
                      <a:pt x="7" y="8"/>
                      <a:pt x="8" y="8"/>
                    </a:cubicBezTo>
                    <a:cubicBezTo>
                      <a:pt x="11" y="8"/>
                      <a:pt x="14" y="7"/>
                      <a:pt x="16" y="4"/>
                    </a:cubicBezTo>
                    <a:cubicBezTo>
                      <a:pt x="16" y="4"/>
                      <a:pt x="16" y="3"/>
                      <a:pt x="16" y="3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9" y="3"/>
                      <a:pt x="4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233"/>
              <p:cNvSpPr>
                <a:spLocks/>
              </p:cNvSpPr>
              <p:nvPr/>
            </p:nvSpPr>
            <p:spPr bwMode="auto">
              <a:xfrm>
                <a:off x="5150" y="1589"/>
                <a:ext cx="82" cy="75"/>
              </a:xfrm>
              <a:custGeom>
                <a:avLst/>
                <a:gdLst>
                  <a:gd name="T0" fmla="*/ 23 w 48"/>
                  <a:gd name="T1" fmla="*/ 0 h 44"/>
                  <a:gd name="T2" fmla="*/ 4 w 48"/>
                  <a:gd name="T3" fmla="*/ 11 h 44"/>
                  <a:gd name="T4" fmla="*/ 4 w 48"/>
                  <a:gd name="T5" fmla="*/ 32 h 44"/>
                  <a:gd name="T6" fmla="*/ 4 w 48"/>
                  <a:gd name="T7" fmla="*/ 32 h 44"/>
                  <a:gd name="T8" fmla="*/ 21 w 48"/>
                  <a:gd name="T9" fmla="*/ 39 h 44"/>
                  <a:gd name="T10" fmla="*/ 24 w 48"/>
                  <a:gd name="T11" fmla="*/ 44 h 44"/>
                  <a:gd name="T12" fmla="*/ 43 w 48"/>
                  <a:gd name="T13" fmla="*/ 32 h 44"/>
                  <a:gd name="T14" fmla="*/ 34 w 48"/>
                  <a:gd name="T15" fmla="*/ 2 h 44"/>
                  <a:gd name="T16" fmla="*/ 23 w 48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4">
                    <a:moveTo>
                      <a:pt x="23" y="0"/>
                    </a:moveTo>
                    <a:cubicBezTo>
                      <a:pt x="15" y="0"/>
                      <a:pt x="8" y="4"/>
                      <a:pt x="4" y="11"/>
                    </a:cubicBezTo>
                    <a:cubicBezTo>
                      <a:pt x="0" y="18"/>
                      <a:pt x="1" y="26"/>
                      <a:pt x="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0" y="32"/>
                      <a:pt x="16" y="34"/>
                      <a:pt x="21" y="39"/>
                    </a:cubicBezTo>
                    <a:cubicBezTo>
                      <a:pt x="22" y="41"/>
                      <a:pt x="23" y="42"/>
                      <a:pt x="24" y="44"/>
                    </a:cubicBezTo>
                    <a:cubicBezTo>
                      <a:pt x="32" y="43"/>
                      <a:pt x="39" y="39"/>
                      <a:pt x="43" y="32"/>
                    </a:cubicBezTo>
                    <a:cubicBezTo>
                      <a:pt x="48" y="21"/>
                      <a:pt x="44" y="8"/>
                      <a:pt x="34" y="2"/>
                    </a:cubicBezTo>
                    <a:cubicBezTo>
                      <a:pt x="30" y="0"/>
                      <a:pt x="27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234"/>
              <p:cNvSpPr>
                <a:spLocks/>
              </p:cNvSpPr>
              <p:nvPr/>
            </p:nvSpPr>
            <p:spPr bwMode="auto">
              <a:xfrm>
                <a:off x="5157" y="1644"/>
                <a:ext cx="34" cy="20"/>
              </a:xfrm>
              <a:custGeom>
                <a:avLst/>
                <a:gdLst>
                  <a:gd name="T0" fmla="*/ 0 w 20"/>
                  <a:gd name="T1" fmla="*/ 0 h 12"/>
                  <a:gd name="T2" fmla="*/ 0 w 20"/>
                  <a:gd name="T3" fmla="*/ 0 h 12"/>
                  <a:gd name="T4" fmla="*/ 9 w 20"/>
                  <a:gd name="T5" fmla="*/ 9 h 12"/>
                  <a:gd name="T6" fmla="*/ 19 w 20"/>
                  <a:gd name="T7" fmla="*/ 12 h 12"/>
                  <a:gd name="T8" fmla="*/ 20 w 20"/>
                  <a:gd name="T9" fmla="*/ 12 h 12"/>
                  <a:gd name="T10" fmla="*/ 17 w 20"/>
                  <a:gd name="T11" fmla="*/ 7 h 12"/>
                  <a:gd name="T12" fmla="*/ 0 w 2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7"/>
                      <a:pt x="9" y="9"/>
                    </a:cubicBezTo>
                    <a:cubicBezTo>
                      <a:pt x="12" y="11"/>
                      <a:pt x="16" y="12"/>
                      <a:pt x="19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0"/>
                      <a:pt x="18" y="9"/>
                      <a:pt x="17" y="7"/>
                    </a:cubicBezTo>
                    <a:cubicBezTo>
                      <a:pt x="12" y="2"/>
                      <a:pt x="6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235"/>
              <p:cNvSpPr>
                <a:spLocks/>
              </p:cNvSpPr>
              <p:nvPr/>
            </p:nvSpPr>
            <p:spPr bwMode="auto">
              <a:xfrm>
                <a:off x="4712" y="1259"/>
                <a:ext cx="102" cy="91"/>
              </a:xfrm>
              <a:custGeom>
                <a:avLst/>
                <a:gdLst>
                  <a:gd name="T0" fmla="*/ 20 w 60"/>
                  <a:gd name="T1" fmla="*/ 0 h 53"/>
                  <a:gd name="T2" fmla="*/ 3 w 60"/>
                  <a:gd name="T3" fmla="*/ 32 h 53"/>
                  <a:gd name="T4" fmla="*/ 30 w 60"/>
                  <a:gd name="T5" fmla="*/ 53 h 53"/>
                  <a:gd name="T6" fmla="*/ 36 w 60"/>
                  <a:gd name="T7" fmla="*/ 53 h 53"/>
                  <a:gd name="T8" fmla="*/ 57 w 60"/>
                  <a:gd name="T9" fmla="*/ 20 h 53"/>
                  <a:gd name="T10" fmla="*/ 45 w 60"/>
                  <a:gd name="T11" fmla="*/ 3 h 53"/>
                  <a:gd name="T12" fmla="*/ 34 w 60"/>
                  <a:gd name="T13" fmla="*/ 7 h 53"/>
                  <a:gd name="T14" fmla="*/ 25 w 60"/>
                  <a:gd name="T15" fmla="*/ 4 h 53"/>
                  <a:gd name="T16" fmla="*/ 20 w 6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53">
                    <a:moveTo>
                      <a:pt x="20" y="0"/>
                    </a:moveTo>
                    <a:cubicBezTo>
                      <a:pt x="7" y="5"/>
                      <a:pt x="0" y="18"/>
                      <a:pt x="3" y="32"/>
                    </a:cubicBezTo>
                    <a:cubicBezTo>
                      <a:pt x="6" y="45"/>
                      <a:pt x="17" y="53"/>
                      <a:pt x="30" y="53"/>
                    </a:cubicBezTo>
                    <a:cubicBezTo>
                      <a:pt x="32" y="53"/>
                      <a:pt x="34" y="53"/>
                      <a:pt x="36" y="53"/>
                    </a:cubicBezTo>
                    <a:cubicBezTo>
                      <a:pt x="51" y="49"/>
                      <a:pt x="60" y="34"/>
                      <a:pt x="57" y="20"/>
                    </a:cubicBezTo>
                    <a:cubicBezTo>
                      <a:pt x="55" y="12"/>
                      <a:pt x="51" y="6"/>
                      <a:pt x="45" y="3"/>
                    </a:cubicBezTo>
                    <a:cubicBezTo>
                      <a:pt x="42" y="6"/>
                      <a:pt x="38" y="7"/>
                      <a:pt x="34" y="7"/>
                    </a:cubicBezTo>
                    <a:cubicBezTo>
                      <a:pt x="31" y="7"/>
                      <a:pt x="27" y="6"/>
                      <a:pt x="25" y="4"/>
                    </a:cubicBezTo>
                    <a:cubicBezTo>
                      <a:pt x="23" y="3"/>
                      <a:pt x="21" y="2"/>
                      <a:pt x="2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236"/>
              <p:cNvSpPr>
                <a:spLocks/>
              </p:cNvSpPr>
              <p:nvPr/>
            </p:nvSpPr>
            <p:spPr bwMode="auto">
              <a:xfrm>
                <a:off x="4573" y="1172"/>
                <a:ext cx="60" cy="57"/>
              </a:xfrm>
              <a:custGeom>
                <a:avLst/>
                <a:gdLst>
                  <a:gd name="T0" fmla="*/ 13 w 35"/>
                  <a:gd name="T1" fmla="*/ 0 h 33"/>
                  <a:gd name="T2" fmla="*/ 13 w 35"/>
                  <a:gd name="T3" fmla="*/ 0 h 33"/>
                  <a:gd name="T4" fmla="*/ 0 w 35"/>
                  <a:gd name="T5" fmla="*/ 16 h 33"/>
                  <a:gd name="T6" fmla="*/ 6 w 35"/>
                  <a:gd name="T7" fmla="*/ 27 h 33"/>
                  <a:gd name="T8" fmla="*/ 6 w 35"/>
                  <a:gd name="T9" fmla="*/ 30 h 33"/>
                  <a:gd name="T10" fmla="*/ 17 w 35"/>
                  <a:gd name="T11" fmla="*/ 33 h 33"/>
                  <a:gd name="T12" fmla="*/ 20 w 35"/>
                  <a:gd name="T13" fmla="*/ 33 h 33"/>
                  <a:gd name="T14" fmla="*/ 33 w 35"/>
                  <a:gd name="T15" fmla="*/ 13 h 33"/>
                  <a:gd name="T16" fmla="*/ 28 w 35"/>
                  <a:gd name="T17" fmla="*/ 5 h 33"/>
                  <a:gd name="T18" fmla="*/ 13 w 35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3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2"/>
                      <a:pt x="0" y="9"/>
                      <a:pt x="0" y="16"/>
                    </a:cubicBezTo>
                    <a:cubicBezTo>
                      <a:pt x="3" y="19"/>
                      <a:pt x="6" y="23"/>
                      <a:pt x="6" y="27"/>
                    </a:cubicBezTo>
                    <a:cubicBezTo>
                      <a:pt x="6" y="28"/>
                      <a:pt x="6" y="29"/>
                      <a:pt x="6" y="30"/>
                    </a:cubicBezTo>
                    <a:cubicBezTo>
                      <a:pt x="9" y="32"/>
                      <a:pt x="13" y="33"/>
                      <a:pt x="17" y="33"/>
                    </a:cubicBezTo>
                    <a:cubicBezTo>
                      <a:pt x="18" y="33"/>
                      <a:pt x="19" y="33"/>
                      <a:pt x="20" y="33"/>
                    </a:cubicBezTo>
                    <a:cubicBezTo>
                      <a:pt x="29" y="31"/>
                      <a:pt x="35" y="22"/>
                      <a:pt x="33" y="13"/>
                    </a:cubicBezTo>
                    <a:cubicBezTo>
                      <a:pt x="32" y="10"/>
                      <a:pt x="31" y="7"/>
                      <a:pt x="28" y="5"/>
                    </a:cubicBezTo>
                    <a:cubicBezTo>
                      <a:pt x="23" y="4"/>
                      <a:pt x="18" y="3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237"/>
              <p:cNvSpPr>
                <a:spLocks/>
              </p:cNvSpPr>
              <p:nvPr/>
            </p:nvSpPr>
            <p:spPr bwMode="auto">
              <a:xfrm>
                <a:off x="4595" y="1172"/>
                <a:ext cx="26" cy="8"/>
              </a:xfrm>
              <a:custGeom>
                <a:avLst/>
                <a:gdLst>
                  <a:gd name="T0" fmla="*/ 4 w 15"/>
                  <a:gd name="T1" fmla="*/ 0 h 5"/>
                  <a:gd name="T2" fmla="*/ 0 w 15"/>
                  <a:gd name="T3" fmla="*/ 0 h 5"/>
                  <a:gd name="T4" fmla="*/ 15 w 15"/>
                  <a:gd name="T5" fmla="*/ 5 h 5"/>
                  <a:gd name="T6" fmla="*/ 4 w 1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5" y="3"/>
                      <a:pt x="10" y="4"/>
                      <a:pt x="15" y="5"/>
                    </a:cubicBezTo>
                    <a:cubicBezTo>
                      <a:pt x="12" y="2"/>
                      <a:pt x="8" y="0"/>
                      <a:pt x="4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238"/>
              <p:cNvSpPr>
                <a:spLocks/>
              </p:cNvSpPr>
              <p:nvPr/>
            </p:nvSpPr>
            <p:spPr bwMode="auto">
              <a:xfrm>
                <a:off x="4701" y="1007"/>
                <a:ext cx="125" cy="127"/>
              </a:xfrm>
              <a:custGeom>
                <a:avLst/>
                <a:gdLst>
                  <a:gd name="T0" fmla="*/ 33 w 73"/>
                  <a:gd name="T1" fmla="*/ 0 h 74"/>
                  <a:gd name="T2" fmla="*/ 24 w 73"/>
                  <a:gd name="T3" fmla="*/ 1 h 74"/>
                  <a:gd name="T4" fmla="*/ 14 w 73"/>
                  <a:gd name="T5" fmla="*/ 5 h 74"/>
                  <a:gd name="T6" fmla="*/ 34 w 73"/>
                  <a:gd name="T7" fmla="*/ 26 h 74"/>
                  <a:gd name="T8" fmla="*/ 12 w 73"/>
                  <a:gd name="T9" fmla="*/ 56 h 74"/>
                  <a:gd name="T10" fmla="*/ 8 w 73"/>
                  <a:gd name="T11" fmla="*/ 56 h 74"/>
                  <a:gd name="T12" fmla="*/ 0 w 73"/>
                  <a:gd name="T13" fmla="*/ 55 h 74"/>
                  <a:gd name="T14" fmla="*/ 33 w 73"/>
                  <a:gd name="T15" fmla="*/ 74 h 74"/>
                  <a:gd name="T16" fmla="*/ 41 w 73"/>
                  <a:gd name="T17" fmla="*/ 73 h 74"/>
                  <a:gd name="T18" fmla="*/ 68 w 73"/>
                  <a:gd name="T19" fmla="*/ 29 h 74"/>
                  <a:gd name="T20" fmla="*/ 33 w 73"/>
                  <a:gd name="T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74">
                    <a:moveTo>
                      <a:pt x="33" y="0"/>
                    </a:moveTo>
                    <a:cubicBezTo>
                      <a:pt x="30" y="0"/>
                      <a:pt x="27" y="0"/>
                      <a:pt x="24" y="1"/>
                    </a:cubicBezTo>
                    <a:cubicBezTo>
                      <a:pt x="21" y="2"/>
                      <a:pt x="17" y="3"/>
                      <a:pt x="14" y="5"/>
                    </a:cubicBezTo>
                    <a:cubicBezTo>
                      <a:pt x="24" y="7"/>
                      <a:pt x="32" y="16"/>
                      <a:pt x="34" y="26"/>
                    </a:cubicBezTo>
                    <a:cubicBezTo>
                      <a:pt x="36" y="40"/>
                      <a:pt x="26" y="54"/>
                      <a:pt x="12" y="56"/>
                    </a:cubicBezTo>
                    <a:cubicBezTo>
                      <a:pt x="11" y="56"/>
                      <a:pt x="9" y="56"/>
                      <a:pt x="8" y="56"/>
                    </a:cubicBezTo>
                    <a:cubicBezTo>
                      <a:pt x="5" y="56"/>
                      <a:pt x="3" y="56"/>
                      <a:pt x="0" y="55"/>
                    </a:cubicBezTo>
                    <a:cubicBezTo>
                      <a:pt x="7" y="66"/>
                      <a:pt x="19" y="74"/>
                      <a:pt x="33" y="74"/>
                    </a:cubicBezTo>
                    <a:cubicBezTo>
                      <a:pt x="35" y="74"/>
                      <a:pt x="38" y="73"/>
                      <a:pt x="41" y="73"/>
                    </a:cubicBezTo>
                    <a:cubicBezTo>
                      <a:pt x="60" y="68"/>
                      <a:pt x="73" y="49"/>
                      <a:pt x="68" y="29"/>
                    </a:cubicBezTo>
                    <a:cubicBezTo>
                      <a:pt x="65" y="12"/>
                      <a:pt x="49" y="0"/>
                      <a:pt x="3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239"/>
              <p:cNvSpPr>
                <a:spLocks/>
              </p:cNvSpPr>
              <p:nvPr/>
            </p:nvSpPr>
            <p:spPr bwMode="auto">
              <a:xfrm>
                <a:off x="4688" y="800"/>
                <a:ext cx="75" cy="70"/>
              </a:xfrm>
              <a:custGeom>
                <a:avLst/>
                <a:gdLst>
                  <a:gd name="T0" fmla="*/ 22 w 44"/>
                  <a:gd name="T1" fmla="*/ 0 h 41"/>
                  <a:gd name="T2" fmla="*/ 18 w 44"/>
                  <a:gd name="T3" fmla="*/ 1 h 41"/>
                  <a:gd name="T4" fmla="*/ 3 w 44"/>
                  <a:gd name="T5" fmla="*/ 25 h 41"/>
                  <a:gd name="T6" fmla="*/ 22 w 44"/>
                  <a:gd name="T7" fmla="*/ 41 h 41"/>
                  <a:gd name="T8" fmla="*/ 27 w 44"/>
                  <a:gd name="T9" fmla="*/ 40 h 41"/>
                  <a:gd name="T10" fmla="*/ 42 w 44"/>
                  <a:gd name="T11" fmla="*/ 16 h 41"/>
                  <a:gd name="T12" fmla="*/ 22 w 44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3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7" y="38"/>
                      <a:pt x="44" y="27"/>
                      <a:pt x="42" y="16"/>
                    </a:cubicBezTo>
                    <a:cubicBezTo>
                      <a:pt x="40" y="7"/>
                      <a:pt x="31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240"/>
              <p:cNvSpPr>
                <a:spLocks/>
              </p:cNvSpPr>
              <p:nvPr/>
            </p:nvSpPr>
            <p:spPr bwMode="auto">
              <a:xfrm>
                <a:off x="4895" y="1052"/>
                <a:ext cx="99" cy="92"/>
              </a:xfrm>
              <a:custGeom>
                <a:avLst/>
                <a:gdLst>
                  <a:gd name="T0" fmla="*/ 18 w 58"/>
                  <a:gd name="T1" fmla="*/ 0 h 54"/>
                  <a:gd name="T2" fmla="*/ 3 w 58"/>
                  <a:gd name="T3" fmla="*/ 31 h 54"/>
                  <a:gd name="T4" fmla="*/ 31 w 58"/>
                  <a:gd name="T5" fmla="*/ 54 h 54"/>
                  <a:gd name="T6" fmla="*/ 36 w 58"/>
                  <a:gd name="T7" fmla="*/ 53 h 54"/>
                  <a:gd name="T8" fmla="*/ 50 w 58"/>
                  <a:gd name="T9" fmla="*/ 46 h 54"/>
                  <a:gd name="T10" fmla="*/ 58 w 58"/>
                  <a:gd name="T11" fmla="*/ 35 h 54"/>
                  <a:gd name="T12" fmla="*/ 37 w 58"/>
                  <a:gd name="T13" fmla="*/ 21 h 54"/>
                  <a:gd name="T14" fmla="*/ 18 w 58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4">
                    <a:moveTo>
                      <a:pt x="18" y="0"/>
                    </a:moveTo>
                    <a:cubicBezTo>
                      <a:pt x="7" y="6"/>
                      <a:pt x="0" y="19"/>
                      <a:pt x="3" y="31"/>
                    </a:cubicBezTo>
                    <a:cubicBezTo>
                      <a:pt x="6" y="45"/>
                      <a:pt x="18" y="54"/>
                      <a:pt x="31" y="54"/>
                    </a:cubicBezTo>
                    <a:cubicBezTo>
                      <a:pt x="32" y="54"/>
                      <a:pt x="34" y="53"/>
                      <a:pt x="36" y="53"/>
                    </a:cubicBezTo>
                    <a:cubicBezTo>
                      <a:pt x="40" y="50"/>
                      <a:pt x="45" y="48"/>
                      <a:pt x="50" y="46"/>
                    </a:cubicBezTo>
                    <a:cubicBezTo>
                      <a:pt x="53" y="43"/>
                      <a:pt x="56" y="39"/>
                      <a:pt x="58" y="35"/>
                    </a:cubicBezTo>
                    <a:cubicBezTo>
                      <a:pt x="51" y="31"/>
                      <a:pt x="44" y="27"/>
                      <a:pt x="37" y="21"/>
                    </a:cubicBezTo>
                    <a:cubicBezTo>
                      <a:pt x="30" y="15"/>
                      <a:pt x="23" y="8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241"/>
              <p:cNvSpPr>
                <a:spLocks/>
              </p:cNvSpPr>
              <p:nvPr/>
            </p:nvSpPr>
            <p:spPr bwMode="auto">
              <a:xfrm>
                <a:off x="4926" y="1047"/>
                <a:ext cx="72" cy="65"/>
              </a:xfrm>
              <a:custGeom>
                <a:avLst/>
                <a:gdLst>
                  <a:gd name="T0" fmla="*/ 13 w 42"/>
                  <a:gd name="T1" fmla="*/ 0 h 38"/>
                  <a:gd name="T2" fmla="*/ 7 w 42"/>
                  <a:gd name="T3" fmla="*/ 0 h 38"/>
                  <a:gd name="T4" fmla="*/ 0 w 42"/>
                  <a:gd name="T5" fmla="*/ 3 h 38"/>
                  <a:gd name="T6" fmla="*/ 19 w 42"/>
                  <a:gd name="T7" fmla="*/ 24 h 38"/>
                  <a:gd name="T8" fmla="*/ 40 w 42"/>
                  <a:gd name="T9" fmla="*/ 38 h 38"/>
                  <a:gd name="T10" fmla="*/ 41 w 42"/>
                  <a:gd name="T11" fmla="*/ 22 h 38"/>
                  <a:gd name="T12" fmla="*/ 13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13" y="0"/>
                    </a:moveTo>
                    <a:cubicBezTo>
                      <a:pt x="11" y="0"/>
                      <a:pt x="9" y="0"/>
                      <a:pt x="7" y="0"/>
                    </a:cubicBezTo>
                    <a:cubicBezTo>
                      <a:pt x="4" y="1"/>
                      <a:pt x="2" y="2"/>
                      <a:pt x="0" y="3"/>
                    </a:cubicBezTo>
                    <a:cubicBezTo>
                      <a:pt x="5" y="11"/>
                      <a:pt x="12" y="18"/>
                      <a:pt x="19" y="24"/>
                    </a:cubicBezTo>
                    <a:cubicBezTo>
                      <a:pt x="26" y="30"/>
                      <a:pt x="33" y="34"/>
                      <a:pt x="40" y="38"/>
                    </a:cubicBezTo>
                    <a:cubicBezTo>
                      <a:pt x="41" y="33"/>
                      <a:pt x="42" y="27"/>
                      <a:pt x="41" y="22"/>
                    </a:cubicBezTo>
                    <a:cubicBezTo>
                      <a:pt x="38" y="9"/>
                      <a:pt x="26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242"/>
              <p:cNvSpPr>
                <a:spLocks/>
              </p:cNvSpPr>
              <p:nvPr/>
            </p:nvSpPr>
            <p:spPr bwMode="auto">
              <a:xfrm>
                <a:off x="4518" y="999"/>
                <a:ext cx="89" cy="84"/>
              </a:xfrm>
              <a:custGeom>
                <a:avLst/>
                <a:gdLst>
                  <a:gd name="T0" fmla="*/ 45 w 52"/>
                  <a:gd name="T1" fmla="*/ 0 h 49"/>
                  <a:gd name="T2" fmla="*/ 45 w 52"/>
                  <a:gd name="T3" fmla="*/ 3 h 49"/>
                  <a:gd name="T4" fmla="*/ 18 w 52"/>
                  <a:gd name="T5" fmla="*/ 40 h 49"/>
                  <a:gd name="T6" fmla="*/ 13 w 52"/>
                  <a:gd name="T7" fmla="*/ 41 h 49"/>
                  <a:gd name="T8" fmla="*/ 0 w 52"/>
                  <a:gd name="T9" fmla="*/ 38 h 49"/>
                  <a:gd name="T10" fmla="*/ 23 w 52"/>
                  <a:gd name="T11" fmla="*/ 49 h 49"/>
                  <a:gd name="T12" fmla="*/ 26 w 52"/>
                  <a:gd name="T13" fmla="*/ 49 h 49"/>
                  <a:gd name="T14" fmla="*/ 33 w 52"/>
                  <a:gd name="T15" fmla="*/ 37 h 49"/>
                  <a:gd name="T16" fmla="*/ 52 w 52"/>
                  <a:gd name="T17" fmla="*/ 24 h 49"/>
                  <a:gd name="T18" fmla="*/ 51 w 52"/>
                  <a:gd name="T19" fmla="*/ 13 h 49"/>
                  <a:gd name="T20" fmla="*/ 45 w 52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45" y="0"/>
                    </a:moveTo>
                    <a:cubicBezTo>
                      <a:pt x="45" y="1"/>
                      <a:pt x="45" y="2"/>
                      <a:pt x="45" y="3"/>
                    </a:cubicBezTo>
                    <a:cubicBezTo>
                      <a:pt x="48" y="21"/>
                      <a:pt x="36" y="37"/>
                      <a:pt x="18" y="40"/>
                    </a:cubicBezTo>
                    <a:cubicBezTo>
                      <a:pt x="16" y="40"/>
                      <a:pt x="15" y="41"/>
                      <a:pt x="13" y="41"/>
                    </a:cubicBezTo>
                    <a:cubicBezTo>
                      <a:pt x="8" y="41"/>
                      <a:pt x="4" y="40"/>
                      <a:pt x="0" y="38"/>
                    </a:cubicBezTo>
                    <a:cubicBezTo>
                      <a:pt x="5" y="45"/>
                      <a:pt x="14" y="49"/>
                      <a:pt x="23" y="49"/>
                    </a:cubicBezTo>
                    <a:cubicBezTo>
                      <a:pt x="24" y="49"/>
                      <a:pt x="25" y="49"/>
                      <a:pt x="26" y="49"/>
                    </a:cubicBezTo>
                    <a:cubicBezTo>
                      <a:pt x="28" y="45"/>
                      <a:pt x="30" y="41"/>
                      <a:pt x="33" y="37"/>
                    </a:cubicBezTo>
                    <a:cubicBezTo>
                      <a:pt x="38" y="31"/>
                      <a:pt x="45" y="27"/>
                      <a:pt x="52" y="24"/>
                    </a:cubicBezTo>
                    <a:cubicBezTo>
                      <a:pt x="52" y="21"/>
                      <a:pt x="52" y="17"/>
                      <a:pt x="51" y="13"/>
                    </a:cubicBezTo>
                    <a:cubicBezTo>
                      <a:pt x="50" y="8"/>
                      <a:pt x="48" y="4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243"/>
              <p:cNvSpPr>
                <a:spLocks/>
              </p:cNvSpPr>
              <p:nvPr/>
            </p:nvSpPr>
            <p:spPr bwMode="auto">
              <a:xfrm>
                <a:off x="4563" y="1040"/>
                <a:ext cx="44" cy="43"/>
              </a:xfrm>
              <a:custGeom>
                <a:avLst/>
                <a:gdLst>
                  <a:gd name="T0" fmla="*/ 26 w 26"/>
                  <a:gd name="T1" fmla="*/ 0 h 25"/>
                  <a:gd name="T2" fmla="*/ 7 w 26"/>
                  <a:gd name="T3" fmla="*/ 13 h 25"/>
                  <a:gd name="T4" fmla="*/ 0 w 26"/>
                  <a:gd name="T5" fmla="*/ 25 h 25"/>
                  <a:gd name="T6" fmla="*/ 3 w 26"/>
                  <a:gd name="T7" fmla="*/ 24 h 25"/>
                  <a:gd name="T8" fmla="*/ 26 w 2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6" y="0"/>
                    </a:moveTo>
                    <a:cubicBezTo>
                      <a:pt x="19" y="3"/>
                      <a:pt x="12" y="7"/>
                      <a:pt x="7" y="13"/>
                    </a:cubicBezTo>
                    <a:cubicBezTo>
                      <a:pt x="4" y="17"/>
                      <a:pt x="2" y="21"/>
                      <a:pt x="0" y="25"/>
                    </a:cubicBezTo>
                    <a:cubicBezTo>
                      <a:pt x="1" y="25"/>
                      <a:pt x="2" y="24"/>
                      <a:pt x="3" y="24"/>
                    </a:cubicBezTo>
                    <a:cubicBezTo>
                      <a:pt x="15" y="21"/>
                      <a:pt x="24" y="12"/>
                      <a:pt x="26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244"/>
              <p:cNvSpPr>
                <a:spLocks/>
              </p:cNvSpPr>
              <p:nvPr/>
            </p:nvSpPr>
            <p:spPr bwMode="auto">
              <a:xfrm>
                <a:off x="4842" y="873"/>
                <a:ext cx="53" cy="50"/>
              </a:xfrm>
              <a:custGeom>
                <a:avLst/>
                <a:gdLst>
                  <a:gd name="T0" fmla="*/ 15 w 31"/>
                  <a:gd name="T1" fmla="*/ 0 h 29"/>
                  <a:gd name="T2" fmla="*/ 12 w 31"/>
                  <a:gd name="T3" fmla="*/ 1 h 29"/>
                  <a:gd name="T4" fmla="*/ 1 w 31"/>
                  <a:gd name="T5" fmla="*/ 18 h 29"/>
                  <a:gd name="T6" fmla="*/ 15 w 31"/>
                  <a:gd name="T7" fmla="*/ 29 h 29"/>
                  <a:gd name="T8" fmla="*/ 18 w 31"/>
                  <a:gd name="T9" fmla="*/ 28 h 29"/>
                  <a:gd name="T10" fmla="*/ 29 w 31"/>
                  <a:gd name="T11" fmla="*/ 11 h 29"/>
                  <a:gd name="T12" fmla="*/ 15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5" y="0"/>
                    </a:moveTo>
                    <a:cubicBezTo>
                      <a:pt x="14" y="0"/>
                      <a:pt x="13" y="0"/>
                      <a:pt x="12" y="1"/>
                    </a:cubicBezTo>
                    <a:cubicBezTo>
                      <a:pt x="4" y="2"/>
                      <a:pt x="0" y="10"/>
                      <a:pt x="1" y="18"/>
                    </a:cubicBezTo>
                    <a:cubicBezTo>
                      <a:pt x="3" y="24"/>
                      <a:pt x="9" y="29"/>
                      <a:pt x="15" y="29"/>
                    </a:cubicBezTo>
                    <a:cubicBezTo>
                      <a:pt x="16" y="29"/>
                      <a:pt x="17" y="29"/>
                      <a:pt x="18" y="28"/>
                    </a:cubicBezTo>
                    <a:cubicBezTo>
                      <a:pt x="26" y="27"/>
                      <a:pt x="31" y="19"/>
                      <a:pt x="29" y="11"/>
                    </a:cubicBezTo>
                    <a:cubicBezTo>
                      <a:pt x="28" y="5"/>
                      <a:pt x="22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245"/>
              <p:cNvSpPr>
                <a:spLocks/>
              </p:cNvSpPr>
              <p:nvPr/>
            </p:nvSpPr>
            <p:spPr bwMode="auto">
              <a:xfrm>
                <a:off x="4576" y="868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7 w 16"/>
                  <a:gd name="T3" fmla="*/ 0 h 15"/>
                  <a:gd name="T4" fmla="*/ 1 w 16"/>
                  <a:gd name="T5" fmla="*/ 9 h 15"/>
                  <a:gd name="T6" fmla="*/ 8 w 16"/>
                  <a:gd name="T7" fmla="*/ 15 h 15"/>
                  <a:gd name="T8" fmla="*/ 10 w 16"/>
                  <a:gd name="T9" fmla="*/ 14 h 15"/>
                  <a:gd name="T10" fmla="*/ 16 w 16"/>
                  <a:gd name="T11" fmla="*/ 5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8" y="0"/>
                      <a:pt x="7" y="0"/>
                      <a:pt x="7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5"/>
                      <a:pt x="8" y="15"/>
                    </a:cubicBezTo>
                    <a:cubicBezTo>
                      <a:pt x="9" y="15"/>
                      <a:pt x="9" y="15"/>
                      <a:pt x="10" y="14"/>
                    </a:cubicBezTo>
                    <a:cubicBezTo>
                      <a:pt x="14" y="13"/>
                      <a:pt x="16" y="9"/>
                      <a:pt x="16" y="5"/>
                    </a:cubicBezTo>
                    <a:cubicBezTo>
                      <a:pt x="15" y="2"/>
                      <a:pt x="12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246"/>
              <p:cNvSpPr>
                <a:spLocks/>
              </p:cNvSpPr>
              <p:nvPr/>
            </p:nvSpPr>
            <p:spPr bwMode="auto">
              <a:xfrm>
                <a:off x="4891" y="1230"/>
                <a:ext cx="74" cy="71"/>
              </a:xfrm>
              <a:custGeom>
                <a:avLst/>
                <a:gdLst>
                  <a:gd name="T0" fmla="*/ 22 w 43"/>
                  <a:gd name="T1" fmla="*/ 0 h 41"/>
                  <a:gd name="T2" fmla="*/ 18 w 43"/>
                  <a:gd name="T3" fmla="*/ 1 h 41"/>
                  <a:gd name="T4" fmla="*/ 2 w 43"/>
                  <a:gd name="T5" fmla="*/ 25 h 41"/>
                  <a:gd name="T6" fmla="*/ 22 w 43"/>
                  <a:gd name="T7" fmla="*/ 41 h 41"/>
                  <a:gd name="T8" fmla="*/ 27 w 43"/>
                  <a:gd name="T9" fmla="*/ 40 h 41"/>
                  <a:gd name="T10" fmla="*/ 42 w 43"/>
                  <a:gd name="T11" fmla="*/ 19 h 41"/>
                  <a:gd name="T12" fmla="*/ 40 w 43"/>
                  <a:gd name="T13" fmla="*/ 18 h 41"/>
                  <a:gd name="T14" fmla="*/ 25 w 43"/>
                  <a:gd name="T15" fmla="*/ 1 h 41"/>
                  <a:gd name="T16" fmla="*/ 22 w 43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2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6" y="38"/>
                      <a:pt x="43" y="29"/>
                      <a:pt x="42" y="19"/>
                    </a:cubicBezTo>
                    <a:cubicBezTo>
                      <a:pt x="41" y="19"/>
                      <a:pt x="40" y="18"/>
                      <a:pt x="40" y="18"/>
                    </a:cubicBezTo>
                    <a:cubicBezTo>
                      <a:pt x="33" y="13"/>
                      <a:pt x="28" y="7"/>
                      <a:pt x="25" y="1"/>
                    </a:cubicBezTo>
                    <a:cubicBezTo>
                      <a:pt x="24" y="1"/>
                      <a:pt x="23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247"/>
              <p:cNvSpPr>
                <a:spLocks/>
              </p:cNvSpPr>
              <p:nvPr/>
            </p:nvSpPr>
            <p:spPr bwMode="auto">
              <a:xfrm>
                <a:off x="4037" y="945"/>
                <a:ext cx="51" cy="43"/>
              </a:xfrm>
              <a:custGeom>
                <a:avLst/>
                <a:gdLst>
                  <a:gd name="T0" fmla="*/ 12 w 30"/>
                  <a:gd name="T1" fmla="*/ 0 h 25"/>
                  <a:gd name="T2" fmla="*/ 4 w 30"/>
                  <a:gd name="T3" fmla="*/ 4 h 25"/>
                  <a:gd name="T4" fmla="*/ 0 w 30"/>
                  <a:gd name="T5" fmla="*/ 11 h 25"/>
                  <a:gd name="T6" fmla="*/ 1 w 30"/>
                  <a:gd name="T7" fmla="*/ 11 h 25"/>
                  <a:gd name="T8" fmla="*/ 27 w 30"/>
                  <a:gd name="T9" fmla="*/ 23 h 25"/>
                  <a:gd name="T10" fmla="*/ 30 w 30"/>
                  <a:gd name="T11" fmla="*/ 25 h 25"/>
                  <a:gd name="T12" fmla="*/ 30 w 30"/>
                  <a:gd name="T13" fmla="*/ 25 h 25"/>
                  <a:gd name="T14" fmla="*/ 24 w 30"/>
                  <a:gd name="T15" fmla="*/ 13 h 25"/>
                  <a:gd name="T16" fmla="*/ 23 w 30"/>
                  <a:gd name="T17" fmla="*/ 9 h 25"/>
                  <a:gd name="T18" fmla="*/ 12 w 30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5">
                    <a:moveTo>
                      <a:pt x="12" y="0"/>
                    </a:moveTo>
                    <a:cubicBezTo>
                      <a:pt x="9" y="0"/>
                      <a:pt x="6" y="2"/>
                      <a:pt x="4" y="4"/>
                    </a:cubicBezTo>
                    <a:cubicBezTo>
                      <a:pt x="2" y="6"/>
                      <a:pt x="1" y="9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1" y="11"/>
                      <a:pt x="20" y="16"/>
                      <a:pt x="27" y="23"/>
                    </a:cubicBezTo>
                    <a:cubicBezTo>
                      <a:pt x="28" y="24"/>
                      <a:pt x="29" y="24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7" y="22"/>
                      <a:pt x="24" y="18"/>
                      <a:pt x="24" y="13"/>
                    </a:cubicBezTo>
                    <a:cubicBezTo>
                      <a:pt x="23" y="12"/>
                      <a:pt x="23" y="10"/>
                      <a:pt x="23" y="9"/>
                    </a:cubicBezTo>
                    <a:cubicBezTo>
                      <a:pt x="19" y="7"/>
                      <a:pt x="15" y="4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248"/>
              <p:cNvSpPr>
                <a:spLocks/>
              </p:cNvSpPr>
              <p:nvPr/>
            </p:nvSpPr>
            <p:spPr bwMode="auto">
              <a:xfrm>
                <a:off x="4188" y="976"/>
                <a:ext cx="137" cy="119"/>
              </a:xfrm>
              <a:custGeom>
                <a:avLst/>
                <a:gdLst>
                  <a:gd name="T0" fmla="*/ 24 w 80"/>
                  <a:gd name="T1" fmla="*/ 0 h 69"/>
                  <a:gd name="T2" fmla="*/ 14 w 80"/>
                  <a:gd name="T3" fmla="*/ 7 h 69"/>
                  <a:gd name="T4" fmla="*/ 16 w 80"/>
                  <a:gd name="T5" fmla="*/ 59 h 69"/>
                  <a:gd name="T6" fmla="*/ 41 w 80"/>
                  <a:gd name="T7" fmla="*/ 69 h 69"/>
                  <a:gd name="T8" fmla="*/ 48 w 80"/>
                  <a:gd name="T9" fmla="*/ 67 h 69"/>
                  <a:gd name="T10" fmla="*/ 52 w 80"/>
                  <a:gd name="T11" fmla="*/ 66 h 69"/>
                  <a:gd name="T12" fmla="*/ 54 w 80"/>
                  <a:gd name="T13" fmla="*/ 66 h 69"/>
                  <a:gd name="T14" fmla="*/ 67 w 80"/>
                  <a:gd name="T15" fmla="*/ 57 h 69"/>
                  <a:gd name="T16" fmla="*/ 76 w 80"/>
                  <a:gd name="T17" fmla="*/ 21 h 69"/>
                  <a:gd name="T18" fmla="*/ 66 w 80"/>
                  <a:gd name="T19" fmla="*/ 17 h 69"/>
                  <a:gd name="T20" fmla="*/ 64 w 80"/>
                  <a:gd name="T21" fmla="*/ 18 h 69"/>
                  <a:gd name="T22" fmla="*/ 65 w 80"/>
                  <a:gd name="T23" fmla="*/ 22 h 69"/>
                  <a:gd name="T24" fmla="*/ 49 w 80"/>
                  <a:gd name="T25" fmla="*/ 44 h 69"/>
                  <a:gd name="T26" fmla="*/ 46 w 80"/>
                  <a:gd name="T27" fmla="*/ 44 h 69"/>
                  <a:gd name="T28" fmla="*/ 27 w 80"/>
                  <a:gd name="T29" fmla="*/ 27 h 69"/>
                  <a:gd name="T30" fmla="*/ 30 w 80"/>
                  <a:gd name="T31" fmla="*/ 13 h 69"/>
                  <a:gd name="T32" fmla="*/ 24 w 80"/>
                  <a:gd name="T3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69">
                    <a:moveTo>
                      <a:pt x="24" y="0"/>
                    </a:moveTo>
                    <a:cubicBezTo>
                      <a:pt x="20" y="1"/>
                      <a:pt x="17" y="4"/>
                      <a:pt x="14" y="7"/>
                    </a:cubicBezTo>
                    <a:cubicBezTo>
                      <a:pt x="0" y="21"/>
                      <a:pt x="1" y="45"/>
                      <a:pt x="16" y="59"/>
                    </a:cubicBezTo>
                    <a:cubicBezTo>
                      <a:pt x="23" y="65"/>
                      <a:pt x="32" y="69"/>
                      <a:pt x="41" y="69"/>
                    </a:cubicBezTo>
                    <a:cubicBezTo>
                      <a:pt x="43" y="68"/>
                      <a:pt x="46" y="67"/>
                      <a:pt x="48" y="67"/>
                    </a:cubicBezTo>
                    <a:cubicBezTo>
                      <a:pt x="50" y="66"/>
                      <a:pt x="51" y="66"/>
                      <a:pt x="52" y="66"/>
                    </a:cubicBezTo>
                    <a:cubicBezTo>
                      <a:pt x="53" y="66"/>
                      <a:pt x="53" y="66"/>
                      <a:pt x="54" y="66"/>
                    </a:cubicBezTo>
                    <a:cubicBezTo>
                      <a:pt x="59" y="65"/>
                      <a:pt x="63" y="62"/>
                      <a:pt x="67" y="57"/>
                    </a:cubicBezTo>
                    <a:cubicBezTo>
                      <a:pt x="77" y="47"/>
                      <a:pt x="80" y="33"/>
                      <a:pt x="76" y="21"/>
                    </a:cubicBezTo>
                    <a:cubicBezTo>
                      <a:pt x="72" y="20"/>
                      <a:pt x="69" y="19"/>
                      <a:pt x="66" y="17"/>
                    </a:cubicBezTo>
                    <a:cubicBezTo>
                      <a:pt x="65" y="17"/>
                      <a:pt x="65" y="18"/>
                      <a:pt x="64" y="18"/>
                    </a:cubicBezTo>
                    <a:cubicBezTo>
                      <a:pt x="65" y="19"/>
                      <a:pt x="65" y="21"/>
                      <a:pt x="65" y="22"/>
                    </a:cubicBezTo>
                    <a:cubicBezTo>
                      <a:pt x="67" y="33"/>
                      <a:pt x="59" y="42"/>
                      <a:pt x="49" y="44"/>
                    </a:cubicBezTo>
                    <a:cubicBezTo>
                      <a:pt x="48" y="44"/>
                      <a:pt x="47" y="44"/>
                      <a:pt x="46" y="44"/>
                    </a:cubicBezTo>
                    <a:cubicBezTo>
                      <a:pt x="37" y="44"/>
                      <a:pt x="28" y="37"/>
                      <a:pt x="27" y="27"/>
                    </a:cubicBezTo>
                    <a:cubicBezTo>
                      <a:pt x="26" y="22"/>
                      <a:pt x="28" y="17"/>
                      <a:pt x="30" y="13"/>
                    </a:cubicBezTo>
                    <a:cubicBezTo>
                      <a:pt x="27" y="10"/>
                      <a:pt x="25" y="5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249"/>
              <p:cNvSpPr>
                <a:spLocks/>
              </p:cNvSpPr>
              <p:nvPr/>
            </p:nvSpPr>
            <p:spPr bwMode="auto">
              <a:xfrm>
                <a:off x="4398" y="841"/>
                <a:ext cx="76" cy="68"/>
              </a:xfrm>
              <a:custGeom>
                <a:avLst/>
                <a:gdLst>
                  <a:gd name="T0" fmla="*/ 22 w 44"/>
                  <a:gd name="T1" fmla="*/ 0 h 40"/>
                  <a:gd name="T2" fmla="*/ 17 w 44"/>
                  <a:gd name="T3" fmla="*/ 1 h 40"/>
                  <a:gd name="T4" fmla="*/ 5 w 44"/>
                  <a:gd name="T5" fmla="*/ 10 h 40"/>
                  <a:gd name="T6" fmla="*/ 8 w 44"/>
                  <a:gd name="T7" fmla="*/ 35 h 40"/>
                  <a:gd name="T8" fmla="*/ 22 w 44"/>
                  <a:gd name="T9" fmla="*/ 40 h 40"/>
                  <a:gd name="T10" fmla="*/ 37 w 44"/>
                  <a:gd name="T11" fmla="*/ 34 h 40"/>
                  <a:gd name="T12" fmla="*/ 36 w 44"/>
                  <a:gd name="T13" fmla="*/ 6 h 40"/>
                  <a:gd name="T14" fmla="*/ 22 w 44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0">
                    <a:moveTo>
                      <a:pt x="22" y="0"/>
                    </a:moveTo>
                    <a:cubicBezTo>
                      <a:pt x="20" y="0"/>
                      <a:pt x="19" y="1"/>
                      <a:pt x="17" y="1"/>
                    </a:cubicBezTo>
                    <a:cubicBezTo>
                      <a:pt x="15" y="6"/>
                      <a:pt x="10" y="9"/>
                      <a:pt x="5" y="10"/>
                    </a:cubicBezTo>
                    <a:cubicBezTo>
                      <a:pt x="0" y="18"/>
                      <a:pt x="2" y="28"/>
                      <a:pt x="8" y="35"/>
                    </a:cubicBezTo>
                    <a:cubicBezTo>
                      <a:pt x="12" y="39"/>
                      <a:pt x="17" y="40"/>
                      <a:pt x="22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4" y="26"/>
                      <a:pt x="44" y="14"/>
                      <a:pt x="36" y="6"/>
                    </a:cubicBezTo>
                    <a:cubicBezTo>
                      <a:pt x="32" y="2"/>
                      <a:pt x="27" y="0"/>
                      <a:pt x="22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250"/>
              <p:cNvSpPr>
                <a:spLocks/>
              </p:cNvSpPr>
              <p:nvPr/>
            </p:nvSpPr>
            <p:spPr bwMode="auto">
              <a:xfrm>
                <a:off x="4289" y="1155"/>
                <a:ext cx="107" cy="98"/>
              </a:xfrm>
              <a:custGeom>
                <a:avLst/>
                <a:gdLst>
                  <a:gd name="T0" fmla="*/ 31 w 63"/>
                  <a:gd name="T1" fmla="*/ 0 h 57"/>
                  <a:gd name="T2" fmla="*/ 16 w 63"/>
                  <a:gd name="T3" fmla="*/ 5 h 57"/>
                  <a:gd name="T4" fmla="*/ 8 w 63"/>
                  <a:gd name="T5" fmla="*/ 13 h 57"/>
                  <a:gd name="T6" fmla="*/ 12 w 63"/>
                  <a:gd name="T7" fmla="*/ 49 h 57"/>
                  <a:gd name="T8" fmla="*/ 31 w 63"/>
                  <a:gd name="T9" fmla="*/ 57 h 57"/>
                  <a:gd name="T10" fmla="*/ 52 w 63"/>
                  <a:gd name="T11" fmla="*/ 48 h 57"/>
                  <a:gd name="T12" fmla="*/ 51 w 63"/>
                  <a:gd name="T13" fmla="*/ 8 h 57"/>
                  <a:gd name="T14" fmla="*/ 31 w 6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57">
                    <a:moveTo>
                      <a:pt x="31" y="0"/>
                    </a:moveTo>
                    <a:cubicBezTo>
                      <a:pt x="26" y="0"/>
                      <a:pt x="20" y="2"/>
                      <a:pt x="16" y="5"/>
                    </a:cubicBezTo>
                    <a:cubicBezTo>
                      <a:pt x="14" y="8"/>
                      <a:pt x="11" y="11"/>
                      <a:pt x="8" y="13"/>
                    </a:cubicBezTo>
                    <a:cubicBezTo>
                      <a:pt x="0" y="24"/>
                      <a:pt x="2" y="39"/>
                      <a:pt x="12" y="49"/>
                    </a:cubicBezTo>
                    <a:cubicBezTo>
                      <a:pt x="17" y="54"/>
                      <a:pt x="24" y="57"/>
                      <a:pt x="31" y="57"/>
                    </a:cubicBezTo>
                    <a:cubicBezTo>
                      <a:pt x="39" y="57"/>
                      <a:pt x="46" y="54"/>
                      <a:pt x="52" y="48"/>
                    </a:cubicBezTo>
                    <a:cubicBezTo>
                      <a:pt x="63" y="37"/>
                      <a:pt x="62" y="19"/>
                      <a:pt x="51" y="8"/>
                    </a:cubicBezTo>
                    <a:cubicBezTo>
                      <a:pt x="45" y="3"/>
                      <a:pt x="38" y="0"/>
                      <a:pt x="3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251"/>
              <p:cNvSpPr>
                <a:spLocks noEditPoints="1"/>
              </p:cNvSpPr>
              <p:nvPr/>
            </p:nvSpPr>
            <p:spPr bwMode="auto">
              <a:xfrm>
                <a:off x="4136" y="794"/>
                <a:ext cx="100" cy="100"/>
              </a:xfrm>
              <a:custGeom>
                <a:avLst/>
                <a:gdLst>
                  <a:gd name="T0" fmla="*/ 26 w 58"/>
                  <a:gd name="T1" fmla="*/ 38 h 58"/>
                  <a:gd name="T2" fmla="*/ 13 w 58"/>
                  <a:gd name="T3" fmla="*/ 26 h 58"/>
                  <a:gd name="T4" fmla="*/ 24 w 58"/>
                  <a:gd name="T5" fmla="*/ 11 h 58"/>
                  <a:gd name="T6" fmla="*/ 26 w 58"/>
                  <a:gd name="T7" fmla="*/ 11 h 58"/>
                  <a:gd name="T8" fmla="*/ 39 w 58"/>
                  <a:gd name="T9" fmla="*/ 23 h 58"/>
                  <a:gd name="T10" fmla="*/ 27 w 58"/>
                  <a:gd name="T11" fmla="*/ 38 h 58"/>
                  <a:gd name="T12" fmla="*/ 26 w 58"/>
                  <a:gd name="T13" fmla="*/ 38 h 58"/>
                  <a:gd name="T14" fmla="*/ 26 w 58"/>
                  <a:gd name="T15" fmla="*/ 0 h 58"/>
                  <a:gd name="T16" fmla="*/ 5 w 58"/>
                  <a:gd name="T17" fmla="*/ 8 h 58"/>
                  <a:gd name="T18" fmla="*/ 1 w 58"/>
                  <a:gd name="T19" fmla="*/ 13 h 58"/>
                  <a:gd name="T20" fmla="*/ 3 w 58"/>
                  <a:gd name="T21" fmla="*/ 22 h 58"/>
                  <a:gd name="T22" fmla="*/ 0 w 58"/>
                  <a:gd name="T23" fmla="*/ 39 h 58"/>
                  <a:gd name="T24" fmla="*/ 14 w 58"/>
                  <a:gd name="T25" fmla="*/ 55 h 58"/>
                  <a:gd name="T26" fmla="*/ 26 w 58"/>
                  <a:gd name="T27" fmla="*/ 58 h 58"/>
                  <a:gd name="T28" fmla="*/ 47 w 58"/>
                  <a:gd name="T29" fmla="*/ 49 h 58"/>
                  <a:gd name="T30" fmla="*/ 46 w 58"/>
                  <a:gd name="T31" fmla="*/ 8 h 58"/>
                  <a:gd name="T32" fmla="*/ 26 w 58"/>
                  <a:gd name="T3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58">
                    <a:moveTo>
                      <a:pt x="26" y="38"/>
                    </a:moveTo>
                    <a:cubicBezTo>
                      <a:pt x="19" y="38"/>
                      <a:pt x="13" y="33"/>
                      <a:pt x="13" y="26"/>
                    </a:cubicBezTo>
                    <a:cubicBezTo>
                      <a:pt x="12" y="19"/>
                      <a:pt x="17" y="12"/>
                      <a:pt x="24" y="11"/>
                    </a:cubicBezTo>
                    <a:cubicBezTo>
                      <a:pt x="25" y="11"/>
                      <a:pt x="25" y="11"/>
                      <a:pt x="26" y="11"/>
                    </a:cubicBezTo>
                    <a:cubicBezTo>
                      <a:pt x="32" y="11"/>
                      <a:pt x="38" y="16"/>
                      <a:pt x="39" y="23"/>
                    </a:cubicBezTo>
                    <a:cubicBezTo>
                      <a:pt x="40" y="30"/>
                      <a:pt x="35" y="37"/>
                      <a:pt x="27" y="38"/>
                    </a:cubicBezTo>
                    <a:cubicBezTo>
                      <a:pt x="27" y="38"/>
                      <a:pt x="26" y="38"/>
                      <a:pt x="26" y="38"/>
                    </a:cubicBezTo>
                    <a:moveTo>
                      <a:pt x="26" y="0"/>
                    </a:moveTo>
                    <a:cubicBezTo>
                      <a:pt x="18" y="0"/>
                      <a:pt x="10" y="3"/>
                      <a:pt x="5" y="8"/>
                    </a:cubicBezTo>
                    <a:cubicBezTo>
                      <a:pt x="3" y="10"/>
                      <a:pt x="2" y="11"/>
                      <a:pt x="1" y="13"/>
                    </a:cubicBezTo>
                    <a:cubicBezTo>
                      <a:pt x="2" y="16"/>
                      <a:pt x="3" y="19"/>
                      <a:pt x="3" y="22"/>
                    </a:cubicBezTo>
                    <a:cubicBezTo>
                      <a:pt x="4" y="28"/>
                      <a:pt x="3" y="34"/>
                      <a:pt x="0" y="39"/>
                    </a:cubicBezTo>
                    <a:cubicBezTo>
                      <a:pt x="6" y="43"/>
                      <a:pt x="11" y="48"/>
                      <a:pt x="14" y="55"/>
                    </a:cubicBezTo>
                    <a:cubicBezTo>
                      <a:pt x="17" y="57"/>
                      <a:pt x="22" y="58"/>
                      <a:pt x="26" y="58"/>
                    </a:cubicBezTo>
                    <a:cubicBezTo>
                      <a:pt x="33" y="58"/>
                      <a:pt x="41" y="55"/>
                      <a:pt x="47" y="49"/>
                    </a:cubicBezTo>
                    <a:cubicBezTo>
                      <a:pt x="58" y="37"/>
                      <a:pt x="57" y="19"/>
                      <a:pt x="46" y="8"/>
                    </a:cubicBezTo>
                    <a:cubicBezTo>
                      <a:pt x="40" y="2"/>
                      <a:pt x="33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252"/>
              <p:cNvSpPr>
                <a:spLocks/>
              </p:cNvSpPr>
              <p:nvPr/>
            </p:nvSpPr>
            <p:spPr bwMode="auto">
              <a:xfrm>
                <a:off x="4434" y="1005"/>
                <a:ext cx="55" cy="49"/>
              </a:xfrm>
              <a:custGeom>
                <a:avLst/>
                <a:gdLst>
                  <a:gd name="T0" fmla="*/ 16 w 32"/>
                  <a:gd name="T1" fmla="*/ 0 h 28"/>
                  <a:gd name="T2" fmla="*/ 6 w 32"/>
                  <a:gd name="T3" fmla="*/ 4 h 28"/>
                  <a:gd name="T4" fmla="*/ 6 w 32"/>
                  <a:gd name="T5" fmla="*/ 24 h 28"/>
                  <a:gd name="T6" fmla="*/ 16 w 32"/>
                  <a:gd name="T7" fmla="*/ 28 h 28"/>
                  <a:gd name="T8" fmla="*/ 26 w 32"/>
                  <a:gd name="T9" fmla="*/ 24 h 28"/>
                  <a:gd name="T10" fmla="*/ 26 w 32"/>
                  <a:gd name="T11" fmla="*/ 3 h 28"/>
                  <a:gd name="T12" fmla="*/ 16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16" y="0"/>
                    </a:moveTo>
                    <a:cubicBezTo>
                      <a:pt x="12" y="0"/>
                      <a:pt x="9" y="1"/>
                      <a:pt x="6" y="4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9" y="27"/>
                      <a:pt x="13" y="28"/>
                      <a:pt x="16" y="28"/>
                    </a:cubicBezTo>
                    <a:cubicBezTo>
                      <a:pt x="20" y="28"/>
                      <a:pt x="24" y="26"/>
                      <a:pt x="26" y="24"/>
                    </a:cubicBezTo>
                    <a:cubicBezTo>
                      <a:pt x="32" y="18"/>
                      <a:pt x="32" y="9"/>
                      <a:pt x="26" y="3"/>
                    </a:cubicBezTo>
                    <a:cubicBezTo>
                      <a:pt x="23" y="1"/>
                      <a:pt x="20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253"/>
              <p:cNvSpPr>
                <a:spLocks/>
              </p:cNvSpPr>
              <p:nvPr/>
            </p:nvSpPr>
            <p:spPr bwMode="auto">
              <a:xfrm>
                <a:off x="4311" y="776"/>
                <a:ext cx="19" cy="25"/>
              </a:xfrm>
              <a:custGeom>
                <a:avLst/>
                <a:gdLst>
                  <a:gd name="T0" fmla="*/ 8 w 11"/>
                  <a:gd name="T1" fmla="*/ 0 h 15"/>
                  <a:gd name="T2" fmla="*/ 2 w 11"/>
                  <a:gd name="T3" fmla="*/ 2 h 15"/>
                  <a:gd name="T4" fmla="*/ 3 w 11"/>
                  <a:gd name="T5" fmla="*/ 13 h 15"/>
                  <a:gd name="T6" fmla="*/ 8 w 11"/>
                  <a:gd name="T7" fmla="*/ 15 h 15"/>
                  <a:gd name="T8" fmla="*/ 11 w 11"/>
                  <a:gd name="T9" fmla="*/ 14 h 15"/>
                  <a:gd name="T10" fmla="*/ 8 w 11"/>
                  <a:gd name="T11" fmla="*/ 6 h 15"/>
                  <a:gd name="T12" fmla="*/ 8 w 11"/>
                  <a:gd name="T13" fmla="*/ 0 h 15"/>
                  <a:gd name="T14" fmla="*/ 8 w 11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5">
                    <a:moveTo>
                      <a:pt x="8" y="0"/>
                    </a:moveTo>
                    <a:cubicBezTo>
                      <a:pt x="6" y="0"/>
                      <a:pt x="4" y="1"/>
                      <a:pt x="2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9" y="15"/>
                      <a:pt x="10" y="15"/>
                      <a:pt x="11" y="14"/>
                    </a:cubicBezTo>
                    <a:cubicBezTo>
                      <a:pt x="9" y="12"/>
                      <a:pt x="8" y="9"/>
                      <a:pt x="8" y="6"/>
                    </a:cubicBezTo>
                    <a:cubicBezTo>
                      <a:pt x="8" y="4"/>
                      <a:pt x="8" y="2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254"/>
              <p:cNvSpPr>
                <a:spLocks/>
              </p:cNvSpPr>
              <p:nvPr/>
            </p:nvSpPr>
            <p:spPr bwMode="auto">
              <a:xfrm>
                <a:off x="4152" y="1247"/>
                <a:ext cx="77" cy="69"/>
              </a:xfrm>
              <a:custGeom>
                <a:avLst/>
                <a:gdLst>
                  <a:gd name="T0" fmla="*/ 23 w 45"/>
                  <a:gd name="T1" fmla="*/ 0 h 40"/>
                  <a:gd name="T2" fmla="*/ 8 w 45"/>
                  <a:gd name="T3" fmla="*/ 6 h 40"/>
                  <a:gd name="T4" fmla="*/ 9 w 45"/>
                  <a:gd name="T5" fmla="*/ 34 h 40"/>
                  <a:gd name="T6" fmla="*/ 23 w 45"/>
                  <a:gd name="T7" fmla="*/ 40 h 40"/>
                  <a:gd name="T8" fmla="*/ 37 w 45"/>
                  <a:gd name="T9" fmla="*/ 34 h 40"/>
                  <a:gd name="T10" fmla="*/ 36 w 45"/>
                  <a:gd name="T11" fmla="*/ 6 h 40"/>
                  <a:gd name="T12" fmla="*/ 23 w 4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0">
                    <a:moveTo>
                      <a:pt x="23" y="0"/>
                    </a:moveTo>
                    <a:cubicBezTo>
                      <a:pt x="17" y="0"/>
                      <a:pt x="12" y="2"/>
                      <a:pt x="8" y="6"/>
                    </a:cubicBezTo>
                    <a:cubicBezTo>
                      <a:pt x="0" y="14"/>
                      <a:pt x="1" y="27"/>
                      <a:pt x="9" y="34"/>
                    </a:cubicBezTo>
                    <a:cubicBezTo>
                      <a:pt x="13" y="38"/>
                      <a:pt x="18" y="40"/>
                      <a:pt x="23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5" y="26"/>
                      <a:pt x="44" y="13"/>
                      <a:pt x="36" y="6"/>
                    </a:cubicBezTo>
                    <a:cubicBezTo>
                      <a:pt x="33" y="2"/>
                      <a:pt x="28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255"/>
              <p:cNvSpPr>
                <a:spLocks/>
              </p:cNvSpPr>
              <p:nvPr/>
            </p:nvSpPr>
            <p:spPr bwMode="auto">
              <a:xfrm>
                <a:off x="3747" y="1462"/>
                <a:ext cx="103" cy="58"/>
              </a:xfrm>
              <a:custGeom>
                <a:avLst/>
                <a:gdLst>
                  <a:gd name="T0" fmla="*/ 0 w 60"/>
                  <a:gd name="T1" fmla="*/ 0 h 34"/>
                  <a:gd name="T2" fmla="*/ 1 w 60"/>
                  <a:gd name="T3" fmla="*/ 11 h 34"/>
                  <a:gd name="T4" fmla="*/ 30 w 60"/>
                  <a:gd name="T5" fmla="*/ 34 h 34"/>
                  <a:gd name="T6" fmla="*/ 37 w 60"/>
                  <a:gd name="T7" fmla="*/ 33 h 34"/>
                  <a:gd name="T8" fmla="*/ 60 w 60"/>
                  <a:gd name="T9" fmla="*/ 6 h 34"/>
                  <a:gd name="T10" fmla="*/ 32 w 60"/>
                  <a:gd name="T11" fmla="*/ 21 h 34"/>
                  <a:gd name="T12" fmla="*/ 20 w 60"/>
                  <a:gd name="T13" fmla="*/ 19 h 34"/>
                  <a:gd name="T14" fmla="*/ 0 w 60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34">
                    <a:moveTo>
                      <a:pt x="0" y="0"/>
                    </a:moveTo>
                    <a:cubicBezTo>
                      <a:pt x="0" y="4"/>
                      <a:pt x="0" y="7"/>
                      <a:pt x="1" y="11"/>
                    </a:cubicBezTo>
                    <a:cubicBezTo>
                      <a:pt x="4" y="25"/>
                      <a:pt x="16" y="34"/>
                      <a:pt x="30" y="34"/>
                    </a:cubicBezTo>
                    <a:cubicBezTo>
                      <a:pt x="32" y="34"/>
                      <a:pt x="34" y="34"/>
                      <a:pt x="37" y="33"/>
                    </a:cubicBezTo>
                    <a:cubicBezTo>
                      <a:pt x="50" y="30"/>
                      <a:pt x="59" y="19"/>
                      <a:pt x="60" y="6"/>
                    </a:cubicBezTo>
                    <a:cubicBezTo>
                      <a:pt x="53" y="15"/>
                      <a:pt x="43" y="21"/>
                      <a:pt x="32" y="21"/>
                    </a:cubicBezTo>
                    <a:cubicBezTo>
                      <a:pt x="28" y="21"/>
                      <a:pt x="24" y="20"/>
                      <a:pt x="20" y="19"/>
                    </a:cubicBezTo>
                    <a:cubicBezTo>
                      <a:pt x="11" y="16"/>
                      <a:pt x="4" y="9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256"/>
              <p:cNvSpPr>
                <a:spLocks/>
              </p:cNvSpPr>
              <p:nvPr/>
            </p:nvSpPr>
            <p:spPr bwMode="auto">
              <a:xfrm>
                <a:off x="3602" y="1340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8 w 32"/>
                  <a:gd name="T3" fmla="*/ 4 h 28"/>
                  <a:gd name="T4" fmla="*/ 17 w 32"/>
                  <a:gd name="T5" fmla="*/ 11 h 28"/>
                  <a:gd name="T6" fmla="*/ 3 w 32"/>
                  <a:gd name="T7" fmla="*/ 23 h 28"/>
                  <a:gd name="T8" fmla="*/ 2 w 32"/>
                  <a:gd name="T9" fmla="*/ 23 h 28"/>
                  <a:gd name="T10" fmla="*/ 0 w 32"/>
                  <a:gd name="T11" fmla="*/ 24 h 28"/>
                  <a:gd name="T12" fmla="*/ 12 w 32"/>
                  <a:gd name="T13" fmla="*/ 28 h 28"/>
                  <a:gd name="T14" fmla="*/ 16 w 32"/>
                  <a:gd name="T15" fmla="*/ 28 h 28"/>
                  <a:gd name="T16" fmla="*/ 30 w 32"/>
                  <a:gd name="T17" fmla="*/ 6 h 28"/>
                  <a:gd name="T18" fmla="*/ 27 w 3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4" y="2"/>
                      <a:pt x="21" y="3"/>
                      <a:pt x="18" y="4"/>
                    </a:cubicBezTo>
                    <a:cubicBezTo>
                      <a:pt x="18" y="6"/>
                      <a:pt x="17" y="8"/>
                      <a:pt x="17" y="11"/>
                    </a:cubicBezTo>
                    <a:cubicBezTo>
                      <a:pt x="14" y="17"/>
                      <a:pt x="9" y="21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4" y="27"/>
                      <a:pt x="8" y="28"/>
                      <a:pt x="12" y="28"/>
                    </a:cubicBezTo>
                    <a:cubicBezTo>
                      <a:pt x="13" y="28"/>
                      <a:pt x="15" y="28"/>
                      <a:pt x="16" y="28"/>
                    </a:cubicBezTo>
                    <a:cubicBezTo>
                      <a:pt x="26" y="26"/>
                      <a:pt x="32" y="16"/>
                      <a:pt x="30" y="6"/>
                    </a:cubicBezTo>
                    <a:cubicBezTo>
                      <a:pt x="29" y="4"/>
                      <a:pt x="28" y="2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257"/>
              <p:cNvSpPr>
                <a:spLocks noEditPoints="1"/>
              </p:cNvSpPr>
              <p:nvPr/>
            </p:nvSpPr>
            <p:spPr bwMode="auto">
              <a:xfrm>
                <a:off x="3722" y="1148"/>
                <a:ext cx="137" cy="135"/>
              </a:xfrm>
              <a:custGeom>
                <a:avLst/>
                <a:gdLst>
                  <a:gd name="T0" fmla="*/ 0 w 80"/>
                  <a:gd name="T1" fmla="*/ 39 h 79"/>
                  <a:gd name="T2" fmla="*/ 1 w 80"/>
                  <a:gd name="T3" fmla="*/ 49 h 79"/>
                  <a:gd name="T4" fmla="*/ 3 w 80"/>
                  <a:gd name="T5" fmla="*/ 54 h 79"/>
                  <a:gd name="T6" fmla="*/ 16 w 80"/>
                  <a:gd name="T7" fmla="*/ 49 h 79"/>
                  <a:gd name="T8" fmla="*/ 0 w 80"/>
                  <a:gd name="T9" fmla="*/ 39 h 79"/>
                  <a:gd name="T10" fmla="*/ 50 w 80"/>
                  <a:gd name="T11" fmla="*/ 24 h 79"/>
                  <a:gd name="T12" fmla="*/ 38 w 80"/>
                  <a:gd name="T13" fmla="*/ 44 h 79"/>
                  <a:gd name="T14" fmla="*/ 27 w 80"/>
                  <a:gd name="T15" fmla="*/ 49 h 79"/>
                  <a:gd name="T16" fmla="*/ 48 w 80"/>
                  <a:gd name="T17" fmla="*/ 78 h 79"/>
                  <a:gd name="T18" fmla="*/ 48 w 80"/>
                  <a:gd name="T19" fmla="*/ 79 h 79"/>
                  <a:gd name="T20" fmla="*/ 50 w 80"/>
                  <a:gd name="T21" fmla="*/ 79 h 79"/>
                  <a:gd name="T22" fmla="*/ 67 w 80"/>
                  <a:gd name="T23" fmla="*/ 70 h 79"/>
                  <a:gd name="T24" fmla="*/ 64 w 80"/>
                  <a:gd name="T25" fmla="*/ 66 h 79"/>
                  <a:gd name="T26" fmla="*/ 70 w 80"/>
                  <a:gd name="T27" fmla="*/ 40 h 79"/>
                  <a:gd name="T28" fmla="*/ 79 w 80"/>
                  <a:gd name="T29" fmla="*/ 38 h 79"/>
                  <a:gd name="T30" fmla="*/ 80 w 80"/>
                  <a:gd name="T31" fmla="*/ 38 h 79"/>
                  <a:gd name="T32" fmla="*/ 79 w 80"/>
                  <a:gd name="T33" fmla="*/ 31 h 79"/>
                  <a:gd name="T34" fmla="*/ 79 w 80"/>
                  <a:gd name="T35" fmla="*/ 29 h 79"/>
                  <a:gd name="T36" fmla="*/ 69 w 80"/>
                  <a:gd name="T37" fmla="*/ 33 h 79"/>
                  <a:gd name="T38" fmla="*/ 66 w 80"/>
                  <a:gd name="T39" fmla="*/ 33 h 79"/>
                  <a:gd name="T40" fmla="*/ 50 w 80"/>
                  <a:gd name="T41" fmla="*/ 24 h 79"/>
                  <a:gd name="T42" fmla="*/ 40 w 80"/>
                  <a:gd name="T43" fmla="*/ 0 h 79"/>
                  <a:gd name="T44" fmla="*/ 38 w 80"/>
                  <a:gd name="T45" fmla="*/ 0 h 79"/>
                  <a:gd name="T46" fmla="*/ 44 w 80"/>
                  <a:gd name="T47" fmla="*/ 6 h 79"/>
                  <a:gd name="T48" fmla="*/ 47 w 80"/>
                  <a:gd name="T49" fmla="*/ 11 h 79"/>
                  <a:gd name="T50" fmla="*/ 50 w 80"/>
                  <a:gd name="T51" fmla="*/ 3 h 79"/>
                  <a:gd name="T52" fmla="*/ 47 w 80"/>
                  <a:gd name="T53" fmla="*/ 0 h 79"/>
                  <a:gd name="T54" fmla="*/ 40 w 80"/>
                  <a:gd name="T5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79">
                    <a:moveTo>
                      <a:pt x="0" y="39"/>
                    </a:moveTo>
                    <a:cubicBezTo>
                      <a:pt x="0" y="42"/>
                      <a:pt x="1" y="45"/>
                      <a:pt x="1" y="49"/>
                    </a:cubicBezTo>
                    <a:cubicBezTo>
                      <a:pt x="2" y="51"/>
                      <a:pt x="3" y="53"/>
                      <a:pt x="3" y="54"/>
                    </a:cubicBezTo>
                    <a:cubicBezTo>
                      <a:pt x="7" y="52"/>
                      <a:pt x="11" y="50"/>
                      <a:pt x="16" y="49"/>
                    </a:cubicBezTo>
                    <a:cubicBezTo>
                      <a:pt x="10" y="47"/>
                      <a:pt x="4" y="44"/>
                      <a:pt x="0" y="39"/>
                    </a:cubicBezTo>
                    <a:moveTo>
                      <a:pt x="50" y="24"/>
                    </a:moveTo>
                    <a:cubicBezTo>
                      <a:pt x="49" y="32"/>
                      <a:pt x="45" y="39"/>
                      <a:pt x="38" y="44"/>
                    </a:cubicBezTo>
                    <a:cubicBezTo>
                      <a:pt x="35" y="47"/>
                      <a:pt x="31" y="48"/>
                      <a:pt x="27" y="49"/>
                    </a:cubicBezTo>
                    <a:cubicBezTo>
                      <a:pt x="40" y="52"/>
                      <a:pt x="49" y="64"/>
                      <a:pt x="48" y="78"/>
                    </a:cubicBezTo>
                    <a:cubicBezTo>
                      <a:pt x="48" y="78"/>
                      <a:pt x="48" y="79"/>
                      <a:pt x="48" y="79"/>
                    </a:cubicBezTo>
                    <a:cubicBezTo>
                      <a:pt x="48" y="79"/>
                      <a:pt x="49" y="79"/>
                      <a:pt x="50" y="79"/>
                    </a:cubicBezTo>
                    <a:cubicBezTo>
                      <a:pt x="56" y="77"/>
                      <a:pt x="62" y="74"/>
                      <a:pt x="67" y="70"/>
                    </a:cubicBezTo>
                    <a:cubicBezTo>
                      <a:pt x="66" y="69"/>
                      <a:pt x="65" y="68"/>
                      <a:pt x="64" y="66"/>
                    </a:cubicBezTo>
                    <a:cubicBezTo>
                      <a:pt x="58" y="57"/>
                      <a:pt x="61" y="46"/>
                      <a:pt x="70" y="40"/>
                    </a:cubicBezTo>
                    <a:cubicBezTo>
                      <a:pt x="73" y="38"/>
                      <a:pt x="76" y="38"/>
                      <a:pt x="79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5"/>
                      <a:pt x="80" y="33"/>
                      <a:pt x="79" y="31"/>
                    </a:cubicBezTo>
                    <a:cubicBezTo>
                      <a:pt x="79" y="30"/>
                      <a:pt x="79" y="29"/>
                      <a:pt x="79" y="29"/>
                    </a:cubicBezTo>
                    <a:cubicBezTo>
                      <a:pt x="76" y="31"/>
                      <a:pt x="73" y="33"/>
                      <a:pt x="69" y="33"/>
                    </a:cubicBezTo>
                    <a:cubicBezTo>
                      <a:pt x="68" y="33"/>
                      <a:pt x="67" y="33"/>
                      <a:pt x="66" y="33"/>
                    </a:cubicBezTo>
                    <a:cubicBezTo>
                      <a:pt x="59" y="33"/>
                      <a:pt x="53" y="30"/>
                      <a:pt x="50" y="24"/>
                    </a:cubicBezTo>
                    <a:moveTo>
                      <a:pt x="40" y="0"/>
                    </a:moveTo>
                    <a:cubicBezTo>
                      <a:pt x="40" y="0"/>
                      <a:pt x="39" y="0"/>
                      <a:pt x="38" y="0"/>
                    </a:cubicBezTo>
                    <a:cubicBezTo>
                      <a:pt x="41" y="1"/>
                      <a:pt x="43" y="3"/>
                      <a:pt x="44" y="6"/>
                    </a:cubicBezTo>
                    <a:cubicBezTo>
                      <a:pt x="46" y="7"/>
                      <a:pt x="47" y="9"/>
                      <a:pt x="47" y="11"/>
                    </a:cubicBezTo>
                    <a:cubicBezTo>
                      <a:pt x="48" y="8"/>
                      <a:pt x="49" y="6"/>
                      <a:pt x="50" y="3"/>
                    </a:cubicBezTo>
                    <a:cubicBezTo>
                      <a:pt x="49" y="2"/>
                      <a:pt x="48" y="1"/>
                      <a:pt x="47" y="0"/>
                    </a:cubicBezTo>
                    <a:cubicBezTo>
                      <a:pt x="45" y="0"/>
                      <a:pt x="43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258"/>
              <p:cNvSpPr>
                <a:spLocks/>
              </p:cNvSpPr>
              <p:nvPr/>
            </p:nvSpPr>
            <p:spPr bwMode="auto">
              <a:xfrm>
                <a:off x="3723" y="923"/>
                <a:ext cx="71" cy="74"/>
              </a:xfrm>
              <a:custGeom>
                <a:avLst/>
                <a:gdLst>
                  <a:gd name="T0" fmla="*/ 19 w 41"/>
                  <a:gd name="T1" fmla="*/ 0 h 43"/>
                  <a:gd name="T2" fmla="*/ 14 w 41"/>
                  <a:gd name="T3" fmla="*/ 0 h 43"/>
                  <a:gd name="T4" fmla="*/ 0 w 41"/>
                  <a:gd name="T5" fmla="*/ 10 h 43"/>
                  <a:gd name="T6" fmla="*/ 2 w 41"/>
                  <a:gd name="T7" fmla="*/ 10 h 43"/>
                  <a:gd name="T8" fmla="*/ 3 w 41"/>
                  <a:gd name="T9" fmla="*/ 10 h 43"/>
                  <a:gd name="T10" fmla="*/ 15 w 41"/>
                  <a:gd name="T11" fmla="*/ 25 h 43"/>
                  <a:gd name="T12" fmla="*/ 3 w 41"/>
                  <a:gd name="T13" fmla="*/ 37 h 43"/>
                  <a:gd name="T14" fmla="*/ 19 w 41"/>
                  <a:gd name="T15" fmla="*/ 43 h 43"/>
                  <a:gd name="T16" fmla="*/ 24 w 41"/>
                  <a:gd name="T17" fmla="*/ 43 h 43"/>
                  <a:gd name="T18" fmla="*/ 29 w 41"/>
                  <a:gd name="T19" fmla="*/ 41 h 43"/>
                  <a:gd name="T20" fmla="*/ 40 w 41"/>
                  <a:gd name="T21" fmla="*/ 27 h 43"/>
                  <a:gd name="T22" fmla="*/ 40 w 41"/>
                  <a:gd name="T23" fmla="*/ 16 h 43"/>
                  <a:gd name="T24" fmla="*/ 19 w 41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3">
                    <a:moveTo>
                      <a:pt x="19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8" y="2"/>
                      <a:pt x="3" y="5"/>
                      <a:pt x="0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1" y="11"/>
                      <a:pt x="16" y="17"/>
                      <a:pt x="15" y="25"/>
                    </a:cubicBezTo>
                    <a:cubicBezTo>
                      <a:pt x="15" y="31"/>
                      <a:pt x="10" y="36"/>
                      <a:pt x="3" y="37"/>
                    </a:cubicBezTo>
                    <a:cubicBezTo>
                      <a:pt x="7" y="41"/>
                      <a:pt x="13" y="43"/>
                      <a:pt x="19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5" y="42"/>
                      <a:pt x="27" y="42"/>
                      <a:pt x="29" y="41"/>
                    </a:cubicBezTo>
                    <a:cubicBezTo>
                      <a:pt x="31" y="35"/>
                      <a:pt x="35" y="30"/>
                      <a:pt x="40" y="27"/>
                    </a:cubicBezTo>
                    <a:cubicBezTo>
                      <a:pt x="41" y="24"/>
                      <a:pt x="41" y="20"/>
                      <a:pt x="40" y="16"/>
                    </a:cubicBezTo>
                    <a:cubicBezTo>
                      <a:pt x="38" y="6"/>
                      <a:pt x="2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259"/>
              <p:cNvSpPr>
                <a:spLocks/>
              </p:cNvSpPr>
              <p:nvPr/>
            </p:nvSpPr>
            <p:spPr bwMode="auto">
              <a:xfrm>
                <a:off x="3948" y="1258"/>
                <a:ext cx="60" cy="36"/>
              </a:xfrm>
              <a:custGeom>
                <a:avLst/>
                <a:gdLst>
                  <a:gd name="T0" fmla="*/ 0 w 35"/>
                  <a:gd name="T1" fmla="*/ 0 h 21"/>
                  <a:gd name="T2" fmla="*/ 30 w 35"/>
                  <a:gd name="T3" fmla="*/ 21 h 21"/>
                  <a:gd name="T4" fmla="*/ 35 w 35"/>
                  <a:gd name="T5" fmla="*/ 21 h 21"/>
                  <a:gd name="T6" fmla="*/ 0 w 3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1">
                    <a:moveTo>
                      <a:pt x="0" y="0"/>
                    </a:moveTo>
                    <a:cubicBezTo>
                      <a:pt x="4" y="13"/>
                      <a:pt x="16" y="21"/>
                      <a:pt x="30" y="21"/>
                    </a:cubicBezTo>
                    <a:cubicBezTo>
                      <a:pt x="31" y="21"/>
                      <a:pt x="33" y="21"/>
                      <a:pt x="35" y="21"/>
                    </a:cubicBezTo>
                    <a:cubicBezTo>
                      <a:pt x="22" y="17"/>
                      <a:pt x="10" y="1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260"/>
              <p:cNvSpPr>
                <a:spLocks noEditPoints="1"/>
              </p:cNvSpPr>
              <p:nvPr/>
            </p:nvSpPr>
            <p:spPr bwMode="auto">
              <a:xfrm>
                <a:off x="3580" y="1120"/>
                <a:ext cx="48" cy="76"/>
              </a:xfrm>
              <a:custGeom>
                <a:avLst/>
                <a:gdLst>
                  <a:gd name="T0" fmla="*/ 10 w 28"/>
                  <a:gd name="T1" fmla="*/ 21 h 44"/>
                  <a:gd name="T2" fmla="*/ 8 w 28"/>
                  <a:gd name="T3" fmla="*/ 30 h 44"/>
                  <a:gd name="T4" fmla="*/ 24 w 28"/>
                  <a:gd name="T5" fmla="*/ 42 h 44"/>
                  <a:gd name="T6" fmla="*/ 26 w 28"/>
                  <a:gd name="T7" fmla="*/ 44 h 44"/>
                  <a:gd name="T8" fmla="*/ 26 w 28"/>
                  <a:gd name="T9" fmla="*/ 44 h 44"/>
                  <a:gd name="T10" fmla="*/ 28 w 28"/>
                  <a:gd name="T11" fmla="*/ 36 h 44"/>
                  <a:gd name="T12" fmla="*/ 10 w 28"/>
                  <a:gd name="T13" fmla="*/ 22 h 44"/>
                  <a:gd name="T14" fmla="*/ 10 w 28"/>
                  <a:gd name="T15" fmla="*/ 21 h 44"/>
                  <a:gd name="T16" fmla="*/ 0 w 28"/>
                  <a:gd name="T17" fmla="*/ 0 h 44"/>
                  <a:gd name="T18" fmla="*/ 5 w 28"/>
                  <a:gd name="T19" fmla="*/ 5 h 44"/>
                  <a:gd name="T20" fmla="*/ 5 w 28"/>
                  <a:gd name="T21" fmla="*/ 1 h 44"/>
                  <a:gd name="T22" fmla="*/ 0 w 28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10" y="21"/>
                    </a:moveTo>
                    <a:cubicBezTo>
                      <a:pt x="10" y="24"/>
                      <a:pt x="9" y="27"/>
                      <a:pt x="8" y="30"/>
                    </a:cubicBezTo>
                    <a:cubicBezTo>
                      <a:pt x="14" y="32"/>
                      <a:pt x="20" y="36"/>
                      <a:pt x="24" y="42"/>
                    </a:cubicBezTo>
                    <a:cubicBezTo>
                      <a:pt x="25" y="42"/>
                      <a:pt x="25" y="43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7" y="41"/>
                      <a:pt x="28" y="39"/>
                      <a:pt x="28" y="36"/>
                    </a:cubicBezTo>
                    <a:cubicBezTo>
                      <a:pt x="21" y="33"/>
                      <a:pt x="14" y="29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moveTo>
                      <a:pt x="0" y="0"/>
                    </a:moveTo>
                    <a:cubicBezTo>
                      <a:pt x="2" y="2"/>
                      <a:pt x="4" y="3"/>
                      <a:pt x="5" y="5"/>
                    </a:cubicBezTo>
                    <a:cubicBezTo>
                      <a:pt x="5" y="4"/>
                      <a:pt x="5" y="3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261"/>
              <p:cNvSpPr>
                <a:spLocks/>
              </p:cNvSpPr>
              <p:nvPr/>
            </p:nvSpPr>
            <p:spPr bwMode="auto">
              <a:xfrm>
                <a:off x="3881" y="1002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14 w 34"/>
                  <a:gd name="T3" fmla="*/ 0 h 30"/>
                  <a:gd name="T4" fmla="*/ 2 w 34"/>
                  <a:gd name="T5" fmla="*/ 19 h 30"/>
                  <a:gd name="T6" fmla="*/ 17 w 34"/>
                  <a:gd name="T7" fmla="*/ 30 h 30"/>
                  <a:gd name="T8" fmla="*/ 21 w 34"/>
                  <a:gd name="T9" fmla="*/ 30 h 30"/>
                  <a:gd name="T10" fmla="*/ 33 w 34"/>
                  <a:gd name="T11" fmla="*/ 13 h 30"/>
                  <a:gd name="T12" fmla="*/ 17 w 34"/>
                  <a:gd name="T13" fmla="*/ 0 h 30"/>
                  <a:gd name="T14" fmla="*/ 17 w 34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2" y="19"/>
                    </a:cubicBezTo>
                    <a:cubicBezTo>
                      <a:pt x="4" y="26"/>
                      <a:pt x="10" y="30"/>
                      <a:pt x="17" y="30"/>
                    </a:cubicBezTo>
                    <a:cubicBezTo>
                      <a:pt x="18" y="30"/>
                      <a:pt x="20" y="30"/>
                      <a:pt x="21" y="30"/>
                    </a:cubicBezTo>
                    <a:cubicBezTo>
                      <a:pt x="29" y="28"/>
                      <a:pt x="34" y="21"/>
                      <a:pt x="33" y="13"/>
                    </a:cubicBezTo>
                    <a:cubicBezTo>
                      <a:pt x="25" y="13"/>
                      <a:pt x="18" y="7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262"/>
              <p:cNvSpPr>
                <a:spLocks/>
              </p:cNvSpPr>
              <p:nvPr/>
            </p:nvSpPr>
            <p:spPr bwMode="auto">
              <a:xfrm>
                <a:off x="3593" y="995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7 w 18"/>
                  <a:gd name="T3" fmla="*/ 1 h 17"/>
                  <a:gd name="T4" fmla="*/ 1 w 18"/>
                  <a:gd name="T5" fmla="*/ 10 h 17"/>
                  <a:gd name="T6" fmla="*/ 9 w 18"/>
                  <a:gd name="T7" fmla="*/ 17 h 17"/>
                  <a:gd name="T8" fmla="*/ 11 w 18"/>
                  <a:gd name="T9" fmla="*/ 17 h 17"/>
                  <a:gd name="T10" fmla="*/ 17 w 18"/>
                  <a:gd name="T11" fmla="*/ 7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9" y="0"/>
                      <a:pt x="8" y="1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5" y="17"/>
                      <a:pt x="9" y="17"/>
                    </a:cubicBezTo>
                    <a:cubicBezTo>
                      <a:pt x="10" y="17"/>
                      <a:pt x="10" y="17"/>
                      <a:pt x="11" y="17"/>
                    </a:cubicBezTo>
                    <a:cubicBezTo>
                      <a:pt x="15" y="16"/>
                      <a:pt x="18" y="11"/>
                      <a:pt x="17" y="7"/>
                    </a:cubicBezTo>
                    <a:cubicBezTo>
                      <a:pt x="16" y="3"/>
                      <a:pt x="13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263"/>
              <p:cNvSpPr>
                <a:spLocks/>
              </p:cNvSpPr>
              <p:nvPr/>
            </p:nvSpPr>
            <p:spPr bwMode="auto">
              <a:xfrm>
                <a:off x="3938" y="1390"/>
                <a:ext cx="82" cy="74"/>
              </a:xfrm>
              <a:custGeom>
                <a:avLst/>
                <a:gdLst>
                  <a:gd name="T0" fmla="*/ 24 w 48"/>
                  <a:gd name="T1" fmla="*/ 0 h 43"/>
                  <a:gd name="T2" fmla="*/ 19 w 48"/>
                  <a:gd name="T3" fmla="*/ 0 h 43"/>
                  <a:gd name="T4" fmla="*/ 3 w 48"/>
                  <a:gd name="T5" fmla="*/ 26 h 43"/>
                  <a:gd name="T6" fmla="*/ 24 w 48"/>
                  <a:gd name="T7" fmla="*/ 43 h 43"/>
                  <a:gd name="T8" fmla="*/ 29 w 48"/>
                  <a:gd name="T9" fmla="*/ 43 h 43"/>
                  <a:gd name="T10" fmla="*/ 46 w 48"/>
                  <a:gd name="T11" fmla="*/ 17 h 43"/>
                  <a:gd name="T12" fmla="*/ 42 w 48"/>
                  <a:gd name="T13" fmla="*/ 8 h 43"/>
                  <a:gd name="T14" fmla="*/ 24 w 48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3">
                    <a:moveTo>
                      <a:pt x="24" y="0"/>
                    </a:moveTo>
                    <a:cubicBezTo>
                      <a:pt x="23" y="0"/>
                      <a:pt x="21" y="0"/>
                      <a:pt x="19" y="0"/>
                    </a:cubicBezTo>
                    <a:cubicBezTo>
                      <a:pt x="8" y="3"/>
                      <a:pt x="0" y="15"/>
                      <a:pt x="3" y="26"/>
                    </a:cubicBezTo>
                    <a:cubicBezTo>
                      <a:pt x="5" y="37"/>
                      <a:pt x="14" y="43"/>
                      <a:pt x="24" y="43"/>
                    </a:cubicBezTo>
                    <a:cubicBezTo>
                      <a:pt x="26" y="43"/>
                      <a:pt x="28" y="43"/>
                      <a:pt x="29" y="43"/>
                    </a:cubicBezTo>
                    <a:cubicBezTo>
                      <a:pt x="41" y="40"/>
                      <a:pt x="48" y="29"/>
                      <a:pt x="46" y="17"/>
                    </a:cubicBezTo>
                    <a:cubicBezTo>
                      <a:pt x="44" y="15"/>
                      <a:pt x="42" y="11"/>
                      <a:pt x="42" y="8"/>
                    </a:cubicBezTo>
                    <a:cubicBezTo>
                      <a:pt x="37" y="3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264"/>
              <p:cNvSpPr>
                <a:spLocks/>
              </p:cNvSpPr>
              <p:nvPr/>
            </p:nvSpPr>
            <p:spPr bwMode="auto">
              <a:xfrm>
                <a:off x="3628" y="1452"/>
                <a:ext cx="116" cy="97"/>
              </a:xfrm>
              <a:custGeom>
                <a:avLst/>
                <a:gdLst>
                  <a:gd name="T0" fmla="*/ 34 w 68"/>
                  <a:gd name="T1" fmla="*/ 0 h 57"/>
                  <a:gd name="T2" fmla="*/ 18 w 68"/>
                  <a:gd name="T3" fmla="*/ 5 h 57"/>
                  <a:gd name="T4" fmla="*/ 9 w 68"/>
                  <a:gd name="T5" fmla="*/ 47 h 57"/>
                  <a:gd name="T6" fmla="*/ 12 w 68"/>
                  <a:gd name="T7" fmla="*/ 50 h 57"/>
                  <a:gd name="T8" fmla="*/ 27 w 68"/>
                  <a:gd name="T9" fmla="*/ 47 h 57"/>
                  <a:gd name="T10" fmla="*/ 35 w 68"/>
                  <a:gd name="T11" fmla="*/ 48 h 57"/>
                  <a:gd name="T12" fmla="*/ 48 w 68"/>
                  <a:gd name="T13" fmla="*/ 57 h 57"/>
                  <a:gd name="T14" fmla="*/ 51 w 68"/>
                  <a:gd name="T15" fmla="*/ 55 h 57"/>
                  <a:gd name="T16" fmla="*/ 59 w 68"/>
                  <a:gd name="T17" fmla="*/ 14 h 57"/>
                  <a:gd name="T18" fmla="*/ 34 w 68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7">
                    <a:moveTo>
                      <a:pt x="34" y="0"/>
                    </a:moveTo>
                    <a:cubicBezTo>
                      <a:pt x="29" y="0"/>
                      <a:pt x="23" y="2"/>
                      <a:pt x="18" y="5"/>
                    </a:cubicBezTo>
                    <a:cubicBezTo>
                      <a:pt x="4" y="14"/>
                      <a:pt x="0" y="33"/>
                      <a:pt x="9" y="47"/>
                    </a:cubicBezTo>
                    <a:cubicBezTo>
                      <a:pt x="10" y="48"/>
                      <a:pt x="11" y="49"/>
                      <a:pt x="12" y="50"/>
                    </a:cubicBezTo>
                    <a:cubicBezTo>
                      <a:pt x="17" y="48"/>
                      <a:pt x="22" y="47"/>
                      <a:pt x="27" y="47"/>
                    </a:cubicBezTo>
                    <a:cubicBezTo>
                      <a:pt x="29" y="47"/>
                      <a:pt x="32" y="47"/>
                      <a:pt x="35" y="48"/>
                    </a:cubicBezTo>
                    <a:cubicBezTo>
                      <a:pt x="40" y="50"/>
                      <a:pt x="45" y="53"/>
                      <a:pt x="48" y="57"/>
                    </a:cubicBezTo>
                    <a:cubicBezTo>
                      <a:pt x="49" y="56"/>
                      <a:pt x="50" y="56"/>
                      <a:pt x="51" y="55"/>
                    </a:cubicBezTo>
                    <a:cubicBezTo>
                      <a:pt x="65" y="46"/>
                      <a:pt x="68" y="27"/>
                      <a:pt x="59" y="14"/>
                    </a:cubicBezTo>
                    <a:cubicBezTo>
                      <a:pt x="54" y="5"/>
                      <a:pt x="44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265"/>
              <p:cNvSpPr>
                <a:spLocks/>
              </p:cNvSpPr>
              <p:nvPr/>
            </p:nvSpPr>
            <p:spPr bwMode="auto">
              <a:xfrm>
                <a:off x="3609" y="1675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11 w 41"/>
                  <a:gd name="T3" fmla="*/ 3 h 37"/>
                  <a:gd name="T4" fmla="*/ 5 w 41"/>
                  <a:gd name="T5" fmla="*/ 28 h 37"/>
                  <a:gd name="T6" fmla="*/ 21 w 41"/>
                  <a:gd name="T7" fmla="*/ 37 h 37"/>
                  <a:gd name="T8" fmla="*/ 30 w 41"/>
                  <a:gd name="T9" fmla="*/ 34 h 37"/>
                  <a:gd name="T10" fmla="*/ 36 w 41"/>
                  <a:gd name="T11" fmla="*/ 8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7" y="0"/>
                      <a:pt x="14" y="1"/>
                      <a:pt x="11" y="3"/>
                    </a:cubicBezTo>
                    <a:cubicBezTo>
                      <a:pt x="2" y="9"/>
                      <a:pt x="0" y="20"/>
                      <a:pt x="5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4"/>
                    </a:cubicBezTo>
                    <a:cubicBezTo>
                      <a:pt x="39" y="28"/>
                      <a:pt x="41" y="17"/>
                      <a:pt x="36" y="8"/>
                    </a:cubicBezTo>
                    <a:cubicBezTo>
                      <a:pt x="32" y="3"/>
                      <a:pt x="26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266"/>
              <p:cNvSpPr>
                <a:spLocks noEditPoints="1"/>
              </p:cNvSpPr>
              <p:nvPr/>
            </p:nvSpPr>
            <p:spPr bwMode="auto">
              <a:xfrm>
                <a:off x="3391" y="1529"/>
                <a:ext cx="134" cy="130"/>
              </a:xfrm>
              <a:custGeom>
                <a:avLst/>
                <a:gdLst>
                  <a:gd name="T0" fmla="*/ 76 w 78"/>
                  <a:gd name="T1" fmla="*/ 34 h 76"/>
                  <a:gd name="T2" fmla="*/ 65 w 78"/>
                  <a:gd name="T3" fmla="*/ 53 h 76"/>
                  <a:gd name="T4" fmla="*/ 49 w 78"/>
                  <a:gd name="T5" fmla="*/ 59 h 76"/>
                  <a:gd name="T6" fmla="*/ 47 w 78"/>
                  <a:gd name="T7" fmla="*/ 59 h 76"/>
                  <a:gd name="T8" fmla="*/ 54 w 78"/>
                  <a:gd name="T9" fmla="*/ 76 h 76"/>
                  <a:gd name="T10" fmla="*/ 58 w 78"/>
                  <a:gd name="T11" fmla="*/ 73 h 76"/>
                  <a:gd name="T12" fmla="*/ 76 w 78"/>
                  <a:gd name="T13" fmla="*/ 34 h 76"/>
                  <a:gd name="T14" fmla="*/ 36 w 78"/>
                  <a:gd name="T15" fmla="*/ 0 h 76"/>
                  <a:gd name="T16" fmla="*/ 14 w 78"/>
                  <a:gd name="T17" fmla="*/ 7 h 76"/>
                  <a:gd name="T18" fmla="*/ 0 w 78"/>
                  <a:gd name="T19" fmla="*/ 25 h 76"/>
                  <a:gd name="T20" fmla="*/ 1 w 78"/>
                  <a:gd name="T21" fmla="*/ 25 h 76"/>
                  <a:gd name="T22" fmla="*/ 21 w 78"/>
                  <a:gd name="T23" fmla="*/ 32 h 76"/>
                  <a:gd name="T24" fmla="*/ 32 w 78"/>
                  <a:gd name="T25" fmla="*/ 10 h 76"/>
                  <a:gd name="T26" fmla="*/ 48 w 78"/>
                  <a:gd name="T27" fmla="*/ 4 h 76"/>
                  <a:gd name="T28" fmla="*/ 55 w 78"/>
                  <a:gd name="T29" fmla="*/ 5 h 76"/>
                  <a:gd name="T30" fmla="*/ 36 w 78"/>
                  <a:gd name="T3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76">
                    <a:moveTo>
                      <a:pt x="76" y="34"/>
                    </a:moveTo>
                    <a:cubicBezTo>
                      <a:pt x="75" y="41"/>
                      <a:pt x="71" y="48"/>
                      <a:pt x="65" y="53"/>
                    </a:cubicBezTo>
                    <a:cubicBezTo>
                      <a:pt x="60" y="57"/>
                      <a:pt x="54" y="59"/>
                      <a:pt x="49" y="59"/>
                    </a:cubicBezTo>
                    <a:cubicBezTo>
                      <a:pt x="48" y="59"/>
                      <a:pt x="47" y="59"/>
                      <a:pt x="47" y="59"/>
                    </a:cubicBezTo>
                    <a:cubicBezTo>
                      <a:pt x="52" y="63"/>
                      <a:pt x="54" y="69"/>
                      <a:pt x="54" y="76"/>
                    </a:cubicBezTo>
                    <a:cubicBezTo>
                      <a:pt x="56" y="75"/>
                      <a:pt x="57" y="74"/>
                      <a:pt x="58" y="73"/>
                    </a:cubicBezTo>
                    <a:cubicBezTo>
                      <a:pt x="72" y="65"/>
                      <a:pt x="78" y="49"/>
                      <a:pt x="76" y="34"/>
                    </a:cubicBezTo>
                    <a:moveTo>
                      <a:pt x="36" y="0"/>
                    </a:moveTo>
                    <a:cubicBezTo>
                      <a:pt x="29" y="0"/>
                      <a:pt x="21" y="3"/>
                      <a:pt x="14" y="7"/>
                    </a:cubicBezTo>
                    <a:cubicBezTo>
                      <a:pt x="8" y="11"/>
                      <a:pt x="3" y="18"/>
                      <a:pt x="0" y="25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9" y="25"/>
                      <a:pt x="16" y="27"/>
                      <a:pt x="21" y="32"/>
                    </a:cubicBezTo>
                    <a:cubicBezTo>
                      <a:pt x="21" y="23"/>
                      <a:pt x="25" y="15"/>
                      <a:pt x="32" y="10"/>
                    </a:cubicBezTo>
                    <a:cubicBezTo>
                      <a:pt x="37" y="6"/>
                      <a:pt x="43" y="4"/>
                      <a:pt x="48" y="4"/>
                    </a:cubicBezTo>
                    <a:cubicBezTo>
                      <a:pt x="51" y="4"/>
                      <a:pt x="53" y="4"/>
                      <a:pt x="55" y="5"/>
                    </a:cubicBezTo>
                    <a:cubicBezTo>
                      <a:pt x="49" y="2"/>
                      <a:pt x="43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267"/>
              <p:cNvSpPr>
                <a:spLocks/>
              </p:cNvSpPr>
              <p:nvPr/>
            </p:nvSpPr>
            <p:spPr bwMode="auto">
              <a:xfrm>
                <a:off x="3186" y="1681"/>
                <a:ext cx="82" cy="76"/>
              </a:xfrm>
              <a:custGeom>
                <a:avLst/>
                <a:gdLst>
                  <a:gd name="T0" fmla="*/ 24 w 48"/>
                  <a:gd name="T1" fmla="*/ 0 h 44"/>
                  <a:gd name="T2" fmla="*/ 12 w 48"/>
                  <a:gd name="T3" fmla="*/ 4 h 44"/>
                  <a:gd name="T4" fmla="*/ 6 w 48"/>
                  <a:gd name="T5" fmla="*/ 34 h 44"/>
                  <a:gd name="T6" fmla="*/ 17 w 48"/>
                  <a:gd name="T7" fmla="*/ 42 h 44"/>
                  <a:gd name="T8" fmla="*/ 28 w 48"/>
                  <a:gd name="T9" fmla="*/ 44 h 44"/>
                  <a:gd name="T10" fmla="*/ 36 w 48"/>
                  <a:gd name="T11" fmla="*/ 40 h 44"/>
                  <a:gd name="T12" fmla="*/ 45 w 48"/>
                  <a:gd name="T13" fmla="*/ 16 h 44"/>
                  <a:gd name="T14" fmla="*/ 36 w 48"/>
                  <a:gd name="T15" fmla="*/ 12 h 44"/>
                  <a:gd name="T16" fmla="*/ 30 w 48"/>
                  <a:gd name="T17" fmla="*/ 1 h 44"/>
                  <a:gd name="T18" fmla="*/ 24 w 48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20" y="0"/>
                      <a:pt x="16" y="2"/>
                      <a:pt x="12" y="4"/>
                    </a:cubicBezTo>
                    <a:cubicBezTo>
                      <a:pt x="2" y="11"/>
                      <a:pt x="0" y="24"/>
                      <a:pt x="6" y="34"/>
                    </a:cubicBezTo>
                    <a:cubicBezTo>
                      <a:pt x="9" y="38"/>
                      <a:pt x="12" y="41"/>
                      <a:pt x="17" y="42"/>
                    </a:cubicBezTo>
                    <a:cubicBezTo>
                      <a:pt x="20" y="43"/>
                      <a:pt x="24" y="43"/>
                      <a:pt x="28" y="44"/>
                    </a:cubicBezTo>
                    <a:cubicBezTo>
                      <a:pt x="31" y="43"/>
                      <a:pt x="34" y="42"/>
                      <a:pt x="36" y="40"/>
                    </a:cubicBezTo>
                    <a:cubicBezTo>
                      <a:pt x="45" y="35"/>
                      <a:pt x="48" y="25"/>
                      <a:pt x="45" y="16"/>
                    </a:cubicBezTo>
                    <a:cubicBezTo>
                      <a:pt x="42" y="16"/>
                      <a:pt x="38" y="15"/>
                      <a:pt x="36" y="12"/>
                    </a:cubicBezTo>
                    <a:cubicBezTo>
                      <a:pt x="32" y="10"/>
                      <a:pt x="30" y="5"/>
                      <a:pt x="30" y="1"/>
                    </a:cubicBezTo>
                    <a:cubicBezTo>
                      <a:pt x="28" y="1"/>
                      <a:pt x="26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268"/>
              <p:cNvSpPr>
                <a:spLocks/>
              </p:cNvSpPr>
              <p:nvPr/>
            </p:nvSpPr>
            <p:spPr bwMode="auto">
              <a:xfrm>
                <a:off x="3215" y="1754"/>
                <a:ext cx="19" cy="3"/>
              </a:xfrm>
              <a:custGeom>
                <a:avLst/>
                <a:gdLst>
                  <a:gd name="T0" fmla="*/ 0 w 11"/>
                  <a:gd name="T1" fmla="*/ 0 h 2"/>
                  <a:gd name="T2" fmla="*/ 7 w 11"/>
                  <a:gd name="T3" fmla="*/ 2 h 2"/>
                  <a:gd name="T4" fmla="*/ 11 w 11"/>
                  <a:gd name="T5" fmla="*/ 2 h 2"/>
                  <a:gd name="T6" fmla="*/ 0 w 1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">
                    <a:moveTo>
                      <a:pt x="0" y="0"/>
                    </a:moveTo>
                    <a:cubicBezTo>
                      <a:pt x="2" y="1"/>
                      <a:pt x="5" y="2"/>
                      <a:pt x="7" y="2"/>
                    </a:cubicBezTo>
                    <a:cubicBezTo>
                      <a:pt x="8" y="2"/>
                      <a:pt x="9" y="2"/>
                      <a:pt x="11" y="2"/>
                    </a:cubicBezTo>
                    <a:cubicBezTo>
                      <a:pt x="7" y="1"/>
                      <a:pt x="3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269"/>
              <p:cNvSpPr>
                <a:spLocks/>
              </p:cNvSpPr>
              <p:nvPr/>
            </p:nvSpPr>
            <p:spPr bwMode="auto">
              <a:xfrm>
                <a:off x="3352" y="1378"/>
                <a:ext cx="19" cy="32"/>
              </a:xfrm>
              <a:custGeom>
                <a:avLst/>
                <a:gdLst>
                  <a:gd name="T0" fmla="*/ 2 w 11"/>
                  <a:gd name="T1" fmla="*/ 0 h 19"/>
                  <a:gd name="T2" fmla="*/ 2 w 11"/>
                  <a:gd name="T3" fmla="*/ 19 h 19"/>
                  <a:gd name="T4" fmla="*/ 11 w 11"/>
                  <a:gd name="T5" fmla="*/ 15 h 19"/>
                  <a:gd name="T6" fmla="*/ 11 w 11"/>
                  <a:gd name="T7" fmla="*/ 13 h 19"/>
                  <a:gd name="T8" fmla="*/ 3 w 11"/>
                  <a:gd name="T9" fmla="*/ 1 h 19"/>
                  <a:gd name="T10" fmla="*/ 2 w 11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2" y="0"/>
                    </a:moveTo>
                    <a:cubicBezTo>
                      <a:pt x="0" y="6"/>
                      <a:pt x="0" y="13"/>
                      <a:pt x="2" y="19"/>
                    </a:cubicBezTo>
                    <a:cubicBezTo>
                      <a:pt x="4" y="17"/>
                      <a:pt x="8" y="16"/>
                      <a:pt x="11" y="15"/>
                    </a:cubicBezTo>
                    <a:cubicBezTo>
                      <a:pt x="11" y="15"/>
                      <a:pt x="11" y="14"/>
                      <a:pt x="11" y="13"/>
                    </a:cubicBezTo>
                    <a:cubicBezTo>
                      <a:pt x="7" y="10"/>
                      <a:pt x="4" y="6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270"/>
              <p:cNvSpPr>
                <a:spLocks/>
              </p:cNvSpPr>
              <p:nvPr/>
            </p:nvSpPr>
            <p:spPr bwMode="auto">
              <a:xfrm>
                <a:off x="3429" y="1760"/>
                <a:ext cx="115" cy="102"/>
              </a:xfrm>
              <a:custGeom>
                <a:avLst/>
                <a:gdLst>
                  <a:gd name="T0" fmla="*/ 36 w 67"/>
                  <a:gd name="T1" fmla="*/ 0 h 59"/>
                  <a:gd name="T2" fmla="*/ 19 w 67"/>
                  <a:gd name="T3" fmla="*/ 5 h 59"/>
                  <a:gd name="T4" fmla="*/ 10 w 67"/>
                  <a:gd name="T5" fmla="*/ 49 h 59"/>
                  <a:gd name="T6" fmla="*/ 20 w 67"/>
                  <a:gd name="T7" fmla="*/ 59 h 59"/>
                  <a:gd name="T8" fmla="*/ 49 w 67"/>
                  <a:gd name="T9" fmla="*/ 23 h 59"/>
                  <a:gd name="T10" fmla="*/ 54 w 67"/>
                  <a:gd name="T11" fmla="*/ 23 h 59"/>
                  <a:gd name="T12" fmla="*/ 67 w 67"/>
                  <a:gd name="T13" fmla="*/ 25 h 59"/>
                  <a:gd name="T14" fmla="*/ 63 w 67"/>
                  <a:gd name="T15" fmla="*/ 14 h 59"/>
                  <a:gd name="T16" fmla="*/ 36 w 67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59">
                    <a:moveTo>
                      <a:pt x="36" y="0"/>
                    </a:moveTo>
                    <a:cubicBezTo>
                      <a:pt x="30" y="0"/>
                      <a:pt x="24" y="2"/>
                      <a:pt x="19" y="5"/>
                    </a:cubicBezTo>
                    <a:cubicBezTo>
                      <a:pt x="4" y="15"/>
                      <a:pt x="0" y="35"/>
                      <a:pt x="10" y="49"/>
                    </a:cubicBezTo>
                    <a:cubicBezTo>
                      <a:pt x="12" y="53"/>
                      <a:pt x="16" y="57"/>
                      <a:pt x="20" y="59"/>
                    </a:cubicBezTo>
                    <a:cubicBezTo>
                      <a:pt x="19" y="42"/>
                      <a:pt x="31" y="26"/>
                      <a:pt x="49" y="23"/>
                    </a:cubicBezTo>
                    <a:cubicBezTo>
                      <a:pt x="51" y="23"/>
                      <a:pt x="52" y="23"/>
                      <a:pt x="54" y="23"/>
                    </a:cubicBezTo>
                    <a:cubicBezTo>
                      <a:pt x="59" y="23"/>
                      <a:pt x="63" y="24"/>
                      <a:pt x="67" y="25"/>
                    </a:cubicBezTo>
                    <a:cubicBezTo>
                      <a:pt x="66" y="21"/>
                      <a:pt x="65" y="18"/>
                      <a:pt x="63" y="14"/>
                    </a:cubicBezTo>
                    <a:cubicBezTo>
                      <a:pt x="56" y="5"/>
                      <a:pt x="4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271"/>
              <p:cNvSpPr>
                <a:spLocks/>
              </p:cNvSpPr>
              <p:nvPr/>
            </p:nvSpPr>
            <p:spPr bwMode="auto">
              <a:xfrm>
                <a:off x="3247" y="1541"/>
                <a:ext cx="19" cy="34"/>
              </a:xfrm>
              <a:custGeom>
                <a:avLst/>
                <a:gdLst>
                  <a:gd name="T0" fmla="*/ 8 w 11"/>
                  <a:gd name="T1" fmla="*/ 0 h 20"/>
                  <a:gd name="T2" fmla="*/ 2 w 11"/>
                  <a:gd name="T3" fmla="*/ 3 h 20"/>
                  <a:gd name="T4" fmla="*/ 0 w 11"/>
                  <a:gd name="T5" fmla="*/ 20 h 20"/>
                  <a:gd name="T6" fmla="*/ 2 w 11"/>
                  <a:gd name="T7" fmla="*/ 19 h 20"/>
                  <a:gd name="T8" fmla="*/ 8 w 1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0">
                    <a:moveTo>
                      <a:pt x="8" y="0"/>
                    </a:moveTo>
                    <a:cubicBezTo>
                      <a:pt x="6" y="2"/>
                      <a:pt x="4" y="3"/>
                      <a:pt x="2" y="3"/>
                    </a:cubicBezTo>
                    <a:cubicBezTo>
                      <a:pt x="3" y="9"/>
                      <a:pt x="2" y="15"/>
                      <a:pt x="0" y="20"/>
                    </a:cubicBezTo>
                    <a:cubicBezTo>
                      <a:pt x="1" y="20"/>
                      <a:pt x="2" y="20"/>
                      <a:pt x="2" y="19"/>
                    </a:cubicBezTo>
                    <a:cubicBezTo>
                      <a:pt x="9" y="15"/>
                      <a:pt x="11" y="7"/>
                      <a:pt x="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272"/>
              <p:cNvSpPr>
                <a:spLocks/>
              </p:cNvSpPr>
              <p:nvPr/>
            </p:nvSpPr>
            <p:spPr bwMode="auto">
              <a:xfrm>
                <a:off x="3311" y="1831"/>
                <a:ext cx="29" cy="22"/>
              </a:xfrm>
              <a:custGeom>
                <a:avLst/>
                <a:gdLst>
                  <a:gd name="T0" fmla="*/ 2 w 17"/>
                  <a:gd name="T1" fmla="*/ 0 h 13"/>
                  <a:gd name="T2" fmla="*/ 0 w 17"/>
                  <a:gd name="T3" fmla="*/ 7 h 13"/>
                  <a:gd name="T4" fmla="*/ 9 w 17"/>
                  <a:gd name="T5" fmla="*/ 13 h 13"/>
                  <a:gd name="T6" fmla="*/ 13 w 17"/>
                  <a:gd name="T7" fmla="*/ 12 h 13"/>
                  <a:gd name="T8" fmla="*/ 16 w 17"/>
                  <a:gd name="T9" fmla="*/ 4 h 13"/>
                  <a:gd name="T10" fmla="*/ 16 w 17"/>
                  <a:gd name="T11" fmla="*/ 4 h 13"/>
                  <a:gd name="T12" fmla="*/ 2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2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4" y="8"/>
                      <a:pt x="7" y="10"/>
                      <a:pt x="9" y="13"/>
                    </a:cubicBezTo>
                    <a:cubicBezTo>
                      <a:pt x="10" y="13"/>
                      <a:pt x="11" y="13"/>
                      <a:pt x="13" y="12"/>
                    </a:cubicBezTo>
                    <a:cubicBezTo>
                      <a:pt x="15" y="10"/>
                      <a:pt x="17" y="7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4"/>
                      <a:pt x="6" y="3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273"/>
              <p:cNvSpPr>
                <a:spLocks noEditPoints="1"/>
              </p:cNvSpPr>
              <p:nvPr/>
            </p:nvSpPr>
            <p:spPr bwMode="auto">
              <a:xfrm>
                <a:off x="3547" y="1313"/>
                <a:ext cx="55" cy="73"/>
              </a:xfrm>
              <a:custGeom>
                <a:avLst/>
                <a:gdLst>
                  <a:gd name="T0" fmla="*/ 13 w 32"/>
                  <a:gd name="T1" fmla="*/ 16 h 43"/>
                  <a:gd name="T2" fmla="*/ 7 w 32"/>
                  <a:gd name="T3" fmla="*/ 19 h 43"/>
                  <a:gd name="T4" fmla="*/ 1 w 32"/>
                  <a:gd name="T5" fmla="*/ 20 h 43"/>
                  <a:gd name="T6" fmla="*/ 0 w 32"/>
                  <a:gd name="T7" fmla="*/ 20 h 43"/>
                  <a:gd name="T8" fmla="*/ 4 w 32"/>
                  <a:gd name="T9" fmla="*/ 33 h 43"/>
                  <a:gd name="T10" fmla="*/ 22 w 32"/>
                  <a:gd name="T11" fmla="*/ 43 h 43"/>
                  <a:gd name="T12" fmla="*/ 32 w 32"/>
                  <a:gd name="T13" fmla="*/ 40 h 43"/>
                  <a:gd name="T14" fmla="*/ 31 w 32"/>
                  <a:gd name="T15" fmla="*/ 39 h 43"/>
                  <a:gd name="T16" fmla="*/ 31 w 32"/>
                  <a:gd name="T17" fmla="*/ 39 h 43"/>
                  <a:gd name="T18" fmla="*/ 25 w 32"/>
                  <a:gd name="T19" fmla="*/ 38 h 43"/>
                  <a:gd name="T20" fmla="*/ 13 w 32"/>
                  <a:gd name="T21" fmla="*/ 16 h 43"/>
                  <a:gd name="T22" fmla="*/ 20 w 32"/>
                  <a:gd name="T23" fmla="*/ 0 h 43"/>
                  <a:gd name="T24" fmla="*/ 20 w 32"/>
                  <a:gd name="T25" fmla="*/ 0 h 43"/>
                  <a:gd name="T26" fmla="*/ 19 w 32"/>
                  <a:gd name="T27" fmla="*/ 6 h 43"/>
                  <a:gd name="T28" fmla="*/ 21 w 32"/>
                  <a:gd name="T29" fmla="*/ 4 h 43"/>
                  <a:gd name="T30" fmla="*/ 20 w 32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43">
                    <a:moveTo>
                      <a:pt x="13" y="16"/>
                    </a:moveTo>
                    <a:cubicBezTo>
                      <a:pt x="11" y="18"/>
                      <a:pt x="9" y="19"/>
                      <a:pt x="7" y="19"/>
                    </a:cubicBezTo>
                    <a:cubicBezTo>
                      <a:pt x="5" y="20"/>
                      <a:pt x="3" y="20"/>
                      <a:pt x="1" y="20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5"/>
                      <a:pt x="1" y="29"/>
                      <a:pt x="4" y="33"/>
                    </a:cubicBezTo>
                    <a:cubicBezTo>
                      <a:pt x="8" y="40"/>
                      <a:pt x="15" y="43"/>
                      <a:pt x="22" y="43"/>
                    </a:cubicBezTo>
                    <a:cubicBezTo>
                      <a:pt x="26" y="43"/>
                      <a:pt x="29" y="42"/>
                      <a:pt x="32" y="40"/>
                    </a:cubicBezTo>
                    <a:cubicBezTo>
                      <a:pt x="32" y="40"/>
                      <a:pt x="32" y="40"/>
                      <a:pt x="31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9" y="39"/>
                      <a:pt x="27" y="39"/>
                      <a:pt x="25" y="38"/>
                    </a:cubicBezTo>
                    <a:cubicBezTo>
                      <a:pt x="16" y="35"/>
                      <a:pt x="11" y="26"/>
                      <a:pt x="13" y="16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2"/>
                      <a:pt x="20" y="4"/>
                      <a:pt x="19" y="6"/>
                    </a:cubicBezTo>
                    <a:cubicBezTo>
                      <a:pt x="20" y="5"/>
                      <a:pt x="21" y="5"/>
                      <a:pt x="21" y="4"/>
                    </a:cubicBezTo>
                    <a:cubicBezTo>
                      <a:pt x="21" y="3"/>
                      <a:pt x="20" y="1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274"/>
              <p:cNvSpPr>
                <a:spLocks/>
              </p:cNvSpPr>
              <p:nvPr/>
            </p:nvSpPr>
            <p:spPr bwMode="auto">
              <a:xfrm>
                <a:off x="3600" y="1379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3 w 4"/>
                  <a:gd name="T7" fmla="*/ 0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275"/>
              <p:cNvSpPr>
                <a:spLocks/>
              </p:cNvSpPr>
              <p:nvPr/>
            </p:nvSpPr>
            <p:spPr bwMode="auto">
              <a:xfrm>
                <a:off x="3506" y="2043"/>
                <a:ext cx="89" cy="67"/>
              </a:xfrm>
              <a:custGeom>
                <a:avLst/>
                <a:gdLst>
                  <a:gd name="T0" fmla="*/ 25 w 52"/>
                  <a:gd name="T1" fmla="*/ 0 h 39"/>
                  <a:gd name="T2" fmla="*/ 20 w 52"/>
                  <a:gd name="T3" fmla="*/ 1 h 39"/>
                  <a:gd name="T4" fmla="*/ 7 w 52"/>
                  <a:gd name="T5" fmla="*/ 8 h 39"/>
                  <a:gd name="T6" fmla="*/ 1 w 52"/>
                  <a:gd name="T7" fmla="*/ 18 h 39"/>
                  <a:gd name="T8" fmla="*/ 0 w 52"/>
                  <a:gd name="T9" fmla="*/ 29 h 39"/>
                  <a:gd name="T10" fmla="*/ 4 w 52"/>
                  <a:gd name="T11" fmla="*/ 24 h 39"/>
                  <a:gd name="T12" fmla="*/ 21 w 52"/>
                  <a:gd name="T13" fmla="*/ 18 h 39"/>
                  <a:gd name="T14" fmla="*/ 41 w 52"/>
                  <a:gd name="T15" fmla="*/ 27 h 39"/>
                  <a:gd name="T16" fmla="*/ 47 w 52"/>
                  <a:gd name="T17" fmla="*/ 39 h 39"/>
                  <a:gd name="T18" fmla="*/ 50 w 52"/>
                  <a:gd name="T19" fmla="*/ 20 h 39"/>
                  <a:gd name="T20" fmla="*/ 25 w 52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39">
                    <a:moveTo>
                      <a:pt x="25" y="0"/>
                    </a:moveTo>
                    <a:cubicBezTo>
                      <a:pt x="24" y="0"/>
                      <a:pt x="22" y="0"/>
                      <a:pt x="20" y="1"/>
                    </a:cubicBezTo>
                    <a:cubicBezTo>
                      <a:pt x="15" y="2"/>
                      <a:pt x="11" y="4"/>
                      <a:pt x="7" y="8"/>
                    </a:cubicBezTo>
                    <a:cubicBezTo>
                      <a:pt x="6" y="11"/>
                      <a:pt x="4" y="15"/>
                      <a:pt x="1" y="18"/>
                    </a:cubicBezTo>
                    <a:cubicBezTo>
                      <a:pt x="0" y="21"/>
                      <a:pt x="0" y="25"/>
                      <a:pt x="0" y="29"/>
                    </a:cubicBezTo>
                    <a:cubicBezTo>
                      <a:pt x="1" y="27"/>
                      <a:pt x="3" y="26"/>
                      <a:pt x="4" y="24"/>
                    </a:cubicBezTo>
                    <a:cubicBezTo>
                      <a:pt x="9" y="20"/>
                      <a:pt x="15" y="18"/>
                      <a:pt x="21" y="18"/>
                    </a:cubicBezTo>
                    <a:cubicBezTo>
                      <a:pt x="29" y="18"/>
                      <a:pt x="36" y="21"/>
                      <a:pt x="41" y="27"/>
                    </a:cubicBezTo>
                    <a:cubicBezTo>
                      <a:pt x="44" y="31"/>
                      <a:pt x="46" y="35"/>
                      <a:pt x="47" y="39"/>
                    </a:cubicBezTo>
                    <a:cubicBezTo>
                      <a:pt x="50" y="34"/>
                      <a:pt x="52" y="27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276"/>
              <p:cNvSpPr>
                <a:spLocks/>
              </p:cNvSpPr>
              <p:nvPr/>
            </p:nvSpPr>
            <p:spPr bwMode="auto">
              <a:xfrm>
                <a:off x="3506" y="2074"/>
                <a:ext cx="80" cy="57"/>
              </a:xfrm>
              <a:custGeom>
                <a:avLst/>
                <a:gdLst>
                  <a:gd name="T0" fmla="*/ 21 w 47"/>
                  <a:gd name="T1" fmla="*/ 0 h 33"/>
                  <a:gd name="T2" fmla="*/ 4 w 47"/>
                  <a:gd name="T3" fmla="*/ 6 h 33"/>
                  <a:gd name="T4" fmla="*/ 0 w 47"/>
                  <a:gd name="T5" fmla="*/ 11 h 33"/>
                  <a:gd name="T6" fmla="*/ 0 w 47"/>
                  <a:gd name="T7" fmla="*/ 13 h 33"/>
                  <a:gd name="T8" fmla="*/ 25 w 47"/>
                  <a:gd name="T9" fmla="*/ 33 h 33"/>
                  <a:gd name="T10" fmla="*/ 30 w 47"/>
                  <a:gd name="T11" fmla="*/ 33 h 33"/>
                  <a:gd name="T12" fmla="*/ 47 w 47"/>
                  <a:gd name="T13" fmla="*/ 21 h 33"/>
                  <a:gd name="T14" fmla="*/ 41 w 47"/>
                  <a:gd name="T15" fmla="*/ 9 h 33"/>
                  <a:gd name="T16" fmla="*/ 21 w 47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3">
                    <a:moveTo>
                      <a:pt x="21" y="0"/>
                    </a:moveTo>
                    <a:cubicBezTo>
                      <a:pt x="15" y="0"/>
                      <a:pt x="9" y="2"/>
                      <a:pt x="4" y="6"/>
                    </a:cubicBezTo>
                    <a:cubicBezTo>
                      <a:pt x="3" y="8"/>
                      <a:pt x="1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3" y="25"/>
                      <a:pt x="14" y="33"/>
                      <a:pt x="25" y="33"/>
                    </a:cubicBezTo>
                    <a:cubicBezTo>
                      <a:pt x="27" y="33"/>
                      <a:pt x="29" y="33"/>
                      <a:pt x="30" y="33"/>
                    </a:cubicBezTo>
                    <a:cubicBezTo>
                      <a:pt x="38" y="31"/>
                      <a:pt x="43" y="27"/>
                      <a:pt x="47" y="21"/>
                    </a:cubicBezTo>
                    <a:cubicBezTo>
                      <a:pt x="46" y="17"/>
                      <a:pt x="44" y="13"/>
                      <a:pt x="41" y="9"/>
                    </a:cubicBezTo>
                    <a:cubicBezTo>
                      <a:pt x="36" y="3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277"/>
              <p:cNvSpPr>
                <a:spLocks/>
              </p:cNvSpPr>
              <p:nvPr/>
            </p:nvSpPr>
            <p:spPr bwMode="auto">
              <a:xfrm>
                <a:off x="3422" y="2208"/>
                <a:ext cx="58" cy="53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0 h 31"/>
                  <a:gd name="T10" fmla="*/ 32 w 34"/>
                  <a:gd name="T11" fmla="*/ 12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0"/>
                    </a:cubicBezTo>
                    <a:cubicBezTo>
                      <a:pt x="28" y="29"/>
                      <a:pt x="34" y="21"/>
                      <a:pt x="32" y="12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278"/>
              <p:cNvSpPr>
                <a:spLocks noEditPoints="1"/>
              </p:cNvSpPr>
              <p:nvPr/>
            </p:nvSpPr>
            <p:spPr bwMode="auto">
              <a:xfrm>
                <a:off x="3282" y="2037"/>
                <a:ext cx="116" cy="109"/>
              </a:xfrm>
              <a:custGeom>
                <a:avLst/>
                <a:gdLst>
                  <a:gd name="T0" fmla="*/ 2 w 68"/>
                  <a:gd name="T1" fmla="*/ 41 h 64"/>
                  <a:gd name="T2" fmla="*/ 0 w 68"/>
                  <a:gd name="T3" fmla="*/ 42 h 64"/>
                  <a:gd name="T4" fmla="*/ 0 w 68"/>
                  <a:gd name="T5" fmla="*/ 43 h 64"/>
                  <a:gd name="T6" fmla="*/ 2 w 68"/>
                  <a:gd name="T7" fmla="*/ 41 h 64"/>
                  <a:gd name="T8" fmla="*/ 47 w 68"/>
                  <a:gd name="T9" fmla="*/ 0 h 64"/>
                  <a:gd name="T10" fmla="*/ 25 w 68"/>
                  <a:gd name="T11" fmla="*/ 26 h 64"/>
                  <a:gd name="T12" fmla="*/ 20 w 68"/>
                  <a:gd name="T13" fmla="*/ 32 h 64"/>
                  <a:gd name="T14" fmla="*/ 13 w 68"/>
                  <a:gd name="T15" fmla="*/ 36 h 64"/>
                  <a:gd name="T16" fmla="*/ 15 w 68"/>
                  <a:gd name="T17" fmla="*/ 36 h 64"/>
                  <a:gd name="T18" fmla="*/ 32 w 68"/>
                  <a:gd name="T19" fmla="*/ 48 h 64"/>
                  <a:gd name="T20" fmla="*/ 31 w 68"/>
                  <a:gd name="T21" fmla="*/ 64 h 64"/>
                  <a:gd name="T22" fmla="*/ 31 w 68"/>
                  <a:gd name="T23" fmla="*/ 64 h 64"/>
                  <a:gd name="T24" fmla="*/ 38 w 68"/>
                  <a:gd name="T25" fmla="*/ 63 h 64"/>
                  <a:gd name="T26" fmla="*/ 64 w 68"/>
                  <a:gd name="T27" fmla="*/ 23 h 64"/>
                  <a:gd name="T28" fmla="*/ 47 w 68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4">
                    <a:moveTo>
                      <a:pt x="2" y="41"/>
                    </a:moveTo>
                    <a:cubicBezTo>
                      <a:pt x="1" y="41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2"/>
                      <a:pt x="1" y="42"/>
                      <a:pt x="2" y="41"/>
                    </a:cubicBezTo>
                    <a:moveTo>
                      <a:pt x="47" y="0"/>
                    </a:moveTo>
                    <a:cubicBezTo>
                      <a:pt x="41" y="10"/>
                      <a:pt x="34" y="18"/>
                      <a:pt x="25" y="26"/>
                    </a:cubicBezTo>
                    <a:cubicBezTo>
                      <a:pt x="24" y="28"/>
                      <a:pt x="22" y="30"/>
                      <a:pt x="20" y="32"/>
                    </a:cubicBezTo>
                    <a:cubicBezTo>
                      <a:pt x="18" y="34"/>
                      <a:pt x="16" y="35"/>
                      <a:pt x="13" y="36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22" y="36"/>
                      <a:pt x="30" y="41"/>
                      <a:pt x="32" y="48"/>
                    </a:cubicBezTo>
                    <a:cubicBezTo>
                      <a:pt x="34" y="54"/>
                      <a:pt x="34" y="59"/>
                      <a:pt x="31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3" y="64"/>
                      <a:pt x="36" y="64"/>
                      <a:pt x="38" y="63"/>
                    </a:cubicBezTo>
                    <a:cubicBezTo>
                      <a:pt x="56" y="59"/>
                      <a:pt x="68" y="41"/>
                      <a:pt x="64" y="23"/>
                    </a:cubicBezTo>
                    <a:cubicBezTo>
                      <a:pt x="62" y="13"/>
                      <a:pt x="56" y="4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279"/>
              <p:cNvSpPr>
                <a:spLocks noEditPoints="1"/>
              </p:cNvSpPr>
              <p:nvPr/>
            </p:nvSpPr>
            <p:spPr bwMode="auto">
              <a:xfrm>
                <a:off x="3278" y="2030"/>
                <a:ext cx="84" cy="79"/>
              </a:xfrm>
              <a:custGeom>
                <a:avLst/>
                <a:gdLst>
                  <a:gd name="T0" fmla="*/ 0 w 49"/>
                  <a:gd name="T1" fmla="*/ 42 h 46"/>
                  <a:gd name="T2" fmla="*/ 2 w 49"/>
                  <a:gd name="T3" fmla="*/ 46 h 46"/>
                  <a:gd name="T4" fmla="*/ 4 w 49"/>
                  <a:gd name="T5" fmla="*/ 45 h 46"/>
                  <a:gd name="T6" fmla="*/ 8 w 49"/>
                  <a:gd name="T7" fmla="*/ 42 h 46"/>
                  <a:gd name="T8" fmla="*/ 4 w 49"/>
                  <a:gd name="T9" fmla="*/ 42 h 46"/>
                  <a:gd name="T10" fmla="*/ 0 w 49"/>
                  <a:gd name="T11" fmla="*/ 42 h 46"/>
                  <a:gd name="T12" fmla="*/ 33 w 49"/>
                  <a:gd name="T13" fmla="*/ 0 h 46"/>
                  <a:gd name="T14" fmla="*/ 27 w 49"/>
                  <a:gd name="T15" fmla="*/ 0 h 46"/>
                  <a:gd name="T16" fmla="*/ 27 w 49"/>
                  <a:gd name="T17" fmla="*/ 30 h 46"/>
                  <a:gd name="T18" fmla="*/ 49 w 49"/>
                  <a:gd name="T19" fmla="*/ 4 h 46"/>
                  <a:gd name="T20" fmla="*/ 33 w 49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46">
                    <a:moveTo>
                      <a:pt x="0" y="42"/>
                    </a:moveTo>
                    <a:cubicBezTo>
                      <a:pt x="1" y="44"/>
                      <a:pt x="1" y="45"/>
                      <a:pt x="2" y="46"/>
                    </a:cubicBezTo>
                    <a:cubicBezTo>
                      <a:pt x="2" y="46"/>
                      <a:pt x="3" y="45"/>
                      <a:pt x="4" y="45"/>
                    </a:cubicBezTo>
                    <a:cubicBezTo>
                      <a:pt x="5" y="44"/>
                      <a:pt x="7" y="43"/>
                      <a:pt x="8" y="42"/>
                    </a:cubicBezTo>
                    <a:cubicBezTo>
                      <a:pt x="7" y="42"/>
                      <a:pt x="6" y="42"/>
                      <a:pt x="4" y="42"/>
                    </a:cubicBezTo>
                    <a:cubicBezTo>
                      <a:pt x="3" y="42"/>
                      <a:pt x="2" y="42"/>
                      <a:pt x="0" y="42"/>
                    </a:cubicBezTo>
                    <a:moveTo>
                      <a:pt x="33" y="0"/>
                    </a:moveTo>
                    <a:cubicBezTo>
                      <a:pt x="31" y="0"/>
                      <a:pt x="29" y="0"/>
                      <a:pt x="27" y="0"/>
                    </a:cubicBezTo>
                    <a:cubicBezTo>
                      <a:pt x="33" y="9"/>
                      <a:pt x="33" y="21"/>
                      <a:pt x="27" y="30"/>
                    </a:cubicBezTo>
                    <a:cubicBezTo>
                      <a:pt x="36" y="22"/>
                      <a:pt x="43" y="14"/>
                      <a:pt x="49" y="4"/>
                    </a:cubicBezTo>
                    <a:cubicBezTo>
                      <a:pt x="44" y="1"/>
                      <a:pt x="39" y="0"/>
                      <a:pt x="3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280"/>
              <p:cNvSpPr>
                <a:spLocks/>
              </p:cNvSpPr>
              <p:nvPr/>
            </p:nvSpPr>
            <p:spPr bwMode="auto">
              <a:xfrm>
                <a:off x="3299" y="2081"/>
                <a:ext cx="25" cy="19"/>
              </a:xfrm>
              <a:custGeom>
                <a:avLst/>
                <a:gdLst>
                  <a:gd name="T0" fmla="*/ 15 w 15"/>
                  <a:gd name="T1" fmla="*/ 0 h 11"/>
                  <a:gd name="T2" fmla="*/ 0 w 15"/>
                  <a:gd name="T3" fmla="*/ 11 h 11"/>
                  <a:gd name="T4" fmla="*/ 3 w 15"/>
                  <a:gd name="T5" fmla="*/ 10 h 11"/>
                  <a:gd name="T6" fmla="*/ 10 w 15"/>
                  <a:gd name="T7" fmla="*/ 6 h 11"/>
                  <a:gd name="T8" fmla="*/ 15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5" y="0"/>
                    </a:moveTo>
                    <a:cubicBezTo>
                      <a:pt x="10" y="4"/>
                      <a:pt x="5" y="7"/>
                      <a:pt x="0" y="11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6" y="9"/>
                      <a:pt x="8" y="8"/>
                      <a:pt x="10" y="6"/>
                    </a:cubicBezTo>
                    <a:cubicBezTo>
                      <a:pt x="12" y="4"/>
                      <a:pt x="14" y="2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281"/>
              <p:cNvSpPr>
                <a:spLocks/>
              </p:cNvSpPr>
              <p:nvPr/>
            </p:nvSpPr>
            <p:spPr bwMode="auto">
              <a:xfrm>
                <a:off x="3271" y="2030"/>
                <a:ext cx="64" cy="72"/>
              </a:xfrm>
              <a:custGeom>
                <a:avLst/>
                <a:gdLst>
                  <a:gd name="T0" fmla="*/ 31 w 37"/>
                  <a:gd name="T1" fmla="*/ 0 h 42"/>
                  <a:gd name="T2" fmla="*/ 30 w 37"/>
                  <a:gd name="T3" fmla="*/ 1 h 42"/>
                  <a:gd name="T4" fmla="*/ 4 w 37"/>
                  <a:gd name="T5" fmla="*/ 41 h 42"/>
                  <a:gd name="T6" fmla="*/ 4 w 37"/>
                  <a:gd name="T7" fmla="*/ 42 h 42"/>
                  <a:gd name="T8" fmla="*/ 8 w 37"/>
                  <a:gd name="T9" fmla="*/ 42 h 42"/>
                  <a:gd name="T10" fmla="*/ 12 w 37"/>
                  <a:gd name="T11" fmla="*/ 42 h 42"/>
                  <a:gd name="T12" fmla="*/ 15 w 37"/>
                  <a:gd name="T13" fmla="*/ 41 h 42"/>
                  <a:gd name="T14" fmla="*/ 16 w 37"/>
                  <a:gd name="T15" fmla="*/ 41 h 42"/>
                  <a:gd name="T16" fmla="*/ 31 w 37"/>
                  <a:gd name="T17" fmla="*/ 30 h 42"/>
                  <a:gd name="T18" fmla="*/ 31 w 37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2">
                    <a:moveTo>
                      <a:pt x="31" y="0"/>
                    </a:moveTo>
                    <a:cubicBezTo>
                      <a:pt x="31" y="1"/>
                      <a:pt x="31" y="1"/>
                      <a:pt x="30" y="1"/>
                    </a:cubicBezTo>
                    <a:cubicBezTo>
                      <a:pt x="12" y="4"/>
                      <a:pt x="0" y="22"/>
                      <a:pt x="4" y="41"/>
                    </a:cubicBezTo>
                    <a:cubicBezTo>
                      <a:pt x="4" y="41"/>
                      <a:pt x="4" y="42"/>
                      <a:pt x="4" y="42"/>
                    </a:cubicBezTo>
                    <a:cubicBezTo>
                      <a:pt x="6" y="42"/>
                      <a:pt x="7" y="42"/>
                      <a:pt x="8" y="42"/>
                    </a:cubicBezTo>
                    <a:cubicBezTo>
                      <a:pt x="10" y="42"/>
                      <a:pt x="11" y="42"/>
                      <a:pt x="12" y="42"/>
                    </a:cubicBezTo>
                    <a:cubicBezTo>
                      <a:pt x="13" y="42"/>
                      <a:pt x="14" y="41"/>
                      <a:pt x="15" y="41"/>
                    </a:cubicBezTo>
                    <a:cubicBezTo>
                      <a:pt x="15" y="41"/>
                      <a:pt x="16" y="41"/>
                      <a:pt x="16" y="41"/>
                    </a:cubicBezTo>
                    <a:cubicBezTo>
                      <a:pt x="21" y="37"/>
                      <a:pt x="26" y="34"/>
                      <a:pt x="31" y="30"/>
                    </a:cubicBezTo>
                    <a:cubicBezTo>
                      <a:pt x="37" y="21"/>
                      <a:pt x="37" y="9"/>
                      <a:pt x="31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282"/>
              <p:cNvSpPr>
                <a:spLocks/>
              </p:cNvSpPr>
              <p:nvPr/>
            </p:nvSpPr>
            <p:spPr bwMode="auto">
              <a:xfrm>
                <a:off x="3085" y="2090"/>
                <a:ext cx="63" cy="53"/>
              </a:xfrm>
              <a:custGeom>
                <a:avLst/>
                <a:gdLst>
                  <a:gd name="T0" fmla="*/ 6 w 37"/>
                  <a:gd name="T1" fmla="*/ 0 h 31"/>
                  <a:gd name="T2" fmla="*/ 1 w 37"/>
                  <a:gd name="T3" fmla="*/ 17 h 31"/>
                  <a:gd name="T4" fmla="*/ 19 w 37"/>
                  <a:gd name="T5" fmla="*/ 31 h 31"/>
                  <a:gd name="T6" fmla="*/ 23 w 37"/>
                  <a:gd name="T7" fmla="*/ 31 h 31"/>
                  <a:gd name="T8" fmla="*/ 37 w 37"/>
                  <a:gd name="T9" fmla="*/ 16 h 31"/>
                  <a:gd name="T10" fmla="*/ 6 w 37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1">
                    <a:moveTo>
                      <a:pt x="6" y="0"/>
                    </a:moveTo>
                    <a:cubicBezTo>
                      <a:pt x="2" y="4"/>
                      <a:pt x="0" y="10"/>
                      <a:pt x="1" y="17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1" y="31"/>
                      <a:pt x="23" y="31"/>
                    </a:cubicBezTo>
                    <a:cubicBezTo>
                      <a:pt x="30" y="30"/>
                      <a:pt x="36" y="23"/>
                      <a:pt x="37" y="16"/>
                    </a:cubicBezTo>
                    <a:cubicBezTo>
                      <a:pt x="26" y="13"/>
                      <a:pt x="15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283"/>
              <p:cNvSpPr>
                <a:spLocks/>
              </p:cNvSpPr>
              <p:nvPr/>
            </p:nvSpPr>
            <p:spPr bwMode="auto">
              <a:xfrm>
                <a:off x="3095" y="2079"/>
                <a:ext cx="55" cy="38"/>
              </a:xfrm>
              <a:custGeom>
                <a:avLst/>
                <a:gdLst>
                  <a:gd name="T0" fmla="*/ 13 w 32"/>
                  <a:gd name="T1" fmla="*/ 0 h 22"/>
                  <a:gd name="T2" fmla="*/ 9 w 32"/>
                  <a:gd name="T3" fmla="*/ 1 h 22"/>
                  <a:gd name="T4" fmla="*/ 0 w 32"/>
                  <a:gd name="T5" fmla="*/ 6 h 22"/>
                  <a:gd name="T6" fmla="*/ 31 w 32"/>
                  <a:gd name="T7" fmla="*/ 22 h 22"/>
                  <a:gd name="T8" fmla="*/ 31 w 32"/>
                  <a:gd name="T9" fmla="*/ 15 h 22"/>
                  <a:gd name="T10" fmla="*/ 13 w 32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2">
                    <a:moveTo>
                      <a:pt x="13" y="0"/>
                    </a:moveTo>
                    <a:cubicBezTo>
                      <a:pt x="12" y="0"/>
                      <a:pt x="11" y="1"/>
                      <a:pt x="9" y="1"/>
                    </a:cubicBezTo>
                    <a:cubicBezTo>
                      <a:pt x="5" y="2"/>
                      <a:pt x="2" y="3"/>
                      <a:pt x="0" y="6"/>
                    </a:cubicBezTo>
                    <a:cubicBezTo>
                      <a:pt x="9" y="13"/>
                      <a:pt x="20" y="19"/>
                      <a:pt x="31" y="22"/>
                    </a:cubicBezTo>
                    <a:cubicBezTo>
                      <a:pt x="32" y="20"/>
                      <a:pt x="32" y="18"/>
                      <a:pt x="31" y="15"/>
                    </a:cubicBezTo>
                    <a:cubicBezTo>
                      <a:pt x="29" y="6"/>
                      <a:pt x="22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284"/>
              <p:cNvSpPr>
                <a:spLocks/>
              </p:cNvSpPr>
              <p:nvPr/>
            </p:nvSpPr>
            <p:spPr bwMode="auto">
              <a:xfrm>
                <a:off x="3376" y="1870"/>
                <a:ext cx="32" cy="69"/>
              </a:xfrm>
              <a:custGeom>
                <a:avLst/>
                <a:gdLst>
                  <a:gd name="T0" fmla="*/ 0 w 19"/>
                  <a:gd name="T1" fmla="*/ 0 h 40"/>
                  <a:gd name="T2" fmla="*/ 7 w 19"/>
                  <a:gd name="T3" fmla="*/ 31 h 40"/>
                  <a:gd name="T4" fmla="*/ 8 w 19"/>
                  <a:gd name="T5" fmla="*/ 32 h 40"/>
                  <a:gd name="T6" fmla="*/ 11 w 19"/>
                  <a:gd name="T7" fmla="*/ 37 h 40"/>
                  <a:gd name="T8" fmla="*/ 13 w 19"/>
                  <a:gd name="T9" fmla="*/ 40 h 40"/>
                  <a:gd name="T10" fmla="*/ 17 w 19"/>
                  <a:gd name="T11" fmla="*/ 19 h 40"/>
                  <a:gd name="T12" fmla="*/ 0 w 19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0">
                    <a:moveTo>
                      <a:pt x="0" y="0"/>
                    </a:moveTo>
                    <a:cubicBezTo>
                      <a:pt x="4" y="9"/>
                      <a:pt x="6" y="20"/>
                      <a:pt x="7" y="31"/>
                    </a:cubicBezTo>
                    <a:cubicBezTo>
                      <a:pt x="7" y="31"/>
                      <a:pt x="7" y="32"/>
                      <a:pt x="8" y="32"/>
                    </a:cubicBezTo>
                    <a:cubicBezTo>
                      <a:pt x="9" y="33"/>
                      <a:pt x="10" y="35"/>
                      <a:pt x="11" y="37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7" y="34"/>
                      <a:pt x="19" y="27"/>
                      <a:pt x="17" y="19"/>
                    </a:cubicBezTo>
                    <a:cubicBezTo>
                      <a:pt x="15" y="10"/>
                      <a:pt x="8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285"/>
              <p:cNvSpPr>
                <a:spLocks/>
              </p:cNvSpPr>
              <p:nvPr/>
            </p:nvSpPr>
            <p:spPr bwMode="auto">
              <a:xfrm>
                <a:off x="3316" y="1867"/>
                <a:ext cx="74" cy="72"/>
              </a:xfrm>
              <a:custGeom>
                <a:avLst/>
                <a:gdLst>
                  <a:gd name="T0" fmla="*/ 27 w 43"/>
                  <a:gd name="T1" fmla="*/ 0 h 42"/>
                  <a:gd name="T2" fmla="*/ 21 w 43"/>
                  <a:gd name="T3" fmla="*/ 1 h 42"/>
                  <a:gd name="T4" fmla="*/ 10 w 43"/>
                  <a:gd name="T5" fmla="*/ 6 h 42"/>
                  <a:gd name="T6" fmla="*/ 1 w 43"/>
                  <a:gd name="T7" fmla="*/ 20 h 42"/>
                  <a:gd name="T8" fmla="*/ 1 w 43"/>
                  <a:gd name="T9" fmla="*/ 32 h 42"/>
                  <a:gd name="T10" fmla="*/ 2 w 43"/>
                  <a:gd name="T11" fmla="*/ 35 h 42"/>
                  <a:gd name="T12" fmla="*/ 13 w 43"/>
                  <a:gd name="T13" fmla="*/ 42 h 42"/>
                  <a:gd name="T14" fmla="*/ 21 w 43"/>
                  <a:gd name="T15" fmla="*/ 32 h 42"/>
                  <a:gd name="T16" fmla="*/ 30 w 43"/>
                  <a:gd name="T17" fmla="*/ 29 h 42"/>
                  <a:gd name="T18" fmla="*/ 43 w 43"/>
                  <a:gd name="T19" fmla="*/ 34 h 42"/>
                  <a:gd name="T20" fmla="*/ 42 w 43"/>
                  <a:gd name="T21" fmla="*/ 33 h 42"/>
                  <a:gd name="T22" fmla="*/ 35 w 43"/>
                  <a:gd name="T23" fmla="*/ 2 h 42"/>
                  <a:gd name="T24" fmla="*/ 27 w 43"/>
                  <a:gd name="T2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42">
                    <a:moveTo>
                      <a:pt x="27" y="0"/>
                    </a:moveTo>
                    <a:cubicBezTo>
                      <a:pt x="25" y="0"/>
                      <a:pt x="23" y="0"/>
                      <a:pt x="21" y="1"/>
                    </a:cubicBezTo>
                    <a:cubicBezTo>
                      <a:pt x="17" y="2"/>
                      <a:pt x="13" y="4"/>
                      <a:pt x="10" y="6"/>
                    </a:cubicBezTo>
                    <a:cubicBezTo>
                      <a:pt x="9" y="12"/>
                      <a:pt x="6" y="17"/>
                      <a:pt x="1" y="20"/>
                    </a:cubicBezTo>
                    <a:cubicBezTo>
                      <a:pt x="0" y="24"/>
                      <a:pt x="0" y="28"/>
                      <a:pt x="1" y="32"/>
                    </a:cubicBezTo>
                    <a:cubicBezTo>
                      <a:pt x="1" y="33"/>
                      <a:pt x="1" y="34"/>
                      <a:pt x="2" y="35"/>
                    </a:cubicBezTo>
                    <a:cubicBezTo>
                      <a:pt x="6" y="37"/>
                      <a:pt x="9" y="39"/>
                      <a:pt x="13" y="42"/>
                    </a:cubicBezTo>
                    <a:cubicBezTo>
                      <a:pt x="14" y="38"/>
                      <a:pt x="17" y="34"/>
                      <a:pt x="21" y="32"/>
                    </a:cubicBezTo>
                    <a:cubicBezTo>
                      <a:pt x="24" y="30"/>
                      <a:pt x="27" y="29"/>
                      <a:pt x="30" y="29"/>
                    </a:cubicBezTo>
                    <a:cubicBezTo>
                      <a:pt x="35" y="29"/>
                      <a:pt x="39" y="31"/>
                      <a:pt x="43" y="34"/>
                    </a:cubicBezTo>
                    <a:cubicBezTo>
                      <a:pt x="42" y="34"/>
                      <a:pt x="42" y="33"/>
                      <a:pt x="42" y="33"/>
                    </a:cubicBezTo>
                    <a:cubicBezTo>
                      <a:pt x="41" y="22"/>
                      <a:pt x="39" y="11"/>
                      <a:pt x="35" y="2"/>
                    </a:cubicBezTo>
                    <a:cubicBezTo>
                      <a:pt x="32" y="1"/>
                      <a:pt x="29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286"/>
              <p:cNvSpPr>
                <a:spLocks/>
              </p:cNvSpPr>
              <p:nvPr/>
            </p:nvSpPr>
            <p:spPr bwMode="auto">
              <a:xfrm>
                <a:off x="3270" y="2225"/>
                <a:ext cx="70" cy="93"/>
              </a:xfrm>
              <a:custGeom>
                <a:avLst/>
                <a:gdLst>
                  <a:gd name="T0" fmla="*/ 12 w 41"/>
                  <a:gd name="T1" fmla="*/ 0 h 54"/>
                  <a:gd name="T2" fmla="*/ 10 w 41"/>
                  <a:gd name="T3" fmla="*/ 1 h 54"/>
                  <a:gd name="T4" fmla="*/ 0 w 41"/>
                  <a:gd name="T5" fmla="*/ 5 h 54"/>
                  <a:gd name="T6" fmla="*/ 12 w 41"/>
                  <a:gd name="T7" fmla="*/ 18 h 54"/>
                  <a:gd name="T8" fmla="*/ 1 w 41"/>
                  <a:gd name="T9" fmla="*/ 50 h 54"/>
                  <a:gd name="T10" fmla="*/ 15 w 41"/>
                  <a:gd name="T11" fmla="*/ 54 h 54"/>
                  <a:gd name="T12" fmla="*/ 20 w 41"/>
                  <a:gd name="T13" fmla="*/ 53 h 54"/>
                  <a:gd name="T14" fmla="*/ 41 w 41"/>
                  <a:gd name="T15" fmla="*/ 36 h 54"/>
                  <a:gd name="T16" fmla="*/ 20 w 41"/>
                  <a:gd name="T17" fmla="*/ 24 h 54"/>
                  <a:gd name="T18" fmla="*/ 12 w 41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54">
                    <a:moveTo>
                      <a:pt x="12" y="0"/>
                    </a:moveTo>
                    <a:cubicBezTo>
                      <a:pt x="11" y="0"/>
                      <a:pt x="10" y="0"/>
                      <a:pt x="10" y="1"/>
                    </a:cubicBezTo>
                    <a:cubicBezTo>
                      <a:pt x="6" y="1"/>
                      <a:pt x="3" y="3"/>
                      <a:pt x="0" y="5"/>
                    </a:cubicBezTo>
                    <a:cubicBezTo>
                      <a:pt x="5" y="7"/>
                      <a:pt x="9" y="12"/>
                      <a:pt x="12" y="18"/>
                    </a:cubicBezTo>
                    <a:cubicBezTo>
                      <a:pt x="17" y="30"/>
                      <a:pt x="12" y="44"/>
                      <a:pt x="1" y="50"/>
                    </a:cubicBezTo>
                    <a:cubicBezTo>
                      <a:pt x="5" y="53"/>
                      <a:pt x="10" y="54"/>
                      <a:pt x="15" y="54"/>
                    </a:cubicBezTo>
                    <a:cubicBezTo>
                      <a:pt x="17" y="54"/>
                      <a:pt x="19" y="54"/>
                      <a:pt x="20" y="53"/>
                    </a:cubicBezTo>
                    <a:cubicBezTo>
                      <a:pt x="30" y="52"/>
                      <a:pt x="38" y="44"/>
                      <a:pt x="41" y="36"/>
                    </a:cubicBezTo>
                    <a:cubicBezTo>
                      <a:pt x="33" y="34"/>
                      <a:pt x="26" y="30"/>
                      <a:pt x="20" y="24"/>
                    </a:cubicBezTo>
                    <a:cubicBezTo>
                      <a:pt x="14" y="17"/>
                      <a:pt x="12" y="9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287"/>
              <p:cNvSpPr>
                <a:spLocks/>
              </p:cNvSpPr>
              <p:nvPr/>
            </p:nvSpPr>
            <p:spPr bwMode="auto">
              <a:xfrm>
                <a:off x="3290" y="2225"/>
                <a:ext cx="52" cy="62"/>
              </a:xfrm>
              <a:custGeom>
                <a:avLst/>
                <a:gdLst>
                  <a:gd name="T0" fmla="*/ 3 w 30"/>
                  <a:gd name="T1" fmla="*/ 0 h 36"/>
                  <a:gd name="T2" fmla="*/ 0 w 30"/>
                  <a:gd name="T3" fmla="*/ 0 h 36"/>
                  <a:gd name="T4" fmla="*/ 8 w 30"/>
                  <a:gd name="T5" fmla="*/ 24 h 36"/>
                  <a:gd name="T6" fmla="*/ 29 w 30"/>
                  <a:gd name="T7" fmla="*/ 36 h 36"/>
                  <a:gd name="T8" fmla="*/ 30 w 30"/>
                  <a:gd name="T9" fmla="*/ 26 h 36"/>
                  <a:gd name="T10" fmla="*/ 26 w 30"/>
                  <a:gd name="T11" fmla="*/ 27 h 36"/>
                  <a:gd name="T12" fmla="*/ 24 w 30"/>
                  <a:gd name="T13" fmla="*/ 28 h 36"/>
                  <a:gd name="T14" fmla="*/ 11 w 30"/>
                  <a:gd name="T15" fmla="*/ 17 h 36"/>
                  <a:gd name="T16" fmla="*/ 16 w 30"/>
                  <a:gd name="T17" fmla="*/ 3 h 36"/>
                  <a:gd name="T18" fmla="*/ 3 w 30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9"/>
                      <a:pt x="2" y="17"/>
                      <a:pt x="8" y="24"/>
                    </a:cubicBezTo>
                    <a:cubicBezTo>
                      <a:pt x="14" y="30"/>
                      <a:pt x="21" y="34"/>
                      <a:pt x="29" y="36"/>
                    </a:cubicBezTo>
                    <a:cubicBezTo>
                      <a:pt x="30" y="33"/>
                      <a:pt x="30" y="29"/>
                      <a:pt x="30" y="26"/>
                    </a:cubicBezTo>
                    <a:cubicBezTo>
                      <a:pt x="29" y="27"/>
                      <a:pt x="28" y="27"/>
                      <a:pt x="26" y="27"/>
                    </a:cubicBezTo>
                    <a:cubicBezTo>
                      <a:pt x="25" y="28"/>
                      <a:pt x="25" y="28"/>
                      <a:pt x="24" y="28"/>
                    </a:cubicBezTo>
                    <a:cubicBezTo>
                      <a:pt x="17" y="28"/>
                      <a:pt x="12" y="23"/>
                      <a:pt x="11" y="17"/>
                    </a:cubicBezTo>
                    <a:cubicBezTo>
                      <a:pt x="10" y="11"/>
                      <a:pt x="12" y="6"/>
                      <a:pt x="16" y="3"/>
                    </a:cubicBezTo>
                    <a:cubicBezTo>
                      <a:pt x="12" y="1"/>
                      <a:pt x="8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288"/>
              <p:cNvSpPr>
                <a:spLocks/>
              </p:cNvSpPr>
              <p:nvPr/>
            </p:nvSpPr>
            <p:spPr bwMode="auto">
              <a:xfrm>
                <a:off x="3174" y="1959"/>
                <a:ext cx="29" cy="45"/>
              </a:xfrm>
              <a:custGeom>
                <a:avLst/>
                <a:gdLst>
                  <a:gd name="T0" fmla="*/ 6 w 17"/>
                  <a:gd name="T1" fmla="*/ 0 h 26"/>
                  <a:gd name="T2" fmla="*/ 0 w 17"/>
                  <a:gd name="T3" fmla="*/ 26 h 26"/>
                  <a:gd name="T4" fmla="*/ 3 w 17"/>
                  <a:gd name="T5" fmla="*/ 26 h 26"/>
                  <a:gd name="T6" fmla="*/ 5 w 17"/>
                  <a:gd name="T7" fmla="*/ 26 h 26"/>
                  <a:gd name="T8" fmla="*/ 16 w 17"/>
                  <a:gd name="T9" fmla="*/ 10 h 26"/>
                  <a:gd name="T10" fmla="*/ 6 w 1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6">
                    <a:moveTo>
                      <a:pt x="6" y="0"/>
                    </a:moveTo>
                    <a:cubicBezTo>
                      <a:pt x="8" y="10"/>
                      <a:pt x="5" y="19"/>
                      <a:pt x="0" y="26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12" y="25"/>
                      <a:pt x="17" y="18"/>
                      <a:pt x="16" y="10"/>
                    </a:cubicBezTo>
                    <a:cubicBezTo>
                      <a:pt x="15" y="5"/>
                      <a:pt x="11" y="2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289"/>
              <p:cNvSpPr>
                <a:spLocks/>
              </p:cNvSpPr>
              <p:nvPr/>
            </p:nvSpPr>
            <p:spPr bwMode="auto">
              <a:xfrm>
                <a:off x="3145" y="2232"/>
                <a:ext cx="24" cy="17"/>
              </a:xfrm>
              <a:custGeom>
                <a:avLst/>
                <a:gdLst>
                  <a:gd name="T0" fmla="*/ 13 w 14"/>
                  <a:gd name="T1" fmla="*/ 0 h 10"/>
                  <a:gd name="T2" fmla="*/ 7 w 14"/>
                  <a:gd name="T3" fmla="*/ 1 h 10"/>
                  <a:gd name="T4" fmla="*/ 1 w 14"/>
                  <a:gd name="T5" fmla="*/ 0 h 10"/>
                  <a:gd name="T6" fmla="*/ 0 w 14"/>
                  <a:gd name="T7" fmla="*/ 5 h 10"/>
                  <a:gd name="T8" fmla="*/ 7 w 14"/>
                  <a:gd name="T9" fmla="*/ 10 h 10"/>
                  <a:gd name="T10" fmla="*/ 8 w 14"/>
                  <a:gd name="T11" fmla="*/ 10 h 10"/>
                  <a:gd name="T12" fmla="*/ 14 w 14"/>
                  <a:gd name="T13" fmla="*/ 2 h 10"/>
                  <a:gd name="T14" fmla="*/ 13 w 1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3" y="1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8"/>
                      <a:pt x="4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12" y="9"/>
                      <a:pt x="14" y="6"/>
                      <a:pt x="14" y="2"/>
                    </a:cubicBezTo>
                    <a:cubicBezTo>
                      <a:pt x="13" y="1"/>
                      <a:pt x="13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290"/>
              <p:cNvSpPr>
                <a:spLocks/>
              </p:cNvSpPr>
              <p:nvPr/>
            </p:nvSpPr>
            <p:spPr bwMode="auto">
              <a:xfrm>
                <a:off x="3146" y="2227"/>
                <a:ext cx="21" cy="7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3 h 4"/>
                  <a:gd name="T4" fmla="*/ 6 w 12"/>
                  <a:gd name="T5" fmla="*/ 4 h 4"/>
                  <a:gd name="T6" fmla="*/ 12 w 12"/>
                  <a:gd name="T7" fmla="*/ 3 h 4"/>
                  <a:gd name="T8" fmla="*/ 9 w 12"/>
                  <a:gd name="T9" fmla="*/ 0 h 4"/>
                  <a:gd name="T10" fmla="*/ 6 w 12"/>
                  <a:gd name="T11" fmla="*/ 1 h 4"/>
                  <a:gd name="T12" fmla="*/ 2 w 1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4"/>
                      <a:pt x="4" y="4"/>
                      <a:pt x="6" y="4"/>
                    </a:cubicBezTo>
                    <a:cubicBezTo>
                      <a:pt x="8" y="4"/>
                      <a:pt x="10" y="4"/>
                      <a:pt x="12" y="3"/>
                    </a:cubicBezTo>
                    <a:cubicBezTo>
                      <a:pt x="11" y="2"/>
                      <a:pt x="10" y="1"/>
                      <a:pt x="9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291"/>
              <p:cNvSpPr>
                <a:spLocks/>
              </p:cNvSpPr>
              <p:nvPr/>
            </p:nvSpPr>
            <p:spPr bwMode="auto">
              <a:xfrm>
                <a:off x="3485" y="1911"/>
                <a:ext cx="67" cy="54"/>
              </a:xfrm>
              <a:custGeom>
                <a:avLst/>
                <a:gdLst>
                  <a:gd name="T0" fmla="*/ 6 w 39"/>
                  <a:gd name="T1" fmla="*/ 0 h 31"/>
                  <a:gd name="T2" fmla="*/ 1 w 39"/>
                  <a:gd name="T3" fmla="*/ 16 h 31"/>
                  <a:gd name="T4" fmla="*/ 19 w 39"/>
                  <a:gd name="T5" fmla="*/ 31 h 31"/>
                  <a:gd name="T6" fmla="*/ 23 w 39"/>
                  <a:gd name="T7" fmla="*/ 31 h 31"/>
                  <a:gd name="T8" fmla="*/ 37 w 39"/>
                  <a:gd name="T9" fmla="*/ 9 h 31"/>
                  <a:gd name="T10" fmla="*/ 33 w 39"/>
                  <a:gd name="T11" fmla="*/ 1 h 31"/>
                  <a:gd name="T12" fmla="*/ 27 w 39"/>
                  <a:gd name="T13" fmla="*/ 3 h 31"/>
                  <a:gd name="T14" fmla="*/ 21 w 39"/>
                  <a:gd name="T15" fmla="*/ 3 h 31"/>
                  <a:gd name="T16" fmla="*/ 6 w 3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1">
                    <a:moveTo>
                      <a:pt x="6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2" y="31"/>
                      <a:pt x="23" y="31"/>
                    </a:cubicBezTo>
                    <a:cubicBezTo>
                      <a:pt x="33" y="29"/>
                      <a:pt x="39" y="19"/>
                      <a:pt x="37" y="9"/>
                    </a:cubicBezTo>
                    <a:cubicBezTo>
                      <a:pt x="37" y="6"/>
                      <a:pt x="35" y="3"/>
                      <a:pt x="33" y="1"/>
                    </a:cubicBezTo>
                    <a:cubicBezTo>
                      <a:pt x="31" y="2"/>
                      <a:pt x="29" y="2"/>
                      <a:pt x="27" y="3"/>
                    </a:cubicBezTo>
                    <a:cubicBezTo>
                      <a:pt x="25" y="3"/>
                      <a:pt x="23" y="3"/>
                      <a:pt x="21" y="3"/>
                    </a:cubicBezTo>
                    <a:cubicBezTo>
                      <a:pt x="16" y="3"/>
                      <a:pt x="11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292"/>
              <p:cNvSpPr>
                <a:spLocks/>
              </p:cNvSpPr>
              <p:nvPr/>
            </p:nvSpPr>
            <p:spPr bwMode="auto">
              <a:xfrm>
                <a:off x="3939" y="1505"/>
                <a:ext cx="100" cy="89"/>
              </a:xfrm>
              <a:custGeom>
                <a:avLst/>
                <a:gdLst>
                  <a:gd name="T0" fmla="*/ 29 w 58"/>
                  <a:gd name="T1" fmla="*/ 0 h 52"/>
                  <a:gd name="T2" fmla="*/ 4 w 58"/>
                  <a:gd name="T3" fmla="*/ 17 h 52"/>
                  <a:gd name="T4" fmla="*/ 20 w 58"/>
                  <a:gd name="T5" fmla="*/ 50 h 52"/>
                  <a:gd name="T6" fmla="*/ 29 w 58"/>
                  <a:gd name="T7" fmla="*/ 52 h 52"/>
                  <a:gd name="T8" fmla="*/ 53 w 58"/>
                  <a:gd name="T9" fmla="*/ 34 h 52"/>
                  <a:gd name="T10" fmla="*/ 37 w 58"/>
                  <a:gd name="T11" fmla="*/ 2 h 52"/>
                  <a:gd name="T12" fmla="*/ 29 w 5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2">
                    <a:moveTo>
                      <a:pt x="29" y="0"/>
                    </a:moveTo>
                    <a:cubicBezTo>
                      <a:pt x="18" y="0"/>
                      <a:pt x="8" y="7"/>
                      <a:pt x="4" y="17"/>
                    </a:cubicBezTo>
                    <a:cubicBezTo>
                      <a:pt x="0" y="31"/>
                      <a:pt x="7" y="46"/>
                      <a:pt x="20" y="50"/>
                    </a:cubicBezTo>
                    <a:cubicBezTo>
                      <a:pt x="23" y="51"/>
                      <a:pt x="26" y="52"/>
                      <a:pt x="29" y="52"/>
                    </a:cubicBezTo>
                    <a:cubicBezTo>
                      <a:pt x="39" y="52"/>
                      <a:pt x="49" y="45"/>
                      <a:pt x="53" y="34"/>
                    </a:cubicBezTo>
                    <a:cubicBezTo>
                      <a:pt x="58" y="21"/>
                      <a:pt x="50" y="6"/>
                      <a:pt x="37" y="2"/>
                    </a:cubicBezTo>
                    <a:cubicBezTo>
                      <a:pt x="34" y="1"/>
                      <a:pt x="31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293"/>
              <p:cNvSpPr>
                <a:spLocks/>
              </p:cNvSpPr>
              <p:nvPr/>
            </p:nvSpPr>
            <p:spPr bwMode="auto">
              <a:xfrm>
                <a:off x="3797" y="1599"/>
                <a:ext cx="60" cy="53"/>
              </a:xfrm>
              <a:custGeom>
                <a:avLst/>
                <a:gdLst>
                  <a:gd name="T0" fmla="*/ 18 w 35"/>
                  <a:gd name="T1" fmla="*/ 0 h 31"/>
                  <a:gd name="T2" fmla="*/ 3 w 35"/>
                  <a:gd name="T3" fmla="*/ 11 h 31"/>
                  <a:gd name="T4" fmla="*/ 13 w 35"/>
                  <a:gd name="T5" fmla="*/ 31 h 31"/>
                  <a:gd name="T6" fmla="*/ 18 w 35"/>
                  <a:gd name="T7" fmla="*/ 31 h 31"/>
                  <a:gd name="T8" fmla="*/ 32 w 35"/>
                  <a:gd name="T9" fmla="*/ 21 h 31"/>
                  <a:gd name="T10" fmla="*/ 23 w 35"/>
                  <a:gd name="T11" fmla="*/ 1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1" y="0"/>
                      <a:pt x="5" y="4"/>
                      <a:pt x="3" y="11"/>
                    </a:cubicBezTo>
                    <a:cubicBezTo>
                      <a:pt x="0" y="19"/>
                      <a:pt x="4" y="28"/>
                      <a:pt x="13" y="31"/>
                    </a:cubicBezTo>
                    <a:cubicBezTo>
                      <a:pt x="14" y="31"/>
                      <a:pt x="16" y="31"/>
                      <a:pt x="18" y="31"/>
                    </a:cubicBezTo>
                    <a:cubicBezTo>
                      <a:pt x="24" y="31"/>
                      <a:pt x="30" y="27"/>
                      <a:pt x="32" y="21"/>
                    </a:cubicBezTo>
                    <a:cubicBezTo>
                      <a:pt x="35" y="13"/>
                      <a:pt x="31" y="4"/>
                      <a:pt x="23" y="1"/>
                    </a:cubicBezTo>
                    <a:cubicBezTo>
                      <a:pt x="21" y="1"/>
                      <a:pt x="1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294"/>
              <p:cNvSpPr>
                <a:spLocks/>
              </p:cNvSpPr>
              <p:nvPr/>
            </p:nvSpPr>
            <p:spPr bwMode="auto">
              <a:xfrm>
                <a:off x="3741" y="1379"/>
                <a:ext cx="126" cy="93"/>
              </a:xfrm>
              <a:custGeom>
                <a:avLst/>
                <a:gdLst>
                  <a:gd name="T0" fmla="*/ 36 w 74"/>
                  <a:gd name="T1" fmla="*/ 0 h 54"/>
                  <a:gd name="T2" fmla="*/ 3 w 74"/>
                  <a:gd name="T3" fmla="*/ 23 h 54"/>
                  <a:gd name="T4" fmla="*/ 4 w 74"/>
                  <a:gd name="T5" fmla="*/ 48 h 54"/>
                  <a:gd name="T6" fmla="*/ 27 w 74"/>
                  <a:gd name="T7" fmla="*/ 23 h 54"/>
                  <a:gd name="T8" fmla="*/ 34 w 74"/>
                  <a:gd name="T9" fmla="*/ 22 h 54"/>
                  <a:gd name="T10" fmla="*/ 63 w 74"/>
                  <a:gd name="T11" fmla="*/ 45 h 54"/>
                  <a:gd name="T12" fmla="*/ 64 w 74"/>
                  <a:gd name="T13" fmla="*/ 54 h 54"/>
                  <a:gd name="T14" fmla="*/ 68 w 74"/>
                  <a:gd name="T15" fmla="*/ 46 h 54"/>
                  <a:gd name="T16" fmla="*/ 47 w 74"/>
                  <a:gd name="T17" fmla="*/ 2 h 54"/>
                  <a:gd name="T18" fmla="*/ 36 w 74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54">
                    <a:moveTo>
                      <a:pt x="36" y="0"/>
                    </a:moveTo>
                    <a:cubicBezTo>
                      <a:pt x="22" y="0"/>
                      <a:pt x="8" y="9"/>
                      <a:pt x="3" y="23"/>
                    </a:cubicBezTo>
                    <a:cubicBezTo>
                      <a:pt x="0" y="32"/>
                      <a:pt x="1" y="41"/>
                      <a:pt x="4" y="48"/>
                    </a:cubicBezTo>
                    <a:cubicBezTo>
                      <a:pt x="6" y="36"/>
                      <a:pt x="15" y="26"/>
                      <a:pt x="27" y="23"/>
                    </a:cubicBezTo>
                    <a:cubicBezTo>
                      <a:pt x="29" y="22"/>
                      <a:pt x="32" y="22"/>
                      <a:pt x="34" y="22"/>
                    </a:cubicBezTo>
                    <a:cubicBezTo>
                      <a:pt x="48" y="22"/>
                      <a:pt x="60" y="31"/>
                      <a:pt x="63" y="45"/>
                    </a:cubicBezTo>
                    <a:cubicBezTo>
                      <a:pt x="64" y="48"/>
                      <a:pt x="64" y="51"/>
                      <a:pt x="64" y="54"/>
                    </a:cubicBezTo>
                    <a:cubicBezTo>
                      <a:pt x="66" y="52"/>
                      <a:pt x="67" y="49"/>
                      <a:pt x="68" y="46"/>
                    </a:cubicBezTo>
                    <a:cubicBezTo>
                      <a:pt x="74" y="28"/>
                      <a:pt x="65" y="8"/>
                      <a:pt x="47" y="2"/>
                    </a:cubicBezTo>
                    <a:cubicBezTo>
                      <a:pt x="43" y="1"/>
                      <a:pt x="39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295"/>
              <p:cNvSpPr>
                <a:spLocks/>
              </p:cNvSpPr>
              <p:nvPr/>
            </p:nvSpPr>
            <p:spPr bwMode="auto">
              <a:xfrm>
                <a:off x="3747" y="1417"/>
                <a:ext cx="103" cy="81"/>
              </a:xfrm>
              <a:custGeom>
                <a:avLst/>
                <a:gdLst>
                  <a:gd name="T0" fmla="*/ 30 w 60"/>
                  <a:gd name="T1" fmla="*/ 0 h 47"/>
                  <a:gd name="T2" fmla="*/ 23 w 60"/>
                  <a:gd name="T3" fmla="*/ 1 h 47"/>
                  <a:gd name="T4" fmla="*/ 0 w 60"/>
                  <a:gd name="T5" fmla="*/ 26 h 47"/>
                  <a:gd name="T6" fmla="*/ 20 w 60"/>
                  <a:gd name="T7" fmla="*/ 45 h 47"/>
                  <a:gd name="T8" fmla="*/ 32 w 60"/>
                  <a:gd name="T9" fmla="*/ 47 h 47"/>
                  <a:gd name="T10" fmla="*/ 60 w 60"/>
                  <a:gd name="T11" fmla="*/ 32 h 47"/>
                  <a:gd name="T12" fmla="*/ 59 w 60"/>
                  <a:gd name="T13" fmla="*/ 23 h 47"/>
                  <a:gd name="T14" fmla="*/ 30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30" y="0"/>
                    </a:moveTo>
                    <a:cubicBezTo>
                      <a:pt x="28" y="0"/>
                      <a:pt x="25" y="0"/>
                      <a:pt x="23" y="1"/>
                    </a:cubicBezTo>
                    <a:cubicBezTo>
                      <a:pt x="11" y="4"/>
                      <a:pt x="2" y="14"/>
                      <a:pt x="0" y="26"/>
                    </a:cubicBezTo>
                    <a:cubicBezTo>
                      <a:pt x="4" y="35"/>
                      <a:pt x="11" y="42"/>
                      <a:pt x="20" y="45"/>
                    </a:cubicBezTo>
                    <a:cubicBezTo>
                      <a:pt x="24" y="46"/>
                      <a:pt x="28" y="47"/>
                      <a:pt x="32" y="47"/>
                    </a:cubicBezTo>
                    <a:cubicBezTo>
                      <a:pt x="43" y="47"/>
                      <a:pt x="53" y="41"/>
                      <a:pt x="60" y="32"/>
                    </a:cubicBezTo>
                    <a:cubicBezTo>
                      <a:pt x="60" y="29"/>
                      <a:pt x="60" y="26"/>
                      <a:pt x="59" y="23"/>
                    </a:cubicBezTo>
                    <a:cubicBezTo>
                      <a:pt x="56" y="9"/>
                      <a:pt x="44" y="0"/>
                      <a:pt x="3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296"/>
              <p:cNvSpPr>
                <a:spLocks/>
              </p:cNvSpPr>
              <p:nvPr/>
            </p:nvSpPr>
            <p:spPr bwMode="auto">
              <a:xfrm>
                <a:off x="3607" y="1347"/>
                <a:ext cx="26" cy="32"/>
              </a:xfrm>
              <a:custGeom>
                <a:avLst/>
                <a:gdLst>
                  <a:gd name="T0" fmla="*/ 15 w 15"/>
                  <a:gd name="T1" fmla="*/ 0 h 19"/>
                  <a:gd name="T2" fmla="*/ 10 w 15"/>
                  <a:gd name="T3" fmla="*/ 0 h 19"/>
                  <a:gd name="T4" fmla="*/ 9 w 15"/>
                  <a:gd name="T5" fmla="*/ 0 h 19"/>
                  <a:gd name="T6" fmla="*/ 0 w 15"/>
                  <a:gd name="T7" fmla="*/ 19 h 19"/>
                  <a:gd name="T8" fmla="*/ 14 w 15"/>
                  <a:gd name="T9" fmla="*/ 7 h 19"/>
                  <a:gd name="T10" fmla="*/ 15 w 15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9">
                    <a:moveTo>
                      <a:pt x="15" y="0"/>
                    </a:moveTo>
                    <a:cubicBezTo>
                      <a:pt x="13" y="0"/>
                      <a:pt x="12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7"/>
                      <a:pt x="6" y="14"/>
                      <a:pt x="0" y="19"/>
                    </a:cubicBezTo>
                    <a:cubicBezTo>
                      <a:pt x="6" y="17"/>
                      <a:pt x="11" y="13"/>
                      <a:pt x="14" y="7"/>
                    </a:cubicBezTo>
                    <a:cubicBezTo>
                      <a:pt x="14" y="4"/>
                      <a:pt x="15" y="2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297"/>
              <p:cNvSpPr>
                <a:spLocks/>
              </p:cNvSpPr>
              <p:nvPr/>
            </p:nvSpPr>
            <p:spPr bwMode="auto">
              <a:xfrm>
                <a:off x="3566" y="1319"/>
                <a:ext cx="34" cy="60"/>
              </a:xfrm>
              <a:custGeom>
                <a:avLst/>
                <a:gdLst>
                  <a:gd name="T0" fmla="*/ 10 w 20"/>
                  <a:gd name="T1" fmla="*/ 0 h 35"/>
                  <a:gd name="T2" fmla="*/ 8 w 20"/>
                  <a:gd name="T3" fmla="*/ 2 h 35"/>
                  <a:gd name="T4" fmla="*/ 2 w 20"/>
                  <a:gd name="T5" fmla="*/ 12 h 35"/>
                  <a:gd name="T6" fmla="*/ 14 w 20"/>
                  <a:gd name="T7" fmla="*/ 34 h 35"/>
                  <a:gd name="T8" fmla="*/ 20 w 20"/>
                  <a:gd name="T9" fmla="*/ 35 h 35"/>
                  <a:gd name="T10" fmla="*/ 20 w 20"/>
                  <a:gd name="T11" fmla="*/ 35 h 35"/>
                  <a:gd name="T12" fmla="*/ 15 w 20"/>
                  <a:gd name="T13" fmla="*/ 26 h 35"/>
                  <a:gd name="T14" fmla="*/ 19 w 20"/>
                  <a:gd name="T15" fmla="*/ 11 h 35"/>
                  <a:gd name="T16" fmla="*/ 14 w 20"/>
                  <a:gd name="T17" fmla="*/ 6 h 35"/>
                  <a:gd name="T18" fmla="*/ 10 w 2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5">
                    <a:moveTo>
                      <a:pt x="10" y="0"/>
                    </a:moveTo>
                    <a:cubicBezTo>
                      <a:pt x="10" y="1"/>
                      <a:pt x="9" y="1"/>
                      <a:pt x="8" y="2"/>
                    </a:cubicBezTo>
                    <a:cubicBezTo>
                      <a:pt x="8" y="6"/>
                      <a:pt x="5" y="10"/>
                      <a:pt x="2" y="12"/>
                    </a:cubicBezTo>
                    <a:cubicBezTo>
                      <a:pt x="0" y="22"/>
                      <a:pt x="5" y="31"/>
                      <a:pt x="14" y="34"/>
                    </a:cubicBezTo>
                    <a:cubicBezTo>
                      <a:pt x="16" y="35"/>
                      <a:pt x="18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3"/>
                      <a:pt x="16" y="30"/>
                      <a:pt x="15" y="26"/>
                    </a:cubicBezTo>
                    <a:cubicBezTo>
                      <a:pt x="14" y="21"/>
                      <a:pt x="15" y="15"/>
                      <a:pt x="19" y="11"/>
                    </a:cubicBezTo>
                    <a:cubicBezTo>
                      <a:pt x="17" y="10"/>
                      <a:pt x="15" y="8"/>
                      <a:pt x="14" y="6"/>
                    </a:cubicBezTo>
                    <a:cubicBezTo>
                      <a:pt x="12" y="4"/>
                      <a:pt x="11" y="2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298"/>
              <p:cNvSpPr>
                <a:spLocks/>
              </p:cNvSpPr>
              <p:nvPr/>
            </p:nvSpPr>
            <p:spPr bwMode="auto">
              <a:xfrm>
                <a:off x="3590" y="1338"/>
                <a:ext cx="32" cy="41"/>
              </a:xfrm>
              <a:custGeom>
                <a:avLst/>
                <a:gdLst>
                  <a:gd name="T0" fmla="*/ 5 w 19"/>
                  <a:gd name="T1" fmla="*/ 0 h 24"/>
                  <a:gd name="T2" fmla="*/ 1 w 19"/>
                  <a:gd name="T3" fmla="*/ 15 h 24"/>
                  <a:gd name="T4" fmla="*/ 6 w 19"/>
                  <a:gd name="T5" fmla="*/ 24 h 24"/>
                  <a:gd name="T6" fmla="*/ 10 w 19"/>
                  <a:gd name="T7" fmla="*/ 24 h 24"/>
                  <a:gd name="T8" fmla="*/ 19 w 19"/>
                  <a:gd name="T9" fmla="*/ 5 h 24"/>
                  <a:gd name="T10" fmla="*/ 5 w 19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4">
                    <a:moveTo>
                      <a:pt x="5" y="0"/>
                    </a:moveTo>
                    <a:cubicBezTo>
                      <a:pt x="1" y="4"/>
                      <a:pt x="0" y="10"/>
                      <a:pt x="1" y="15"/>
                    </a:cubicBezTo>
                    <a:cubicBezTo>
                      <a:pt x="2" y="19"/>
                      <a:pt x="4" y="22"/>
                      <a:pt x="6" y="24"/>
                    </a:cubicBezTo>
                    <a:cubicBezTo>
                      <a:pt x="7" y="24"/>
                      <a:pt x="9" y="24"/>
                      <a:pt x="10" y="24"/>
                    </a:cubicBezTo>
                    <a:cubicBezTo>
                      <a:pt x="16" y="19"/>
                      <a:pt x="19" y="12"/>
                      <a:pt x="19" y="5"/>
                    </a:cubicBezTo>
                    <a:cubicBezTo>
                      <a:pt x="14" y="5"/>
                      <a:pt x="9" y="3"/>
                      <a:pt x="5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299"/>
              <p:cNvSpPr>
                <a:spLocks noEditPoints="1"/>
              </p:cNvSpPr>
              <p:nvPr/>
            </p:nvSpPr>
            <p:spPr bwMode="auto">
              <a:xfrm>
                <a:off x="3864" y="1254"/>
                <a:ext cx="103" cy="91"/>
              </a:xfrm>
              <a:custGeom>
                <a:avLst/>
                <a:gdLst>
                  <a:gd name="T0" fmla="*/ 32 w 60"/>
                  <a:gd name="T1" fmla="*/ 35 h 53"/>
                  <a:gd name="T2" fmla="*/ 30 w 60"/>
                  <a:gd name="T3" fmla="*/ 34 h 53"/>
                  <a:gd name="T4" fmla="*/ 16 w 60"/>
                  <a:gd name="T5" fmla="*/ 18 h 53"/>
                  <a:gd name="T6" fmla="*/ 32 w 60"/>
                  <a:gd name="T7" fmla="*/ 3 h 53"/>
                  <a:gd name="T8" fmla="*/ 33 w 60"/>
                  <a:gd name="T9" fmla="*/ 3 h 53"/>
                  <a:gd name="T10" fmla="*/ 47 w 60"/>
                  <a:gd name="T11" fmla="*/ 20 h 53"/>
                  <a:gd name="T12" fmla="*/ 32 w 60"/>
                  <a:gd name="T13" fmla="*/ 35 h 53"/>
                  <a:gd name="T14" fmla="*/ 30 w 60"/>
                  <a:gd name="T15" fmla="*/ 0 h 53"/>
                  <a:gd name="T16" fmla="*/ 5 w 60"/>
                  <a:gd name="T17" fmla="*/ 18 h 53"/>
                  <a:gd name="T18" fmla="*/ 21 w 60"/>
                  <a:gd name="T19" fmla="*/ 52 h 53"/>
                  <a:gd name="T20" fmla="*/ 30 w 60"/>
                  <a:gd name="T21" fmla="*/ 53 h 53"/>
                  <a:gd name="T22" fmla="*/ 55 w 60"/>
                  <a:gd name="T23" fmla="*/ 35 h 53"/>
                  <a:gd name="T24" fmla="*/ 38 w 60"/>
                  <a:gd name="T25" fmla="*/ 2 h 53"/>
                  <a:gd name="T26" fmla="*/ 30 w 60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53">
                    <a:moveTo>
                      <a:pt x="32" y="35"/>
                    </a:moveTo>
                    <a:cubicBezTo>
                      <a:pt x="31" y="35"/>
                      <a:pt x="31" y="35"/>
                      <a:pt x="30" y="34"/>
                    </a:cubicBezTo>
                    <a:cubicBezTo>
                      <a:pt x="22" y="34"/>
                      <a:pt x="15" y="26"/>
                      <a:pt x="16" y="18"/>
                    </a:cubicBezTo>
                    <a:cubicBezTo>
                      <a:pt x="17" y="9"/>
                      <a:pt x="24" y="3"/>
                      <a:pt x="32" y="3"/>
                    </a:cubicBezTo>
                    <a:cubicBezTo>
                      <a:pt x="32" y="3"/>
                      <a:pt x="33" y="3"/>
                      <a:pt x="33" y="3"/>
                    </a:cubicBezTo>
                    <a:cubicBezTo>
                      <a:pt x="42" y="4"/>
                      <a:pt x="48" y="12"/>
                      <a:pt x="47" y="20"/>
                    </a:cubicBezTo>
                    <a:cubicBezTo>
                      <a:pt x="47" y="28"/>
                      <a:pt x="40" y="35"/>
                      <a:pt x="32" y="35"/>
                    </a:cubicBezTo>
                    <a:moveTo>
                      <a:pt x="30" y="0"/>
                    </a:moveTo>
                    <a:cubicBezTo>
                      <a:pt x="19" y="0"/>
                      <a:pt x="8" y="7"/>
                      <a:pt x="5" y="18"/>
                    </a:cubicBezTo>
                    <a:cubicBezTo>
                      <a:pt x="0" y="32"/>
                      <a:pt x="7" y="47"/>
                      <a:pt x="21" y="52"/>
                    </a:cubicBezTo>
                    <a:cubicBezTo>
                      <a:pt x="24" y="53"/>
                      <a:pt x="27" y="53"/>
                      <a:pt x="30" y="53"/>
                    </a:cubicBezTo>
                    <a:cubicBezTo>
                      <a:pt x="41" y="53"/>
                      <a:pt x="51" y="46"/>
                      <a:pt x="55" y="35"/>
                    </a:cubicBezTo>
                    <a:cubicBezTo>
                      <a:pt x="60" y="21"/>
                      <a:pt x="52" y="6"/>
                      <a:pt x="38" y="2"/>
                    </a:cubicBezTo>
                    <a:cubicBezTo>
                      <a:pt x="36" y="1"/>
                      <a:pt x="33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300"/>
              <p:cNvSpPr>
                <a:spLocks/>
              </p:cNvSpPr>
              <p:nvPr/>
            </p:nvSpPr>
            <p:spPr bwMode="auto">
              <a:xfrm>
                <a:off x="3621" y="1537"/>
                <a:ext cx="101" cy="88"/>
              </a:xfrm>
              <a:custGeom>
                <a:avLst/>
                <a:gdLst>
                  <a:gd name="T0" fmla="*/ 16 w 59"/>
                  <a:gd name="T1" fmla="*/ 0 h 51"/>
                  <a:gd name="T2" fmla="*/ 5 w 59"/>
                  <a:gd name="T3" fmla="*/ 15 h 51"/>
                  <a:gd name="T4" fmla="*/ 22 w 59"/>
                  <a:gd name="T5" fmla="*/ 50 h 51"/>
                  <a:gd name="T6" fmla="*/ 30 w 59"/>
                  <a:gd name="T7" fmla="*/ 51 h 51"/>
                  <a:gd name="T8" fmla="*/ 56 w 59"/>
                  <a:gd name="T9" fmla="*/ 33 h 51"/>
                  <a:gd name="T10" fmla="*/ 52 w 59"/>
                  <a:gd name="T11" fmla="*/ 7 h 51"/>
                  <a:gd name="T12" fmla="*/ 38 w 59"/>
                  <a:gd name="T13" fmla="*/ 10 h 51"/>
                  <a:gd name="T14" fmla="*/ 16 w 5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1">
                    <a:moveTo>
                      <a:pt x="16" y="0"/>
                    </a:moveTo>
                    <a:cubicBezTo>
                      <a:pt x="11" y="4"/>
                      <a:pt x="7" y="9"/>
                      <a:pt x="5" y="15"/>
                    </a:cubicBezTo>
                    <a:cubicBezTo>
                      <a:pt x="0" y="29"/>
                      <a:pt x="7" y="45"/>
                      <a:pt x="22" y="50"/>
                    </a:cubicBezTo>
                    <a:cubicBezTo>
                      <a:pt x="24" y="51"/>
                      <a:pt x="27" y="51"/>
                      <a:pt x="30" y="51"/>
                    </a:cubicBezTo>
                    <a:cubicBezTo>
                      <a:pt x="42" y="51"/>
                      <a:pt x="52" y="44"/>
                      <a:pt x="56" y="33"/>
                    </a:cubicBezTo>
                    <a:cubicBezTo>
                      <a:pt x="59" y="24"/>
                      <a:pt x="57" y="14"/>
                      <a:pt x="52" y="7"/>
                    </a:cubicBezTo>
                    <a:cubicBezTo>
                      <a:pt x="47" y="9"/>
                      <a:pt x="43" y="10"/>
                      <a:pt x="38" y="10"/>
                    </a:cubicBezTo>
                    <a:cubicBezTo>
                      <a:pt x="30" y="10"/>
                      <a:pt x="22" y="7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301"/>
              <p:cNvSpPr>
                <a:spLocks/>
              </p:cNvSpPr>
              <p:nvPr/>
            </p:nvSpPr>
            <p:spPr bwMode="auto">
              <a:xfrm>
                <a:off x="3648" y="1532"/>
                <a:ext cx="62" cy="22"/>
              </a:xfrm>
              <a:custGeom>
                <a:avLst/>
                <a:gdLst>
                  <a:gd name="T0" fmla="*/ 15 w 36"/>
                  <a:gd name="T1" fmla="*/ 0 h 13"/>
                  <a:gd name="T2" fmla="*/ 0 w 36"/>
                  <a:gd name="T3" fmla="*/ 3 h 13"/>
                  <a:gd name="T4" fmla="*/ 22 w 36"/>
                  <a:gd name="T5" fmla="*/ 13 h 13"/>
                  <a:gd name="T6" fmla="*/ 36 w 36"/>
                  <a:gd name="T7" fmla="*/ 10 h 13"/>
                  <a:gd name="T8" fmla="*/ 23 w 36"/>
                  <a:gd name="T9" fmla="*/ 1 h 13"/>
                  <a:gd name="T10" fmla="*/ 15 w 3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3">
                    <a:moveTo>
                      <a:pt x="15" y="0"/>
                    </a:moveTo>
                    <a:cubicBezTo>
                      <a:pt x="10" y="0"/>
                      <a:pt x="5" y="1"/>
                      <a:pt x="0" y="3"/>
                    </a:cubicBezTo>
                    <a:cubicBezTo>
                      <a:pt x="6" y="10"/>
                      <a:pt x="14" y="13"/>
                      <a:pt x="22" y="13"/>
                    </a:cubicBezTo>
                    <a:cubicBezTo>
                      <a:pt x="27" y="13"/>
                      <a:pt x="31" y="12"/>
                      <a:pt x="36" y="10"/>
                    </a:cubicBezTo>
                    <a:cubicBezTo>
                      <a:pt x="33" y="6"/>
                      <a:pt x="28" y="3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302"/>
              <p:cNvSpPr>
                <a:spLocks/>
              </p:cNvSpPr>
              <p:nvPr/>
            </p:nvSpPr>
            <p:spPr bwMode="auto">
              <a:xfrm>
                <a:off x="3694" y="1244"/>
                <a:ext cx="31" cy="43"/>
              </a:xfrm>
              <a:custGeom>
                <a:avLst/>
                <a:gdLst>
                  <a:gd name="T0" fmla="*/ 15 w 18"/>
                  <a:gd name="T1" fmla="*/ 0 h 25"/>
                  <a:gd name="T2" fmla="*/ 3 w 18"/>
                  <a:gd name="T3" fmla="*/ 9 h 25"/>
                  <a:gd name="T4" fmla="*/ 10 w 18"/>
                  <a:gd name="T5" fmla="*/ 25 h 25"/>
                  <a:gd name="T6" fmla="*/ 10 w 18"/>
                  <a:gd name="T7" fmla="*/ 25 h 25"/>
                  <a:gd name="T8" fmla="*/ 9 w 18"/>
                  <a:gd name="T9" fmla="*/ 17 h 25"/>
                  <a:gd name="T10" fmla="*/ 18 w 18"/>
                  <a:gd name="T11" fmla="*/ 0 h 25"/>
                  <a:gd name="T12" fmla="*/ 15 w 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15" y="0"/>
                    </a:moveTo>
                    <a:cubicBezTo>
                      <a:pt x="10" y="0"/>
                      <a:pt x="4" y="3"/>
                      <a:pt x="3" y="9"/>
                    </a:cubicBezTo>
                    <a:cubicBezTo>
                      <a:pt x="0" y="15"/>
                      <a:pt x="3" y="22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2"/>
                      <a:pt x="9" y="20"/>
                      <a:pt x="9" y="17"/>
                    </a:cubicBezTo>
                    <a:cubicBezTo>
                      <a:pt x="10" y="10"/>
                      <a:pt x="13" y="4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303"/>
              <p:cNvSpPr>
                <a:spLocks/>
              </p:cNvSpPr>
              <p:nvPr/>
            </p:nvSpPr>
            <p:spPr bwMode="auto">
              <a:xfrm>
                <a:off x="3556" y="1465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1 w 12"/>
                  <a:gd name="T3" fmla="*/ 5 h 14"/>
                  <a:gd name="T4" fmla="*/ 6 w 12"/>
                  <a:gd name="T5" fmla="*/ 14 h 14"/>
                  <a:gd name="T6" fmla="*/ 8 w 12"/>
                  <a:gd name="T7" fmla="*/ 14 h 14"/>
                  <a:gd name="T8" fmla="*/ 11 w 12"/>
                  <a:gd name="T9" fmla="*/ 13 h 14"/>
                  <a:gd name="T10" fmla="*/ 12 w 12"/>
                  <a:gd name="T11" fmla="*/ 1 h 14"/>
                  <a:gd name="T12" fmla="*/ 10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6" y="14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9" y="9"/>
                      <a:pt x="10" y="5"/>
                      <a:pt x="12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505"/>
            <p:cNvGrpSpPr>
              <a:grpSpLocks/>
            </p:cNvGrpSpPr>
            <p:nvPr/>
          </p:nvGrpSpPr>
          <p:grpSpPr bwMode="auto">
            <a:xfrm>
              <a:off x="2468" y="764"/>
              <a:ext cx="2798" cy="2803"/>
              <a:chOff x="2468" y="764"/>
              <a:chExt cx="2798" cy="2803"/>
            </a:xfrm>
          </p:grpSpPr>
          <p:sp>
            <p:nvSpPr>
              <p:cNvPr id="472" name="Freeform 305"/>
              <p:cNvSpPr>
                <a:spLocks/>
              </p:cNvSpPr>
              <p:nvPr/>
            </p:nvSpPr>
            <p:spPr bwMode="auto">
              <a:xfrm>
                <a:off x="4008" y="1366"/>
                <a:ext cx="68" cy="65"/>
              </a:xfrm>
              <a:custGeom>
                <a:avLst/>
                <a:gdLst>
                  <a:gd name="T0" fmla="*/ 19 w 40"/>
                  <a:gd name="T1" fmla="*/ 0 h 38"/>
                  <a:gd name="T2" fmla="*/ 1 w 40"/>
                  <a:gd name="T3" fmla="*/ 13 h 38"/>
                  <a:gd name="T4" fmla="*/ 1 w 40"/>
                  <a:gd name="T5" fmla="*/ 22 h 38"/>
                  <a:gd name="T6" fmla="*/ 5 w 40"/>
                  <a:gd name="T7" fmla="*/ 31 h 38"/>
                  <a:gd name="T8" fmla="*/ 5 w 40"/>
                  <a:gd name="T9" fmla="*/ 31 h 38"/>
                  <a:gd name="T10" fmla="*/ 13 w 40"/>
                  <a:gd name="T11" fmla="*/ 37 h 38"/>
                  <a:gd name="T12" fmla="*/ 19 w 40"/>
                  <a:gd name="T13" fmla="*/ 38 h 38"/>
                  <a:gd name="T14" fmla="*/ 37 w 40"/>
                  <a:gd name="T15" fmla="*/ 25 h 38"/>
                  <a:gd name="T16" fmla="*/ 25 w 40"/>
                  <a:gd name="T17" fmla="*/ 1 h 38"/>
                  <a:gd name="T18" fmla="*/ 19 w 40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8">
                    <a:moveTo>
                      <a:pt x="19" y="0"/>
                    </a:moveTo>
                    <a:cubicBezTo>
                      <a:pt x="11" y="0"/>
                      <a:pt x="4" y="5"/>
                      <a:pt x="1" y="13"/>
                    </a:cubicBezTo>
                    <a:cubicBezTo>
                      <a:pt x="0" y="16"/>
                      <a:pt x="0" y="19"/>
                      <a:pt x="1" y="22"/>
                    </a:cubicBezTo>
                    <a:cubicBezTo>
                      <a:pt x="2" y="25"/>
                      <a:pt x="4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7" y="34"/>
                      <a:pt x="10" y="36"/>
                      <a:pt x="13" y="37"/>
                    </a:cubicBezTo>
                    <a:cubicBezTo>
                      <a:pt x="15" y="38"/>
                      <a:pt x="17" y="38"/>
                      <a:pt x="19" y="38"/>
                    </a:cubicBezTo>
                    <a:cubicBezTo>
                      <a:pt x="27" y="38"/>
                      <a:pt x="34" y="33"/>
                      <a:pt x="37" y="25"/>
                    </a:cubicBezTo>
                    <a:cubicBezTo>
                      <a:pt x="40" y="16"/>
                      <a:pt x="35" y="5"/>
                      <a:pt x="25" y="1"/>
                    </a:cubicBezTo>
                    <a:cubicBezTo>
                      <a:pt x="23" y="1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306"/>
              <p:cNvSpPr>
                <a:spLocks/>
              </p:cNvSpPr>
              <p:nvPr/>
            </p:nvSpPr>
            <p:spPr bwMode="auto">
              <a:xfrm>
                <a:off x="4009" y="1404"/>
                <a:ext cx="7" cy="15"/>
              </a:xfrm>
              <a:custGeom>
                <a:avLst/>
                <a:gdLst>
                  <a:gd name="T0" fmla="*/ 0 w 4"/>
                  <a:gd name="T1" fmla="*/ 0 h 9"/>
                  <a:gd name="T2" fmla="*/ 4 w 4"/>
                  <a:gd name="T3" fmla="*/ 9 h 9"/>
                  <a:gd name="T4" fmla="*/ 4 w 4"/>
                  <a:gd name="T5" fmla="*/ 9 h 9"/>
                  <a:gd name="T6" fmla="*/ 0 w 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9">
                    <a:moveTo>
                      <a:pt x="0" y="0"/>
                    </a:moveTo>
                    <a:cubicBezTo>
                      <a:pt x="0" y="3"/>
                      <a:pt x="2" y="7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5"/>
                      <a:pt x="1" y="3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307"/>
              <p:cNvSpPr>
                <a:spLocks/>
              </p:cNvSpPr>
              <p:nvPr/>
            </p:nvSpPr>
            <p:spPr bwMode="auto">
              <a:xfrm>
                <a:off x="3691" y="1822"/>
                <a:ext cx="94" cy="89"/>
              </a:xfrm>
              <a:custGeom>
                <a:avLst/>
                <a:gdLst>
                  <a:gd name="T0" fmla="*/ 28 w 55"/>
                  <a:gd name="T1" fmla="*/ 0 h 52"/>
                  <a:gd name="T2" fmla="*/ 23 w 55"/>
                  <a:gd name="T3" fmla="*/ 0 h 52"/>
                  <a:gd name="T4" fmla="*/ 2 w 55"/>
                  <a:gd name="T5" fmla="*/ 30 h 52"/>
                  <a:gd name="T6" fmla="*/ 28 w 55"/>
                  <a:gd name="T7" fmla="*/ 52 h 52"/>
                  <a:gd name="T8" fmla="*/ 32 w 55"/>
                  <a:gd name="T9" fmla="*/ 51 h 52"/>
                  <a:gd name="T10" fmla="*/ 53 w 55"/>
                  <a:gd name="T11" fmla="*/ 22 h 52"/>
                  <a:gd name="T12" fmla="*/ 28 w 55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2">
                    <a:moveTo>
                      <a:pt x="28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9" y="3"/>
                      <a:pt x="0" y="16"/>
                      <a:pt x="2" y="30"/>
                    </a:cubicBezTo>
                    <a:cubicBezTo>
                      <a:pt x="4" y="42"/>
                      <a:pt x="15" y="52"/>
                      <a:pt x="28" y="52"/>
                    </a:cubicBezTo>
                    <a:cubicBezTo>
                      <a:pt x="29" y="52"/>
                      <a:pt x="30" y="51"/>
                      <a:pt x="32" y="51"/>
                    </a:cubicBezTo>
                    <a:cubicBezTo>
                      <a:pt x="46" y="49"/>
                      <a:pt x="55" y="36"/>
                      <a:pt x="53" y="22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308"/>
              <p:cNvSpPr>
                <a:spLocks/>
              </p:cNvSpPr>
              <p:nvPr/>
            </p:nvSpPr>
            <p:spPr bwMode="auto">
              <a:xfrm>
                <a:off x="3604" y="1983"/>
                <a:ext cx="58" cy="55"/>
              </a:xfrm>
              <a:custGeom>
                <a:avLst/>
                <a:gdLst>
                  <a:gd name="T0" fmla="*/ 17 w 34"/>
                  <a:gd name="T1" fmla="*/ 0 h 32"/>
                  <a:gd name="T2" fmla="*/ 15 w 34"/>
                  <a:gd name="T3" fmla="*/ 1 h 32"/>
                  <a:gd name="T4" fmla="*/ 2 w 34"/>
                  <a:gd name="T5" fmla="*/ 18 h 32"/>
                  <a:gd name="T6" fmla="*/ 17 w 34"/>
                  <a:gd name="T7" fmla="*/ 32 h 32"/>
                  <a:gd name="T8" fmla="*/ 20 w 34"/>
                  <a:gd name="T9" fmla="*/ 31 h 32"/>
                  <a:gd name="T10" fmla="*/ 33 w 34"/>
                  <a:gd name="T11" fmla="*/ 13 h 32"/>
                  <a:gd name="T12" fmla="*/ 17 w 3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2">
                    <a:moveTo>
                      <a:pt x="17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2"/>
                      <a:pt x="17" y="32"/>
                    </a:cubicBezTo>
                    <a:cubicBezTo>
                      <a:pt x="18" y="32"/>
                      <a:pt x="19" y="31"/>
                      <a:pt x="20" y="31"/>
                    </a:cubicBezTo>
                    <a:cubicBezTo>
                      <a:pt x="28" y="30"/>
                      <a:pt x="34" y="22"/>
                      <a:pt x="33" y="13"/>
                    </a:cubicBezTo>
                    <a:cubicBezTo>
                      <a:pt x="31" y="6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309"/>
              <p:cNvSpPr>
                <a:spLocks/>
              </p:cNvSpPr>
              <p:nvPr/>
            </p:nvSpPr>
            <p:spPr bwMode="auto">
              <a:xfrm>
                <a:off x="3463" y="1803"/>
                <a:ext cx="122" cy="110"/>
              </a:xfrm>
              <a:custGeom>
                <a:avLst/>
                <a:gdLst>
                  <a:gd name="T0" fmla="*/ 47 w 71"/>
                  <a:gd name="T1" fmla="*/ 0 h 64"/>
                  <a:gd name="T2" fmla="*/ 34 w 71"/>
                  <a:gd name="T3" fmla="*/ 33 h 64"/>
                  <a:gd name="T4" fmla="*/ 16 w 71"/>
                  <a:gd name="T5" fmla="*/ 38 h 64"/>
                  <a:gd name="T6" fmla="*/ 0 w 71"/>
                  <a:gd name="T7" fmla="*/ 34 h 64"/>
                  <a:gd name="T8" fmla="*/ 0 w 71"/>
                  <a:gd name="T9" fmla="*/ 37 h 64"/>
                  <a:gd name="T10" fmla="*/ 19 w 71"/>
                  <a:gd name="T11" fmla="*/ 63 h 64"/>
                  <a:gd name="T12" fmla="*/ 28 w 71"/>
                  <a:gd name="T13" fmla="*/ 57 h 64"/>
                  <a:gd name="T14" fmla="*/ 32 w 71"/>
                  <a:gd name="T15" fmla="*/ 57 h 64"/>
                  <a:gd name="T16" fmla="*/ 46 w 71"/>
                  <a:gd name="T17" fmla="*/ 64 h 64"/>
                  <a:gd name="T18" fmla="*/ 68 w 71"/>
                  <a:gd name="T19" fmla="*/ 26 h 64"/>
                  <a:gd name="T20" fmla="*/ 47 w 71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4">
                    <a:moveTo>
                      <a:pt x="47" y="0"/>
                    </a:moveTo>
                    <a:cubicBezTo>
                      <a:pt x="50" y="13"/>
                      <a:pt x="45" y="26"/>
                      <a:pt x="34" y="33"/>
                    </a:cubicBezTo>
                    <a:cubicBezTo>
                      <a:pt x="28" y="37"/>
                      <a:pt x="22" y="38"/>
                      <a:pt x="16" y="38"/>
                    </a:cubicBezTo>
                    <a:cubicBezTo>
                      <a:pt x="11" y="38"/>
                      <a:pt x="5" y="37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2" y="49"/>
                      <a:pt x="9" y="58"/>
                      <a:pt x="19" y="63"/>
                    </a:cubicBezTo>
                    <a:cubicBezTo>
                      <a:pt x="21" y="60"/>
                      <a:pt x="25" y="58"/>
                      <a:pt x="28" y="57"/>
                    </a:cubicBezTo>
                    <a:cubicBezTo>
                      <a:pt x="30" y="57"/>
                      <a:pt x="31" y="57"/>
                      <a:pt x="32" y="57"/>
                    </a:cubicBezTo>
                    <a:cubicBezTo>
                      <a:pt x="38" y="57"/>
                      <a:pt x="43" y="60"/>
                      <a:pt x="46" y="64"/>
                    </a:cubicBezTo>
                    <a:cubicBezTo>
                      <a:pt x="61" y="58"/>
                      <a:pt x="71" y="43"/>
                      <a:pt x="68" y="26"/>
                    </a:cubicBezTo>
                    <a:cubicBezTo>
                      <a:pt x="66" y="14"/>
                      <a:pt x="58" y="5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310"/>
              <p:cNvSpPr>
                <a:spLocks/>
              </p:cNvSpPr>
              <p:nvPr/>
            </p:nvSpPr>
            <p:spPr bwMode="auto">
              <a:xfrm>
                <a:off x="3461" y="1800"/>
                <a:ext cx="88" cy="68"/>
              </a:xfrm>
              <a:custGeom>
                <a:avLst/>
                <a:gdLst>
                  <a:gd name="T0" fmla="*/ 35 w 51"/>
                  <a:gd name="T1" fmla="*/ 0 h 40"/>
                  <a:gd name="T2" fmla="*/ 30 w 51"/>
                  <a:gd name="T3" fmla="*/ 0 h 40"/>
                  <a:gd name="T4" fmla="*/ 1 w 51"/>
                  <a:gd name="T5" fmla="*/ 36 h 40"/>
                  <a:gd name="T6" fmla="*/ 17 w 51"/>
                  <a:gd name="T7" fmla="*/ 40 h 40"/>
                  <a:gd name="T8" fmla="*/ 35 w 51"/>
                  <a:gd name="T9" fmla="*/ 35 h 40"/>
                  <a:gd name="T10" fmla="*/ 48 w 51"/>
                  <a:gd name="T11" fmla="*/ 2 h 40"/>
                  <a:gd name="T12" fmla="*/ 35 w 51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0">
                    <a:moveTo>
                      <a:pt x="35" y="0"/>
                    </a:moveTo>
                    <a:cubicBezTo>
                      <a:pt x="33" y="0"/>
                      <a:pt x="32" y="0"/>
                      <a:pt x="30" y="0"/>
                    </a:cubicBezTo>
                    <a:cubicBezTo>
                      <a:pt x="12" y="3"/>
                      <a:pt x="0" y="19"/>
                      <a:pt x="1" y="36"/>
                    </a:cubicBezTo>
                    <a:cubicBezTo>
                      <a:pt x="6" y="39"/>
                      <a:pt x="12" y="40"/>
                      <a:pt x="17" y="40"/>
                    </a:cubicBezTo>
                    <a:cubicBezTo>
                      <a:pt x="23" y="40"/>
                      <a:pt x="29" y="39"/>
                      <a:pt x="35" y="35"/>
                    </a:cubicBezTo>
                    <a:cubicBezTo>
                      <a:pt x="46" y="28"/>
                      <a:pt x="51" y="15"/>
                      <a:pt x="48" y="2"/>
                    </a:cubicBezTo>
                    <a:cubicBezTo>
                      <a:pt x="44" y="1"/>
                      <a:pt x="40" y="0"/>
                      <a:pt x="3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311"/>
              <p:cNvSpPr>
                <a:spLocks/>
              </p:cNvSpPr>
              <p:nvPr/>
            </p:nvSpPr>
            <p:spPr bwMode="auto">
              <a:xfrm>
                <a:off x="3496" y="1901"/>
                <a:ext cx="46" cy="15"/>
              </a:xfrm>
              <a:custGeom>
                <a:avLst/>
                <a:gdLst>
                  <a:gd name="T0" fmla="*/ 13 w 27"/>
                  <a:gd name="T1" fmla="*/ 0 h 9"/>
                  <a:gd name="T2" fmla="*/ 9 w 27"/>
                  <a:gd name="T3" fmla="*/ 0 h 9"/>
                  <a:gd name="T4" fmla="*/ 0 w 27"/>
                  <a:gd name="T5" fmla="*/ 6 h 9"/>
                  <a:gd name="T6" fmla="*/ 15 w 27"/>
                  <a:gd name="T7" fmla="*/ 9 h 9"/>
                  <a:gd name="T8" fmla="*/ 21 w 27"/>
                  <a:gd name="T9" fmla="*/ 9 h 9"/>
                  <a:gd name="T10" fmla="*/ 27 w 27"/>
                  <a:gd name="T11" fmla="*/ 7 h 9"/>
                  <a:gd name="T12" fmla="*/ 13 w 27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9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6" y="1"/>
                      <a:pt x="2" y="3"/>
                      <a:pt x="0" y="6"/>
                    </a:cubicBezTo>
                    <a:cubicBezTo>
                      <a:pt x="5" y="8"/>
                      <a:pt x="10" y="9"/>
                      <a:pt x="15" y="9"/>
                    </a:cubicBezTo>
                    <a:cubicBezTo>
                      <a:pt x="17" y="9"/>
                      <a:pt x="19" y="9"/>
                      <a:pt x="21" y="9"/>
                    </a:cubicBezTo>
                    <a:cubicBezTo>
                      <a:pt x="23" y="8"/>
                      <a:pt x="25" y="8"/>
                      <a:pt x="27" y="7"/>
                    </a:cubicBezTo>
                    <a:cubicBezTo>
                      <a:pt x="24" y="3"/>
                      <a:pt x="19" y="0"/>
                      <a:pt x="1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312"/>
              <p:cNvSpPr>
                <a:spLocks/>
              </p:cNvSpPr>
              <p:nvPr/>
            </p:nvSpPr>
            <p:spPr bwMode="auto">
              <a:xfrm>
                <a:off x="3266" y="1841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0 h 38"/>
                  <a:gd name="T4" fmla="*/ 2 w 39"/>
                  <a:gd name="T5" fmla="*/ 22 h 38"/>
                  <a:gd name="T6" fmla="*/ 20 w 39"/>
                  <a:gd name="T7" fmla="*/ 38 h 38"/>
                  <a:gd name="T8" fmla="*/ 23 w 39"/>
                  <a:gd name="T9" fmla="*/ 37 h 38"/>
                  <a:gd name="T10" fmla="*/ 30 w 39"/>
                  <a:gd name="T11" fmla="*/ 35 h 38"/>
                  <a:gd name="T12" fmla="*/ 39 w 39"/>
                  <a:gd name="T13" fmla="*/ 21 h 38"/>
                  <a:gd name="T14" fmla="*/ 39 w 39"/>
                  <a:gd name="T15" fmla="*/ 16 h 38"/>
                  <a:gd name="T16" fmla="*/ 35 w 39"/>
                  <a:gd name="T17" fmla="*/ 7 h 38"/>
                  <a:gd name="T18" fmla="*/ 34 w 39"/>
                  <a:gd name="T19" fmla="*/ 7 h 38"/>
                  <a:gd name="T20" fmla="*/ 27 w 39"/>
                  <a:gd name="T21" fmla="*/ 3 h 38"/>
                  <a:gd name="T22" fmla="*/ 26 w 39"/>
                  <a:gd name="T23" fmla="*/ 1 h 38"/>
                  <a:gd name="T24" fmla="*/ 20 w 3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7"/>
                    </a:cubicBezTo>
                    <a:cubicBezTo>
                      <a:pt x="26" y="37"/>
                      <a:pt x="28" y="36"/>
                      <a:pt x="30" y="35"/>
                    </a:cubicBezTo>
                    <a:cubicBezTo>
                      <a:pt x="32" y="29"/>
                      <a:pt x="35" y="25"/>
                      <a:pt x="39" y="21"/>
                    </a:cubicBezTo>
                    <a:cubicBezTo>
                      <a:pt x="39" y="19"/>
                      <a:pt x="39" y="18"/>
                      <a:pt x="39" y="16"/>
                    </a:cubicBezTo>
                    <a:cubicBezTo>
                      <a:pt x="38" y="13"/>
                      <a:pt x="37" y="10"/>
                      <a:pt x="35" y="7"/>
                    </a:cubicBezTo>
                    <a:cubicBezTo>
                      <a:pt x="35" y="7"/>
                      <a:pt x="34" y="7"/>
                      <a:pt x="34" y="7"/>
                    </a:cubicBezTo>
                    <a:cubicBezTo>
                      <a:pt x="32" y="7"/>
                      <a:pt x="29" y="6"/>
                      <a:pt x="27" y="3"/>
                    </a:cubicBezTo>
                    <a:cubicBezTo>
                      <a:pt x="27" y="3"/>
                      <a:pt x="27" y="2"/>
                      <a:pt x="26" y="1"/>
                    </a:cubicBezTo>
                    <a:cubicBezTo>
                      <a:pt x="24" y="1"/>
                      <a:pt x="22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313"/>
              <p:cNvSpPr>
                <a:spLocks/>
              </p:cNvSpPr>
              <p:nvPr/>
            </p:nvSpPr>
            <p:spPr bwMode="auto">
              <a:xfrm>
                <a:off x="3311" y="1843"/>
                <a:ext cx="15" cy="10"/>
              </a:xfrm>
              <a:custGeom>
                <a:avLst/>
                <a:gdLst>
                  <a:gd name="T0" fmla="*/ 0 w 9"/>
                  <a:gd name="T1" fmla="*/ 0 h 6"/>
                  <a:gd name="T2" fmla="*/ 1 w 9"/>
                  <a:gd name="T3" fmla="*/ 2 h 6"/>
                  <a:gd name="T4" fmla="*/ 8 w 9"/>
                  <a:gd name="T5" fmla="*/ 6 h 6"/>
                  <a:gd name="T6" fmla="*/ 9 w 9"/>
                  <a:gd name="T7" fmla="*/ 6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3" y="5"/>
                      <a:pt x="6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7" y="3"/>
                      <a:pt x="4" y="1"/>
                      <a:pt x="0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314"/>
              <p:cNvSpPr>
                <a:spLocks/>
              </p:cNvSpPr>
              <p:nvPr/>
            </p:nvSpPr>
            <p:spPr bwMode="auto">
              <a:xfrm>
                <a:off x="3318" y="1877"/>
                <a:ext cx="15" cy="24"/>
              </a:xfrm>
              <a:custGeom>
                <a:avLst/>
                <a:gdLst>
                  <a:gd name="T0" fmla="*/ 9 w 9"/>
                  <a:gd name="T1" fmla="*/ 0 h 14"/>
                  <a:gd name="T2" fmla="*/ 0 w 9"/>
                  <a:gd name="T3" fmla="*/ 14 h 14"/>
                  <a:gd name="T4" fmla="*/ 9 w 9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9" y="0"/>
                    </a:moveTo>
                    <a:cubicBezTo>
                      <a:pt x="5" y="4"/>
                      <a:pt x="2" y="8"/>
                      <a:pt x="0" y="14"/>
                    </a:cubicBezTo>
                    <a:cubicBezTo>
                      <a:pt x="5" y="11"/>
                      <a:pt x="8" y="6"/>
                      <a:pt x="9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315"/>
              <p:cNvSpPr>
                <a:spLocks/>
              </p:cNvSpPr>
              <p:nvPr/>
            </p:nvSpPr>
            <p:spPr bwMode="auto">
              <a:xfrm>
                <a:off x="3506" y="1637"/>
                <a:ext cx="98" cy="91"/>
              </a:xfrm>
              <a:custGeom>
                <a:avLst/>
                <a:gdLst>
                  <a:gd name="T0" fmla="*/ 29 w 57"/>
                  <a:gd name="T1" fmla="*/ 0 h 53"/>
                  <a:gd name="T2" fmla="*/ 25 w 57"/>
                  <a:gd name="T3" fmla="*/ 0 h 53"/>
                  <a:gd name="T4" fmla="*/ 3 w 57"/>
                  <a:gd name="T5" fmla="*/ 30 h 53"/>
                  <a:gd name="T6" fmla="*/ 29 w 57"/>
                  <a:gd name="T7" fmla="*/ 53 h 53"/>
                  <a:gd name="T8" fmla="*/ 33 w 57"/>
                  <a:gd name="T9" fmla="*/ 52 h 53"/>
                  <a:gd name="T10" fmla="*/ 55 w 57"/>
                  <a:gd name="T11" fmla="*/ 22 h 53"/>
                  <a:gd name="T12" fmla="*/ 29 w 57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2"/>
                      <a:pt x="0" y="16"/>
                      <a:pt x="3" y="30"/>
                    </a:cubicBezTo>
                    <a:cubicBezTo>
                      <a:pt x="5" y="43"/>
                      <a:pt x="16" y="53"/>
                      <a:pt x="29" y="53"/>
                    </a:cubicBezTo>
                    <a:cubicBezTo>
                      <a:pt x="30" y="53"/>
                      <a:pt x="32" y="53"/>
                      <a:pt x="33" y="52"/>
                    </a:cubicBezTo>
                    <a:cubicBezTo>
                      <a:pt x="48" y="50"/>
                      <a:pt x="57" y="36"/>
                      <a:pt x="55" y="22"/>
                    </a:cubicBezTo>
                    <a:cubicBezTo>
                      <a:pt x="53" y="9"/>
                      <a:pt x="42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316"/>
              <p:cNvSpPr>
                <a:spLocks/>
              </p:cNvSpPr>
              <p:nvPr/>
            </p:nvSpPr>
            <p:spPr bwMode="auto">
              <a:xfrm>
                <a:off x="3427" y="1995"/>
                <a:ext cx="94" cy="93"/>
              </a:xfrm>
              <a:custGeom>
                <a:avLst/>
                <a:gdLst>
                  <a:gd name="T0" fmla="*/ 27 w 55"/>
                  <a:gd name="T1" fmla="*/ 0 h 54"/>
                  <a:gd name="T2" fmla="*/ 25 w 55"/>
                  <a:gd name="T3" fmla="*/ 0 h 54"/>
                  <a:gd name="T4" fmla="*/ 18 w 55"/>
                  <a:gd name="T5" fmla="*/ 15 h 54"/>
                  <a:gd name="T6" fmla="*/ 6 w 55"/>
                  <a:gd name="T7" fmla="*/ 19 h 54"/>
                  <a:gd name="T8" fmla="*/ 1 w 55"/>
                  <a:gd name="T9" fmla="*/ 19 h 54"/>
                  <a:gd name="T10" fmla="*/ 1 w 55"/>
                  <a:gd name="T11" fmla="*/ 31 h 54"/>
                  <a:gd name="T12" fmla="*/ 27 w 55"/>
                  <a:gd name="T13" fmla="*/ 54 h 54"/>
                  <a:gd name="T14" fmla="*/ 32 w 55"/>
                  <a:gd name="T15" fmla="*/ 54 h 54"/>
                  <a:gd name="T16" fmla="*/ 47 w 55"/>
                  <a:gd name="T17" fmla="*/ 46 h 54"/>
                  <a:gd name="T18" fmla="*/ 53 w 55"/>
                  <a:gd name="T19" fmla="*/ 36 h 54"/>
                  <a:gd name="T20" fmla="*/ 54 w 55"/>
                  <a:gd name="T21" fmla="*/ 23 h 54"/>
                  <a:gd name="T22" fmla="*/ 27 w 55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4">
                    <a:moveTo>
                      <a:pt x="27" y="0"/>
                    </a:moveTo>
                    <a:cubicBezTo>
                      <a:pt x="27" y="0"/>
                      <a:pt x="26" y="0"/>
                      <a:pt x="25" y="0"/>
                    </a:cubicBezTo>
                    <a:cubicBezTo>
                      <a:pt x="25" y="5"/>
                      <a:pt x="23" y="11"/>
                      <a:pt x="18" y="15"/>
                    </a:cubicBezTo>
                    <a:cubicBezTo>
                      <a:pt x="14" y="18"/>
                      <a:pt x="10" y="19"/>
                      <a:pt x="6" y="19"/>
                    </a:cubicBezTo>
                    <a:cubicBezTo>
                      <a:pt x="4" y="19"/>
                      <a:pt x="3" y="19"/>
                      <a:pt x="1" y="19"/>
                    </a:cubicBezTo>
                    <a:cubicBezTo>
                      <a:pt x="0" y="23"/>
                      <a:pt x="0" y="27"/>
                      <a:pt x="1" y="31"/>
                    </a:cubicBezTo>
                    <a:cubicBezTo>
                      <a:pt x="3" y="45"/>
                      <a:pt x="14" y="54"/>
                      <a:pt x="27" y="54"/>
                    </a:cubicBezTo>
                    <a:cubicBezTo>
                      <a:pt x="29" y="54"/>
                      <a:pt x="30" y="54"/>
                      <a:pt x="32" y="54"/>
                    </a:cubicBezTo>
                    <a:cubicBezTo>
                      <a:pt x="38" y="53"/>
                      <a:pt x="43" y="50"/>
                      <a:pt x="47" y="46"/>
                    </a:cubicBezTo>
                    <a:cubicBezTo>
                      <a:pt x="48" y="42"/>
                      <a:pt x="50" y="38"/>
                      <a:pt x="53" y="36"/>
                    </a:cubicBezTo>
                    <a:cubicBezTo>
                      <a:pt x="55" y="32"/>
                      <a:pt x="55" y="27"/>
                      <a:pt x="54" y="23"/>
                    </a:cubicBezTo>
                    <a:cubicBezTo>
                      <a:pt x="52" y="9"/>
                      <a:pt x="4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317"/>
              <p:cNvSpPr>
                <a:spLocks/>
              </p:cNvSpPr>
              <p:nvPr/>
            </p:nvSpPr>
            <p:spPr bwMode="auto">
              <a:xfrm>
                <a:off x="3429" y="1995"/>
                <a:ext cx="41" cy="33"/>
              </a:xfrm>
              <a:custGeom>
                <a:avLst/>
                <a:gdLst>
                  <a:gd name="T0" fmla="*/ 24 w 24"/>
                  <a:gd name="T1" fmla="*/ 0 h 19"/>
                  <a:gd name="T2" fmla="*/ 22 w 24"/>
                  <a:gd name="T3" fmla="*/ 0 h 19"/>
                  <a:gd name="T4" fmla="*/ 0 w 24"/>
                  <a:gd name="T5" fmla="*/ 19 h 19"/>
                  <a:gd name="T6" fmla="*/ 5 w 24"/>
                  <a:gd name="T7" fmla="*/ 19 h 19"/>
                  <a:gd name="T8" fmla="*/ 17 w 24"/>
                  <a:gd name="T9" fmla="*/ 15 h 19"/>
                  <a:gd name="T10" fmla="*/ 24 w 2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9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2" y="2"/>
                      <a:pt x="3" y="9"/>
                      <a:pt x="0" y="19"/>
                    </a:cubicBezTo>
                    <a:cubicBezTo>
                      <a:pt x="2" y="19"/>
                      <a:pt x="3" y="19"/>
                      <a:pt x="5" y="19"/>
                    </a:cubicBezTo>
                    <a:cubicBezTo>
                      <a:pt x="9" y="19"/>
                      <a:pt x="13" y="18"/>
                      <a:pt x="17" y="15"/>
                    </a:cubicBezTo>
                    <a:cubicBezTo>
                      <a:pt x="22" y="11"/>
                      <a:pt x="24" y="5"/>
                      <a:pt x="2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318"/>
              <p:cNvSpPr>
                <a:spLocks/>
              </p:cNvSpPr>
              <p:nvPr/>
            </p:nvSpPr>
            <p:spPr bwMode="auto">
              <a:xfrm>
                <a:off x="3508" y="2057"/>
                <a:ext cx="10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10 h 10"/>
                  <a:gd name="T4" fmla="*/ 6 w 6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3" y="2"/>
                      <a:pt x="1" y="6"/>
                      <a:pt x="0" y="10"/>
                    </a:cubicBezTo>
                    <a:cubicBezTo>
                      <a:pt x="3" y="7"/>
                      <a:pt x="5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319"/>
              <p:cNvSpPr>
                <a:spLocks/>
              </p:cNvSpPr>
              <p:nvPr/>
            </p:nvSpPr>
            <p:spPr bwMode="auto">
              <a:xfrm>
                <a:off x="3343" y="1723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2 w 29"/>
                  <a:gd name="T3" fmla="*/ 0 h 25"/>
                  <a:gd name="T4" fmla="*/ 1 w 29"/>
                  <a:gd name="T5" fmla="*/ 14 h 25"/>
                  <a:gd name="T6" fmla="*/ 19 w 29"/>
                  <a:gd name="T7" fmla="*/ 25 h 25"/>
                  <a:gd name="T8" fmla="*/ 28 w 29"/>
                  <a:gd name="T9" fmla="*/ 11 h 25"/>
                  <a:gd name="T10" fmla="*/ 15 w 29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7"/>
                      <a:pt x="1" y="14"/>
                    </a:cubicBezTo>
                    <a:cubicBezTo>
                      <a:pt x="8" y="16"/>
                      <a:pt x="14" y="20"/>
                      <a:pt x="19" y="25"/>
                    </a:cubicBezTo>
                    <a:cubicBezTo>
                      <a:pt x="25" y="24"/>
                      <a:pt x="29" y="17"/>
                      <a:pt x="28" y="11"/>
                    </a:cubicBezTo>
                    <a:cubicBezTo>
                      <a:pt x="27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320"/>
              <p:cNvSpPr>
                <a:spLocks/>
              </p:cNvSpPr>
              <p:nvPr/>
            </p:nvSpPr>
            <p:spPr bwMode="auto">
              <a:xfrm>
                <a:off x="3326" y="1994"/>
                <a:ext cx="22" cy="20"/>
              </a:xfrm>
              <a:custGeom>
                <a:avLst/>
                <a:gdLst>
                  <a:gd name="T0" fmla="*/ 11 w 13"/>
                  <a:gd name="T1" fmla="*/ 0 h 12"/>
                  <a:gd name="T2" fmla="*/ 0 w 13"/>
                  <a:gd name="T3" fmla="*/ 10 h 12"/>
                  <a:gd name="T4" fmla="*/ 5 w 13"/>
                  <a:gd name="T5" fmla="*/ 12 h 12"/>
                  <a:gd name="T6" fmla="*/ 6 w 13"/>
                  <a:gd name="T7" fmla="*/ 12 h 12"/>
                  <a:gd name="T8" fmla="*/ 12 w 13"/>
                  <a:gd name="T9" fmla="*/ 4 h 12"/>
                  <a:gd name="T10" fmla="*/ 11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1" y="0"/>
                    </a:moveTo>
                    <a:cubicBezTo>
                      <a:pt x="8" y="4"/>
                      <a:pt x="5" y="8"/>
                      <a:pt x="0" y="10"/>
                    </a:cubicBezTo>
                    <a:cubicBezTo>
                      <a:pt x="2" y="11"/>
                      <a:pt x="3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0" y="11"/>
                      <a:pt x="13" y="8"/>
                      <a:pt x="12" y="4"/>
                    </a:cubicBezTo>
                    <a:cubicBezTo>
                      <a:pt x="12" y="2"/>
                      <a:pt x="11" y="1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321"/>
              <p:cNvSpPr>
                <a:spLocks/>
              </p:cNvSpPr>
              <p:nvPr/>
            </p:nvSpPr>
            <p:spPr bwMode="auto">
              <a:xfrm>
                <a:off x="3679" y="1676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1 w 40"/>
                  <a:gd name="T5" fmla="*/ 22 h 38"/>
                  <a:gd name="T6" fmla="*/ 20 w 40"/>
                  <a:gd name="T7" fmla="*/ 38 h 38"/>
                  <a:gd name="T8" fmla="*/ 23 w 40"/>
                  <a:gd name="T9" fmla="*/ 38 h 38"/>
                  <a:gd name="T10" fmla="*/ 38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7" y="2"/>
                      <a:pt x="0" y="12"/>
                      <a:pt x="1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33" y="36"/>
                      <a:pt x="40" y="26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322"/>
              <p:cNvSpPr>
                <a:spLocks/>
              </p:cNvSpPr>
              <p:nvPr/>
            </p:nvSpPr>
            <p:spPr bwMode="auto">
              <a:xfrm>
                <a:off x="3655" y="2321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24 w 56"/>
                  <a:gd name="T3" fmla="*/ 0 h 51"/>
                  <a:gd name="T4" fmla="*/ 3 w 56"/>
                  <a:gd name="T5" fmla="*/ 30 h 51"/>
                  <a:gd name="T6" fmla="*/ 28 w 56"/>
                  <a:gd name="T7" fmla="*/ 51 h 51"/>
                  <a:gd name="T8" fmla="*/ 33 w 56"/>
                  <a:gd name="T9" fmla="*/ 51 h 51"/>
                  <a:gd name="T10" fmla="*/ 53 w 56"/>
                  <a:gd name="T11" fmla="*/ 21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7" y="0"/>
                      <a:pt x="25" y="0"/>
                      <a:pt x="24" y="0"/>
                    </a:cubicBezTo>
                    <a:cubicBezTo>
                      <a:pt x="10" y="3"/>
                      <a:pt x="0" y="16"/>
                      <a:pt x="3" y="30"/>
                    </a:cubicBezTo>
                    <a:cubicBezTo>
                      <a:pt x="5" y="42"/>
                      <a:pt x="16" y="51"/>
                      <a:pt x="28" y="51"/>
                    </a:cubicBezTo>
                    <a:cubicBezTo>
                      <a:pt x="30" y="51"/>
                      <a:pt x="31" y="51"/>
                      <a:pt x="33" y="51"/>
                    </a:cubicBezTo>
                    <a:cubicBezTo>
                      <a:pt x="47" y="48"/>
                      <a:pt x="56" y="35"/>
                      <a:pt x="53" y="21"/>
                    </a:cubicBezTo>
                    <a:cubicBezTo>
                      <a:pt x="51" y="8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323"/>
              <p:cNvSpPr>
                <a:spLocks/>
              </p:cNvSpPr>
              <p:nvPr/>
            </p:nvSpPr>
            <p:spPr bwMode="auto">
              <a:xfrm>
                <a:off x="3571" y="2484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3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3" y="13"/>
                    </a:cubicBezTo>
                    <a:cubicBezTo>
                      <a:pt x="31" y="5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324"/>
              <p:cNvSpPr>
                <a:spLocks/>
              </p:cNvSpPr>
              <p:nvPr/>
            </p:nvSpPr>
            <p:spPr bwMode="auto">
              <a:xfrm>
                <a:off x="3432" y="2302"/>
                <a:ext cx="118" cy="117"/>
              </a:xfrm>
              <a:custGeom>
                <a:avLst/>
                <a:gdLst>
                  <a:gd name="T0" fmla="*/ 32 w 69"/>
                  <a:gd name="T1" fmla="*/ 0 h 68"/>
                  <a:gd name="T2" fmla="*/ 26 w 69"/>
                  <a:gd name="T3" fmla="*/ 0 h 68"/>
                  <a:gd name="T4" fmla="*/ 0 w 69"/>
                  <a:gd name="T5" fmla="*/ 20 h 68"/>
                  <a:gd name="T6" fmla="*/ 34 w 69"/>
                  <a:gd name="T7" fmla="*/ 67 h 68"/>
                  <a:gd name="T8" fmla="*/ 34 w 69"/>
                  <a:gd name="T9" fmla="*/ 68 h 68"/>
                  <a:gd name="T10" fmla="*/ 38 w 69"/>
                  <a:gd name="T11" fmla="*/ 68 h 68"/>
                  <a:gd name="T12" fmla="*/ 65 w 69"/>
                  <a:gd name="T13" fmla="*/ 28 h 68"/>
                  <a:gd name="T14" fmla="*/ 60 w 69"/>
                  <a:gd name="T15" fmla="*/ 14 h 68"/>
                  <a:gd name="T16" fmla="*/ 56 w 69"/>
                  <a:gd name="T17" fmla="*/ 15 h 68"/>
                  <a:gd name="T18" fmla="*/ 44 w 69"/>
                  <a:gd name="T19" fmla="*/ 10 h 68"/>
                  <a:gd name="T20" fmla="*/ 40 w 69"/>
                  <a:gd name="T21" fmla="*/ 1 h 68"/>
                  <a:gd name="T22" fmla="*/ 32 w 69"/>
                  <a:gd name="T2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" h="68">
                    <a:moveTo>
                      <a:pt x="32" y="0"/>
                    </a:moveTo>
                    <a:cubicBezTo>
                      <a:pt x="30" y="0"/>
                      <a:pt x="28" y="0"/>
                      <a:pt x="26" y="0"/>
                    </a:cubicBezTo>
                    <a:cubicBezTo>
                      <a:pt x="14" y="2"/>
                      <a:pt x="5" y="10"/>
                      <a:pt x="0" y="20"/>
                    </a:cubicBezTo>
                    <a:cubicBezTo>
                      <a:pt x="18" y="28"/>
                      <a:pt x="32" y="46"/>
                      <a:pt x="34" y="67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6" y="68"/>
                      <a:pt x="38" y="68"/>
                    </a:cubicBezTo>
                    <a:cubicBezTo>
                      <a:pt x="56" y="64"/>
                      <a:pt x="69" y="46"/>
                      <a:pt x="65" y="28"/>
                    </a:cubicBezTo>
                    <a:cubicBezTo>
                      <a:pt x="65" y="23"/>
                      <a:pt x="63" y="18"/>
                      <a:pt x="60" y="14"/>
                    </a:cubicBezTo>
                    <a:cubicBezTo>
                      <a:pt x="59" y="15"/>
                      <a:pt x="57" y="15"/>
                      <a:pt x="56" y="15"/>
                    </a:cubicBezTo>
                    <a:cubicBezTo>
                      <a:pt x="51" y="15"/>
                      <a:pt x="47" y="13"/>
                      <a:pt x="44" y="10"/>
                    </a:cubicBezTo>
                    <a:cubicBezTo>
                      <a:pt x="41" y="7"/>
                      <a:pt x="40" y="4"/>
                      <a:pt x="40" y="1"/>
                    </a:cubicBezTo>
                    <a:cubicBezTo>
                      <a:pt x="37" y="0"/>
                      <a:pt x="34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325"/>
              <p:cNvSpPr>
                <a:spLocks/>
              </p:cNvSpPr>
              <p:nvPr/>
            </p:nvSpPr>
            <p:spPr bwMode="auto">
              <a:xfrm>
                <a:off x="3427" y="2337"/>
                <a:ext cx="64" cy="82"/>
              </a:xfrm>
              <a:custGeom>
                <a:avLst/>
                <a:gdLst>
                  <a:gd name="T0" fmla="*/ 3 w 37"/>
                  <a:gd name="T1" fmla="*/ 0 h 48"/>
                  <a:gd name="T2" fmla="*/ 1 w 37"/>
                  <a:gd name="T3" fmla="*/ 20 h 48"/>
                  <a:gd name="T4" fmla="*/ 9 w 37"/>
                  <a:gd name="T5" fmla="*/ 26 h 48"/>
                  <a:gd name="T6" fmla="*/ 15 w 37"/>
                  <a:gd name="T7" fmla="*/ 42 h 48"/>
                  <a:gd name="T8" fmla="*/ 35 w 37"/>
                  <a:gd name="T9" fmla="*/ 48 h 48"/>
                  <a:gd name="T10" fmla="*/ 37 w 37"/>
                  <a:gd name="T11" fmla="*/ 48 h 48"/>
                  <a:gd name="T12" fmla="*/ 37 w 37"/>
                  <a:gd name="T13" fmla="*/ 47 h 48"/>
                  <a:gd name="T14" fmla="*/ 3 w 37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8">
                    <a:moveTo>
                      <a:pt x="3" y="0"/>
                    </a:moveTo>
                    <a:cubicBezTo>
                      <a:pt x="1" y="6"/>
                      <a:pt x="0" y="13"/>
                      <a:pt x="1" y="20"/>
                    </a:cubicBezTo>
                    <a:cubicBezTo>
                      <a:pt x="4" y="21"/>
                      <a:pt x="7" y="23"/>
                      <a:pt x="9" y="26"/>
                    </a:cubicBezTo>
                    <a:cubicBezTo>
                      <a:pt x="13" y="31"/>
                      <a:pt x="15" y="36"/>
                      <a:pt x="15" y="42"/>
                    </a:cubicBezTo>
                    <a:cubicBezTo>
                      <a:pt x="21" y="46"/>
                      <a:pt x="28" y="48"/>
                      <a:pt x="35" y="48"/>
                    </a:cubicBezTo>
                    <a:cubicBezTo>
                      <a:pt x="35" y="48"/>
                      <a:pt x="36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26"/>
                      <a:pt x="21" y="8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326"/>
              <p:cNvSpPr>
                <a:spLocks/>
              </p:cNvSpPr>
              <p:nvPr/>
            </p:nvSpPr>
            <p:spPr bwMode="auto">
              <a:xfrm>
                <a:off x="3501" y="2304"/>
                <a:ext cx="34" cy="24"/>
              </a:xfrm>
              <a:custGeom>
                <a:avLst/>
                <a:gdLst>
                  <a:gd name="T0" fmla="*/ 0 w 20"/>
                  <a:gd name="T1" fmla="*/ 0 h 14"/>
                  <a:gd name="T2" fmla="*/ 4 w 20"/>
                  <a:gd name="T3" fmla="*/ 9 h 14"/>
                  <a:gd name="T4" fmla="*/ 16 w 20"/>
                  <a:gd name="T5" fmla="*/ 14 h 14"/>
                  <a:gd name="T6" fmla="*/ 20 w 20"/>
                  <a:gd name="T7" fmla="*/ 13 h 14"/>
                  <a:gd name="T8" fmla="*/ 0 w 2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0" y="0"/>
                    </a:moveTo>
                    <a:cubicBezTo>
                      <a:pt x="0" y="3"/>
                      <a:pt x="1" y="6"/>
                      <a:pt x="4" y="9"/>
                    </a:cubicBezTo>
                    <a:cubicBezTo>
                      <a:pt x="7" y="12"/>
                      <a:pt x="11" y="14"/>
                      <a:pt x="16" y="14"/>
                    </a:cubicBezTo>
                    <a:cubicBezTo>
                      <a:pt x="17" y="14"/>
                      <a:pt x="19" y="14"/>
                      <a:pt x="20" y="13"/>
                    </a:cubicBezTo>
                    <a:cubicBezTo>
                      <a:pt x="15" y="7"/>
                      <a:pt x="8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327"/>
              <p:cNvSpPr>
                <a:spLocks/>
              </p:cNvSpPr>
              <p:nvPr/>
            </p:nvSpPr>
            <p:spPr bwMode="auto">
              <a:xfrm>
                <a:off x="3429" y="2371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0 w 14"/>
                  <a:gd name="T3" fmla="*/ 0 h 22"/>
                  <a:gd name="T4" fmla="*/ 14 w 14"/>
                  <a:gd name="T5" fmla="*/ 22 h 22"/>
                  <a:gd name="T6" fmla="*/ 8 w 14"/>
                  <a:gd name="T7" fmla="*/ 6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7" y="17"/>
                      <a:pt x="14" y="22"/>
                    </a:cubicBezTo>
                    <a:cubicBezTo>
                      <a:pt x="14" y="16"/>
                      <a:pt x="12" y="11"/>
                      <a:pt x="8" y="6"/>
                    </a:cubicBezTo>
                    <a:cubicBezTo>
                      <a:pt x="6" y="3"/>
                      <a:pt x="3" y="1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328"/>
              <p:cNvSpPr>
                <a:spLocks/>
              </p:cNvSpPr>
              <p:nvPr/>
            </p:nvSpPr>
            <p:spPr bwMode="auto">
              <a:xfrm>
                <a:off x="3232" y="2347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1 h 38"/>
                  <a:gd name="T4" fmla="*/ 2 w 39"/>
                  <a:gd name="T5" fmla="*/ 23 h 38"/>
                  <a:gd name="T6" fmla="*/ 20 w 39"/>
                  <a:gd name="T7" fmla="*/ 38 h 38"/>
                  <a:gd name="T8" fmla="*/ 23 w 39"/>
                  <a:gd name="T9" fmla="*/ 38 h 38"/>
                  <a:gd name="T10" fmla="*/ 35 w 39"/>
                  <a:gd name="T11" fmla="*/ 30 h 38"/>
                  <a:gd name="T12" fmla="*/ 39 w 39"/>
                  <a:gd name="T13" fmla="*/ 21 h 38"/>
                  <a:gd name="T14" fmla="*/ 38 w 39"/>
                  <a:gd name="T15" fmla="*/ 16 h 38"/>
                  <a:gd name="T16" fmla="*/ 20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6" y="3"/>
                      <a:pt x="0" y="12"/>
                      <a:pt x="2" y="23"/>
                    </a:cubicBezTo>
                    <a:cubicBezTo>
                      <a:pt x="3" y="32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28" y="37"/>
                      <a:pt x="32" y="34"/>
                      <a:pt x="35" y="30"/>
                    </a:cubicBezTo>
                    <a:cubicBezTo>
                      <a:pt x="36" y="27"/>
                      <a:pt x="37" y="24"/>
                      <a:pt x="39" y="21"/>
                    </a:cubicBezTo>
                    <a:cubicBezTo>
                      <a:pt x="39" y="20"/>
                      <a:pt x="39" y="18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329"/>
              <p:cNvSpPr>
                <a:spLocks/>
              </p:cNvSpPr>
              <p:nvPr/>
            </p:nvSpPr>
            <p:spPr bwMode="auto">
              <a:xfrm>
                <a:off x="3292" y="2383"/>
                <a:ext cx="7" cy="16"/>
              </a:xfrm>
              <a:custGeom>
                <a:avLst/>
                <a:gdLst>
                  <a:gd name="T0" fmla="*/ 4 w 4"/>
                  <a:gd name="T1" fmla="*/ 0 h 9"/>
                  <a:gd name="T2" fmla="*/ 0 w 4"/>
                  <a:gd name="T3" fmla="*/ 9 h 9"/>
                  <a:gd name="T4" fmla="*/ 4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4" y="0"/>
                    </a:moveTo>
                    <a:cubicBezTo>
                      <a:pt x="2" y="3"/>
                      <a:pt x="1" y="6"/>
                      <a:pt x="0" y="9"/>
                    </a:cubicBezTo>
                    <a:cubicBezTo>
                      <a:pt x="2" y="7"/>
                      <a:pt x="3" y="4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330"/>
              <p:cNvSpPr>
                <a:spLocks/>
              </p:cNvSpPr>
              <p:nvPr/>
            </p:nvSpPr>
            <p:spPr bwMode="auto">
              <a:xfrm>
                <a:off x="3472" y="2141"/>
                <a:ext cx="94" cy="88"/>
              </a:xfrm>
              <a:custGeom>
                <a:avLst/>
                <a:gdLst>
                  <a:gd name="T0" fmla="*/ 18 w 55"/>
                  <a:gd name="T1" fmla="*/ 0 h 51"/>
                  <a:gd name="T2" fmla="*/ 15 w 55"/>
                  <a:gd name="T3" fmla="*/ 1 h 51"/>
                  <a:gd name="T4" fmla="*/ 0 w 55"/>
                  <a:gd name="T5" fmla="*/ 22 h 51"/>
                  <a:gd name="T6" fmla="*/ 0 w 55"/>
                  <a:gd name="T7" fmla="*/ 29 h 51"/>
                  <a:gd name="T8" fmla="*/ 26 w 55"/>
                  <a:gd name="T9" fmla="*/ 51 h 51"/>
                  <a:gd name="T10" fmla="*/ 31 w 55"/>
                  <a:gd name="T11" fmla="*/ 51 h 51"/>
                  <a:gd name="T12" fmla="*/ 53 w 55"/>
                  <a:gd name="T13" fmla="*/ 20 h 51"/>
                  <a:gd name="T14" fmla="*/ 50 w 55"/>
                  <a:gd name="T15" fmla="*/ 12 h 51"/>
                  <a:gd name="T16" fmla="*/ 41 w 55"/>
                  <a:gd name="T17" fmla="*/ 13 h 51"/>
                  <a:gd name="T18" fmla="*/ 21 w 55"/>
                  <a:gd name="T19" fmla="*/ 4 h 51"/>
                  <a:gd name="T20" fmla="*/ 18 w 5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1"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15" y="10"/>
                      <a:pt x="9" y="19"/>
                      <a:pt x="0" y="22"/>
                    </a:cubicBezTo>
                    <a:cubicBezTo>
                      <a:pt x="0" y="24"/>
                      <a:pt x="0" y="27"/>
                      <a:pt x="0" y="29"/>
                    </a:cubicBezTo>
                    <a:cubicBezTo>
                      <a:pt x="3" y="42"/>
                      <a:pt x="14" y="51"/>
                      <a:pt x="26" y="51"/>
                    </a:cubicBezTo>
                    <a:cubicBezTo>
                      <a:pt x="28" y="51"/>
                      <a:pt x="30" y="51"/>
                      <a:pt x="31" y="51"/>
                    </a:cubicBezTo>
                    <a:cubicBezTo>
                      <a:pt x="46" y="48"/>
                      <a:pt x="55" y="34"/>
                      <a:pt x="53" y="20"/>
                    </a:cubicBezTo>
                    <a:cubicBezTo>
                      <a:pt x="52" y="17"/>
                      <a:pt x="51" y="14"/>
                      <a:pt x="50" y="12"/>
                    </a:cubicBezTo>
                    <a:cubicBezTo>
                      <a:pt x="47" y="13"/>
                      <a:pt x="44" y="13"/>
                      <a:pt x="41" y="13"/>
                    </a:cubicBezTo>
                    <a:cubicBezTo>
                      <a:pt x="34" y="13"/>
                      <a:pt x="27" y="10"/>
                      <a:pt x="21" y="4"/>
                    </a:cubicBezTo>
                    <a:cubicBezTo>
                      <a:pt x="20" y="3"/>
                      <a:pt x="19" y="1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331"/>
              <p:cNvSpPr>
                <a:spLocks/>
              </p:cNvSpPr>
              <p:nvPr/>
            </p:nvSpPr>
            <p:spPr bwMode="auto">
              <a:xfrm>
                <a:off x="3503" y="2138"/>
                <a:ext cx="54" cy="26"/>
              </a:xfrm>
              <a:custGeom>
                <a:avLst/>
                <a:gdLst>
                  <a:gd name="T0" fmla="*/ 8 w 32"/>
                  <a:gd name="T1" fmla="*/ 0 h 15"/>
                  <a:gd name="T2" fmla="*/ 4 w 32"/>
                  <a:gd name="T3" fmla="*/ 1 h 15"/>
                  <a:gd name="T4" fmla="*/ 0 w 32"/>
                  <a:gd name="T5" fmla="*/ 2 h 15"/>
                  <a:gd name="T6" fmla="*/ 3 w 32"/>
                  <a:gd name="T7" fmla="*/ 6 h 15"/>
                  <a:gd name="T8" fmla="*/ 23 w 32"/>
                  <a:gd name="T9" fmla="*/ 15 h 15"/>
                  <a:gd name="T10" fmla="*/ 32 w 32"/>
                  <a:gd name="T11" fmla="*/ 14 h 15"/>
                  <a:gd name="T12" fmla="*/ 8 w 32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3"/>
                      <a:pt x="2" y="5"/>
                      <a:pt x="3" y="6"/>
                    </a:cubicBezTo>
                    <a:cubicBezTo>
                      <a:pt x="9" y="12"/>
                      <a:pt x="16" y="15"/>
                      <a:pt x="23" y="15"/>
                    </a:cubicBezTo>
                    <a:cubicBezTo>
                      <a:pt x="26" y="15"/>
                      <a:pt x="29" y="15"/>
                      <a:pt x="32" y="14"/>
                    </a:cubicBezTo>
                    <a:cubicBezTo>
                      <a:pt x="27" y="6"/>
                      <a:pt x="18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332"/>
              <p:cNvSpPr>
                <a:spLocks/>
              </p:cNvSpPr>
              <p:nvPr/>
            </p:nvSpPr>
            <p:spPr bwMode="auto">
              <a:xfrm>
                <a:off x="3398" y="2514"/>
                <a:ext cx="94" cy="78"/>
              </a:xfrm>
              <a:custGeom>
                <a:avLst/>
                <a:gdLst>
                  <a:gd name="T0" fmla="*/ 46 w 55"/>
                  <a:gd name="T1" fmla="*/ 0 h 46"/>
                  <a:gd name="T2" fmla="*/ 38 w 55"/>
                  <a:gd name="T3" fmla="*/ 19 h 46"/>
                  <a:gd name="T4" fmla="*/ 14 w 55"/>
                  <a:gd name="T5" fmla="*/ 30 h 46"/>
                  <a:gd name="T6" fmla="*/ 0 w 55"/>
                  <a:gd name="T7" fmla="*/ 26 h 46"/>
                  <a:gd name="T8" fmla="*/ 26 w 55"/>
                  <a:gd name="T9" fmla="*/ 46 h 46"/>
                  <a:gd name="T10" fmla="*/ 31 w 55"/>
                  <a:gd name="T11" fmla="*/ 45 h 46"/>
                  <a:gd name="T12" fmla="*/ 53 w 55"/>
                  <a:gd name="T13" fmla="*/ 14 h 46"/>
                  <a:gd name="T14" fmla="*/ 46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46" y="0"/>
                    </a:moveTo>
                    <a:cubicBezTo>
                      <a:pt x="45" y="6"/>
                      <a:pt x="43" y="13"/>
                      <a:pt x="38" y="19"/>
                    </a:cubicBezTo>
                    <a:cubicBezTo>
                      <a:pt x="32" y="26"/>
                      <a:pt x="23" y="30"/>
                      <a:pt x="14" y="30"/>
                    </a:cubicBezTo>
                    <a:cubicBezTo>
                      <a:pt x="9" y="30"/>
                      <a:pt x="4" y="28"/>
                      <a:pt x="0" y="26"/>
                    </a:cubicBezTo>
                    <a:cubicBezTo>
                      <a:pt x="3" y="38"/>
                      <a:pt x="14" y="46"/>
                      <a:pt x="26" y="46"/>
                    </a:cubicBezTo>
                    <a:cubicBezTo>
                      <a:pt x="28" y="46"/>
                      <a:pt x="29" y="46"/>
                      <a:pt x="31" y="45"/>
                    </a:cubicBezTo>
                    <a:cubicBezTo>
                      <a:pt x="46" y="43"/>
                      <a:pt x="55" y="28"/>
                      <a:pt x="53" y="14"/>
                    </a:cubicBezTo>
                    <a:cubicBezTo>
                      <a:pt x="52" y="8"/>
                      <a:pt x="49" y="4"/>
                      <a:pt x="4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333"/>
              <p:cNvSpPr>
                <a:spLocks/>
              </p:cNvSpPr>
              <p:nvPr/>
            </p:nvSpPr>
            <p:spPr bwMode="auto">
              <a:xfrm>
                <a:off x="3395" y="2502"/>
                <a:ext cx="82" cy="63"/>
              </a:xfrm>
              <a:custGeom>
                <a:avLst/>
                <a:gdLst>
                  <a:gd name="T0" fmla="*/ 37 w 48"/>
                  <a:gd name="T1" fmla="*/ 0 h 37"/>
                  <a:gd name="T2" fmla="*/ 2 w 48"/>
                  <a:gd name="T3" fmla="*/ 16 h 37"/>
                  <a:gd name="T4" fmla="*/ 1 w 48"/>
                  <a:gd name="T5" fmla="*/ 30 h 37"/>
                  <a:gd name="T6" fmla="*/ 2 w 48"/>
                  <a:gd name="T7" fmla="*/ 33 h 37"/>
                  <a:gd name="T8" fmla="*/ 16 w 48"/>
                  <a:gd name="T9" fmla="*/ 37 h 37"/>
                  <a:gd name="T10" fmla="*/ 40 w 48"/>
                  <a:gd name="T11" fmla="*/ 26 h 37"/>
                  <a:gd name="T12" fmla="*/ 48 w 48"/>
                  <a:gd name="T13" fmla="*/ 7 h 37"/>
                  <a:gd name="T14" fmla="*/ 37 w 48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37">
                    <a:moveTo>
                      <a:pt x="37" y="0"/>
                    </a:moveTo>
                    <a:cubicBezTo>
                      <a:pt x="28" y="9"/>
                      <a:pt x="16" y="14"/>
                      <a:pt x="2" y="16"/>
                    </a:cubicBezTo>
                    <a:cubicBezTo>
                      <a:pt x="1" y="20"/>
                      <a:pt x="0" y="25"/>
                      <a:pt x="1" y="30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6" y="35"/>
                      <a:pt x="11" y="37"/>
                      <a:pt x="16" y="37"/>
                    </a:cubicBezTo>
                    <a:cubicBezTo>
                      <a:pt x="25" y="37"/>
                      <a:pt x="34" y="33"/>
                      <a:pt x="40" y="26"/>
                    </a:cubicBezTo>
                    <a:cubicBezTo>
                      <a:pt x="45" y="20"/>
                      <a:pt x="47" y="13"/>
                      <a:pt x="48" y="7"/>
                    </a:cubicBezTo>
                    <a:cubicBezTo>
                      <a:pt x="45" y="4"/>
                      <a:pt x="41" y="1"/>
                      <a:pt x="3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334"/>
              <p:cNvSpPr>
                <a:spLocks/>
              </p:cNvSpPr>
              <p:nvPr/>
            </p:nvSpPr>
            <p:spPr bwMode="auto">
              <a:xfrm>
                <a:off x="3398" y="2498"/>
                <a:ext cx="60" cy="31"/>
              </a:xfrm>
              <a:custGeom>
                <a:avLst/>
                <a:gdLst>
                  <a:gd name="T0" fmla="*/ 26 w 35"/>
                  <a:gd name="T1" fmla="*/ 0 h 18"/>
                  <a:gd name="T2" fmla="*/ 21 w 35"/>
                  <a:gd name="T3" fmla="*/ 1 h 18"/>
                  <a:gd name="T4" fmla="*/ 0 w 35"/>
                  <a:gd name="T5" fmla="*/ 18 h 18"/>
                  <a:gd name="T6" fmla="*/ 35 w 35"/>
                  <a:gd name="T7" fmla="*/ 2 h 18"/>
                  <a:gd name="T8" fmla="*/ 26 w 3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26" y="0"/>
                    </a:moveTo>
                    <a:cubicBezTo>
                      <a:pt x="24" y="0"/>
                      <a:pt x="23" y="0"/>
                      <a:pt x="21" y="1"/>
                    </a:cubicBezTo>
                    <a:cubicBezTo>
                      <a:pt x="11" y="2"/>
                      <a:pt x="4" y="9"/>
                      <a:pt x="0" y="18"/>
                    </a:cubicBezTo>
                    <a:cubicBezTo>
                      <a:pt x="14" y="16"/>
                      <a:pt x="26" y="11"/>
                      <a:pt x="35" y="2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335"/>
              <p:cNvSpPr>
                <a:spLocks/>
              </p:cNvSpPr>
              <p:nvPr/>
            </p:nvSpPr>
            <p:spPr bwMode="auto">
              <a:xfrm>
                <a:off x="3318" y="2227"/>
                <a:ext cx="37" cy="43"/>
              </a:xfrm>
              <a:custGeom>
                <a:avLst/>
                <a:gdLst>
                  <a:gd name="T0" fmla="*/ 8 w 22"/>
                  <a:gd name="T1" fmla="*/ 0 h 25"/>
                  <a:gd name="T2" fmla="*/ 5 w 22"/>
                  <a:gd name="T3" fmla="*/ 0 h 25"/>
                  <a:gd name="T4" fmla="*/ 0 w 22"/>
                  <a:gd name="T5" fmla="*/ 2 h 25"/>
                  <a:gd name="T6" fmla="*/ 14 w 22"/>
                  <a:gd name="T7" fmla="*/ 21 h 25"/>
                  <a:gd name="T8" fmla="*/ 14 w 22"/>
                  <a:gd name="T9" fmla="*/ 25 h 25"/>
                  <a:gd name="T10" fmla="*/ 21 w 22"/>
                  <a:gd name="T11" fmla="*/ 11 h 25"/>
                  <a:gd name="T12" fmla="*/ 8 w 22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5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7" y="6"/>
                      <a:pt x="12" y="13"/>
                      <a:pt x="14" y="21"/>
                    </a:cubicBezTo>
                    <a:cubicBezTo>
                      <a:pt x="14" y="22"/>
                      <a:pt x="14" y="24"/>
                      <a:pt x="14" y="25"/>
                    </a:cubicBezTo>
                    <a:cubicBezTo>
                      <a:pt x="19" y="22"/>
                      <a:pt x="22" y="17"/>
                      <a:pt x="21" y="11"/>
                    </a:cubicBezTo>
                    <a:cubicBezTo>
                      <a:pt x="20" y="5"/>
                      <a:pt x="14" y="0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336"/>
              <p:cNvSpPr>
                <a:spLocks/>
              </p:cNvSpPr>
              <p:nvPr/>
            </p:nvSpPr>
            <p:spPr bwMode="auto">
              <a:xfrm>
                <a:off x="3307" y="2230"/>
                <a:ext cx="35" cy="43"/>
              </a:xfrm>
              <a:custGeom>
                <a:avLst/>
                <a:gdLst>
                  <a:gd name="T0" fmla="*/ 6 w 20"/>
                  <a:gd name="T1" fmla="*/ 0 h 25"/>
                  <a:gd name="T2" fmla="*/ 1 w 20"/>
                  <a:gd name="T3" fmla="*/ 14 h 25"/>
                  <a:gd name="T4" fmla="*/ 14 w 20"/>
                  <a:gd name="T5" fmla="*/ 25 h 25"/>
                  <a:gd name="T6" fmla="*/ 16 w 20"/>
                  <a:gd name="T7" fmla="*/ 24 h 25"/>
                  <a:gd name="T8" fmla="*/ 20 w 20"/>
                  <a:gd name="T9" fmla="*/ 23 h 25"/>
                  <a:gd name="T10" fmla="*/ 20 w 20"/>
                  <a:gd name="T11" fmla="*/ 19 h 25"/>
                  <a:gd name="T12" fmla="*/ 6 w 20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5">
                    <a:moveTo>
                      <a:pt x="6" y="0"/>
                    </a:moveTo>
                    <a:cubicBezTo>
                      <a:pt x="2" y="3"/>
                      <a:pt x="0" y="8"/>
                      <a:pt x="1" y="14"/>
                    </a:cubicBezTo>
                    <a:cubicBezTo>
                      <a:pt x="2" y="20"/>
                      <a:pt x="7" y="25"/>
                      <a:pt x="14" y="25"/>
                    </a:cubicBezTo>
                    <a:cubicBezTo>
                      <a:pt x="15" y="25"/>
                      <a:pt x="15" y="25"/>
                      <a:pt x="16" y="24"/>
                    </a:cubicBezTo>
                    <a:cubicBezTo>
                      <a:pt x="18" y="24"/>
                      <a:pt x="19" y="24"/>
                      <a:pt x="20" y="23"/>
                    </a:cubicBezTo>
                    <a:cubicBezTo>
                      <a:pt x="20" y="22"/>
                      <a:pt x="20" y="20"/>
                      <a:pt x="20" y="19"/>
                    </a:cubicBezTo>
                    <a:cubicBezTo>
                      <a:pt x="18" y="11"/>
                      <a:pt x="13" y="4"/>
                      <a:pt x="6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337"/>
              <p:cNvSpPr>
                <a:spLocks/>
              </p:cNvSpPr>
              <p:nvPr/>
            </p:nvSpPr>
            <p:spPr bwMode="auto">
              <a:xfrm>
                <a:off x="3290" y="2496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6 w 15"/>
                  <a:gd name="T3" fmla="*/ 0 h 14"/>
                  <a:gd name="T4" fmla="*/ 0 w 15"/>
                  <a:gd name="T5" fmla="*/ 8 h 14"/>
                  <a:gd name="T6" fmla="*/ 7 w 15"/>
                  <a:gd name="T7" fmla="*/ 14 h 14"/>
                  <a:gd name="T8" fmla="*/ 9 w 15"/>
                  <a:gd name="T9" fmla="*/ 14 h 14"/>
                  <a:gd name="T10" fmla="*/ 14 w 15"/>
                  <a:gd name="T11" fmla="*/ 6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1"/>
                      <a:pt x="4" y="14"/>
                      <a:pt x="7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12" y="13"/>
                      <a:pt x="15" y="9"/>
                      <a:pt x="14" y="6"/>
                    </a:cubicBezTo>
                    <a:cubicBezTo>
                      <a:pt x="14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338"/>
              <p:cNvSpPr>
                <a:spLocks/>
              </p:cNvSpPr>
              <p:nvPr/>
            </p:nvSpPr>
            <p:spPr bwMode="auto">
              <a:xfrm>
                <a:off x="3640" y="2176"/>
                <a:ext cx="70" cy="65"/>
              </a:xfrm>
              <a:custGeom>
                <a:avLst/>
                <a:gdLst>
                  <a:gd name="T0" fmla="*/ 21 w 41"/>
                  <a:gd name="T1" fmla="*/ 0 h 38"/>
                  <a:gd name="T2" fmla="*/ 17 w 41"/>
                  <a:gd name="T3" fmla="*/ 1 h 38"/>
                  <a:gd name="T4" fmla="*/ 2 w 41"/>
                  <a:gd name="T5" fmla="*/ 22 h 38"/>
                  <a:gd name="T6" fmla="*/ 21 w 41"/>
                  <a:gd name="T7" fmla="*/ 38 h 38"/>
                  <a:gd name="T8" fmla="*/ 24 w 41"/>
                  <a:gd name="T9" fmla="*/ 37 h 38"/>
                  <a:gd name="T10" fmla="*/ 39 w 41"/>
                  <a:gd name="T11" fmla="*/ 16 h 38"/>
                  <a:gd name="T12" fmla="*/ 21 w 41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8">
                    <a:moveTo>
                      <a:pt x="21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4" y="31"/>
                      <a:pt x="12" y="38"/>
                      <a:pt x="21" y="38"/>
                    </a:cubicBezTo>
                    <a:cubicBezTo>
                      <a:pt x="22" y="38"/>
                      <a:pt x="23" y="38"/>
                      <a:pt x="24" y="37"/>
                    </a:cubicBezTo>
                    <a:cubicBezTo>
                      <a:pt x="34" y="36"/>
                      <a:pt x="41" y="26"/>
                      <a:pt x="39" y="16"/>
                    </a:cubicBezTo>
                    <a:cubicBezTo>
                      <a:pt x="37" y="7"/>
                      <a:pt x="29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339"/>
              <p:cNvSpPr>
                <a:spLocks/>
              </p:cNvSpPr>
              <p:nvPr/>
            </p:nvSpPr>
            <p:spPr bwMode="auto">
              <a:xfrm>
                <a:off x="3907" y="2670"/>
                <a:ext cx="101" cy="87"/>
              </a:xfrm>
              <a:custGeom>
                <a:avLst/>
                <a:gdLst>
                  <a:gd name="T0" fmla="*/ 29 w 59"/>
                  <a:gd name="T1" fmla="*/ 0 h 51"/>
                  <a:gd name="T2" fmla="*/ 17 w 59"/>
                  <a:gd name="T3" fmla="*/ 3 h 51"/>
                  <a:gd name="T4" fmla="*/ 7 w 59"/>
                  <a:gd name="T5" fmla="*/ 38 h 51"/>
                  <a:gd name="T6" fmla="*/ 29 w 59"/>
                  <a:gd name="T7" fmla="*/ 51 h 51"/>
                  <a:gd name="T8" fmla="*/ 42 w 59"/>
                  <a:gd name="T9" fmla="*/ 48 h 51"/>
                  <a:gd name="T10" fmla="*/ 52 w 59"/>
                  <a:gd name="T11" fmla="*/ 13 h 51"/>
                  <a:gd name="T12" fmla="*/ 29 w 59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1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4" y="10"/>
                      <a:pt x="0" y="26"/>
                      <a:pt x="7" y="38"/>
                    </a:cubicBezTo>
                    <a:cubicBezTo>
                      <a:pt x="12" y="47"/>
                      <a:pt x="21" y="51"/>
                      <a:pt x="29" y="51"/>
                    </a:cubicBezTo>
                    <a:cubicBezTo>
                      <a:pt x="34" y="51"/>
                      <a:pt x="38" y="50"/>
                      <a:pt x="42" y="48"/>
                    </a:cubicBezTo>
                    <a:cubicBezTo>
                      <a:pt x="54" y="41"/>
                      <a:pt x="59" y="25"/>
                      <a:pt x="52" y="13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340"/>
              <p:cNvSpPr>
                <a:spLocks/>
              </p:cNvSpPr>
              <p:nvPr/>
            </p:nvSpPr>
            <p:spPr bwMode="auto">
              <a:xfrm>
                <a:off x="3879" y="2858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10 w 36"/>
                  <a:gd name="T3" fmla="*/ 3 h 32"/>
                  <a:gd name="T4" fmla="*/ 4 w 36"/>
                  <a:gd name="T5" fmla="*/ 24 h 32"/>
                  <a:gd name="T6" fmla="*/ 18 w 36"/>
                  <a:gd name="T7" fmla="*/ 32 h 32"/>
                  <a:gd name="T8" fmla="*/ 25 w 36"/>
                  <a:gd name="T9" fmla="*/ 30 h 32"/>
                  <a:gd name="T10" fmla="*/ 31 w 36"/>
                  <a:gd name="T11" fmla="*/ 8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5" y="0"/>
                      <a:pt x="12" y="1"/>
                      <a:pt x="10" y="3"/>
                    </a:cubicBezTo>
                    <a:cubicBezTo>
                      <a:pt x="2" y="7"/>
                      <a:pt x="0" y="16"/>
                      <a:pt x="4" y="24"/>
                    </a:cubicBezTo>
                    <a:cubicBezTo>
                      <a:pt x="7" y="29"/>
                      <a:pt x="12" y="32"/>
                      <a:pt x="18" y="32"/>
                    </a:cubicBezTo>
                    <a:cubicBezTo>
                      <a:pt x="20" y="32"/>
                      <a:pt x="23" y="31"/>
                      <a:pt x="25" y="30"/>
                    </a:cubicBezTo>
                    <a:cubicBezTo>
                      <a:pt x="33" y="25"/>
                      <a:pt x="36" y="16"/>
                      <a:pt x="31" y="8"/>
                    </a:cubicBezTo>
                    <a:cubicBezTo>
                      <a:pt x="28" y="3"/>
                      <a:pt x="23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341"/>
              <p:cNvSpPr>
                <a:spLocks noEditPoints="1"/>
              </p:cNvSpPr>
              <p:nvPr/>
            </p:nvSpPr>
            <p:spPr bwMode="auto">
              <a:xfrm>
                <a:off x="3684" y="2726"/>
                <a:ext cx="127" cy="112"/>
              </a:xfrm>
              <a:custGeom>
                <a:avLst/>
                <a:gdLst>
                  <a:gd name="T0" fmla="*/ 24 w 74"/>
                  <a:gd name="T1" fmla="*/ 2 h 65"/>
                  <a:gd name="T2" fmla="*/ 22 w 74"/>
                  <a:gd name="T3" fmla="*/ 3 h 65"/>
                  <a:gd name="T4" fmla="*/ 10 w 74"/>
                  <a:gd name="T5" fmla="*/ 50 h 65"/>
                  <a:gd name="T6" fmla="*/ 27 w 74"/>
                  <a:gd name="T7" fmla="*/ 65 h 65"/>
                  <a:gd name="T8" fmla="*/ 36 w 74"/>
                  <a:gd name="T9" fmla="*/ 36 h 65"/>
                  <a:gd name="T10" fmla="*/ 39 w 74"/>
                  <a:gd name="T11" fmla="*/ 34 h 65"/>
                  <a:gd name="T12" fmla="*/ 37 w 74"/>
                  <a:gd name="T13" fmla="*/ 34 h 65"/>
                  <a:gd name="T14" fmla="*/ 25 w 74"/>
                  <a:gd name="T15" fmla="*/ 29 h 65"/>
                  <a:gd name="T16" fmla="*/ 23 w 74"/>
                  <a:gd name="T17" fmla="*/ 3 h 65"/>
                  <a:gd name="T18" fmla="*/ 24 w 74"/>
                  <a:gd name="T19" fmla="*/ 2 h 65"/>
                  <a:gd name="T20" fmla="*/ 48 w 74"/>
                  <a:gd name="T21" fmla="*/ 0 h 65"/>
                  <a:gd name="T22" fmla="*/ 50 w 74"/>
                  <a:gd name="T23" fmla="*/ 1 h 65"/>
                  <a:gd name="T24" fmla="*/ 52 w 74"/>
                  <a:gd name="T25" fmla="*/ 27 h 65"/>
                  <a:gd name="T26" fmla="*/ 50 w 74"/>
                  <a:gd name="T27" fmla="*/ 29 h 65"/>
                  <a:gd name="T28" fmla="*/ 56 w 74"/>
                  <a:gd name="T29" fmla="*/ 29 h 65"/>
                  <a:gd name="T30" fmla="*/ 74 w 74"/>
                  <a:gd name="T31" fmla="*/ 35 h 65"/>
                  <a:gd name="T32" fmla="*/ 69 w 74"/>
                  <a:gd name="T33" fmla="*/ 16 h 65"/>
                  <a:gd name="T34" fmla="*/ 48 w 74"/>
                  <a:gd name="T3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65">
                    <a:moveTo>
                      <a:pt x="24" y="2"/>
                    </a:moveTo>
                    <a:cubicBezTo>
                      <a:pt x="23" y="3"/>
                      <a:pt x="23" y="3"/>
                      <a:pt x="22" y="3"/>
                    </a:cubicBezTo>
                    <a:cubicBezTo>
                      <a:pt x="6" y="12"/>
                      <a:pt x="0" y="34"/>
                      <a:pt x="10" y="50"/>
                    </a:cubicBezTo>
                    <a:cubicBezTo>
                      <a:pt x="14" y="57"/>
                      <a:pt x="20" y="62"/>
                      <a:pt x="27" y="65"/>
                    </a:cubicBezTo>
                    <a:cubicBezTo>
                      <a:pt x="25" y="55"/>
                      <a:pt x="28" y="43"/>
                      <a:pt x="36" y="36"/>
                    </a:cubicBezTo>
                    <a:cubicBezTo>
                      <a:pt x="37" y="35"/>
                      <a:pt x="38" y="35"/>
                      <a:pt x="39" y="34"/>
                    </a:cubicBezTo>
                    <a:cubicBezTo>
                      <a:pt x="38" y="34"/>
                      <a:pt x="38" y="34"/>
                      <a:pt x="37" y="34"/>
                    </a:cubicBezTo>
                    <a:cubicBezTo>
                      <a:pt x="33" y="34"/>
                      <a:pt x="29" y="32"/>
                      <a:pt x="25" y="29"/>
                    </a:cubicBezTo>
                    <a:cubicBezTo>
                      <a:pt x="17" y="23"/>
                      <a:pt x="16" y="11"/>
                      <a:pt x="23" y="3"/>
                    </a:cubicBezTo>
                    <a:cubicBezTo>
                      <a:pt x="23" y="3"/>
                      <a:pt x="23" y="3"/>
                      <a:pt x="24" y="2"/>
                    </a:cubicBezTo>
                    <a:moveTo>
                      <a:pt x="48" y="0"/>
                    </a:moveTo>
                    <a:cubicBezTo>
                      <a:pt x="48" y="0"/>
                      <a:pt x="49" y="0"/>
                      <a:pt x="50" y="1"/>
                    </a:cubicBezTo>
                    <a:cubicBezTo>
                      <a:pt x="57" y="8"/>
                      <a:pt x="58" y="20"/>
                      <a:pt x="52" y="27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52" y="29"/>
                      <a:pt x="54" y="29"/>
                      <a:pt x="56" y="29"/>
                    </a:cubicBezTo>
                    <a:cubicBezTo>
                      <a:pt x="62" y="29"/>
                      <a:pt x="68" y="31"/>
                      <a:pt x="74" y="35"/>
                    </a:cubicBezTo>
                    <a:cubicBezTo>
                      <a:pt x="74" y="28"/>
                      <a:pt x="73" y="22"/>
                      <a:pt x="69" y="16"/>
                    </a:cubicBezTo>
                    <a:cubicBezTo>
                      <a:pt x="64" y="7"/>
                      <a:pt x="56" y="2"/>
                      <a:pt x="4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342"/>
              <p:cNvSpPr>
                <a:spLocks/>
              </p:cNvSpPr>
              <p:nvPr/>
            </p:nvSpPr>
            <p:spPr bwMode="auto">
              <a:xfrm>
                <a:off x="3711" y="2725"/>
                <a:ext cx="72" cy="60"/>
              </a:xfrm>
              <a:custGeom>
                <a:avLst/>
                <a:gdLst>
                  <a:gd name="T0" fmla="*/ 23 w 42"/>
                  <a:gd name="T1" fmla="*/ 0 h 35"/>
                  <a:gd name="T2" fmla="*/ 8 w 42"/>
                  <a:gd name="T3" fmla="*/ 3 h 35"/>
                  <a:gd name="T4" fmla="*/ 7 w 42"/>
                  <a:gd name="T5" fmla="*/ 4 h 35"/>
                  <a:gd name="T6" fmla="*/ 9 w 42"/>
                  <a:gd name="T7" fmla="*/ 30 h 35"/>
                  <a:gd name="T8" fmla="*/ 21 w 42"/>
                  <a:gd name="T9" fmla="*/ 35 h 35"/>
                  <a:gd name="T10" fmla="*/ 23 w 42"/>
                  <a:gd name="T11" fmla="*/ 35 h 35"/>
                  <a:gd name="T12" fmla="*/ 34 w 42"/>
                  <a:gd name="T13" fmla="*/ 30 h 35"/>
                  <a:gd name="T14" fmla="*/ 36 w 42"/>
                  <a:gd name="T15" fmla="*/ 28 h 35"/>
                  <a:gd name="T16" fmla="*/ 34 w 42"/>
                  <a:gd name="T17" fmla="*/ 2 h 35"/>
                  <a:gd name="T18" fmla="*/ 32 w 42"/>
                  <a:gd name="T19" fmla="*/ 1 h 35"/>
                  <a:gd name="T20" fmla="*/ 23 w 4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5">
                    <a:moveTo>
                      <a:pt x="23" y="0"/>
                    </a:moveTo>
                    <a:cubicBezTo>
                      <a:pt x="18" y="0"/>
                      <a:pt x="13" y="1"/>
                      <a:pt x="8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0" y="12"/>
                      <a:pt x="1" y="24"/>
                      <a:pt x="9" y="30"/>
                    </a:cubicBezTo>
                    <a:cubicBezTo>
                      <a:pt x="13" y="33"/>
                      <a:pt x="17" y="35"/>
                      <a:pt x="21" y="35"/>
                    </a:cubicBezTo>
                    <a:cubicBezTo>
                      <a:pt x="22" y="35"/>
                      <a:pt x="22" y="35"/>
                      <a:pt x="23" y="35"/>
                    </a:cubicBezTo>
                    <a:cubicBezTo>
                      <a:pt x="26" y="33"/>
                      <a:pt x="30" y="31"/>
                      <a:pt x="34" y="30"/>
                    </a:cubicBezTo>
                    <a:cubicBezTo>
                      <a:pt x="34" y="30"/>
                      <a:pt x="35" y="29"/>
                      <a:pt x="36" y="28"/>
                    </a:cubicBezTo>
                    <a:cubicBezTo>
                      <a:pt x="42" y="21"/>
                      <a:pt x="41" y="9"/>
                      <a:pt x="34" y="2"/>
                    </a:cubicBezTo>
                    <a:cubicBezTo>
                      <a:pt x="33" y="1"/>
                      <a:pt x="32" y="1"/>
                      <a:pt x="32" y="1"/>
                    </a:cubicBezTo>
                    <a:cubicBezTo>
                      <a:pt x="29" y="0"/>
                      <a:pt x="26" y="0"/>
                      <a:pt x="2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343"/>
              <p:cNvSpPr>
                <a:spLocks/>
              </p:cNvSpPr>
              <p:nvPr/>
            </p:nvSpPr>
            <p:spPr bwMode="auto">
              <a:xfrm>
                <a:off x="3727" y="2776"/>
                <a:ext cx="84" cy="65"/>
              </a:xfrm>
              <a:custGeom>
                <a:avLst/>
                <a:gdLst>
                  <a:gd name="T0" fmla="*/ 31 w 49"/>
                  <a:gd name="T1" fmla="*/ 0 h 38"/>
                  <a:gd name="T2" fmla="*/ 25 w 49"/>
                  <a:gd name="T3" fmla="*/ 0 h 38"/>
                  <a:gd name="T4" fmla="*/ 14 w 49"/>
                  <a:gd name="T5" fmla="*/ 5 h 38"/>
                  <a:gd name="T6" fmla="*/ 11 w 49"/>
                  <a:gd name="T7" fmla="*/ 7 h 38"/>
                  <a:gd name="T8" fmla="*/ 2 w 49"/>
                  <a:gd name="T9" fmla="*/ 36 h 38"/>
                  <a:gd name="T10" fmla="*/ 15 w 49"/>
                  <a:gd name="T11" fmla="*/ 38 h 38"/>
                  <a:gd name="T12" fmla="*/ 32 w 49"/>
                  <a:gd name="T13" fmla="*/ 34 h 38"/>
                  <a:gd name="T14" fmla="*/ 49 w 49"/>
                  <a:gd name="T15" fmla="*/ 6 h 38"/>
                  <a:gd name="T16" fmla="*/ 31 w 4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8">
                    <a:moveTo>
                      <a:pt x="31" y="0"/>
                    </a:moveTo>
                    <a:cubicBezTo>
                      <a:pt x="29" y="0"/>
                      <a:pt x="27" y="0"/>
                      <a:pt x="25" y="0"/>
                    </a:cubicBezTo>
                    <a:cubicBezTo>
                      <a:pt x="22" y="3"/>
                      <a:pt x="18" y="5"/>
                      <a:pt x="14" y="5"/>
                    </a:cubicBezTo>
                    <a:cubicBezTo>
                      <a:pt x="13" y="6"/>
                      <a:pt x="12" y="6"/>
                      <a:pt x="11" y="7"/>
                    </a:cubicBezTo>
                    <a:cubicBezTo>
                      <a:pt x="3" y="14"/>
                      <a:pt x="0" y="26"/>
                      <a:pt x="2" y="36"/>
                    </a:cubicBezTo>
                    <a:cubicBezTo>
                      <a:pt x="6" y="37"/>
                      <a:pt x="10" y="38"/>
                      <a:pt x="15" y="38"/>
                    </a:cubicBezTo>
                    <a:cubicBezTo>
                      <a:pt x="20" y="38"/>
                      <a:pt x="26" y="37"/>
                      <a:pt x="32" y="34"/>
                    </a:cubicBezTo>
                    <a:cubicBezTo>
                      <a:pt x="42" y="28"/>
                      <a:pt x="48" y="17"/>
                      <a:pt x="49" y="6"/>
                    </a:cubicBezTo>
                    <a:cubicBezTo>
                      <a:pt x="43" y="2"/>
                      <a:pt x="37" y="0"/>
                      <a:pt x="3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344"/>
              <p:cNvSpPr>
                <a:spLocks/>
              </p:cNvSpPr>
              <p:nvPr/>
            </p:nvSpPr>
            <p:spPr bwMode="auto">
              <a:xfrm>
                <a:off x="3751" y="2776"/>
                <a:ext cx="19" cy="9"/>
              </a:xfrm>
              <a:custGeom>
                <a:avLst/>
                <a:gdLst>
                  <a:gd name="T0" fmla="*/ 11 w 11"/>
                  <a:gd name="T1" fmla="*/ 0 h 5"/>
                  <a:gd name="T2" fmla="*/ 0 w 11"/>
                  <a:gd name="T3" fmla="*/ 5 h 5"/>
                  <a:gd name="T4" fmla="*/ 11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0"/>
                    </a:moveTo>
                    <a:cubicBezTo>
                      <a:pt x="7" y="1"/>
                      <a:pt x="3" y="3"/>
                      <a:pt x="0" y="5"/>
                    </a:cubicBezTo>
                    <a:cubicBezTo>
                      <a:pt x="4" y="5"/>
                      <a:pt x="8" y="3"/>
                      <a:pt x="11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345"/>
              <p:cNvSpPr>
                <a:spLocks/>
              </p:cNvSpPr>
              <p:nvPr/>
            </p:nvSpPr>
            <p:spPr bwMode="auto">
              <a:xfrm>
                <a:off x="3515" y="2843"/>
                <a:ext cx="66" cy="65"/>
              </a:xfrm>
              <a:custGeom>
                <a:avLst/>
                <a:gdLst>
                  <a:gd name="T0" fmla="*/ 21 w 39"/>
                  <a:gd name="T1" fmla="*/ 0 h 38"/>
                  <a:gd name="T2" fmla="*/ 12 w 39"/>
                  <a:gd name="T3" fmla="*/ 3 h 38"/>
                  <a:gd name="T4" fmla="*/ 5 w 39"/>
                  <a:gd name="T5" fmla="*/ 28 h 38"/>
                  <a:gd name="T6" fmla="*/ 21 w 39"/>
                  <a:gd name="T7" fmla="*/ 38 h 38"/>
                  <a:gd name="T8" fmla="*/ 30 w 39"/>
                  <a:gd name="T9" fmla="*/ 35 h 38"/>
                  <a:gd name="T10" fmla="*/ 32 w 39"/>
                  <a:gd name="T11" fmla="*/ 34 h 38"/>
                  <a:gd name="T12" fmla="*/ 39 w 39"/>
                  <a:gd name="T13" fmla="*/ 15 h 38"/>
                  <a:gd name="T14" fmla="*/ 37 w 39"/>
                  <a:gd name="T15" fmla="*/ 10 h 38"/>
                  <a:gd name="T16" fmla="*/ 21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8"/>
                      <a:pt x="21" y="38"/>
                    </a:cubicBezTo>
                    <a:cubicBezTo>
                      <a:pt x="24" y="38"/>
                      <a:pt x="28" y="37"/>
                      <a:pt x="30" y="35"/>
                    </a:cubicBezTo>
                    <a:cubicBezTo>
                      <a:pt x="31" y="35"/>
                      <a:pt x="32" y="34"/>
                      <a:pt x="32" y="34"/>
                    </a:cubicBezTo>
                    <a:cubicBezTo>
                      <a:pt x="33" y="27"/>
                      <a:pt x="35" y="21"/>
                      <a:pt x="39" y="15"/>
                    </a:cubicBezTo>
                    <a:cubicBezTo>
                      <a:pt x="39" y="13"/>
                      <a:pt x="38" y="11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346"/>
              <p:cNvSpPr>
                <a:spLocks/>
              </p:cNvSpPr>
              <p:nvPr/>
            </p:nvSpPr>
            <p:spPr bwMode="auto">
              <a:xfrm>
                <a:off x="3569" y="2869"/>
                <a:ext cx="16" cy="32"/>
              </a:xfrm>
              <a:custGeom>
                <a:avLst/>
                <a:gdLst>
                  <a:gd name="T0" fmla="*/ 7 w 9"/>
                  <a:gd name="T1" fmla="*/ 0 h 19"/>
                  <a:gd name="T2" fmla="*/ 0 w 9"/>
                  <a:gd name="T3" fmla="*/ 19 h 19"/>
                  <a:gd name="T4" fmla="*/ 7 w 9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9">
                    <a:moveTo>
                      <a:pt x="7" y="0"/>
                    </a:moveTo>
                    <a:cubicBezTo>
                      <a:pt x="3" y="6"/>
                      <a:pt x="1" y="12"/>
                      <a:pt x="0" y="19"/>
                    </a:cubicBezTo>
                    <a:cubicBezTo>
                      <a:pt x="6" y="14"/>
                      <a:pt x="9" y="7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347"/>
              <p:cNvSpPr>
                <a:spLocks/>
              </p:cNvSpPr>
              <p:nvPr/>
            </p:nvSpPr>
            <p:spPr bwMode="auto">
              <a:xfrm>
                <a:off x="3670" y="2570"/>
                <a:ext cx="103" cy="81"/>
              </a:xfrm>
              <a:custGeom>
                <a:avLst/>
                <a:gdLst>
                  <a:gd name="T0" fmla="*/ 12 w 60"/>
                  <a:gd name="T1" fmla="*/ 0 h 47"/>
                  <a:gd name="T2" fmla="*/ 7 w 60"/>
                  <a:gd name="T3" fmla="*/ 34 h 47"/>
                  <a:gd name="T4" fmla="*/ 30 w 60"/>
                  <a:gd name="T5" fmla="*/ 47 h 47"/>
                  <a:gd name="T6" fmla="*/ 43 w 60"/>
                  <a:gd name="T7" fmla="*/ 44 h 47"/>
                  <a:gd name="T8" fmla="*/ 53 w 60"/>
                  <a:gd name="T9" fmla="*/ 8 h 47"/>
                  <a:gd name="T10" fmla="*/ 37 w 60"/>
                  <a:gd name="T11" fmla="*/ 12 h 47"/>
                  <a:gd name="T12" fmla="*/ 16 w 60"/>
                  <a:gd name="T13" fmla="*/ 5 h 47"/>
                  <a:gd name="T14" fmla="*/ 12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12" y="0"/>
                    </a:moveTo>
                    <a:cubicBezTo>
                      <a:pt x="3" y="9"/>
                      <a:pt x="0" y="23"/>
                      <a:pt x="7" y="34"/>
                    </a:cubicBezTo>
                    <a:cubicBezTo>
                      <a:pt x="11" y="42"/>
                      <a:pt x="20" y="47"/>
                      <a:pt x="30" y="47"/>
                    </a:cubicBezTo>
                    <a:cubicBezTo>
                      <a:pt x="34" y="47"/>
                      <a:pt x="39" y="46"/>
                      <a:pt x="43" y="44"/>
                    </a:cubicBezTo>
                    <a:cubicBezTo>
                      <a:pt x="55" y="36"/>
                      <a:pt x="60" y="20"/>
                      <a:pt x="53" y="8"/>
                    </a:cubicBezTo>
                    <a:cubicBezTo>
                      <a:pt x="48" y="11"/>
                      <a:pt x="42" y="12"/>
                      <a:pt x="37" y="12"/>
                    </a:cubicBezTo>
                    <a:cubicBezTo>
                      <a:pt x="29" y="12"/>
                      <a:pt x="22" y="10"/>
                      <a:pt x="16" y="5"/>
                    </a:cubicBezTo>
                    <a:cubicBezTo>
                      <a:pt x="15" y="3"/>
                      <a:pt x="14" y="2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348"/>
              <p:cNvSpPr>
                <a:spLocks/>
              </p:cNvSpPr>
              <p:nvPr/>
            </p:nvSpPr>
            <p:spPr bwMode="auto">
              <a:xfrm>
                <a:off x="3691" y="2560"/>
                <a:ext cx="70" cy="31"/>
              </a:xfrm>
              <a:custGeom>
                <a:avLst/>
                <a:gdLst>
                  <a:gd name="T0" fmla="*/ 17 w 41"/>
                  <a:gd name="T1" fmla="*/ 0 h 18"/>
                  <a:gd name="T2" fmla="*/ 4 w 41"/>
                  <a:gd name="T3" fmla="*/ 4 h 18"/>
                  <a:gd name="T4" fmla="*/ 0 w 41"/>
                  <a:gd name="T5" fmla="*/ 6 h 18"/>
                  <a:gd name="T6" fmla="*/ 4 w 41"/>
                  <a:gd name="T7" fmla="*/ 11 h 18"/>
                  <a:gd name="T8" fmla="*/ 25 w 41"/>
                  <a:gd name="T9" fmla="*/ 18 h 18"/>
                  <a:gd name="T10" fmla="*/ 41 w 41"/>
                  <a:gd name="T11" fmla="*/ 14 h 18"/>
                  <a:gd name="T12" fmla="*/ 41 w 41"/>
                  <a:gd name="T13" fmla="*/ 14 h 18"/>
                  <a:gd name="T14" fmla="*/ 17 w 41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8">
                    <a:moveTo>
                      <a:pt x="17" y="0"/>
                    </a:moveTo>
                    <a:cubicBezTo>
                      <a:pt x="13" y="0"/>
                      <a:pt x="8" y="1"/>
                      <a:pt x="4" y="4"/>
                    </a:cubicBezTo>
                    <a:cubicBezTo>
                      <a:pt x="3" y="5"/>
                      <a:pt x="2" y="5"/>
                      <a:pt x="0" y="6"/>
                    </a:cubicBezTo>
                    <a:cubicBezTo>
                      <a:pt x="2" y="8"/>
                      <a:pt x="3" y="9"/>
                      <a:pt x="4" y="11"/>
                    </a:cubicBezTo>
                    <a:cubicBezTo>
                      <a:pt x="10" y="16"/>
                      <a:pt x="17" y="18"/>
                      <a:pt x="25" y="18"/>
                    </a:cubicBezTo>
                    <a:cubicBezTo>
                      <a:pt x="30" y="18"/>
                      <a:pt x="36" y="17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36" y="5"/>
                      <a:pt x="27" y="0"/>
                      <a:pt x="1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349"/>
              <p:cNvSpPr>
                <a:spLocks/>
              </p:cNvSpPr>
              <p:nvPr/>
            </p:nvSpPr>
            <p:spPr bwMode="auto">
              <a:xfrm>
                <a:off x="3718" y="2925"/>
                <a:ext cx="108" cy="93"/>
              </a:xfrm>
              <a:custGeom>
                <a:avLst/>
                <a:gdLst>
                  <a:gd name="T0" fmla="*/ 31 w 63"/>
                  <a:gd name="T1" fmla="*/ 0 h 54"/>
                  <a:gd name="T2" fmla="*/ 18 w 63"/>
                  <a:gd name="T3" fmla="*/ 3 h 54"/>
                  <a:gd name="T4" fmla="*/ 8 w 63"/>
                  <a:gd name="T5" fmla="*/ 40 h 54"/>
                  <a:gd name="T6" fmla="*/ 8 w 63"/>
                  <a:gd name="T7" fmla="*/ 41 h 54"/>
                  <a:gd name="T8" fmla="*/ 13 w 63"/>
                  <a:gd name="T9" fmla="*/ 46 h 54"/>
                  <a:gd name="T10" fmla="*/ 13 w 63"/>
                  <a:gd name="T11" fmla="*/ 47 h 54"/>
                  <a:gd name="T12" fmla="*/ 32 w 63"/>
                  <a:gd name="T13" fmla="*/ 54 h 54"/>
                  <a:gd name="T14" fmla="*/ 45 w 63"/>
                  <a:gd name="T15" fmla="*/ 50 h 54"/>
                  <a:gd name="T16" fmla="*/ 55 w 63"/>
                  <a:gd name="T17" fmla="*/ 13 h 54"/>
                  <a:gd name="T18" fmla="*/ 31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1"/>
                      <a:pt x="0" y="27"/>
                      <a:pt x="8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0" y="43"/>
                      <a:pt x="12" y="44"/>
                      <a:pt x="13" y="46"/>
                    </a:cubicBezTo>
                    <a:cubicBezTo>
                      <a:pt x="13" y="46"/>
                      <a:pt x="13" y="47"/>
                      <a:pt x="13" y="47"/>
                    </a:cubicBezTo>
                    <a:cubicBezTo>
                      <a:pt x="18" y="52"/>
                      <a:pt x="25" y="54"/>
                      <a:pt x="32" y="54"/>
                    </a:cubicBezTo>
                    <a:cubicBezTo>
                      <a:pt x="36" y="54"/>
                      <a:pt x="41" y="53"/>
                      <a:pt x="45" y="50"/>
                    </a:cubicBezTo>
                    <a:cubicBezTo>
                      <a:pt x="58" y="43"/>
                      <a:pt x="63" y="26"/>
                      <a:pt x="55" y="13"/>
                    </a:cubicBezTo>
                    <a:cubicBezTo>
                      <a:pt x="50" y="4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350"/>
              <p:cNvSpPr>
                <a:spLocks/>
              </p:cNvSpPr>
              <p:nvPr/>
            </p:nvSpPr>
            <p:spPr bwMode="auto">
              <a:xfrm>
                <a:off x="3571" y="2730"/>
                <a:ext cx="21" cy="24"/>
              </a:xfrm>
              <a:custGeom>
                <a:avLst/>
                <a:gdLst>
                  <a:gd name="T0" fmla="*/ 11 w 12"/>
                  <a:gd name="T1" fmla="*/ 0 h 14"/>
                  <a:gd name="T2" fmla="*/ 6 w 12"/>
                  <a:gd name="T3" fmla="*/ 9 h 14"/>
                  <a:gd name="T4" fmla="*/ 0 w 12"/>
                  <a:gd name="T5" fmla="*/ 14 h 14"/>
                  <a:gd name="T6" fmla="*/ 5 w 12"/>
                  <a:gd name="T7" fmla="*/ 12 h 14"/>
                  <a:gd name="T8" fmla="*/ 11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1" y="0"/>
                    </a:moveTo>
                    <a:cubicBezTo>
                      <a:pt x="10" y="3"/>
                      <a:pt x="8" y="6"/>
                      <a:pt x="6" y="9"/>
                    </a:cubicBezTo>
                    <a:cubicBezTo>
                      <a:pt x="4" y="11"/>
                      <a:pt x="2" y="12"/>
                      <a:pt x="0" y="14"/>
                    </a:cubicBezTo>
                    <a:cubicBezTo>
                      <a:pt x="2" y="14"/>
                      <a:pt x="3" y="13"/>
                      <a:pt x="5" y="12"/>
                    </a:cubicBezTo>
                    <a:cubicBezTo>
                      <a:pt x="9" y="10"/>
                      <a:pt x="12" y="5"/>
                      <a:pt x="1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351"/>
              <p:cNvSpPr>
                <a:spLocks/>
              </p:cNvSpPr>
              <p:nvPr/>
            </p:nvSpPr>
            <p:spPr bwMode="auto">
              <a:xfrm>
                <a:off x="3542" y="2709"/>
                <a:ext cx="48" cy="45"/>
              </a:xfrm>
              <a:custGeom>
                <a:avLst/>
                <a:gdLst>
                  <a:gd name="T0" fmla="*/ 15 w 28"/>
                  <a:gd name="T1" fmla="*/ 0 h 26"/>
                  <a:gd name="T2" fmla="*/ 9 w 28"/>
                  <a:gd name="T3" fmla="*/ 1 h 26"/>
                  <a:gd name="T4" fmla="*/ 4 w 28"/>
                  <a:gd name="T5" fmla="*/ 19 h 26"/>
                  <a:gd name="T6" fmla="*/ 15 w 28"/>
                  <a:gd name="T7" fmla="*/ 26 h 26"/>
                  <a:gd name="T8" fmla="*/ 17 w 28"/>
                  <a:gd name="T9" fmla="*/ 26 h 26"/>
                  <a:gd name="T10" fmla="*/ 23 w 28"/>
                  <a:gd name="T11" fmla="*/ 21 h 26"/>
                  <a:gd name="T12" fmla="*/ 28 w 28"/>
                  <a:gd name="T13" fmla="*/ 12 h 26"/>
                  <a:gd name="T14" fmla="*/ 27 w 28"/>
                  <a:gd name="T15" fmla="*/ 6 h 26"/>
                  <a:gd name="T16" fmla="*/ 15 w 28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6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2" y="5"/>
                      <a:pt x="0" y="13"/>
                      <a:pt x="4" y="19"/>
                    </a:cubicBezTo>
                    <a:cubicBezTo>
                      <a:pt x="6" y="24"/>
                      <a:pt x="11" y="26"/>
                      <a:pt x="15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4"/>
                      <a:pt x="21" y="23"/>
                      <a:pt x="23" y="21"/>
                    </a:cubicBezTo>
                    <a:cubicBezTo>
                      <a:pt x="25" y="18"/>
                      <a:pt x="27" y="15"/>
                      <a:pt x="28" y="12"/>
                    </a:cubicBezTo>
                    <a:cubicBezTo>
                      <a:pt x="28" y="10"/>
                      <a:pt x="28" y="8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352"/>
              <p:cNvSpPr>
                <a:spLocks/>
              </p:cNvSpPr>
              <p:nvPr/>
            </p:nvSpPr>
            <p:spPr bwMode="auto">
              <a:xfrm>
                <a:off x="3616" y="2975"/>
                <a:ext cx="24" cy="21"/>
              </a:xfrm>
              <a:custGeom>
                <a:avLst/>
                <a:gdLst>
                  <a:gd name="T0" fmla="*/ 2 w 14"/>
                  <a:gd name="T1" fmla="*/ 0 h 12"/>
                  <a:gd name="T2" fmla="*/ 1 w 14"/>
                  <a:gd name="T3" fmla="*/ 8 h 12"/>
                  <a:gd name="T4" fmla="*/ 7 w 14"/>
                  <a:gd name="T5" fmla="*/ 12 h 12"/>
                  <a:gd name="T6" fmla="*/ 11 w 14"/>
                  <a:gd name="T7" fmla="*/ 11 h 12"/>
                  <a:gd name="T8" fmla="*/ 14 w 14"/>
                  <a:gd name="T9" fmla="*/ 5 h 12"/>
                  <a:gd name="T10" fmla="*/ 2 w 1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2">
                    <a:moveTo>
                      <a:pt x="2" y="0"/>
                    </a:moveTo>
                    <a:cubicBezTo>
                      <a:pt x="0" y="2"/>
                      <a:pt x="0" y="6"/>
                      <a:pt x="1" y="8"/>
                    </a:cubicBezTo>
                    <a:cubicBezTo>
                      <a:pt x="3" y="11"/>
                      <a:pt x="5" y="12"/>
                      <a:pt x="7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3" y="10"/>
                      <a:pt x="14" y="7"/>
                      <a:pt x="14" y="5"/>
                    </a:cubicBezTo>
                    <a:cubicBezTo>
                      <a:pt x="10" y="5"/>
                      <a:pt x="6" y="3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353"/>
              <p:cNvSpPr>
                <a:spLocks/>
              </p:cNvSpPr>
              <p:nvPr/>
            </p:nvSpPr>
            <p:spPr bwMode="auto">
              <a:xfrm>
                <a:off x="3619" y="2972"/>
                <a:ext cx="21" cy="12"/>
              </a:xfrm>
              <a:custGeom>
                <a:avLst/>
                <a:gdLst>
                  <a:gd name="T0" fmla="*/ 5 w 12"/>
                  <a:gd name="T1" fmla="*/ 0 h 7"/>
                  <a:gd name="T2" fmla="*/ 2 w 12"/>
                  <a:gd name="T3" fmla="*/ 1 h 7"/>
                  <a:gd name="T4" fmla="*/ 0 w 12"/>
                  <a:gd name="T5" fmla="*/ 2 h 7"/>
                  <a:gd name="T6" fmla="*/ 12 w 12"/>
                  <a:gd name="T7" fmla="*/ 7 h 7"/>
                  <a:gd name="T8" fmla="*/ 11 w 12"/>
                  <a:gd name="T9" fmla="*/ 3 h 7"/>
                  <a:gd name="T10" fmla="*/ 5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4" y="5"/>
                      <a:pt x="8" y="7"/>
                      <a:pt x="12" y="7"/>
                    </a:cubicBezTo>
                    <a:cubicBezTo>
                      <a:pt x="12" y="6"/>
                      <a:pt x="12" y="4"/>
                      <a:pt x="11" y="3"/>
                    </a:cubicBezTo>
                    <a:cubicBezTo>
                      <a:pt x="10" y="1"/>
                      <a:pt x="8" y="0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354"/>
              <p:cNvSpPr>
                <a:spLocks/>
              </p:cNvSpPr>
              <p:nvPr/>
            </p:nvSpPr>
            <p:spPr bwMode="auto">
              <a:xfrm>
                <a:off x="3842" y="254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3 h 38"/>
                  <a:gd name="T4" fmla="*/ 5 w 42"/>
                  <a:gd name="T5" fmla="*/ 28 h 38"/>
                  <a:gd name="T6" fmla="*/ 21 w 42"/>
                  <a:gd name="T7" fmla="*/ 38 h 38"/>
                  <a:gd name="T8" fmla="*/ 30 w 42"/>
                  <a:gd name="T9" fmla="*/ 35 h 38"/>
                  <a:gd name="T10" fmla="*/ 37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8" y="35"/>
                      <a:pt x="15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0"/>
                      <a:pt x="42" y="19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355"/>
              <p:cNvSpPr>
                <a:spLocks/>
              </p:cNvSpPr>
              <p:nvPr/>
            </p:nvSpPr>
            <p:spPr bwMode="auto">
              <a:xfrm>
                <a:off x="4456" y="3442"/>
                <a:ext cx="143" cy="125"/>
              </a:xfrm>
              <a:custGeom>
                <a:avLst/>
                <a:gdLst>
                  <a:gd name="T0" fmla="*/ 41 w 83"/>
                  <a:gd name="T1" fmla="*/ 0 h 73"/>
                  <a:gd name="T2" fmla="*/ 9 w 83"/>
                  <a:gd name="T3" fmla="*/ 21 h 73"/>
                  <a:gd name="T4" fmla="*/ 25 w 83"/>
                  <a:gd name="T5" fmla="*/ 70 h 73"/>
                  <a:gd name="T6" fmla="*/ 41 w 83"/>
                  <a:gd name="T7" fmla="*/ 73 h 73"/>
                  <a:gd name="T8" fmla="*/ 74 w 83"/>
                  <a:gd name="T9" fmla="*/ 53 h 73"/>
                  <a:gd name="T10" fmla="*/ 57 w 83"/>
                  <a:gd name="T11" fmla="*/ 4 h 73"/>
                  <a:gd name="T12" fmla="*/ 41 w 8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3">
                    <a:moveTo>
                      <a:pt x="41" y="0"/>
                    </a:moveTo>
                    <a:cubicBezTo>
                      <a:pt x="28" y="0"/>
                      <a:pt x="15" y="8"/>
                      <a:pt x="9" y="21"/>
                    </a:cubicBezTo>
                    <a:cubicBezTo>
                      <a:pt x="0" y="39"/>
                      <a:pt x="7" y="61"/>
                      <a:pt x="25" y="70"/>
                    </a:cubicBezTo>
                    <a:cubicBezTo>
                      <a:pt x="30" y="72"/>
                      <a:pt x="36" y="73"/>
                      <a:pt x="41" y="73"/>
                    </a:cubicBezTo>
                    <a:cubicBezTo>
                      <a:pt x="55" y="73"/>
                      <a:pt x="68" y="66"/>
                      <a:pt x="74" y="53"/>
                    </a:cubicBezTo>
                    <a:cubicBezTo>
                      <a:pt x="83" y="35"/>
                      <a:pt x="76" y="13"/>
                      <a:pt x="57" y="4"/>
                    </a:cubicBezTo>
                    <a:cubicBezTo>
                      <a:pt x="52" y="1"/>
                      <a:pt x="47" y="0"/>
                      <a:pt x="4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356"/>
              <p:cNvSpPr>
                <a:spLocks/>
              </p:cNvSpPr>
              <p:nvPr/>
            </p:nvSpPr>
            <p:spPr bwMode="auto">
              <a:xfrm>
                <a:off x="4109" y="3013"/>
                <a:ext cx="127" cy="111"/>
              </a:xfrm>
              <a:custGeom>
                <a:avLst/>
                <a:gdLst>
                  <a:gd name="T0" fmla="*/ 25 w 74"/>
                  <a:gd name="T1" fmla="*/ 0 h 65"/>
                  <a:gd name="T2" fmla="*/ 21 w 74"/>
                  <a:gd name="T3" fmla="*/ 2 h 65"/>
                  <a:gd name="T4" fmla="*/ 17 w 74"/>
                  <a:gd name="T5" fmla="*/ 4 h 65"/>
                  <a:gd name="T6" fmla="*/ 8 w 74"/>
                  <a:gd name="T7" fmla="*/ 16 h 65"/>
                  <a:gd name="T8" fmla="*/ 24 w 74"/>
                  <a:gd name="T9" fmla="*/ 62 h 65"/>
                  <a:gd name="T10" fmla="*/ 26 w 74"/>
                  <a:gd name="T11" fmla="*/ 63 h 65"/>
                  <a:gd name="T12" fmla="*/ 28 w 74"/>
                  <a:gd name="T13" fmla="*/ 63 h 65"/>
                  <a:gd name="T14" fmla="*/ 34 w 74"/>
                  <a:gd name="T15" fmla="*/ 65 h 65"/>
                  <a:gd name="T16" fmla="*/ 39 w 74"/>
                  <a:gd name="T17" fmla="*/ 65 h 65"/>
                  <a:gd name="T18" fmla="*/ 70 w 74"/>
                  <a:gd name="T19" fmla="*/ 46 h 65"/>
                  <a:gd name="T20" fmla="*/ 73 w 74"/>
                  <a:gd name="T21" fmla="*/ 29 h 65"/>
                  <a:gd name="T22" fmla="*/ 52 w 74"/>
                  <a:gd name="T23" fmla="*/ 39 h 65"/>
                  <a:gd name="T24" fmla="*/ 40 w 74"/>
                  <a:gd name="T25" fmla="*/ 37 h 65"/>
                  <a:gd name="T26" fmla="*/ 25 w 74"/>
                  <a:gd name="T2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65">
                    <a:moveTo>
                      <a:pt x="25" y="0"/>
                    </a:moveTo>
                    <a:cubicBezTo>
                      <a:pt x="24" y="0"/>
                      <a:pt x="22" y="1"/>
                      <a:pt x="21" y="2"/>
                    </a:cubicBezTo>
                    <a:cubicBezTo>
                      <a:pt x="20" y="3"/>
                      <a:pt x="19" y="4"/>
                      <a:pt x="17" y="4"/>
                    </a:cubicBezTo>
                    <a:cubicBezTo>
                      <a:pt x="14" y="7"/>
                      <a:pt x="11" y="11"/>
                      <a:pt x="8" y="16"/>
                    </a:cubicBezTo>
                    <a:cubicBezTo>
                      <a:pt x="0" y="33"/>
                      <a:pt x="7" y="53"/>
                      <a:pt x="24" y="62"/>
                    </a:cubicBezTo>
                    <a:cubicBezTo>
                      <a:pt x="25" y="62"/>
                      <a:pt x="26" y="62"/>
                      <a:pt x="26" y="63"/>
                    </a:cubicBezTo>
                    <a:cubicBezTo>
                      <a:pt x="27" y="63"/>
                      <a:pt x="27" y="63"/>
                      <a:pt x="28" y="63"/>
                    </a:cubicBezTo>
                    <a:cubicBezTo>
                      <a:pt x="30" y="63"/>
                      <a:pt x="32" y="63"/>
                      <a:pt x="34" y="65"/>
                    </a:cubicBezTo>
                    <a:cubicBezTo>
                      <a:pt x="35" y="65"/>
                      <a:pt x="37" y="65"/>
                      <a:pt x="39" y="65"/>
                    </a:cubicBezTo>
                    <a:cubicBezTo>
                      <a:pt x="52" y="65"/>
                      <a:pt x="64" y="58"/>
                      <a:pt x="70" y="46"/>
                    </a:cubicBezTo>
                    <a:cubicBezTo>
                      <a:pt x="73" y="41"/>
                      <a:pt x="74" y="35"/>
                      <a:pt x="73" y="29"/>
                    </a:cubicBezTo>
                    <a:cubicBezTo>
                      <a:pt x="68" y="35"/>
                      <a:pt x="60" y="39"/>
                      <a:pt x="52" y="39"/>
                    </a:cubicBezTo>
                    <a:cubicBezTo>
                      <a:pt x="48" y="39"/>
                      <a:pt x="44" y="38"/>
                      <a:pt x="40" y="37"/>
                    </a:cubicBezTo>
                    <a:cubicBezTo>
                      <a:pt x="26" y="30"/>
                      <a:pt x="19" y="1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357"/>
              <p:cNvSpPr>
                <a:spLocks/>
              </p:cNvSpPr>
              <p:nvPr/>
            </p:nvSpPr>
            <p:spPr bwMode="auto">
              <a:xfrm>
                <a:off x="4138" y="3016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1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358"/>
              <p:cNvSpPr>
                <a:spLocks/>
              </p:cNvSpPr>
              <p:nvPr/>
            </p:nvSpPr>
            <p:spPr bwMode="auto">
              <a:xfrm>
                <a:off x="4153" y="3121"/>
                <a:ext cx="14" cy="3"/>
              </a:xfrm>
              <a:custGeom>
                <a:avLst/>
                <a:gdLst>
                  <a:gd name="T0" fmla="*/ 2 w 8"/>
                  <a:gd name="T1" fmla="*/ 0 h 2"/>
                  <a:gd name="T2" fmla="*/ 0 w 8"/>
                  <a:gd name="T3" fmla="*/ 0 h 2"/>
                  <a:gd name="T4" fmla="*/ 8 w 8"/>
                  <a:gd name="T5" fmla="*/ 2 h 2"/>
                  <a:gd name="T6" fmla="*/ 2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" y="1"/>
                      <a:pt x="5" y="1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359"/>
              <p:cNvSpPr>
                <a:spLocks/>
              </p:cNvSpPr>
              <p:nvPr/>
            </p:nvSpPr>
            <p:spPr bwMode="auto">
              <a:xfrm>
                <a:off x="4141" y="3008"/>
                <a:ext cx="93" cy="72"/>
              </a:xfrm>
              <a:custGeom>
                <a:avLst/>
                <a:gdLst>
                  <a:gd name="T0" fmla="*/ 20 w 54"/>
                  <a:gd name="T1" fmla="*/ 0 h 42"/>
                  <a:gd name="T2" fmla="*/ 6 w 54"/>
                  <a:gd name="T3" fmla="*/ 3 h 42"/>
                  <a:gd name="T4" fmla="*/ 21 w 54"/>
                  <a:gd name="T5" fmla="*/ 40 h 42"/>
                  <a:gd name="T6" fmla="*/ 33 w 54"/>
                  <a:gd name="T7" fmla="*/ 42 h 42"/>
                  <a:gd name="T8" fmla="*/ 54 w 54"/>
                  <a:gd name="T9" fmla="*/ 32 h 42"/>
                  <a:gd name="T10" fmla="*/ 35 w 54"/>
                  <a:gd name="T11" fmla="*/ 3 h 42"/>
                  <a:gd name="T12" fmla="*/ 20 w 5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42">
                    <a:moveTo>
                      <a:pt x="20" y="0"/>
                    </a:moveTo>
                    <a:cubicBezTo>
                      <a:pt x="15" y="0"/>
                      <a:pt x="11" y="1"/>
                      <a:pt x="6" y="3"/>
                    </a:cubicBezTo>
                    <a:cubicBezTo>
                      <a:pt x="0" y="17"/>
                      <a:pt x="7" y="33"/>
                      <a:pt x="21" y="40"/>
                    </a:cubicBezTo>
                    <a:cubicBezTo>
                      <a:pt x="25" y="41"/>
                      <a:pt x="29" y="42"/>
                      <a:pt x="33" y="42"/>
                    </a:cubicBezTo>
                    <a:cubicBezTo>
                      <a:pt x="41" y="42"/>
                      <a:pt x="49" y="38"/>
                      <a:pt x="54" y="32"/>
                    </a:cubicBezTo>
                    <a:cubicBezTo>
                      <a:pt x="54" y="20"/>
                      <a:pt x="47" y="9"/>
                      <a:pt x="35" y="3"/>
                    </a:cubicBezTo>
                    <a:cubicBezTo>
                      <a:pt x="30" y="1"/>
                      <a:pt x="25" y="0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360"/>
              <p:cNvSpPr>
                <a:spLocks/>
              </p:cNvSpPr>
              <p:nvPr/>
            </p:nvSpPr>
            <p:spPr bwMode="auto">
              <a:xfrm>
                <a:off x="3950" y="2918"/>
                <a:ext cx="73" cy="64"/>
              </a:xfrm>
              <a:custGeom>
                <a:avLst/>
                <a:gdLst>
                  <a:gd name="T0" fmla="*/ 22 w 43"/>
                  <a:gd name="T1" fmla="*/ 0 h 37"/>
                  <a:gd name="T2" fmla="*/ 5 w 43"/>
                  <a:gd name="T3" fmla="*/ 10 h 37"/>
                  <a:gd name="T4" fmla="*/ 13 w 43"/>
                  <a:gd name="T5" fmla="*/ 36 h 37"/>
                  <a:gd name="T6" fmla="*/ 22 w 43"/>
                  <a:gd name="T7" fmla="*/ 37 h 37"/>
                  <a:gd name="T8" fmla="*/ 39 w 43"/>
                  <a:gd name="T9" fmla="*/ 27 h 37"/>
                  <a:gd name="T10" fmla="*/ 30 w 43"/>
                  <a:gd name="T11" fmla="*/ 2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5" y="0"/>
                      <a:pt x="8" y="4"/>
                      <a:pt x="5" y="10"/>
                    </a:cubicBezTo>
                    <a:cubicBezTo>
                      <a:pt x="0" y="20"/>
                      <a:pt x="4" y="31"/>
                      <a:pt x="13" y="36"/>
                    </a:cubicBezTo>
                    <a:cubicBezTo>
                      <a:pt x="16" y="37"/>
                      <a:pt x="19" y="37"/>
                      <a:pt x="22" y="37"/>
                    </a:cubicBezTo>
                    <a:cubicBezTo>
                      <a:pt x="29" y="37"/>
                      <a:pt x="35" y="34"/>
                      <a:pt x="39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361"/>
              <p:cNvSpPr>
                <a:spLocks/>
              </p:cNvSpPr>
              <p:nvPr/>
            </p:nvSpPr>
            <p:spPr bwMode="auto">
              <a:xfrm>
                <a:off x="4259" y="2900"/>
                <a:ext cx="98" cy="87"/>
              </a:xfrm>
              <a:custGeom>
                <a:avLst/>
                <a:gdLst>
                  <a:gd name="T0" fmla="*/ 36 w 57"/>
                  <a:gd name="T1" fmla="*/ 0 h 51"/>
                  <a:gd name="T2" fmla="*/ 41 w 57"/>
                  <a:gd name="T3" fmla="*/ 22 h 51"/>
                  <a:gd name="T4" fmla="*/ 20 w 57"/>
                  <a:gd name="T5" fmla="*/ 37 h 51"/>
                  <a:gd name="T6" fmla="*/ 14 w 57"/>
                  <a:gd name="T7" fmla="*/ 36 h 51"/>
                  <a:gd name="T8" fmla="*/ 0 w 57"/>
                  <a:gd name="T9" fmla="*/ 24 h 51"/>
                  <a:gd name="T10" fmla="*/ 15 w 57"/>
                  <a:gd name="T11" fmla="*/ 48 h 51"/>
                  <a:gd name="T12" fmla="*/ 27 w 57"/>
                  <a:gd name="T13" fmla="*/ 51 h 51"/>
                  <a:gd name="T14" fmla="*/ 50 w 57"/>
                  <a:gd name="T15" fmla="*/ 36 h 51"/>
                  <a:gd name="T16" fmla="*/ 38 w 57"/>
                  <a:gd name="T17" fmla="*/ 1 h 51"/>
                  <a:gd name="T18" fmla="*/ 36 w 57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1">
                    <a:moveTo>
                      <a:pt x="36" y="0"/>
                    </a:moveTo>
                    <a:cubicBezTo>
                      <a:pt x="42" y="5"/>
                      <a:pt x="44" y="14"/>
                      <a:pt x="41" y="22"/>
                    </a:cubicBezTo>
                    <a:cubicBezTo>
                      <a:pt x="38" y="31"/>
                      <a:pt x="30" y="37"/>
                      <a:pt x="20" y="37"/>
                    </a:cubicBezTo>
                    <a:cubicBezTo>
                      <a:pt x="18" y="37"/>
                      <a:pt x="16" y="37"/>
                      <a:pt x="14" y="36"/>
                    </a:cubicBezTo>
                    <a:cubicBezTo>
                      <a:pt x="7" y="34"/>
                      <a:pt x="3" y="30"/>
                      <a:pt x="0" y="24"/>
                    </a:cubicBezTo>
                    <a:cubicBezTo>
                      <a:pt x="0" y="34"/>
                      <a:pt x="6" y="44"/>
                      <a:pt x="15" y="48"/>
                    </a:cubicBezTo>
                    <a:cubicBezTo>
                      <a:pt x="19" y="50"/>
                      <a:pt x="23" y="51"/>
                      <a:pt x="27" y="51"/>
                    </a:cubicBezTo>
                    <a:cubicBezTo>
                      <a:pt x="36" y="51"/>
                      <a:pt x="46" y="46"/>
                      <a:pt x="50" y="36"/>
                    </a:cubicBezTo>
                    <a:cubicBezTo>
                      <a:pt x="57" y="23"/>
                      <a:pt x="51" y="7"/>
                      <a:pt x="38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362"/>
              <p:cNvSpPr>
                <a:spLocks/>
              </p:cNvSpPr>
              <p:nvPr/>
            </p:nvSpPr>
            <p:spPr bwMode="auto">
              <a:xfrm>
                <a:off x="4259" y="2896"/>
                <a:ext cx="76" cy="67"/>
              </a:xfrm>
              <a:custGeom>
                <a:avLst/>
                <a:gdLst>
                  <a:gd name="T0" fmla="*/ 27 w 44"/>
                  <a:gd name="T1" fmla="*/ 0 h 39"/>
                  <a:gd name="T2" fmla="*/ 3 w 44"/>
                  <a:gd name="T3" fmla="*/ 15 h 39"/>
                  <a:gd name="T4" fmla="*/ 0 w 44"/>
                  <a:gd name="T5" fmla="*/ 26 h 39"/>
                  <a:gd name="T6" fmla="*/ 14 w 44"/>
                  <a:gd name="T7" fmla="*/ 38 h 39"/>
                  <a:gd name="T8" fmla="*/ 20 w 44"/>
                  <a:gd name="T9" fmla="*/ 39 h 39"/>
                  <a:gd name="T10" fmla="*/ 41 w 44"/>
                  <a:gd name="T11" fmla="*/ 24 h 39"/>
                  <a:gd name="T12" fmla="*/ 36 w 44"/>
                  <a:gd name="T13" fmla="*/ 2 h 39"/>
                  <a:gd name="T14" fmla="*/ 27 w 44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9">
                    <a:moveTo>
                      <a:pt x="27" y="0"/>
                    </a:moveTo>
                    <a:cubicBezTo>
                      <a:pt x="17" y="0"/>
                      <a:pt x="7" y="6"/>
                      <a:pt x="3" y="15"/>
                    </a:cubicBezTo>
                    <a:cubicBezTo>
                      <a:pt x="1" y="19"/>
                      <a:pt x="0" y="23"/>
                      <a:pt x="0" y="26"/>
                    </a:cubicBezTo>
                    <a:cubicBezTo>
                      <a:pt x="3" y="32"/>
                      <a:pt x="7" y="36"/>
                      <a:pt x="14" y="38"/>
                    </a:cubicBezTo>
                    <a:cubicBezTo>
                      <a:pt x="16" y="39"/>
                      <a:pt x="18" y="39"/>
                      <a:pt x="20" y="39"/>
                    </a:cubicBezTo>
                    <a:cubicBezTo>
                      <a:pt x="30" y="39"/>
                      <a:pt x="38" y="33"/>
                      <a:pt x="41" y="24"/>
                    </a:cubicBezTo>
                    <a:cubicBezTo>
                      <a:pt x="44" y="16"/>
                      <a:pt x="42" y="7"/>
                      <a:pt x="36" y="2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363"/>
              <p:cNvSpPr>
                <a:spLocks/>
              </p:cNvSpPr>
              <p:nvPr/>
            </p:nvSpPr>
            <p:spPr bwMode="auto">
              <a:xfrm>
                <a:off x="3977" y="3141"/>
                <a:ext cx="108" cy="93"/>
              </a:xfrm>
              <a:custGeom>
                <a:avLst/>
                <a:gdLst>
                  <a:gd name="T0" fmla="*/ 32 w 63"/>
                  <a:gd name="T1" fmla="*/ 0 h 54"/>
                  <a:gd name="T2" fmla="*/ 7 w 63"/>
                  <a:gd name="T3" fmla="*/ 15 h 54"/>
                  <a:gd name="T4" fmla="*/ 19 w 63"/>
                  <a:gd name="T5" fmla="*/ 52 h 54"/>
                  <a:gd name="T6" fmla="*/ 24 w 63"/>
                  <a:gd name="T7" fmla="*/ 54 h 54"/>
                  <a:gd name="T8" fmla="*/ 30 w 63"/>
                  <a:gd name="T9" fmla="*/ 45 h 54"/>
                  <a:gd name="T10" fmla="*/ 45 w 63"/>
                  <a:gd name="T11" fmla="*/ 39 h 54"/>
                  <a:gd name="T12" fmla="*/ 55 w 63"/>
                  <a:gd name="T13" fmla="*/ 42 h 54"/>
                  <a:gd name="T14" fmla="*/ 56 w 63"/>
                  <a:gd name="T15" fmla="*/ 39 h 54"/>
                  <a:gd name="T16" fmla="*/ 44 w 63"/>
                  <a:gd name="T17" fmla="*/ 3 h 54"/>
                  <a:gd name="T18" fmla="*/ 32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2" y="0"/>
                    </a:moveTo>
                    <a:cubicBezTo>
                      <a:pt x="21" y="0"/>
                      <a:pt x="12" y="6"/>
                      <a:pt x="7" y="15"/>
                    </a:cubicBezTo>
                    <a:cubicBezTo>
                      <a:pt x="0" y="29"/>
                      <a:pt x="6" y="45"/>
                      <a:pt x="19" y="52"/>
                    </a:cubicBezTo>
                    <a:cubicBezTo>
                      <a:pt x="21" y="53"/>
                      <a:pt x="23" y="53"/>
                      <a:pt x="24" y="54"/>
                    </a:cubicBezTo>
                    <a:cubicBezTo>
                      <a:pt x="26" y="50"/>
                      <a:pt x="28" y="47"/>
                      <a:pt x="30" y="45"/>
                    </a:cubicBezTo>
                    <a:cubicBezTo>
                      <a:pt x="35" y="41"/>
                      <a:pt x="40" y="39"/>
                      <a:pt x="45" y="39"/>
                    </a:cubicBezTo>
                    <a:cubicBezTo>
                      <a:pt x="48" y="39"/>
                      <a:pt x="52" y="40"/>
                      <a:pt x="55" y="42"/>
                    </a:cubicBezTo>
                    <a:cubicBezTo>
                      <a:pt x="55" y="41"/>
                      <a:pt x="56" y="40"/>
                      <a:pt x="56" y="39"/>
                    </a:cubicBezTo>
                    <a:cubicBezTo>
                      <a:pt x="63" y="26"/>
                      <a:pt x="57" y="9"/>
                      <a:pt x="44" y="3"/>
                    </a:cubicBezTo>
                    <a:cubicBezTo>
                      <a:pt x="40" y="1"/>
                      <a:pt x="36" y="0"/>
                      <a:pt x="3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364"/>
              <p:cNvSpPr>
                <a:spLocks/>
              </p:cNvSpPr>
              <p:nvPr/>
            </p:nvSpPr>
            <p:spPr bwMode="auto">
              <a:xfrm>
                <a:off x="4018" y="3208"/>
                <a:ext cx="53" cy="28"/>
              </a:xfrm>
              <a:custGeom>
                <a:avLst/>
                <a:gdLst>
                  <a:gd name="T0" fmla="*/ 21 w 31"/>
                  <a:gd name="T1" fmla="*/ 0 h 16"/>
                  <a:gd name="T2" fmla="*/ 6 w 31"/>
                  <a:gd name="T3" fmla="*/ 6 h 16"/>
                  <a:gd name="T4" fmla="*/ 0 w 31"/>
                  <a:gd name="T5" fmla="*/ 15 h 16"/>
                  <a:gd name="T6" fmla="*/ 7 w 31"/>
                  <a:gd name="T7" fmla="*/ 16 h 16"/>
                  <a:gd name="T8" fmla="*/ 31 w 31"/>
                  <a:gd name="T9" fmla="*/ 3 h 16"/>
                  <a:gd name="T10" fmla="*/ 21 w 31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6">
                    <a:moveTo>
                      <a:pt x="21" y="0"/>
                    </a:moveTo>
                    <a:cubicBezTo>
                      <a:pt x="16" y="0"/>
                      <a:pt x="11" y="2"/>
                      <a:pt x="6" y="6"/>
                    </a:cubicBezTo>
                    <a:cubicBezTo>
                      <a:pt x="4" y="8"/>
                      <a:pt x="2" y="11"/>
                      <a:pt x="0" y="15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7" y="16"/>
                      <a:pt x="26" y="11"/>
                      <a:pt x="31" y="3"/>
                    </a:cubicBezTo>
                    <a:cubicBezTo>
                      <a:pt x="28" y="1"/>
                      <a:pt x="24" y="0"/>
                      <a:pt x="2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365"/>
              <p:cNvSpPr>
                <a:spLocks/>
              </p:cNvSpPr>
              <p:nvPr/>
            </p:nvSpPr>
            <p:spPr bwMode="auto">
              <a:xfrm>
                <a:off x="4090" y="2862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7 h 26"/>
                  <a:gd name="T4" fmla="*/ 9 w 30"/>
                  <a:gd name="T5" fmla="*/ 25 h 26"/>
                  <a:gd name="T6" fmla="*/ 15 w 30"/>
                  <a:gd name="T7" fmla="*/ 26 h 26"/>
                  <a:gd name="T8" fmla="*/ 27 w 30"/>
                  <a:gd name="T9" fmla="*/ 19 h 26"/>
                  <a:gd name="T10" fmla="*/ 21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6" y="3"/>
                      <a:pt x="3" y="7"/>
                    </a:cubicBezTo>
                    <a:cubicBezTo>
                      <a:pt x="0" y="14"/>
                      <a:pt x="3" y="22"/>
                      <a:pt x="9" y="25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5" y="24"/>
                      <a:pt x="27" y="19"/>
                    </a:cubicBezTo>
                    <a:cubicBezTo>
                      <a:pt x="30" y="12"/>
                      <a:pt x="28" y="4"/>
                      <a:pt x="21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366"/>
              <p:cNvSpPr>
                <a:spLocks/>
              </p:cNvSpPr>
              <p:nvPr/>
            </p:nvSpPr>
            <p:spPr bwMode="auto">
              <a:xfrm>
                <a:off x="4381" y="3023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4 w 43"/>
                  <a:gd name="T3" fmla="*/ 10 h 37"/>
                  <a:gd name="T4" fmla="*/ 13 w 43"/>
                  <a:gd name="T5" fmla="*/ 35 h 37"/>
                  <a:gd name="T6" fmla="*/ 21 w 43"/>
                  <a:gd name="T7" fmla="*/ 37 h 37"/>
                  <a:gd name="T8" fmla="*/ 38 w 43"/>
                  <a:gd name="T9" fmla="*/ 27 h 37"/>
                  <a:gd name="T10" fmla="*/ 30 w 43"/>
                  <a:gd name="T11" fmla="*/ 2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4" y="0"/>
                      <a:pt x="8" y="4"/>
                      <a:pt x="4" y="10"/>
                    </a:cubicBezTo>
                    <a:cubicBezTo>
                      <a:pt x="0" y="20"/>
                      <a:pt x="4" y="31"/>
                      <a:pt x="13" y="35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4"/>
                      <a:pt x="38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4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367"/>
              <p:cNvSpPr>
                <a:spLocks/>
              </p:cNvSpPr>
              <p:nvPr/>
            </p:nvSpPr>
            <p:spPr bwMode="auto">
              <a:xfrm>
                <a:off x="2811" y="1759"/>
                <a:ext cx="61" cy="89"/>
              </a:xfrm>
              <a:custGeom>
                <a:avLst/>
                <a:gdLst>
                  <a:gd name="T0" fmla="*/ 15 w 36"/>
                  <a:gd name="T1" fmla="*/ 0 h 52"/>
                  <a:gd name="T2" fmla="*/ 0 w 36"/>
                  <a:gd name="T3" fmla="*/ 51 h 52"/>
                  <a:gd name="T4" fmla="*/ 7 w 36"/>
                  <a:gd name="T5" fmla="*/ 52 h 52"/>
                  <a:gd name="T6" fmla="*/ 25 w 36"/>
                  <a:gd name="T7" fmla="*/ 45 h 52"/>
                  <a:gd name="T8" fmla="*/ 26 w 36"/>
                  <a:gd name="T9" fmla="*/ 7 h 52"/>
                  <a:gd name="T10" fmla="*/ 15 w 36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15" y="0"/>
                    </a:moveTo>
                    <a:cubicBezTo>
                      <a:pt x="17" y="18"/>
                      <a:pt x="11" y="37"/>
                      <a:pt x="0" y="51"/>
                    </a:cubicBezTo>
                    <a:cubicBezTo>
                      <a:pt x="2" y="52"/>
                      <a:pt x="5" y="52"/>
                      <a:pt x="7" y="52"/>
                    </a:cubicBezTo>
                    <a:cubicBezTo>
                      <a:pt x="13" y="52"/>
                      <a:pt x="20" y="50"/>
                      <a:pt x="25" y="45"/>
                    </a:cubicBezTo>
                    <a:cubicBezTo>
                      <a:pt x="36" y="35"/>
                      <a:pt x="36" y="18"/>
                      <a:pt x="26" y="7"/>
                    </a:cubicBezTo>
                    <a:cubicBezTo>
                      <a:pt x="23" y="3"/>
                      <a:pt x="19" y="1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368"/>
              <p:cNvSpPr>
                <a:spLocks/>
              </p:cNvSpPr>
              <p:nvPr/>
            </p:nvSpPr>
            <p:spPr bwMode="auto">
              <a:xfrm>
                <a:off x="2771" y="1755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11 w 40"/>
                  <a:gd name="T3" fmla="*/ 8 h 53"/>
                  <a:gd name="T4" fmla="*/ 10 w 40"/>
                  <a:gd name="T5" fmla="*/ 46 h 53"/>
                  <a:gd name="T6" fmla="*/ 23 w 40"/>
                  <a:gd name="T7" fmla="*/ 53 h 53"/>
                  <a:gd name="T8" fmla="*/ 38 w 40"/>
                  <a:gd name="T9" fmla="*/ 2 h 53"/>
                  <a:gd name="T10" fmla="*/ 30 w 40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3" y="0"/>
                      <a:pt x="16" y="3"/>
                      <a:pt x="11" y="8"/>
                    </a:cubicBezTo>
                    <a:cubicBezTo>
                      <a:pt x="0" y="18"/>
                      <a:pt x="0" y="35"/>
                      <a:pt x="10" y="46"/>
                    </a:cubicBezTo>
                    <a:cubicBezTo>
                      <a:pt x="14" y="50"/>
                      <a:pt x="18" y="52"/>
                      <a:pt x="23" y="53"/>
                    </a:cubicBezTo>
                    <a:cubicBezTo>
                      <a:pt x="34" y="39"/>
                      <a:pt x="40" y="20"/>
                      <a:pt x="38" y="2"/>
                    </a:cubicBezTo>
                    <a:cubicBezTo>
                      <a:pt x="35" y="1"/>
                      <a:pt x="32" y="0"/>
                      <a:pt x="3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369"/>
              <p:cNvSpPr>
                <a:spLocks/>
              </p:cNvSpPr>
              <p:nvPr/>
            </p:nvSpPr>
            <p:spPr bwMode="auto">
              <a:xfrm>
                <a:off x="2984" y="1781"/>
                <a:ext cx="56" cy="55"/>
              </a:xfrm>
              <a:custGeom>
                <a:avLst/>
                <a:gdLst>
                  <a:gd name="T0" fmla="*/ 14 w 33"/>
                  <a:gd name="T1" fmla="*/ 0 h 32"/>
                  <a:gd name="T2" fmla="*/ 3 w 33"/>
                  <a:gd name="T3" fmla="*/ 4 h 32"/>
                  <a:gd name="T4" fmla="*/ 0 w 33"/>
                  <a:gd name="T5" fmla="*/ 9 h 32"/>
                  <a:gd name="T6" fmla="*/ 17 w 33"/>
                  <a:gd name="T7" fmla="*/ 22 h 32"/>
                  <a:gd name="T8" fmla="*/ 20 w 33"/>
                  <a:gd name="T9" fmla="*/ 32 h 32"/>
                  <a:gd name="T10" fmla="*/ 26 w 33"/>
                  <a:gd name="T11" fmla="*/ 28 h 32"/>
                  <a:gd name="T12" fmla="*/ 26 w 33"/>
                  <a:gd name="T13" fmla="*/ 5 h 32"/>
                  <a:gd name="T14" fmla="*/ 14 w 33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14" y="0"/>
                    </a:moveTo>
                    <a:cubicBezTo>
                      <a:pt x="10" y="0"/>
                      <a:pt x="6" y="2"/>
                      <a:pt x="3" y="4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7" y="11"/>
                      <a:pt x="13" y="16"/>
                      <a:pt x="17" y="22"/>
                    </a:cubicBezTo>
                    <a:cubicBezTo>
                      <a:pt x="19" y="25"/>
                      <a:pt x="20" y="28"/>
                      <a:pt x="20" y="32"/>
                    </a:cubicBezTo>
                    <a:cubicBezTo>
                      <a:pt x="22" y="31"/>
                      <a:pt x="24" y="30"/>
                      <a:pt x="26" y="28"/>
                    </a:cubicBezTo>
                    <a:cubicBezTo>
                      <a:pt x="32" y="22"/>
                      <a:pt x="33" y="12"/>
                      <a:pt x="26" y="5"/>
                    </a:cubicBezTo>
                    <a:cubicBezTo>
                      <a:pt x="23" y="2"/>
                      <a:pt x="19" y="0"/>
                      <a:pt x="1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370"/>
              <p:cNvSpPr>
                <a:spLocks noEditPoints="1"/>
              </p:cNvSpPr>
              <p:nvPr/>
            </p:nvSpPr>
            <p:spPr bwMode="auto">
              <a:xfrm>
                <a:off x="2874" y="1951"/>
                <a:ext cx="125" cy="106"/>
              </a:xfrm>
              <a:custGeom>
                <a:avLst/>
                <a:gdLst>
                  <a:gd name="T0" fmla="*/ 10 w 73"/>
                  <a:gd name="T1" fmla="*/ 5 h 62"/>
                  <a:gd name="T2" fmla="*/ 13 w 73"/>
                  <a:gd name="T3" fmla="*/ 50 h 62"/>
                  <a:gd name="T4" fmla="*/ 39 w 73"/>
                  <a:gd name="T5" fmla="*/ 62 h 62"/>
                  <a:gd name="T6" fmla="*/ 64 w 73"/>
                  <a:gd name="T7" fmla="*/ 52 h 62"/>
                  <a:gd name="T8" fmla="*/ 73 w 73"/>
                  <a:gd name="T9" fmla="*/ 37 h 62"/>
                  <a:gd name="T10" fmla="*/ 69 w 73"/>
                  <a:gd name="T11" fmla="*/ 37 h 62"/>
                  <a:gd name="T12" fmla="*/ 56 w 73"/>
                  <a:gd name="T13" fmla="*/ 32 h 62"/>
                  <a:gd name="T14" fmla="*/ 52 w 73"/>
                  <a:gd name="T15" fmla="*/ 26 h 62"/>
                  <a:gd name="T16" fmla="*/ 46 w 73"/>
                  <a:gd name="T17" fmla="*/ 28 h 62"/>
                  <a:gd name="T18" fmla="*/ 37 w 73"/>
                  <a:gd name="T19" fmla="*/ 30 h 62"/>
                  <a:gd name="T20" fmla="*/ 11 w 73"/>
                  <a:gd name="T21" fmla="*/ 12 h 62"/>
                  <a:gd name="T22" fmla="*/ 10 w 73"/>
                  <a:gd name="T23" fmla="*/ 5 h 62"/>
                  <a:gd name="T24" fmla="*/ 64 w 73"/>
                  <a:gd name="T25" fmla="*/ 0 h 62"/>
                  <a:gd name="T26" fmla="*/ 64 w 73"/>
                  <a:gd name="T27" fmla="*/ 0 h 62"/>
                  <a:gd name="T28" fmla="*/ 64 w 73"/>
                  <a:gd name="T29" fmla="*/ 0 h 62"/>
                  <a:gd name="T30" fmla="*/ 64 w 73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62">
                    <a:moveTo>
                      <a:pt x="10" y="5"/>
                    </a:moveTo>
                    <a:cubicBezTo>
                      <a:pt x="0" y="19"/>
                      <a:pt x="1" y="38"/>
                      <a:pt x="13" y="50"/>
                    </a:cubicBezTo>
                    <a:cubicBezTo>
                      <a:pt x="20" y="58"/>
                      <a:pt x="30" y="62"/>
                      <a:pt x="39" y="62"/>
                    </a:cubicBezTo>
                    <a:cubicBezTo>
                      <a:pt x="48" y="62"/>
                      <a:pt x="57" y="58"/>
                      <a:pt x="64" y="52"/>
                    </a:cubicBezTo>
                    <a:cubicBezTo>
                      <a:pt x="68" y="48"/>
                      <a:pt x="72" y="42"/>
                      <a:pt x="73" y="37"/>
                    </a:cubicBezTo>
                    <a:cubicBezTo>
                      <a:pt x="72" y="37"/>
                      <a:pt x="70" y="37"/>
                      <a:pt x="69" y="37"/>
                    </a:cubicBezTo>
                    <a:cubicBezTo>
                      <a:pt x="64" y="37"/>
                      <a:pt x="59" y="35"/>
                      <a:pt x="56" y="32"/>
                    </a:cubicBezTo>
                    <a:cubicBezTo>
                      <a:pt x="54" y="30"/>
                      <a:pt x="53" y="28"/>
                      <a:pt x="52" y="26"/>
                    </a:cubicBezTo>
                    <a:cubicBezTo>
                      <a:pt x="50" y="27"/>
                      <a:pt x="48" y="28"/>
                      <a:pt x="46" y="28"/>
                    </a:cubicBezTo>
                    <a:cubicBezTo>
                      <a:pt x="43" y="30"/>
                      <a:pt x="40" y="30"/>
                      <a:pt x="37" y="30"/>
                    </a:cubicBezTo>
                    <a:cubicBezTo>
                      <a:pt x="26" y="30"/>
                      <a:pt x="15" y="23"/>
                      <a:pt x="11" y="12"/>
                    </a:cubicBezTo>
                    <a:cubicBezTo>
                      <a:pt x="10" y="10"/>
                      <a:pt x="10" y="7"/>
                      <a:pt x="10" y="5"/>
                    </a:cubicBezTo>
                    <a:moveTo>
                      <a:pt x="64" y="0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371"/>
              <p:cNvSpPr>
                <a:spLocks/>
              </p:cNvSpPr>
              <p:nvPr/>
            </p:nvSpPr>
            <p:spPr bwMode="auto">
              <a:xfrm>
                <a:off x="3050" y="2145"/>
                <a:ext cx="66" cy="67"/>
              </a:xfrm>
              <a:custGeom>
                <a:avLst/>
                <a:gdLst>
                  <a:gd name="T0" fmla="*/ 19 w 38"/>
                  <a:gd name="T1" fmla="*/ 0 h 39"/>
                  <a:gd name="T2" fmla="*/ 13 w 38"/>
                  <a:gd name="T3" fmla="*/ 1 h 39"/>
                  <a:gd name="T4" fmla="*/ 0 w 38"/>
                  <a:gd name="T5" fmla="*/ 20 h 39"/>
                  <a:gd name="T6" fmla="*/ 5 w 38"/>
                  <a:gd name="T7" fmla="*/ 33 h 39"/>
                  <a:gd name="T8" fmla="*/ 19 w 38"/>
                  <a:gd name="T9" fmla="*/ 39 h 39"/>
                  <a:gd name="T10" fmla="*/ 33 w 38"/>
                  <a:gd name="T11" fmla="*/ 34 h 39"/>
                  <a:gd name="T12" fmla="*/ 37 w 38"/>
                  <a:gd name="T13" fmla="*/ 27 h 39"/>
                  <a:gd name="T14" fmla="*/ 38 w 38"/>
                  <a:gd name="T15" fmla="*/ 14 h 39"/>
                  <a:gd name="T16" fmla="*/ 34 w 38"/>
                  <a:gd name="T17" fmla="*/ 6 h 39"/>
                  <a:gd name="T18" fmla="*/ 19 w 38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2" y="8"/>
                      <a:pt x="7" y="16"/>
                      <a:pt x="0" y="20"/>
                    </a:cubicBezTo>
                    <a:cubicBezTo>
                      <a:pt x="0" y="24"/>
                      <a:pt x="1" y="29"/>
                      <a:pt x="5" y="33"/>
                    </a:cubicBezTo>
                    <a:cubicBezTo>
                      <a:pt x="9" y="37"/>
                      <a:pt x="14" y="39"/>
                      <a:pt x="19" y="39"/>
                    </a:cubicBezTo>
                    <a:cubicBezTo>
                      <a:pt x="24" y="39"/>
                      <a:pt x="29" y="37"/>
                      <a:pt x="33" y="34"/>
                    </a:cubicBezTo>
                    <a:cubicBezTo>
                      <a:pt x="35" y="32"/>
                      <a:pt x="36" y="30"/>
                      <a:pt x="37" y="27"/>
                    </a:cubicBezTo>
                    <a:cubicBezTo>
                      <a:pt x="36" y="23"/>
                      <a:pt x="37" y="18"/>
                      <a:pt x="38" y="14"/>
                    </a:cubicBezTo>
                    <a:cubicBezTo>
                      <a:pt x="37" y="11"/>
                      <a:pt x="36" y="8"/>
                      <a:pt x="34" y="6"/>
                    </a:cubicBezTo>
                    <a:cubicBezTo>
                      <a:pt x="30" y="2"/>
                      <a:pt x="24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372"/>
              <p:cNvSpPr>
                <a:spLocks/>
              </p:cNvSpPr>
              <p:nvPr/>
            </p:nvSpPr>
            <p:spPr bwMode="auto">
              <a:xfrm>
                <a:off x="2720" y="2021"/>
                <a:ext cx="101" cy="94"/>
              </a:xfrm>
              <a:custGeom>
                <a:avLst/>
                <a:gdLst>
                  <a:gd name="T0" fmla="*/ 29 w 59"/>
                  <a:gd name="T1" fmla="*/ 0 h 55"/>
                  <a:gd name="T2" fmla="*/ 10 w 59"/>
                  <a:gd name="T3" fmla="*/ 7 h 55"/>
                  <a:gd name="T4" fmla="*/ 1 w 59"/>
                  <a:gd name="T5" fmla="*/ 32 h 55"/>
                  <a:gd name="T6" fmla="*/ 4 w 59"/>
                  <a:gd name="T7" fmla="*/ 39 h 55"/>
                  <a:gd name="T8" fmla="*/ 17 w 59"/>
                  <a:gd name="T9" fmla="*/ 53 h 55"/>
                  <a:gd name="T10" fmla="*/ 29 w 59"/>
                  <a:gd name="T11" fmla="*/ 55 h 55"/>
                  <a:gd name="T12" fmla="*/ 48 w 59"/>
                  <a:gd name="T13" fmla="*/ 48 h 55"/>
                  <a:gd name="T14" fmla="*/ 49 w 59"/>
                  <a:gd name="T15" fmla="*/ 9 h 55"/>
                  <a:gd name="T16" fmla="*/ 29 w 59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55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3"/>
                      <a:pt x="1" y="32"/>
                    </a:cubicBezTo>
                    <a:cubicBezTo>
                      <a:pt x="3" y="34"/>
                      <a:pt x="4" y="37"/>
                      <a:pt x="4" y="39"/>
                    </a:cubicBezTo>
                    <a:cubicBezTo>
                      <a:pt x="9" y="43"/>
                      <a:pt x="13" y="47"/>
                      <a:pt x="17" y="53"/>
                    </a:cubicBezTo>
                    <a:cubicBezTo>
                      <a:pt x="21" y="54"/>
                      <a:pt x="25" y="55"/>
                      <a:pt x="29" y="55"/>
                    </a:cubicBezTo>
                    <a:cubicBezTo>
                      <a:pt x="35" y="55"/>
                      <a:pt x="42" y="53"/>
                      <a:pt x="48" y="48"/>
                    </a:cubicBezTo>
                    <a:cubicBezTo>
                      <a:pt x="59" y="37"/>
                      <a:pt x="59" y="20"/>
                      <a:pt x="49" y="9"/>
                    </a:cubicBezTo>
                    <a:cubicBezTo>
                      <a:pt x="43" y="3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373"/>
              <p:cNvSpPr>
                <a:spLocks/>
              </p:cNvSpPr>
              <p:nvPr/>
            </p:nvSpPr>
            <p:spPr bwMode="auto">
              <a:xfrm>
                <a:off x="3078" y="1880"/>
                <a:ext cx="101" cy="57"/>
              </a:xfrm>
              <a:custGeom>
                <a:avLst/>
                <a:gdLst>
                  <a:gd name="T0" fmla="*/ 29 w 59"/>
                  <a:gd name="T1" fmla="*/ 0 h 33"/>
                  <a:gd name="T2" fmla="*/ 10 w 59"/>
                  <a:gd name="T3" fmla="*/ 7 h 33"/>
                  <a:gd name="T4" fmla="*/ 1 w 59"/>
                  <a:gd name="T5" fmla="*/ 31 h 33"/>
                  <a:gd name="T6" fmla="*/ 17 w 59"/>
                  <a:gd name="T7" fmla="*/ 19 h 33"/>
                  <a:gd name="T8" fmla="*/ 28 w 59"/>
                  <a:gd name="T9" fmla="*/ 17 h 33"/>
                  <a:gd name="T10" fmla="*/ 57 w 59"/>
                  <a:gd name="T11" fmla="*/ 33 h 33"/>
                  <a:gd name="T12" fmla="*/ 50 w 59"/>
                  <a:gd name="T13" fmla="*/ 9 h 33"/>
                  <a:gd name="T14" fmla="*/ 29 w 59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3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2"/>
                      <a:pt x="1" y="31"/>
                    </a:cubicBezTo>
                    <a:cubicBezTo>
                      <a:pt x="5" y="26"/>
                      <a:pt x="10" y="22"/>
                      <a:pt x="17" y="19"/>
                    </a:cubicBezTo>
                    <a:cubicBezTo>
                      <a:pt x="21" y="18"/>
                      <a:pt x="24" y="17"/>
                      <a:pt x="28" y="17"/>
                    </a:cubicBezTo>
                    <a:cubicBezTo>
                      <a:pt x="40" y="17"/>
                      <a:pt x="51" y="23"/>
                      <a:pt x="57" y="33"/>
                    </a:cubicBezTo>
                    <a:cubicBezTo>
                      <a:pt x="59" y="25"/>
                      <a:pt x="57" y="15"/>
                      <a:pt x="50" y="9"/>
                    </a:cubicBezTo>
                    <a:cubicBezTo>
                      <a:pt x="45" y="3"/>
                      <a:pt x="37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374"/>
              <p:cNvSpPr>
                <a:spLocks/>
              </p:cNvSpPr>
              <p:nvPr/>
            </p:nvSpPr>
            <p:spPr bwMode="auto">
              <a:xfrm>
                <a:off x="2907" y="2170"/>
                <a:ext cx="53" cy="48"/>
              </a:xfrm>
              <a:custGeom>
                <a:avLst/>
                <a:gdLst>
                  <a:gd name="T0" fmla="*/ 15 w 31"/>
                  <a:gd name="T1" fmla="*/ 0 h 28"/>
                  <a:gd name="T2" fmla="*/ 6 w 31"/>
                  <a:gd name="T3" fmla="*/ 4 h 28"/>
                  <a:gd name="T4" fmla="*/ 5 w 31"/>
                  <a:gd name="T5" fmla="*/ 24 h 28"/>
                  <a:gd name="T6" fmla="*/ 15 w 31"/>
                  <a:gd name="T7" fmla="*/ 28 h 28"/>
                  <a:gd name="T8" fmla="*/ 25 w 31"/>
                  <a:gd name="T9" fmla="*/ 24 h 28"/>
                  <a:gd name="T10" fmla="*/ 25 w 31"/>
                  <a:gd name="T11" fmla="*/ 5 h 28"/>
                  <a:gd name="T12" fmla="*/ 15 w 3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8">
                    <a:moveTo>
                      <a:pt x="15" y="0"/>
                    </a:moveTo>
                    <a:cubicBezTo>
                      <a:pt x="12" y="0"/>
                      <a:pt x="8" y="1"/>
                      <a:pt x="6" y="4"/>
                    </a:cubicBezTo>
                    <a:cubicBezTo>
                      <a:pt x="0" y="9"/>
                      <a:pt x="0" y="18"/>
                      <a:pt x="5" y="24"/>
                    </a:cubicBezTo>
                    <a:cubicBezTo>
                      <a:pt x="8" y="26"/>
                      <a:pt x="12" y="28"/>
                      <a:pt x="15" y="28"/>
                    </a:cubicBezTo>
                    <a:cubicBezTo>
                      <a:pt x="19" y="28"/>
                      <a:pt x="22" y="27"/>
                      <a:pt x="25" y="24"/>
                    </a:cubicBezTo>
                    <a:cubicBezTo>
                      <a:pt x="30" y="19"/>
                      <a:pt x="31" y="10"/>
                      <a:pt x="25" y="5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375"/>
              <p:cNvSpPr>
                <a:spLocks/>
              </p:cNvSpPr>
              <p:nvPr/>
            </p:nvSpPr>
            <p:spPr bwMode="auto">
              <a:xfrm>
                <a:off x="3160" y="2061"/>
                <a:ext cx="29" cy="24"/>
              </a:xfrm>
              <a:custGeom>
                <a:avLst/>
                <a:gdLst>
                  <a:gd name="T0" fmla="*/ 9 w 17"/>
                  <a:gd name="T1" fmla="*/ 0 h 14"/>
                  <a:gd name="T2" fmla="*/ 4 w 17"/>
                  <a:gd name="T3" fmla="*/ 2 h 14"/>
                  <a:gd name="T4" fmla="*/ 3 w 17"/>
                  <a:gd name="T5" fmla="*/ 12 h 14"/>
                  <a:gd name="T6" fmla="*/ 9 w 17"/>
                  <a:gd name="T7" fmla="*/ 14 h 14"/>
                  <a:gd name="T8" fmla="*/ 14 w 17"/>
                  <a:gd name="T9" fmla="*/ 12 h 14"/>
                  <a:gd name="T10" fmla="*/ 14 w 17"/>
                  <a:gd name="T11" fmla="*/ 2 h 14"/>
                  <a:gd name="T12" fmla="*/ 9 w 17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9" y="0"/>
                    </a:moveTo>
                    <a:cubicBezTo>
                      <a:pt x="7" y="0"/>
                      <a:pt x="5" y="0"/>
                      <a:pt x="4" y="2"/>
                    </a:cubicBezTo>
                    <a:cubicBezTo>
                      <a:pt x="1" y="5"/>
                      <a:pt x="0" y="9"/>
                      <a:pt x="3" y="12"/>
                    </a:cubicBezTo>
                    <a:cubicBezTo>
                      <a:pt x="5" y="14"/>
                      <a:pt x="7" y="14"/>
                      <a:pt x="9" y="14"/>
                    </a:cubicBezTo>
                    <a:cubicBezTo>
                      <a:pt x="10" y="14"/>
                      <a:pt x="12" y="14"/>
                      <a:pt x="14" y="12"/>
                    </a:cubicBezTo>
                    <a:cubicBezTo>
                      <a:pt x="17" y="10"/>
                      <a:pt x="17" y="5"/>
                      <a:pt x="14" y="2"/>
                    </a:cubicBezTo>
                    <a:cubicBezTo>
                      <a:pt x="12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376"/>
              <p:cNvSpPr>
                <a:spLocks/>
              </p:cNvSpPr>
              <p:nvPr/>
            </p:nvSpPr>
            <p:spPr bwMode="auto">
              <a:xfrm>
                <a:off x="2665" y="1898"/>
                <a:ext cx="46" cy="51"/>
              </a:xfrm>
              <a:custGeom>
                <a:avLst/>
                <a:gdLst>
                  <a:gd name="T0" fmla="*/ 4 w 27"/>
                  <a:gd name="T1" fmla="*/ 0 h 30"/>
                  <a:gd name="T2" fmla="*/ 6 w 27"/>
                  <a:gd name="T3" fmla="*/ 24 h 30"/>
                  <a:gd name="T4" fmla="*/ 21 w 27"/>
                  <a:gd name="T5" fmla="*/ 30 h 30"/>
                  <a:gd name="T6" fmla="*/ 27 w 27"/>
                  <a:gd name="T7" fmla="*/ 29 h 30"/>
                  <a:gd name="T8" fmla="*/ 22 w 27"/>
                  <a:gd name="T9" fmla="*/ 2 h 30"/>
                  <a:gd name="T10" fmla="*/ 4 w 27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0">
                    <a:moveTo>
                      <a:pt x="4" y="0"/>
                    </a:moveTo>
                    <a:cubicBezTo>
                      <a:pt x="0" y="7"/>
                      <a:pt x="0" y="17"/>
                      <a:pt x="6" y="24"/>
                    </a:cubicBezTo>
                    <a:cubicBezTo>
                      <a:pt x="10" y="28"/>
                      <a:pt x="16" y="30"/>
                      <a:pt x="21" y="30"/>
                    </a:cubicBezTo>
                    <a:cubicBezTo>
                      <a:pt x="23" y="30"/>
                      <a:pt x="25" y="30"/>
                      <a:pt x="27" y="29"/>
                    </a:cubicBezTo>
                    <a:cubicBezTo>
                      <a:pt x="22" y="21"/>
                      <a:pt x="20" y="11"/>
                      <a:pt x="22" y="2"/>
                    </a:cubicBezTo>
                    <a:cubicBezTo>
                      <a:pt x="16" y="2"/>
                      <a:pt x="10" y="1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377"/>
              <p:cNvSpPr>
                <a:spLocks/>
              </p:cNvSpPr>
              <p:nvPr/>
            </p:nvSpPr>
            <p:spPr bwMode="auto">
              <a:xfrm>
                <a:off x="2672" y="1882"/>
                <a:ext cx="38" cy="19"/>
              </a:xfrm>
              <a:custGeom>
                <a:avLst/>
                <a:gdLst>
                  <a:gd name="T0" fmla="*/ 17 w 22"/>
                  <a:gd name="T1" fmla="*/ 0 h 11"/>
                  <a:gd name="T2" fmla="*/ 3 w 22"/>
                  <a:gd name="T3" fmla="*/ 5 h 11"/>
                  <a:gd name="T4" fmla="*/ 0 w 22"/>
                  <a:gd name="T5" fmla="*/ 9 h 11"/>
                  <a:gd name="T6" fmla="*/ 18 w 22"/>
                  <a:gd name="T7" fmla="*/ 11 h 11"/>
                  <a:gd name="T8" fmla="*/ 22 w 22"/>
                  <a:gd name="T9" fmla="*/ 1 h 11"/>
                  <a:gd name="T10" fmla="*/ 17 w 22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1">
                    <a:moveTo>
                      <a:pt x="17" y="0"/>
                    </a:moveTo>
                    <a:cubicBezTo>
                      <a:pt x="12" y="0"/>
                      <a:pt x="7" y="2"/>
                      <a:pt x="3" y="5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6" y="10"/>
                      <a:pt x="12" y="11"/>
                      <a:pt x="18" y="11"/>
                    </a:cubicBezTo>
                    <a:cubicBezTo>
                      <a:pt x="19" y="8"/>
                      <a:pt x="20" y="4"/>
                      <a:pt x="22" y="1"/>
                    </a:cubicBezTo>
                    <a:cubicBezTo>
                      <a:pt x="20" y="0"/>
                      <a:pt x="18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378"/>
              <p:cNvSpPr>
                <a:spLocks/>
              </p:cNvSpPr>
              <p:nvPr/>
            </p:nvSpPr>
            <p:spPr bwMode="auto">
              <a:xfrm>
                <a:off x="3191" y="1244"/>
                <a:ext cx="68" cy="24"/>
              </a:xfrm>
              <a:custGeom>
                <a:avLst/>
                <a:gdLst>
                  <a:gd name="T0" fmla="*/ 14 w 40"/>
                  <a:gd name="T1" fmla="*/ 0 h 14"/>
                  <a:gd name="T2" fmla="*/ 12 w 40"/>
                  <a:gd name="T3" fmla="*/ 0 h 14"/>
                  <a:gd name="T4" fmla="*/ 0 w 40"/>
                  <a:gd name="T5" fmla="*/ 4 h 14"/>
                  <a:gd name="T6" fmla="*/ 20 w 40"/>
                  <a:gd name="T7" fmla="*/ 11 h 14"/>
                  <a:gd name="T8" fmla="*/ 23 w 40"/>
                  <a:gd name="T9" fmla="*/ 9 h 14"/>
                  <a:gd name="T10" fmla="*/ 28 w 40"/>
                  <a:gd name="T11" fmla="*/ 9 h 14"/>
                  <a:gd name="T12" fmla="*/ 40 w 40"/>
                  <a:gd name="T13" fmla="*/ 14 h 14"/>
                  <a:gd name="T14" fmla="*/ 14 w 40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4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3" y="2"/>
                      <a:pt x="0" y="4"/>
                    </a:cubicBezTo>
                    <a:cubicBezTo>
                      <a:pt x="7" y="5"/>
                      <a:pt x="14" y="8"/>
                      <a:pt x="20" y="11"/>
                    </a:cubicBezTo>
                    <a:cubicBezTo>
                      <a:pt x="21" y="10"/>
                      <a:pt x="22" y="10"/>
                      <a:pt x="23" y="9"/>
                    </a:cubicBezTo>
                    <a:cubicBezTo>
                      <a:pt x="25" y="9"/>
                      <a:pt x="27" y="9"/>
                      <a:pt x="28" y="9"/>
                    </a:cubicBezTo>
                    <a:cubicBezTo>
                      <a:pt x="33" y="9"/>
                      <a:pt x="37" y="11"/>
                      <a:pt x="40" y="14"/>
                    </a:cubicBezTo>
                    <a:cubicBezTo>
                      <a:pt x="35" y="6"/>
                      <a:pt x="25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379"/>
              <p:cNvSpPr>
                <a:spLocks/>
              </p:cNvSpPr>
              <p:nvPr/>
            </p:nvSpPr>
            <p:spPr bwMode="auto">
              <a:xfrm>
                <a:off x="3162" y="1251"/>
                <a:ext cx="99" cy="98"/>
              </a:xfrm>
              <a:custGeom>
                <a:avLst/>
                <a:gdLst>
                  <a:gd name="T0" fmla="*/ 17 w 58"/>
                  <a:gd name="T1" fmla="*/ 0 h 57"/>
                  <a:gd name="T2" fmla="*/ 1 w 58"/>
                  <a:gd name="T3" fmla="*/ 28 h 57"/>
                  <a:gd name="T4" fmla="*/ 31 w 58"/>
                  <a:gd name="T5" fmla="*/ 57 h 57"/>
                  <a:gd name="T6" fmla="*/ 33 w 58"/>
                  <a:gd name="T7" fmla="*/ 57 h 57"/>
                  <a:gd name="T8" fmla="*/ 58 w 58"/>
                  <a:gd name="T9" fmla="*/ 41 h 57"/>
                  <a:gd name="T10" fmla="*/ 55 w 58"/>
                  <a:gd name="T11" fmla="*/ 33 h 57"/>
                  <a:gd name="T12" fmla="*/ 50 w 58"/>
                  <a:gd name="T13" fmla="*/ 35 h 57"/>
                  <a:gd name="T14" fmla="*/ 45 w 58"/>
                  <a:gd name="T15" fmla="*/ 36 h 57"/>
                  <a:gd name="T16" fmla="*/ 30 w 58"/>
                  <a:gd name="T17" fmla="*/ 25 h 57"/>
                  <a:gd name="T18" fmla="*/ 37 w 58"/>
                  <a:gd name="T19" fmla="*/ 7 h 57"/>
                  <a:gd name="T20" fmla="*/ 17 w 58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57">
                    <a:moveTo>
                      <a:pt x="17" y="0"/>
                    </a:moveTo>
                    <a:cubicBezTo>
                      <a:pt x="7" y="5"/>
                      <a:pt x="0" y="16"/>
                      <a:pt x="1" y="28"/>
                    </a:cubicBezTo>
                    <a:cubicBezTo>
                      <a:pt x="2" y="44"/>
                      <a:pt x="16" y="57"/>
                      <a:pt x="31" y="57"/>
                    </a:cubicBezTo>
                    <a:cubicBezTo>
                      <a:pt x="32" y="57"/>
                      <a:pt x="33" y="57"/>
                      <a:pt x="33" y="57"/>
                    </a:cubicBezTo>
                    <a:cubicBezTo>
                      <a:pt x="44" y="56"/>
                      <a:pt x="53" y="50"/>
                      <a:pt x="58" y="41"/>
                    </a:cubicBezTo>
                    <a:cubicBezTo>
                      <a:pt x="56" y="39"/>
                      <a:pt x="55" y="36"/>
                      <a:pt x="55" y="33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9" y="35"/>
                      <a:pt x="47" y="36"/>
                      <a:pt x="45" y="36"/>
                    </a:cubicBezTo>
                    <a:cubicBezTo>
                      <a:pt x="39" y="36"/>
                      <a:pt x="33" y="32"/>
                      <a:pt x="30" y="25"/>
                    </a:cubicBezTo>
                    <a:cubicBezTo>
                      <a:pt x="28" y="18"/>
                      <a:pt x="31" y="10"/>
                      <a:pt x="37" y="7"/>
                    </a:cubicBezTo>
                    <a:cubicBezTo>
                      <a:pt x="31" y="4"/>
                      <a:pt x="24" y="1"/>
                      <a:pt x="17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380"/>
              <p:cNvSpPr>
                <a:spLocks/>
              </p:cNvSpPr>
              <p:nvPr/>
            </p:nvSpPr>
            <p:spPr bwMode="auto">
              <a:xfrm>
                <a:off x="3266" y="1282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381"/>
              <p:cNvSpPr>
                <a:spLocks/>
              </p:cNvSpPr>
              <p:nvPr/>
            </p:nvSpPr>
            <p:spPr bwMode="auto">
              <a:xfrm>
                <a:off x="3342" y="1410"/>
                <a:ext cx="60" cy="57"/>
              </a:xfrm>
              <a:custGeom>
                <a:avLst/>
                <a:gdLst>
                  <a:gd name="T0" fmla="*/ 8 w 35"/>
                  <a:gd name="T1" fmla="*/ 0 h 33"/>
                  <a:gd name="T2" fmla="*/ 0 w 35"/>
                  <a:gd name="T3" fmla="*/ 16 h 33"/>
                  <a:gd name="T4" fmla="*/ 19 w 35"/>
                  <a:gd name="T5" fmla="*/ 33 h 33"/>
                  <a:gd name="T6" fmla="*/ 20 w 35"/>
                  <a:gd name="T7" fmla="*/ 33 h 33"/>
                  <a:gd name="T8" fmla="*/ 35 w 35"/>
                  <a:gd name="T9" fmla="*/ 23 h 33"/>
                  <a:gd name="T10" fmla="*/ 33 w 35"/>
                  <a:gd name="T11" fmla="*/ 22 h 33"/>
                  <a:gd name="T12" fmla="*/ 12 w 35"/>
                  <a:gd name="T13" fmla="*/ 8 h 33"/>
                  <a:gd name="T14" fmla="*/ 8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8" y="0"/>
                    </a:moveTo>
                    <a:cubicBezTo>
                      <a:pt x="3" y="4"/>
                      <a:pt x="0" y="10"/>
                      <a:pt x="0" y="16"/>
                    </a:cubicBezTo>
                    <a:cubicBezTo>
                      <a:pt x="1" y="26"/>
                      <a:pt x="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7" y="33"/>
                      <a:pt x="32" y="29"/>
                      <a:pt x="35" y="23"/>
                    </a:cubicBezTo>
                    <a:cubicBezTo>
                      <a:pt x="34" y="23"/>
                      <a:pt x="33" y="22"/>
                      <a:pt x="33" y="22"/>
                    </a:cubicBezTo>
                    <a:cubicBezTo>
                      <a:pt x="24" y="20"/>
                      <a:pt x="17" y="16"/>
                      <a:pt x="12" y="8"/>
                    </a:cubicBezTo>
                    <a:cubicBezTo>
                      <a:pt x="10" y="6"/>
                      <a:pt x="9" y="3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382"/>
              <p:cNvSpPr>
                <a:spLocks/>
              </p:cNvSpPr>
              <p:nvPr/>
            </p:nvSpPr>
            <p:spPr bwMode="auto">
              <a:xfrm>
                <a:off x="3355" y="1404"/>
                <a:ext cx="43" cy="44"/>
              </a:xfrm>
              <a:custGeom>
                <a:avLst/>
                <a:gdLst>
                  <a:gd name="T0" fmla="*/ 9 w 25"/>
                  <a:gd name="T1" fmla="*/ 0 h 26"/>
                  <a:gd name="T2" fmla="*/ 0 w 25"/>
                  <a:gd name="T3" fmla="*/ 4 h 26"/>
                  <a:gd name="T4" fmla="*/ 4 w 25"/>
                  <a:gd name="T5" fmla="*/ 12 h 26"/>
                  <a:gd name="T6" fmla="*/ 25 w 25"/>
                  <a:gd name="T7" fmla="*/ 26 h 26"/>
                  <a:gd name="T8" fmla="*/ 16 w 25"/>
                  <a:gd name="T9" fmla="*/ 18 h 26"/>
                  <a:gd name="T10" fmla="*/ 9 w 25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6">
                    <a:moveTo>
                      <a:pt x="9" y="0"/>
                    </a:moveTo>
                    <a:cubicBezTo>
                      <a:pt x="6" y="1"/>
                      <a:pt x="2" y="2"/>
                      <a:pt x="0" y="4"/>
                    </a:cubicBezTo>
                    <a:cubicBezTo>
                      <a:pt x="1" y="7"/>
                      <a:pt x="2" y="10"/>
                      <a:pt x="4" y="12"/>
                    </a:cubicBezTo>
                    <a:cubicBezTo>
                      <a:pt x="9" y="20"/>
                      <a:pt x="16" y="24"/>
                      <a:pt x="25" y="26"/>
                    </a:cubicBezTo>
                    <a:cubicBezTo>
                      <a:pt x="21" y="23"/>
                      <a:pt x="19" y="21"/>
                      <a:pt x="16" y="18"/>
                    </a:cubicBezTo>
                    <a:cubicBezTo>
                      <a:pt x="12" y="12"/>
                      <a:pt x="10" y="6"/>
                      <a:pt x="9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383"/>
              <p:cNvSpPr>
                <a:spLocks noEditPoints="1"/>
              </p:cNvSpPr>
              <p:nvPr/>
            </p:nvSpPr>
            <p:spPr bwMode="auto">
              <a:xfrm>
                <a:off x="3114" y="1536"/>
                <a:ext cx="133" cy="84"/>
              </a:xfrm>
              <a:custGeom>
                <a:avLst/>
                <a:gdLst>
                  <a:gd name="T0" fmla="*/ 21 w 78"/>
                  <a:gd name="T1" fmla="*/ 4 h 49"/>
                  <a:gd name="T2" fmla="*/ 28 w 78"/>
                  <a:gd name="T3" fmla="*/ 8 h 49"/>
                  <a:gd name="T4" fmla="*/ 32 w 78"/>
                  <a:gd name="T5" fmla="*/ 46 h 49"/>
                  <a:gd name="T6" fmla="*/ 31 w 78"/>
                  <a:gd name="T7" fmla="*/ 48 h 49"/>
                  <a:gd name="T8" fmla="*/ 40 w 78"/>
                  <a:gd name="T9" fmla="*/ 49 h 49"/>
                  <a:gd name="T10" fmla="*/ 43 w 78"/>
                  <a:gd name="T11" fmla="*/ 49 h 49"/>
                  <a:gd name="T12" fmla="*/ 78 w 78"/>
                  <a:gd name="T13" fmla="*/ 23 h 49"/>
                  <a:gd name="T14" fmla="*/ 72 w 78"/>
                  <a:gd name="T15" fmla="*/ 24 h 49"/>
                  <a:gd name="T16" fmla="*/ 59 w 78"/>
                  <a:gd name="T17" fmla="*/ 18 h 49"/>
                  <a:gd name="T18" fmla="*/ 58 w 78"/>
                  <a:gd name="T19" fmla="*/ 15 h 49"/>
                  <a:gd name="T20" fmla="*/ 51 w 78"/>
                  <a:gd name="T21" fmla="*/ 17 h 49"/>
                  <a:gd name="T22" fmla="*/ 38 w 78"/>
                  <a:gd name="T23" fmla="*/ 11 h 49"/>
                  <a:gd name="T24" fmla="*/ 34 w 78"/>
                  <a:gd name="T25" fmla="*/ 4 h 49"/>
                  <a:gd name="T26" fmla="*/ 27 w 78"/>
                  <a:gd name="T27" fmla="*/ 4 h 49"/>
                  <a:gd name="T28" fmla="*/ 21 w 78"/>
                  <a:gd name="T29" fmla="*/ 4 h 49"/>
                  <a:gd name="T30" fmla="*/ 0 w 78"/>
                  <a:gd name="T31" fmla="*/ 0 h 49"/>
                  <a:gd name="T32" fmla="*/ 0 w 78"/>
                  <a:gd name="T33" fmla="*/ 5 h 49"/>
                  <a:gd name="T34" fmla="*/ 9 w 78"/>
                  <a:gd name="T35" fmla="*/ 2 h 49"/>
                  <a:gd name="T36" fmla="*/ 0 w 78"/>
                  <a:gd name="T3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8" h="49">
                    <a:moveTo>
                      <a:pt x="21" y="4"/>
                    </a:moveTo>
                    <a:cubicBezTo>
                      <a:pt x="23" y="5"/>
                      <a:pt x="26" y="6"/>
                      <a:pt x="28" y="8"/>
                    </a:cubicBezTo>
                    <a:cubicBezTo>
                      <a:pt x="40" y="17"/>
                      <a:pt x="42" y="34"/>
                      <a:pt x="32" y="46"/>
                    </a:cubicBezTo>
                    <a:cubicBezTo>
                      <a:pt x="32" y="47"/>
                      <a:pt x="31" y="47"/>
                      <a:pt x="31" y="48"/>
                    </a:cubicBezTo>
                    <a:cubicBezTo>
                      <a:pt x="34" y="49"/>
                      <a:pt x="37" y="49"/>
                      <a:pt x="40" y="49"/>
                    </a:cubicBezTo>
                    <a:cubicBezTo>
                      <a:pt x="41" y="49"/>
                      <a:pt x="42" y="49"/>
                      <a:pt x="43" y="49"/>
                    </a:cubicBezTo>
                    <a:cubicBezTo>
                      <a:pt x="59" y="48"/>
                      <a:pt x="72" y="37"/>
                      <a:pt x="78" y="23"/>
                    </a:cubicBezTo>
                    <a:cubicBezTo>
                      <a:pt x="76" y="24"/>
                      <a:pt x="74" y="24"/>
                      <a:pt x="72" y="24"/>
                    </a:cubicBezTo>
                    <a:cubicBezTo>
                      <a:pt x="67" y="24"/>
                      <a:pt x="62" y="22"/>
                      <a:pt x="59" y="18"/>
                    </a:cubicBezTo>
                    <a:cubicBezTo>
                      <a:pt x="59" y="17"/>
                      <a:pt x="58" y="16"/>
                      <a:pt x="58" y="15"/>
                    </a:cubicBezTo>
                    <a:cubicBezTo>
                      <a:pt x="56" y="16"/>
                      <a:pt x="54" y="17"/>
                      <a:pt x="51" y="17"/>
                    </a:cubicBezTo>
                    <a:cubicBezTo>
                      <a:pt x="46" y="17"/>
                      <a:pt x="41" y="15"/>
                      <a:pt x="38" y="11"/>
                    </a:cubicBezTo>
                    <a:cubicBezTo>
                      <a:pt x="36" y="9"/>
                      <a:pt x="35" y="6"/>
                      <a:pt x="34" y="4"/>
                    </a:cubicBezTo>
                    <a:cubicBezTo>
                      <a:pt x="32" y="4"/>
                      <a:pt x="30" y="4"/>
                      <a:pt x="27" y="4"/>
                    </a:cubicBezTo>
                    <a:cubicBezTo>
                      <a:pt x="25" y="4"/>
                      <a:pt x="23" y="4"/>
                      <a:pt x="21" y="4"/>
                    </a:cubicBezTo>
                    <a:moveTo>
                      <a:pt x="0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2" y="3"/>
                      <a:pt x="6" y="3"/>
                      <a:pt x="9" y="2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384"/>
              <p:cNvSpPr>
                <a:spLocks/>
              </p:cNvSpPr>
              <p:nvPr/>
            </p:nvSpPr>
            <p:spPr bwMode="auto">
              <a:xfrm>
                <a:off x="3114" y="1481"/>
                <a:ext cx="106" cy="61"/>
              </a:xfrm>
              <a:custGeom>
                <a:avLst/>
                <a:gdLst>
                  <a:gd name="T0" fmla="*/ 40 w 62"/>
                  <a:gd name="T1" fmla="*/ 0 h 36"/>
                  <a:gd name="T2" fmla="*/ 37 w 62"/>
                  <a:gd name="T3" fmla="*/ 0 h 36"/>
                  <a:gd name="T4" fmla="*/ 0 w 62"/>
                  <a:gd name="T5" fmla="*/ 32 h 36"/>
                  <a:gd name="T6" fmla="*/ 9 w 62"/>
                  <a:gd name="T7" fmla="*/ 34 h 36"/>
                  <a:gd name="T8" fmla="*/ 11 w 62"/>
                  <a:gd name="T9" fmla="*/ 34 h 36"/>
                  <a:gd name="T10" fmla="*/ 21 w 62"/>
                  <a:gd name="T11" fmla="*/ 36 h 36"/>
                  <a:gd name="T12" fmla="*/ 27 w 62"/>
                  <a:gd name="T13" fmla="*/ 36 h 36"/>
                  <a:gd name="T14" fmla="*/ 34 w 62"/>
                  <a:gd name="T15" fmla="*/ 36 h 36"/>
                  <a:gd name="T16" fmla="*/ 39 w 62"/>
                  <a:gd name="T17" fmla="*/ 16 h 36"/>
                  <a:gd name="T18" fmla="*/ 51 w 62"/>
                  <a:gd name="T19" fmla="*/ 11 h 36"/>
                  <a:gd name="T20" fmla="*/ 58 w 62"/>
                  <a:gd name="T21" fmla="*/ 12 h 36"/>
                  <a:gd name="T22" fmla="*/ 62 w 62"/>
                  <a:gd name="T23" fmla="*/ 7 h 36"/>
                  <a:gd name="T24" fmla="*/ 40 w 62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36">
                    <a:moveTo>
                      <a:pt x="40" y="0"/>
                    </a:moveTo>
                    <a:cubicBezTo>
                      <a:pt x="39" y="0"/>
                      <a:pt x="38" y="0"/>
                      <a:pt x="37" y="0"/>
                    </a:cubicBezTo>
                    <a:cubicBezTo>
                      <a:pt x="19" y="1"/>
                      <a:pt x="4" y="15"/>
                      <a:pt x="0" y="32"/>
                    </a:cubicBezTo>
                    <a:cubicBezTo>
                      <a:pt x="3" y="33"/>
                      <a:pt x="6" y="34"/>
                      <a:pt x="9" y="34"/>
                    </a:cubicBezTo>
                    <a:cubicBezTo>
                      <a:pt x="9" y="34"/>
                      <a:pt x="10" y="34"/>
                      <a:pt x="11" y="34"/>
                    </a:cubicBezTo>
                    <a:cubicBezTo>
                      <a:pt x="14" y="34"/>
                      <a:pt x="18" y="35"/>
                      <a:pt x="21" y="36"/>
                    </a:cubicBezTo>
                    <a:cubicBezTo>
                      <a:pt x="23" y="36"/>
                      <a:pt x="25" y="36"/>
                      <a:pt x="27" y="36"/>
                    </a:cubicBezTo>
                    <a:cubicBezTo>
                      <a:pt x="30" y="36"/>
                      <a:pt x="32" y="36"/>
                      <a:pt x="34" y="36"/>
                    </a:cubicBezTo>
                    <a:cubicBezTo>
                      <a:pt x="31" y="29"/>
                      <a:pt x="33" y="21"/>
                      <a:pt x="39" y="16"/>
                    </a:cubicBezTo>
                    <a:cubicBezTo>
                      <a:pt x="42" y="13"/>
                      <a:pt x="47" y="11"/>
                      <a:pt x="51" y="11"/>
                    </a:cubicBezTo>
                    <a:cubicBezTo>
                      <a:pt x="54" y="11"/>
                      <a:pt x="56" y="12"/>
                      <a:pt x="58" y="12"/>
                    </a:cubicBezTo>
                    <a:cubicBezTo>
                      <a:pt x="59" y="10"/>
                      <a:pt x="61" y="8"/>
                      <a:pt x="62" y="7"/>
                    </a:cubicBezTo>
                    <a:cubicBezTo>
                      <a:pt x="56" y="2"/>
                      <a:pt x="48" y="0"/>
                      <a:pt x="4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385"/>
              <p:cNvSpPr>
                <a:spLocks/>
              </p:cNvSpPr>
              <p:nvPr/>
            </p:nvSpPr>
            <p:spPr bwMode="auto">
              <a:xfrm>
                <a:off x="3213" y="1546"/>
                <a:ext cx="40" cy="31"/>
              </a:xfrm>
              <a:custGeom>
                <a:avLst/>
                <a:gdLst>
                  <a:gd name="T0" fmla="*/ 10 w 23"/>
                  <a:gd name="T1" fmla="*/ 0 h 18"/>
                  <a:gd name="T2" fmla="*/ 6 w 23"/>
                  <a:gd name="T3" fmla="*/ 6 h 18"/>
                  <a:gd name="T4" fmla="*/ 0 w 23"/>
                  <a:gd name="T5" fmla="*/ 9 h 18"/>
                  <a:gd name="T6" fmla="*/ 1 w 23"/>
                  <a:gd name="T7" fmla="*/ 12 h 18"/>
                  <a:gd name="T8" fmla="*/ 14 w 23"/>
                  <a:gd name="T9" fmla="*/ 18 h 18"/>
                  <a:gd name="T10" fmla="*/ 20 w 23"/>
                  <a:gd name="T11" fmla="*/ 17 h 18"/>
                  <a:gd name="T12" fmla="*/ 22 w 23"/>
                  <a:gd name="T13" fmla="*/ 0 h 18"/>
                  <a:gd name="T14" fmla="*/ 17 w 23"/>
                  <a:gd name="T15" fmla="*/ 1 h 18"/>
                  <a:gd name="T16" fmla="*/ 10 w 2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0" y="0"/>
                    </a:moveTo>
                    <a:cubicBezTo>
                      <a:pt x="9" y="2"/>
                      <a:pt x="8" y="4"/>
                      <a:pt x="6" y="6"/>
                    </a:cubicBezTo>
                    <a:cubicBezTo>
                      <a:pt x="4" y="7"/>
                      <a:pt x="2" y="9"/>
                      <a:pt x="0" y="9"/>
                    </a:cubicBezTo>
                    <a:cubicBezTo>
                      <a:pt x="0" y="10"/>
                      <a:pt x="1" y="11"/>
                      <a:pt x="1" y="12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6" y="18"/>
                      <a:pt x="18" y="18"/>
                      <a:pt x="20" y="17"/>
                    </a:cubicBezTo>
                    <a:cubicBezTo>
                      <a:pt x="22" y="12"/>
                      <a:pt x="23" y="6"/>
                      <a:pt x="22" y="0"/>
                    </a:cubicBezTo>
                    <a:cubicBezTo>
                      <a:pt x="21" y="1"/>
                      <a:pt x="19" y="1"/>
                      <a:pt x="17" y="1"/>
                    </a:cubicBezTo>
                    <a:cubicBezTo>
                      <a:pt x="15" y="1"/>
                      <a:pt x="12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386"/>
              <p:cNvSpPr>
                <a:spLocks/>
              </p:cNvSpPr>
              <p:nvPr/>
            </p:nvSpPr>
            <p:spPr bwMode="auto">
              <a:xfrm>
                <a:off x="2970" y="1472"/>
                <a:ext cx="65" cy="72"/>
              </a:xfrm>
              <a:custGeom>
                <a:avLst/>
                <a:gdLst>
                  <a:gd name="T0" fmla="*/ 34 w 38"/>
                  <a:gd name="T1" fmla="*/ 0 h 42"/>
                  <a:gd name="T2" fmla="*/ 25 w 38"/>
                  <a:gd name="T3" fmla="*/ 15 h 42"/>
                  <a:gd name="T4" fmla="*/ 1 w 38"/>
                  <a:gd name="T5" fmla="*/ 24 h 42"/>
                  <a:gd name="T6" fmla="*/ 0 w 38"/>
                  <a:gd name="T7" fmla="*/ 24 h 42"/>
                  <a:gd name="T8" fmla="*/ 10 w 38"/>
                  <a:gd name="T9" fmla="*/ 42 h 42"/>
                  <a:gd name="T10" fmla="*/ 36 w 38"/>
                  <a:gd name="T11" fmla="*/ 9 h 42"/>
                  <a:gd name="T12" fmla="*/ 34 w 38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2">
                    <a:moveTo>
                      <a:pt x="34" y="0"/>
                    </a:moveTo>
                    <a:cubicBezTo>
                      <a:pt x="33" y="5"/>
                      <a:pt x="29" y="11"/>
                      <a:pt x="25" y="15"/>
                    </a:cubicBezTo>
                    <a:cubicBezTo>
                      <a:pt x="18" y="21"/>
                      <a:pt x="10" y="24"/>
                      <a:pt x="1" y="24"/>
                    </a:cubicBezTo>
                    <a:cubicBezTo>
                      <a:pt x="1" y="24"/>
                      <a:pt x="0" y="24"/>
                      <a:pt x="0" y="24"/>
                    </a:cubicBezTo>
                    <a:cubicBezTo>
                      <a:pt x="4" y="29"/>
                      <a:pt x="8" y="35"/>
                      <a:pt x="10" y="42"/>
                    </a:cubicBezTo>
                    <a:cubicBezTo>
                      <a:pt x="26" y="40"/>
                      <a:pt x="38" y="25"/>
                      <a:pt x="36" y="9"/>
                    </a:cubicBezTo>
                    <a:cubicBezTo>
                      <a:pt x="36" y="6"/>
                      <a:pt x="36" y="2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387"/>
              <p:cNvSpPr>
                <a:spLocks/>
              </p:cNvSpPr>
              <p:nvPr/>
            </p:nvSpPr>
            <p:spPr bwMode="auto">
              <a:xfrm>
                <a:off x="3338" y="1572"/>
                <a:ext cx="64" cy="109"/>
              </a:xfrm>
              <a:custGeom>
                <a:avLst/>
                <a:gdLst>
                  <a:gd name="T0" fmla="*/ 31 w 37"/>
                  <a:gd name="T1" fmla="*/ 0 h 64"/>
                  <a:gd name="T2" fmla="*/ 30 w 37"/>
                  <a:gd name="T3" fmla="*/ 0 h 64"/>
                  <a:gd name="T4" fmla="*/ 2 w 37"/>
                  <a:gd name="T5" fmla="*/ 20 h 64"/>
                  <a:gd name="T6" fmla="*/ 3 w 37"/>
                  <a:gd name="T7" fmla="*/ 20 h 64"/>
                  <a:gd name="T8" fmla="*/ 1 w 37"/>
                  <a:gd name="T9" fmla="*/ 30 h 64"/>
                  <a:gd name="T10" fmla="*/ 0 w 37"/>
                  <a:gd name="T11" fmla="*/ 31 h 64"/>
                  <a:gd name="T12" fmla="*/ 0 w 37"/>
                  <a:gd name="T13" fmla="*/ 34 h 64"/>
                  <a:gd name="T14" fmla="*/ 32 w 37"/>
                  <a:gd name="T15" fmla="*/ 64 h 64"/>
                  <a:gd name="T16" fmla="*/ 34 w 37"/>
                  <a:gd name="T17" fmla="*/ 64 h 64"/>
                  <a:gd name="T18" fmla="*/ 37 w 37"/>
                  <a:gd name="T19" fmla="*/ 64 h 64"/>
                  <a:gd name="T20" fmla="*/ 37 w 37"/>
                  <a:gd name="T21" fmla="*/ 41 h 64"/>
                  <a:gd name="T22" fmla="*/ 34 w 37"/>
                  <a:gd name="T23" fmla="*/ 37 h 64"/>
                  <a:gd name="T24" fmla="*/ 31 w 37"/>
                  <a:gd name="T2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64">
                    <a:moveTo>
                      <a:pt x="3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7" y="0"/>
                      <a:pt x="7" y="9"/>
                      <a:pt x="2" y="20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5" y="23"/>
                      <a:pt x="4" y="27"/>
                      <a:pt x="1" y="30"/>
                    </a:cubicBezTo>
                    <a:cubicBezTo>
                      <a:pt x="1" y="30"/>
                      <a:pt x="0" y="30"/>
                      <a:pt x="0" y="31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" y="51"/>
                      <a:pt x="15" y="64"/>
                      <a:pt x="32" y="64"/>
                    </a:cubicBezTo>
                    <a:cubicBezTo>
                      <a:pt x="33" y="64"/>
                      <a:pt x="33" y="64"/>
                      <a:pt x="34" y="64"/>
                    </a:cubicBezTo>
                    <a:cubicBezTo>
                      <a:pt x="35" y="64"/>
                      <a:pt x="36" y="64"/>
                      <a:pt x="37" y="64"/>
                    </a:cubicBezTo>
                    <a:cubicBezTo>
                      <a:pt x="33" y="57"/>
                      <a:pt x="33" y="48"/>
                      <a:pt x="37" y="41"/>
                    </a:cubicBezTo>
                    <a:cubicBezTo>
                      <a:pt x="36" y="39"/>
                      <a:pt x="35" y="38"/>
                      <a:pt x="34" y="37"/>
                    </a:cubicBezTo>
                    <a:cubicBezTo>
                      <a:pt x="26" y="26"/>
                      <a:pt x="26" y="11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388"/>
              <p:cNvSpPr>
                <a:spLocks/>
              </p:cNvSpPr>
              <p:nvPr/>
            </p:nvSpPr>
            <p:spPr bwMode="auto">
              <a:xfrm>
                <a:off x="3383" y="1572"/>
                <a:ext cx="60" cy="70"/>
              </a:xfrm>
              <a:custGeom>
                <a:avLst/>
                <a:gdLst>
                  <a:gd name="T0" fmla="*/ 6 w 35"/>
                  <a:gd name="T1" fmla="*/ 0 h 41"/>
                  <a:gd name="T2" fmla="*/ 5 w 35"/>
                  <a:gd name="T3" fmla="*/ 0 h 41"/>
                  <a:gd name="T4" fmla="*/ 8 w 35"/>
                  <a:gd name="T5" fmla="*/ 37 h 41"/>
                  <a:gd name="T6" fmla="*/ 11 w 35"/>
                  <a:gd name="T7" fmla="*/ 41 h 41"/>
                  <a:gd name="T8" fmla="*/ 13 w 35"/>
                  <a:gd name="T9" fmla="*/ 36 h 41"/>
                  <a:gd name="T10" fmla="*/ 34 w 35"/>
                  <a:gd name="T11" fmla="*/ 26 h 41"/>
                  <a:gd name="T12" fmla="*/ 35 w 35"/>
                  <a:gd name="T13" fmla="*/ 26 h 41"/>
                  <a:gd name="T14" fmla="*/ 32 w 35"/>
                  <a:gd name="T15" fmla="*/ 23 h 41"/>
                  <a:gd name="T16" fmla="*/ 26 w 35"/>
                  <a:gd name="T17" fmla="*/ 7 h 41"/>
                  <a:gd name="T18" fmla="*/ 6 w 3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1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0" y="11"/>
                      <a:pt x="0" y="26"/>
                      <a:pt x="8" y="37"/>
                    </a:cubicBezTo>
                    <a:cubicBezTo>
                      <a:pt x="9" y="38"/>
                      <a:pt x="10" y="39"/>
                      <a:pt x="11" y="41"/>
                    </a:cubicBezTo>
                    <a:cubicBezTo>
                      <a:pt x="11" y="39"/>
                      <a:pt x="12" y="37"/>
                      <a:pt x="13" y="36"/>
                    </a:cubicBezTo>
                    <a:cubicBezTo>
                      <a:pt x="18" y="30"/>
                      <a:pt x="26" y="26"/>
                      <a:pt x="34" y="26"/>
                    </a:cubicBezTo>
                    <a:cubicBezTo>
                      <a:pt x="34" y="26"/>
                      <a:pt x="34" y="26"/>
                      <a:pt x="35" y="26"/>
                    </a:cubicBezTo>
                    <a:cubicBezTo>
                      <a:pt x="34" y="25"/>
                      <a:pt x="33" y="24"/>
                      <a:pt x="32" y="23"/>
                    </a:cubicBezTo>
                    <a:cubicBezTo>
                      <a:pt x="28" y="18"/>
                      <a:pt x="26" y="12"/>
                      <a:pt x="26" y="7"/>
                    </a:cubicBezTo>
                    <a:cubicBezTo>
                      <a:pt x="21" y="2"/>
                      <a:pt x="14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389"/>
              <p:cNvSpPr>
                <a:spLocks/>
              </p:cNvSpPr>
              <p:nvPr/>
            </p:nvSpPr>
            <p:spPr bwMode="auto">
              <a:xfrm>
                <a:off x="3004" y="1692"/>
                <a:ext cx="55" cy="53"/>
              </a:xfrm>
              <a:custGeom>
                <a:avLst/>
                <a:gdLst>
                  <a:gd name="T0" fmla="*/ 16 w 32"/>
                  <a:gd name="T1" fmla="*/ 0 h 31"/>
                  <a:gd name="T2" fmla="*/ 15 w 32"/>
                  <a:gd name="T3" fmla="*/ 0 h 31"/>
                  <a:gd name="T4" fmla="*/ 1 w 32"/>
                  <a:gd name="T5" fmla="*/ 17 h 31"/>
                  <a:gd name="T6" fmla="*/ 16 w 32"/>
                  <a:gd name="T7" fmla="*/ 31 h 31"/>
                  <a:gd name="T8" fmla="*/ 17 w 32"/>
                  <a:gd name="T9" fmla="*/ 31 h 31"/>
                  <a:gd name="T10" fmla="*/ 22 w 32"/>
                  <a:gd name="T11" fmla="*/ 31 h 31"/>
                  <a:gd name="T12" fmla="*/ 32 w 32"/>
                  <a:gd name="T13" fmla="*/ 19 h 31"/>
                  <a:gd name="T14" fmla="*/ 32 w 32"/>
                  <a:gd name="T15" fmla="*/ 15 h 31"/>
                  <a:gd name="T16" fmla="*/ 16 w 3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7" y="1"/>
                      <a:pt x="0" y="8"/>
                      <a:pt x="1" y="17"/>
                    </a:cubicBezTo>
                    <a:cubicBezTo>
                      <a:pt x="1" y="25"/>
                      <a:pt x="8" y="31"/>
                      <a:pt x="16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9" y="31"/>
                      <a:pt x="20" y="31"/>
                      <a:pt x="22" y="31"/>
                    </a:cubicBezTo>
                    <a:cubicBezTo>
                      <a:pt x="23" y="26"/>
                      <a:pt x="27" y="22"/>
                      <a:pt x="32" y="19"/>
                    </a:cubicBezTo>
                    <a:cubicBezTo>
                      <a:pt x="32" y="18"/>
                      <a:pt x="32" y="16"/>
                      <a:pt x="32" y="15"/>
                    </a:cubicBezTo>
                    <a:cubicBezTo>
                      <a:pt x="31" y="6"/>
                      <a:pt x="25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390"/>
              <p:cNvSpPr>
                <a:spLocks/>
              </p:cNvSpPr>
              <p:nvPr/>
            </p:nvSpPr>
            <p:spPr bwMode="auto">
              <a:xfrm>
                <a:off x="2989" y="1271"/>
                <a:ext cx="70" cy="74"/>
              </a:xfrm>
              <a:custGeom>
                <a:avLst/>
                <a:gdLst>
                  <a:gd name="T0" fmla="*/ 23 w 41"/>
                  <a:gd name="T1" fmla="*/ 0 h 43"/>
                  <a:gd name="T2" fmla="*/ 22 w 41"/>
                  <a:gd name="T3" fmla="*/ 0 h 43"/>
                  <a:gd name="T4" fmla="*/ 1 w 41"/>
                  <a:gd name="T5" fmla="*/ 23 h 43"/>
                  <a:gd name="T6" fmla="*/ 19 w 41"/>
                  <a:gd name="T7" fmla="*/ 43 h 43"/>
                  <a:gd name="T8" fmla="*/ 41 w 41"/>
                  <a:gd name="T9" fmla="*/ 9 h 43"/>
                  <a:gd name="T10" fmla="*/ 23 w 41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1" y="23"/>
                    </a:cubicBezTo>
                    <a:cubicBezTo>
                      <a:pt x="2" y="33"/>
                      <a:pt x="9" y="42"/>
                      <a:pt x="19" y="43"/>
                    </a:cubicBezTo>
                    <a:cubicBezTo>
                      <a:pt x="24" y="31"/>
                      <a:pt x="31" y="19"/>
                      <a:pt x="41" y="9"/>
                    </a:cubicBezTo>
                    <a:cubicBezTo>
                      <a:pt x="37" y="3"/>
                      <a:pt x="31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391"/>
              <p:cNvSpPr>
                <a:spLocks/>
              </p:cNvSpPr>
              <p:nvPr/>
            </p:nvSpPr>
            <p:spPr bwMode="auto">
              <a:xfrm>
                <a:off x="3021" y="1287"/>
                <a:ext cx="47" cy="60"/>
              </a:xfrm>
              <a:custGeom>
                <a:avLst/>
                <a:gdLst>
                  <a:gd name="T0" fmla="*/ 22 w 27"/>
                  <a:gd name="T1" fmla="*/ 0 h 35"/>
                  <a:gd name="T2" fmla="*/ 0 w 27"/>
                  <a:gd name="T3" fmla="*/ 34 h 35"/>
                  <a:gd name="T4" fmla="*/ 4 w 27"/>
                  <a:gd name="T5" fmla="*/ 35 h 35"/>
                  <a:gd name="T6" fmla="*/ 6 w 27"/>
                  <a:gd name="T7" fmla="*/ 35 h 35"/>
                  <a:gd name="T8" fmla="*/ 26 w 27"/>
                  <a:gd name="T9" fmla="*/ 11 h 35"/>
                  <a:gd name="T10" fmla="*/ 22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2" y="0"/>
                    </a:moveTo>
                    <a:cubicBezTo>
                      <a:pt x="12" y="10"/>
                      <a:pt x="5" y="22"/>
                      <a:pt x="0" y="34"/>
                    </a:cubicBezTo>
                    <a:cubicBezTo>
                      <a:pt x="1" y="35"/>
                      <a:pt x="3" y="35"/>
                      <a:pt x="4" y="35"/>
                    </a:cubicBezTo>
                    <a:cubicBezTo>
                      <a:pt x="5" y="35"/>
                      <a:pt x="5" y="35"/>
                      <a:pt x="6" y="35"/>
                    </a:cubicBezTo>
                    <a:cubicBezTo>
                      <a:pt x="18" y="34"/>
                      <a:pt x="27" y="23"/>
                      <a:pt x="26" y="11"/>
                    </a:cubicBezTo>
                    <a:cubicBezTo>
                      <a:pt x="26" y="7"/>
                      <a:pt x="24" y="3"/>
                      <a:pt x="22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392"/>
              <p:cNvSpPr>
                <a:spLocks/>
              </p:cNvSpPr>
              <p:nvPr/>
            </p:nvSpPr>
            <p:spPr bwMode="auto">
              <a:xfrm>
                <a:off x="3437" y="985"/>
                <a:ext cx="95" cy="87"/>
              </a:xfrm>
              <a:custGeom>
                <a:avLst/>
                <a:gdLst>
                  <a:gd name="T0" fmla="*/ 26 w 55"/>
                  <a:gd name="T1" fmla="*/ 0 h 51"/>
                  <a:gd name="T2" fmla="*/ 25 w 55"/>
                  <a:gd name="T3" fmla="*/ 0 h 51"/>
                  <a:gd name="T4" fmla="*/ 16 w 55"/>
                  <a:gd name="T5" fmla="*/ 10 h 51"/>
                  <a:gd name="T6" fmla="*/ 12 w 55"/>
                  <a:gd name="T7" fmla="*/ 11 h 51"/>
                  <a:gd name="T8" fmla="*/ 6 w 55"/>
                  <a:gd name="T9" fmla="*/ 9 h 51"/>
                  <a:gd name="T10" fmla="*/ 8 w 55"/>
                  <a:gd name="T11" fmla="*/ 11 h 51"/>
                  <a:gd name="T12" fmla="*/ 6 w 55"/>
                  <a:gd name="T13" fmla="*/ 21 h 51"/>
                  <a:gd name="T14" fmla="*/ 2 w 55"/>
                  <a:gd name="T15" fmla="*/ 22 h 51"/>
                  <a:gd name="T16" fmla="*/ 0 w 55"/>
                  <a:gd name="T17" fmla="*/ 22 h 51"/>
                  <a:gd name="T18" fmla="*/ 5 w 55"/>
                  <a:gd name="T19" fmla="*/ 41 h 51"/>
                  <a:gd name="T20" fmla="*/ 26 w 55"/>
                  <a:gd name="T21" fmla="*/ 51 h 51"/>
                  <a:gd name="T22" fmla="*/ 41 w 55"/>
                  <a:gd name="T23" fmla="*/ 46 h 51"/>
                  <a:gd name="T24" fmla="*/ 47 w 55"/>
                  <a:gd name="T25" fmla="*/ 10 h 51"/>
                  <a:gd name="T26" fmla="*/ 26 w 55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51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4" y="4"/>
                      <a:pt x="21" y="8"/>
                      <a:pt x="16" y="10"/>
                    </a:cubicBezTo>
                    <a:cubicBezTo>
                      <a:pt x="15" y="10"/>
                      <a:pt x="14" y="11"/>
                      <a:pt x="12" y="11"/>
                    </a:cubicBezTo>
                    <a:cubicBezTo>
                      <a:pt x="10" y="11"/>
                      <a:pt x="8" y="10"/>
                      <a:pt x="6" y="9"/>
                    </a:cubicBezTo>
                    <a:cubicBezTo>
                      <a:pt x="7" y="10"/>
                      <a:pt x="8" y="10"/>
                      <a:pt x="8" y="11"/>
                    </a:cubicBezTo>
                    <a:cubicBezTo>
                      <a:pt x="10" y="15"/>
                      <a:pt x="9" y="19"/>
                      <a:pt x="6" y="21"/>
                    </a:cubicBezTo>
                    <a:cubicBezTo>
                      <a:pt x="5" y="22"/>
                      <a:pt x="4" y="22"/>
                      <a:pt x="2" y="22"/>
                    </a:cubicBezTo>
                    <a:cubicBezTo>
                      <a:pt x="2" y="22"/>
                      <a:pt x="1" y="22"/>
                      <a:pt x="0" y="22"/>
                    </a:cubicBezTo>
                    <a:cubicBezTo>
                      <a:pt x="0" y="28"/>
                      <a:pt x="1" y="35"/>
                      <a:pt x="5" y="41"/>
                    </a:cubicBezTo>
                    <a:cubicBezTo>
                      <a:pt x="10" y="48"/>
                      <a:pt x="18" y="51"/>
                      <a:pt x="26" y="51"/>
                    </a:cubicBezTo>
                    <a:cubicBezTo>
                      <a:pt x="31" y="51"/>
                      <a:pt x="37" y="50"/>
                      <a:pt x="41" y="46"/>
                    </a:cubicBezTo>
                    <a:cubicBezTo>
                      <a:pt x="53" y="38"/>
                      <a:pt x="55" y="22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393"/>
              <p:cNvSpPr>
                <a:spLocks/>
              </p:cNvSpPr>
              <p:nvPr/>
            </p:nvSpPr>
            <p:spPr bwMode="auto">
              <a:xfrm>
                <a:off x="3638" y="1030"/>
                <a:ext cx="51" cy="48"/>
              </a:xfrm>
              <a:custGeom>
                <a:avLst/>
                <a:gdLst>
                  <a:gd name="T0" fmla="*/ 13 w 30"/>
                  <a:gd name="T1" fmla="*/ 0 h 28"/>
                  <a:gd name="T2" fmla="*/ 3 w 30"/>
                  <a:gd name="T3" fmla="*/ 3 h 28"/>
                  <a:gd name="T4" fmla="*/ 0 w 30"/>
                  <a:gd name="T5" fmla="*/ 6 h 28"/>
                  <a:gd name="T6" fmla="*/ 14 w 30"/>
                  <a:gd name="T7" fmla="*/ 23 h 28"/>
                  <a:gd name="T8" fmla="*/ 24 w 30"/>
                  <a:gd name="T9" fmla="*/ 28 h 28"/>
                  <a:gd name="T10" fmla="*/ 25 w 30"/>
                  <a:gd name="T11" fmla="*/ 7 h 28"/>
                  <a:gd name="T12" fmla="*/ 13 w 30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8">
                    <a:moveTo>
                      <a:pt x="13" y="0"/>
                    </a:moveTo>
                    <a:cubicBezTo>
                      <a:pt x="9" y="0"/>
                      <a:pt x="6" y="1"/>
                      <a:pt x="3" y="3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8" y="8"/>
                      <a:pt x="14" y="15"/>
                      <a:pt x="14" y="23"/>
                    </a:cubicBezTo>
                    <a:cubicBezTo>
                      <a:pt x="18" y="24"/>
                      <a:pt x="21" y="26"/>
                      <a:pt x="24" y="28"/>
                    </a:cubicBezTo>
                    <a:cubicBezTo>
                      <a:pt x="29" y="22"/>
                      <a:pt x="30" y="13"/>
                      <a:pt x="25" y="7"/>
                    </a:cubicBezTo>
                    <a:cubicBezTo>
                      <a:pt x="22" y="3"/>
                      <a:pt x="18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394"/>
              <p:cNvSpPr>
                <a:spLocks/>
              </p:cNvSpPr>
              <p:nvPr/>
            </p:nvSpPr>
            <p:spPr bwMode="auto">
              <a:xfrm>
                <a:off x="3511" y="1205"/>
                <a:ext cx="123" cy="82"/>
              </a:xfrm>
              <a:custGeom>
                <a:avLst/>
                <a:gdLst>
                  <a:gd name="T0" fmla="*/ 64 w 72"/>
                  <a:gd name="T1" fmla="*/ 0 h 48"/>
                  <a:gd name="T2" fmla="*/ 44 w 72"/>
                  <a:gd name="T3" fmla="*/ 14 h 48"/>
                  <a:gd name="T4" fmla="*/ 37 w 72"/>
                  <a:gd name="T5" fmla="*/ 15 h 48"/>
                  <a:gd name="T6" fmla="*/ 11 w 72"/>
                  <a:gd name="T7" fmla="*/ 2 h 48"/>
                  <a:gd name="T8" fmla="*/ 10 w 72"/>
                  <a:gd name="T9" fmla="*/ 2 h 48"/>
                  <a:gd name="T10" fmla="*/ 4 w 72"/>
                  <a:gd name="T11" fmla="*/ 1 h 48"/>
                  <a:gd name="T12" fmla="*/ 9 w 72"/>
                  <a:gd name="T13" fmla="*/ 33 h 48"/>
                  <a:gd name="T14" fmla="*/ 12 w 72"/>
                  <a:gd name="T15" fmla="*/ 37 h 48"/>
                  <a:gd name="T16" fmla="*/ 14 w 72"/>
                  <a:gd name="T17" fmla="*/ 36 h 48"/>
                  <a:gd name="T18" fmla="*/ 22 w 72"/>
                  <a:gd name="T19" fmla="*/ 33 h 48"/>
                  <a:gd name="T20" fmla="*/ 36 w 72"/>
                  <a:gd name="T21" fmla="*/ 41 h 48"/>
                  <a:gd name="T22" fmla="*/ 38 w 72"/>
                  <a:gd name="T23" fmla="*/ 48 h 48"/>
                  <a:gd name="T24" fmla="*/ 43 w 72"/>
                  <a:gd name="T25" fmla="*/ 47 h 48"/>
                  <a:gd name="T26" fmla="*/ 51 w 72"/>
                  <a:gd name="T27" fmla="*/ 37 h 48"/>
                  <a:gd name="T28" fmla="*/ 65 w 72"/>
                  <a:gd name="T29" fmla="*/ 32 h 48"/>
                  <a:gd name="T30" fmla="*/ 70 w 72"/>
                  <a:gd name="T31" fmla="*/ 7 h 48"/>
                  <a:gd name="T32" fmla="*/ 70 w 72"/>
                  <a:gd name="T33" fmla="*/ 7 h 48"/>
                  <a:gd name="T34" fmla="*/ 64 w 72"/>
                  <a:gd name="T3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48">
                    <a:moveTo>
                      <a:pt x="64" y="0"/>
                    </a:moveTo>
                    <a:cubicBezTo>
                      <a:pt x="59" y="7"/>
                      <a:pt x="52" y="12"/>
                      <a:pt x="44" y="14"/>
                    </a:cubicBezTo>
                    <a:cubicBezTo>
                      <a:pt x="41" y="14"/>
                      <a:pt x="39" y="15"/>
                      <a:pt x="37" y="15"/>
                    </a:cubicBezTo>
                    <a:cubicBezTo>
                      <a:pt x="27" y="15"/>
                      <a:pt x="17" y="10"/>
                      <a:pt x="11" y="2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8" y="2"/>
                      <a:pt x="6" y="2"/>
                      <a:pt x="4" y="1"/>
                    </a:cubicBezTo>
                    <a:cubicBezTo>
                      <a:pt x="0" y="12"/>
                      <a:pt x="2" y="24"/>
                      <a:pt x="9" y="33"/>
                    </a:cubicBezTo>
                    <a:cubicBezTo>
                      <a:pt x="10" y="35"/>
                      <a:pt x="11" y="36"/>
                      <a:pt x="12" y="37"/>
                    </a:cubicBezTo>
                    <a:cubicBezTo>
                      <a:pt x="13" y="37"/>
                      <a:pt x="13" y="36"/>
                      <a:pt x="14" y="36"/>
                    </a:cubicBezTo>
                    <a:cubicBezTo>
                      <a:pt x="17" y="34"/>
                      <a:pt x="20" y="33"/>
                      <a:pt x="22" y="33"/>
                    </a:cubicBezTo>
                    <a:cubicBezTo>
                      <a:pt x="28" y="33"/>
                      <a:pt x="33" y="36"/>
                      <a:pt x="36" y="41"/>
                    </a:cubicBezTo>
                    <a:cubicBezTo>
                      <a:pt x="37" y="43"/>
                      <a:pt x="38" y="45"/>
                      <a:pt x="38" y="48"/>
                    </a:cubicBezTo>
                    <a:cubicBezTo>
                      <a:pt x="40" y="47"/>
                      <a:pt x="41" y="47"/>
                      <a:pt x="43" y="47"/>
                    </a:cubicBezTo>
                    <a:cubicBezTo>
                      <a:pt x="44" y="43"/>
                      <a:pt x="47" y="40"/>
                      <a:pt x="51" y="37"/>
                    </a:cubicBezTo>
                    <a:cubicBezTo>
                      <a:pt x="55" y="34"/>
                      <a:pt x="60" y="32"/>
                      <a:pt x="65" y="32"/>
                    </a:cubicBezTo>
                    <a:cubicBezTo>
                      <a:pt x="70" y="25"/>
                      <a:pt x="72" y="16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6" y="7"/>
                      <a:pt x="63" y="3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395"/>
              <p:cNvSpPr>
                <a:spLocks/>
              </p:cNvSpPr>
              <p:nvPr/>
            </p:nvSpPr>
            <p:spPr bwMode="auto">
              <a:xfrm>
                <a:off x="3530" y="1172"/>
                <a:ext cx="94" cy="58"/>
              </a:xfrm>
              <a:custGeom>
                <a:avLst/>
                <a:gdLst>
                  <a:gd name="T0" fmla="*/ 37 w 55"/>
                  <a:gd name="T1" fmla="*/ 0 h 34"/>
                  <a:gd name="T2" fmla="*/ 20 w 55"/>
                  <a:gd name="T3" fmla="*/ 16 h 34"/>
                  <a:gd name="T4" fmla="*/ 12 w 55"/>
                  <a:gd name="T5" fmla="*/ 17 h 34"/>
                  <a:gd name="T6" fmla="*/ 11 w 55"/>
                  <a:gd name="T7" fmla="*/ 17 h 34"/>
                  <a:gd name="T8" fmla="*/ 10 w 55"/>
                  <a:gd name="T9" fmla="*/ 18 h 34"/>
                  <a:gd name="T10" fmla="*/ 0 w 55"/>
                  <a:gd name="T11" fmla="*/ 21 h 34"/>
                  <a:gd name="T12" fmla="*/ 26 w 55"/>
                  <a:gd name="T13" fmla="*/ 34 h 34"/>
                  <a:gd name="T14" fmla="*/ 33 w 55"/>
                  <a:gd name="T15" fmla="*/ 33 h 34"/>
                  <a:gd name="T16" fmla="*/ 53 w 55"/>
                  <a:gd name="T17" fmla="*/ 19 h 34"/>
                  <a:gd name="T18" fmla="*/ 53 w 55"/>
                  <a:gd name="T19" fmla="*/ 18 h 34"/>
                  <a:gd name="T20" fmla="*/ 55 w 55"/>
                  <a:gd name="T21" fmla="*/ 14 h 34"/>
                  <a:gd name="T22" fmla="*/ 53 w 55"/>
                  <a:gd name="T23" fmla="*/ 12 h 34"/>
                  <a:gd name="T24" fmla="*/ 37 w 5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4">
                    <a:moveTo>
                      <a:pt x="37" y="0"/>
                    </a:moveTo>
                    <a:cubicBezTo>
                      <a:pt x="34" y="7"/>
                      <a:pt x="28" y="13"/>
                      <a:pt x="20" y="16"/>
                    </a:cubicBezTo>
                    <a:cubicBezTo>
                      <a:pt x="18" y="16"/>
                      <a:pt x="15" y="17"/>
                      <a:pt x="12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0" y="18"/>
                    </a:cubicBezTo>
                    <a:cubicBezTo>
                      <a:pt x="7" y="20"/>
                      <a:pt x="4" y="21"/>
                      <a:pt x="0" y="21"/>
                    </a:cubicBezTo>
                    <a:cubicBezTo>
                      <a:pt x="6" y="29"/>
                      <a:pt x="16" y="34"/>
                      <a:pt x="26" y="34"/>
                    </a:cubicBezTo>
                    <a:cubicBezTo>
                      <a:pt x="28" y="34"/>
                      <a:pt x="30" y="33"/>
                      <a:pt x="33" y="33"/>
                    </a:cubicBezTo>
                    <a:cubicBezTo>
                      <a:pt x="41" y="31"/>
                      <a:pt x="48" y="26"/>
                      <a:pt x="53" y="19"/>
                    </a:cubicBezTo>
                    <a:cubicBezTo>
                      <a:pt x="53" y="19"/>
                      <a:pt x="53" y="19"/>
                      <a:pt x="53" y="18"/>
                    </a:cubicBezTo>
                    <a:cubicBezTo>
                      <a:pt x="53" y="17"/>
                      <a:pt x="54" y="15"/>
                      <a:pt x="55" y="14"/>
                    </a:cubicBezTo>
                    <a:cubicBezTo>
                      <a:pt x="54" y="13"/>
                      <a:pt x="54" y="12"/>
                      <a:pt x="53" y="12"/>
                    </a:cubicBezTo>
                    <a:cubicBezTo>
                      <a:pt x="49" y="6"/>
                      <a:pt x="43" y="2"/>
                      <a:pt x="3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396"/>
              <p:cNvSpPr>
                <a:spLocks/>
              </p:cNvSpPr>
              <p:nvPr/>
            </p:nvSpPr>
            <p:spPr bwMode="auto">
              <a:xfrm>
                <a:off x="3652" y="1386"/>
                <a:ext cx="73" cy="64"/>
              </a:xfrm>
              <a:custGeom>
                <a:avLst/>
                <a:gdLst>
                  <a:gd name="T0" fmla="*/ 21 w 43"/>
                  <a:gd name="T1" fmla="*/ 0 h 37"/>
                  <a:gd name="T2" fmla="*/ 10 w 43"/>
                  <a:gd name="T3" fmla="*/ 3 h 37"/>
                  <a:gd name="T4" fmla="*/ 6 w 43"/>
                  <a:gd name="T5" fmla="*/ 30 h 37"/>
                  <a:gd name="T6" fmla="*/ 21 w 43"/>
                  <a:gd name="T7" fmla="*/ 37 h 37"/>
                  <a:gd name="T8" fmla="*/ 32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7" y="0"/>
                      <a:pt x="14" y="1"/>
                      <a:pt x="10" y="3"/>
                    </a:cubicBezTo>
                    <a:cubicBezTo>
                      <a:pt x="2" y="10"/>
                      <a:pt x="0" y="21"/>
                      <a:pt x="6" y="30"/>
                    </a:cubicBezTo>
                    <a:cubicBezTo>
                      <a:pt x="10" y="35"/>
                      <a:pt x="16" y="37"/>
                      <a:pt x="21" y="37"/>
                    </a:cubicBezTo>
                    <a:cubicBezTo>
                      <a:pt x="25" y="37"/>
                      <a:pt x="29" y="36"/>
                      <a:pt x="32" y="34"/>
                    </a:cubicBezTo>
                    <a:cubicBezTo>
                      <a:pt x="41" y="28"/>
                      <a:pt x="43" y="16"/>
                      <a:pt x="37" y="8"/>
                    </a:cubicBezTo>
                    <a:cubicBezTo>
                      <a:pt x="33" y="2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397"/>
              <p:cNvSpPr>
                <a:spLocks/>
              </p:cNvSpPr>
              <p:nvPr/>
            </p:nvSpPr>
            <p:spPr bwMode="auto">
              <a:xfrm>
                <a:off x="3354" y="1268"/>
                <a:ext cx="18" cy="46"/>
              </a:xfrm>
              <a:custGeom>
                <a:avLst/>
                <a:gdLst>
                  <a:gd name="T0" fmla="*/ 1 w 11"/>
                  <a:gd name="T1" fmla="*/ 0 h 27"/>
                  <a:gd name="T2" fmla="*/ 6 w 11"/>
                  <a:gd name="T3" fmla="*/ 21 h 27"/>
                  <a:gd name="T4" fmla="*/ 11 w 11"/>
                  <a:gd name="T5" fmla="*/ 27 h 27"/>
                  <a:gd name="T6" fmla="*/ 10 w 11"/>
                  <a:gd name="T7" fmla="*/ 2 h 27"/>
                  <a:gd name="T8" fmla="*/ 1 w 1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1" y="0"/>
                    </a:moveTo>
                    <a:cubicBezTo>
                      <a:pt x="0" y="7"/>
                      <a:pt x="1" y="15"/>
                      <a:pt x="6" y="21"/>
                    </a:cubicBezTo>
                    <a:cubicBezTo>
                      <a:pt x="7" y="23"/>
                      <a:pt x="9" y="25"/>
                      <a:pt x="11" y="27"/>
                    </a:cubicBezTo>
                    <a:cubicBezTo>
                      <a:pt x="8" y="18"/>
                      <a:pt x="8" y="10"/>
                      <a:pt x="10" y="2"/>
                    </a:cubicBezTo>
                    <a:cubicBezTo>
                      <a:pt x="7" y="2"/>
                      <a:pt x="4" y="1"/>
                      <a:pt x="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398"/>
              <p:cNvSpPr>
                <a:spLocks/>
              </p:cNvSpPr>
              <p:nvPr/>
            </p:nvSpPr>
            <p:spPr bwMode="auto">
              <a:xfrm>
                <a:off x="3367" y="1235"/>
                <a:ext cx="84" cy="88"/>
              </a:xfrm>
              <a:custGeom>
                <a:avLst/>
                <a:gdLst>
                  <a:gd name="T0" fmla="*/ 31 w 49"/>
                  <a:gd name="T1" fmla="*/ 0 h 51"/>
                  <a:gd name="T2" fmla="*/ 21 w 49"/>
                  <a:gd name="T3" fmla="*/ 16 h 51"/>
                  <a:gd name="T4" fmla="*/ 5 w 49"/>
                  <a:gd name="T5" fmla="*/ 21 h 51"/>
                  <a:gd name="T6" fmla="*/ 2 w 49"/>
                  <a:gd name="T7" fmla="*/ 21 h 51"/>
                  <a:gd name="T8" fmla="*/ 3 w 49"/>
                  <a:gd name="T9" fmla="*/ 46 h 51"/>
                  <a:gd name="T10" fmla="*/ 15 w 49"/>
                  <a:gd name="T11" fmla="*/ 51 h 51"/>
                  <a:gd name="T12" fmla="*/ 18 w 49"/>
                  <a:gd name="T13" fmla="*/ 50 h 51"/>
                  <a:gd name="T14" fmla="*/ 22 w 49"/>
                  <a:gd name="T15" fmla="*/ 51 h 51"/>
                  <a:gd name="T16" fmla="*/ 35 w 49"/>
                  <a:gd name="T17" fmla="*/ 46 h 51"/>
                  <a:gd name="T18" fmla="*/ 41 w 49"/>
                  <a:gd name="T19" fmla="*/ 8 h 51"/>
                  <a:gd name="T20" fmla="*/ 31 w 49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1">
                    <a:moveTo>
                      <a:pt x="31" y="0"/>
                    </a:moveTo>
                    <a:cubicBezTo>
                      <a:pt x="30" y="6"/>
                      <a:pt x="27" y="12"/>
                      <a:pt x="21" y="16"/>
                    </a:cubicBezTo>
                    <a:cubicBezTo>
                      <a:pt x="17" y="20"/>
                      <a:pt x="11" y="21"/>
                      <a:pt x="5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0" y="29"/>
                      <a:pt x="0" y="37"/>
                      <a:pt x="3" y="46"/>
                    </a:cubicBezTo>
                    <a:cubicBezTo>
                      <a:pt x="7" y="48"/>
                      <a:pt x="11" y="50"/>
                      <a:pt x="15" y="51"/>
                    </a:cubicBezTo>
                    <a:cubicBezTo>
                      <a:pt x="16" y="50"/>
                      <a:pt x="17" y="50"/>
                      <a:pt x="18" y="50"/>
                    </a:cubicBezTo>
                    <a:cubicBezTo>
                      <a:pt x="20" y="50"/>
                      <a:pt x="21" y="50"/>
                      <a:pt x="22" y="51"/>
                    </a:cubicBezTo>
                    <a:cubicBezTo>
                      <a:pt x="27" y="50"/>
                      <a:pt x="31" y="49"/>
                      <a:pt x="35" y="46"/>
                    </a:cubicBezTo>
                    <a:cubicBezTo>
                      <a:pt x="47" y="37"/>
                      <a:pt x="49" y="20"/>
                      <a:pt x="41" y="8"/>
                    </a:cubicBezTo>
                    <a:cubicBezTo>
                      <a:pt x="38" y="5"/>
                      <a:pt x="35" y="2"/>
                      <a:pt x="3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399"/>
              <p:cNvSpPr>
                <a:spLocks/>
              </p:cNvSpPr>
              <p:nvPr/>
            </p:nvSpPr>
            <p:spPr bwMode="auto">
              <a:xfrm>
                <a:off x="3706" y="1139"/>
                <a:ext cx="81" cy="76"/>
              </a:xfrm>
              <a:custGeom>
                <a:avLst/>
                <a:gdLst>
                  <a:gd name="T0" fmla="*/ 31 w 47"/>
                  <a:gd name="T1" fmla="*/ 0 h 44"/>
                  <a:gd name="T2" fmla="*/ 15 w 47"/>
                  <a:gd name="T3" fmla="*/ 5 h 44"/>
                  <a:gd name="T4" fmla="*/ 9 w 47"/>
                  <a:gd name="T5" fmla="*/ 43 h 44"/>
                  <a:gd name="T6" fmla="*/ 9 w 47"/>
                  <a:gd name="T7" fmla="*/ 44 h 44"/>
                  <a:gd name="T8" fmla="*/ 40 w 47"/>
                  <a:gd name="T9" fmla="*/ 6 h 44"/>
                  <a:gd name="T10" fmla="*/ 47 w 47"/>
                  <a:gd name="T11" fmla="*/ 5 h 44"/>
                  <a:gd name="T12" fmla="*/ 31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31" y="0"/>
                    </a:moveTo>
                    <a:cubicBezTo>
                      <a:pt x="26" y="0"/>
                      <a:pt x="20" y="1"/>
                      <a:pt x="15" y="5"/>
                    </a:cubicBezTo>
                    <a:cubicBezTo>
                      <a:pt x="3" y="14"/>
                      <a:pt x="0" y="31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26"/>
                      <a:pt x="22" y="10"/>
                      <a:pt x="40" y="6"/>
                    </a:cubicBezTo>
                    <a:cubicBezTo>
                      <a:pt x="43" y="5"/>
                      <a:pt x="45" y="5"/>
                      <a:pt x="47" y="5"/>
                    </a:cubicBezTo>
                    <a:cubicBezTo>
                      <a:pt x="43" y="1"/>
                      <a:pt x="37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400"/>
              <p:cNvSpPr>
                <a:spLocks/>
              </p:cNvSpPr>
              <p:nvPr/>
            </p:nvSpPr>
            <p:spPr bwMode="auto">
              <a:xfrm>
                <a:off x="3722" y="1148"/>
                <a:ext cx="85" cy="84"/>
              </a:xfrm>
              <a:custGeom>
                <a:avLst/>
                <a:gdLst>
                  <a:gd name="T0" fmla="*/ 38 w 50"/>
                  <a:gd name="T1" fmla="*/ 0 h 49"/>
                  <a:gd name="T2" fmla="*/ 31 w 50"/>
                  <a:gd name="T3" fmla="*/ 1 h 49"/>
                  <a:gd name="T4" fmla="*/ 0 w 50"/>
                  <a:gd name="T5" fmla="*/ 39 h 49"/>
                  <a:gd name="T6" fmla="*/ 16 w 50"/>
                  <a:gd name="T7" fmla="*/ 49 h 49"/>
                  <a:gd name="T8" fmla="*/ 20 w 50"/>
                  <a:gd name="T9" fmla="*/ 48 h 49"/>
                  <a:gd name="T10" fmla="*/ 23 w 50"/>
                  <a:gd name="T11" fmla="*/ 48 h 49"/>
                  <a:gd name="T12" fmla="*/ 27 w 50"/>
                  <a:gd name="T13" fmla="*/ 49 h 49"/>
                  <a:gd name="T14" fmla="*/ 38 w 50"/>
                  <a:gd name="T15" fmla="*/ 44 h 49"/>
                  <a:gd name="T16" fmla="*/ 50 w 50"/>
                  <a:gd name="T17" fmla="*/ 24 h 49"/>
                  <a:gd name="T18" fmla="*/ 47 w 50"/>
                  <a:gd name="T19" fmla="*/ 17 h 49"/>
                  <a:gd name="T20" fmla="*/ 47 w 50"/>
                  <a:gd name="T21" fmla="*/ 11 h 49"/>
                  <a:gd name="T22" fmla="*/ 44 w 50"/>
                  <a:gd name="T23" fmla="*/ 6 h 49"/>
                  <a:gd name="T24" fmla="*/ 38 w 50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49">
                    <a:moveTo>
                      <a:pt x="38" y="0"/>
                    </a:moveTo>
                    <a:cubicBezTo>
                      <a:pt x="36" y="0"/>
                      <a:pt x="34" y="0"/>
                      <a:pt x="31" y="1"/>
                    </a:cubicBezTo>
                    <a:cubicBezTo>
                      <a:pt x="13" y="5"/>
                      <a:pt x="1" y="21"/>
                      <a:pt x="0" y="39"/>
                    </a:cubicBezTo>
                    <a:cubicBezTo>
                      <a:pt x="4" y="44"/>
                      <a:pt x="10" y="47"/>
                      <a:pt x="16" y="49"/>
                    </a:cubicBezTo>
                    <a:cubicBezTo>
                      <a:pt x="17" y="48"/>
                      <a:pt x="19" y="48"/>
                      <a:pt x="20" y="48"/>
                    </a:cubicBezTo>
                    <a:cubicBezTo>
                      <a:pt x="21" y="48"/>
                      <a:pt x="22" y="48"/>
                      <a:pt x="23" y="48"/>
                    </a:cubicBezTo>
                    <a:cubicBezTo>
                      <a:pt x="24" y="49"/>
                      <a:pt x="26" y="49"/>
                      <a:pt x="27" y="49"/>
                    </a:cubicBezTo>
                    <a:cubicBezTo>
                      <a:pt x="31" y="48"/>
                      <a:pt x="35" y="47"/>
                      <a:pt x="38" y="44"/>
                    </a:cubicBezTo>
                    <a:cubicBezTo>
                      <a:pt x="45" y="39"/>
                      <a:pt x="49" y="32"/>
                      <a:pt x="50" y="24"/>
                    </a:cubicBezTo>
                    <a:cubicBezTo>
                      <a:pt x="48" y="22"/>
                      <a:pt x="47" y="19"/>
                      <a:pt x="47" y="17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9"/>
                      <a:pt x="46" y="7"/>
                      <a:pt x="44" y="6"/>
                    </a:cubicBezTo>
                    <a:cubicBezTo>
                      <a:pt x="43" y="3"/>
                      <a:pt x="41" y="1"/>
                      <a:pt x="3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401"/>
              <p:cNvSpPr>
                <a:spLocks/>
              </p:cNvSpPr>
              <p:nvPr/>
            </p:nvSpPr>
            <p:spPr bwMode="auto">
              <a:xfrm>
                <a:off x="3516" y="1393"/>
                <a:ext cx="52" cy="47"/>
              </a:xfrm>
              <a:custGeom>
                <a:avLst/>
                <a:gdLst>
                  <a:gd name="T0" fmla="*/ 15 w 30"/>
                  <a:gd name="T1" fmla="*/ 0 h 27"/>
                  <a:gd name="T2" fmla="*/ 7 w 30"/>
                  <a:gd name="T3" fmla="*/ 3 h 27"/>
                  <a:gd name="T4" fmla="*/ 4 w 30"/>
                  <a:gd name="T5" fmla="*/ 22 h 27"/>
                  <a:gd name="T6" fmla="*/ 15 w 30"/>
                  <a:gd name="T7" fmla="*/ 27 h 27"/>
                  <a:gd name="T8" fmla="*/ 23 w 30"/>
                  <a:gd name="T9" fmla="*/ 24 h 27"/>
                  <a:gd name="T10" fmla="*/ 26 w 30"/>
                  <a:gd name="T11" fmla="*/ 6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10" y="1"/>
                      <a:pt x="7" y="3"/>
                    </a:cubicBezTo>
                    <a:cubicBezTo>
                      <a:pt x="1" y="7"/>
                      <a:pt x="0" y="16"/>
                      <a:pt x="4" y="22"/>
                    </a:cubicBezTo>
                    <a:cubicBezTo>
                      <a:pt x="7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3" y="24"/>
                    </a:cubicBezTo>
                    <a:cubicBezTo>
                      <a:pt x="29" y="20"/>
                      <a:pt x="30" y="12"/>
                      <a:pt x="26" y="6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402"/>
              <p:cNvSpPr>
                <a:spLocks/>
              </p:cNvSpPr>
              <p:nvPr/>
            </p:nvSpPr>
            <p:spPr bwMode="auto">
              <a:xfrm>
                <a:off x="3773" y="1316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1"/>
                      <a:pt x="4" y="2"/>
                    </a:cubicBezTo>
                    <a:cubicBezTo>
                      <a:pt x="1" y="4"/>
                      <a:pt x="0" y="8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3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3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403"/>
              <p:cNvSpPr>
                <a:spLocks/>
              </p:cNvSpPr>
              <p:nvPr/>
            </p:nvSpPr>
            <p:spPr bwMode="auto">
              <a:xfrm>
                <a:off x="3321" y="1091"/>
                <a:ext cx="43" cy="29"/>
              </a:xfrm>
              <a:custGeom>
                <a:avLst/>
                <a:gdLst>
                  <a:gd name="T0" fmla="*/ 19 w 25"/>
                  <a:gd name="T1" fmla="*/ 0 h 17"/>
                  <a:gd name="T2" fmla="*/ 8 w 25"/>
                  <a:gd name="T3" fmla="*/ 3 h 17"/>
                  <a:gd name="T4" fmla="*/ 0 w 25"/>
                  <a:gd name="T5" fmla="*/ 17 h 17"/>
                  <a:gd name="T6" fmla="*/ 19 w 25"/>
                  <a:gd name="T7" fmla="*/ 2 h 17"/>
                  <a:gd name="T8" fmla="*/ 25 w 25"/>
                  <a:gd name="T9" fmla="*/ 1 h 17"/>
                  <a:gd name="T10" fmla="*/ 19 w 2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19" y="0"/>
                    </a:moveTo>
                    <a:cubicBezTo>
                      <a:pt x="15" y="0"/>
                      <a:pt x="11" y="1"/>
                      <a:pt x="8" y="3"/>
                    </a:cubicBezTo>
                    <a:cubicBezTo>
                      <a:pt x="3" y="7"/>
                      <a:pt x="0" y="12"/>
                      <a:pt x="0" y="17"/>
                    </a:cubicBezTo>
                    <a:cubicBezTo>
                      <a:pt x="4" y="10"/>
                      <a:pt x="10" y="5"/>
                      <a:pt x="19" y="2"/>
                    </a:cubicBezTo>
                    <a:cubicBezTo>
                      <a:pt x="21" y="1"/>
                      <a:pt x="23" y="1"/>
                      <a:pt x="25" y="1"/>
                    </a:cubicBezTo>
                    <a:cubicBezTo>
                      <a:pt x="23" y="0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404"/>
              <p:cNvSpPr>
                <a:spLocks/>
              </p:cNvSpPr>
              <p:nvPr/>
            </p:nvSpPr>
            <p:spPr bwMode="auto">
              <a:xfrm>
                <a:off x="3770" y="963"/>
                <a:ext cx="92" cy="87"/>
              </a:xfrm>
              <a:custGeom>
                <a:avLst/>
                <a:gdLst>
                  <a:gd name="T0" fmla="*/ 27 w 54"/>
                  <a:gd name="T1" fmla="*/ 0 h 51"/>
                  <a:gd name="T2" fmla="*/ 23 w 54"/>
                  <a:gd name="T3" fmla="*/ 1 h 51"/>
                  <a:gd name="T4" fmla="*/ 13 w 54"/>
                  <a:gd name="T5" fmla="*/ 4 h 51"/>
                  <a:gd name="T6" fmla="*/ 2 w 54"/>
                  <a:gd name="T7" fmla="*/ 18 h 51"/>
                  <a:gd name="T8" fmla="*/ 0 w 54"/>
                  <a:gd name="T9" fmla="*/ 30 h 51"/>
                  <a:gd name="T10" fmla="*/ 16 w 54"/>
                  <a:gd name="T11" fmla="*/ 51 h 51"/>
                  <a:gd name="T12" fmla="*/ 16 w 54"/>
                  <a:gd name="T13" fmla="*/ 51 h 51"/>
                  <a:gd name="T14" fmla="*/ 30 w 54"/>
                  <a:gd name="T15" fmla="*/ 47 h 51"/>
                  <a:gd name="T16" fmla="*/ 41 w 54"/>
                  <a:gd name="T17" fmla="*/ 49 h 51"/>
                  <a:gd name="T18" fmla="*/ 53 w 54"/>
                  <a:gd name="T19" fmla="*/ 24 h 51"/>
                  <a:gd name="T20" fmla="*/ 27 w 54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1">
                    <a:moveTo>
                      <a:pt x="27" y="0"/>
                    </a:moveTo>
                    <a:cubicBezTo>
                      <a:pt x="25" y="0"/>
                      <a:pt x="24" y="1"/>
                      <a:pt x="23" y="1"/>
                    </a:cubicBezTo>
                    <a:cubicBezTo>
                      <a:pt x="19" y="1"/>
                      <a:pt x="16" y="2"/>
                      <a:pt x="13" y="4"/>
                    </a:cubicBezTo>
                    <a:cubicBezTo>
                      <a:pt x="11" y="10"/>
                      <a:pt x="7" y="15"/>
                      <a:pt x="2" y="18"/>
                    </a:cubicBezTo>
                    <a:cubicBezTo>
                      <a:pt x="0" y="22"/>
                      <a:pt x="0" y="26"/>
                      <a:pt x="0" y="30"/>
                    </a:cubicBezTo>
                    <a:cubicBezTo>
                      <a:pt x="1" y="40"/>
                      <a:pt x="8" y="48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21" y="48"/>
                      <a:pt x="25" y="47"/>
                      <a:pt x="30" y="47"/>
                    </a:cubicBezTo>
                    <a:cubicBezTo>
                      <a:pt x="34" y="47"/>
                      <a:pt x="38" y="48"/>
                      <a:pt x="41" y="49"/>
                    </a:cubicBezTo>
                    <a:cubicBezTo>
                      <a:pt x="49" y="44"/>
                      <a:pt x="54" y="34"/>
                      <a:pt x="53" y="24"/>
                    </a:cubicBezTo>
                    <a:cubicBezTo>
                      <a:pt x="51" y="10"/>
                      <a:pt x="40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405"/>
              <p:cNvSpPr>
                <a:spLocks/>
              </p:cNvSpPr>
              <p:nvPr/>
            </p:nvSpPr>
            <p:spPr bwMode="auto">
              <a:xfrm>
                <a:off x="3773" y="969"/>
                <a:ext cx="19" cy="24"/>
              </a:xfrm>
              <a:custGeom>
                <a:avLst/>
                <a:gdLst>
                  <a:gd name="T0" fmla="*/ 11 w 11"/>
                  <a:gd name="T1" fmla="*/ 0 h 14"/>
                  <a:gd name="T2" fmla="*/ 0 w 11"/>
                  <a:gd name="T3" fmla="*/ 14 h 14"/>
                  <a:gd name="T4" fmla="*/ 11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0"/>
                    </a:moveTo>
                    <a:cubicBezTo>
                      <a:pt x="6" y="3"/>
                      <a:pt x="2" y="8"/>
                      <a:pt x="0" y="14"/>
                    </a:cubicBezTo>
                    <a:cubicBezTo>
                      <a:pt x="5" y="11"/>
                      <a:pt x="9" y="6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406"/>
              <p:cNvSpPr>
                <a:spLocks/>
              </p:cNvSpPr>
              <p:nvPr/>
            </p:nvSpPr>
            <p:spPr bwMode="auto">
              <a:xfrm>
                <a:off x="3903" y="875"/>
                <a:ext cx="52" cy="17"/>
              </a:xfrm>
              <a:custGeom>
                <a:avLst/>
                <a:gdLst>
                  <a:gd name="T0" fmla="*/ 0 w 30"/>
                  <a:gd name="T1" fmla="*/ 0 h 10"/>
                  <a:gd name="T2" fmla="*/ 15 w 30"/>
                  <a:gd name="T3" fmla="*/ 10 h 10"/>
                  <a:gd name="T4" fmla="*/ 17 w 30"/>
                  <a:gd name="T5" fmla="*/ 9 h 10"/>
                  <a:gd name="T6" fmla="*/ 30 w 30"/>
                  <a:gd name="T7" fmla="*/ 0 h 10"/>
                  <a:gd name="T8" fmla="*/ 16 w 30"/>
                  <a:gd name="T9" fmla="*/ 4 h 10"/>
                  <a:gd name="T10" fmla="*/ 15 w 30"/>
                  <a:gd name="T11" fmla="*/ 4 h 10"/>
                  <a:gd name="T12" fmla="*/ 0 w 3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3" y="6"/>
                      <a:pt x="9" y="10"/>
                      <a:pt x="15" y="10"/>
                    </a:cubicBezTo>
                    <a:cubicBezTo>
                      <a:pt x="16" y="10"/>
                      <a:pt x="16" y="10"/>
                      <a:pt x="17" y="9"/>
                    </a:cubicBezTo>
                    <a:cubicBezTo>
                      <a:pt x="23" y="9"/>
                      <a:pt x="27" y="5"/>
                      <a:pt x="30" y="0"/>
                    </a:cubicBezTo>
                    <a:cubicBezTo>
                      <a:pt x="26" y="3"/>
                      <a:pt x="21" y="4"/>
                      <a:pt x="16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0" y="4"/>
                      <a:pt x="5" y="3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407"/>
              <p:cNvSpPr>
                <a:spLocks/>
              </p:cNvSpPr>
              <p:nvPr/>
            </p:nvSpPr>
            <p:spPr bwMode="auto">
              <a:xfrm>
                <a:off x="3975" y="964"/>
                <a:ext cx="70" cy="69"/>
              </a:xfrm>
              <a:custGeom>
                <a:avLst/>
                <a:gdLst>
                  <a:gd name="T0" fmla="*/ 36 w 41"/>
                  <a:gd name="T1" fmla="*/ 0 h 40"/>
                  <a:gd name="T2" fmla="*/ 32 w 41"/>
                  <a:gd name="T3" fmla="*/ 1 h 40"/>
                  <a:gd name="T4" fmla="*/ 2 w 41"/>
                  <a:gd name="T5" fmla="*/ 40 h 40"/>
                  <a:gd name="T6" fmla="*/ 13 w 41"/>
                  <a:gd name="T7" fmla="*/ 34 h 40"/>
                  <a:gd name="T8" fmla="*/ 37 w 41"/>
                  <a:gd name="T9" fmla="*/ 28 h 40"/>
                  <a:gd name="T10" fmla="*/ 37 w 41"/>
                  <a:gd name="T11" fmla="*/ 27 h 40"/>
                  <a:gd name="T12" fmla="*/ 41 w 41"/>
                  <a:gd name="T13" fmla="*/ 17 h 40"/>
                  <a:gd name="T14" fmla="*/ 41 w 41"/>
                  <a:gd name="T15" fmla="*/ 17 h 40"/>
                  <a:gd name="T16" fmla="*/ 36 w 41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0">
                    <a:moveTo>
                      <a:pt x="36" y="0"/>
                    </a:moveTo>
                    <a:cubicBezTo>
                      <a:pt x="35" y="0"/>
                      <a:pt x="34" y="1"/>
                      <a:pt x="32" y="1"/>
                    </a:cubicBezTo>
                    <a:cubicBezTo>
                      <a:pt x="13" y="3"/>
                      <a:pt x="0" y="20"/>
                      <a:pt x="2" y="40"/>
                    </a:cubicBezTo>
                    <a:cubicBezTo>
                      <a:pt x="5" y="38"/>
                      <a:pt x="9" y="36"/>
                      <a:pt x="13" y="34"/>
                    </a:cubicBezTo>
                    <a:cubicBezTo>
                      <a:pt x="21" y="31"/>
                      <a:pt x="29" y="29"/>
                      <a:pt x="37" y="28"/>
                    </a:cubicBezTo>
                    <a:cubicBezTo>
                      <a:pt x="37" y="28"/>
                      <a:pt x="37" y="28"/>
                      <a:pt x="37" y="27"/>
                    </a:cubicBezTo>
                    <a:cubicBezTo>
                      <a:pt x="37" y="24"/>
                      <a:pt x="39" y="20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36" y="13"/>
                      <a:pt x="35" y="6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408"/>
              <p:cNvSpPr>
                <a:spLocks/>
              </p:cNvSpPr>
              <p:nvPr/>
            </p:nvSpPr>
            <p:spPr bwMode="auto">
              <a:xfrm>
                <a:off x="4035" y="964"/>
                <a:ext cx="48" cy="29"/>
              </a:xfrm>
              <a:custGeom>
                <a:avLst/>
                <a:gdLst>
                  <a:gd name="T0" fmla="*/ 2 w 28"/>
                  <a:gd name="T1" fmla="*/ 0 h 17"/>
                  <a:gd name="T2" fmla="*/ 1 w 28"/>
                  <a:gd name="T3" fmla="*/ 0 h 17"/>
                  <a:gd name="T4" fmla="*/ 6 w 28"/>
                  <a:gd name="T5" fmla="*/ 17 h 17"/>
                  <a:gd name="T6" fmla="*/ 6 w 28"/>
                  <a:gd name="T7" fmla="*/ 17 h 17"/>
                  <a:gd name="T8" fmla="*/ 20 w 28"/>
                  <a:gd name="T9" fmla="*/ 10 h 17"/>
                  <a:gd name="T10" fmla="*/ 22 w 28"/>
                  <a:gd name="T11" fmla="*/ 11 h 17"/>
                  <a:gd name="T12" fmla="*/ 28 w 28"/>
                  <a:gd name="T13" fmla="*/ 12 h 17"/>
                  <a:gd name="T14" fmla="*/ 2 w 28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7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6"/>
                      <a:pt x="1" y="13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9" y="13"/>
                      <a:pt x="15" y="10"/>
                      <a:pt x="20" y="10"/>
                    </a:cubicBezTo>
                    <a:cubicBezTo>
                      <a:pt x="21" y="10"/>
                      <a:pt x="21" y="10"/>
                      <a:pt x="22" y="11"/>
                    </a:cubicBezTo>
                    <a:cubicBezTo>
                      <a:pt x="24" y="11"/>
                      <a:pt x="26" y="11"/>
                      <a:pt x="28" y="12"/>
                    </a:cubicBezTo>
                    <a:cubicBezTo>
                      <a:pt x="21" y="5"/>
                      <a:pt x="12" y="0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409"/>
              <p:cNvSpPr>
                <a:spLocks/>
              </p:cNvSpPr>
              <p:nvPr/>
            </p:nvSpPr>
            <p:spPr bwMode="auto">
              <a:xfrm>
                <a:off x="4232" y="999"/>
                <a:ext cx="70" cy="53"/>
              </a:xfrm>
              <a:custGeom>
                <a:avLst/>
                <a:gdLst>
                  <a:gd name="T0" fmla="*/ 4 w 41"/>
                  <a:gd name="T1" fmla="*/ 0 h 31"/>
                  <a:gd name="T2" fmla="*/ 1 w 41"/>
                  <a:gd name="T3" fmla="*/ 14 h 31"/>
                  <a:gd name="T4" fmla="*/ 20 w 41"/>
                  <a:gd name="T5" fmla="*/ 31 h 31"/>
                  <a:gd name="T6" fmla="*/ 23 w 41"/>
                  <a:gd name="T7" fmla="*/ 31 h 31"/>
                  <a:gd name="T8" fmla="*/ 39 w 41"/>
                  <a:gd name="T9" fmla="*/ 9 h 31"/>
                  <a:gd name="T10" fmla="*/ 38 w 41"/>
                  <a:gd name="T11" fmla="*/ 5 h 31"/>
                  <a:gd name="T12" fmla="*/ 25 w 41"/>
                  <a:gd name="T13" fmla="*/ 9 h 31"/>
                  <a:gd name="T14" fmla="*/ 24 w 41"/>
                  <a:gd name="T15" fmla="*/ 9 h 31"/>
                  <a:gd name="T16" fmla="*/ 4 w 4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1">
                    <a:moveTo>
                      <a:pt x="4" y="0"/>
                    </a:moveTo>
                    <a:cubicBezTo>
                      <a:pt x="2" y="4"/>
                      <a:pt x="0" y="9"/>
                      <a:pt x="1" y="14"/>
                    </a:cubicBezTo>
                    <a:cubicBezTo>
                      <a:pt x="2" y="24"/>
                      <a:pt x="11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33" y="29"/>
                      <a:pt x="41" y="20"/>
                      <a:pt x="39" y="9"/>
                    </a:cubicBezTo>
                    <a:cubicBezTo>
                      <a:pt x="39" y="8"/>
                      <a:pt x="39" y="6"/>
                      <a:pt x="38" y="5"/>
                    </a:cubicBezTo>
                    <a:cubicBezTo>
                      <a:pt x="34" y="8"/>
                      <a:pt x="30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6" y="9"/>
                      <a:pt x="9" y="6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410"/>
              <p:cNvSpPr>
                <a:spLocks/>
              </p:cNvSpPr>
              <p:nvPr/>
            </p:nvSpPr>
            <p:spPr bwMode="auto">
              <a:xfrm>
                <a:off x="4044" y="789"/>
                <a:ext cx="94" cy="83"/>
              </a:xfrm>
              <a:custGeom>
                <a:avLst/>
                <a:gdLst>
                  <a:gd name="T0" fmla="*/ 30 w 55"/>
                  <a:gd name="T1" fmla="*/ 0 h 48"/>
                  <a:gd name="T2" fmla="*/ 26 w 55"/>
                  <a:gd name="T3" fmla="*/ 0 h 48"/>
                  <a:gd name="T4" fmla="*/ 2 w 55"/>
                  <a:gd name="T5" fmla="*/ 32 h 48"/>
                  <a:gd name="T6" fmla="*/ 9 w 55"/>
                  <a:gd name="T7" fmla="*/ 48 h 48"/>
                  <a:gd name="T8" fmla="*/ 35 w 55"/>
                  <a:gd name="T9" fmla="*/ 36 h 48"/>
                  <a:gd name="T10" fmla="*/ 35 w 55"/>
                  <a:gd name="T11" fmla="*/ 36 h 48"/>
                  <a:gd name="T12" fmla="*/ 52 w 55"/>
                  <a:gd name="T13" fmla="*/ 40 h 48"/>
                  <a:gd name="T14" fmla="*/ 55 w 55"/>
                  <a:gd name="T15" fmla="*/ 16 h 48"/>
                  <a:gd name="T16" fmla="*/ 30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30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2"/>
                    </a:cubicBezTo>
                    <a:cubicBezTo>
                      <a:pt x="2" y="38"/>
                      <a:pt x="5" y="44"/>
                      <a:pt x="9" y="48"/>
                    </a:cubicBezTo>
                    <a:cubicBezTo>
                      <a:pt x="15" y="41"/>
                      <a:pt x="2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41" y="36"/>
                      <a:pt x="47" y="37"/>
                      <a:pt x="52" y="40"/>
                    </a:cubicBezTo>
                    <a:cubicBezTo>
                      <a:pt x="49" y="32"/>
                      <a:pt x="50" y="23"/>
                      <a:pt x="55" y="16"/>
                    </a:cubicBezTo>
                    <a:cubicBezTo>
                      <a:pt x="50" y="7"/>
                      <a:pt x="40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411"/>
              <p:cNvSpPr>
                <a:spLocks/>
              </p:cNvSpPr>
              <p:nvPr/>
            </p:nvSpPr>
            <p:spPr bwMode="auto">
              <a:xfrm>
                <a:off x="4128" y="817"/>
                <a:ext cx="15" cy="44"/>
              </a:xfrm>
              <a:custGeom>
                <a:avLst/>
                <a:gdLst>
                  <a:gd name="T0" fmla="*/ 6 w 9"/>
                  <a:gd name="T1" fmla="*/ 0 h 26"/>
                  <a:gd name="T2" fmla="*/ 3 w 9"/>
                  <a:gd name="T3" fmla="*/ 24 h 26"/>
                  <a:gd name="T4" fmla="*/ 5 w 9"/>
                  <a:gd name="T5" fmla="*/ 26 h 26"/>
                  <a:gd name="T6" fmla="*/ 8 w 9"/>
                  <a:gd name="T7" fmla="*/ 9 h 26"/>
                  <a:gd name="T8" fmla="*/ 6 w 9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6">
                    <a:moveTo>
                      <a:pt x="6" y="0"/>
                    </a:moveTo>
                    <a:cubicBezTo>
                      <a:pt x="1" y="7"/>
                      <a:pt x="0" y="16"/>
                      <a:pt x="3" y="24"/>
                    </a:cubicBezTo>
                    <a:cubicBezTo>
                      <a:pt x="4" y="24"/>
                      <a:pt x="4" y="25"/>
                      <a:pt x="5" y="26"/>
                    </a:cubicBezTo>
                    <a:cubicBezTo>
                      <a:pt x="8" y="21"/>
                      <a:pt x="9" y="15"/>
                      <a:pt x="8" y="9"/>
                    </a:cubicBezTo>
                    <a:cubicBezTo>
                      <a:pt x="8" y="6"/>
                      <a:pt x="7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412"/>
              <p:cNvSpPr>
                <a:spLocks/>
              </p:cNvSpPr>
              <p:nvPr/>
            </p:nvSpPr>
            <p:spPr bwMode="auto">
              <a:xfrm>
                <a:off x="4191" y="1126"/>
                <a:ext cx="24" cy="46"/>
              </a:xfrm>
              <a:custGeom>
                <a:avLst/>
                <a:gdLst>
                  <a:gd name="T0" fmla="*/ 0 w 14"/>
                  <a:gd name="T1" fmla="*/ 0 h 27"/>
                  <a:gd name="T2" fmla="*/ 0 w 14"/>
                  <a:gd name="T3" fmla="*/ 0 h 27"/>
                  <a:gd name="T4" fmla="*/ 1 w 14"/>
                  <a:gd name="T5" fmla="*/ 27 h 27"/>
                  <a:gd name="T6" fmla="*/ 2 w 14"/>
                  <a:gd name="T7" fmla="*/ 27 h 27"/>
                  <a:gd name="T8" fmla="*/ 14 w 14"/>
                  <a:gd name="T9" fmla="*/ 15 h 27"/>
                  <a:gd name="T10" fmla="*/ 0 w 14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2" y="18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9" y="26"/>
                      <a:pt x="14" y="21"/>
                      <a:pt x="14" y="15"/>
                    </a:cubicBezTo>
                    <a:cubicBezTo>
                      <a:pt x="7" y="14"/>
                      <a:pt x="1" y="7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413"/>
              <p:cNvSpPr>
                <a:spLocks/>
              </p:cNvSpPr>
              <p:nvPr/>
            </p:nvSpPr>
            <p:spPr bwMode="auto">
              <a:xfrm>
                <a:off x="4224" y="872"/>
                <a:ext cx="25" cy="25"/>
              </a:xfrm>
              <a:custGeom>
                <a:avLst/>
                <a:gdLst>
                  <a:gd name="T0" fmla="*/ 7 w 15"/>
                  <a:gd name="T1" fmla="*/ 0 h 15"/>
                  <a:gd name="T2" fmla="*/ 6 w 15"/>
                  <a:gd name="T3" fmla="*/ 0 h 15"/>
                  <a:gd name="T4" fmla="*/ 0 w 15"/>
                  <a:gd name="T5" fmla="*/ 8 h 15"/>
                  <a:gd name="T6" fmla="*/ 7 w 15"/>
                  <a:gd name="T7" fmla="*/ 15 h 15"/>
                  <a:gd name="T8" fmla="*/ 8 w 15"/>
                  <a:gd name="T9" fmla="*/ 15 h 15"/>
                  <a:gd name="T10" fmla="*/ 15 w 15"/>
                  <a:gd name="T11" fmla="*/ 7 h 15"/>
                  <a:gd name="T12" fmla="*/ 7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1"/>
                      <a:pt x="0" y="4"/>
                      <a:pt x="0" y="8"/>
                    </a:cubicBezTo>
                    <a:cubicBezTo>
                      <a:pt x="1" y="12"/>
                      <a:pt x="4" y="15"/>
                      <a:pt x="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0"/>
                      <a:pt x="15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414"/>
              <p:cNvSpPr>
                <a:spLocks/>
              </p:cNvSpPr>
              <p:nvPr/>
            </p:nvSpPr>
            <p:spPr bwMode="auto">
              <a:xfrm>
                <a:off x="3842" y="1167"/>
                <a:ext cx="27" cy="31"/>
              </a:xfrm>
              <a:custGeom>
                <a:avLst/>
                <a:gdLst>
                  <a:gd name="T0" fmla="*/ 15 w 16"/>
                  <a:gd name="T1" fmla="*/ 0 h 18"/>
                  <a:gd name="T2" fmla="*/ 4 w 16"/>
                  <a:gd name="T3" fmla="*/ 2 h 18"/>
                  <a:gd name="T4" fmla="*/ 1 w 16"/>
                  <a:gd name="T5" fmla="*/ 2 h 18"/>
                  <a:gd name="T6" fmla="*/ 0 w 16"/>
                  <a:gd name="T7" fmla="*/ 2 h 18"/>
                  <a:gd name="T8" fmla="*/ 9 w 16"/>
                  <a:gd name="T9" fmla="*/ 18 h 18"/>
                  <a:gd name="T10" fmla="*/ 15 w 16"/>
                  <a:gd name="T11" fmla="*/ 1 h 18"/>
                  <a:gd name="T12" fmla="*/ 15 w 1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cubicBezTo>
                      <a:pt x="12" y="1"/>
                      <a:pt x="8" y="2"/>
                      <a:pt x="4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4" y="6"/>
                      <a:pt x="7" y="12"/>
                      <a:pt x="9" y="18"/>
                    </a:cubicBezTo>
                    <a:cubicBezTo>
                      <a:pt x="14" y="14"/>
                      <a:pt x="16" y="7"/>
                      <a:pt x="15" y="1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415"/>
              <p:cNvSpPr>
                <a:spLocks/>
              </p:cNvSpPr>
              <p:nvPr/>
            </p:nvSpPr>
            <p:spPr bwMode="auto">
              <a:xfrm>
                <a:off x="3802" y="1153"/>
                <a:ext cx="55" cy="52"/>
              </a:xfrm>
              <a:custGeom>
                <a:avLst/>
                <a:gdLst>
                  <a:gd name="T0" fmla="*/ 3 w 32"/>
                  <a:gd name="T1" fmla="*/ 0 h 30"/>
                  <a:gd name="T2" fmla="*/ 0 w 32"/>
                  <a:gd name="T3" fmla="*/ 8 h 30"/>
                  <a:gd name="T4" fmla="*/ 3 w 32"/>
                  <a:gd name="T5" fmla="*/ 21 h 30"/>
                  <a:gd name="T6" fmla="*/ 19 w 32"/>
                  <a:gd name="T7" fmla="*/ 30 h 30"/>
                  <a:gd name="T8" fmla="*/ 22 w 32"/>
                  <a:gd name="T9" fmla="*/ 30 h 30"/>
                  <a:gd name="T10" fmla="*/ 32 w 32"/>
                  <a:gd name="T11" fmla="*/ 26 h 30"/>
                  <a:gd name="T12" fmla="*/ 23 w 32"/>
                  <a:gd name="T13" fmla="*/ 10 h 30"/>
                  <a:gd name="T14" fmla="*/ 3 w 3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0">
                    <a:moveTo>
                      <a:pt x="3" y="0"/>
                    </a:moveTo>
                    <a:cubicBezTo>
                      <a:pt x="2" y="3"/>
                      <a:pt x="1" y="5"/>
                      <a:pt x="0" y="8"/>
                    </a:cubicBezTo>
                    <a:cubicBezTo>
                      <a:pt x="2" y="12"/>
                      <a:pt x="3" y="16"/>
                      <a:pt x="3" y="21"/>
                    </a:cubicBezTo>
                    <a:cubicBezTo>
                      <a:pt x="6" y="27"/>
                      <a:pt x="12" y="30"/>
                      <a:pt x="19" y="30"/>
                    </a:cubicBezTo>
                    <a:cubicBezTo>
                      <a:pt x="20" y="30"/>
                      <a:pt x="21" y="30"/>
                      <a:pt x="22" y="30"/>
                    </a:cubicBezTo>
                    <a:cubicBezTo>
                      <a:pt x="26" y="30"/>
                      <a:pt x="29" y="28"/>
                      <a:pt x="32" y="26"/>
                    </a:cubicBezTo>
                    <a:cubicBezTo>
                      <a:pt x="30" y="20"/>
                      <a:pt x="27" y="14"/>
                      <a:pt x="23" y="10"/>
                    </a:cubicBezTo>
                    <a:cubicBezTo>
                      <a:pt x="15" y="9"/>
                      <a:pt x="8" y="6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416"/>
              <p:cNvSpPr>
                <a:spLocks/>
              </p:cNvSpPr>
              <p:nvPr/>
            </p:nvSpPr>
            <p:spPr bwMode="auto">
              <a:xfrm>
                <a:off x="3802" y="1167"/>
                <a:ext cx="5" cy="22"/>
              </a:xfrm>
              <a:custGeom>
                <a:avLst/>
                <a:gdLst>
                  <a:gd name="T0" fmla="*/ 0 w 3"/>
                  <a:gd name="T1" fmla="*/ 0 h 13"/>
                  <a:gd name="T2" fmla="*/ 0 w 3"/>
                  <a:gd name="T3" fmla="*/ 6 h 13"/>
                  <a:gd name="T4" fmla="*/ 3 w 3"/>
                  <a:gd name="T5" fmla="*/ 13 h 13"/>
                  <a:gd name="T6" fmla="*/ 0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1" y="11"/>
                      <a:pt x="3" y="13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417"/>
              <p:cNvSpPr>
                <a:spLocks/>
              </p:cNvSpPr>
              <p:nvPr/>
            </p:nvSpPr>
            <p:spPr bwMode="auto">
              <a:xfrm>
                <a:off x="4520" y="764"/>
                <a:ext cx="75" cy="84"/>
              </a:xfrm>
              <a:custGeom>
                <a:avLst/>
                <a:gdLst>
                  <a:gd name="T0" fmla="*/ 18 w 44"/>
                  <a:gd name="T1" fmla="*/ 0 h 49"/>
                  <a:gd name="T2" fmla="*/ 14 w 44"/>
                  <a:gd name="T3" fmla="*/ 0 h 49"/>
                  <a:gd name="T4" fmla="*/ 0 w 44"/>
                  <a:gd name="T5" fmla="*/ 7 h 49"/>
                  <a:gd name="T6" fmla="*/ 1 w 44"/>
                  <a:gd name="T7" fmla="*/ 10 h 49"/>
                  <a:gd name="T8" fmla="*/ 4 w 44"/>
                  <a:gd name="T9" fmla="*/ 10 h 49"/>
                  <a:gd name="T10" fmla="*/ 22 w 44"/>
                  <a:gd name="T11" fmla="*/ 26 h 49"/>
                  <a:gd name="T12" fmla="*/ 7 w 44"/>
                  <a:gd name="T13" fmla="*/ 47 h 49"/>
                  <a:gd name="T14" fmla="*/ 17 w 44"/>
                  <a:gd name="T15" fmla="*/ 49 h 49"/>
                  <a:gd name="T16" fmla="*/ 21 w 44"/>
                  <a:gd name="T17" fmla="*/ 49 h 49"/>
                  <a:gd name="T18" fmla="*/ 42 w 44"/>
                  <a:gd name="T19" fmla="*/ 21 h 49"/>
                  <a:gd name="T20" fmla="*/ 18 w 44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49">
                    <a:moveTo>
                      <a:pt x="18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8" y="1"/>
                      <a:pt x="4" y="4"/>
                      <a:pt x="0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13" y="10"/>
                      <a:pt x="21" y="17"/>
                      <a:pt x="22" y="26"/>
                    </a:cubicBezTo>
                    <a:cubicBezTo>
                      <a:pt x="23" y="36"/>
                      <a:pt x="17" y="45"/>
                      <a:pt x="7" y="47"/>
                    </a:cubicBezTo>
                    <a:cubicBezTo>
                      <a:pt x="11" y="48"/>
                      <a:pt x="14" y="49"/>
                      <a:pt x="17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35" y="47"/>
                      <a:pt x="44" y="34"/>
                      <a:pt x="42" y="21"/>
                    </a:cubicBezTo>
                    <a:cubicBezTo>
                      <a:pt x="40" y="9"/>
                      <a:pt x="29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418"/>
              <p:cNvSpPr>
                <a:spLocks/>
              </p:cNvSpPr>
              <p:nvPr/>
            </p:nvSpPr>
            <p:spPr bwMode="auto">
              <a:xfrm>
                <a:off x="4515" y="776"/>
                <a:ext cx="6" cy="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4 h 4"/>
                  <a:gd name="T4" fmla="*/ 4 w 4"/>
                  <a:gd name="T5" fmla="*/ 3 h 4"/>
                  <a:gd name="T6" fmla="*/ 4 w 4"/>
                  <a:gd name="T7" fmla="*/ 3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419"/>
              <p:cNvSpPr>
                <a:spLocks/>
              </p:cNvSpPr>
              <p:nvPr/>
            </p:nvSpPr>
            <p:spPr bwMode="auto">
              <a:xfrm>
                <a:off x="4659" y="882"/>
                <a:ext cx="54" cy="50"/>
              </a:xfrm>
              <a:custGeom>
                <a:avLst/>
                <a:gdLst>
                  <a:gd name="T0" fmla="*/ 16 w 32"/>
                  <a:gd name="T1" fmla="*/ 0 h 29"/>
                  <a:gd name="T2" fmla="*/ 14 w 32"/>
                  <a:gd name="T3" fmla="*/ 0 h 29"/>
                  <a:gd name="T4" fmla="*/ 2 w 32"/>
                  <a:gd name="T5" fmla="*/ 17 h 29"/>
                  <a:gd name="T6" fmla="*/ 16 w 32"/>
                  <a:gd name="T7" fmla="*/ 29 h 29"/>
                  <a:gd name="T8" fmla="*/ 19 w 32"/>
                  <a:gd name="T9" fmla="*/ 29 h 29"/>
                  <a:gd name="T10" fmla="*/ 31 w 32"/>
                  <a:gd name="T11" fmla="*/ 12 h 29"/>
                  <a:gd name="T12" fmla="*/ 16 w 32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2" y="17"/>
                    </a:cubicBezTo>
                    <a:cubicBezTo>
                      <a:pt x="3" y="24"/>
                      <a:pt x="9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27" y="28"/>
                      <a:pt x="32" y="20"/>
                      <a:pt x="31" y="12"/>
                    </a:cubicBezTo>
                    <a:cubicBezTo>
                      <a:pt x="30" y="5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420"/>
              <p:cNvSpPr>
                <a:spLocks noEditPoints="1"/>
              </p:cNvSpPr>
              <p:nvPr/>
            </p:nvSpPr>
            <p:spPr bwMode="auto">
              <a:xfrm>
                <a:off x="4482" y="971"/>
                <a:ext cx="113" cy="93"/>
              </a:xfrm>
              <a:custGeom>
                <a:avLst/>
                <a:gdLst>
                  <a:gd name="T0" fmla="*/ 62 w 66"/>
                  <a:gd name="T1" fmla="*/ 7 h 54"/>
                  <a:gd name="T2" fmla="*/ 60 w 66"/>
                  <a:gd name="T3" fmla="*/ 11 h 54"/>
                  <a:gd name="T4" fmla="*/ 66 w 66"/>
                  <a:gd name="T5" fmla="*/ 16 h 54"/>
                  <a:gd name="T6" fmla="*/ 62 w 66"/>
                  <a:gd name="T7" fmla="*/ 7 h 54"/>
                  <a:gd name="T8" fmla="*/ 12 w 66"/>
                  <a:gd name="T9" fmla="*/ 0 h 54"/>
                  <a:gd name="T10" fmla="*/ 2 w 66"/>
                  <a:gd name="T11" fmla="*/ 29 h 54"/>
                  <a:gd name="T12" fmla="*/ 21 w 66"/>
                  <a:gd name="T13" fmla="*/ 54 h 54"/>
                  <a:gd name="T14" fmla="*/ 15 w 66"/>
                  <a:gd name="T15" fmla="*/ 42 h 54"/>
                  <a:gd name="T16" fmla="*/ 20 w 66"/>
                  <a:gd name="T17" fmla="*/ 19 h 54"/>
                  <a:gd name="T18" fmla="*/ 12 w 66"/>
                  <a:gd name="T19" fmla="*/ 3 h 54"/>
                  <a:gd name="T20" fmla="*/ 12 w 66"/>
                  <a:gd name="T2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54">
                    <a:moveTo>
                      <a:pt x="62" y="7"/>
                    </a:moveTo>
                    <a:cubicBezTo>
                      <a:pt x="62" y="8"/>
                      <a:pt x="61" y="10"/>
                      <a:pt x="60" y="11"/>
                    </a:cubicBezTo>
                    <a:cubicBezTo>
                      <a:pt x="62" y="13"/>
                      <a:pt x="64" y="14"/>
                      <a:pt x="66" y="16"/>
                    </a:cubicBezTo>
                    <a:cubicBezTo>
                      <a:pt x="65" y="13"/>
                      <a:pt x="64" y="10"/>
                      <a:pt x="62" y="7"/>
                    </a:cubicBezTo>
                    <a:moveTo>
                      <a:pt x="12" y="0"/>
                    </a:moveTo>
                    <a:cubicBezTo>
                      <a:pt x="4" y="7"/>
                      <a:pt x="0" y="18"/>
                      <a:pt x="2" y="29"/>
                    </a:cubicBezTo>
                    <a:cubicBezTo>
                      <a:pt x="3" y="40"/>
                      <a:pt x="11" y="50"/>
                      <a:pt x="21" y="54"/>
                    </a:cubicBezTo>
                    <a:cubicBezTo>
                      <a:pt x="18" y="51"/>
                      <a:pt x="16" y="47"/>
                      <a:pt x="15" y="42"/>
                    </a:cubicBezTo>
                    <a:cubicBezTo>
                      <a:pt x="13" y="34"/>
                      <a:pt x="15" y="25"/>
                      <a:pt x="20" y="19"/>
                    </a:cubicBezTo>
                    <a:cubicBezTo>
                      <a:pt x="16" y="15"/>
                      <a:pt x="13" y="9"/>
                      <a:pt x="12" y="3"/>
                    </a:cubicBezTo>
                    <a:cubicBezTo>
                      <a:pt x="12" y="2"/>
                      <a:pt x="12" y="1"/>
                      <a:pt x="1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421"/>
              <p:cNvSpPr>
                <a:spLocks/>
              </p:cNvSpPr>
              <p:nvPr/>
            </p:nvSpPr>
            <p:spPr bwMode="auto">
              <a:xfrm>
                <a:off x="4504" y="990"/>
                <a:ext cx="96" cy="79"/>
              </a:xfrm>
              <a:custGeom>
                <a:avLst/>
                <a:gdLst>
                  <a:gd name="T0" fmla="*/ 47 w 56"/>
                  <a:gd name="T1" fmla="*/ 0 h 46"/>
                  <a:gd name="T2" fmla="*/ 28 w 56"/>
                  <a:gd name="T3" fmla="*/ 14 h 46"/>
                  <a:gd name="T4" fmla="*/ 24 w 56"/>
                  <a:gd name="T5" fmla="*/ 14 h 46"/>
                  <a:gd name="T6" fmla="*/ 7 w 56"/>
                  <a:gd name="T7" fmla="*/ 8 h 46"/>
                  <a:gd name="T8" fmla="*/ 2 w 56"/>
                  <a:gd name="T9" fmla="*/ 31 h 46"/>
                  <a:gd name="T10" fmla="*/ 8 w 56"/>
                  <a:gd name="T11" fmla="*/ 43 h 46"/>
                  <a:gd name="T12" fmla="*/ 21 w 56"/>
                  <a:gd name="T13" fmla="*/ 46 h 46"/>
                  <a:gd name="T14" fmla="*/ 26 w 56"/>
                  <a:gd name="T15" fmla="*/ 45 h 46"/>
                  <a:gd name="T16" fmla="*/ 53 w 56"/>
                  <a:gd name="T17" fmla="*/ 8 h 46"/>
                  <a:gd name="T18" fmla="*/ 53 w 56"/>
                  <a:gd name="T19" fmla="*/ 5 h 46"/>
                  <a:gd name="T20" fmla="*/ 47 w 5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6">
                    <a:moveTo>
                      <a:pt x="47" y="0"/>
                    </a:moveTo>
                    <a:cubicBezTo>
                      <a:pt x="43" y="8"/>
                      <a:pt x="36" y="13"/>
                      <a:pt x="28" y="14"/>
                    </a:cubicBezTo>
                    <a:cubicBezTo>
                      <a:pt x="26" y="14"/>
                      <a:pt x="25" y="14"/>
                      <a:pt x="24" y="14"/>
                    </a:cubicBezTo>
                    <a:cubicBezTo>
                      <a:pt x="18" y="14"/>
                      <a:pt x="12" y="12"/>
                      <a:pt x="7" y="8"/>
                    </a:cubicBezTo>
                    <a:cubicBezTo>
                      <a:pt x="2" y="14"/>
                      <a:pt x="0" y="23"/>
                      <a:pt x="2" y="31"/>
                    </a:cubicBezTo>
                    <a:cubicBezTo>
                      <a:pt x="3" y="36"/>
                      <a:pt x="5" y="40"/>
                      <a:pt x="8" y="43"/>
                    </a:cubicBezTo>
                    <a:cubicBezTo>
                      <a:pt x="12" y="45"/>
                      <a:pt x="16" y="46"/>
                      <a:pt x="21" y="46"/>
                    </a:cubicBezTo>
                    <a:cubicBezTo>
                      <a:pt x="23" y="46"/>
                      <a:pt x="24" y="45"/>
                      <a:pt x="26" y="45"/>
                    </a:cubicBezTo>
                    <a:cubicBezTo>
                      <a:pt x="44" y="42"/>
                      <a:pt x="56" y="26"/>
                      <a:pt x="53" y="8"/>
                    </a:cubicBezTo>
                    <a:cubicBezTo>
                      <a:pt x="53" y="7"/>
                      <a:pt x="53" y="6"/>
                      <a:pt x="53" y="5"/>
                    </a:cubicBezTo>
                    <a:cubicBezTo>
                      <a:pt x="51" y="3"/>
                      <a:pt x="49" y="2"/>
                      <a:pt x="4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422"/>
              <p:cNvSpPr>
                <a:spLocks/>
              </p:cNvSpPr>
              <p:nvPr/>
            </p:nvSpPr>
            <p:spPr bwMode="auto">
              <a:xfrm>
                <a:off x="4521" y="1192"/>
                <a:ext cx="62" cy="62"/>
              </a:xfrm>
              <a:custGeom>
                <a:avLst/>
                <a:gdLst>
                  <a:gd name="T0" fmla="*/ 19 w 36"/>
                  <a:gd name="T1" fmla="*/ 0 h 36"/>
                  <a:gd name="T2" fmla="*/ 16 w 36"/>
                  <a:gd name="T3" fmla="*/ 0 h 36"/>
                  <a:gd name="T4" fmla="*/ 1 w 36"/>
                  <a:gd name="T5" fmla="*/ 21 h 36"/>
                  <a:gd name="T6" fmla="*/ 19 w 36"/>
                  <a:gd name="T7" fmla="*/ 36 h 36"/>
                  <a:gd name="T8" fmla="*/ 21 w 36"/>
                  <a:gd name="T9" fmla="*/ 35 h 36"/>
                  <a:gd name="T10" fmla="*/ 36 w 36"/>
                  <a:gd name="T11" fmla="*/ 18 h 36"/>
                  <a:gd name="T12" fmla="*/ 30 w 36"/>
                  <a:gd name="T13" fmla="*/ 8 h 36"/>
                  <a:gd name="T14" fmla="*/ 30 w 36"/>
                  <a:gd name="T15" fmla="*/ 4 h 36"/>
                  <a:gd name="T16" fmla="*/ 19 w 3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cubicBezTo>
                      <a:pt x="18" y="0"/>
                      <a:pt x="17" y="0"/>
                      <a:pt x="16" y="0"/>
                    </a:cubicBezTo>
                    <a:cubicBezTo>
                      <a:pt x="6" y="2"/>
                      <a:pt x="0" y="11"/>
                      <a:pt x="1" y="21"/>
                    </a:cubicBezTo>
                    <a:cubicBezTo>
                      <a:pt x="2" y="29"/>
                      <a:pt x="10" y="36"/>
                      <a:pt x="19" y="36"/>
                    </a:cubicBezTo>
                    <a:cubicBezTo>
                      <a:pt x="20" y="36"/>
                      <a:pt x="20" y="36"/>
                      <a:pt x="21" y="35"/>
                    </a:cubicBezTo>
                    <a:cubicBezTo>
                      <a:pt x="30" y="34"/>
                      <a:pt x="36" y="27"/>
                      <a:pt x="36" y="18"/>
                    </a:cubicBezTo>
                    <a:cubicBezTo>
                      <a:pt x="33" y="16"/>
                      <a:pt x="31" y="12"/>
                      <a:pt x="30" y="8"/>
                    </a:cubicBezTo>
                    <a:cubicBezTo>
                      <a:pt x="30" y="7"/>
                      <a:pt x="30" y="5"/>
                      <a:pt x="30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423"/>
              <p:cNvSpPr>
                <a:spLocks/>
              </p:cNvSpPr>
              <p:nvPr/>
            </p:nvSpPr>
            <p:spPr bwMode="auto">
              <a:xfrm>
                <a:off x="4573" y="1199"/>
                <a:ext cx="10" cy="24"/>
              </a:xfrm>
              <a:custGeom>
                <a:avLst/>
                <a:gdLst>
                  <a:gd name="T0" fmla="*/ 0 w 6"/>
                  <a:gd name="T1" fmla="*/ 0 h 14"/>
                  <a:gd name="T2" fmla="*/ 0 w 6"/>
                  <a:gd name="T3" fmla="*/ 4 h 14"/>
                  <a:gd name="T4" fmla="*/ 6 w 6"/>
                  <a:gd name="T5" fmla="*/ 14 h 14"/>
                  <a:gd name="T6" fmla="*/ 6 w 6"/>
                  <a:gd name="T7" fmla="*/ 11 h 14"/>
                  <a:gd name="T8" fmla="*/ 0 w 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1" y="8"/>
                      <a:pt x="3" y="12"/>
                      <a:pt x="6" y="14"/>
                    </a:cubicBezTo>
                    <a:cubicBezTo>
                      <a:pt x="6" y="13"/>
                      <a:pt x="6" y="12"/>
                      <a:pt x="6" y="11"/>
                    </a:cubicBezTo>
                    <a:cubicBezTo>
                      <a:pt x="6" y="7"/>
                      <a:pt x="3" y="3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424"/>
              <p:cNvSpPr>
                <a:spLocks/>
              </p:cNvSpPr>
              <p:nvPr/>
            </p:nvSpPr>
            <p:spPr bwMode="auto">
              <a:xfrm>
                <a:off x="4345" y="937"/>
                <a:ext cx="74" cy="86"/>
              </a:xfrm>
              <a:custGeom>
                <a:avLst/>
                <a:gdLst>
                  <a:gd name="T0" fmla="*/ 24 w 43"/>
                  <a:gd name="T1" fmla="*/ 0 h 50"/>
                  <a:gd name="T2" fmla="*/ 25 w 43"/>
                  <a:gd name="T3" fmla="*/ 6 h 50"/>
                  <a:gd name="T4" fmla="*/ 0 w 43"/>
                  <a:gd name="T5" fmla="*/ 44 h 50"/>
                  <a:gd name="T6" fmla="*/ 16 w 43"/>
                  <a:gd name="T7" fmla="*/ 50 h 50"/>
                  <a:gd name="T8" fmla="*/ 20 w 43"/>
                  <a:gd name="T9" fmla="*/ 49 h 50"/>
                  <a:gd name="T10" fmla="*/ 41 w 43"/>
                  <a:gd name="T11" fmla="*/ 20 h 50"/>
                  <a:gd name="T12" fmla="*/ 24 w 43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0">
                    <a:moveTo>
                      <a:pt x="24" y="0"/>
                    </a:moveTo>
                    <a:cubicBezTo>
                      <a:pt x="25" y="2"/>
                      <a:pt x="25" y="4"/>
                      <a:pt x="25" y="6"/>
                    </a:cubicBezTo>
                    <a:cubicBezTo>
                      <a:pt x="27" y="23"/>
                      <a:pt x="16" y="39"/>
                      <a:pt x="0" y="44"/>
                    </a:cubicBezTo>
                    <a:cubicBezTo>
                      <a:pt x="4" y="47"/>
                      <a:pt x="10" y="50"/>
                      <a:pt x="16" y="50"/>
                    </a:cubicBezTo>
                    <a:cubicBezTo>
                      <a:pt x="17" y="50"/>
                      <a:pt x="19" y="50"/>
                      <a:pt x="20" y="49"/>
                    </a:cubicBezTo>
                    <a:cubicBezTo>
                      <a:pt x="34" y="47"/>
                      <a:pt x="43" y="34"/>
                      <a:pt x="41" y="20"/>
                    </a:cubicBezTo>
                    <a:cubicBezTo>
                      <a:pt x="40" y="11"/>
                      <a:pt x="33" y="3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425"/>
              <p:cNvSpPr>
                <a:spLocks noEditPoints="1"/>
              </p:cNvSpPr>
              <p:nvPr/>
            </p:nvSpPr>
            <p:spPr bwMode="auto">
              <a:xfrm>
                <a:off x="4670" y="1014"/>
                <a:ext cx="55" cy="88"/>
              </a:xfrm>
              <a:custGeom>
                <a:avLst/>
                <a:gdLst>
                  <a:gd name="T0" fmla="*/ 17 w 32"/>
                  <a:gd name="T1" fmla="*/ 49 h 51"/>
                  <a:gd name="T2" fmla="*/ 18 w 32"/>
                  <a:gd name="T3" fmla="*/ 51 h 51"/>
                  <a:gd name="T4" fmla="*/ 18 w 32"/>
                  <a:gd name="T5" fmla="*/ 51 h 51"/>
                  <a:gd name="T6" fmla="*/ 17 w 32"/>
                  <a:gd name="T7" fmla="*/ 49 h 51"/>
                  <a:gd name="T8" fmla="*/ 26 w 32"/>
                  <a:gd name="T9" fmla="*/ 0 h 51"/>
                  <a:gd name="T10" fmla="*/ 22 w 32"/>
                  <a:gd name="T11" fmla="*/ 0 h 51"/>
                  <a:gd name="T12" fmla="*/ 0 w 32"/>
                  <a:gd name="T13" fmla="*/ 21 h 51"/>
                  <a:gd name="T14" fmla="*/ 3 w 32"/>
                  <a:gd name="T15" fmla="*/ 23 h 51"/>
                  <a:gd name="T16" fmla="*/ 14 w 32"/>
                  <a:gd name="T17" fmla="*/ 38 h 51"/>
                  <a:gd name="T18" fmla="*/ 32 w 32"/>
                  <a:gd name="T19" fmla="*/ 1 h 51"/>
                  <a:gd name="T20" fmla="*/ 26 w 32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51">
                    <a:moveTo>
                      <a:pt x="17" y="49"/>
                    </a:moveTo>
                    <a:cubicBezTo>
                      <a:pt x="17" y="50"/>
                      <a:pt x="18" y="50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0"/>
                      <a:pt x="18" y="50"/>
                      <a:pt x="17" y="49"/>
                    </a:cubicBezTo>
                    <a:moveTo>
                      <a:pt x="26" y="0"/>
                    </a:moveTo>
                    <a:cubicBezTo>
                      <a:pt x="25" y="0"/>
                      <a:pt x="23" y="0"/>
                      <a:pt x="22" y="0"/>
                    </a:cubicBezTo>
                    <a:cubicBezTo>
                      <a:pt x="11" y="2"/>
                      <a:pt x="2" y="11"/>
                      <a:pt x="0" y="21"/>
                    </a:cubicBezTo>
                    <a:cubicBezTo>
                      <a:pt x="1" y="22"/>
                      <a:pt x="2" y="22"/>
                      <a:pt x="3" y="23"/>
                    </a:cubicBezTo>
                    <a:cubicBezTo>
                      <a:pt x="8" y="27"/>
                      <a:pt x="11" y="32"/>
                      <a:pt x="14" y="38"/>
                    </a:cubicBezTo>
                    <a:cubicBezTo>
                      <a:pt x="12" y="23"/>
                      <a:pt x="20" y="8"/>
                      <a:pt x="32" y="1"/>
                    </a:cubicBezTo>
                    <a:cubicBezTo>
                      <a:pt x="30" y="0"/>
                      <a:pt x="28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426"/>
              <p:cNvSpPr>
                <a:spLocks/>
              </p:cNvSpPr>
              <p:nvPr/>
            </p:nvSpPr>
            <p:spPr bwMode="auto">
              <a:xfrm>
                <a:off x="4670" y="1050"/>
                <a:ext cx="31" cy="52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9 h 30"/>
                  <a:gd name="T4" fmla="*/ 18 w 18"/>
                  <a:gd name="T5" fmla="*/ 30 h 30"/>
                  <a:gd name="T6" fmla="*/ 17 w 18"/>
                  <a:gd name="T7" fmla="*/ 28 h 30"/>
                  <a:gd name="T8" fmla="*/ 15 w 18"/>
                  <a:gd name="T9" fmla="*/ 20 h 30"/>
                  <a:gd name="T10" fmla="*/ 14 w 18"/>
                  <a:gd name="T11" fmla="*/ 17 h 30"/>
                  <a:gd name="T12" fmla="*/ 3 w 18"/>
                  <a:gd name="T13" fmla="*/ 2 h 30"/>
                  <a:gd name="T14" fmla="*/ 0 w 18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2" y="19"/>
                      <a:pt x="9" y="27"/>
                      <a:pt x="18" y="30"/>
                    </a:cubicBezTo>
                    <a:cubicBezTo>
                      <a:pt x="18" y="29"/>
                      <a:pt x="17" y="29"/>
                      <a:pt x="17" y="28"/>
                    </a:cubicBezTo>
                    <a:cubicBezTo>
                      <a:pt x="16" y="26"/>
                      <a:pt x="15" y="23"/>
                      <a:pt x="15" y="20"/>
                    </a:cubicBezTo>
                    <a:cubicBezTo>
                      <a:pt x="14" y="19"/>
                      <a:pt x="14" y="18"/>
                      <a:pt x="14" y="17"/>
                    </a:cubicBezTo>
                    <a:cubicBezTo>
                      <a:pt x="11" y="11"/>
                      <a:pt x="8" y="6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427"/>
              <p:cNvSpPr>
                <a:spLocks/>
              </p:cNvSpPr>
              <p:nvPr/>
            </p:nvSpPr>
            <p:spPr bwMode="auto">
              <a:xfrm>
                <a:off x="4691" y="1016"/>
                <a:ext cx="72" cy="87"/>
              </a:xfrm>
              <a:custGeom>
                <a:avLst/>
                <a:gdLst>
                  <a:gd name="T0" fmla="*/ 20 w 42"/>
                  <a:gd name="T1" fmla="*/ 0 h 51"/>
                  <a:gd name="T2" fmla="*/ 2 w 42"/>
                  <a:gd name="T3" fmla="*/ 37 h 51"/>
                  <a:gd name="T4" fmla="*/ 5 w 42"/>
                  <a:gd name="T5" fmla="*/ 48 h 51"/>
                  <a:gd name="T6" fmla="*/ 6 w 42"/>
                  <a:gd name="T7" fmla="*/ 50 h 51"/>
                  <a:gd name="T8" fmla="*/ 14 w 42"/>
                  <a:gd name="T9" fmla="*/ 51 h 51"/>
                  <a:gd name="T10" fmla="*/ 18 w 42"/>
                  <a:gd name="T11" fmla="*/ 51 h 51"/>
                  <a:gd name="T12" fmla="*/ 40 w 42"/>
                  <a:gd name="T13" fmla="*/ 21 h 51"/>
                  <a:gd name="T14" fmla="*/ 20 w 42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1">
                    <a:moveTo>
                      <a:pt x="20" y="0"/>
                    </a:moveTo>
                    <a:cubicBezTo>
                      <a:pt x="8" y="7"/>
                      <a:pt x="0" y="22"/>
                      <a:pt x="2" y="37"/>
                    </a:cubicBezTo>
                    <a:cubicBezTo>
                      <a:pt x="4" y="40"/>
                      <a:pt x="5" y="44"/>
                      <a:pt x="5" y="48"/>
                    </a:cubicBezTo>
                    <a:cubicBezTo>
                      <a:pt x="6" y="49"/>
                      <a:pt x="6" y="49"/>
                      <a:pt x="6" y="50"/>
                    </a:cubicBezTo>
                    <a:cubicBezTo>
                      <a:pt x="9" y="51"/>
                      <a:pt x="11" y="51"/>
                      <a:pt x="14" y="51"/>
                    </a:cubicBezTo>
                    <a:cubicBezTo>
                      <a:pt x="15" y="51"/>
                      <a:pt x="17" y="51"/>
                      <a:pt x="18" y="51"/>
                    </a:cubicBezTo>
                    <a:cubicBezTo>
                      <a:pt x="32" y="49"/>
                      <a:pt x="42" y="35"/>
                      <a:pt x="40" y="21"/>
                    </a:cubicBezTo>
                    <a:cubicBezTo>
                      <a:pt x="38" y="11"/>
                      <a:pt x="30" y="2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428"/>
              <p:cNvSpPr>
                <a:spLocks/>
              </p:cNvSpPr>
              <p:nvPr/>
            </p:nvSpPr>
            <p:spPr bwMode="auto">
              <a:xfrm>
                <a:off x="4694" y="1079"/>
                <a:ext cx="6" cy="19"/>
              </a:xfrm>
              <a:custGeom>
                <a:avLst/>
                <a:gdLst>
                  <a:gd name="T0" fmla="*/ 0 w 3"/>
                  <a:gd name="T1" fmla="*/ 0 h 11"/>
                  <a:gd name="T2" fmla="*/ 1 w 3"/>
                  <a:gd name="T3" fmla="*/ 3 h 11"/>
                  <a:gd name="T4" fmla="*/ 3 w 3"/>
                  <a:gd name="T5" fmla="*/ 11 h 11"/>
                  <a:gd name="T6" fmla="*/ 0 w 3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3" y="7"/>
                      <a:pt x="2" y="3"/>
                      <a:pt x="0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429"/>
              <p:cNvSpPr>
                <a:spLocks/>
              </p:cNvSpPr>
              <p:nvPr/>
            </p:nvSpPr>
            <p:spPr bwMode="auto">
              <a:xfrm>
                <a:off x="4408" y="1136"/>
                <a:ext cx="47" cy="44"/>
              </a:xfrm>
              <a:custGeom>
                <a:avLst/>
                <a:gdLst>
                  <a:gd name="T0" fmla="*/ 11 w 27"/>
                  <a:gd name="T1" fmla="*/ 0 h 26"/>
                  <a:gd name="T2" fmla="*/ 1 w 27"/>
                  <a:gd name="T3" fmla="*/ 15 h 26"/>
                  <a:gd name="T4" fmla="*/ 13 w 27"/>
                  <a:gd name="T5" fmla="*/ 26 h 26"/>
                  <a:gd name="T6" fmla="*/ 15 w 27"/>
                  <a:gd name="T7" fmla="*/ 25 h 26"/>
                  <a:gd name="T8" fmla="*/ 26 w 27"/>
                  <a:gd name="T9" fmla="*/ 11 h 26"/>
                  <a:gd name="T10" fmla="*/ 18 w 27"/>
                  <a:gd name="T11" fmla="*/ 1 h 26"/>
                  <a:gd name="T12" fmla="*/ 16 w 27"/>
                  <a:gd name="T13" fmla="*/ 1 h 26"/>
                  <a:gd name="T14" fmla="*/ 11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1" y="0"/>
                    </a:moveTo>
                    <a:cubicBezTo>
                      <a:pt x="4" y="2"/>
                      <a:pt x="0" y="8"/>
                      <a:pt x="1" y="15"/>
                    </a:cubicBezTo>
                    <a:cubicBezTo>
                      <a:pt x="2" y="21"/>
                      <a:pt x="7" y="26"/>
                      <a:pt x="13" y="26"/>
                    </a:cubicBezTo>
                    <a:cubicBezTo>
                      <a:pt x="14" y="26"/>
                      <a:pt x="15" y="26"/>
                      <a:pt x="15" y="25"/>
                    </a:cubicBezTo>
                    <a:cubicBezTo>
                      <a:pt x="22" y="24"/>
                      <a:pt x="27" y="18"/>
                      <a:pt x="26" y="11"/>
                    </a:cubicBezTo>
                    <a:cubicBezTo>
                      <a:pt x="25" y="6"/>
                      <a:pt x="22" y="3"/>
                      <a:pt x="18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4" y="1"/>
                      <a:pt x="13" y="1"/>
                      <a:pt x="1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430"/>
              <p:cNvSpPr>
                <a:spLocks/>
              </p:cNvSpPr>
              <p:nvPr/>
            </p:nvSpPr>
            <p:spPr bwMode="auto">
              <a:xfrm>
                <a:off x="4664" y="1180"/>
                <a:ext cx="24" cy="23"/>
              </a:xfrm>
              <a:custGeom>
                <a:avLst/>
                <a:gdLst>
                  <a:gd name="T0" fmla="*/ 7 w 14"/>
                  <a:gd name="T1" fmla="*/ 0 h 13"/>
                  <a:gd name="T2" fmla="*/ 6 w 14"/>
                  <a:gd name="T3" fmla="*/ 0 h 13"/>
                  <a:gd name="T4" fmla="*/ 1 w 14"/>
                  <a:gd name="T5" fmla="*/ 7 h 13"/>
                  <a:gd name="T6" fmla="*/ 7 w 14"/>
                  <a:gd name="T7" fmla="*/ 13 h 13"/>
                  <a:gd name="T8" fmla="*/ 8 w 14"/>
                  <a:gd name="T9" fmla="*/ 13 h 13"/>
                  <a:gd name="T10" fmla="*/ 14 w 14"/>
                  <a:gd name="T11" fmla="*/ 5 h 13"/>
                  <a:gd name="T12" fmla="*/ 7 w 14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0"/>
                      <a:pt x="0" y="4"/>
                      <a:pt x="1" y="7"/>
                    </a:cubicBezTo>
                    <a:cubicBezTo>
                      <a:pt x="1" y="11"/>
                      <a:pt x="4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12" y="12"/>
                      <a:pt x="14" y="9"/>
                      <a:pt x="14" y="5"/>
                    </a:cubicBezTo>
                    <a:cubicBezTo>
                      <a:pt x="13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431"/>
              <p:cNvSpPr>
                <a:spLocks/>
              </p:cNvSpPr>
              <p:nvPr/>
            </p:nvSpPr>
            <p:spPr bwMode="auto">
              <a:xfrm>
                <a:off x="4369" y="800"/>
                <a:ext cx="62" cy="60"/>
              </a:xfrm>
              <a:custGeom>
                <a:avLst/>
                <a:gdLst>
                  <a:gd name="T0" fmla="*/ 24 w 36"/>
                  <a:gd name="T1" fmla="*/ 0 h 35"/>
                  <a:gd name="T2" fmla="*/ 4 w 36"/>
                  <a:gd name="T3" fmla="*/ 15 h 35"/>
                  <a:gd name="T4" fmla="*/ 0 w 36"/>
                  <a:gd name="T5" fmla="*/ 15 h 35"/>
                  <a:gd name="T6" fmla="*/ 0 w 36"/>
                  <a:gd name="T7" fmla="*/ 20 h 35"/>
                  <a:gd name="T8" fmla="*/ 18 w 36"/>
                  <a:gd name="T9" fmla="*/ 35 h 35"/>
                  <a:gd name="T10" fmla="*/ 21 w 36"/>
                  <a:gd name="T11" fmla="*/ 35 h 35"/>
                  <a:gd name="T12" fmla="*/ 22 w 36"/>
                  <a:gd name="T13" fmla="*/ 34 h 35"/>
                  <a:gd name="T14" fmla="*/ 25 w 36"/>
                  <a:gd name="T15" fmla="*/ 31 h 35"/>
                  <a:gd name="T16" fmla="*/ 34 w 36"/>
                  <a:gd name="T17" fmla="*/ 25 h 35"/>
                  <a:gd name="T18" fmla="*/ 36 w 36"/>
                  <a:gd name="T19" fmla="*/ 14 h 35"/>
                  <a:gd name="T20" fmla="*/ 24 w 36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5">
                    <a:moveTo>
                      <a:pt x="24" y="0"/>
                    </a:moveTo>
                    <a:cubicBezTo>
                      <a:pt x="20" y="8"/>
                      <a:pt x="13" y="14"/>
                      <a:pt x="4" y="15"/>
                    </a:cubicBezTo>
                    <a:cubicBezTo>
                      <a:pt x="3" y="15"/>
                      <a:pt x="1" y="15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2" y="28"/>
                      <a:pt x="9" y="35"/>
                      <a:pt x="18" y="35"/>
                    </a:cubicBezTo>
                    <a:cubicBezTo>
                      <a:pt x="19" y="35"/>
                      <a:pt x="20" y="35"/>
                      <a:pt x="21" y="35"/>
                    </a:cubicBezTo>
                    <a:cubicBezTo>
                      <a:pt x="21" y="34"/>
                      <a:pt x="22" y="34"/>
                      <a:pt x="22" y="34"/>
                    </a:cubicBezTo>
                    <a:cubicBezTo>
                      <a:pt x="23" y="33"/>
                      <a:pt x="24" y="32"/>
                      <a:pt x="25" y="31"/>
                    </a:cubicBezTo>
                    <a:cubicBezTo>
                      <a:pt x="27" y="28"/>
                      <a:pt x="31" y="26"/>
                      <a:pt x="34" y="25"/>
                    </a:cubicBezTo>
                    <a:cubicBezTo>
                      <a:pt x="36" y="22"/>
                      <a:pt x="36" y="18"/>
                      <a:pt x="36" y="14"/>
                    </a:cubicBezTo>
                    <a:cubicBezTo>
                      <a:pt x="35" y="8"/>
                      <a:pt x="30" y="2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432"/>
              <p:cNvSpPr>
                <a:spLocks/>
              </p:cNvSpPr>
              <p:nvPr/>
            </p:nvSpPr>
            <p:spPr bwMode="auto">
              <a:xfrm>
                <a:off x="4407" y="843"/>
                <a:ext cx="20" cy="15"/>
              </a:xfrm>
              <a:custGeom>
                <a:avLst/>
                <a:gdLst>
                  <a:gd name="T0" fmla="*/ 12 w 12"/>
                  <a:gd name="T1" fmla="*/ 0 h 9"/>
                  <a:gd name="T2" fmla="*/ 3 w 12"/>
                  <a:gd name="T3" fmla="*/ 6 h 9"/>
                  <a:gd name="T4" fmla="*/ 0 w 12"/>
                  <a:gd name="T5" fmla="*/ 9 h 9"/>
                  <a:gd name="T6" fmla="*/ 12 w 1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0"/>
                    </a:moveTo>
                    <a:cubicBezTo>
                      <a:pt x="9" y="1"/>
                      <a:pt x="5" y="3"/>
                      <a:pt x="3" y="6"/>
                    </a:cubicBezTo>
                    <a:cubicBezTo>
                      <a:pt x="2" y="7"/>
                      <a:pt x="1" y="8"/>
                      <a:pt x="0" y="9"/>
                    </a:cubicBezTo>
                    <a:cubicBezTo>
                      <a:pt x="5" y="8"/>
                      <a:pt x="10" y="5"/>
                      <a:pt x="1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433"/>
              <p:cNvSpPr>
                <a:spLocks/>
              </p:cNvSpPr>
              <p:nvPr/>
            </p:nvSpPr>
            <p:spPr bwMode="auto">
              <a:xfrm>
                <a:off x="5126" y="959"/>
                <a:ext cx="123" cy="108"/>
              </a:xfrm>
              <a:custGeom>
                <a:avLst/>
                <a:gdLst>
                  <a:gd name="T0" fmla="*/ 36 w 72"/>
                  <a:gd name="T1" fmla="*/ 0 h 63"/>
                  <a:gd name="T2" fmla="*/ 10 w 72"/>
                  <a:gd name="T3" fmla="*/ 14 h 63"/>
                  <a:gd name="T4" fmla="*/ 18 w 72"/>
                  <a:gd name="T5" fmla="*/ 58 h 63"/>
                  <a:gd name="T6" fmla="*/ 23 w 72"/>
                  <a:gd name="T7" fmla="*/ 60 h 63"/>
                  <a:gd name="T8" fmla="*/ 24 w 72"/>
                  <a:gd name="T9" fmla="*/ 56 h 63"/>
                  <a:gd name="T10" fmla="*/ 31 w 72"/>
                  <a:gd name="T11" fmla="*/ 52 h 63"/>
                  <a:gd name="T12" fmla="*/ 35 w 72"/>
                  <a:gd name="T13" fmla="*/ 53 h 63"/>
                  <a:gd name="T14" fmla="*/ 39 w 72"/>
                  <a:gd name="T15" fmla="*/ 63 h 63"/>
                  <a:gd name="T16" fmla="*/ 62 w 72"/>
                  <a:gd name="T17" fmla="*/ 49 h 63"/>
                  <a:gd name="T18" fmla="*/ 53 w 72"/>
                  <a:gd name="T19" fmla="*/ 5 h 63"/>
                  <a:gd name="T20" fmla="*/ 36 w 72"/>
                  <a:gd name="T2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3">
                    <a:moveTo>
                      <a:pt x="36" y="0"/>
                    </a:moveTo>
                    <a:cubicBezTo>
                      <a:pt x="26" y="0"/>
                      <a:pt x="16" y="5"/>
                      <a:pt x="10" y="14"/>
                    </a:cubicBezTo>
                    <a:cubicBezTo>
                      <a:pt x="0" y="28"/>
                      <a:pt x="4" y="48"/>
                      <a:pt x="18" y="58"/>
                    </a:cubicBezTo>
                    <a:cubicBezTo>
                      <a:pt x="20" y="59"/>
                      <a:pt x="21" y="59"/>
                      <a:pt x="23" y="60"/>
                    </a:cubicBezTo>
                    <a:cubicBezTo>
                      <a:pt x="23" y="59"/>
                      <a:pt x="23" y="58"/>
                      <a:pt x="24" y="56"/>
                    </a:cubicBezTo>
                    <a:cubicBezTo>
                      <a:pt x="25" y="54"/>
                      <a:pt x="28" y="52"/>
                      <a:pt x="31" y="52"/>
                    </a:cubicBezTo>
                    <a:cubicBezTo>
                      <a:pt x="33" y="52"/>
                      <a:pt x="34" y="52"/>
                      <a:pt x="35" y="53"/>
                    </a:cubicBezTo>
                    <a:cubicBezTo>
                      <a:pt x="39" y="55"/>
                      <a:pt x="40" y="59"/>
                      <a:pt x="39" y="63"/>
                    </a:cubicBezTo>
                    <a:cubicBezTo>
                      <a:pt x="48" y="62"/>
                      <a:pt x="57" y="57"/>
                      <a:pt x="62" y="49"/>
                    </a:cubicBezTo>
                    <a:cubicBezTo>
                      <a:pt x="72" y="35"/>
                      <a:pt x="68" y="15"/>
                      <a:pt x="53" y="5"/>
                    </a:cubicBezTo>
                    <a:cubicBezTo>
                      <a:pt x="48" y="2"/>
                      <a:pt x="42" y="0"/>
                      <a:pt x="3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434"/>
              <p:cNvSpPr>
                <a:spLocks/>
              </p:cNvSpPr>
              <p:nvPr/>
            </p:nvSpPr>
            <p:spPr bwMode="auto">
              <a:xfrm>
                <a:off x="5165" y="1048"/>
                <a:ext cx="30" cy="19"/>
              </a:xfrm>
              <a:custGeom>
                <a:avLst/>
                <a:gdLst>
                  <a:gd name="T0" fmla="*/ 8 w 17"/>
                  <a:gd name="T1" fmla="*/ 0 h 11"/>
                  <a:gd name="T2" fmla="*/ 1 w 17"/>
                  <a:gd name="T3" fmla="*/ 4 h 11"/>
                  <a:gd name="T4" fmla="*/ 0 w 17"/>
                  <a:gd name="T5" fmla="*/ 8 h 11"/>
                  <a:gd name="T6" fmla="*/ 13 w 17"/>
                  <a:gd name="T7" fmla="*/ 11 h 11"/>
                  <a:gd name="T8" fmla="*/ 16 w 17"/>
                  <a:gd name="T9" fmla="*/ 11 h 11"/>
                  <a:gd name="T10" fmla="*/ 12 w 17"/>
                  <a:gd name="T11" fmla="*/ 1 h 11"/>
                  <a:gd name="T12" fmla="*/ 8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8" y="0"/>
                    </a:moveTo>
                    <a:cubicBezTo>
                      <a:pt x="5" y="0"/>
                      <a:pt x="2" y="2"/>
                      <a:pt x="1" y="4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4" y="10"/>
                      <a:pt x="9" y="11"/>
                      <a:pt x="13" y="11"/>
                    </a:cubicBezTo>
                    <a:cubicBezTo>
                      <a:pt x="14" y="11"/>
                      <a:pt x="15" y="11"/>
                      <a:pt x="16" y="11"/>
                    </a:cubicBezTo>
                    <a:cubicBezTo>
                      <a:pt x="17" y="7"/>
                      <a:pt x="16" y="3"/>
                      <a:pt x="12" y="1"/>
                    </a:cubicBezTo>
                    <a:cubicBezTo>
                      <a:pt x="11" y="0"/>
                      <a:pt x="10" y="0"/>
                      <a:pt x="8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435"/>
              <p:cNvSpPr>
                <a:spLocks/>
              </p:cNvSpPr>
              <p:nvPr/>
            </p:nvSpPr>
            <p:spPr bwMode="auto">
              <a:xfrm>
                <a:off x="5191" y="1196"/>
                <a:ext cx="75" cy="65"/>
              </a:xfrm>
              <a:custGeom>
                <a:avLst/>
                <a:gdLst>
                  <a:gd name="T0" fmla="*/ 22 w 44"/>
                  <a:gd name="T1" fmla="*/ 0 h 38"/>
                  <a:gd name="T2" fmla="*/ 6 w 44"/>
                  <a:gd name="T3" fmla="*/ 8 h 38"/>
                  <a:gd name="T4" fmla="*/ 11 w 44"/>
                  <a:gd name="T5" fmla="*/ 35 h 38"/>
                  <a:gd name="T6" fmla="*/ 22 w 44"/>
                  <a:gd name="T7" fmla="*/ 38 h 38"/>
                  <a:gd name="T8" fmla="*/ 38 w 44"/>
                  <a:gd name="T9" fmla="*/ 30 h 38"/>
                  <a:gd name="T10" fmla="*/ 33 w 44"/>
                  <a:gd name="T11" fmla="*/ 3 h 38"/>
                  <a:gd name="T12" fmla="*/ 22 w 4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8">
                    <a:moveTo>
                      <a:pt x="22" y="0"/>
                    </a:moveTo>
                    <a:cubicBezTo>
                      <a:pt x="16" y="0"/>
                      <a:pt x="10" y="3"/>
                      <a:pt x="6" y="8"/>
                    </a:cubicBezTo>
                    <a:cubicBezTo>
                      <a:pt x="0" y="17"/>
                      <a:pt x="3" y="29"/>
                      <a:pt x="11" y="35"/>
                    </a:cubicBezTo>
                    <a:cubicBezTo>
                      <a:pt x="15" y="37"/>
                      <a:pt x="18" y="38"/>
                      <a:pt x="22" y="38"/>
                    </a:cubicBezTo>
                    <a:cubicBezTo>
                      <a:pt x="28" y="38"/>
                      <a:pt x="34" y="35"/>
                      <a:pt x="38" y="30"/>
                    </a:cubicBezTo>
                    <a:cubicBezTo>
                      <a:pt x="44" y="21"/>
                      <a:pt x="41" y="9"/>
                      <a:pt x="33" y="3"/>
                    </a:cubicBezTo>
                    <a:cubicBezTo>
                      <a:pt x="29" y="1"/>
                      <a:pt x="26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436"/>
              <p:cNvSpPr>
                <a:spLocks/>
              </p:cNvSpPr>
              <p:nvPr/>
            </p:nvSpPr>
            <p:spPr bwMode="auto">
              <a:xfrm>
                <a:off x="4924" y="1129"/>
                <a:ext cx="146" cy="144"/>
              </a:xfrm>
              <a:custGeom>
                <a:avLst/>
                <a:gdLst>
                  <a:gd name="T0" fmla="*/ 44 w 85"/>
                  <a:gd name="T1" fmla="*/ 0 h 84"/>
                  <a:gd name="T2" fmla="*/ 33 w 85"/>
                  <a:gd name="T3" fmla="*/ 1 h 84"/>
                  <a:gd name="T4" fmla="*/ 20 w 85"/>
                  <a:gd name="T5" fmla="*/ 8 h 84"/>
                  <a:gd name="T6" fmla="*/ 19 w 85"/>
                  <a:gd name="T7" fmla="*/ 8 h 84"/>
                  <a:gd name="T8" fmla="*/ 9 w 85"/>
                  <a:gd name="T9" fmla="*/ 18 h 84"/>
                  <a:gd name="T10" fmla="*/ 6 w 85"/>
                  <a:gd name="T11" fmla="*/ 60 h 84"/>
                  <a:gd name="T12" fmla="*/ 23 w 85"/>
                  <a:gd name="T13" fmla="*/ 75 h 84"/>
                  <a:gd name="T14" fmla="*/ 23 w 85"/>
                  <a:gd name="T15" fmla="*/ 78 h 84"/>
                  <a:gd name="T16" fmla="*/ 44 w 85"/>
                  <a:gd name="T17" fmla="*/ 84 h 84"/>
                  <a:gd name="T18" fmla="*/ 79 w 85"/>
                  <a:gd name="T19" fmla="*/ 65 h 84"/>
                  <a:gd name="T20" fmla="*/ 85 w 85"/>
                  <a:gd name="T21" fmla="*/ 50 h 84"/>
                  <a:gd name="T22" fmla="*/ 70 w 85"/>
                  <a:gd name="T23" fmla="*/ 54 h 84"/>
                  <a:gd name="T24" fmla="*/ 55 w 85"/>
                  <a:gd name="T25" fmla="*/ 50 h 84"/>
                  <a:gd name="T26" fmla="*/ 42 w 85"/>
                  <a:gd name="T27" fmla="*/ 7 h 84"/>
                  <a:gd name="T28" fmla="*/ 47 w 85"/>
                  <a:gd name="T29" fmla="*/ 0 h 84"/>
                  <a:gd name="T30" fmla="*/ 44 w 85"/>
                  <a:gd name="T3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4">
                    <a:moveTo>
                      <a:pt x="44" y="0"/>
                    </a:moveTo>
                    <a:cubicBezTo>
                      <a:pt x="40" y="0"/>
                      <a:pt x="37" y="0"/>
                      <a:pt x="33" y="1"/>
                    </a:cubicBezTo>
                    <a:cubicBezTo>
                      <a:pt x="30" y="4"/>
                      <a:pt x="25" y="7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5" y="11"/>
                      <a:pt x="12" y="14"/>
                      <a:pt x="9" y="18"/>
                    </a:cubicBezTo>
                    <a:cubicBezTo>
                      <a:pt x="1" y="31"/>
                      <a:pt x="0" y="47"/>
                      <a:pt x="6" y="60"/>
                    </a:cubicBezTo>
                    <a:cubicBezTo>
                      <a:pt x="14" y="61"/>
                      <a:pt x="21" y="67"/>
                      <a:pt x="23" y="75"/>
                    </a:cubicBezTo>
                    <a:cubicBezTo>
                      <a:pt x="23" y="76"/>
                      <a:pt x="23" y="77"/>
                      <a:pt x="23" y="78"/>
                    </a:cubicBezTo>
                    <a:cubicBezTo>
                      <a:pt x="30" y="82"/>
                      <a:pt x="37" y="84"/>
                      <a:pt x="44" y="84"/>
                    </a:cubicBezTo>
                    <a:cubicBezTo>
                      <a:pt x="57" y="84"/>
                      <a:pt x="71" y="77"/>
                      <a:pt x="79" y="65"/>
                    </a:cubicBezTo>
                    <a:cubicBezTo>
                      <a:pt x="82" y="60"/>
                      <a:pt x="84" y="55"/>
                      <a:pt x="85" y="50"/>
                    </a:cubicBezTo>
                    <a:cubicBezTo>
                      <a:pt x="81" y="52"/>
                      <a:pt x="75" y="54"/>
                      <a:pt x="70" y="54"/>
                    </a:cubicBezTo>
                    <a:cubicBezTo>
                      <a:pt x="65" y="54"/>
                      <a:pt x="60" y="53"/>
                      <a:pt x="55" y="50"/>
                    </a:cubicBezTo>
                    <a:cubicBezTo>
                      <a:pt x="40" y="42"/>
                      <a:pt x="33" y="22"/>
                      <a:pt x="42" y="7"/>
                    </a:cubicBezTo>
                    <a:cubicBezTo>
                      <a:pt x="43" y="4"/>
                      <a:pt x="45" y="2"/>
                      <a:pt x="47" y="0"/>
                    </a:cubicBezTo>
                    <a:cubicBezTo>
                      <a:pt x="46" y="0"/>
                      <a:pt x="4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437"/>
              <p:cNvSpPr>
                <a:spLocks/>
              </p:cNvSpPr>
              <p:nvPr/>
            </p:nvSpPr>
            <p:spPr bwMode="auto">
              <a:xfrm>
                <a:off x="4980" y="1129"/>
                <a:ext cx="95" cy="93"/>
              </a:xfrm>
              <a:custGeom>
                <a:avLst/>
                <a:gdLst>
                  <a:gd name="T0" fmla="*/ 14 w 55"/>
                  <a:gd name="T1" fmla="*/ 0 h 54"/>
                  <a:gd name="T2" fmla="*/ 9 w 55"/>
                  <a:gd name="T3" fmla="*/ 7 h 54"/>
                  <a:gd name="T4" fmla="*/ 22 w 55"/>
                  <a:gd name="T5" fmla="*/ 50 h 54"/>
                  <a:gd name="T6" fmla="*/ 37 w 55"/>
                  <a:gd name="T7" fmla="*/ 54 h 54"/>
                  <a:gd name="T8" fmla="*/ 52 w 55"/>
                  <a:gd name="T9" fmla="*/ 50 h 54"/>
                  <a:gd name="T10" fmla="*/ 34 w 55"/>
                  <a:gd name="T11" fmla="*/ 7 h 54"/>
                  <a:gd name="T12" fmla="*/ 14 w 55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4">
                    <a:moveTo>
                      <a:pt x="14" y="0"/>
                    </a:moveTo>
                    <a:cubicBezTo>
                      <a:pt x="12" y="2"/>
                      <a:pt x="10" y="4"/>
                      <a:pt x="9" y="7"/>
                    </a:cubicBezTo>
                    <a:cubicBezTo>
                      <a:pt x="0" y="22"/>
                      <a:pt x="7" y="42"/>
                      <a:pt x="22" y="50"/>
                    </a:cubicBezTo>
                    <a:cubicBezTo>
                      <a:pt x="27" y="53"/>
                      <a:pt x="32" y="54"/>
                      <a:pt x="37" y="54"/>
                    </a:cubicBezTo>
                    <a:cubicBezTo>
                      <a:pt x="42" y="54"/>
                      <a:pt x="48" y="52"/>
                      <a:pt x="52" y="50"/>
                    </a:cubicBezTo>
                    <a:cubicBezTo>
                      <a:pt x="55" y="34"/>
                      <a:pt x="49" y="16"/>
                      <a:pt x="34" y="7"/>
                    </a:cubicBezTo>
                    <a:cubicBezTo>
                      <a:pt x="28" y="2"/>
                      <a:pt x="21" y="0"/>
                      <a:pt x="1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438"/>
              <p:cNvSpPr>
                <a:spLocks/>
              </p:cNvSpPr>
              <p:nvPr/>
            </p:nvSpPr>
            <p:spPr bwMode="auto">
              <a:xfrm>
                <a:off x="4956" y="1131"/>
                <a:ext cx="24" cy="12"/>
              </a:xfrm>
              <a:custGeom>
                <a:avLst/>
                <a:gdLst>
                  <a:gd name="T0" fmla="*/ 14 w 14"/>
                  <a:gd name="T1" fmla="*/ 0 h 7"/>
                  <a:gd name="T2" fmla="*/ 0 w 14"/>
                  <a:gd name="T3" fmla="*/ 7 h 7"/>
                  <a:gd name="T4" fmla="*/ 1 w 14"/>
                  <a:gd name="T5" fmla="*/ 7 h 7"/>
                  <a:gd name="T6" fmla="*/ 14 w 1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cubicBezTo>
                      <a:pt x="9" y="2"/>
                      <a:pt x="4" y="4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6" y="6"/>
                      <a:pt x="11" y="3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439"/>
              <p:cNvSpPr>
                <a:spLocks/>
              </p:cNvSpPr>
              <p:nvPr/>
            </p:nvSpPr>
            <p:spPr bwMode="auto">
              <a:xfrm>
                <a:off x="4934" y="1232"/>
                <a:ext cx="29" cy="31"/>
              </a:xfrm>
              <a:custGeom>
                <a:avLst/>
                <a:gdLst>
                  <a:gd name="T0" fmla="*/ 0 w 17"/>
                  <a:gd name="T1" fmla="*/ 0 h 18"/>
                  <a:gd name="T2" fmla="*/ 15 w 17"/>
                  <a:gd name="T3" fmla="*/ 17 h 18"/>
                  <a:gd name="T4" fmla="*/ 17 w 17"/>
                  <a:gd name="T5" fmla="*/ 18 h 18"/>
                  <a:gd name="T6" fmla="*/ 17 w 17"/>
                  <a:gd name="T7" fmla="*/ 15 h 18"/>
                  <a:gd name="T8" fmla="*/ 0 w 1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0" y="0"/>
                    </a:moveTo>
                    <a:cubicBezTo>
                      <a:pt x="3" y="6"/>
                      <a:pt x="8" y="12"/>
                      <a:pt x="15" y="17"/>
                    </a:cubicBezTo>
                    <a:cubicBezTo>
                      <a:pt x="15" y="17"/>
                      <a:pt x="16" y="18"/>
                      <a:pt x="17" y="18"/>
                    </a:cubicBezTo>
                    <a:cubicBezTo>
                      <a:pt x="17" y="17"/>
                      <a:pt x="17" y="16"/>
                      <a:pt x="17" y="15"/>
                    </a:cubicBezTo>
                    <a:cubicBezTo>
                      <a:pt x="15" y="7"/>
                      <a:pt x="8" y="1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440"/>
              <p:cNvSpPr>
                <a:spLocks/>
              </p:cNvSpPr>
              <p:nvPr/>
            </p:nvSpPr>
            <p:spPr bwMode="auto">
              <a:xfrm>
                <a:off x="4806" y="968"/>
                <a:ext cx="115" cy="111"/>
              </a:xfrm>
              <a:custGeom>
                <a:avLst/>
                <a:gdLst>
                  <a:gd name="T0" fmla="*/ 37 w 67"/>
                  <a:gd name="T1" fmla="*/ 0 h 65"/>
                  <a:gd name="T2" fmla="*/ 10 w 67"/>
                  <a:gd name="T3" fmla="*/ 14 h 65"/>
                  <a:gd name="T4" fmla="*/ 19 w 67"/>
                  <a:gd name="T5" fmla="*/ 59 h 65"/>
                  <a:gd name="T6" fmla="*/ 37 w 67"/>
                  <a:gd name="T7" fmla="*/ 65 h 65"/>
                  <a:gd name="T8" fmla="*/ 64 w 67"/>
                  <a:gd name="T9" fmla="*/ 50 h 65"/>
                  <a:gd name="T10" fmla="*/ 67 w 67"/>
                  <a:gd name="T11" fmla="*/ 45 h 65"/>
                  <a:gd name="T12" fmla="*/ 52 w 67"/>
                  <a:gd name="T13" fmla="*/ 3 h 65"/>
                  <a:gd name="T14" fmla="*/ 37 w 67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65">
                    <a:moveTo>
                      <a:pt x="37" y="0"/>
                    </a:moveTo>
                    <a:cubicBezTo>
                      <a:pt x="27" y="0"/>
                      <a:pt x="17" y="5"/>
                      <a:pt x="10" y="14"/>
                    </a:cubicBezTo>
                    <a:cubicBezTo>
                      <a:pt x="0" y="29"/>
                      <a:pt x="4" y="49"/>
                      <a:pt x="19" y="59"/>
                    </a:cubicBezTo>
                    <a:cubicBezTo>
                      <a:pt x="25" y="63"/>
                      <a:pt x="31" y="65"/>
                      <a:pt x="37" y="65"/>
                    </a:cubicBezTo>
                    <a:cubicBezTo>
                      <a:pt x="48" y="65"/>
                      <a:pt x="58" y="60"/>
                      <a:pt x="64" y="50"/>
                    </a:cubicBezTo>
                    <a:cubicBezTo>
                      <a:pt x="65" y="49"/>
                      <a:pt x="66" y="47"/>
                      <a:pt x="67" y="45"/>
                    </a:cubicBezTo>
                    <a:cubicBezTo>
                      <a:pt x="59" y="32"/>
                      <a:pt x="54" y="18"/>
                      <a:pt x="52" y="3"/>
                    </a:cubicBezTo>
                    <a:cubicBezTo>
                      <a:pt x="47" y="1"/>
                      <a:pt x="42" y="0"/>
                      <a:pt x="3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441"/>
              <p:cNvSpPr>
                <a:spLocks/>
              </p:cNvSpPr>
              <p:nvPr/>
            </p:nvSpPr>
            <p:spPr bwMode="auto">
              <a:xfrm>
                <a:off x="4895" y="973"/>
                <a:ext cx="36" cy="72"/>
              </a:xfrm>
              <a:custGeom>
                <a:avLst/>
                <a:gdLst>
                  <a:gd name="T0" fmla="*/ 0 w 21"/>
                  <a:gd name="T1" fmla="*/ 0 h 42"/>
                  <a:gd name="T2" fmla="*/ 15 w 21"/>
                  <a:gd name="T3" fmla="*/ 42 h 42"/>
                  <a:gd name="T4" fmla="*/ 3 w 21"/>
                  <a:gd name="T5" fmla="*/ 2 h 42"/>
                  <a:gd name="T6" fmla="*/ 0 w 21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2">
                    <a:moveTo>
                      <a:pt x="0" y="0"/>
                    </a:moveTo>
                    <a:cubicBezTo>
                      <a:pt x="2" y="15"/>
                      <a:pt x="7" y="29"/>
                      <a:pt x="15" y="42"/>
                    </a:cubicBezTo>
                    <a:cubicBezTo>
                      <a:pt x="21" y="28"/>
                      <a:pt x="17" y="1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442"/>
              <p:cNvSpPr>
                <a:spLocks/>
              </p:cNvSpPr>
              <p:nvPr/>
            </p:nvSpPr>
            <p:spPr bwMode="auto">
              <a:xfrm>
                <a:off x="5059" y="1340"/>
                <a:ext cx="122" cy="115"/>
              </a:xfrm>
              <a:custGeom>
                <a:avLst/>
                <a:gdLst>
                  <a:gd name="T0" fmla="*/ 33 w 71"/>
                  <a:gd name="T1" fmla="*/ 0 h 67"/>
                  <a:gd name="T2" fmla="*/ 10 w 71"/>
                  <a:gd name="T3" fmla="*/ 15 h 67"/>
                  <a:gd name="T4" fmla="*/ 19 w 71"/>
                  <a:gd name="T5" fmla="*/ 61 h 67"/>
                  <a:gd name="T6" fmla="*/ 38 w 71"/>
                  <a:gd name="T7" fmla="*/ 67 h 67"/>
                  <a:gd name="T8" fmla="*/ 66 w 71"/>
                  <a:gd name="T9" fmla="*/ 52 h 67"/>
                  <a:gd name="T10" fmla="*/ 71 w 71"/>
                  <a:gd name="T11" fmla="*/ 41 h 67"/>
                  <a:gd name="T12" fmla="*/ 54 w 71"/>
                  <a:gd name="T13" fmla="*/ 36 h 67"/>
                  <a:gd name="T14" fmla="*/ 33 w 71"/>
                  <a:gd name="T1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7">
                    <a:moveTo>
                      <a:pt x="33" y="0"/>
                    </a:moveTo>
                    <a:cubicBezTo>
                      <a:pt x="24" y="2"/>
                      <a:pt x="15" y="7"/>
                      <a:pt x="10" y="15"/>
                    </a:cubicBezTo>
                    <a:cubicBezTo>
                      <a:pt x="0" y="30"/>
                      <a:pt x="4" y="51"/>
                      <a:pt x="19" y="61"/>
                    </a:cubicBezTo>
                    <a:cubicBezTo>
                      <a:pt x="25" y="65"/>
                      <a:pt x="31" y="67"/>
                      <a:pt x="38" y="67"/>
                    </a:cubicBezTo>
                    <a:cubicBezTo>
                      <a:pt x="49" y="67"/>
                      <a:pt x="59" y="61"/>
                      <a:pt x="66" y="52"/>
                    </a:cubicBezTo>
                    <a:cubicBezTo>
                      <a:pt x="68" y="48"/>
                      <a:pt x="70" y="44"/>
                      <a:pt x="71" y="41"/>
                    </a:cubicBezTo>
                    <a:cubicBezTo>
                      <a:pt x="65" y="40"/>
                      <a:pt x="59" y="39"/>
                      <a:pt x="54" y="36"/>
                    </a:cubicBezTo>
                    <a:cubicBezTo>
                      <a:pt x="40" y="29"/>
                      <a:pt x="33" y="15"/>
                      <a:pt x="3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443"/>
              <p:cNvSpPr>
                <a:spLocks/>
              </p:cNvSpPr>
              <p:nvPr/>
            </p:nvSpPr>
            <p:spPr bwMode="auto">
              <a:xfrm>
                <a:off x="5116" y="1340"/>
                <a:ext cx="68" cy="70"/>
              </a:xfrm>
              <a:custGeom>
                <a:avLst/>
                <a:gdLst>
                  <a:gd name="T0" fmla="*/ 5 w 40"/>
                  <a:gd name="T1" fmla="*/ 0 h 41"/>
                  <a:gd name="T2" fmla="*/ 0 w 40"/>
                  <a:gd name="T3" fmla="*/ 0 h 41"/>
                  <a:gd name="T4" fmla="*/ 21 w 40"/>
                  <a:gd name="T5" fmla="*/ 36 h 41"/>
                  <a:gd name="T6" fmla="*/ 38 w 40"/>
                  <a:gd name="T7" fmla="*/ 41 h 41"/>
                  <a:gd name="T8" fmla="*/ 24 w 40"/>
                  <a:gd name="T9" fmla="*/ 5 h 41"/>
                  <a:gd name="T10" fmla="*/ 5 w 40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1">
                    <a:moveTo>
                      <a:pt x="5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5"/>
                      <a:pt x="7" y="29"/>
                      <a:pt x="21" y="36"/>
                    </a:cubicBezTo>
                    <a:cubicBezTo>
                      <a:pt x="26" y="39"/>
                      <a:pt x="32" y="40"/>
                      <a:pt x="38" y="41"/>
                    </a:cubicBezTo>
                    <a:cubicBezTo>
                      <a:pt x="40" y="27"/>
                      <a:pt x="35" y="13"/>
                      <a:pt x="24" y="5"/>
                    </a:cubicBezTo>
                    <a:cubicBezTo>
                      <a:pt x="18" y="2"/>
                      <a:pt x="11" y="0"/>
                      <a:pt x="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444"/>
              <p:cNvSpPr>
                <a:spLocks/>
              </p:cNvSpPr>
              <p:nvPr/>
            </p:nvSpPr>
            <p:spPr bwMode="auto">
              <a:xfrm>
                <a:off x="4741" y="1217"/>
                <a:ext cx="60" cy="48"/>
              </a:xfrm>
              <a:custGeom>
                <a:avLst/>
                <a:gdLst>
                  <a:gd name="T0" fmla="*/ 17 w 35"/>
                  <a:gd name="T1" fmla="*/ 0 h 28"/>
                  <a:gd name="T2" fmla="*/ 3 w 35"/>
                  <a:gd name="T3" fmla="*/ 7 h 28"/>
                  <a:gd name="T4" fmla="*/ 3 w 35"/>
                  <a:gd name="T5" fmla="*/ 25 h 28"/>
                  <a:gd name="T6" fmla="*/ 7 w 35"/>
                  <a:gd name="T7" fmla="*/ 24 h 28"/>
                  <a:gd name="T8" fmla="*/ 13 w 35"/>
                  <a:gd name="T9" fmla="*/ 23 h 28"/>
                  <a:gd name="T10" fmla="*/ 28 w 35"/>
                  <a:gd name="T11" fmla="*/ 28 h 28"/>
                  <a:gd name="T12" fmla="*/ 30 w 35"/>
                  <a:gd name="T13" fmla="*/ 25 h 28"/>
                  <a:gd name="T14" fmla="*/ 26 w 35"/>
                  <a:gd name="T15" fmla="*/ 2 h 28"/>
                  <a:gd name="T16" fmla="*/ 17 w 35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8">
                    <a:moveTo>
                      <a:pt x="17" y="0"/>
                    </a:moveTo>
                    <a:cubicBezTo>
                      <a:pt x="12" y="0"/>
                      <a:pt x="6" y="2"/>
                      <a:pt x="3" y="7"/>
                    </a:cubicBezTo>
                    <a:cubicBezTo>
                      <a:pt x="0" y="12"/>
                      <a:pt x="0" y="20"/>
                      <a:pt x="3" y="25"/>
                    </a:cubicBezTo>
                    <a:cubicBezTo>
                      <a:pt x="4" y="24"/>
                      <a:pt x="6" y="24"/>
                      <a:pt x="7" y="24"/>
                    </a:cubicBezTo>
                    <a:cubicBezTo>
                      <a:pt x="9" y="23"/>
                      <a:pt x="11" y="23"/>
                      <a:pt x="13" y="23"/>
                    </a:cubicBezTo>
                    <a:cubicBezTo>
                      <a:pt x="18" y="23"/>
                      <a:pt x="24" y="25"/>
                      <a:pt x="28" y="28"/>
                    </a:cubicBezTo>
                    <a:cubicBezTo>
                      <a:pt x="29" y="27"/>
                      <a:pt x="30" y="26"/>
                      <a:pt x="30" y="25"/>
                    </a:cubicBezTo>
                    <a:cubicBezTo>
                      <a:pt x="35" y="18"/>
                      <a:pt x="33" y="7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445"/>
              <p:cNvSpPr>
                <a:spLocks/>
              </p:cNvSpPr>
              <p:nvPr/>
            </p:nvSpPr>
            <p:spPr bwMode="auto">
              <a:xfrm>
                <a:off x="4746" y="1256"/>
                <a:ext cx="43" cy="15"/>
              </a:xfrm>
              <a:custGeom>
                <a:avLst/>
                <a:gdLst>
                  <a:gd name="T0" fmla="*/ 10 w 25"/>
                  <a:gd name="T1" fmla="*/ 0 h 9"/>
                  <a:gd name="T2" fmla="*/ 4 w 25"/>
                  <a:gd name="T3" fmla="*/ 1 h 9"/>
                  <a:gd name="T4" fmla="*/ 0 w 25"/>
                  <a:gd name="T5" fmla="*/ 2 h 9"/>
                  <a:gd name="T6" fmla="*/ 5 w 25"/>
                  <a:gd name="T7" fmla="*/ 6 h 9"/>
                  <a:gd name="T8" fmla="*/ 14 w 25"/>
                  <a:gd name="T9" fmla="*/ 9 h 9"/>
                  <a:gd name="T10" fmla="*/ 25 w 25"/>
                  <a:gd name="T11" fmla="*/ 5 h 9"/>
                  <a:gd name="T12" fmla="*/ 10 w 25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4"/>
                      <a:pt x="3" y="5"/>
                      <a:pt x="5" y="6"/>
                    </a:cubicBezTo>
                    <a:cubicBezTo>
                      <a:pt x="7" y="8"/>
                      <a:pt x="11" y="9"/>
                      <a:pt x="14" y="9"/>
                    </a:cubicBezTo>
                    <a:cubicBezTo>
                      <a:pt x="18" y="9"/>
                      <a:pt x="22" y="8"/>
                      <a:pt x="25" y="5"/>
                    </a:cubicBezTo>
                    <a:cubicBezTo>
                      <a:pt x="21" y="2"/>
                      <a:pt x="15" y="0"/>
                      <a:pt x="1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446"/>
              <p:cNvSpPr>
                <a:spLocks/>
              </p:cNvSpPr>
              <p:nvPr/>
            </p:nvSpPr>
            <p:spPr bwMode="auto">
              <a:xfrm>
                <a:off x="4980" y="865"/>
                <a:ext cx="90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4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8" y="45"/>
                      <a:pt x="22" y="46"/>
                      <a:pt x="26" y="46"/>
                    </a:cubicBezTo>
                    <a:cubicBezTo>
                      <a:pt x="34" y="46"/>
                      <a:pt x="41" y="43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447"/>
              <p:cNvSpPr>
                <a:spLocks/>
              </p:cNvSpPr>
              <p:nvPr/>
            </p:nvSpPr>
            <p:spPr bwMode="auto">
              <a:xfrm>
                <a:off x="2953" y="2851"/>
                <a:ext cx="92" cy="88"/>
              </a:xfrm>
              <a:custGeom>
                <a:avLst/>
                <a:gdLst>
                  <a:gd name="T0" fmla="*/ 29 w 54"/>
                  <a:gd name="T1" fmla="*/ 0 h 51"/>
                  <a:gd name="T2" fmla="*/ 21 w 54"/>
                  <a:gd name="T3" fmla="*/ 1 h 51"/>
                  <a:gd name="T4" fmla="*/ 4 w 54"/>
                  <a:gd name="T5" fmla="*/ 34 h 51"/>
                  <a:gd name="T6" fmla="*/ 29 w 54"/>
                  <a:gd name="T7" fmla="*/ 51 h 51"/>
                  <a:gd name="T8" fmla="*/ 37 w 54"/>
                  <a:gd name="T9" fmla="*/ 50 h 51"/>
                  <a:gd name="T10" fmla="*/ 54 w 54"/>
                  <a:gd name="T11" fmla="*/ 30 h 51"/>
                  <a:gd name="T12" fmla="*/ 49 w 54"/>
                  <a:gd name="T13" fmla="*/ 29 h 51"/>
                  <a:gd name="T14" fmla="*/ 39 w 54"/>
                  <a:gd name="T15" fmla="*/ 4 h 51"/>
                  <a:gd name="T16" fmla="*/ 40 w 54"/>
                  <a:gd name="T17" fmla="*/ 2 h 51"/>
                  <a:gd name="T18" fmla="*/ 29 w 54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1">
                    <a:moveTo>
                      <a:pt x="29" y="0"/>
                    </a:moveTo>
                    <a:cubicBezTo>
                      <a:pt x="26" y="0"/>
                      <a:pt x="23" y="0"/>
                      <a:pt x="21" y="1"/>
                    </a:cubicBezTo>
                    <a:cubicBezTo>
                      <a:pt x="7" y="6"/>
                      <a:pt x="0" y="20"/>
                      <a:pt x="4" y="34"/>
                    </a:cubicBezTo>
                    <a:cubicBezTo>
                      <a:pt x="8" y="44"/>
                      <a:pt x="18" y="51"/>
                      <a:pt x="29" y="51"/>
                    </a:cubicBezTo>
                    <a:cubicBezTo>
                      <a:pt x="32" y="51"/>
                      <a:pt x="34" y="51"/>
                      <a:pt x="37" y="50"/>
                    </a:cubicBezTo>
                    <a:cubicBezTo>
                      <a:pt x="46" y="47"/>
                      <a:pt x="53" y="39"/>
                      <a:pt x="54" y="30"/>
                    </a:cubicBezTo>
                    <a:cubicBezTo>
                      <a:pt x="52" y="30"/>
                      <a:pt x="50" y="30"/>
                      <a:pt x="49" y="29"/>
                    </a:cubicBezTo>
                    <a:cubicBezTo>
                      <a:pt x="39" y="25"/>
                      <a:pt x="35" y="14"/>
                      <a:pt x="39" y="4"/>
                    </a:cubicBezTo>
                    <a:cubicBezTo>
                      <a:pt x="39" y="4"/>
                      <a:pt x="39" y="3"/>
                      <a:pt x="40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448"/>
              <p:cNvSpPr>
                <a:spLocks/>
              </p:cNvSpPr>
              <p:nvPr/>
            </p:nvSpPr>
            <p:spPr bwMode="auto">
              <a:xfrm>
                <a:off x="2893" y="302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12 w 35"/>
                  <a:gd name="T3" fmla="*/ 1 h 31"/>
                  <a:gd name="T4" fmla="*/ 2 w 35"/>
                  <a:gd name="T5" fmla="*/ 21 h 31"/>
                  <a:gd name="T6" fmla="*/ 17 w 35"/>
                  <a:gd name="T7" fmla="*/ 31 h 31"/>
                  <a:gd name="T8" fmla="*/ 22 w 35"/>
                  <a:gd name="T9" fmla="*/ 30 h 31"/>
                  <a:gd name="T10" fmla="*/ 32 w 35"/>
                  <a:gd name="T11" fmla="*/ 1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5" y="0"/>
                      <a:pt x="14" y="0"/>
                      <a:pt x="12" y="1"/>
                    </a:cubicBezTo>
                    <a:cubicBezTo>
                      <a:pt x="4" y="4"/>
                      <a:pt x="0" y="12"/>
                      <a:pt x="2" y="21"/>
                    </a:cubicBezTo>
                    <a:cubicBezTo>
                      <a:pt x="5" y="27"/>
                      <a:pt x="11" y="31"/>
                      <a:pt x="17" y="31"/>
                    </a:cubicBezTo>
                    <a:cubicBezTo>
                      <a:pt x="19" y="31"/>
                      <a:pt x="20" y="31"/>
                      <a:pt x="22" y="30"/>
                    </a:cubicBezTo>
                    <a:cubicBezTo>
                      <a:pt x="30" y="28"/>
                      <a:pt x="35" y="19"/>
                      <a:pt x="32" y="11"/>
                    </a:cubicBezTo>
                    <a:cubicBezTo>
                      <a:pt x="30" y="4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449"/>
              <p:cNvSpPr>
                <a:spLocks/>
              </p:cNvSpPr>
              <p:nvPr/>
            </p:nvSpPr>
            <p:spPr bwMode="auto">
              <a:xfrm>
                <a:off x="2728" y="2864"/>
                <a:ext cx="119" cy="54"/>
              </a:xfrm>
              <a:custGeom>
                <a:avLst/>
                <a:gdLst>
                  <a:gd name="T0" fmla="*/ 34 w 69"/>
                  <a:gd name="T1" fmla="*/ 0 h 32"/>
                  <a:gd name="T2" fmla="*/ 23 w 69"/>
                  <a:gd name="T3" fmla="*/ 2 h 32"/>
                  <a:gd name="T4" fmla="*/ 0 w 69"/>
                  <a:gd name="T5" fmla="*/ 32 h 32"/>
                  <a:gd name="T6" fmla="*/ 34 w 69"/>
                  <a:gd name="T7" fmla="*/ 21 h 32"/>
                  <a:gd name="T8" fmla="*/ 69 w 69"/>
                  <a:gd name="T9" fmla="*/ 32 h 32"/>
                  <a:gd name="T10" fmla="*/ 67 w 69"/>
                  <a:gd name="T11" fmla="*/ 24 h 32"/>
                  <a:gd name="T12" fmla="*/ 34 w 6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32">
                    <a:moveTo>
                      <a:pt x="34" y="0"/>
                    </a:moveTo>
                    <a:cubicBezTo>
                      <a:pt x="31" y="0"/>
                      <a:pt x="27" y="1"/>
                      <a:pt x="23" y="2"/>
                    </a:cubicBezTo>
                    <a:cubicBezTo>
                      <a:pt x="10" y="7"/>
                      <a:pt x="1" y="19"/>
                      <a:pt x="0" y="32"/>
                    </a:cubicBezTo>
                    <a:cubicBezTo>
                      <a:pt x="10" y="25"/>
                      <a:pt x="22" y="21"/>
                      <a:pt x="34" y="21"/>
                    </a:cubicBezTo>
                    <a:cubicBezTo>
                      <a:pt x="46" y="21"/>
                      <a:pt x="58" y="25"/>
                      <a:pt x="69" y="32"/>
                    </a:cubicBezTo>
                    <a:cubicBezTo>
                      <a:pt x="68" y="29"/>
                      <a:pt x="68" y="26"/>
                      <a:pt x="67" y="24"/>
                    </a:cubicBezTo>
                    <a:cubicBezTo>
                      <a:pt x="62" y="9"/>
                      <a:pt x="49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450"/>
              <p:cNvSpPr>
                <a:spLocks/>
              </p:cNvSpPr>
              <p:nvPr/>
            </p:nvSpPr>
            <p:spPr bwMode="auto">
              <a:xfrm>
                <a:off x="2537" y="2942"/>
                <a:ext cx="72" cy="64"/>
              </a:xfrm>
              <a:custGeom>
                <a:avLst/>
                <a:gdLst>
                  <a:gd name="T0" fmla="*/ 21 w 42"/>
                  <a:gd name="T1" fmla="*/ 0 h 37"/>
                  <a:gd name="T2" fmla="*/ 15 w 42"/>
                  <a:gd name="T3" fmla="*/ 1 h 37"/>
                  <a:gd name="T4" fmla="*/ 3 w 42"/>
                  <a:gd name="T5" fmla="*/ 25 h 37"/>
                  <a:gd name="T6" fmla="*/ 21 w 42"/>
                  <a:gd name="T7" fmla="*/ 37 h 37"/>
                  <a:gd name="T8" fmla="*/ 27 w 42"/>
                  <a:gd name="T9" fmla="*/ 36 h 37"/>
                  <a:gd name="T10" fmla="*/ 39 w 42"/>
                  <a:gd name="T11" fmla="*/ 13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2"/>
                      <a:pt x="13" y="37"/>
                      <a:pt x="21" y="37"/>
                    </a:cubicBezTo>
                    <a:cubicBezTo>
                      <a:pt x="23" y="37"/>
                      <a:pt x="25" y="37"/>
                      <a:pt x="27" y="36"/>
                    </a:cubicBezTo>
                    <a:cubicBezTo>
                      <a:pt x="37" y="33"/>
                      <a:pt x="42" y="22"/>
                      <a:pt x="39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451"/>
              <p:cNvSpPr>
                <a:spLocks/>
              </p:cNvSpPr>
              <p:nvPr/>
            </p:nvSpPr>
            <p:spPr bwMode="auto">
              <a:xfrm>
                <a:off x="2740" y="2697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21 w 40"/>
                  <a:gd name="T3" fmla="*/ 2 h 53"/>
                  <a:gd name="T4" fmla="*/ 5 w 40"/>
                  <a:gd name="T5" fmla="*/ 35 h 53"/>
                  <a:gd name="T6" fmla="*/ 30 w 40"/>
                  <a:gd name="T7" fmla="*/ 53 h 53"/>
                  <a:gd name="T8" fmla="*/ 38 w 40"/>
                  <a:gd name="T9" fmla="*/ 52 h 53"/>
                  <a:gd name="T10" fmla="*/ 40 w 40"/>
                  <a:gd name="T11" fmla="*/ 51 h 53"/>
                  <a:gd name="T12" fmla="*/ 30 w 40"/>
                  <a:gd name="T13" fmla="*/ 19 h 53"/>
                  <a:gd name="T14" fmla="*/ 31 w 40"/>
                  <a:gd name="T15" fmla="*/ 0 h 53"/>
                  <a:gd name="T16" fmla="*/ 30 w 4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8" y="6"/>
                      <a:pt x="0" y="22"/>
                      <a:pt x="5" y="35"/>
                    </a:cubicBezTo>
                    <a:cubicBezTo>
                      <a:pt x="9" y="46"/>
                      <a:pt x="19" y="53"/>
                      <a:pt x="30" y="53"/>
                    </a:cubicBezTo>
                    <a:cubicBezTo>
                      <a:pt x="33" y="53"/>
                      <a:pt x="36" y="53"/>
                      <a:pt x="38" y="52"/>
                    </a:cubicBezTo>
                    <a:cubicBezTo>
                      <a:pt x="39" y="52"/>
                      <a:pt x="40" y="52"/>
                      <a:pt x="40" y="51"/>
                    </a:cubicBezTo>
                    <a:cubicBezTo>
                      <a:pt x="35" y="42"/>
                      <a:pt x="31" y="31"/>
                      <a:pt x="30" y="19"/>
                    </a:cubicBezTo>
                    <a:cubicBezTo>
                      <a:pt x="30" y="13"/>
                      <a:pt x="30" y="7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452"/>
              <p:cNvSpPr>
                <a:spLocks/>
              </p:cNvSpPr>
              <p:nvPr/>
            </p:nvSpPr>
            <p:spPr bwMode="auto">
              <a:xfrm>
                <a:off x="2722" y="3087"/>
                <a:ext cx="101" cy="72"/>
              </a:xfrm>
              <a:custGeom>
                <a:avLst/>
                <a:gdLst>
                  <a:gd name="T0" fmla="*/ 6 w 59"/>
                  <a:gd name="T1" fmla="*/ 0 h 42"/>
                  <a:gd name="T2" fmla="*/ 3 w 59"/>
                  <a:gd name="T3" fmla="*/ 24 h 42"/>
                  <a:gd name="T4" fmla="*/ 29 w 59"/>
                  <a:gd name="T5" fmla="*/ 42 h 42"/>
                  <a:gd name="T6" fmla="*/ 37 w 59"/>
                  <a:gd name="T7" fmla="*/ 41 h 42"/>
                  <a:gd name="T8" fmla="*/ 55 w 59"/>
                  <a:gd name="T9" fmla="*/ 7 h 42"/>
                  <a:gd name="T10" fmla="*/ 38 w 59"/>
                  <a:gd name="T11" fmla="*/ 10 h 42"/>
                  <a:gd name="T12" fmla="*/ 6 w 59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2">
                    <a:moveTo>
                      <a:pt x="6" y="0"/>
                    </a:moveTo>
                    <a:cubicBezTo>
                      <a:pt x="1" y="7"/>
                      <a:pt x="0" y="15"/>
                      <a:pt x="3" y="24"/>
                    </a:cubicBezTo>
                    <a:cubicBezTo>
                      <a:pt x="7" y="35"/>
                      <a:pt x="17" y="42"/>
                      <a:pt x="29" y="42"/>
                    </a:cubicBezTo>
                    <a:cubicBezTo>
                      <a:pt x="32" y="42"/>
                      <a:pt x="35" y="42"/>
                      <a:pt x="37" y="41"/>
                    </a:cubicBezTo>
                    <a:cubicBezTo>
                      <a:pt x="51" y="36"/>
                      <a:pt x="59" y="21"/>
                      <a:pt x="55" y="7"/>
                    </a:cubicBezTo>
                    <a:cubicBezTo>
                      <a:pt x="50" y="9"/>
                      <a:pt x="44" y="10"/>
                      <a:pt x="38" y="10"/>
                    </a:cubicBezTo>
                    <a:cubicBezTo>
                      <a:pt x="27" y="10"/>
                      <a:pt x="16" y="6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453"/>
              <p:cNvSpPr>
                <a:spLocks/>
              </p:cNvSpPr>
              <p:nvPr/>
            </p:nvSpPr>
            <p:spPr bwMode="auto">
              <a:xfrm>
                <a:off x="2591" y="2814"/>
                <a:ext cx="52" cy="44"/>
              </a:xfrm>
              <a:custGeom>
                <a:avLst/>
                <a:gdLst>
                  <a:gd name="T0" fmla="*/ 15 w 30"/>
                  <a:gd name="T1" fmla="*/ 0 h 26"/>
                  <a:gd name="T2" fmla="*/ 11 w 30"/>
                  <a:gd name="T3" fmla="*/ 1 h 26"/>
                  <a:gd name="T4" fmla="*/ 3 w 30"/>
                  <a:gd name="T5" fmla="*/ 17 h 26"/>
                  <a:gd name="T6" fmla="*/ 15 w 30"/>
                  <a:gd name="T7" fmla="*/ 26 h 26"/>
                  <a:gd name="T8" fmla="*/ 19 w 30"/>
                  <a:gd name="T9" fmla="*/ 26 h 26"/>
                  <a:gd name="T10" fmla="*/ 28 w 30"/>
                  <a:gd name="T11" fmla="*/ 9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0"/>
                      <a:pt x="3" y="17"/>
                    </a:cubicBezTo>
                    <a:cubicBezTo>
                      <a:pt x="4" y="23"/>
                      <a:pt x="10" y="26"/>
                      <a:pt x="15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6" y="23"/>
                      <a:pt x="30" y="16"/>
                      <a:pt x="28" y="9"/>
                    </a:cubicBezTo>
                    <a:cubicBezTo>
                      <a:pt x="26" y="3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454"/>
              <p:cNvSpPr>
                <a:spLocks/>
              </p:cNvSpPr>
              <p:nvPr/>
            </p:nvSpPr>
            <p:spPr bwMode="auto">
              <a:xfrm>
                <a:off x="2614" y="3083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1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4 h 14"/>
                  <a:gd name="T10" fmla="*/ 14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6" y="1"/>
                    </a:cubicBezTo>
                    <a:cubicBezTo>
                      <a:pt x="2" y="2"/>
                      <a:pt x="0" y="6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14" y="13"/>
                      <a:pt x="16" y="9"/>
                      <a:pt x="14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455"/>
              <p:cNvSpPr>
                <a:spLocks/>
              </p:cNvSpPr>
              <p:nvPr/>
            </p:nvSpPr>
            <p:spPr bwMode="auto">
              <a:xfrm>
                <a:off x="2830" y="2520"/>
                <a:ext cx="95" cy="79"/>
              </a:xfrm>
              <a:custGeom>
                <a:avLst/>
                <a:gdLst>
                  <a:gd name="T0" fmla="*/ 29 w 56"/>
                  <a:gd name="T1" fmla="*/ 0 h 46"/>
                  <a:gd name="T2" fmla="*/ 7 w 56"/>
                  <a:gd name="T3" fmla="*/ 12 h 46"/>
                  <a:gd name="T4" fmla="*/ 13 w 56"/>
                  <a:gd name="T5" fmla="*/ 46 h 46"/>
                  <a:gd name="T6" fmla="*/ 54 w 56"/>
                  <a:gd name="T7" fmla="*/ 31 h 46"/>
                  <a:gd name="T8" fmla="*/ 54 w 56"/>
                  <a:gd name="T9" fmla="*/ 31 h 46"/>
                  <a:gd name="T10" fmla="*/ 42 w 56"/>
                  <a:gd name="T11" fmla="*/ 3 h 46"/>
                  <a:gd name="T12" fmla="*/ 29 w 56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46">
                    <a:moveTo>
                      <a:pt x="29" y="0"/>
                    </a:moveTo>
                    <a:cubicBezTo>
                      <a:pt x="20" y="0"/>
                      <a:pt x="11" y="4"/>
                      <a:pt x="7" y="12"/>
                    </a:cubicBezTo>
                    <a:cubicBezTo>
                      <a:pt x="0" y="24"/>
                      <a:pt x="3" y="38"/>
                      <a:pt x="13" y="46"/>
                    </a:cubicBezTo>
                    <a:cubicBezTo>
                      <a:pt x="25" y="38"/>
                      <a:pt x="39" y="32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6" y="20"/>
                      <a:pt x="52" y="9"/>
                      <a:pt x="42" y="3"/>
                    </a:cubicBezTo>
                    <a:cubicBezTo>
                      <a:pt x="38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456"/>
              <p:cNvSpPr>
                <a:spLocks/>
              </p:cNvSpPr>
              <p:nvPr/>
            </p:nvSpPr>
            <p:spPr bwMode="auto">
              <a:xfrm>
                <a:off x="2675" y="2580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4 w 36"/>
                  <a:gd name="T3" fmla="*/ 8 h 32"/>
                  <a:gd name="T4" fmla="*/ 10 w 36"/>
                  <a:gd name="T5" fmla="*/ 29 h 32"/>
                  <a:gd name="T6" fmla="*/ 18 w 36"/>
                  <a:gd name="T7" fmla="*/ 32 h 32"/>
                  <a:gd name="T8" fmla="*/ 31 w 36"/>
                  <a:gd name="T9" fmla="*/ 24 h 32"/>
                  <a:gd name="T10" fmla="*/ 26 w 36"/>
                  <a:gd name="T11" fmla="*/ 3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2" y="0"/>
                      <a:pt x="7" y="3"/>
                      <a:pt x="4" y="8"/>
                    </a:cubicBezTo>
                    <a:cubicBezTo>
                      <a:pt x="0" y="16"/>
                      <a:pt x="3" y="25"/>
                      <a:pt x="10" y="29"/>
                    </a:cubicBezTo>
                    <a:cubicBezTo>
                      <a:pt x="12" y="31"/>
                      <a:pt x="15" y="32"/>
                      <a:pt x="18" y="32"/>
                    </a:cubicBezTo>
                    <a:cubicBezTo>
                      <a:pt x="23" y="32"/>
                      <a:pt x="28" y="29"/>
                      <a:pt x="31" y="24"/>
                    </a:cubicBezTo>
                    <a:cubicBezTo>
                      <a:pt x="36" y="16"/>
                      <a:pt x="33" y="7"/>
                      <a:pt x="26" y="3"/>
                    </a:cubicBezTo>
                    <a:cubicBezTo>
                      <a:pt x="23" y="1"/>
                      <a:pt x="21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457"/>
              <p:cNvSpPr>
                <a:spLocks/>
              </p:cNvSpPr>
              <p:nvPr/>
            </p:nvSpPr>
            <p:spPr bwMode="auto">
              <a:xfrm>
                <a:off x="2650" y="2361"/>
                <a:ext cx="135" cy="116"/>
              </a:xfrm>
              <a:custGeom>
                <a:avLst/>
                <a:gdLst>
                  <a:gd name="T0" fmla="*/ 40 w 79"/>
                  <a:gd name="T1" fmla="*/ 0 h 68"/>
                  <a:gd name="T2" fmla="*/ 10 w 79"/>
                  <a:gd name="T3" fmla="*/ 17 h 68"/>
                  <a:gd name="T4" fmla="*/ 22 w 79"/>
                  <a:gd name="T5" fmla="*/ 64 h 68"/>
                  <a:gd name="T6" fmla="*/ 39 w 79"/>
                  <a:gd name="T7" fmla="*/ 68 h 68"/>
                  <a:gd name="T8" fmla="*/ 69 w 79"/>
                  <a:gd name="T9" fmla="*/ 51 h 68"/>
                  <a:gd name="T10" fmla="*/ 57 w 79"/>
                  <a:gd name="T11" fmla="*/ 4 h 68"/>
                  <a:gd name="T12" fmla="*/ 40 w 79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8">
                    <a:moveTo>
                      <a:pt x="40" y="0"/>
                    </a:moveTo>
                    <a:cubicBezTo>
                      <a:pt x="28" y="0"/>
                      <a:pt x="16" y="6"/>
                      <a:pt x="10" y="17"/>
                    </a:cubicBezTo>
                    <a:cubicBezTo>
                      <a:pt x="0" y="33"/>
                      <a:pt x="6" y="54"/>
                      <a:pt x="22" y="64"/>
                    </a:cubicBezTo>
                    <a:cubicBezTo>
                      <a:pt x="28" y="67"/>
                      <a:pt x="34" y="68"/>
                      <a:pt x="39" y="68"/>
                    </a:cubicBezTo>
                    <a:cubicBezTo>
                      <a:pt x="51" y="68"/>
                      <a:pt x="63" y="62"/>
                      <a:pt x="69" y="51"/>
                    </a:cubicBezTo>
                    <a:cubicBezTo>
                      <a:pt x="79" y="35"/>
                      <a:pt x="73" y="14"/>
                      <a:pt x="57" y="4"/>
                    </a:cubicBezTo>
                    <a:cubicBezTo>
                      <a:pt x="51" y="1"/>
                      <a:pt x="45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458"/>
              <p:cNvSpPr>
                <a:spLocks/>
              </p:cNvSpPr>
              <p:nvPr/>
            </p:nvSpPr>
            <p:spPr bwMode="auto">
              <a:xfrm>
                <a:off x="2501" y="225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5 w 43"/>
                  <a:gd name="T3" fmla="*/ 9 h 38"/>
                  <a:gd name="T4" fmla="*/ 12 w 43"/>
                  <a:gd name="T5" fmla="*/ 35 h 38"/>
                  <a:gd name="T6" fmla="*/ 21 w 43"/>
                  <a:gd name="T7" fmla="*/ 38 h 38"/>
                  <a:gd name="T8" fmla="*/ 38 w 43"/>
                  <a:gd name="T9" fmla="*/ 28 h 38"/>
                  <a:gd name="T10" fmla="*/ 31 w 43"/>
                  <a:gd name="T11" fmla="*/ 3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5" y="0"/>
                      <a:pt x="9" y="3"/>
                      <a:pt x="5" y="9"/>
                    </a:cubicBezTo>
                    <a:cubicBezTo>
                      <a:pt x="0" y="18"/>
                      <a:pt x="3" y="30"/>
                      <a:pt x="12" y="35"/>
                    </a:cubicBezTo>
                    <a:cubicBezTo>
                      <a:pt x="15" y="37"/>
                      <a:pt x="18" y="38"/>
                      <a:pt x="21" y="38"/>
                    </a:cubicBezTo>
                    <a:cubicBezTo>
                      <a:pt x="28" y="38"/>
                      <a:pt x="34" y="34"/>
                      <a:pt x="38" y="28"/>
                    </a:cubicBezTo>
                    <a:cubicBezTo>
                      <a:pt x="43" y="19"/>
                      <a:pt x="40" y="8"/>
                      <a:pt x="31" y="3"/>
                    </a:cubicBezTo>
                    <a:cubicBezTo>
                      <a:pt x="28" y="1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459"/>
              <p:cNvSpPr>
                <a:spLocks/>
              </p:cNvSpPr>
              <p:nvPr/>
            </p:nvSpPr>
            <p:spPr bwMode="auto">
              <a:xfrm>
                <a:off x="2804" y="2261"/>
                <a:ext cx="103" cy="90"/>
              </a:xfrm>
              <a:custGeom>
                <a:avLst/>
                <a:gdLst>
                  <a:gd name="T0" fmla="*/ 24 w 60"/>
                  <a:gd name="T1" fmla="*/ 0 h 52"/>
                  <a:gd name="T2" fmla="*/ 7 w 60"/>
                  <a:gd name="T3" fmla="*/ 12 h 52"/>
                  <a:gd name="T4" fmla="*/ 17 w 60"/>
                  <a:gd name="T5" fmla="*/ 48 h 52"/>
                  <a:gd name="T6" fmla="*/ 30 w 60"/>
                  <a:gd name="T7" fmla="*/ 52 h 52"/>
                  <a:gd name="T8" fmla="*/ 53 w 60"/>
                  <a:gd name="T9" fmla="*/ 39 h 52"/>
                  <a:gd name="T10" fmla="*/ 44 w 60"/>
                  <a:gd name="T11" fmla="*/ 3 h 52"/>
                  <a:gd name="T12" fmla="*/ 41 w 60"/>
                  <a:gd name="T13" fmla="*/ 1 h 52"/>
                  <a:gd name="T14" fmla="*/ 39 w 60"/>
                  <a:gd name="T15" fmla="*/ 3 h 52"/>
                  <a:gd name="T16" fmla="*/ 34 w 60"/>
                  <a:gd name="T17" fmla="*/ 4 h 52"/>
                  <a:gd name="T18" fmla="*/ 24 w 60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52">
                    <a:moveTo>
                      <a:pt x="24" y="0"/>
                    </a:moveTo>
                    <a:cubicBezTo>
                      <a:pt x="17" y="1"/>
                      <a:pt x="11" y="6"/>
                      <a:pt x="7" y="12"/>
                    </a:cubicBezTo>
                    <a:cubicBezTo>
                      <a:pt x="0" y="25"/>
                      <a:pt x="4" y="41"/>
                      <a:pt x="17" y="48"/>
                    </a:cubicBezTo>
                    <a:cubicBezTo>
                      <a:pt x="21" y="51"/>
                      <a:pt x="26" y="52"/>
                      <a:pt x="30" y="52"/>
                    </a:cubicBezTo>
                    <a:cubicBezTo>
                      <a:pt x="39" y="52"/>
                      <a:pt x="48" y="47"/>
                      <a:pt x="53" y="39"/>
                    </a:cubicBezTo>
                    <a:cubicBezTo>
                      <a:pt x="60" y="26"/>
                      <a:pt x="56" y="10"/>
                      <a:pt x="44" y="3"/>
                    </a:cubicBezTo>
                    <a:cubicBezTo>
                      <a:pt x="43" y="2"/>
                      <a:pt x="42" y="2"/>
                      <a:pt x="41" y="1"/>
                    </a:cubicBezTo>
                    <a:cubicBezTo>
                      <a:pt x="40" y="2"/>
                      <a:pt x="40" y="2"/>
                      <a:pt x="39" y="3"/>
                    </a:cubicBezTo>
                    <a:cubicBezTo>
                      <a:pt x="37" y="3"/>
                      <a:pt x="35" y="4"/>
                      <a:pt x="34" y="4"/>
                    </a:cubicBezTo>
                    <a:cubicBezTo>
                      <a:pt x="30" y="4"/>
                      <a:pt x="27" y="2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460"/>
              <p:cNvSpPr>
                <a:spLocks/>
              </p:cNvSpPr>
              <p:nvPr/>
            </p:nvSpPr>
            <p:spPr bwMode="auto">
              <a:xfrm>
                <a:off x="2511" y="2484"/>
                <a:ext cx="106" cy="93"/>
              </a:xfrm>
              <a:custGeom>
                <a:avLst/>
                <a:gdLst>
                  <a:gd name="T0" fmla="*/ 31 w 62"/>
                  <a:gd name="T1" fmla="*/ 0 h 54"/>
                  <a:gd name="T2" fmla="*/ 7 w 62"/>
                  <a:gd name="T3" fmla="*/ 13 h 54"/>
                  <a:gd name="T4" fmla="*/ 17 w 62"/>
                  <a:gd name="T5" fmla="*/ 51 h 54"/>
                  <a:gd name="T6" fmla="*/ 31 w 62"/>
                  <a:gd name="T7" fmla="*/ 54 h 54"/>
                  <a:gd name="T8" fmla="*/ 54 w 62"/>
                  <a:gd name="T9" fmla="*/ 41 h 54"/>
                  <a:gd name="T10" fmla="*/ 45 w 62"/>
                  <a:gd name="T11" fmla="*/ 3 h 54"/>
                  <a:gd name="T12" fmla="*/ 31 w 62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4">
                    <a:moveTo>
                      <a:pt x="31" y="0"/>
                    </a:moveTo>
                    <a:cubicBezTo>
                      <a:pt x="22" y="0"/>
                      <a:pt x="12" y="5"/>
                      <a:pt x="7" y="13"/>
                    </a:cubicBezTo>
                    <a:cubicBezTo>
                      <a:pt x="0" y="26"/>
                      <a:pt x="4" y="43"/>
                      <a:pt x="17" y="51"/>
                    </a:cubicBezTo>
                    <a:cubicBezTo>
                      <a:pt x="21" y="53"/>
                      <a:pt x="26" y="54"/>
                      <a:pt x="31" y="54"/>
                    </a:cubicBezTo>
                    <a:cubicBezTo>
                      <a:pt x="40" y="54"/>
                      <a:pt x="49" y="49"/>
                      <a:pt x="54" y="41"/>
                    </a:cubicBezTo>
                    <a:cubicBezTo>
                      <a:pt x="62" y="28"/>
                      <a:pt x="58" y="11"/>
                      <a:pt x="45" y="3"/>
                    </a:cubicBezTo>
                    <a:cubicBezTo>
                      <a:pt x="40" y="1"/>
                      <a:pt x="36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461"/>
              <p:cNvSpPr>
                <a:spLocks/>
              </p:cNvSpPr>
              <p:nvPr/>
            </p:nvSpPr>
            <p:spPr bwMode="auto">
              <a:xfrm>
                <a:off x="2468" y="2399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4 h 14"/>
                  <a:gd name="T4" fmla="*/ 5 w 16"/>
                  <a:gd name="T5" fmla="*/ 13 h 14"/>
                  <a:gd name="T6" fmla="*/ 8 w 16"/>
                  <a:gd name="T7" fmla="*/ 14 h 14"/>
                  <a:gd name="T8" fmla="*/ 14 w 16"/>
                  <a:gd name="T9" fmla="*/ 11 h 14"/>
                  <a:gd name="T10" fmla="*/ 12 w 16"/>
                  <a:gd name="T11" fmla="*/ 1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3" y="2"/>
                      <a:pt x="2" y="4"/>
                    </a:cubicBezTo>
                    <a:cubicBezTo>
                      <a:pt x="0" y="7"/>
                      <a:pt x="1" y="11"/>
                      <a:pt x="5" y="13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10" y="14"/>
                      <a:pt x="13" y="13"/>
                      <a:pt x="14" y="11"/>
                    </a:cubicBezTo>
                    <a:cubicBezTo>
                      <a:pt x="16" y="8"/>
                      <a:pt x="15" y="3"/>
                      <a:pt x="12" y="1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462"/>
              <p:cNvSpPr>
                <a:spLocks/>
              </p:cNvSpPr>
              <p:nvPr/>
            </p:nvSpPr>
            <p:spPr bwMode="auto">
              <a:xfrm>
                <a:off x="2924" y="2395"/>
                <a:ext cx="72" cy="55"/>
              </a:xfrm>
              <a:custGeom>
                <a:avLst/>
                <a:gdLst>
                  <a:gd name="T0" fmla="*/ 21 w 42"/>
                  <a:gd name="T1" fmla="*/ 0 h 32"/>
                  <a:gd name="T2" fmla="*/ 5 w 42"/>
                  <a:gd name="T3" fmla="*/ 9 h 32"/>
                  <a:gd name="T4" fmla="*/ 8 w 42"/>
                  <a:gd name="T5" fmla="*/ 32 h 32"/>
                  <a:gd name="T6" fmla="*/ 10 w 42"/>
                  <a:gd name="T7" fmla="*/ 31 h 32"/>
                  <a:gd name="T8" fmla="*/ 22 w 42"/>
                  <a:gd name="T9" fmla="*/ 27 h 32"/>
                  <a:gd name="T10" fmla="*/ 35 w 42"/>
                  <a:gd name="T11" fmla="*/ 30 h 32"/>
                  <a:gd name="T12" fmla="*/ 37 w 42"/>
                  <a:gd name="T13" fmla="*/ 28 h 32"/>
                  <a:gd name="T14" fmla="*/ 30 w 42"/>
                  <a:gd name="T15" fmla="*/ 2 h 32"/>
                  <a:gd name="T16" fmla="*/ 21 w 42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32">
                    <a:moveTo>
                      <a:pt x="21" y="0"/>
                    </a:moveTo>
                    <a:cubicBezTo>
                      <a:pt x="14" y="0"/>
                      <a:pt x="8" y="3"/>
                      <a:pt x="5" y="9"/>
                    </a:cubicBezTo>
                    <a:cubicBezTo>
                      <a:pt x="0" y="16"/>
                      <a:pt x="2" y="26"/>
                      <a:pt x="8" y="32"/>
                    </a:cubicBezTo>
                    <a:cubicBezTo>
                      <a:pt x="8" y="31"/>
                      <a:pt x="9" y="31"/>
                      <a:pt x="10" y="31"/>
                    </a:cubicBezTo>
                    <a:cubicBezTo>
                      <a:pt x="14" y="28"/>
                      <a:pt x="18" y="27"/>
                      <a:pt x="22" y="27"/>
                    </a:cubicBezTo>
                    <a:cubicBezTo>
                      <a:pt x="27" y="27"/>
                      <a:pt x="31" y="28"/>
                      <a:pt x="35" y="30"/>
                    </a:cubicBezTo>
                    <a:cubicBezTo>
                      <a:pt x="36" y="30"/>
                      <a:pt x="36" y="29"/>
                      <a:pt x="37" y="28"/>
                    </a:cubicBezTo>
                    <a:cubicBezTo>
                      <a:pt x="42" y="19"/>
                      <a:pt x="39" y="7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463"/>
              <p:cNvSpPr>
                <a:spLocks/>
              </p:cNvSpPr>
              <p:nvPr/>
            </p:nvSpPr>
            <p:spPr bwMode="auto">
              <a:xfrm>
                <a:off x="2831" y="2050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10 w 56"/>
                  <a:gd name="T3" fmla="*/ 7 h 51"/>
                  <a:gd name="T4" fmla="*/ 10 w 56"/>
                  <a:gd name="T5" fmla="*/ 44 h 51"/>
                  <a:gd name="T6" fmla="*/ 28 w 56"/>
                  <a:gd name="T7" fmla="*/ 51 h 51"/>
                  <a:gd name="T8" fmla="*/ 46 w 56"/>
                  <a:gd name="T9" fmla="*/ 44 h 51"/>
                  <a:gd name="T10" fmla="*/ 46 w 56"/>
                  <a:gd name="T11" fmla="*/ 8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0" y="17"/>
                      <a:pt x="0" y="34"/>
                      <a:pt x="10" y="44"/>
                    </a:cubicBezTo>
                    <a:cubicBezTo>
                      <a:pt x="15" y="49"/>
                      <a:pt x="21" y="51"/>
                      <a:pt x="28" y="51"/>
                    </a:cubicBezTo>
                    <a:cubicBezTo>
                      <a:pt x="35" y="51"/>
                      <a:pt x="41" y="49"/>
                      <a:pt x="46" y="44"/>
                    </a:cubicBezTo>
                    <a:cubicBezTo>
                      <a:pt x="56" y="34"/>
                      <a:pt x="56" y="18"/>
                      <a:pt x="46" y="8"/>
                    </a:cubicBezTo>
                    <a:cubicBezTo>
                      <a:pt x="41" y="3"/>
                      <a:pt x="35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464"/>
              <p:cNvSpPr>
                <a:spLocks/>
              </p:cNvSpPr>
              <p:nvPr/>
            </p:nvSpPr>
            <p:spPr bwMode="auto">
              <a:xfrm>
                <a:off x="2687" y="2066"/>
                <a:ext cx="38" cy="20"/>
              </a:xfrm>
              <a:custGeom>
                <a:avLst/>
                <a:gdLst>
                  <a:gd name="T0" fmla="*/ 8 w 22"/>
                  <a:gd name="T1" fmla="*/ 0 h 12"/>
                  <a:gd name="T2" fmla="*/ 0 w 22"/>
                  <a:gd name="T3" fmla="*/ 2 h 12"/>
                  <a:gd name="T4" fmla="*/ 22 w 22"/>
                  <a:gd name="T5" fmla="*/ 12 h 12"/>
                  <a:gd name="T6" fmla="*/ 20 w 22"/>
                  <a:gd name="T7" fmla="*/ 6 h 12"/>
                  <a:gd name="T8" fmla="*/ 19 w 22"/>
                  <a:gd name="T9" fmla="*/ 5 h 12"/>
                  <a:gd name="T10" fmla="*/ 8 w 2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">
                    <a:moveTo>
                      <a:pt x="8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8" y="4"/>
                      <a:pt x="15" y="7"/>
                      <a:pt x="22" y="12"/>
                    </a:cubicBezTo>
                    <a:cubicBezTo>
                      <a:pt x="21" y="10"/>
                      <a:pt x="21" y="8"/>
                      <a:pt x="20" y="6"/>
                    </a:cubicBezTo>
                    <a:cubicBezTo>
                      <a:pt x="20" y="6"/>
                      <a:pt x="19" y="5"/>
                      <a:pt x="19" y="5"/>
                    </a:cubicBezTo>
                    <a:cubicBezTo>
                      <a:pt x="16" y="2"/>
                      <a:pt x="12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465"/>
              <p:cNvSpPr>
                <a:spLocks/>
              </p:cNvSpPr>
              <p:nvPr/>
            </p:nvSpPr>
            <p:spPr bwMode="auto">
              <a:xfrm>
                <a:off x="2722" y="2076"/>
                <a:ext cx="5" cy="12"/>
              </a:xfrm>
              <a:custGeom>
                <a:avLst/>
                <a:gdLst>
                  <a:gd name="T0" fmla="*/ 0 w 3"/>
                  <a:gd name="T1" fmla="*/ 0 h 7"/>
                  <a:gd name="T2" fmla="*/ 2 w 3"/>
                  <a:gd name="T3" fmla="*/ 6 h 7"/>
                  <a:gd name="T4" fmla="*/ 3 w 3"/>
                  <a:gd name="T5" fmla="*/ 7 h 7"/>
                  <a:gd name="T6" fmla="*/ 0 w 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2"/>
                      <a:pt x="1" y="4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5"/>
                      <a:pt x="2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466"/>
              <p:cNvSpPr>
                <a:spLocks/>
              </p:cNvSpPr>
              <p:nvPr/>
            </p:nvSpPr>
            <p:spPr bwMode="auto">
              <a:xfrm>
                <a:off x="2711" y="1865"/>
                <a:ext cx="113" cy="106"/>
              </a:xfrm>
              <a:custGeom>
                <a:avLst/>
                <a:gdLst>
                  <a:gd name="T0" fmla="*/ 49 w 66"/>
                  <a:gd name="T1" fmla="*/ 0 h 62"/>
                  <a:gd name="T2" fmla="*/ 20 w 66"/>
                  <a:gd name="T3" fmla="*/ 17 h 62"/>
                  <a:gd name="T4" fmla="*/ 11 w 66"/>
                  <a:gd name="T5" fmla="*/ 20 h 62"/>
                  <a:gd name="T6" fmla="*/ 7 w 66"/>
                  <a:gd name="T7" fmla="*/ 44 h 62"/>
                  <a:gd name="T8" fmla="*/ 0 w 66"/>
                  <a:gd name="T9" fmla="*/ 48 h 62"/>
                  <a:gd name="T10" fmla="*/ 4 w 66"/>
                  <a:gd name="T11" fmla="*/ 52 h 62"/>
                  <a:gd name="T12" fmla="*/ 28 w 66"/>
                  <a:gd name="T13" fmla="*/ 62 h 62"/>
                  <a:gd name="T14" fmla="*/ 53 w 66"/>
                  <a:gd name="T15" fmla="*/ 52 h 62"/>
                  <a:gd name="T16" fmla="*/ 53 w 66"/>
                  <a:gd name="T17" fmla="*/ 4 h 62"/>
                  <a:gd name="T18" fmla="*/ 49 w 6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2">
                    <a:moveTo>
                      <a:pt x="49" y="0"/>
                    </a:moveTo>
                    <a:cubicBezTo>
                      <a:pt x="41" y="8"/>
                      <a:pt x="31" y="14"/>
                      <a:pt x="20" y="17"/>
                    </a:cubicBezTo>
                    <a:cubicBezTo>
                      <a:pt x="17" y="18"/>
                      <a:pt x="14" y="19"/>
                      <a:pt x="11" y="20"/>
                    </a:cubicBezTo>
                    <a:cubicBezTo>
                      <a:pt x="15" y="28"/>
                      <a:pt x="14" y="38"/>
                      <a:pt x="7" y="44"/>
                    </a:cubicBezTo>
                    <a:cubicBezTo>
                      <a:pt x="5" y="46"/>
                      <a:pt x="3" y="47"/>
                      <a:pt x="0" y="48"/>
                    </a:cubicBezTo>
                    <a:cubicBezTo>
                      <a:pt x="2" y="49"/>
                      <a:pt x="3" y="51"/>
                      <a:pt x="4" y="52"/>
                    </a:cubicBezTo>
                    <a:cubicBezTo>
                      <a:pt x="11" y="59"/>
                      <a:pt x="20" y="62"/>
                      <a:pt x="28" y="62"/>
                    </a:cubicBezTo>
                    <a:cubicBezTo>
                      <a:pt x="37" y="62"/>
                      <a:pt x="46" y="59"/>
                      <a:pt x="53" y="52"/>
                    </a:cubicBezTo>
                    <a:cubicBezTo>
                      <a:pt x="66" y="39"/>
                      <a:pt x="66" y="17"/>
                      <a:pt x="53" y="4"/>
                    </a:cubicBezTo>
                    <a:cubicBezTo>
                      <a:pt x="52" y="3"/>
                      <a:pt x="50" y="2"/>
                      <a:pt x="4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467"/>
              <p:cNvSpPr>
                <a:spLocks/>
              </p:cNvSpPr>
              <p:nvPr/>
            </p:nvSpPr>
            <p:spPr bwMode="auto">
              <a:xfrm>
                <a:off x="2710" y="1855"/>
                <a:ext cx="85" cy="44"/>
              </a:xfrm>
              <a:custGeom>
                <a:avLst/>
                <a:gdLst>
                  <a:gd name="T0" fmla="*/ 30 w 50"/>
                  <a:gd name="T1" fmla="*/ 0 h 26"/>
                  <a:gd name="T2" fmla="*/ 5 w 50"/>
                  <a:gd name="T3" fmla="*/ 10 h 26"/>
                  <a:gd name="T4" fmla="*/ 0 w 50"/>
                  <a:gd name="T5" fmla="*/ 17 h 26"/>
                  <a:gd name="T6" fmla="*/ 9 w 50"/>
                  <a:gd name="T7" fmla="*/ 22 h 26"/>
                  <a:gd name="T8" fmla="*/ 12 w 50"/>
                  <a:gd name="T9" fmla="*/ 26 h 26"/>
                  <a:gd name="T10" fmla="*/ 21 w 50"/>
                  <a:gd name="T11" fmla="*/ 23 h 26"/>
                  <a:gd name="T12" fmla="*/ 50 w 50"/>
                  <a:gd name="T13" fmla="*/ 6 h 26"/>
                  <a:gd name="T14" fmla="*/ 30 w 50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6">
                    <a:moveTo>
                      <a:pt x="30" y="0"/>
                    </a:moveTo>
                    <a:cubicBezTo>
                      <a:pt x="21" y="0"/>
                      <a:pt x="12" y="3"/>
                      <a:pt x="5" y="10"/>
                    </a:cubicBezTo>
                    <a:cubicBezTo>
                      <a:pt x="3" y="12"/>
                      <a:pt x="1" y="14"/>
                      <a:pt x="0" y="17"/>
                    </a:cubicBezTo>
                    <a:cubicBezTo>
                      <a:pt x="3" y="18"/>
                      <a:pt x="6" y="19"/>
                      <a:pt x="9" y="22"/>
                    </a:cubicBezTo>
                    <a:cubicBezTo>
                      <a:pt x="10" y="23"/>
                      <a:pt x="11" y="25"/>
                      <a:pt x="12" y="26"/>
                    </a:cubicBezTo>
                    <a:cubicBezTo>
                      <a:pt x="15" y="25"/>
                      <a:pt x="18" y="24"/>
                      <a:pt x="21" y="23"/>
                    </a:cubicBezTo>
                    <a:cubicBezTo>
                      <a:pt x="32" y="20"/>
                      <a:pt x="42" y="14"/>
                      <a:pt x="50" y="6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468"/>
              <p:cNvSpPr>
                <a:spLocks/>
              </p:cNvSpPr>
              <p:nvPr/>
            </p:nvSpPr>
            <p:spPr bwMode="auto">
              <a:xfrm>
                <a:off x="2699" y="1899"/>
                <a:ext cx="38" cy="48"/>
              </a:xfrm>
              <a:custGeom>
                <a:avLst/>
                <a:gdLst>
                  <a:gd name="T0" fmla="*/ 18 w 22"/>
                  <a:gd name="T1" fmla="*/ 0 h 28"/>
                  <a:gd name="T2" fmla="*/ 3 w 22"/>
                  <a:gd name="T3" fmla="*/ 1 h 28"/>
                  <a:gd name="T4" fmla="*/ 2 w 22"/>
                  <a:gd name="T5" fmla="*/ 1 h 28"/>
                  <a:gd name="T6" fmla="*/ 7 w 22"/>
                  <a:gd name="T7" fmla="*/ 28 h 28"/>
                  <a:gd name="T8" fmla="*/ 14 w 22"/>
                  <a:gd name="T9" fmla="*/ 24 h 28"/>
                  <a:gd name="T10" fmla="*/ 18 w 2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8">
                    <a:moveTo>
                      <a:pt x="18" y="0"/>
                    </a:moveTo>
                    <a:cubicBezTo>
                      <a:pt x="13" y="1"/>
                      <a:pt x="8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0" y="10"/>
                      <a:pt x="2" y="20"/>
                      <a:pt x="7" y="28"/>
                    </a:cubicBezTo>
                    <a:cubicBezTo>
                      <a:pt x="10" y="27"/>
                      <a:pt x="12" y="26"/>
                      <a:pt x="14" y="24"/>
                    </a:cubicBezTo>
                    <a:cubicBezTo>
                      <a:pt x="21" y="18"/>
                      <a:pt x="22" y="8"/>
                      <a:pt x="1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469"/>
              <p:cNvSpPr>
                <a:spLocks/>
              </p:cNvSpPr>
              <p:nvPr/>
            </p:nvSpPr>
            <p:spPr bwMode="auto">
              <a:xfrm>
                <a:off x="2703" y="1884"/>
                <a:ext cx="27" cy="17"/>
              </a:xfrm>
              <a:custGeom>
                <a:avLst/>
                <a:gdLst>
                  <a:gd name="T0" fmla="*/ 4 w 16"/>
                  <a:gd name="T1" fmla="*/ 0 h 10"/>
                  <a:gd name="T2" fmla="*/ 0 w 16"/>
                  <a:gd name="T3" fmla="*/ 10 h 10"/>
                  <a:gd name="T4" fmla="*/ 1 w 16"/>
                  <a:gd name="T5" fmla="*/ 10 h 10"/>
                  <a:gd name="T6" fmla="*/ 16 w 16"/>
                  <a:gd name="T7" fmla="*/ 9 h 10"/>
                  <a:gd name="T8" fmla="*/ 13 w 16"/>
                  <a:gd name="T9" fmla="*/ 5 h 10"/>
                  <a:gd name="T10" fmla="*/ 4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4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6" y="10"/>
                      <a:pt x="11" y="10"/>
                      <a:pt x="16" y="9"/>
                    </a:cubicBezTo>
                    <a:cubicBezTo>
                      <a:pt x="15" y="8"/>
                      <a:pt x="14" y="6"/>
                      <a:pt x="13" y="5"/>
                    </a:cubicBezTo>
                    <a:cubicBezTo>
                      <a:pt x="10" y="2"/>
                      <a:pt x="7" y="1"/>
                      <a:pt x="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470"/>
              <p:cNvSpPr>
                <a:spLocks/>
              </p:cNvSpPr>
              <p:nvPr/>
            </p:nvSpPr>
            <p:spPr bwMode="auto">
              <a:xfrm>
                <a:off x="2585" y="1711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7 w 41"/>
                  <a:gd name="T3" fmla="*/ 5 h 37"/>
                  <a:gd name="T4" fmla="*/ 7 w 41"/>
                  <a:gd name="T5" fmla="*/ 32 h 37"/>
                  <a:gd name="T6" fmla="*/ 20 w 41"/>
                  <a:gd name="T7" fmla="*/ 37 h 37"/>
                  <a:gd name="T8" fmla="*/ 33 w 41"/>
                  <a:gd name="T9" fmla="*/ 32 h 37"/>
                  <a:gd name="T10" fmla="*/ 33 w 41"/>
                  <a:gd name="T11" fmla="*/ 5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5" y="0"/>
                      <a:pt x="11" y="2"/>
                      <a:pt x="7" y="5"/>
                    </a:cubicBezTo>
                    <a:cubicBezTo>
                      <a:pt x="0" y="13"/>
                      <a:pt x="0" y="24"/>
                      <a:pt x="7" y="32"/>
                    </a:cubicBezTo>
                    <a:cubicBezTo>
                      <a:pt x="11" y="35"/>
                      <a:pt x="15" y="37"/>
                      <a:pt x="20" y="37"/>
                    </a:cubicBezTo>
                    <a:cubicBezTo>
                      <a:pt x="25" y="37"/>
                      <a:pt x="30" y="35"/>
                      <a:pt x="33" y="32"/>
                    </a:cubicBezTo>
                    <a:cubicBezTo>
                      <a:pt x="41" y="25"/>
                      <a:pt x="41" y="13"/>
                      <a:pt x="33" y="5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471"/>
              <p:cNvSpPr>
                <a:spLocks/>
              </p:cNvSpPr>
              <p:nvPr/>
            </p:nvSpPr>
            <p:spPr bwMode="auto">
              <a:xfrm>
                <a:off x="2872" y="1793"/>
                <a:ext cx="76" cy="91"/>
              </a:xfrm>
              <a:custGeom>
                <a:avLst/>
                <a:gdLst>
                  <a:gd name="T0" fmla="*/ 30 w 44"/>
                  <a:gd name="T1" fmla="*/ 0 h 53"/>
                  <a:gd name="T2" fmla="*/ 11 w 44"/>
                  <a:gd name="T3" fmla="*/ 8 h 53"/>
                  <a:gd name="T4" fmla="*/ 11 w 44"/>
                  <a:gd name="T5" fmla="*/ 45 h 53"/>
                  <a:gd name="T6" fmla="*/ 30 w 44"/>
                  <a:gd name="T7" fmla="*/ 53 h 53"/>
                  <a:gd name="T8" fmla="*/ 41 w 44"/>
                  <a:gd name="T9" fmla="*/ 50 h 53"/>
                  <a:gd name="T10" fmla="*/ 35 w 44"/>
                  <a:gd name="T11" fmla="*/ 43 h 53"/>
                  <a:gd name="T12" fmla="*/ 39 w 44"/>
                  <a:gd name="T13" fmla="*/ 10 h 53"/>
                  <a:gd name="T14" fmla="*/ 44 w 44"/>
                  <a:gd name="T15" fmla="*/ 4 h 53"/>
                  <a:gd name="T16" fmla="*/ 44 w 44"/>
                  <a:gd name="T17" fmla="*/ 4 h 53"/>
                  <a:gd name="T18" fmla="*/ 30 w 44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3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5"/>
                      <a:pt x="11" y="45"/>
                    </a:cubicBezTo>
                    <a:cubicBezTo>
                      <a:pt x="16" y="50"/>
                      <a:pt x="23" y="53"/>
                      <a:pt x="30" y="53"/>
                    </a:cubicBezTo>
                    <a:cubicBezTo>
                      <a:pt x="34" y="53"/>
                      <a:pt x="38" y="52"/>
                      <a:pt x="41" y="50"/>
                    </a:cubicBezTo>
                    <a:cubicBezTo>
                      <a:pt x="39" y="48"/>
                      <a:pt x="37" y="46"/>
                      <a:pt x="35" y="43"/>
                    </a:cubicBezTo>
                    <a:cubicBezTo>
                      <a:pt x="29" y="32"/>
                      <a:pt x="31" y="18"/>
                      <a:pt x="39" y="10"/>
                    </a:cubicBezTo>
                    <a:cubicBezTo>
                      <a:pt x="40" y="7"/>
                      <a:pt x="41" y="5"/>
                      <a:pt x="44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39" y="1"/>
                      <a:pt x="34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472"/>
              <p:cNvSpPr>
                <a:spLocks/>
              </p:cNvSpPr>
              <p:nvPr/>
            </p:nvSpPr>
            <p:spPr bwMode="auto">
              <a:xfrm>
                <a:off x="2532" y="1935"/>
                <a:ext cx="102" cy="93"/>
              </a:xfrm>
              <a:custGeom>
                <a:avLst/>
                <a:gdLst>
                  <a:gd name="T0" fmla="*/ 30 w 60"/>
                  <a:gd name="T1" fmla="*/ 0 h 54"/>
                  <a:gd name="T2" fmla="*/ 11 w 60"/>
                  <a:gd name="T3" fmla="*/ 8 h 54"/>
                  <a:gd name="T4" fmla="*/ 11 w 60"/>
                  <a:gd name="T5" fmla="*/ 46 h 54"/>
                  <a:gd name="T6" fmla="*/ 30 w 60"/>
                  <a:gd name="T7" fmla="*/ 54 h 54"/>
                  <a:gd name="T8" fmla="*/ 49 w 60"/>
                  <a:gd name="T9" fmla="*/ 46 h 54"/>
                  <a:gd name="T10" fmla="*/ 50 w 60"/>
                  <a:gd name="T11" fmla="*/ 8 h 54"/>
                  <a:gd name="T12" fmla="*/ 30 w 6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54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6"/>
                      <a:pt x="11" y="46"/>
                    </a:cubicBezTo>
                    <a:cubicBezTo>
                      <a:pt x="16" y="52"/>
                      <a:pt x="23" y="54"/>
                      <a:pt x="30" y="54"/>
                    </a:cubicBezTo>
                    <a:cubicBezTo>
                      <a:pt x="37" y="54"/>
                      <a:pt x="44" y="52"/>
                      <a:pt x="49" y="46"/>
                    </a:cubicBezTo>
                    <a:cubicBezTo>
                      <a:pt x="60" y="36"/>
                      <a:pt x="60" y="18"/>
                      <a:pt x="50" y="8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473"/>
              <p:cNvSpPr>
                <a:spLocks/>
              </p:cNvSpPr>
              <p:nvPr/>
            </p:nvSpPr>
            <p:spPr bwMode="auto">
              <a:xfrm>
                <a:off x="2737" y="1700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6 w 30"/>
                  <a:gd name="T3" fmla="*/ 3 h 26"/>
                  <a:gd name="T4" fmla="*/ 6 w 30"/>
                  <a:gd name="T5" fmla="*/ 22 h 26"/>
                  <a:gd name="T6" fmla="*/ 15 w 30"/>
                  <a:gd name="T7" fmla="*/ 26 h 26"/>
                  <a:gd name="T8" fmla="*/ 24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8" y="1"/>
                      <a:pt x="6" y="3"/>
                    </a:cubicBezTo>
                    <a:cubicBezTo>
                      <a:pt x="1" y="8"/>
                      <a:pt x="0" y="17"/>
                      <a:pt x="6" y="22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4" y="22"/>
                    </a:cubicBezTo>
                    <a:cubicBezTo>
                      <a:pt x="30" y="17"/>
                      <a:pt x="30" y="9"/>
                      <a:pt x="24" y="3"/>
                    </a:cubicBezTo>
                    <a:cubicBezTo>
                      <a:pt x="22" y="1"/>
                      <a:pt x="18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474"/>
              <p:cNvSpPr>
                <a:spLocks/>
              </p:cNvSpPr>
              <p:nvPr/>
            </p:nvSpPr>
            <p:spPr bwMode="auto">
              <a:xfrm>
                <a:off x="2521" y="1832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3 w 16"/>
                  <a:gd name="T3" fmla="*/ 3 h 15"/>
                  <a:gd name="T4" fmla="*/ 3 w 16"/>
                  <a:gd name="T5" fmla="*/ 12 h 15"/>
                  <a:gd name="T6" fmla="*/ 8 w 16"/>
                  <a:gd name="T7" fmla="*/ 15 h 15"/>
                  <a:gd name="T8" fmla="*/ 13 w 16"/>
                  <a:gd name="T9" fmla="*/ 12 h 15"/>
                  <a:gd name="T10" fmla="*/ 13 w 16"/>
                  <a:gd name="T11" fmla="*/ 3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6" y="0"/>
                      <a:pt x="4" y="1"/>
                      <a:pt x="3" y="3"/>
                    </a:cubicBezTo>
                    <a:cubicBezTo>
                      <a:pt x="0" y="5"/>
                      <a:pt x="0" y="10"/>
                      <a:pt x="3" y="12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10" y="15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3" y="3"/>
                    </a:cubicBezTo>
                    <a:cubicBezTo>
                      <a:pt x="11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475"/>
              <p:cNvSpPr>
                <a:spLocks/>
              </p:cNvSpPr>
              <p:nvPr/>
            </p:nvSpPr>
            <p:spPr bwMode="auto">
              <a:xfrm>
                <a:off x="2984" y="1951"/>
                <a:ext cx="41" cy="63"/>
              </a:xfrm>
              <a:custGeom>
                <a:avLst/>
                <a:gdLst>
                  <a:gd name="T0" fmla="*/ 5 w 24"/>
                  <a:gd name="T1" fmla="*/ 0 h 37"/>
                  <a:gd name="T2" fmla="*/ 0 w 24"/>
                  <a:gd name="T3" fmla="*/ 0 h 37"/>
                  <a:gd name="T4" fmla="*/ 1 w 24"/>
                  <a:gd name="T5" fmla="*/ 1 h 37"/>
                  <a:gd name="T6" fmla="*/ 9 w 24"/>
                  <a:gd name="T7" fmla="*/ 37 h 37"/>
                  <a:gd name="T8" fmla="*/ 18 w 24"/>
                  <a:gd name="T9" fmla="*/ 32 h 37"/>
                  <a:gd name="T10" fmla="*/ 24 w 24"/>
                  <a:gd name="T11" fmla="*/ 21 h 37"/>
                  <a:gd name="T12" fmla="*/ 21 w 24"/>
                  <a:gd name="T13" fmla="*/ 9 h 37"/>
                  <a:gd name="T14" fmla="*/ 18 w 24"/>
                  <a:gd name="T15" fmla="*/ 5 h 37"/>
                  <a:gd name="T16" fmla="*/ 5 w 24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7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1" y="11"/>
                      <a:pt x="13" y="25"/>
                      <a:pt x="9" y="37"/>
                    </a:cubicBezTo>
                    <a:cubicBezTo>
                      <a:pt x="13" y="36"/>
                      <a:pt x="16" y="34"/>
                      <a:pt x="18" y="32"/>
                    </a:cubicBezTo>
                    <a:cubicBezTo>
                      <a:pt x="21" y="29"/>
                      <a:pt x="23" y="25"/>
                      <a:pt x="24" y="21"/>
                    </a:cubicBezTo>
                    <a:cubicBezTo>
                      <a:pt x="23" y="17"/>
                      <a:pt x="22" y="13"/>
                      <a:pt x="21" y="9"/>
                    </a:cubicBezTo>
                    <a:cubicBezTo>
                      <a:pt x="20" y="8"/>
                      <a:pt x="19" y="6"/>
                      <a:pt x="18" y="5"/>
                    </a:cubicBezTo>
                    <a:cubicBezTo>
                      <a:pt x="15" y="2"/>
                      <a:pt x="10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476"/>
              <p:cNvSpPr>
                <a:spLocks/>
              </p:cNvSpPr>
              <p:nvPr/>
            </p:nvSpPr>
            <p:spPr bwMode="auto">
              <a:xfrm>
                <a:off x="3020" y="1966"/>
                <a:ext cx="5" cy="21"/>
              </a:xfrm>
              <a:custGeom>
                <a:avLst/>
                <a:gdLst>
                  <a:gd name="T0" fmla="*/ 0 w 3"/>
                  <a:gd name="T1" fmla="*/ 0 h 12"/>
                  <a:gd name="T2" fmla="*/ 3 w 3"/>
                  <a:gd name="T3" fmla="*/ 12 h 12"/>
                  <a:gd name="T4" fmla="*/ 0 w 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4"/>
                      <a:pt x="2" y="8"/>
                      <a:pt x="3" y="12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477"/>
              <p:cNvSpPr>
                <a:spLocks/>
              </p:cNvSpPr>
              <p:nvPr/>
            </p:nvSpPr>
            <p:spPr bwMode="auto">
              <a:xfrm>
                <a:off x="2963" y="1951"/>
                <a:ext cx="43" cy="63"/>
              </a:xfrm>
              <a:custGeom>
                <a:avLst/>
                <a:gdLst>
                  <a:gd name="T0" fmla="*/ 12 w 25"/>
                  <a:gd name="T1" fmla="*/ 0 h 37"/>
                  <a:gd name="T2" fmla="*/ 12 w 25"/>
                  <a:gd name="T3" fmla="*/ 0 h 37"/>
                  <a:gd name="T4" fmla="*/ 0 w 25"/>
                  <a:gd name="T5" fmla="*/ 26 h 37"/>
                  <a:gd name="T6" fmla="*/ 4 w 25"/>
                  <a:gd name="T7" fmla="*/ 32 h 37"/>
                  <a:gd name="T8" fmla="*/ 17 w 25"/>
                  <a:gd name="T9" fmla="*/ 37 h 37"/>
                  <a:gd name="T10" fmla="*/ 21 w 25"/>
                  <a:gd name="T11" fmla="*/ 37 h 37"/>
                  <a:gd name="T12" fmla="*/ 13 w 25"/>
                  <a:gd name="T13" fmla="*/ 1 h 37"/>
                  <a:gd name="T14" fmla="*/ 12 w 25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7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3" y="10"/>
                      <a:pt x="8" y="20"/>
                      <a:pt x="0" y="26"/>
                    </a:cubicBezTo>
                    <a:cubicBezTo>
                      <a:pt x="1" y="28"/>
                      <a:pt x="2" y="30"/>
                      <a:pt x="4" y="32"/>
                    </a:cubicBezTo>
                    <a:cubicBezTo>
                      <a:pt x="7" y="35"/>
                      <a:pt x="12" y="37"/>
                      <a:pt x="17" y="37"/>
                    </a:cubicBezTo>
                    <a:cubicBezTo>
                      <a:pt x="18" y="37"/>
                      <a:pt x="20" y="37"/>
                      <a:pt x="21" y="37"/>
                    </a:cubicBezTo>
                    <a:cubicBezTo>
                      <a:pt x="25" y="25"/>
                      <a:pt x="23" y="11"/>
                      <a:pt x="13" y="1"/>
                    </a:cubicBezTo>
                    <a:cubicBezTo>
                      <a:pt x="13" y="1"/>
                      <a:pt x="13" y="1"/>
                      <a:pt x="1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478"/>
              <p:cNvSpPr>
                <a:spLocks/>
              </p:cNvSpPr>
              <p:nvPr/>
            </p:nvSpPr>
            <p:spPr bwMode="auto">
              <a:xfrm>
                <a:off x="3040" y="1621"/>
                <a:ext cx="91" cy="64"/>
              </a:xfrm>
              <a:custGeom>
                <a:avLst/>
                <a:gdLst>
                  <a:gd name="T0" fmla="*/ 36 w 53"/>
                  <a:gd name="T1" fmla="*/ 0 h 37"/>
                  <a:gd name="T2" fmla="*/ 26 w 53"/>
                  <a:gd name="T3" fmla="*/ 16 h 37"/>
                  <a:gd name="T4" fmla="*/ 17 w 53"/>
                  <a:gd name="T5" fmla="*/ 18 h 37"/>
                  <a:gd name="T6" fmla="*/ 1 w 53"/>
                  <a:gd name="T7" fmla="*/ 9 h 37"/>
                  <a:gd name="T8" fmla="*/ 7 w 53"/>
                  <a:gd name="T9" fmla="*/ 28 h 37"/>
                  <a:gd name="T10" fmla="*/ 26 w 53"/>
                  <a:gd name="T11" fmla="*/ 37 h 37"/>
                  <a:gd name="T12" fmla="*/ 44 w 53"/>
                  <a:gd name="T13" fmla="*/ 30 h 37"/>
                  <a:gd name="T14" fmla="*/ 52 w 53"/>
                  <a:gd name="T15" fmla="*/ 7 h 37"/>
                  <a:gd name="T16" fmla="*/ 37 w 53"/>
                  <a:gd name="T17" fmla="*/ 1 h 37"/>
                  <a:gd name="T18" fmla="*/ 36 w 53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7">
                    <a:moveTo>
                      <a:pt x="36" y="0"/>
                    </a:moveTo>
                    <a:cubicBezTo>
                      <a:pt x="36" y="6"/>
                      <a:pt x="32" y="13"/>
                      <a:pt x="26" y="16"/>
                    </a:cubicBezTo>
                    <a:cubicBezTo>
                      <a:pt x="23" y="18"/>
                      <a:pt x="20" y="18"/>
                      <a:pt x="17" y="18"/>
                    </a:cubicBezTo>
                    <a:cubicBezTo>
                      <a:pt x="10" y="18"/>
                      <a:pt x="4" y="15"/>
                      <a:pt x="1" y="9"/>
                    </a:cubicBezTo>
                    <a:cubicBezTo>
                      <a:pt x="0" y="16"/>
                      <a:pt x="2" y="23"/>
                      <a:pt x="7" y="28"/>
                    </a:cubicBezTo>
                    <a:cubicBezTo>
                      <a:pt x="12" y="34"/>
                      <a:pt x="19" y="37"/>
                      <a:pt x="26" y="37"/>
                    </a:cubicBezTo>
                    <a:cubicBezTo>
                      <a:pt x="33" y="37"/>
                      <a:pt x="39" y="34"/>
                      <a:pt x="44" y="30"/>
                    </a:cubicBezTo>
                    <a:cubicBezTo>
                      <a:pt x="50" y="24"/>
                      <a:pt x="53" y="15"/>
                      <a:pt x="52" y="7"/>
                    </a:cubicBezTo>
                    <a:cubicBezTo>
                      <a:pt x="47" y="6"/>
                      <a:pt x="41" y="4"/>
                      <a:pt x="37" y="1"/>
                    </a:cubicBezTo>
                    <a:cubicBezTo>
                      <a:pt x="37" y="1"/>
                      <a:pt x="3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479"/>
              <p:cNvSpPr>
                <a:spLocks/>
              </p:cNvSpPr>
              <p:nvPr/>
            </p:nvSpPr>
            <p:spPr bwMode="auto">
              <a:xfrm>
                <a:off x="2889" y="1651"/>
                <a:ext cx="36" cy="8"/>
              </a:xfrm>
              <a:custGeom>
                <a:avLst/>
                <a:gdLst>
                  <a:gd name="T0" fmla="*/ 21 w 21"/>
                  <a:gd name="T1" fmla="*/ 0 h 5"/>
                  <a:gd name="T2" fmla="*/ 14 w 21"/>
                  <a:gd name="T3" fmla="*/ 1 h 5"/>
                  <a:gd name="T4" fmla="*/ 10 w 21"/>
                  <a:gd name="T5" fmla="*/ 2 h 5"/>
                  <a:gd name="T6" fmla="*/ 0 w 21"/>
                  <a:gd name="T7" fmla="*/ 1 h 5"/>
                  <a:gd name="T8" fmla="*/ 10 w 21"/>
                  <a:gd name="T9" fmla="*/ 5 h 5"/>
                  <a:gd name="T10" fmla="*/ 21 w 21"/>
                  <a:gd name="T11" fmla="*/ 1 h 5"/>
                  <a:gd name="T12" fmla="*/ 21 w 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cubicBezTo>
                      <a:pt x="19" y="1"/>
                      <a:pt x="17" y="1"/>
                      <a:pt x="14" y="1"/>
                    </a:cubicBezTo>
                    <a:cubicBezTo>
                      <a:pt x="13" y="2"/>
                      <a:pt x="11" y="2"/>
                      <a:pt x="10" y="2"/>
                    </a:cubicBezTo>
                    <a:cubicBezTo>
                      <a:pt x="6" y="2"/>
                      <a:pt x="3" y="1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4" y="5"/>
                      <a:pt x="18" y="3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480"/>
              <p:cNvSpPr>
                <a:spLocks/>
              </p:cNvSpPr>
              <p:nvPr/>
            </p:nvSpPr>
            <p:spPr bwMode="auto">
              <a:xfrm>
                <a:off x="2908" y="1397"/>
                <a:ext cx="122" cy="89"/>
              </a:xfrm>
              <a:custGeom>
                <a:avLst/>
                <a:gdLst>
                  <a:gd name="T0" fmla="*/ 37 w 71"/>
                  <a:gd name="T1" fmla="*/ 0 h 52"/>
                  <a:gd name="T2" fmla="*/ 14 w 71"/>
                  <a:gd name="T3" fmla="*/ 9 h 52"/>
                  <a:gd name="T4" fmla="*/ 8 w 71"/>
                  <a:gd name="T5" fmla="*/ 52 h 52"/>
                  <a:gd name="T6" fmla="*/ 10 w 71"/>
                  <a:gd name="T7" fmla="*/ 52 h 52"/>
                  <a:gd name="T8" fmla="*/ 39 w 71"/>
                  <a:gd name="T9" fmla="*/ 24 h 52"/>
                  <a:gd name="T10" fmla="*/ 41 w 71"/>
                  <a:gd name="T11" fmla="*/ 24 h 52"/>
                  <a:gd name="T12" fmla="*/ 70 w 71"/>
                  <a:gd name="T13" fmla="*/ 44 h 52"/>
                  <a:gd name="T14" fmla="*/ 71 w 71"/>
                  <a:gd name="T15" fmla="*/ 40 h 52"/>
                  <a:gd name="T16" fmla="*/ 65 w 71"/>
                  <a:gd name="T17" fmla="*/ 26 h 52"/>
                  <a:gd name="T18" fmla="*/ 62 w 71"/>
                  <a:gd name="T19" fmla="*/ 10 h 52"/>
                  <a:gd name="T20" fmla="*/ 37 w 71"/>
                  <a:gd name="T2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52">
                    <a:moveTo>
                      <a:pt x="37" y="0"/>
                    </a:moveTo>
                    <a:cubicBezTo>
                      <a:pt x="29" y="0"/>
                      <a:pt x="21" y="3"/>
                      <a:pt x="14" y="9"/>
                    </a:cubicBezTo>
                    <a:cubicBezTo>
                      <a:pt x="2" y="20"/>
                      <a:pt x="0" y="38"/>
                      <a:pt x="8" y="52"/>
                    </a:cubicBezTo>
                    <a:cubicBezTo>
                      <a:pt x="9" y="52"/>
                      <a:pt x="9" y="52"/>
                      <a:pt x="10" y="52"/>
                    </a:cubicBezTo>
                    <a:cubicBezTo>
                      <a:pt x="11" y="37"/>
                      <a:pt x="23" y="25"/>
                      <a:pt x="39" y="24"/>
                    </a:cubicBezTo>
                    <a:cubicBezTo>
                      <a:pt x="40" y="24"/>
                      <a:pt x="41" y="24"/>
                      <a:pt x="41" y="24"/>
                    </a:cubicBezTo>
                    <a:cubicBezTo>
                      <a:pt x="54" y="24"/>
                      <a:pt x="66" y="32"/>
                      <a:pt x="70" y="44"/>
                    </a:cubicBezTo>
                    <a:cubicBezTo>
                      <a:pt x="71" y="42"/>
                      <a:pt x="71" y="41"/>
                      <a:pt x="71" y="40"/>
                    </a:cubicBezTo>
                    <a:cubicBezTo>
                      <a:pt x="69" y="35"/>
                      <a:pt x="67" y="31"/>
                      <a:pt x="65" y="26"/>
                    </a:cubicBezTo>
                    <a:cubicBezTo>
                      <a:pt x="64" y="21"/>
                      <a:pt x="62" y="15"/>
                      <a:pt x="62" y="10"/>
                    </a:cubicBezTo>
                    <a:cubicBezTo>
                      <a:pt x="55" y="3"/>
                      <a:pt x="46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481"/>
              <p:cNvSpPr>
                <a:spLocks/>
              </p:cNvSpPr>
              <p:nvPr/>
            </p:nvSpPr>
            <p:spPr bwMode="auto">
              <a:xfrm>
                <a:off x="3014" y="1414"/>
                <a:ext cx="19" cy="51"/>
              </a:xfrm>
              <a:custGeom>
                <a:avLst/>
                <a:gdLst>
                  <a:gd name="T0" fmla="*/ 0 w 11"/>
                  <a:gd name="T1" fmla="*/ 0 h 30"/>
                  <a:gd name="T2" fmla="*/ 3 w 11"/>
                  <a:gd name="T3" fmla="*/ 16 h 30"/>
                  <a:gd name="T4" fmla="*/ 9 w 11"/>
                  <a:gd name="T5" fmla="*/ 30 h 30"/>
                  <a:gd name="T6" fmla="*/ 1 w 11"/>
                  <a:gd name="T7" fmla="*/ 1 h 30"/>
                  <a:gd name="T8" fmla="*/ 0 w 11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0">
                    <a:moveTo>
                      <a:pt x="0" y="0"/>
                    </a:moveTo>
                    <a:cubicBezTo>
                      <a:pt x="0" y="5"/>
                      <a:pt x="2" y="11"/>
                      <a:pt x="3" y="16"/>
                    </a:cubicBezTo>
                    <a:cubicBezTo>
                      <a:pt x="5" y="21"/>
                      <a:pt x="7" y="25"/>
                      <a:pt x="9" y="30"/>
                    </a:cubicBezTo>
                    <a:cubicBezTo>
                      <a:pt x="11" y="20"/>
                      <a:pt x="8" y="9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482"/>
              <p:cNvSpPr>
                <a:spLocks/>
              </p:cNvSpPr>
              <p:nvPr/>
            </p:nvSpPr>
            <p:spPr bwMode="auto">
              <a:xfrm>
                <a:off x="2925" y="1438"/>
                <a:ext cx="103" cy="75"/>
              </a:xfrm>
              <a:custGeom>
                <a:avLst/>
                <a:gdLst>
                  <a:gd name="T0" fmla="*/ 31 w 60"/>
                  <a:gd name="T1" fmla="*/ 0 h 44"/>
                  <a:gd name="T2" fmla="*/ 29 w 60"/>
                  <a:gd name="T3" fmla="*/ 0 h 44"/>
                  <a:gd name="T4" fmla="*/ 0 w 60"/>
                  <a:gd name="T5" fmla="*/ 28 h 44"/>
                  <a:gd name="T6" fmla="*/ 26 w 60"/>
                  <a:gd name="T7" fmla="*/ 44 h 44"/>
                  <a:gd name="T8" fmla="*/ 27 w 60"/>
                  <a:gd name="T9" fmla="*/ 44 h 44"/>
                  <a:gd name="T10" fmla="*/ 51 w 60"/>
                  <a:gd name="T11" fmla="*/ 35 h 44"/>
                  <a:gd name="T12" fmla="*/ 60 w 60"/>
                  <a:gd name="T13" fmla="*/ 20 h 44"/>
                  <a:gd name="T14" fmla="*/ 31 w 60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4">
                    <a:moveTo>
                      <a:pt x="31" y="0"/>
                    </a:moveTo>
                    <a:cubicBezTo>
                      <a:pt x="31" y="0"/>
                      <a:pt x="30" y="0"/>
                      <a:pt x="29" y="0"/>
                    </a:cubicBezTo>
                    <a:cubicBezTo>
                      <a:pt x="13" y="1"/>
                      <a:pt x="1" y="13"/>
                      <a:pt x="0" y="28"/>
                    </a:cubicBezTo>
                    <a:cubicBezTo>
                      <a:pt x="10" y="31"/>
                      <a:pt x="19" y="36"/>
                      <a:pt x="26" y="44"/>
                    </a:cubicBezTo>
                    <a:cubicBezTo>
                      <a:pt x="26" y="44"/>
                      <a:pt x="27" y="44"/>
                      <a:pt x="27" y="44"/>
                    </a:cubicBezTo>
                    <a:cubicBezTo>
                      <a:pt x="36" y="44"/>
                      <a:pt x="44" y="41"/>
                      <a:pt x="51" y="35"/>
                    </a:cubicBezTo>
                    <a:cubicBezTo>
                      <a:pt x="55" y="31"/>
                      <a:pt x="59" y="25"/>
                      <a:pt x="60" y="20"/>
                    </a:cubicBezTo>
                    <a:cubicBezTo>
                      <a:pt x="56" y="8"/>
                      <a:pt x="44" y="0"/>
                      <a:pt x="3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483"/>
              <p:cNvSpPr>
                <a:spLocks/>
              </p:cNvSpPr>
              <p:nvPr/>
            </p:nvSpPr>
            <p:spPr bwMode="auto">
              <a:xfrm>
                <a:off x="2802" y="1247"/>
                <a:ext cx="70" cy="64"/>
              </a:xfrm>
              <a:custGeom>
                <a:avLst/>
                <a:gdLst>
                  <a:gd name="T0" fmla="*/ 21 w 41"/>
                  <a:gd name="T1" fmla="*/ 0 h 37"/>
                  <a:gd name="T2" fmla="*/ 8 w 41"/>
                  <a:gd name="T3" fmla="*/ 5 h 37"/>
                  <a:gd name="T4" fmla="*/ 7 w 41"/>
                  <a:gd name="T5" fmla="*/ 31 h 37"/>
                  <a:gd name="T6" fmla="*/ 21 w 41"/>
                  <a:gd name="T7" fmla="*/ 37 h 37"/>
                  <a:gd name="T8" fmla="*/ 33 w 41"/>
                  <a:gd name="T9" fmla="*/ 32 h 37"/>
                  <a:gd name="T10" fmla="*/ 34 w 41"/>
                  <a:gd name="T11" fmla="*/ 6 h 37"/>
                  <a:gd name="T12" fmla="*/ 21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1" y="0"/>
                    </a:moveTo>
                    <a:cubicBezTo>
                      <a:pt x="16" y="0"/>
                      <a:pt x="12" y="1"/>
                      <a:pt x="8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2"/>
                    </a:cubicBezTo>
                    <a:cubicBezTo>
                      <a:pt x="41" y="25"/>
                      <a:pt x="41" y="13"/>
                      <a:pt x="34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484"/>
              <p:cNvSpPr>
                <a:spLocks/>
              </p:cNvSpPr>
              <p:nvPr/>
            </p:nvSpPr>
            <p:spPr bwMode="auto">
              <a:xfrm>
                <a:off x="3088" y="1352"/>
                <a:ext cx="99" cy="79"/>
              </a:xfrm>
              <a:custGeom>
                <a:avLst/>
                <a:gdLst>
                  <a:gd name="T0" fmla="*/ 11 w 58"/>
                  <a:gd name="T1" fmla="*/ 0 h 46"/>
                  <a:gd name="T2" fmla="*/ 9 w 58"/>
                  <a:gd name="T3" fmla="*/ 38 h 46"/>
                  <a:gd name="T4" fmla="*/ 29 w 58"/>
                  <a:gd name="T5" fmla="*/ 46 h 46"/>
                  <a:gd name="T6" fmla="*/ 47 w 58"/>
                  <a:gd name="T7" fmla="*/ 39 h 46"/>
                  <a:gd name="T8" fmla="*/ 48 w 58"/>
                  <a:gd name="T9" fmla="*/ 2 h 46"/>
                  <a:gd name="T10" fmla="*/ 47 w 58"/>
                  <a:gd name="T11" fmla="*/ 0 h 46"/>
                  <a:gd name="T12" fmla="*/ 44 w 58"/>
                  <a:gd name="T13" fmla="*/ 7 h 46"/>
                  <a:gd name="T14" fmla="*/ 29 w 58"/>
                  <a:gd name="T15" fmla="*/ 14 h 46"/>
                  <a:gd name="T16" fmla="*/ 18 w 58"/>
                  <a:gd name="T17" fmla="*/ 10 h 46"/>
                  <a:gd name="T18" fmla="*/ 11 w 58"/>
                  <a:gd name="T1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6">
                    <a:moveTo>
                      <a:pt x="11" y="0"/>
                    </a:moveTo>
                    <a:cubicBezTo>
                      <a:pt x="0" y="10"/>
                      <a:pt x="0" y="27"/>
                      <a:pt x="9" y="38"/>
                    </a:cubicBezTo>
                    <a:cubicBezTo>
                      <a:pt x="15" y="43"/>
                      <a:pt x="22" y="46"/>
                      <a:pt x="29" y="46"/>
                    </a:cubicBezTo>
                    <a:cubicBezTo>
                      <a:pt x="35" y="46"/>
                      <a:pt x="42" y="44"/>
                      <a:pt x="47" y="39"/>
                    </a:cubicBezTo>
                    <a:cubicBezTo>
                      <a:pt x="58" y="29"/>
                      <a:pt x="58" y="12"/>
                      <a:pt x="48" y="2"/>
                    </a:cubicBezTo>
                    <a:cubicBezTo>
                      <a:pt x="48" y="1"/>
                      <a:pt x="48" y="1"/>
                      <a:pt x="47" y="0"/>
                    </a:cubicBezTo>
                    <a:cubicBezTo>
                      <a:pt x="47" y="3"/>
                      <a:pt x="45" y="5"/>
                      <a:pt x="44" y="7"/>
                    </a:cubicBezTo>
                    <a:cubicBezTo>
                      <a:pt x="40" y="12"/>
                      <a:pt x="35" y="14"/>
                      <a:pt x="29" y="14"/>
                    </a:cubicBezTo>
                    <a:cubicBezTo>
                      <a:pt x="25" y="14"/>
                      <a:pt x="21" y="13"/>
                      <a:pt x="18" y="10"/>
                    </a:cubicBezTo>
                    <a:cubicBezTo>
                      <a:pt x="14" y="8"/>
                      <a:pt x="12" y="4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485"/>
              <p:cNvSpPr>
                <a:spLocks/>
              </p:cNvSpPr>
              <p:nvPr/>
            </p:nvSpPr>
            <p:spPr bwMode="auto">
              <a:xfrm>
                <a:off x="2742" y="1470"/>
                <a:ext cx="98" cy="93"/>
              </a:xfrm>
              <a:custGeom>
                <a:avLst/>
                <a:gdLst>
                  <a:gd name="T0" fmla="*/ 30 w 57"/>
                  <a:gd name="T1" fmla="*/ 0 h 54"/>
                  <a:gd name="T2" fmla="*/ 11 w 57"/>
                  <a:gd name="T3" fmla="*/ 7 h 54"/>
                  <a:gd name="T4" fmla="*/ 10 w 57"/>
                  <a:gd name="T5" fmla="*/ 46 h 54"/>
                  <a:gd name="T6" fmla="*/ 30 w 57"/>
                  <a:gd name="T7" fmla="*/ 54 h 54"/>
                  <a:gd name="T8" fmla="*/ 47 w 57"/>
                  <a:gd name="T9" fmla="*/ 48 h 54"/>
                  <a:gd name="T10" fmla="*/ 57 w 57"/>
                  <a:gd name="T11" fmla="*/ 27 h 54"/>
                  <a:gd name="T12" fmla="*/ 50 w 57"/>
                  <a:gd name="T13" fmla="*/ 9 h 54"/>
                  <a:gd name="T14" fmla="*/ 30 w 57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4">
                    <a:moveTo>
                      <a:pt x="30" y="0"/>
                    </a:moveTo>
                    <a:cubicBezTo>
                      <a:pt x="23" y="0"/>
                      <a:pt x="17" y="2"/>
                      <a:pt x="11" y="7"/>
                    </a:cubicBezTo>
                    <a:cubicBezTo>
                      <a:pt x="0" y="17"/>
                      <a:pt x="0" y="35"/>
                      <a:pt x="10" y="46"/>
                    </a:cubicBezTo>
                    <a:cubicBezTo>
                      <a:pt x="15" y="51"/>
                      <a:pt x="23" y="54"/>
                      <a:pt x="30" y="54"/>
                    </a:cubicBezTo>
                    <a:cubicBezTo>
                      <a:pt x="36" y="54"/>
                      <a:pt x="42" y="52"/>
                      <a:pt x="47" y="48"/>
                    </a:cubicBezTo>
                    <a:cubicBezTo>
                      <a:pt x="49" y="40"/>
                      <a:pt x="52" y="33"/>
                      <a:pt x="57" y="27"/>
                    </a:cubicBezTo>
                    <a:cubicBezTo>
                      <a:pt x="57" y="20"/>
                      <a:pt x="55" y="14"/>
                      <a:pt x="50" y="9"/>
                    </a:cubicBezTo>
                    <a:cubicBezTo>
                      <a:pt x="45" y="3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486"/>
              <p:cNvSpPr>
                <a:spLocks/>
              </p:cNvSpPr>
              <p:nvPr/>
            </p:nvSpPr>
            <p:spPr bwMode="auto">
              <a:xfrm>
                <a:off x="2956" y="1241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6 w 30"/>
                  <a:gd name="T3" fmla="*/ 4 h 27"/>
                  <a:gd name="T4" fmla="*/ 5 w 30"/>
                  <a:gd name="T5" fmla="*/ 23 h 27"/>
                  <a:gd name="T6" fmla="*/ 15 w 30"/>
                  <a:gd name="T7" fmla="*/ 27 h 27"/>
                  <a:gd name="T8" fmla="*/ 24 w 30"/>
                  <a:gd name="T9" fmla="*/ 23 h 27"/>
                  <a:gd name="T10" fmla="*/ 25 w 30"/>
                  <a:gd name="T11" fmla="*/ 5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8" y="2"/>
                      <a:pt x="6" y="4"/>
                    </a:cubicBezTo>
                    <a:cubicBezTo>
                      <a:pt x="1" y="9"/>
                      <a:pt x="0" y="17"/>
                      <a:pt x="5" y="23"/>
                    </a:cubicBezTo>
                    <a:cubicBezTo>
                      <a:pt x="8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4" y="23"/>
                    </a:cubicBezTo>
                    <a:cubicBezTo>
                      <a:pt x="29" y="18"/>
                      <a:pt x="30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487"/>
              <p:cNvSpPr>
                <a:spLocks/>
              </p:cNvSpPr>
              <p:nvPr/>
            </p:nvSpPr>
            <p:spPr bwMode="auto">
              <a:xfrm>
                <a:off x="2737" y="1367"/>
                <a:ext cx="26" cy="25"/>
              </a:xfrm>
              <a:custGeom>
                <a:avLst/>
                <a:gdLst>
                  <a:gd name="T0" fmla="*/ 7 w 15"/>
                  <a:gd name="T1" fmla="*/ 0 h 14"/>
                  <a:gd name="T2" fmla="*/ 3 w 15"/>
                  <a:gd name="T3" fmla="*/ 1 h 14"/>
                  <a:gd name="T4" fmla="*/ 2 w 15"/>
                  <a:gd name="T5" fmla="*/ 11 h 14"/>
                  <a:gd name="T6" fmla="*/ 7 w 15"/>
                  <a:gd name="T7" fmla="*/ 14 h 14"/>
                  <a:gd name="T8" fmla="*/ 12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0"/>
                      <a:pt x="3" y="1"/>
                    </a:cubicBezTo>
                    <a:cubicBezTo>
                      <a:pt x="0" y="4"/>
                      <a:pt x="0" y="9"/>
                      <a:pt x="2" y="11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9" y="14"/>
                      <a:pt x="11" y="13"/>
                      <a:pt x="12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488"/>
              <p:cNvSpPr>
                <a:spLocks/>
              </p:cNvSpPr>
              <p:nvPr/>
            </p:nvSpPr>
            <p:spPr bwMode="auto">
              <a:xfrm>
                <a:off x="3172" y="1532"/>
                <a:ext cx="45" cy="33"/>
              </a:xfrm>
              <a:custGeom>
                <a:avLst/>
                <a:gdLst>
                  <a:gd name="T0" fmla="*/ 25 w 26"/>
                  <a:gd name="T1" fmla="*/ 0 h 19"/>
                  <a:gd name="T2" fmla="*/ 20 w 26"/>
                  <a:gd name="T3" fmla="*/ 2 h 19"/>
                  <a:gd name="T4" fmla="*/ 0 w 26"/>
                  <a:gd name="T5" fmla="*/ 6 h 19"/>
                  <a:gd name="T6" fmla="*/ 4 w 26"/>
                  <a:gd name="T7" fmla="*/ 13 h 19"/>
                  <a:gd name="T8" fmla="*/ 17 w 26"/>
                  <a:gd name="T9" fmla="*/ 19 h 19"/>
                  <a:gd name="T10" fmla="*/ 24 w 26"/>
                  <a:gd name="T11" fmla="*/ 17 h 19"/>
                  <a:gd name="T12" fmla="*/ 26 w 26"/>
                  <a:gd name="T13" fmla="*/ 2 h 19"/>
                  <a:gd name="T14" fmla="*/ 25 w 2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9">
                    <a:moveTo>
                      <a:pt x="25" y="0"/>
                    </a:moveTo>
                    <a:cubicBezTo>
                      <a:pt x="23" y="1"/>
                      <a:pt x="22" y="1"/>
                      <a:pt x="20" y="2"/>
                    </a:cubicBezTo>
                    <a:cubicBezTo>
                      <a:pt x="14" y="4"/>
                      <a:pt x="7" y="6"/>
                      <a:pt x="0" y="6"/>
                    </a:cubicBezTo>
                    <a:cubicBezTo>
                      <a:pt x="1" y="8"/>
                      <a:pt x="2" y="11"/>
                      <a:pt x="4" y="13"/>
                    </a:cubicBezTo>
                    <a:cubicBezTo>
                      <a:pt x="7" y="17"/>
                      <a:pt x="12" y="19"/>
                      <a:pt x="17" y="19"/>
                    </a:cubicBezTo>
                    <a:cubicBezTo>
                      <a:pt x="20" y="19"/>
                      <a:pt x="22" y="18"/>
                      <a:pt x="24" y="17"/>
                    </a:cubicBezTo>
                    <a:cubicBezTo>
                      <a:pt x="22" y="12"/>
                      <a:pt x="22" y="6"/>
                      <a:pt x="26" y="2"/>
                    </a:cubicBezTo>
                    <a:cubicBezTo>
                      <a:pt x="26" y="1"/>
                      <a:pt x="25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489"/>
              <p:cNvSpPr>
                <a:spLocks/>
              </p:cNvSpPr>
              <p:nvPr/>
            </p:nvSpPr>
            <p:spPr bwMode="auto">
              <a:xfrm>
                <a:off x="3167" y="1500"/>
                <a:ext cx="48" cy="42"/>
              </a:xfrm>
              <a:custGeom>
                <a:avLst/>
                <a:gdLst>
                  <a:gd name="T0" fmla="*/ 20 w 28"/>
                  <a:gd name="T1" fmla="*/ 0 h 25"/>
                  <a:gd name="T2" fmla="*/ 8 w 28"/>
                  <a:gd name="T3" fmla="*/ 5 h 25"/>
                  <a:gd name="T4" fmla="*/ 3 w 28"/>
                  <a:gd name="T5" fmla="*/ 25 h 25"/>
                  <a:gd name="T6" fmla="*/ 23 w 28"/>
                  <a:gd name="T7" fmla="*/ 21 h 25"/>
                  <a:gd name="T8" fmla="*/ 28 w 28"/>
                  <a:gd name="T9" fmla="*/ 19 h 25"/>
                  <a:gd name="T10" fmla="*/ 27 w 28"/>
                  <a:gd name="T11" fmla="*/ 1 h 25"/>
                  <a:gd name="T12" fmla="*/ 20 w 2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5">
                    <a:moveTo>
                      <a:pt x="20" y="0"/>
                    </a:moveTo>
                    <a:cubicBezTo>
                      <a:pt x="16" y="0"/>
                      <a:pt x="11" y="2"/>
                      <a:pt x="8" y="5"/>
                    </a:cubicBezTo>
                    <a:cubicBezTo>
                      <a:pt x="2" y="10"/>
                      <a:pt x="0" y="18"/>
                      <a:pt x="3" y="25"/>
                    </a:cubicBezTo>
                    <a:cubicBezTo>
                      <a:pt x="10" y="25"/>
                      <a:pt x="17" y="23"/>
                      <a:pt x="23" y="21"/>
                    </a:cubicBezTo>
                    <a:cubicBezTo>
                      <a:pt x="25" y="20"/>
                      <a:pt x="26" y="20"/>
                      <a:pt x="28" y="19"/>
                    </a:cubicBezTo>
                    <a:cubicBezTo>
                      <a:pt x="25" y="14"/>
                      <a:pt x="24" y="7"/>
                      <a:pt x="27" y="1"/>
                    </a:cubicBezTo>
                    <a:cubicBezTo>
                      <a:pt x="25" y="1"/>
                      <a:pt x="23" y="0"/>
                      <a:pt x="20" y="0"/>
                    </a:cubicBezTo>
                  </a:path>
                </a:pathLst>
              </a:custGeom>
              <a:solidFill>
                <a:srgbClr val="262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490"/>
              <p:cNvSpPr>
                <a:spLocks/>
              </p:cNvSpPr>
              <p:nvPr/>
            </p:nvSpPr>
            <p:spPr bwMode="auto">
              <a:xfrm>
                <a:off x="3210" y="1536"/>
                <a:ext cx="20" cy="25"/>
              </a:xfrm>
              <a:custGeom>
                <a:avLst/>
                <a:gdLst>
                  <a:gd name="T0" fmla="*/ 4 w 12"/>
                  <a:gd name="T1" fmla="*/ 0 h 15"/>
                  <a:gd name="T2" fmla="*/ 2 w 12"/>
                  <a:gd name="T3" fmla="*/ 15 h 15"/>
                  <a:gd name="T4" fmla="*/ 8 w 12"/>
                  <a:gd name="T5" fmla="*/ 12 h 15"/>
                  <a:gd name="T6" fmla="*/ 12 w 12"/>
                  <a:gd name="T7" fmla="*/ 6 h 15"/>
                  <a:gd name="T8" fmla="*/ 4 w 12"/>
                  <a:gd name="T9" fmla="*/ 0 h 15"/>
                  <a:gd name="T10" fmla="*/ 4 w 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4" y="0"/>
                    </a:moveTo>
                    <a:cubicBezTo>
                      <a:pt x="0" y="4"/>
                      <a:pt x="0" y="10"/>
                      <a:pt x="2" y="15"/>
                    </a:cubicBezTo>
                    <a:cubicBezTo>
                      <a:pt x="4" y="15"/>
                      <a:pt x="6" y="13"/>
                      <a:pt x="8" y="12"/>
                    </a:cubicBezTo>
                    <a:cubicBezTo>
                      <a:pt x="10" y="10"/>
                      <a:pt x="11" y="8"/>
                      <a:pt x="12" y="6"/>
                    </a:cubicBezTo>
                    <a:cubicBezTo>
                      <a:pt x="9" y="5"/>
                      <a:pt x="6" y="3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491"/>
              <p:cNvSpPr>
                <a:spLocks/>
              </p:cNvSpPr>
              <p:nvPr/>
            </p:nvSpPr>
            <p:spPr bwMode="auto">
              <a:xfrm>
                <a:off x="3350" y="1326"/>
                <a:ext cx="43" cy="52"/>
              </a:xfrm>
              <a:custGeom>
                <a:avLst/>
                <a:gdLst>
                  <a:gd name="T0" fmla="*/ 17 w 25"/>
                  <a:gd name="T1" fmla="*/ 0 h 30"/>
                  <a:gd name="T2" fmla="*/ 3 w 25"/>
                  <a:gd name="T3" fmla="*/ 30 h 30"/>
                  <a:gd name="T4" fmla="*/ 15 w 25"/>
                  <a:gd name="T5" fmla="*/ 14 h 30"/>
                  <a:gd name="T6" fmla="*/ 25 w 25"/>
                  <a:gd name="T7" fmla="*/ 10 h 30"/>
                  <a:gd name="T8" fmla="*/ 17 w 25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0">
                    <a:moveTo>
                      <a:pt x="17" y="0"/>
                    </a:moveTo>
                    <a:cubicBezTo>
                      <a:pt x="6" y="6"/>
                      <a:pt x="0" y="18"/>
                      <a:pt x="3" y="30"/>
                    </a:cubicBezTo>
                    <a:cubicBezTo>
                      <a:pt x="6" y="24"/>
                      <a:pt x="10" y="18"/>
                      <a:pt x="15" y="14"/>
                    </a:cubicBezTo>
                    <a:cubicBezTo>
                      <a:pt x="18" y="12"/>
                      <a:pt x="22" y="11"/>
                      <a:pt x="25" y="10"/>
                    </a:cubicBezTo>
                    <a:cubicBezTo>
                      <a:pt x="22" y="7"/>
                      <a:pt x="19" y="4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492"/>
              <p:cNvSpPr>
                <a:spLocks/>
              </p:cNvSpPr>
              <p:nvPr/>
            </p:nvSpPr>
            <p:spPr bwMode="auto">
              <a:xfrm>
                <a:off x="3379" y="1323"/>
                <a:ext cx="55" cy="20"/>
              </a:xfrm>
              <a:custGeom>
                <a:avLst/>
                <a:gdLst>
                  <a:gd name="T0" fmla="*/ 8 w 32"/>
                  <a:gd name="T1" fmla="*/ 0 h 12"/>
                  <a:gd name="T2" fmla="*/ 3 w 32"/>
                  <a:gd name="T3" fmla="*/ 1 h 12"/>
                  <a:gd name="T4" fmla="*/ 0 w 32"/>
                  <a:gd name="T5" fmla="*/ 2 h 12"/>
                  <a:gd name="T6" fmla="*/ 8 w 32"/>
                  <a:gd name="T7" fmla="*/ 12 h 12"/>
                  <a:gd name="T8" fmla="*/ 15 w 32"/>
                  <a:gd name="T9" fmla="*/ 11 h 12"/>
                  <a:gd name="T10" fmla="*/ 18 w 32"/>
                  <a:gd name="T11" fmla="*/ 12 h 12"/>
                  <a:gd name="T12" fmla="*/ 29 w 32"/>
                  <a:gd name="T13" fmla="*/ 10 h 12"/>
                  <a:gd name="T14" fmla="*/ 32 w 32"/>
                  <a:gd name="T15" fmla="*/ 10 h 12"/>
                  <a:gd name="T16" fmla="*/ 15 w 32"/>
                  <a:gd name="T17" fmla="*/ 0 h 12"/>
                  <a:gd name="T18" fmla="*/ 12 w 32"/>
                  <a:gd name="T19" fmla="*/ 0 h 12"/>
                  <a:gd name="T20" fmla="*/ 8 w 3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12">
                    <a:moveTo>
                      <a:pt x="8" y="0"/>
                    </a:moveTo>
                    <a:cubicBezTo>
                      <a:pt x="6" y="0"/>
                      <a:pt x="5" y="0"/>
                      <a:pt x="3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2" y="6"/>
                      <a:pt x="5" y="9"/>
                      <a:pt x="8" y="12"/>
                    </a:cubicBezTo>
                    <a:cubicBezTo>
                      <a:pt x="10" y="12"/>
                      <a:pt x="13" y="11"/>
                      <a:pt x="15" y="11"/>
                    </a:cubicBezTo>
                    <a:cubicBezTo>
                      <a:pt x="16" y="11"/>
                      <a:pt x="17" y="11"/>
                      <a:pt x="18" y="12"/>
                    </a:cubicBezTo>
                    <a:cubicBezTo>
                      <a:pt x="22" y="10"/>
                      <a:pt x="25" y="10"/>
                      <a:pt x="29" y="10"/>
                    </a:cubicBezTo>
                    <a:cubicBezTo>
                      <a:pt x="30" y="10"/>
                      <a:pt x="31" y="10"/>
                      <a:pt x="32" y="10"/>
                    </a:cubicBezTo>
                    <a:cubicBezTo>
                      <a:pt x="28" y="4"/>
                      <a:pt x="22" y="1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493"/>
              <p:cNvSpPr>
                <a:spLocks/>
              </p:cNvSpPr>
              <p:nvPr/>
            </p:nvSpPr>
            <p:spPr bwMode="auto">
              <a:xfrm>
                <a:off x="3355" y="1343"/>
                <a:ext cx="43" cy="57"/>
              </a:xfrm>
              <a:custGeom>
                <a:avLst/>
                <a:gdLst>
                  <a:gd name="T0" fmla="*/ 22 w 25"/>
                  <a:gd name="T1" fmla="*/ 0 h 33"/>
                  <a:gd name="T2" fmla="*/ 12 w 25"/>
                  <a:gd name="T3" fmla="*/ 4 h 33"/>
                  <a:gd name="T4" fmla="*/ 0 w 25"/>
                  <a:gd name="T5" fmla="*/ 20 h 33"/>
                  <a:gd name="T6" fmla="*/ 1 w 25"/>
                  <a:gd name="T7" fmla="*/ 21 h 33"/>
                  <a:gd name="T8" fmla="*/ 9 w 25"/>
                  <a:gd name="T9" fmla="*/ 33 h 33"/>
                  <a:gd name="T10" fmla="*/ 23 w 25"/>
                  <a:gd name="T11" fmla="*/ 5 h 33"/>
                  <a:gd name="T12" fmla="*/ 25 w 25"/>
                  <a:gd name="T13" fmla="*/ 3 h 33"/>
                  <a:gd name="T14" fmla="*/ 22 w 2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3">
                    <a:moveTo>
                      <a:pt x="22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7" y="8"/>
                      <a:pt x="3" y="14"/>
                      <a:pt x="0" y="20"/>
                    </a:cubicBezTo>
                    <a:cubicBezTo>
                      <a:pt x="0" y="20"/>
                      <a:pt x="1" y="21"/>
                      <a:pt x="1" y="21"/>
                    </a:cubicBezTo>
                    <a:cubicBezTo>
                      <a:pt x="2" y="26"/>
                      <a:pt x="5" y="30"/>
                      <a:pt x="9" y="33"/>
                    </a:cubicBezTo>
                    <a:cubicBezTo>
                      <a:pt x="9" y="22"/>
                      <a:pt x="13" y="12"/>
                      <a:pt x="23" y="5"/>
                    </a:cubicBezTo>
                    <a:cubicBezTo>
                      <a:pt x="23" y="4"/>
                      <a:pt x="24" y="3"/>
                      <a:pt x="25" y="3"/>
                    </a:cubicBezTo>
                    <a:cubicBezTo>
                      <a:pt x="24" y="2"/>
                      <a:pt x="23" y="1"/>
                      <a:pt x="2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494"/>
              <p:cNvSpPr>
                <a:spLocks/>
              </p:cNvSpPr>
              <p:nvPr/>
            </p:nvSpPr>
            <p:spPr bwMode="auto">
              <a:xfrm>
                <a:off x="3393" y="1342"/>
                <a:ext cx="17" cy="7"/>
              </a:xfrm>
              <a:custGeom>
                <a:avLst/>
                <a:gdLst>
                  <a:gd name="T0" fmla="*/ 7 w 10"/>
                  <a:gd name="T1" fmla="*/ 0 h 4"/>
                  <a:gd name="T2" fmla="*/ 0 w 10"/>
                  <a:gd name="T3" fmla="*/ 1 h 4"/>
                  <a:gd name="T4" fmla="*/ 3 w 10"/>
                  <a:gd name="T5" fmla="*/ 4 h 4"/>
                  <a:gd name="T6" fmla="*/ 10 w 10"/>
                  <a:gd name="T7" fmla="*/ 1 h 4"/>
                  <a:gd name="T8" fmla="*/ 7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2"/>
                      <a:pt x="8" y="1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495"/>
              <p:cNvSpPr>
                <a:spLocks/>
              </p:cNvSpPr>
              <p:nvPr/>
            </p:nvSpPr>
            <p:spPr bwMode="auto">
              <a:xfrm>
                <a:off x="3393" y="1321"/>
                <a:ext cx="12" cy="2"/>
              </a:xfrm>
              <a:custGeom>
                <a:avLst/>
                <a:gdLst>
                  <a:gd name="T0" fmla="*/ 3 w 7"/>
                  <a:gd name="T1" fmla="*/ 0 h 1"/>
                  <a:gd name="T2" fmla="*/ 0 w 7"/>
                  <a:gd name="T3" fmla="*/ 1 h 1"/>
                  <a:gd name="T4" fmla="*/ 4 w 7"/>
                  <a:gd name="T5" fmla="*/ 1 h 1"/>
                  <a:gd name="T6" fmla="*/ 7 w 7"/>
                  <a:gd name="T7" fmla="*/ 1 h 1"/>
                  <a:gd name="T8" fmla="*/ 3 w 7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"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6" y="0"/>
                      <a:pt x="5" y="0"/>
                      <a:pt x="3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496"/>
              <p:cNvSpPr>
                <a:spLocks/>
              </p:cNvSpPr>
              <p:nvPr/>
            </p:nvSpPr>
            <p:spPr bwMode="auto">
              <a:xfrm>
                <a:off x="3259" y="1268"/>
                <a:ext cx="7" cy="14"/>
              </a:xfrm>
              <a:custGeom>
                <a:avLst/>
                <a:gdLst>
                  <a:gd name="T0" fmla="*/ 0 w 4"/>
                  <a:gd name="T1" fmla="*/ 0 h 8"/>
                  <a:gd name="T2" fmla="*/ 4 w 4"/>
                  <a:gd name="T3" fmla="*/ 8 h 8"/>
                  <a:gd name="T4" fmla="*/ 3 w 4"/>
                  <a:gd name="T5" fmla="*/ 5 h 8"/>
                  <a:gd name="T6" fmla="*/ 0 w 4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cubicBezTo>
                      <a:pt x="2" y="2"/>
                      <a:pt x="3" y="5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497"/>
              <p:cNvSpPr>
                <a:spLocks/>
              </p:cNvSpPr>
              <p:nvPr/>
            </p:nvSpPr>
            <p:spPr bwMode="auto">
              <a:xfrm>
                <a:off x="3225" y="1259"/>
                <a:ext cx="41" cy="30"/>
              </a:xfrm>
              <a:custGeom>
                <a:avLst/>
                <a:gdLst>
                  <a:gd name="T0" fmla="*/ 8 w 24"/>
                  <a:gd name="T1" fmla="*/ 0 h 17"/>
                  <a:gd name="T2" fmla="*/ 3 w 24"/>
                  <a:gd name="T3" fmla="*/ 0 h 17"/>
                  <a:gd name="T4" fmla="*/ 0 w 24"/>
                  <a:gd name="T5" fmla="*/ 2 h 17"/>
                  <a:gd name="T6" fmla="*/ 22 w 24"/>
                  <a:gd name="T7" fmla="*/ 17 h 17"/>
                  <a:gd name="T8" fmla="*/ 24 w 24"/>
                  <a:gd name="T9" fmla="*/ 16 h 17"/>
                  <a:gd name="T10" fmla="*/ 24 w 24"/>
                  <a:gd name="T11" fmla="*/ 13 h 17"/>
                  <a:gd name="T12" fmla="*/ 20 w 24"/>
                  <a:gd name="T13" fmla="*/ 5 h 17"/>
                  <a:gd name="T14" fmla="*/ 8 w 24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8" y="0"/>
                    </a:moveTo>
                    <a:cubicBezTo>
                      <a:pt x="7" y="0"/>
                      <a:pt x="5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8" y="6"/>
                      <a:pt x="16" y="11"/>
                      <a:pt x="22" y="17"/>
                    </a:cubicBezTo>
                    <a:cubicBezTo>
                      <a:pt x="23" y="17"/>
                      <a:pt x="23" y="16"/>
                      <a:pt x="24" y="16"/>
                    </a:cubicBezTo>
                    <a:cubicBezTo>
                      <a:pt x="24" y="15"/>
                      <a:pt x="24" y="14"/>
                      <a:pt x="24" y="13"/>
                    </a:cubicBezTo>
                    <a:cubicBezTo>
                      <a:pt x="23" y="10"/>
                      <a:pt x="22" y="7"/>
                      <a:pt x="20" y="5"/>
                    </a:cubicBezTo>
                    <a:cubicBezTo>
                      <a:pt x="17" y="2"/>
                      <a:pt x="13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498"/>
              <p:cNvSpPr>
                <a:spLocks/>
              </p:cNvSpPr>
              <p:nvPr/>
            </p:nvSpPr>
            <p:spPr bwMode="auto">
              <a:xfrm>
                <a:off x="3210" y="1263"/>
                <a:ext cx="53" cy="50"/>
              </a:xfrm>
              <a:custGeom>
                <a:avLst/>
                <a:gdLst>
                  <a:gd name="T0" fmla="*/ 9 w 31"/>
                  <a:gd name="T1" fmla="*/ 0 h 29"/>
                  <a:gd name="T2" fmla="*/ 2 w 31"/>
                  <a:gd name="T3" fmla="*/ 18 h 29"/>
                  <a:gd name="T4" fmla="*/ 17 w 31"/>
                  <a:gd name="T5" fmla="*/ 29 h 29"/>
                  <a:gd name="T6" fmla="*/ 22 w 31"/>
                  <a:gd name="T7" fmla="*/ 28 h 29"/>
                  <a:gd name="T8" fmla="*/ 27 w 31"/>
                  <a:gd name="T9" fmla="*/ 26 h 29"/>
                  <a:gd name="T10" fmla="*/ 29 w 31"/>
                  <a:gd name="T11" fmla="*/ 17 h 29"/>
                  <a:gd name="T12" fmla="*/ 31 w 31"/>
                  <a:gd name="T13" fmla="*/ 15 h 29"/>
                  <a:gd name="T14" fmla="*/ 9 w 31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9">
                    <a:moveTo>
                      <a:pt x="9" y="0"/>
                    </a:moveTo>
                    <a:cubicBezTo>
                      <a:pt x="3" y="3"/>
                      <a:pt x="0" y="11"/>
                      <a:pt x="2" y="18"/>
                    </a:cubicBezTo>
                    <a:cubicBezTo>
                      <a:pt x="5" y="25"/>
                      <a:pt x="11" y="29"/>
                      <a:pt x="17" y="29"/>
                    </a:cubicBezTo>
                    <a:cubicBezTo>
                      <a:pt x="19" y="29"/>
                      <a:pt x="21" y="28"/>
                      <a:pt x="22" y="28"/>
                    </a:cubicBezTo>
                    <a:cubicBezTo>
                      <a:pt x="24" y="27"/>
                      <a:pt x="25" y="27"/>
                      <a:pt x="27" y="26"/>
                    </a:cubicBezTo>
                    <a:cubicBezTo>
                      <a:pt x="26" y="23"/>
                      <a:pt x="27" y="20"/>
                      <a:pt x="29" y="17"/>
                    </a:cubicBezTo>
                    <a:cubicBezTo>
                      <a:pt x="30" y="16"/>
                      <a:pt x="30" y="16"/>
                      <a:pt x="31" y="15"/>
                    </a:cubicBezTo>
                    <a:cubicBezTo>
                      <a:pt x="25" y="9"/>
                      <a:pt x="17" y="4"/>
                      <a:pt x="9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499"/>
              <p:cNvSpPr>
                <a:spLocks/>
              </p:cNvSpPr>
              <p:nvPr/>
            </p:nvSpPr>
            <p:spPr bwMode="auto">
              <a:xfrm>
                <a:off x="3311" y="1091"/>
                <a:ext cx="113" cy="108"/>
              </a:xfrm>
              <a:custGeom>
                <a:avLst/>
                <a:gdLst>
                  <a:gd name="T0" fmla="*/ 35 w 66"/>
                  <a:gd name="T1" fmla="*/ 0 h 63"/>
                  <a:gd name="T2" fmla="*/ 31 w 66"/>
                  <a:gd name="T3" fmla="*/ 1 h 63"/>
                  <a:gd name="T4" fmla="*/ 40 w 66"/>
                  <a:gd name="T5" fmla="*/ 7 h 63"/>
                  <a:gd name="T6" fmla="*/ 36 w 66"/>
                  <a:gd name="T7" fmla="*/ 34 h 63"/>
                  <a:gd name="T8" fmla="*/ 25 w 66"/>
                  <a:gd name="T9" fmla="*/ 37 h 63"/>
                  <a:gd name="T10" fmla="*/ 9 w 66"/>
                  <a:gd name="T11" fmla="*/ 30 h 63"/>
                  <a:gd name="T12" fmla="*/ 6 w 66"/>
                  <a:gd name="T13" fmla="*/ 17 h 63"/>
                  <a:gd name="T14" fmla="*/ 3 w 66"/>
                  <a:gd name="T15" fmla="*/ 45 h 63"/>
                  <a:gd name="T16" fmla="*/ 17 w 66"/>
                  <a:gd name="T17" fmla="*/ 63 h 63"/>
                  <a:gd name="T18" fmla="*/ 22 w 66"/>
                  <a:gd name="T19" fmla="*/ 58 h 63"/>
                  <a:gd name="T20" fmla="*/ 38 w 66"/>
                  <a:gd name="T21" fmla="*/ 52 h 63"/>
                  <a:gd name="T22" fmla="*/ 58 w 66"/>
                  <a:gd name="T23" fmla="*/ 61 h 63"/>
                  <a:gd name="T24" fmla="*/ 65 w 66"/>
                  <a:gd name="T25" fmla="*/ 53 h 63"/>
                  <a:gd name="T26" fmla="*/ 63 w 66"/>
                  <a:gd name="T27" fmla="*/ 51 h 63"/>
                  <a:gd name="T28" fmla="*/ 66 w 66"/>
                  <a:gd name="T29" fmla="*/ 19 h 63"/>
                  <a:gd name="T30" fmla="*/ 35 w 66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3">
                    <a:moveTo>
                      <a:pt x="35" y="0"/>
                    </a:moveTo>
                    <a:cubicBezTo>
                      <a:pt x="34" y="0"/>
                      <a:pt x="32" y="0"/>
                      <a:pt x="31" y="1"/>
                    </a:cubicBezTo>
                    <a:cubicBezTo>
                      <a:pt x="34" y="2"/>
                      <a:pt x="37" y="4"/>
                      <a:pt x="40" y="7"/>
                    </a:cubicBezTo>
                    <a:cubicBezTo>
                      <a:pt x="46" y="16"/>
                      <a:pt x="44" y="28"/>
                      <a:pt x="36" y="34"/>
                    </a:cubicBezTo>
                    <a:cubicBezTo>
                      <a:pt x="32" y="36"/>
                      <a:pt x="29" y="37"/>
                      <a:pt x="25" y="37"/>
                    </a:cubicBezTo>
                    <a:cubicBezTo>
                      <a:pt x="19" y="37"/>
                      <a:pt x="13" y="35"/>
                      <a:pt x="9" y="30"/>
                    </a:cubicBezTo>
                    <a:cubicBezTo>
                      <a:pt x="7" y="26"/>
                      <a:pt x="6" y="22"/>
                      <a:pt x="6" y="17"/>
                    </a:cubicBezTo>
                    <a:cubicBezTo>
                      <a:pt x="1" y="26"/>
                      <a:pt x="0" y="36"/>
                      <a:pt x="3" y="45"/>
                    </a:cubicBezTo>
                    <a:cubicBezTo>
                      <a:pt x="6" y="53"/>
                      <a:pt x="11" y="59"/>
                      <a:pt x="17" y="63"/>
                    </a:cubicBezTo>
                    <a:cubicBezTo>
                      <a:pt x="18" y="61"/>
                      <a:pt x="20" y="59"/>
                      <a:pt x="22" y="58"/>
                    </a:cubicBezTo>
                    <a:cubicBezTo>
                      <a:pt x="27" y="54"/>
                      <a:pt x="33" y="52"/>
                      <a:pt x="38" y="52"/>
                    </a:cubicBezTo>
                    <a:cubicBezTo>
                      <a:pt x="45" y="52"/>
                      <a:pt x="53" y="55"/>
                      <a:pt x="58" y="61"/>
                    </a:cubicBezTo>
                    <a:cubicBezTo>
                      <a:pt x="60" y="58"/>
                      <a:pt x="63" y="56"/>
                      <a:pt x="65" y="53"/>
                    </a:cubicBezTo>
                    <a:cubicBezTo>
                      <a:pt x="64" y="52"/>
                      <a:pt x="64" y="52"/>
                      <a:pt x="63" y="51"/>
                    </a:cubicBezTo>
                    <a:cubicBezTo>
                      <a:pt x="57" y="41"/>
                      <a:pt x="58" y="28"/>
                      <a:pt x="66" y="19"/>
                    </a:cubicBezTo>
                    <a:cubicBezTo>
                      <a:pt x="60" y="7"/>
                      <a:pt x="48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500"/>
              <p:cNvSpPr>
                <a:spLocks/>
              </p:cNvSpPr>
              <p:nvPr/>
            </p:nvSpPr>
            <p:spPr bwMode="auto">
              <a:xfrm>
                <a:off x="3321" y="1093"/>
                <a:ext cx="69" cy="62"/>
              </a:xfrm>
              <a:custGeom>
                <a:avLst/>
                <a:gdLst>
                  <a:gd name="T0" fmla="*/ 25 w 40"/>
                  <a:gd name="T1" fmla="*/ 0 h 36"/>
                  <a:gd name="T2" fmla="*/ 19 w 40"/>
                  <a:gd name="T3" fmla="*/ 1 h 36"/>
                  <a:gd name="T4" fmla="*/ 0 w 40"/>
                  <a:gd name="T5" fmla="*/ 16 h 36"/>
                  <a:gd name="T6" fmla="*/ 3 w 40"/>
                  <a:gd name="T7" fmla="*/ 29 h 36"/>
                  <a:gd name="T8" fmla="*/ 19 w 40"/>
                  <a:gd name="T9" fmla="*/ 36 h 36"/>
                  <a:gd name="T10" fmla="*/ 30 w 40"/>
                  <a:gd name="T11" fmla="*/ 33 h 36"/>
                  <a:gd name="T12" fmla="*/ 34 w 40"/>
                  <a:gd name="T13" fmla="*/ 6 h 36"/>
                  <a:gd name="T14" fmla="*/ 25 w 40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6">
                    <a:moveTo>
                      <a:pt x="25" y="0"/>
                    </a:moveTo>
                    <a:cubicBezTo>
                      <a:pt x="23" y="0"/>
                      <a:pt x="21" y="0"/>
                      <a:pt x="19" y="1"/>
                    </a:cubicBezTo>
                    <a:cubicBezTo>
                      <a:pt x="10" y="4"/>
                      <a:pt x="4" y="9"/>
                      <a:pt x="0" y="16"/>
                    </a:cubicBezTo>
                    <a:cubicBezTo>
                      <a:pt x="0" y="21"/>
                      <a:pt x="1" y="25"/>
                      <a:pt x="3" y="29"/>
                    </a:cubicBezTo>
                    <a:cubicBezTo>
                      <a:pt x="7" y="34"/>
                      <a:pt x="13" y="36"/>
                      <a:pt x="19" y="36"/>
                    </a:cubicBezTo>
                    <a:cubicBezTo>
                      <a:pt x="23" y="36"/>
                      <a:pt x="26" y="35"/>
                      <a:pt x="30" y="33"/>
                    </a:cubicBezTo>
                    <a:cubicBezTo>
                      <a:pt x="38" y="27"/>
                      <a:pt x="40" y="15"/>
                      <a:pt x="34" y="6"/>
                    </a:cubicBezTo>
                    <a:cubicBezTo>
                      <a:pt x="31" y="3"/>
                      <a:pt x="28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501"/>
              <p:cNvSpPr>
                <a:spLocks/>
              </p:cNvSpPr>
              <p:nvPr/>
            </p:nvSpPr>
            <p:spPr bwMode="auto">
              <a:xfrm>
                <a:off x="3285" y="90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5 w 42"/>
                  <a:gd name="T3" fmla="*/ 1 h 38"/>
                  <a:gd name="T4" fmla="*/ 3 w 42"/>
                  <a:gd name="T5" fmla="*/ 25 h 38"/>
                  <a:gd name="T6" fmla="*/ 21 w 42"/>
                  <a:gd name="T7" fmla="*/ 38 h 38"/>
                  <a:gd name="T8" fmla="*/ 27 w 42"/>
                  <a:gd name="T9" fmla="*/ 37 h 38"/>
                  <a:gd name="T10" fmla="*/ 38 w 42"/>
                  <a:gd name="T11" fmla="*/ 13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3"/>
                      <a:pt x="13" y="38"/>
                      <a:pt x="21" y="38"/>
                    </a:cubicBezTo>
                    <a:cubicBezTo>
                      <a:pt x="23" y="38"/>
                      <a:pt x="25" y="37"/>
                      <a:pt x="27" y="37"/>
                    </a:cubicBezTo>
                    <a:cubicBezTo>
                      <a:pt x="36" y="33"/>
                      <a:pt x="42" y="23"/>
                      <a:pt x="38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502"/>
              <p:cNvSpPr>
                <a:spLocks/>
              </p:cNvSpPr>
              <p:nvPr/>
            </p:nvSpPr>
            <p:spPr bwMode="auto">
              <a:xfrm>
                <a:off x="3506" y="1110"/>
                <a:ext cx="74" cy="43"/>
              </a:xfrm>
              <a:custGeom>
                <a:avLst/>
                <a:gdLst>
                  <a:gd name="T0" fmla="*/ 26 w 43"/>
                  <a:gd name="T1" fmla="*/ 0 h 25"/>
                  <a:gd name="T2" fmla="*/ 18 w 43"/>
                  <a:gd name="T3" fmla="*/ 1 h 25"/>
                  <a:gd name="T4" fmla="*/ 0 w 43"/>
                  <a:gd name="T5" fmla="*/ 23 h 25"/>
                  <a:gd name="T6" fmla="*/ 0 w 43"/>
                  <a:gd name="T7" fmla="*/ 25 h 25"/>
                  <a:gd name="T8" fmla="*/ 2 w 43"/>
                  <a:gd name="T9" fmla="*/ 24 h 25"/>
                  <a:gd name="T10" fmla="*/ 13 w 43"/>
                  <a:gd name="T11" fmla="*/ 20 h 25"/>
                  <a:gd name="T12" fmla="*/ 13 w 43"/>
                  <a:gd name="T13" fmla="*/ 20 h 25"/>
                  <a:gd name="T14" fmla="*/ 32 w 43"/>
                  <a:gd name="T15" fmla="*/ 7 h 25"/>
                  <a:gd name="T16" fmla="*/ 40 w 43"/>
                  <a:gd name="T17" fmla="*/ 6 h 25"/>
                  <a:gd name="T18" fmla="*/ 43 w 43"/>
                  <a:gd name="T19" fmla="*/ 6 h 25"/>
                  <a:gd name="T20" fmla="*/ 26 w 43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25">
                    <a:moveTo>
                      <a:pt x="26" y="0"/>
                    </a:moveTo>
                    <a:cubicBezTo>
                      <a:pt x="23" y="0"/>
                      <a:pt x="20" y="0"/>
                      <a:pt x="18" y="1"/>
                    </a:cubicBezTo>
                    <a:cubicBezTo>
                      <a:pt x="8" y="5"/>
                      <a:pt x="1" y="1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5"/>
                      <a:pt x="1" y="24"/>
                      <a:pt x="2" y="24"/>
                    </a:cubicBezTo>
                    <a:cubicBezTo>
                      <a:pt x="5" y="21"/>
                      <a:pt x="9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14"/>
                      <a:pt x="24" y="9"/>
                      <a:pt x="32" y="7"/>
                    </a:cubicBezTo>
                    <a:cubicBezTo>
                      <a:pt x="35" y="6"/>
                      <a:pt x="37" y="6"/>
                      <a:pt x="40" y="6"/>
                    </a:cubicBezTo>
                    <a:cubicBezTo>
                      <a:pt x="41" y="6"/>
                      <a:pt x="42" y="6"/>
                      <a:pt x="43" y="6"/>
                    </a:cubicBezTo>
                    <a:cubicBezTo>
                      <a:pt x="39" y="2"/>
                      <a:pt x="32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503"/>
              <p:cNvSpPr>
                <a:spLocks/>
              </p:cNvSpPr>
              <p:nvPr/>
            </p:nvSpPr>
            <p:spPr bwMode="auto">
              <a:xfrm>
                <a:off x="3528" y="1120"/>
                <a:ext cx="69" cy="52"/>
              </a:xfrm>
              <a:custGeom>
                <a:avLst/>
                <a:gdLst>
                  <a:gd name="T0" fmla="*/ 27 w 40"/>
                  <a:gd name="T1" fmla="*/ 0 h 30"/>
                  <a:gd name="T2" fmla="*/ 19 w 40"/>
                  <a:gd name="T3" fmla="*/ 1 h 30"/>
                  <a:gd name="T4" fmla="*/ 0 w 40"/>
                  <a:gd name="T5" fmla="*/ 14 h 30"/>
                  <a:gd name="T6" fmla="*/ 15 w 40"/>
                  <a:gd name="T7" fmla="*/ 21 h 30"/>
                  <a:gd name="T8" fmla="*/ 18 w 40"/>
                  <a:gd name="T9" fmla="*/ 29 h 30"/>
                  <a:gd name="T10" fmla="*/ 26 w 40"/>
                  <a:gd name="T11" fmla="*/ 28 h 30"/>
                  <a:gd name="T12" fmla="*/ 38 w 40"/>
                  <a:gd name="T13" fmla="*/ 30 h 30"/>
                  <a:gd name="T14" fmla="*/ 40 w 40"/>
                  <a:gd name="T15" fmla="*/ 21 h 30"/>
                  <a:gd name="T16" fmla="*/ 35 w 40"/>
                  <a:gd name="T17" fmla="*/ 5 h 30"/>
                  <a:gd name="T18" fmla="*/ 30 w 40"/>
                  <a:gd name="T19" fmla="*/ 0 h 30"/>
                  <a:gd name="T20" fmla="*/ 27 w 40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30">
                    <a:moveTo>
                      <a:pt x="27" y="0"/>
                    </a:moveTo>
                    <a:cubicBezTo>
                      <a:pt x="24" y="0"/>
                      <a:pt x="22" y="0"/>
                      <a:pt x="19" y="1"/>
                    </a:cubicBezTo>
                    <a:cubicBezTo>
                      <a:pt x="11" y="3"/>
                      <a:pt x="5" y="8"/>
                      <a:pt x="0" y="14"/>
                    </a:cubicBezTo>
                    <a:cubicBezTo>
                      <a:pt x="6" y="14"/>
                      <a:pt x="11" y="17"/>
                      <a:pt x="15" y="21"/>
                    </a:cubicBezTo>
                    <a:cubicBezTo>
                      <a:pt x="16" y="24"/>
                      <a:pt x="18" y="26"/>
                      <a:pt x="18" y="29"/>
                    </a:cubicBezTo>
                    <a:cubicBezTo>
                      <a:pt x="21" y="28"/>
                      <a:pt x="24" y="28"/>
                      <a:pt x="26" y="28"/>
                    </a:cubicBezTo>
                    <a:cubicBezTo>
                      <a:pt x="30" y="28"/>
                      <a:pt x="34" y="28"/>
                      <a:pt x="38" y="30"/>
                    </a:cubicBezTo>
                    <a:cubicBezTo>
                      <a:pt x="39" y="27"/>
                      <a:pt x="40" y="24"/>
                      <a:pt x="40" y="21"/>
                    </a:cubicBezTo>
                    <a:cubicBezTo>
                      <a:pt x="37" y="16"/>
                      <a:pt x="35" y="11"/>
                      <a:pt x="35" y="5"/>
                    </a:cubicBezTo>
                    <a:cubicBezTo>
                      <a:pt x="34" y="3"/>
                      <a:pt x="32" y="2"/>
                      <a:pt x="30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504"/>
              <p:cNvSpPr>
                <a:spLocks/>
              </p:cNvSpPr>
              <p:nvPr/>
            </p:nvSpPr>
            <p:spPr bwMode="auto">
              <a:xfrm>
                <a:off x="3549" y="1168"/>
                <a:ext cx="44" cy="33"/>
              </a:xfrm>
              <a:custGeom>
                <a:avLst/>
                <a:gdLst>
                  <a:gd name="T0" fmla="*/ 14 w 26"/>
                  <a:gd name="T1" fmla="*/ 0 h 19"/>
                  <a:gd name="T2" fmla="*/ 6 w 26"/>
                  <a:gd name="T3" fmla="*/ 1 h 19"/>
                  <a:gd name="T4" fmla="*/ 0 w 26"/>
                  <a:gd name="T5" fmla="*/ 19 h 19"/>
                  <a:gd name="T6" fmla="*/ 1 w 26"/>
                  <a:gd name="T7" fmla="*/ 19 h 19"/>
                  <a:gd name="T8" fmla="*/ 9 w 26"/>
                  <a:gd name="T9" fmla="*/ 18 h 19"/>
                  <a:gd name="T10" fmla="*/ 26 w 26"/>
                  <a:gd name="T11" fmla="*/ 2 h 19"/>
                  <a:gd name="T12" fmla="*/ 14 w 2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9">
                    <a:moveTo>
                      <a:pt x="14" y="0"/>
                    </a:moveTo>
                    <a:cubicBezTo>
                      <a:pt x="12" y="0"/>
                      <a:pt x="9" y="0"/>
                      <a:pt x="6" y="1"/>
                    </a:cubicBezTo>
                    <a:cubicBezTo>
                      <a:pt x="8" y="7"/>
                      <a:pt x="5" y="14"/>
                      <a:pt x="0" y="19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" y="19"/>
                      <a:pt x="7" y="18"/>
                      <a:pt x="9" y="18"/>
                    </a:cubicBezTo>
                    <a:cubicBezTo>
                      <a:pt x="17" y="15"/>
                      <a:pt x="23" y="9"/>
                      <a:pt x="26" y="2"/>
                    </a:cubicBezTo>
                    <a:cubicBezTo>
                      <a:pt x="22" y="0"/>
                      <a:pt x="18" y="0"/>
                      <a:pt x="1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706"/>
            <p:cNvGrpSpPr>
              <a:grpSpLocks/>
            </p:cNvGrpSpPr>
            <p:nvPr/>
          </p:nvGrpSpPr>
          <p:grpSpPr bwMode="auto">
            <a:xfrm>
              <a:off x="2889" y="657"/>
              <a:ext cx="1701" cy="3021"/>
              <a:chOff x="2889" y="657"/>
              <a:chExt cx="1701" cy="3021"/>
            </a:xfrm>
          </p:grpSpPr>
          <p:sp>
            <p:nvSpPr>
              <p:cNvPr id="272" name="Freeform 506"/>
              <p:cNvSpPr>
                <a:spLocks/>
              </p:cNvSpPr>
              <p:nvPr/>
            </p:nvSpPr>
            <p:spPr bwMode="auto">
              <a:xfrm>
                <a:off x="3131" y="1086"/>
                <a:ext cx="104" cy="94"/>
              </a:xfrm>
              <a:custGeom>
                <a:avLst/>
                <a:gdLst>
                  <a:gd name="T0" fmla="*/ 30 w 61"/>
                  <a:gd name="T1" fmla="*/ 0 h 55"/>
                  <a:gd name="T2" fmla="*/ 22 w 61"/>
                  <a:gd name="T3" fmla="*/ 2 h 55"/>
                  <a:gd name="T4" fmla="*/ 4 w 61"/>
                  <a:gd name="T5" fmla="*/ 36 h 55"/>
                  <a:gd name="T6" fmla="*/ 30 w 61"/>
                  <a:gd name="T7" fmla="*/ 55 h 55"/>
                  <a:gd name="T8" fmla="*/ 39 w 61"/>
                  <a:gd name="T9" fmla="*/ 54 h 55"/>
                  <a:gd name="T10" fmla="*/ 56 w 61"/>
                  <a:gd name="T11" fmla="*/ 19 h 55"/>
                  <a:gd name="T12" fmla="*/ 30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0" y="0"/>
                    </a:moveTo>
                    <a:cubicBezTo>
                      <a:pt x="27" y="0"/>
                      <a:pt x="24" y="1"/>
                      <a:pt x="22" y="2"/>
                    </a:cubicBezTo>
                    <a:cubicBezTo>
                      <a:pt x="7" y="7"/>
                      <a:pt x="0" y="22"/>
                      <a:pt x="4" y="36"/>
                    </a:cubicBezTo>
                    <a:cubicBezTo>
                      <a:pt x="8" y="48"/>
                      <a:pt x="19" y="55"/>
                      <a:pt x="30" y="55"/>
                    </a:cubicBezTo>
                    <a:cubicBezTo>
                      <a:pt x="33" y="55"/>
                      <a:pt x="36" y="54"/>
                      <a:pt x="39" y="54"/>
                    </a:cubicBezTo>
                    <a:cubicBezTo>
                      <a:pt x="53" y="49"/>
                      <a:pt x="61" y="33"/>
                      <a:pt x="56" y="19"/>
                    </a:cubicBezTo>
                    <a:cubicBezTo>
                      <a:pt x="52" y="8"/>
                      <a:pt x="42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507"/>
              <p:cNvSpPr>
                <a:spLocks/>
              </p:cNvSpPr>
              <p:nvPr/>
            </p:nvSpPr>
            <p:spPr bwMode="auto">
              <a:xfrm>
                <a:off x="3432" y="957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1 w 29"/>
                  <a:gd name="T3" fmla="*/ 1 h 25"/>
                  <a:gd name="T4" fmla="*/ 3 w 29"/>
                  <a:gd name="T5" fmla="*/ 18 h 25"/>
                  <a:gd name="T6" fmla="*/ 8 w 29"/>
                  <a:gd name="T7" fmla="*/ 24 h 25"/>
                  <a:gd name="T8" fmla="*/ 9 w 29"/>
                  <a:gd name="T9" fmla="*/ 25 h 25"/>
                  <a:gd name="T10" fmla="*/ 14 w 29"/>
                  <a:gd name="T11" fmla="*/ 20 h 25"/>
                  <a:gd name="T12" fmla="*/ 28 w 29"/>
                  <a:gd name="T13" fmla="*/ 16 h 25"/>
                  <a:gd name="T14" fmla="*/ 28 w 29"/>
                  <a:gd name="T15" fmla="*/ 9 h 25"/>
                  <a:gd name="T16" fmla="*/ 15 w 29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3" y="18"/>
                    </a:cubicBezTo>
                    <a:cubicBezTo>
                      <a:pt x="4" y="21"/>
                      <a:pt x="6" y="23"/>
                      <a:pt x="8" y="24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3"/>
                      <a:pt x="12" y="22"/>
                      <a:pt x="14" y="20"/>
                    </a:cubicBezTo>
                    <a:cubicBezTo>
                      <a:pt x="18" y="17"/>
                      <a:pt x="23" y="16"/>
                      <a:pt x="28" y="16"/>
                    </a:cubicBezTo>
                    <a:cubicBezTo>
                      <a:pt x="29" y="13"/>
                      <a:pt x="28" y="11"/>
                      <a:pt x="28" y="9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508"/>
              <p:cNvSpPr>
                <a:spLocks/>
              </p:cNvSpPr>
              <p:nvPr/>
            </p:nvSpPr>
            <p:spPr bwMode="auto">
              <a:xfrm>
                <a:off x="3448" y="985"/>
                <a:ext cx="32" cy="19"/>
              </a:xfrm>
              <a:custGeom>
                <a:avLst/>
                <a:gdLst>
                  <a:gd name="T0" fmla="*/ 19 w 19"/>
                  <a:gd name="T1" fmla="*/ 0 h 11"/>
                  <a:gd name="T2" fmla="*/ 5 w 19"/>
                  <a:gd name="T3" fmla="*/ 4 h 11"/>
                  <a:gd name="T4" fmla="*/ 0 w 19"/>
                  <a:gd name="T5" fmla="*/ 9 h 11"/>
                  <a:gd name="T6" fmla="*/ 0 w 19"/>
                  <a:gd name="T7" fmla="*/ 9 h 11"/>
                  <a:gd name="T8" fmla="*/ 6 w 19"/>
                  <a:gd name="T9" fmla="*/ 11 h 11"/>
                  <a:gd name="T10" fmla="*/ 10 w 19"/>
                  <a:gd name="T11" fmla="*/ 10 h 11"/>
                  <a:gd name="T12" fmla="*/ 19 w 1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4" y="0"/>
                      <a:pt x="9" y="1"/>
                      <a:pt x="5" y="4"/>
                    </a:cubicBezTo>
                    <a:cubicBezTo>
                      <a:pt x="3" y="6"/>
                      <a:pt x="1" y="7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0"/>
                      <a:pt x="4" y="11"/>
                      <a:pt x="6" y="11"/>
                    </a:cubicBezTo>
                    <a:cubicBezTo>
                      <a:pt x="8" y="11"/>
                      <a:pt x="9" y="10"/>
                      <a:pt x="10" y="10"/>
                    </a:cubicBezTo>
                    <a:cubicBezTo>
                      <a:pt x="15" y="8"/>
                      <a:pt x="18" y="4"/>
                      <a:pt x="1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509"/>
              <p:cNvSpPr>
                <a:spLocks/>
              </p:cNvSpPr>
              <p:nvPr/>
            </p:nvSpPr>
            <p:spPr bwMode="auto">
              <a:xfrm>
                <a:off x="3186" y="978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0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3 h 14"/>
                  <a:gd name="T10" fmla="*/ 15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14" y="12"/>
                      <a:pt x="16" y="8"/>
                      <a:pt x="15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510"/>
              <p:cNvSpPr>
                <a:spLocks/>
              </p:cNvSpPr>
              <p:nvPr/>
            </p:nvSpPr>
            <p:spPr bwMode="auto">
              <a:xfrm>
                <a:off x="3515" y="1295"/>
                <a:ext cx="66" cy="52"/>
              </a:xfrm>
              <a:custGeom>
                <a:avLst/>
                <a:gdLst>
                  <a:gd name="T0" fmla="*/ 5 w 39"/>
                  <a:gd name="T1" fmla="*/ 0 h 30"/>
                  <a:gd name="T2" fmla="*/ 2 w 39"/>
                  <a:gd name="T3" fmla="*/ 18 h 30"/>
                  <a:gd name="T4" fmla="*/ 19 w 39"/>
                  <a:gd name="T5" fmla="*/ 30 h 30"/>
                  <a:gd name="T6" fmla="*/ 29 w 39"/>
                  <a:gd name="T7" fmla="*/ 13 h 30"/>
                  <a:gd name="T8" fmla="*/ 39 w 39"/>
                  <a:gd name="T9" fmla="*/ 10 h 30"/>
                  <a:gd name="T10" fmla="*/ 38 w 39"/>
                  <a:gd name="T11" fmla="*/ 6 h 30"/>
                  <a:gd name="T12" fmla="*/ 35 w 39"/>
                  <a:gd name="T13" fmla="*/ 1 h 30"/>
                  <a:gd name="T14" fmla="*/ 29 w 39"/>
                  <a:gd name="T15" fmla="*/ 9 h 30"/>
                  <a:gd name="T16" fmla="*/ 20 w 39"/>
                  <a:gd name="T17" fmla="*/ 12 h 30"/>
                  <a:gd name="T18" fmla="*/ 7 w 39"/>
                  <a:gd name="T19" fmla="*/ 4 h 30"/>
                  <a:gd name="T20" fmla="*/ 5 w 39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0">
                    <a:moveTo>
                      <a:pt x="5" y="0"/>
                    </a:moveTo>
                    <a:cubicBezTo>
                      <a:pt x="2" y="5"/>
                      <a:pt x="0" y="11"/>
                      <a:pt x="2" y="18"/>
                    </a:cubicBezTo>
                    <a:cubicBezTo>
                      <a:pt x="5" y="25"/>
                      <a:pt x="12" y="30"/>
                      <a:pt x="19" y="30"/>
                    </a:cubicBezTo>
                    <a:cubicBezTo>
                      <a:pt x="20" y="24"/>
                      <a:pt x="23" y="17"/>
                      <a:pt x="29" y="13"/>
                    </a:cubicBezTo>
                    <a:cubicBezTo>
                      <a:pt x="32" y="11"/>
                      <a:pt x="35" y="10"/>
                      <a:pt x="39" y="10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7" y="4"/>
                      <a:pt x="36" y="2"/>
                      <a:pt x="35" y="1"/>
                    </a:cubicBezTo>
                    <a:cubicBezTo>
                      <a:pt x="34" y="4"/>
                      <a:pt x="32" y="7"/>
                      <a:pt x="29" y="9"/>
                    </a:cubicBezTo>
                    <a:cubicBezTo>
                      <a:pt x="26" y="11"/>
                      <a:pt x="23" y="12"/>
                      <a:pt x="20" y="12"/>
                    </a:cubicBezTo>
                    <a:cubicBezTo>
                      <a:pt x="15" y="12"/>
                      <a:pt x="10" y="9"/>
                      <a:pt x="7" y="4"/>
                    </a:cubicBezTo>
                    <a:cubicBezTo>
                      <a:pt x="6" y="3"/>
                      <a:pt x="6" y="2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511"/>
              <p:cNvSpPr>
                <a:spLocks/>
              </p:cNvSpPr>
              <p:nvPr/>
            </p:nvSpPr>
            <p:spPr bwMode="auto">
              <a:xfrm>
                <a:off x="3547" y="1313"/>
                <a:ext cx="34" cy="34"/>
              </a:xfrm>
              <a:custGeom>
                <a:avLst/>
                <a:gdLst>
                  <a:gd name="T0" fmla="*/ 20 w 20"/>
                  <a:gd name="T1" fmla="*/ 0 h 20"/>
                  <a:gd name="T2" fmla="*/ 10 w 20"/>
                  <a:gd name="T3" fmla="*/ 3 h 20"/>
                  <a:gd name="T4" fmla="*/ 0 w 20"/>
                  <a:gd name="T5" fmla="*/ 20 h 20"/>
                  <a:gd name="T6" fmla="*/ 1 w 20"/>
                  <a:gd name="T7" fmla="*/ 20 h 20"/>
                  <a:gd name="T8" fmla="*/ 7 w 20"/>
                  <a:gd name="T9" fmla="*/ 19 h 20"/>
                  <a:gd name="T10" fmla="*/ 13 w 20"/>
                  <a:gd name="T11" fmla="*/ 16 h 20"/>
                  <a:gd name="T12" fmla="*/ 13 w 20"/>
                  <a:gd name="T13" fmla="*/ 14 h 20"/>
                  <a:gd name="T14" fmla="*/ 19 w 20"/>
                  <a:gd name="T15" fmla="*/ 6 h 20"/>
                  <a:gd name="T16" fmla="*/ 20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4" y="7"/>
                      <a:pt x="1" y="14"/>
                      <a:pt x="0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3" y="20"/>
                      <a:pt x="5" y="20"/>
                      <a:pt x="7" y="19"/>
                    </a:cubicBezTo>
                    <a:cubicBezTo>
                      <a:pt x="9" y="19"/>
                      <a:pt x="11" y="18"/>
                      <a:pt x="13" y="16"/>
                    </a:cubicBezTo>
                    <a:cubicBezTo>
                      <a:pt x="13" y="16"/>
                      <a:pt x="13" y="15"/>
                      <a:pt x="13" y="14"/>
                    </a:cubicBezTo>
                    <a:cubicBezTo>
                      <a:pt x="14" y="11"/>
                      <a:pt x="17" y="8"/>
                      <a:pt x="19" y="6"/>
                    </a:cubicBezTo>
                    <a:cubicBezTo>
                      <a:pt x="20" y="4"/>
                      <a:pt x="20" y="2"/>
                      <a:pt x="2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512"/>
              <p:cNvSpPr>
                <a:spLocks/>
              </p:cNvSpPr>
              <p:nvPr/>
            </p:nvSpPr>
            <p:spPr bwMode="auto">
              <a:xfrm>
                <a:off x="3569" y="1323"/>
                <a:ext cx="11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8 h 10"/>
                  <a:gd name="T4" fmla="*/ 0 w 6"/>
                  <a:gd name="T5" fmla="*/ 10 h 10"/>
                  <a:gd name="T6" fmla="*/ 6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4" y="2"/>
                      <a:pt x="1" y="5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3" y="8"/>
                      <a:pt x="6" y="4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513"/>
              <p:cNvSpPr>
                <a:spLocks/>
              </p:cNvSpPr>
              <p:nvPr/>
            </p:nvSpPr>
            <p:spPr bwMode="auto">
              <a:xfrm>
                <a:off x="3910" y="980"/>
                <a:ext cx="55" cy="44"/>
              </a:xfrm>
              <a:custGeom>
                <a:avLst/>
                <a:gdLst>
                  <a:gd name="T0" fmla="*/ 28 w 32"/>
                  <a:gd name="T1" fmla="*/ 0 h 26"/>
                  <a:gd name="T2" fmla="*/ 8 w 32"/>
                  <a:gd name="T3" fmla="*/ 8 h 26"/>
                  <a:gd name="T4" fmla="*/ 6 w 32"/>
                  <a:gd name="T5" fmla="*/ 8 h 26"/>
                  <a:gd name="T6" fmla="*/ 1 w 32"/>
                  <a:gd name="T7" fmla="*/ 7 h 26"/>
                  <a:gd name="T8" fmla="*/ 0 w 32"/>
                  <a:gd name="T9" fmla="*/ 11 h 26"/>
                  <a:gd name="T10" fmla="*/ 0 w 32"/>
                  <a:gd name="T11" fmla="*/ 13 h 26"/>
                  <a:gd name="T12" fmla="*/ 15 w 32"/>
                  <a:gd name="T13" fmla="*/ 25 h 26"/>
                  <a:gd name="T14" fmla="*/ 16 w 32"/>
                  <a:gd name="T15" fmla="*/ 26 h 26"/>
                  <a:gd name="T16" fmla="*/ 16 w 32"/>
                  <a:gd name="T17" fmla="*/ 26 h 26"/>
                  <a:gd name="T18" fmla="*/ 16 w 32"/>
                  <a:gd name="T19" fmla="*/ 26 h 26"/>
                  <a:gd name="T20" fmla="*/ 31 w 32"/>
                  <a:gd name="T21" fmla="*/ 10 h 26"/>
                  <a:gd name="T22" fmla="*/ 28 w 32"/>
                  <a:gd name="T2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26">
                    <a:moveTo>
                      <a:pt x="28" y="0"/>
                    </a:moveTo>
                    <a:cubicBezTo>
                      <a:pt x="23" y="5"/>
                      <a:pt x="16" y="8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4" y="8"/>
                      <a:pt x="2" y="8"/>
                      <a:pt x="1" y="7"/>
                    </a:cubicBezTo>
                    <a:cubicBezTo>
                      <a:pt x="0" y="8"/>
                      <a:pt x="0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7" y="13"/>
                      <a:pt x="14" y="17"/>
                      <a:pt x="15" y="25"/>
                    </a:cubicBezTo>
                    <a:cubicBezTo>
                      <a:pt x="15" y="25"/>
                      <a:pt x="15" y="25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5" y="26"/>
                      <a:pt x="32" y="19"/>
                      <a:pt x="31" y="10"/>
                    </a:cubicBezTo>
                    <a:cubicBezTo>
                      <a:pt x="31" y="6"/>
                      <a:pt x="30" y="3"/>
                      <a:pt x="2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514"/>
              <p:cNvSpPr>
                <a:spLocks/>
              </p:cNvSpPr>
              <p:nvPr/>
            </p:nvSpPr>
            <p:spPr bwMode="auto">
              <a:xfrm>
                <a:off x="3910" y="1002"/>
                <a:ext cx="28" cy="22"/>
              </a:xfrm>
              <a:custGeom>
                <a:avLst/>
                <a:gdLst>
                  <a:gd name="T0" fmla="*/ 0 w 16"/>
                  <a:gd name="T1" fmla="*/ 0 h 13"/>
                  <a:gd name="T2" fmla="*/ 16 w 16"/>
                  <a:gd name="T3" fmla="*/ 13 h 13"/>
                  <a:gd name="T4" fmla="*/ 15 w 16"/>
                  <a:gd name="T5" fmla="*/ 12 h 13"/>
                  <a:gd name="T6" fmla="*/ 0 w 1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cubicBezTo>
                      <a:pt x="1" y="7"/>
                      <a:pt x="8" y="13"/>
                      <a:pt x="16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4"/>
                      <a:pt x="7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515"/>
              <p:cNvSpPr>
                <a:spLocks/>
              </p:cNvSpPr>
              <p:nvPr/>
            </p:nvSpPr>
            <p:spPr bwMode="auto">
              <a:xfrm>
                <a:off x="4045" y="865"/>
                <a:ext cx="119" cy="91"/>
              </a:xfrm>
              <a:custGeom>
                <a:avLst/>
                <a:gdLst>
                  <a:gd name="T0" fmla="*/ 52 w 69"/>
                  <a:gd name="T1" fmla="*/ 0 h 53"/>
                  <a:gd name="T2" fmla="*/ 32 w 69"/>
                  <a:gd name="T3" fmla="*/ 12 h 53"/>
                  <a:gd name="T4" fmla="*/ 28 w 69"/>
                  <a:gd name="T5" fmla="*/ 13 h 53"/>
                  <a:gd name="T6" fmla="*/ 8 w 69"/>
                  <a:gd name="T7" fmla="*/ 4 h 53"/>
                  <a:gd name="T8" fmla="*/ 0 w 69"/>
                  <a:gd name="T9" fmla="*/ 27 h 53"/>
                  <a:gd name="T10" fmla="*/ 7 w 69"/>
                  <a:gd name="T11" fmla="*/ 47 h 53"/>
                  <a:gd name="T12" fmla="*/ 11 w 69"/>
                  <a:gd name="T13" fmla="*/ 46 h 53"/>
                  <a:gd name="T14" fmla="*/ 20 w 69"/>
                  <a:gd name="T15" fmla="*/ 49 h 53"/>
                  <a:gd name="T16" fmla="*/ 35 w 69"/>
                  <a:gd name="T17" fmla="*/ 39 h 53"/>
                  <a:gd name="T18" fmla="*/ 37 w 69"/>
                  <a:gd name="T19" fmla="*/ 39 h 53"/>
                  <a:gd name="T20" fmla="*/ 55 w 69"/>
                  <a:gd name="T21" fmla="*/ 53 h 53"/>
                  <a:gd name="T22" fmla="*/ 69 w 69"/>
                  <a:gd name="T23" fmla="*/ 26 h 53"/>
                  <a:gd name="T24" fmla="*/ 67 w 69"/>
                  <a:gd name="T25" fmla="*/ 14 h 53"/>
                  <a:gd name="T26" fmla="*/ 58 w 69"/>
                  <a:gd name="T27" fmla="*/ 9 h 53"/>
                  <a:gd name="T28" fmla="*/ 52 w 69"/>
                  <a:gd name="T2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53">
                    <a:moveTo>
                      <a:pt x="52" y="0"/>
                    </a:moveTo>
                    <a:cubicBezTo>
                      <a:pt x="48" y="6"/>
                      <a:pt x="40" y="11"/>
                      <a:pt x="32" y="12"/>
                    </a:cubicBezTo>
                    <a:cubicBezTo>
                      <a:pt x="31" y="12"/>
                      <a:pt x="30" y="13"/>
                      <a:pt x="28" y="13"/>
                    </a:cubicBezTo>
                    <a:cubicBezTo>
                      <a:pt x="21" y="13"/>
                      <a:pt x="13" y="9"/>
                      <a:pt x="8" y="4"/>
                    </a:cubicBezTo>
                    <a:cubicBezTo>
                      <a:pt x="3" y="10"/>
                      <a:pt x="0" y="18"/>
                      <a:pt x="0" y="27"/>
                    </a:cubicBezTo>
                    <a:cubicBezTo>
                      <a:pt x="0" y="34"/>
                      <a:pt x="3" y="41"/>
                      <a:pt x="7" y="47"/>
                    </a:cubicBezTo>
                    <a:cubicBezTo>
                      <a:pt x="8" y="46"/>
                      <a:pt x="10" y="46"/>
                      <a:pt x="11" y="46"/>
                    </a:cubicBezTo>
                    <a:cubicBezTo>
                      <a:pt x="14" y="46"/>
                      <a:pt x="18" y="47"/>
                      <a:pt x="20" y="49"/>
                    </a:cubicBezTo>
                    <a:cubicBezTo>
                      <a:pt x="23" y="44"/>
                      <a:pt x="28" y="39"/>
                      <a:pt x="35" y="39"/>
                    </a:cubicBezTo>
                    <a:cubicBezTo>
                      <a:pt x="35" y="39"/>
                      <a:pt x="36" y="39"/>
                      <a:pt x="37" y="39"/>
                    </a:cubicBezTo>
                    <a:cubicBezTo>
                      <a:pt x="46" y="39"/>
                      <a:pt x="54" y="45"/>
                      <a:pt x="55" y="53"/>
                    </a:cubicBezTo>
                    <a:cubicBezTo>
                      <a:pt x="64" y="47"/>
                      <a:pt x="69" y="37"/>
                      <a:pt x="69" y="26"/>
                    </a:cubicBezTo>
                    <a:cubicBezTo>
                      <a:pt x="69" y="22"/>
                      <a:pt x="68" y="18"/>
                      <a:pt x="67" y="14"/>
                    </a:cubicBezTo>
                    <a:cubicBezTo>
                      <a:pt x="64" y="13"/>
                      <a:pt x="61" y="11"/>
                      <a:pt x="58" y="9"/>
                    </a:cubicBezTo>
                    <a:cubicBezTo>
                      <a:pt x="56" y="6"/>
                      <a:pt x="54" y="3"/>
                      <a:pt x="5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516"/>
              <p:cNvSpPr>
                <a:spLocks/>
              </p:cNvSpPr>
              <p:nvPr/>
            </p:nvSpPr>
            <p:spPr bwMode="auto">
              <a:xfrm>
                <a:off x="4057" y="944"/>
                <a:ext cx="23" cy="17"/>
              </a:xfrm>
              <a:custGeom>
                <a:avLst/>
                <a:gdLst>
                  <a:gd name="T0" fmla="*/ 4 w 13"/>
                  <a:gd name="T1" fmla="*/ 0 h 10"/>
                  <a:gd name="T2" fmla="*/ 0 w 13"/>
                  <a:gd name="T3" fmla="*/ 1 h 10"/>
                  <a:gd name="T4" fmla="*/ 11 w 13"/>
                  <a:gd name="T5" fmla="*/ 10 h 10"/>
                  <a:gd name="T6" fmla="*/ 13 w 13"/>
                  <a:gd name="T7" fmla="*/ 3 h 10"/>
                  <a:gd name="T8" fmla="*/ 4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3" y="5"/>
                      <a:pt x="7" y="8"/>
                      <a:pt x="11" y="10"/>
                    </a:cubicBezTo>
                    <a:cubicBezTo>
                      <a:pt x="11" y="8"/>
                      <a:pt x="12" y="5"/>
                      <a:pt x="13" y="3"/>
                    </a:cubicBezTo>
                    <a:cubicBezTo>
                      <a:pt x="11" y="1"/>
                      <a:pt x="7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517"/>
              <p:cNvSpPr>
                <a:spLocks/>
              </p:cNvSpPr>
              <p:nvPr/>
            </p:nvSpPr>
            <p:spPr bwMode="auto">
              <a:xfrm>
                <a:off x="4134" y="861"/>
                <a:ext cx="26" cy="28"/>
              </a:xfrm>
              <a:custGeom>
                <a:avLst/>
                <a:gdLst>
                  <a:gd name="T0" fmla="*/ 1 w 15"/>
                  <a:gd name="T1" fmla="*/ 0 h 16"/>
                  <a:gd name="T2" fmla="*/ 0 w 15"/>
                  <a:gd name="T3" fmla="*/ 2 h 16"/>
                  <a:gd name="T4" fmla="*/ 6 w 15"/>
                  <a:gd name="T5" fmla="*/ 11 h 16"/>
                  <a:gd name="T6" fmla="*/ 15 w 15"/>
                  <a:gd name="T7" fmla="*/ 16 h 16"/>
                  <a:gd name="T8" fmla="*/ 1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2" y="5"/>
                      <a:pt x="4" y="8"/>
                      <a:pt x="6" y="11"/>
                    </a:cubicBezTo>
                    <a:cubicBezTo>
                      <a:pt x="9" y="13"/>
                      <a:pt x="12" y="15"/>
                      <a:pt x="15" y="16"/>
                    </a:cubicBezTo>
                    <a:cubicBezTo>
                      <a:pt x="12" y="9"/>
                      <a:pt x="7" y="4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518"/>
              <p:cNvSpPr>
                <a:spLocks/>
              </p:cNvSpPr>
              <p:nvPr/>
            </p:nvSpPr>
            <p:spPr bwMode="auto">
              <a:xfrm>
                <a:off x="4059" y="851"/>
                <a:ext cx="75" cy="36"/>
              </a:xfrm>
              <a:custGeom>
                <a:avLst/>
                <a:gdLst>
                  <a:gd name="T0" fmla="*/ 26 w 44"/>
                  <a:gd name="T1" fmla="*/ 0 h 21"/>
                  <a:gd name="T2" fmla="*/ 26 w 44"/>
                  <a:gd name="T3" fmla="*/ 0 h 21"/>
                  <a:gd name="T4" fmla="*/ 0 w 44"/>
                  <a:gd name="T5" fmla="*/ 12 h 21"/>
                  <a:gd name="T6" fmla="*/ 20 w 44"/>
                  <a:gd name="T7" fmla="*/ 21 h 21"/>
                  <a:gd name="T8" fmla="*/ 24 w 44"/>
                  <a:gd name="T9" fmla="*/ 20 h 21"/>
                  <a:gd name="T10" fmla="*/ 44 w 44"/>
                  <a:gd name="T11" fmla="*/ 8 h 21"/>
                  <a:gd name="T12" fmla="*/ 43 w 44"/>
                  <a:gd name="T13" fmla="*/ 4 h 21"/>
                  <a:gd name="T14" fmla="*/ 26 w 44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1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6" y="0"/>
                      <a:pt x="6" y="5"/>
                      <a:pt x="0" y="12"/>
                    </a:cubicBezTo>
                    <a:cubicBezTo>
                      <a:pt x="5" y="17"/>
                      <a:pt x="13" y="21"/>
                      <a:pt x="20" y="21"/>
                    </a:cubicBezTo>
                    <a:cubicBezTo>
                      <a:pt x="22" y="21"/>
                      <a:pt x="23" y="20"/>
                      <a:pt x="24" y="20"/>
                    </a:cubicBezTo>
                    <a:cubicBezTo>
                      <a:pt x="32" y="19"/>
                      <a:pt x="40" y="14"/>
                      <a:pt x="44" y="8"/>
                    </a:cubicBezTo>
                    <a:cubicBezTo>
                      <a:pt x="43" y="7"/>
                      <a:pt x="43" y="5"/>
                      <a:pt x="43" y="4"/>
                    </a:cubicBezTo>
                    <a:cubicBezTo>
                      <a:pt x="38" y="1"/>
                      <a:pt x="32" y="0"/>
                      <a:pt x="2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519"/>
              <p:cNvSpPr>
                <a:spLocks/>
              </p:cNvSpPr>
              <p:nvPr/>
            </p:nvSpPr>
            <p:spPr bwMode="auto">
              <a:xfrm>
                <a:off x="4133" y="858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520"/>
              <p:cNvSpPr>
                <a:spLocks/>
              </p:cNvSpPr>
              <p:nvPr/>
            </p:nvSpPr>
            <p:spPr bwMode="auto">
              <a:xfrm>
                <a:off x="4090" y="657"/>
                <a:ext cx="63" cy="64"/>
              </a:xfrm>
              <a:custGeom>
                <a:avLst/>
                <a:gdLst>
                  <a:gd name="T0" fmla="*/ 18 w 37"/>
                  <a:gd name="T1" fmla="*/ 0 h 37"/>
                  <a:gd name="T2" fmla="*/ 18 w 37"/>
                  <a:gd name="T3" fmla="*/ 0 h 37"/>
                  <a:gd name="T4" fmla="*/ 0 w 37"/>
                  <a:gd name="T5" fmla="*/ 19 h 37"/>
                  <a:gd name="T6" fmla="*/ 18 w 37"/>
                  <a:gd name="T7" fmla="*/ 37 h 37"/>
                  <a:gd name="T8" fmla="*/ 19 w 37"/>
                  <a:gd name="T9" fmla="*/ 37 h 37"/>
                  <a:gd name="T10" fmla="*/ 37 w 37"/>
                  <a:gd name="T11" fmla="*/ 18 h 37"/>
                  <a:gd name="T12" fmla="*/ 18 w 3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7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9" y="37"/>
                      <a:pt x="37" y="28"/>
                      <a:pt x="37" y="18"/>
                    </a:cubicBezTo>
                    <a:cubicBezTo>
                      <a:pt x="37" y="8"/>
                      <a:pt x="2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521"/>
              <p:cNvSpPr>
                <a:spLocks/>
              </p:cNvSpPr>
              <p:nvPr/>
            </p:nvSpPr>
            <p:spPr bwMode="auto">
              <a:xfrm>
                <a:off x="4227" y="923"/>
                <a:ext cx="53" cy="53"/>
              </a:xfrm>
              <a:custGeom>
                <a:avLst/>
                <a:gdLst>
                  <a:gd name="T0" fmla="*/ 27 w 31"/>
                  <a:gd name="T1" fmla="*/ 0 h 31"/>
                  <a:gd name="T2" fmla="*/ 27 w 31"/>
                  <a:gd name="T3" fmla="*/ 0 h 31"/>
                  <a:gd name="T4" fmla="*/ 1 w 31"/>
                  <a:gd name="T5" fmla="*/ 27 h 31"/>
                  <a:gd name="T6" fmla="*/ 1 w 31"/>
                  <a:gd name="T7" fmla="*/ 31 h 31"/>
                  <a:gd name="T8" fmla="*/ 18 w 31"/>
                  <a:gd name="T9" fmla="*/ 26 h 31"/>
                  <a:gd name="T10" fmla="*/ 27 w 31"/>
                  <a:gd name="T11" fmla="*/ 28 h 31"/>
                  <a:gd name="T12" fmla="*/ 26 w 31"/>
                  <a:gd name="T13" fmla="*/ 23 h 31"/>
                  <a:gd name="T14" fmla="*/ 31 w 31"/>
                  <a:gd name="T15" fmla="*/ 0 h 31"/>
                  <a:gd name="T16" fmla="*/ 27 w 3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1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1" y="27"/>
                    </a:cubicBezTo>
                    <a:cubicBezTo>
                      <a:pt x="1" y="28"/>
                      <a:pt x="1" y="29"/>
                      <a:pt x="1" y="31"/>
                    </a:cubicBezTo>
                    <a:cubicBezTo>
                      <a:pt x="6" y="28"/>
                      <a:pt x="12" y="26"/>
                      <a:pt x="18" y="26"/>
                    </a:cubicBezTo>
                    <a:cubicBezTo>
                      <a:pt x="21" y="26"/>
                      <a:pt x="24" y="27"/>
                      <a:pt x="27" y="28"/>
                    </a:cubicBezTo>
                    <a:cubicBezTo>
                      <a:pt x="27" y="26"/>
                      <a:pt x="26" y="24"/>
                      <a:pt x="26" y="23"/>
                    </a:cubicBezTo>
                    <a:cubicBezTo>
                      <a:pt x="25" y="15"/>
                      <a:pt x="27" y="7"/>
                      <a:pt x="31" y="0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522"/>
              <p:cNvSpPr>
                <a:spLocks noEditPoints="1"/>
              </p:cNvSpPr>
              <p:nvPr/>
            </p:nvSpPr>
            <p:spPr bwMode="auto">
              <a:xfrm>
                <a:off x="4229" y="968"/>
                <a:ext cx="72" cy="39"/>
              </a:xfrm>
              <a:custGeom>
                <a:avLst/>
                <a:gdLst>
                  <a:gd name="T0" fmla="*/ 39 w 42"/>
                  <a:gd name="T1" fmla="*/ 20 h 23"/>
                  <a:gd name="T2" fmla="*/ 40 w 42"/>
                  <a:gd name="T3" fmla="*/ 23 h 23"/>
                  <a:gd name="T4" fmla="*/ 42 w 42"/>
                  <a:gd name="T5" fmla="*/ 22 h 23"/>
                  <a:gd name="T6" fmla="*/ 39 w 42"/>
                  <a:gd name="T7" fmla="*/ 20 h 23"/>
                  <a:gd name="T8" fmla="*/ 17 w 42"/>
                  <a:gd name="T9" fmla="*/ 0 h 23"/>
                  <a:gd name="T10" fmla="*/ 0 w 42"/>
                  <a:gd name="T11" fmla="*/ 5 h 23"/>
                  <a:gd name="T12" fmla="*/ 6 w 42"/>
                  <a:gd name="T13" fmla="*/ 18 h 23"/>
                  <a:gd name="T14" fmla="*/ 20 w 42"/>
                  <a:gd name="T15" fmla="*/ 10 h 23"/>
                  <a:gd name="T16" fmla="*/ 22 w 42"/>
                  <a:gd name="T17" fmla="*/ 10 h 23"/>
                  <a:gd name="T18" fmla="*/ 31 w 42"/>
                  <a:gd name="T19" fmla="*/ 13 h 23"/>
                  <a:gd name="T20" fmla="*/ 26 w 42"/>
                  <a:gd name="T21" fmla="*/ 2 h 23"/>
                  <a:gd name="T22" fmla="*/ 17 w 42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23">
                    <a:moveTo>
                      <a:pt x="39" y="20"/>
                    </a:moveTo>
                    <a:cubicBezTo>
                      <a:pt x="40" y="21"/>
                      <a:pt x="40" y="22"/>
                      <a:pt x="40" y="23"/>
                    </a:cubicBezTo>
                    <a:cubicBezTo>
                      <a:pt x="41" y="23"/>
                      <a:pt x="41" y="22"/>
                      <a:pt x="42" y="22"/>
                    </a:cubicBezTo>
                    <a:cubicBezTo>
                      <a:pt x="41" y="22"/>
                      <a:pt x="40" y="21"/>
                      <a:pt x="39" y="20"/>
                    </a:cubicBezTo>
                    <a:moveTo>
                      <a:pt x="17" y="0"/>
                    </a:moveTo>
                    <a:cubicBezTo>
                      <a:pt x="11" y="0"/>
                      <a:pt x="5" y="2"/>
                      <a:pt x="0" y="5"/>
                    </a:cubicBezTo>
                    <a:cubicBezTo>
                      <a:pt x="1" y="10"/>
                      <a:pt x="3" y="15"/>
                      <a:pt x="6" y="18"/>
                    </a:cubicBezTo>
                    <a:cubicBezTo>
                      <a:pt x="9" y="14"/>
                      <a:pt x="14" y="11"/>
                      <a:pt x="20" y="10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5" y="10"/>
                      <a:pt x="29" y="11"/>
                      <a:pt x="31" y="13"/>
                    </a:cubicBezTo>
                    <a:cubicBezTo>
                      <a:pt x="29" y="9"/>
                      <a:pt x="27" y="6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523"/>
              <p:cNvSpPr>
                <a:spLocks/>
              </p:cNvSpPr>
              <p:nvPr/>
            </p:nvSpPr>
            <p:spPr bwMode="auto">
              <a:xfrm>
                <a:off x="4239" y="985"/>
                <a:ext cx="58" cy="29"/>
              </a:xfrm>
              <a:custGeom>
                <a:avLst/>
                <a:gdLst>
                  <a:gd name="T0" fmla="*/ 16 w 34"/>
                  <a:gd name="T1" fmla="*/ 0 h 17"/>
                  <a:gd name="T2" fmla="*/ 14 w 34"/>
                  <a:gd name="T3" fmla="*/ 0 h 17"/>
                  <a:gd name="T4" fmla="*/ 0 w 34"/>
                  <a:gd name="T5" fmla="*/ 8 h 17"/>
                  <a:gd name="T6" fmla="*/ 20 w 34"/>
                  <a:gd name="T7" fmla="*/ 17 h 17"/>
                  <a:gd name="T8" fmla="*/ 21 w 34"/>
                  <a:gd name="T9" fmla="*/ 17 h 17"/>
                  <a:gd name="T10" fmla="*/ 34 w 34"/>
                  <a:gd name="T11" fmla="*/ 13 h 17"/>
                  <a:gd name="T12" fmla="*/ 33 w 34"/>
                  <a:gd name="T13" fmla="*/ 10 h 17"/>
                  <a:gd name="T14" fmla="*/ 25 w 34"/>
                  <a:gd name="T15" fmla="*/ 3 h 17"/>
                  <a:gd name="T16" fmla="*/ 16 w 34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8" y="1"/>
                      <a:pt x="3" y="4"/>
                      <a:pt x="0" y="8"/>
                    </a:cubicBezTo>
                    <a:cubicBezTo>
                      <a:pt x="5" y="14"/>
                      <a:pt x="12" y="17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6" y="17"/>
                      <a:pt x="30" y="16"/>
                      <a:pt x="34" y="13"/>
                    </a:cubicBezTo>
                    <a:cubicBezTo>
                      <a:pt x="34" y="12"/>
                      <a:pt x="34" y="11"/>
                      <a:pt x="33" y="10"/>
                    </a:cubicBezTo>
                    <a:cubicBezTo>
                      <a:pt x="30" y="8"/>
                      <a:pt x="28" y="6"/>
                      <a:pt x="25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524"/>
              <p:cNvSpPr>
                <a:spLocks/>
              </p:cNvSpPr>
              <p:nvPr/>
            </p:nvSpPr>
            <p:spPr bwMode="auto">
              <a:xfrm>
                <a:off x="3883" y="789"/>
                <a:ext cx="94" cy="86"/>
              </a:xfrm>
              <a:custGeom>
                <a:avLst/>
                <a:gdLst>
                  <a:gd name="T0" fmla="*/ 27 w 55"/>
                  <a:gd name="T1" fmla="*/ 0 h 50"/>
                  <a:gd name="T2" fmla="*/ 27 w 55"/>
                  <a:gd name="T3" fmla="*/ 0 h 50"/>
                  <a:gd name="T4" fmla="*/ 0 w 55"/>
                  <a:gd name="T5" fmla="*/ 27 h 50"/>
                  <a:gd name="T6" fmla="*/ 12 w 55"/>
                  <a:gd name="T7" fmla="*/ 50 h 50"/>
                  <a:gd name="T8" fmla="*/ 11 w 55"/>
                  <a:gd name="T9" fmla="*/ 45 h 50"/>
                  <a:gd name="T10" fmla="*/ 25 w 55"/>
                  <a:gd name="T11" fmla="*/ 27 h 50"/>
                  <a:gd name="T12" fmla="*/ 27 w 55"/>
                  <a:gd name="T13" fmla="*/ 27 h 50"/>
                  <a:gd name="T14" fmla="*/ 43 w 55"/>
                  <a:gd name="T15" fmla="*/ 42 h 50"/>
                  <a:gd name="T16" fmla="*/ 42 w 55"/>
                  <a:gd name="T17" fmla="*/ 50 h 50"/>
                  <a:gd name="T18" fmla="*/ 55 w 55"/>
                  <a:gd name="T19" fmla="*/ 27 h 50"/>
                  <a:gd name="T20" fmla="*/ 27 w 55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0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12" y="48"/>
                      <a:pt x="11" y="47"/>
                      <a:pt x="11" y="45"/>
                    </a:cubicBezTo>
                    <a:cubicBezTo>
                      <a:pt x="10" y="37"/>
                      <a:pt x="16" y="29"/>
                      <a:pt x="25" y="27"/>
                    </a:cubicBezTo>
                    <a:cubicBezTo>
                      <a:pt x="26" y="27"/>
                      <a:pt x="27" y="27"/>
                      <a:pt x="27" y="27"/>
                    </a:cubicBezTo>
                    <a:cubicBezTo>
                      <a:pt x="35" y="27"/>
                      <a:pt x="42" y="33"/>
                      <a:pt x="43" y="42"/>
                    </a:cubicBezTo>
                    <a:cubicBezTo>
                      <a:pt x="44" y="45"/>
                      <a:pt x="43" y="48"/>
                      <a:pt x="42" y="50"/>
                    </a:cubicBezTo>
                    <a:cubicBezTo>
                      <a:pt x="50" y="45"/>
                      <a:pt x="55" y="37"/>
                      <a:pt x="55" y="27"/>
                    </a:cubicBezTo>
                    <a:cubicBezTo>
                      <a:pt x="55" y="12"/>
                      <a:pt x="42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525"/>
              <p:cNvSpPr>
                <a:spLocks/>
              </p:cNvSpPr>
              <p:nvPr/>
            </p:nvSpPr>
            <p:spPr bwMode="auto">
              <a:xfrm>
                <a:off x="3900" y="836"/>
                <a:ext cx="58" cy="46"/>
              </a:xfrm>
              <a:custGeom>
                <a:avLst/>
                <a:gdLst>
                  <a:gd name="T0" fmla="*/ 17 w 34"/>
                  <a:gd name="T1" fmla="*/ 0 h 27"/>
                  <a:gd name="T2" fmla="*/ 15 w 34"/>
                  <a:gd name="T3" fmla="*/ 0 h 27"/>
                  <a:gd name="T4" fmla="*/ 1 w 34"/>
                  <a:gd name="T5" fmla="*/ 18 h 27"/>
                  <a:gd name="T6" fmla="*/ 2 w 34"/>
                  <a:gd name="T7" fmla="*/ 23 h 27"/>
                  <a:gd name="T8" fmla="*/ 17 w 34"/>
                  <a:gd name="T9" fmla="*/ 27 h 27"/>
                  <a:gd name="T10" fmla="*/ 18 w 34"/>
                  <a:gd name="T11" fmla="*/ 27 h 27"/>
                  <a:gd name="T12" fmla="*/ 32 w 34"/>
                  <a:gd name="T13" fmla="*/ 23 h 27"/>
                  <a:gd name="T14" fmla="*/ 33 w 34"/>
                  <a:gd name="T15" fmla="*/ 15 h 27"/>
                  <a:gd name="T16" fmla="*/ 17 w 34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7">
                    <a:moveTo>
                      <a:pt x="17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6" y="2"/>
                      <a:pt x="0" y="10"/>
                      <a:pt x="1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7" y="26"/>
                      <a:pt x="12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8" y="26"/>
                      <a:pt x="32" y="23"/>
                    </a:cubicBezTo>
                    <a:cubicBezTo>
                      <a:pt x="33" y="21"/>
                      <a:pt x="34" y="18"/>
                      <a:pt x="33" y="15"/>
                    </a:cubicBezTo>
                    <a:cubicBezTo>
                      <a:pt x="32" y="6"/>
                      <a:pt x="25" y="0"/>
                      <a:pt x="1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526"/>
              <p:cNvSpPr>
                <a:spLocks/>
              </p:cNvSpPr>
              <p:nvPr/>
            </p:nvSpPr>
            <p:spPr bwMode="auto">
              <a:xfrm>
                <a:off x="4217" y="752"/>
                <a:ext cx="44" cy="44"/>
              </a:xfrm>
              <a:custGeom>
                <a:avLst/>
                <a:gdLst>
                  <a:gd name="T0" fmla="*/ 13 w 26"/>
                  <a:gd name="T1" fmla="*/ 0 h 26"/>
                  <a:gd name="T2" fmla="*/ 13 w 26"/>
                  <a:gd name="T3" fmla="*/ 0 h 26"/>
                  <a:gd name="T4" fmla="*/ 0 w 26"/>
                  <a:gd name="T5" fmla="*/ 13 h 26"/>
                  <a:gd name="T6" fmla="*/ 13 w 26"/>
                  <a:gd name="T7" fmla="*/ 26 h 26"/>
                  <a:gd name="T8" fmla="*/ 13 w 26"/>
                  <a:gd name="T9" fmla="*/ 26 h 26"/>
                  <a:gd name="T10" fmla="*/ 26 w 26"/>
                  <a:gd name="T11" fmla="*/ 13 h 26"/>
                  <a:gd name="T12" fmla="*/ 13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527"/>
              <p:cNvSpPr>
                <a:spLocks/>
              </p:cNvSpPr>
              <p:nvPr/>
            </p:nvSpPr>
            <p:spPr bwMode="auto">
              <a:xfrm>
                <a:off x="3977" y="692"/>
                <a:ext cx="24" cy="24"/>
              </a:xfrm>
              <a:custGeom>
                <a:avLst/>
                <a:gdLst>
                  <a:gd name="T0" fmla="*/ 7 w 14"/>
                  <a:gd name="T1" fmla="*/ 0 h 14"/>
                  <a:gd name="T2" fmla="*/ 7 w 14"/>
                  <a:gd name="T3" fmla="*/ 0 h 14"/>
                  <a:gd name="T4" fmla="*/ 0 w 14"/>
                  <a:gd name="T5" fmla="*/ 7 h 14"/>
                  <a:gd name="T6" fmla="*/ 7 w 14"/>
                  <a:gd name="T7" fmla="*/ 14 h 14"/>
                  <a:gd name="T8" fmla="*/ 7 w 14"/>
                  <a:gd name="T9" fmla="*/ 14 h 14"/>
                  <a:gd name="T10" fmla="*/ 14 w 14"/>
                  <a:gd name="T11" fmla="*/ 7 h 14"/>
                  <a:gd name="T12" fmla="*/ 7 w 14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528"/>
              <p:cNvSpPr>
                <a:spLocks/>
              </p:cNvSpPr>
              <p:nvPr/>
            </p:nvSpPr>
            <p:spPr bwMode="auto">
              <a:xfrm>
                <a:off x="4191" y="1088"/>
                <a:ext cx="56" cy="65"/>
              </a:xfrm>
              <a:custGeom>
                <a:avLst/>
                <a:gdLst>
                  <a:gd name="T0" fmla="*/ 19 w 33"/>
                  <a:gd name="T1" fmla="*/ 0 h 38"/>
                  <a:gd name="T2" fmla="*/ 19 w 33"/>
                  <a:gd name="T3" fmla="*/ 0 h 38"/>
                  <a:gd name="T4" fmla="*/ 0 w 33"/>
                  <a:gd name="T5" fmla="*/ 19 h 38"/>
                  <a:gd name="T6" fmla="*/ 0 w 33"/>
                  <a:gd name="T7" fmla="*/ 22 h 38"/>
                  <a:gd name="T8" fmla="*/ 1 w 33"/>
                  <a:gd name="T9" fmla="*/ 22 h 38"/>
                  <a:gd name="T10" fmla="*/ 14 w 33"/>
                  <a:gd name="T11" fmla="*/ 34 h 38"/>
                  <a:gd name="T12" fmla="*/ 14 w 33"/>
                  <a:gd name="T13" fmla="*/ 37 h 38"/>
                  <a:gd name="T14" fmla="*/ 19 w 33"/>
                  <a:gd name="T15" fmla="*/ 38 h 38"/>
                  <a:gd name="T16" fmla="*/ 19 w 33"/>
                  <a:gd name="T17" fmla="*/ 38 h 38"/>
                  <a:gd name="T18" fmla="*/ 24 w 33"/>
                  <a:gd name="T19" fmla="*/ 37 h 38"/>
                  <a:gd name="T20" fmla="*/ 23 w 33"/>
                  <a:gd name="T21" fmla="*/ 32 h 38"/>
                  <a:gd name="T22" fmla="*/ 33 w 33"/>
                  <a:gd name="T23" fmla="*/ 7 h 38"/>
                  <a:gd name="T24" fmla="*/ 19 w 33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8"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1"/>
                      <a:pt x="0" y="9"/>
                      <a:pt x="0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8" y="22"/>
                      <a:pt x="14" y="27"/>
                      <a:pt x="14" y="34"/>
                    </a:cubicBezTo>
                    <a:cubicBezTo>
                      <a:pt x="15" y="35"/>
                      <a:pt x="15" y="36"/>
                      <a:pt x="14" y="37"/>
                    </a:cubicBezTo>
                    <a:cubicBezTo>
                      <a:pt x="16" y="38"/>
                      <a:pt x="17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23" y="36"/>
                      <a:pt x="23" y="34"/>
                      <a:pt x="23" y="32"/>
                    </a:cubicBezTo>
                    <a:cubicBezTo>
                      <a:pt x="22" y="22"/>
                      <a:pt x="26" y="13"/>
                      <a:pt x="33" y="7"/>
                    </a:cubicBezTo>
                    <a:cubicBezTo>
                      <a:pt x="30" y="3"/>
                      <a:pt x="25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529"/>
              <p:cNvSpPr>
                <a:spLocks/>
              </p:cNvSpPr>
              <p:nvPr/>
            </p:nvSpPr>
            <p:spPr bwMode="auto">
              <a:xfrm>
                <a:off x="4191" y="1126"/>
                <a:ext cx="26" cy="25"/>
              </a:xfrm>
              <a:custGeom>
                <a:avLst/>
                <a:gdLst>
                  <a:gd name="T0" fmla="*/ 1 w 15"/>
                  <a:gd name="T1" fmla="*/ 0 h 15"/>
                  <a:gd name="T2" fmla="*/ 0 w 15"/>
                  <a:gd name="T3" fmla="*/ 0 h 15"/>
                  <a:gd name="T4" fmla="*/ 14 w 15"/>
                  <a:gd name="T5" fmla="*/ 15 h 15"/>
                  <a:gd name="T6" fmla="*/ 14 w 15"/>
                  <a:gd name="T7" fmla="*/ 12 h 15"/>
                  <a:gd name="T8" fmla="*/ 1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7"/>
                      <a:pt x="7" y="14"/>
                      <a:pt x="14" y="15"/>
                    </a:cubicBezTo>
                    <a:cubicBezTo>
                      <a:pt x="15" y="14"/>
                      <a:pt x="15" y="13"/>
                      <a:pt x="14" y="12"/>
                    </a:cubicBezTo>
                    <a:cubicBezTo>
                      <a:pt x="14" y="5"/>
                      <a:pt x="8" y="0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530"/>
              <p:cNvSpPr>
                <a:spLocks/>
              </p:cNvSpPr>
              <p:nvPr/>
            </p:nvSpPr>
            <p:spPr bwMode="auto">
              <a:xfrm>
                <a:off x="3674" y="1287"/>
                <a:ext cx="96" cy="86"/>
              </a:xfrm>
              <a:custGeom>
                <a:avLst/>
                <a:gdLst>
                  <a:gd name="T0" fmla="*/ 22 w 56"/>
                  <a:gd name="T1" fmla="*/ 0 h 50"/>
                  <a:gd name="T2" fmla="*/ 15 w 56"/>
                  <a:gd name="T3" fmla="*/ 3 h 50"/>
                  <a:gd name="T4" fmla="*/ 7 w 56"/>
                  <a:gd name="T5" fmla="*/ 38 h 50"/>
                  <a:gd name="T6" fmla="*/ 29 w 56"/>
                  <a:gd name="T7" fmla="*/ 50 h 50"/>
                  <a:gd name="T8" fmla="*/ 43 w 56"/>
                  <a:gd name="T9" fmla="*/ 46 h 50"/>
                  <a:gd name="T10" fmla="*/ 54 w 56"/>
                  <a:gd name="T11" fmla="*/ 21 h 50"/>
                  <a:gd name="T12" fmla="*/ 48 w 56"/>
                  <a:gd name="T13" fmla="*/ 22 h 50"/>
                  <a:gd name="T14" fmla="*/ 46 w 56"/>
                  <a:gd name="T15" fmla="*/ 22 h 50"/>
                  <a:gd name="T16" fmla="*/ 22 w 56"/>
                  <a:gd name="T17" fmla="*/ 0 h 50"/>
                  <a:gd name="T18" fmla="*/ 22 w 56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0">
                    <a:moveTo>
                      <a:pt x="22" y="0"/>
                    </a:moveTo>
                    <a:cubicBezTo>
                      <a:pt x="19" y="1"/>
                      <a:pt x="17" y="2"/>
                      <a:pt x="15" y="3"/>
                    </a:cubicBezTo>
                    <a:cubicBezTo>
                      <a:pt x="3" y="10"/>
                      <a:pt x="0" y="26"/>
                      <a:pt x="7" y="38"/>
                    </a:cubicBezTo>
                    <a:cubicBezTo>
                      <a:pt x="12" y="46"/>
                      <a:pt x="20" y="50"/>
                      <a:pt x="29" y="50"/>
                    </a:cubicBezTo>
                    <a:cubicBezTo>
                      <a:pt x="34" y="50"/>
                      <a:pt x="38" y="49"/>
                      <a:pt x="43" y="46"/>
                    </a:cubicBezTo>
                    <a:cubicBezTo>
                      <a:pt x="51" y="41"/>
                      <a:pt x="56" y="31"/>
                      <a:pt x="54" y="21"/>
                    </a:cubicBezTo>
                    <a:cubicBezTo>
                      <a:pt x="53" y="22"/>
                      <a:pt x="51" y="22"/>
                      <a:pt x="48" y="22"/>
                    </a:cubicBezTo>
                    <a:cubicBezTo>
                      <a:pt x="48" y="22"/>
                      <a:pt x="47" y="22"/>
                      <a:pt x="46" y="22"/>
                    </a:cubicBezTo>
                    <a:cubicBezTo>
                      <a:pt x="34" y="21"/>
                      <a:pt x="24" y="12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531"/>
              <p:cNvSpPr>
                <a:spLocks/>
              </p:cNvSpPr>
              <p:nvPr/>
            </p:nvSpPr>
            <p:spPr bwMode="auto">
              <a:xfrm>
                <a:off x="3711" y="12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532"/>
              <p:cNvSpPr>
                <a:spLocks/>
              </p:cNvSpPr>
              <p:nvPr/>
            </p:nvSpPr>
            <p:spPr bwMode="auto">
              <a:xfrm>
                <a:off x="3521" y="1268"/>
                <a:ext cx="55" cy="29"/>
              </a:xfrm>
              <a:custGeom>
                <a:avLst/>
                <a:gdLst>
                  <a:gd name="T0" fmla="*/ 6 w 32"/>
                  <a:gd name="T1" fmla="*/ 0 h 17"/>
                  <a:gd name="T2" fmla="*/ 1 w 32"/>
                  <a:gd name="T3" fmla="*/ 16 h 17"/>
                  <a:gd name="T4" fmla="*/ 10 w 32"/>
                  <a:gd name="T5" fmla="*/ 10 h 17"/>
                  <a:gd name="T6" fmla="*/ 16 w 32"/>
                  <a:gd name="T7" fmla="*/ 9 h 17"/>
                  <a:gd name="T8" fmla="*/ 31 w 32"/>
                  <a:gd name="T9" fmla="*/ 17 h 17"/>
                  <a:gd name="T10" fmla="*/ 32 w 32"/>
                  <a:gd name="T11" fmla="*/ 11 h 17"/>
                  <a:gd name="T12" fmla="*/ 31 w 32"/>
                  <a:gd name="T13" fmla="*/ 11 h 17"/>
                  <a:gd name="T14" fmla="*/ 6 w 32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7">
                    <a:moveTo>
                      <a:pt x="6" y="0"/>
                    </a:moveTo>
                    <a:cubicBezTo>
                      <a:pt x="2" y="4"/>
                      <a:pt x="0" y="11"/>
                      <a:pt x="1" y="16"/>
                    </a:cubicBezTo>
                    <a:cubicBezTo>
                      <a:pt x="4" y="13"/>
                      <a:pt x="7" y="11"/>
                      <a:pt x="10" y="10"/>
                    </a:cubicBezTo>
                    <a:cubicBezTo>
                      <a:pt x="12" y="9"/>
                      <a:pt x="14" y="9"/>
                      <a:pt x="16" y="9"/>
                    </a:cubicBezTo>
                    <a:cubicBezTo>
                      <a:pt x="22" y="9"/>
                      <a:pt x="28" y="12"/>
                      <a:pt x="31" y="17"/>
                    </a:cubicBezTo>
                    <a:cubicBezTo>
                      <a:pt x="32" y="15"/>
                      <a:pt x="32" y="13"/>
                      <a:pt x="32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1" y="11"/>
                      <a:pt x="13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533"/>
              <p:cNvSpPr>
                <a:spLocks/>
              </p:cNvSpPr>
              <p:nvPr/>
            </p:nvSpPr>
            <p:spPr bwMode="auto">
              <a:xfrm>
                <a:off x="3532" y="1261"/>
                <a:ext cx="44" cy="26"/>
              </a:xfrm>
              <a:custGeom>
                <a:avLst/>
                <a:gdLst>
                  <a:gd name="T0" fmla="*/ 10 w 26"/>
                  <a:gd name="T1" fmla="*/ 0 h 15"/>
                  <a:gd name="T2" fmla="*/ 2 w 26"/>
                  <a:gd name="T3" fmla="*/ 3 h 15"/>
                  <a:gd name="T4" fmla="*/ 0 w 26"/>
                  <a:gd name="T5" fmla="*/ 4 h 15"/>
                  <a:gd name="T6" fmla="*/ 25 w 26"/>
                  <a:gd name="T7" fmla="*/ 15 h 15"/>
                  <a:gd name="T8" fmla="*/ 26 w 26"/>
                  <a:gd name="T9" fmla="*/ 15 h 15"/>
                  <a:gd name="T10" fmla="*/ 24 w 26"/>
                  <a:gd name="T11" fmla="*/ 8 h 15"/>
                  <a:gd name="T12" fmla="*/ 10 w 2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5">
                    <a:moveTo>
                      <a:pt x="10" y="0"/>
                    </a:moveTo>
                    <a:cubicBezTo>
                      <a:pt x="8" y="0"/>
                      <a:pt x="5" y="1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7" y="11"/>
                      <a:pt x="15" y="15"/>
                      <a:pt x="25" y="15"/>
                    </a:cubicBezTo>
                    <a:cubicBezTo>
                      <a:pt x="25" y="15"/>
                      <a:pt x="25" y="15"/>
                      <a:pt x="26" y="15"/>
                    </a:cubicBezTo>
                    <a:cubicBezTo>
                      <a:pt x="26" y="12"/>
                      <a:pt x="25" y="10"/>
                      <a:pt x="24" y="8"/>
                    </a:cubicBezTo>
                    <a:cubicBezTo>
                      <a:pt x="21" y="3"/>
                      <a:pt x="16" y="0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534"/>
              <p:cNvSpPr>
                <a:spLocks/>
              </p:cNvSpPr>
              <p:nvPr/>
            </p:nvSpPr>
            <p:spPr bwMode="auto">
              <a:xfrm>
                <a:off x="3523" y="1283"/>
                <a:ext cx="51" cy="33"/>
              </a:xfrm>
              <a:custGeom>
                <a:avLst/>
                <a:gdLst>
                  <a:gd name="T0" fmla="*/ 15 w 30"/>
                  <a:gd name="T1" fmla="*/ 0 h 19"/>
                  <a:gd name="T2" fmla="*/ 9 w 30"/>
                  <a:gd name="T3" fmla="*/ 1 h 19"/>
                  <a:gd name="T4" fmla="*/ 0 w 30"/>
                  <a:gd name="T5" fmla="*/ 7 h 19"/>
                  <a:gd name="T6" fmla="*/ 2 w 30"/>
                  <a:gd name="T7" fmla="*/ 11 h 19"/>
                  <a:gd name="T8" fmla="*/ 15 w 30"/>
                  <a:gd name="T9" fmla="*/ 19 h 19"/>
                  <a:gd name="T10" fmla="*/ 24 w 30"/>
                  <a:gd name="T11" fmla="*/ 16 h 19"/>
                  <a:gd name="T12" fmla="*/ 30 w 30"/>
                  <a:gd name="T13" fmla="*/ 8 h 19"/>
                  <a:gd name="T14" fmla="*/ 15 w 30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9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6" y="2"/>
                      <a:pt x="3" y="4"/>
                      <a:pt x="0" y="7"/>
                    </a:cubicBezTo>
                    <a:cubicBezTo>
                      <a:pt x="1" y="9"/>
                      <a:pt x="1" y="10"/>
                      <a:pt x="2" y="11"/>
                    </a:cubicBezTo>
                    <a:cubicBezTo>
                      <a:pt x="5" y="16"/>
                      <a:pt x="10" y="19"/>
                      <a:pt x="15" y="19"/>
                    </a:cubicBezTo>
                    <a:cubicBezTo>
                      <a:pt x="18" y="19"/>
                      <a:pt x="21" y="18"/>
                      <a:pt x="24" y="16"/>
                    </a:cubicBezTo>
                    <a:cubicBezTo>
                      <a:pt x="27" y="14"/>
                      <a:pt x="29" y="11"/>
                      <a:pt x="30" y="8"/>
                    </a:cubicBezTo>
                    <a:cubicBezTo>
                      <a:pt x="27" y="3"/>
                      <a:pt x="21" y="0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535"/>
              <p:cNvSpPr>
                <a:spLocks/>
              </p:cNvSpPr>
              <p:nvPr/>
            </p:nvSpPr>
            <p:spPr bwMode="auto">
              <a:xfrm>
                <a:off x="3588" y="1078"/>
                <a:ext cx="125" cy="108"/>
              </a:xfrm>
              <a:custGeom>
                <a:avLst/>
                <a:gdLst>
                  <a:gd name="T0" fmla="*/ 53 w 73"/>
                  <a:gd name="T1" fmla="*/ 0 h 63"/>
                  <a:gd name="T2" fmla="*/ 51 w 73"/>
                  <a:gd name="T3" fmla="*/ 1 h 63"/>
                  <a:gd name="T4" fmla="*/ 42 w 73"/>
                  <a:gd name="T5" fmla="*/ 4 h 63"/>
                  <a:gd name="T6" fmla="*/ 25 w 73"/>
                  <a:gd name="T7" fmla="*/ 15 h 63"/>
                  <a:gd name="T8" fmla="*/ 23 w 73"/>
                  <a:gd name="T9" fmla="*/ 15 h 63"/>
                  <a:gd name="T10" fmla="*/ 8 w 73"/>
                  <a:gd name="T11" fmla="*/ 6 h 63"/>
                  <a:gd name="T12" fmla="*/ 0 w 73"/>
                  <a:gd name="T13" fmla="*/ 26 h 63"/>
                  <a:gd name="T14" fmla="*/ 23 w 73"/>
                  <a:gd name="T15" fmla="*/ 50 h 63"/>
                  <a:gd name="T16" fmla="*/ 23 w 73"/>
                  <a:gd name="T17" fmla="*/ 61 h 63"/>
                  <a:gd name="T18" fmla="*/ 34 w 73"/>
                  <a:gd name="T19" fmla="*/ 63 h 63"/>
                  <a:gd name="T20" fmla="*/ 52 w 73"/>
                  <a:gd name="T21" fmla="*/ 57 h 63"/>
                  <a:gd name="T22" fmla="*/ 63 w 73"/>
                  <a:gd name="T23" fmla="*/ 10 h 63"/>
                  <a:gd name="T24" fmla="*/ 53 w 73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63">
                    <a:moveTo>
                      <a:pt x="53" y="0"/>
                    </a:moveTo>
                    <a:cubicBezTo>
                      <a:pt x="52" y="0"/>
                      <a:pt x="52" y="0"/>
                      <a:pt x="51" y="1"/>
                    </a:cubicBezTo>
                    <a:cubicBezTo>
                      <a:pt x="48" y="3"/>
                      <a:pt x="45" y="4"/>
                      <a:pt x="42" y="4"/>
                    </a:cubicBezTo>
                    <a:cubicBezTo>
                      <a:pt x="39" y="11"/>
                      <a:pt x="32" y="15"/>
                      <a:pt x="25" y="15"/>
                    </a:cubicBezTo>
                    <a:cubicBezTo>
                      <a:pt x="24" y="15"/>
                      <a:pt x="24" y="15"/>
                      <a:pt x="23" y="15"/>
                    </a:cubicBezTo>
                    <a:cubicBezTo>
                      <a:pt x="17" y="15"/>
                      <a:pt x="11" y="11"/>
                      <a:pt x="8" y="6"/>
                    </a:cubicBezTo>
                    <a:cubicBezTo>
                      <a:pt x="3" y="11"/>
                      <a:pt x="0" y="19"/>
                      <a:pt x="0" y="26"/>
                    </a:cubicBezTo>
                    <a:cubicBezTo>
                      <a:pt x="11" y="29"/>
                      <a:pt x="20" y="38"/>
                      <a:pt x="23" y="50"/>
                    </a:cubicBezTo>
                    <a:cubicBezTo>
                      <a:pt x="23" y="53"/>
                      <a:pt x="24" y="57"/>
                      <a:pt x="23" y="61"/>
                    </a:cubicBezTo>
                    <a:cubicBezTo>
                      <a:pt x="27" y="62"/>
                      <a:pt x="30" y="63"/>
                      <a:pt x="34" y="63"/>
                    </a:cubicBezTo>
                    <a:cubicBezTo>
                      <a:pt x="40" y="63"/>
                      <a:pt x="47" y="61"/>
                      <a:pt x="52" y="57"/>
                    </a:cubicBezTo>
                    <a:cubicBezTo>
                      <a:pt x="68" y="47"/>
                      <a:pt x="73" y="26"/>
                      <a:pt x="63" y="10"/>
                    </a:cubicBezTo>
                    <a:cubicBezTo>
                      <a:pt x="60" y="6"/>
                      <a:pt x="57" y="2"/>
                      <a:pt x="5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536"/>
              <p:cNvSpPr>
                <a:spLocks/>
              </p:cNvSpPr>
              <p:nvPr/>
            </p:nvSpPr>
            <p:spPr bwMode="auto">
              <a:xfrm>
                <a:off x="3588" y="1122"/>
                <a:ext cx="41" cy="60"/>
              </a:xfrm>
              <a:custGeom>
                <a:avLst/>
                <a:gdLst>
                  <a:gd name="T0" fmla="*/ 0 w 24"/>
                  <a:gd name="T1" fmla="*/ 0 h 35"/>
                  <a:gd name="T2" fmla="*/ 0 w 24"/>
                  <a:gd name="T3" fmla="*/ 4 h 35"/>
                  <a:gd name="T4" fmla="*/ 3 w 24"/>
                  <a:gd name="T5" fmla="*/ 11 h 35"/>
                  <a:gd name="T6" fmla="*/ 5 w 24"/>
                  <a:gd name="T7" fmla="*/ 20 h 35"/>
                  <a:gd name="T8" fmla="*/ 5 w 24"/>
                  <a:gd name="T9" fmla="*/ 21 h 35"/>
                  <a:gd name="T10" fmla="*/ 23 w 24"/>
                  <a:gd name="T11" fmla="*/ 35 h 35"/>
                  <a:gd name="T12" fmla="*/ 23 w 24"/>
                  <a:gd name="T13" fmla="*/ 24 h 35"/>
                  <a:gd name="T14" fmla="*/ 0 w 24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4" y="14"/>
                      <a:pt x="5" y="17"/>
                      <a:pt x="5" y="20"/>
                    </a:cubicBezTo>
                    <a:cubicBezTo>
                      <a:pt x="5" y="20"/>
                      <a:pt x="5" y="20"/>
                      <a:pt x="5" y="21"/>
                    </a:cubicBezTo>
                    <a:cubicBezTo>
                      <a:pt x="9" y="28"/>
                      <a:pt x="16" y="32"/>
                      <a:pt x="23" y="35"/>
                    </a:cubicBezTo>
                    <a:cubicBezTo>
                      <a:pt x="24" y="31"/>
                      <a:pt x="23" y="27"/>
                      <a:pt x="23" y="24"/>
                    </a:cubicBezTo>
                    <a:cubicBezTo>
                      <a:pt x="20" y="12"/>
                      <a:pt x="11" y="3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537"/>
              <p:cNvSpPr>
                <a:spLocks/>
              </p:cNvSpPr>
              <p:nvPr/>
            </p:nvSpPr>
            <p:spPr bwMode="auto">
              <a:xfrm>
                <a:off x="3660" y="1069"/>
                <a:ext cx="19" cy="15"/>
              </a:xfrm>
              <a:custGeom>
                <a:avLst/>
                <a:gdLst>
                  <a:gd name="T0" fmla="*/ 1 w 11"/>
                  <a:gd name="T1" fmla="*/ 0 h 9"/>
                  <a:gd name="T2" fmla="*/ 1 w 11"/>
                  <a:gd name="T3" fmla="*/ 3 h 9"/>
                  <a:gd name="T4" fmla="*/ 0 w 11"/>
                  <a:gd name="T5" fmla="*/ 9 h 9"/>
                  <a:gd name="T6" fmla="*/ 9 w 11"/>
                  <a:gd name="T7" fmla="*/ 6 h 9"/>
                  <a:gd name="T8" fmla="*/ 11 w 11"/>
                  <a:gd name="T9" fmla="*/ 5 h 9"/>
                  <a:gd name="T10" fmla="*/ 1 w 11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1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1" y="7"/>
                      <a:pt x="0" y="9"/>
                    </a:cubicBezTo>
                    <a:cubicBezTo>
                      <a:pt x="3" y="9"/>
                      <a:pt x="6" y="8"/>
                      <a:pt x="9" y="6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8" y="3"/>
                      <a:pt x="5" y="1"/>
                      <a:pt x="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538"/>
              <p:cNvSpPr>
                <a:spLocks/>
              </p:cNvSpPr>
              <p:nvPr/>
            </p:nvSpPr>
            <p:spPr bwMode="auto">
              <a:xfrm>
                <a:off x="3588" y="1129"/>
                <a:ext cx="9" cy="27"/>
              </a:xfrm>
              <a:custGeom>
                <a:avLst/>
                <a:gdLst>
                  <a:gd name="T0" fmla="*/ 0 w 5"/>
                  <a:gd name="T1" fmla="*/ 0 h 16"/>
                  <a:gd name="T2" fmla="*/ 5 w 5"/>
                  <a:gd name="T3" fmla="*/ 16 h 16"/>
                  <a:gd name="T4" fmla="*/ 3 w 5"/>
                  <a:gd name="T5" fmla="*/ 7 h 16"/>
                  <a:gd name="T6" fmla="*/ 0 w 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0" y="0"/>
                    </a:moveTo>
                    <a:cubicBezTo>
                      <a:pt x="0" y="6"/>
                      <a:pt x="2" y="11"/>
                      <a:pt x="5" y="16"/>
                    </a:cubicBezTo>
                    <a:cubicBezTo>
                      <a:pt x="5" y="13"/>
                      <a:pt x="4" y="10"/>
                      <a:pt x="3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539"/>
              <p:cNvSpPr>
                <a:spLocks/>
              </p:cNvSpPr>
              <p:nvPr/>
            </p:nvSpPr>
            <p:spPr bwMode="auto">
              <a:xfrm>
                <a:off x="3509" y="897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11 w 43"/>
                  <a:gd name="T3" fmla="*/ 2 h 37"/>
                  <a:gd name="T4" fmla="*/ 6 w 43"/>
                  <a:gd name="T5" fmla="*/ 28 h 37"/>
                  <a:gd name="T6" fmla="*/ 21 w 43"/>
                  <a:gd name="T7" fmla="*/ 37 h 37"/>
                  <a:gd name="T8" fmla="*/ 31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0"/>
                      <a:pt x="11" y="2"/>
                    </a:cubicBezTo>
                    <a:cubicBezTo>
                      <a:pt x="3" y="8"/>
                      <a:pt x="0" y="20"/>
                      <a:pt x="6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5" y="37"/>
                      <a:pt x="28" y="36"/>
                      <a:pt x="31" y="34"/>
                    </a:cubicBezTo>
                    <a:cubicBezTo>
                      <a:pt x="40" y="29"/>
                      <a:pt x="43" y="17"/>
                      <a:pt x="37" y="8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540"/>
              <p:cNvSpPr>
                <a:spLocks/>
              </p:cNvSpPr>
              <p:nvPr/>
            </p:nvSpPr>
            <p:spPr bwMode="auto">
              <a:xfrm>
                <a:off x="3770" y="1047"/>
                <a:ext cx="78" cy="75"/>
              </a:xfrm>
              <a:custGeom>
                <a:avLst/>
                <a:gdLst>
                  <a:gd name="T0" fmla="*/ 41 w 46"/>
                  <a:gd name="T1" fmla="*/ 0 h 44"/>
                  <a:gd name="T2" fmla="*/ 30 w 46"/>
                  <a:gd name="T3" fmla="*/ 4 h 44"/>
                  <a:gd name="T4" fmla="*/ 27 w 46"/>
                  <a:gd name="T5" fmla="*/ 5 h 44"/>
                  <a:gd name="T6" fmla="*/ 16 w 46"/>
                  <a:gd name="T7" fmla="*/ 2 h 44"/>
                  <a:gd name="T8" fmla="*/ 8 w 46"/>
                  <a:gd name="T9" fmla="*/ 39 h 44"/>
                  <a:gd name="T10" fmla="*/ 12 w 46"/>
                  <a:gd name="T11" fmla="*/ 44 h 44"/>
                  <a:gd name="T12" fmla="*/ 12 w 46"/>
                  <a:gd name="T13" fmla="*/ 35 h 44"/>
                  <a:gd name="T14" fmla="*/ 46 w 46"/>
                  <a:gd name="T15" fmla="*/ 3 h 44"/>
                  <a:gd name="T16" fmla="*/ 46 w 46"/>
                  <a:gd name="T17" fmla="*/ 3 h 44"/>
                  <a:gd name="T18" fmla="*/ 41 w 46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4">
                    <a:moveTo>
                      <a:pt x="41" y="0"/>
                    </a:moveTo>
                    <a:cubicBezTo>
                      <a:pt x="38" y="2"/>
                      <a:pt x="34" y="4"/>
                      <a:pt x="30" y="4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3" y="5"/>
                      <a:pt x="19" y="4"/>
                      <a:pt x="16" y="2"/>
                    </a:cubicBezTo>
                    <a:cubicBezTo>
                      <a:pt x="4" y="10"/>
                      <a:pt x="0" y="26"/>
                      <a:pt x="8" y="39"/>
                    </a:cubicBezTo>
                    <a:cubicBezTo>
                      <a:pt x="9" y="40"/>
                      <a:pt x="10" y="42"/>
                      <a:pt x="12" y="44"/>
                    </a:cubicBezTo>
                    <a:cubicBezTo>
                      <a:pt x="12" y="41"/>
                      <a:pt x="11" y="38"/>
                      <a:pt x="12" y="35"/>
                    </a:cubicBezTo>
                    <a:cubicBezTo>
                      <a:pt x="13" y="17"/>
                      <a:pt x="28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5" y="2"/>
                      <a:pt x="43" y="1"/>
                      <a:pt x="4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541"/>
              <p:cNvSpPr>
                <a:spLocks/>
              </p:cNvSpPr>
              <p:nvPr/>
            </p:nvSpPr>
            <p:spPr bwMode="auto">
              <a:xfrm>
                <a:off x="3797" y="1043"/>
                <a:ext cx="43" cy="12"/>
              </a:xfrm>
              <a:custGeom>
                <a:avLst/>
                <a:gdLst>
                  <a:gd name="T0" fmla="*/ 14 w 25"/>
                  <a:gd name="T1" fmla="*/ 0 h 7"/>
                  <a:gd name="T2" fmla="*/ 0 w 25"/>
                  <a:gd name="T3" fmla="*/ 4 h 7"/>
                  <a:gd name="T4" fmla="*/ 0 w 25"/>
                  <a:gd name="T5" fmla="*/ 4 h 7"/>
                  <a:gd name="T6" fmla="*/ 11 w 25"/>
                  <a:gd name="T7" fmla="*/ 7 h 7"/>
                  <a:gd name="T8" fmla="*/ 14 w 25"/>
                  <a:gd name="T9" fmla="*/ 6 h 7"/>
                  <a:gd name="T10" fmla="*/ 25 w 25"/>
                  <a:gd name="T11" fmla="*/ 2 h 7"/>
                  <a:gd name="T12" fmla="*/ 14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14" y="0"/>
                    </a:moveTo>
                    <a:cubicBezTo>
                      <a:pt x="9" y="0"/>
                      <a:pt x="5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6"/>
                      <a:pt x="7" y="7"/>
                      <a:pt x="11" y="7"/>
                    </a:cubicBezTo>
                    <a:cubicBezTo>
                      <a:pt x="12" y="7"/>
                      <a:pt x="13" y="7"/>
                      <a:pt x="14" y="6"/>
                    </a:cubicBezTo>
                    <a:cubicBezTo>
                      <a:pt x="18" y="6"/>
                      <a:pt x="22" y="4"/>
                      <a:pt x="25" y="2"/>
                    </a:cubicBezTo>
                    <a:cubicBezTo>
                      <a:pt x="22" y="1"/>
                      <a:pt x="18" y="0"/>
                      <a:pt x="14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542"/>
              <p:cNvSpPr>
                <a:spLocks/>
              </p:cNvSpPr>
              <p:nvPr/>
            </p:nvSpPr>
            <p:spPr bwMode="auto">
              <a:xfrm>
                <a:off x="3422" y="1107"/>
                <a:ext cx="84" cy="94"/>
              </a:xfrm>
              <a:custGeom>
                <a:avLst/>
                <a:gdLst>
                  <a:gd name="T0" fmla="*/ 22 w 49"/>
                  <a:gd name="T1" fmla="*/ 0 h 55"/>
                  <a:gd name="T2" fmla="*/ 7 w 49"/>
                  <a:gd name="T3" fmla="*/ 5 h 55"/>
                  <a:gd name="T4" fmla="*/ 1 w 49"/>
                  <a:gd name="T5" fmla="*/ 10 h 55"/>
                  <a:gd name="T6" fmla="*/ 3 w 49"/>
                  <a:gd name="T7" fmla="*/ 15 h 55"/>
                  <a:gd name="T8" fmla="*/ 0 w 49"/>
                  <a:gd name="T9" fmla="*/ 44 h 55"/>
                  <a:gd name="T10" fmla="*/ 22 w 49"/>
                  <a:gd name="T11" fmla="*/ 55 h 55"/>
                  <a:gd name="T12" fmla="*/ 36 w 49"/>
                  <a:gd name="T13" fmla="*/ 51 h 55"/>
                  <a:gd name="T14" fmla="*/ 43 w 49"/>
                  <a:gd name="T15" fmla="*/ 44 h 55"/>
                  <a:gd name="T16" fmla="*/ 49 w 49"/>
                  <a:gd name="T17" fmla="*/ 28 h 55"/>
                  <a:gd name="T18" fmla="*/ 49 w 49"/>
                  <a:gd name="T19" fmla="*/ 25 h 55"/>
                  <a:gd name="T20" fmla="*/ 45 w 49"/>
                  <a:gd name="T21" fmla="*/ 13 h 55"/>
                  <a:gd name="T22" fmla="*/ 22 w 49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55">
                    <a:moveTo>
                      <a:pt x="22" y="0"/>
                    </a:moveTo>
                    <a:cubicBezTo>
                      <a:pt x="17" y="0"/>
                      <a:pt x="12" y="2"/>
                      <a:pt x="7" y="5"/>
                    </a:cubicBezTo>
                    <a:cubicBezTo>
                      <a:pt x="5" y="6"/>
                      <a:pt x="3" y="8"/>
                      <a:pt x="1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6" y="25"/>
                      <a:pt x="5" y="35"/>
                      <a:pt x="0" y="44"/>
                    </a:cubicBezTo>
                    <a:cubicBezTo>
                      <a:pt x="5" y="51"/>
                      <a:pt x="13" y="55"/>
                      <a:pt x="22" y="55"/>
                    </a:cubicBezTo>
                    <a:cubicBezTo>
                      <a:pt x="27" y="55"/>
                      <a:pt x="32" y="54"/>
                      <a:pt x="36" y="51"/>
                    </a:cubicBezTo>
                    <a:cubicBezTo>
                      <a:pt x="39" y="49"/>
                      <a:pt x="42" y="47"/>
                      <a:pt x="43" y="44"/>
                    </a:cubicBezTo>
                    <a:cubicBezTo>
                      <a:pt x="42" y="38"/>
                      <a:pt x="44" y="32"/>
                      <a:pt x="49" y="28"/>
                    </a:cubicBezTo>
                    <a:cubicBezTo>
                      <a:pt x="49" y="27"/>
                      <a:pt x="49" y="26"/>
                      <a:pt x="49" y="25"/>
                    </a:cubicBezTo>
                    <a:cubicBezTo>
                      <a:pt x="48" y="21"/>
                      <a:pt x="47" y="17"/>
                      <a:pt x="45" y="13"/>
                    </a:cubicBezTo>
                    <a:cubicBezTo>
                      <a:pt x="40" y="5"/>
                      <a:pt x="31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543"/>
              <p:cNvSpPr>
                <a:spLocks/>
              </p:cNvSpPr>
              <p:nvPr/>
            </p:nvSpPr>
            <p:spPr bwMode="auto">
              <a:xfrm>
                <a:off x="3408" y="1124"/>
                <a:ext cx="24" cy="58"/>
              </a:xfrm>
              <a:custGeom>
                <a:avLst/>
                <a:gdLst>
                  <a:gd name="T0" fmla="*/ 9 w 14"/>
                  <a:gd name="T1" fmla="*/ 0 h 34"/>
                  <a:gd name="T2" fmla="*/ 6 w 14"/>
                  <a:gd name="T3" fmla="*/ 32 h 34"/>
                  <a:gd name="T4" fmla="*/ 8 w 14"/>
                  <a:gd name="T5" fmla="*/ 34 h 34"/>
                  <a:gd name="T6" fmla="*/ 11 w 14"/>
                  <a:gd name="T7" fmla="*/ 5 h 34"/>
                  <a:gd name="T8" fmla="*/ 9 w 14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4">
                    <a:moveTo>
                      <a:pt x="9" y="0"/>
                    </a:moveTo>
                    <a:cubicBezTo>
                      <a:pt x="1" y="9"/>
                      <a:pt x="0" y="22"/>
                      <a:pt x="6" y="32"/>
                    </a:cubicBezTo>
                    <a:cubicBezTo>
                      <a:pt x="7" y="33"/>
                      <a:pt x="7" y="33"/>
                      <a:pt x="8" y="34"/>
                    </a:cubicBezTo>
                    <a:cubicBezTo>
                      <a:pt x="13" y="25"/>
                      <a:pt x="14" y="15"/>
                      <a:pt x="11" y="5"/>
                    </a:cubicBezTo>
                    <a:cubicBezTo>
                      <a:pt x="10" y="3"/>
                      <a:pt x="10" y="1"/>
                      <a:pt x="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544"/>
              <p:cNvSpPr>
                <a:spLocks/>
              </p:cNvSpPr>
              <p:nvPr/>
            </p:nvSpPr>
            <p:spPr bwMode="auto">
              <a:xfrm>
                <a:off x="3506" y="1150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2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545"/>
              <p:cNvSpPr>
                <a:spLocks/>
              </p:cNvSpPr>
              <p:nvPr/>
            </p:nvSpPr>
            <p:spPr bwMode="auto">
              <a:xfrm>
                <a:off x="3665" y="918"/>
                <a:ext cx="50" cy="45"/>
              </a:xfrm>
              <a:custGeom>
                <a:avLst/>
                <a:gdLst>
                  <a:gd name="T0" fmla="*/ 18 w 29"/>
                  <a:gd name="T1" fmla="*/ 0 h 26"/>
                  <a:gd name="T2" fmla="*/ 10 w 29"/>
                  <a:gd name="T3" fmla="*/ 1 h 26"/>
                  <a:gd name="T4" fmla="*/ 8 w 29"/>
                  <a:gd name="T5" fmla="*/ 2 h 26"/>
                  <a:gd name="T6" fmla="*/ 4 w 29"/>
                  <a:gd name="T7" fmla="*/ 20 h 26"/>
                  <a:gd name="T8" fmla="*/ 15 w 29"/>
                  <a:gd name="T9" fmla="*/ 26 h 26"/>
                  <a:gd name="T10" fmla="*/ 22 w 29"/>
                  <a:gd name="T11" fmla="*/ 24 h 26"/>
                  <a:gd name="T12" fmla="*/ 23 w 29"/>
                  <a:gd name="T13" fmla="*/ 23 h 26"/>
                  <a:gd name="T14" fmla="*/ 28 w 29"/>
                  <a:gd name="T15" fmla="*/ 16 h 26"/>
                  <a:gd name="T16" fmla="*/ 26 w 29"/>
                  <a:gd name="T17" fmla="*/ 6 h 26"/>
                  <a:gd name="T18" fmla="*/ 18 w 29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6">
                    <a:moveTo>
                      <a:pt x="18" y="0"/>
                    </a:moveTo>
                    <a:cubicBezTo>
                      <a:pt x="15" y="0"/>
                      <a:pt x="12" y="1"/>
                      <a:pt x="10" y="1"/>
                    </a:cubicBezTo>
                    <a:cubicBezTo>
                      <a:pt x="9" y="1"/>
                      <a:pt x="8" y="1"/>
                      <a:pt x="8" y="2"/>
                    </a:cubicBezTo>
                    <a:cubicBezTo>
                      <a:pt x="2" y="6"/>
                      <a:pt x="0" y="14"/>
                      <a:pt x="4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20" y="26"/>
                      <a:pt x="22" y="24"/>
                    </a:cubicBezTo>
                    <a:cubicBezTo>
                      <a:pt x="22" y="24"/>
                      <a:pt x="23" y="24"/>
                      <a:pt x="23" y="23"/>
                    </a:cubicBezTo>
                    <a:cubicBezTo>
                      <a:pt x="24" y="20"/>
                      <a:pt x="26" y="18"/>
                      <a:pt x="28" y="16"/>
                    </a:cubicBezTo>
                    <a:cubicBezTo>
                      <a:pt x="29" y="13"/>
                      <a:pt x="28" y="9"/>
                      <a:pt x="26" y="6"/>
                    </a:cubicBezTo>
                    <a:cubicBezTo>
                      <a:pt x="24" y="3"/>
                      <a:pt x="21" y="1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546"/>
              <p:cNvSpPr>
                <a:spLocks/>
              </p:cNvSpPr>
              <p:nvPr/>
            </p:nvSpPr>
            <p:spPr bwMode="auto">
              <a:xfrm>
                <a:off x="3682" y="918"/>
                <a:ext cx="14" cy="2"/>
              </a:xfrm>
              <a:custGeom>
                <a:avLst/>
                <a:gdLst>
                  <a:gd name="T0" fmla="*/ 5 w 8"/>
                  <a:gd name="T1" fmla="*/ 0 h 1"/>
                  <a:gd name="T2" fmla="*/ 0 w 8"/>
                  <a:gd name="T3" fmla="*/ 1 h 1"/>
                  <a:gd name="T4" fmla="*/ 8 w 8"/>
                  <a:gd name="T5" fmla="*/ 0 h 1"/>
                  <a:gd name="T6" fmla="*/ 5 w 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547"/>
              <p:cNvSpPr>
                <a:spLocks/>
              </p:cNvSpPr>
              <p:nvPr/>
            </p:nvSpPr>
            <p:spPr bwMode="auto">
              <a:xfrm>
                <a:off x="3427" y="999"/>
                <a:ext cx="21" cy="24"/>
              </a:xfrm>
              <a:custGeom>
                <a:avLst/>
                <a:gdLst>
                  <a:gd name="T0" fmla="*/ 8 w 12"/>
                  <a:gd name="T1" fmla="*/ 0 h 14"/>
                  <a:gd name="T2" fmla="*/ 5 w 12"/>
                  <a:gd name="T3" fmla="*/ 1 h 14"/>
                  <a:gd name="T4" fmla="*/ 2 w 12"/>
                  <a:gd name="T5" fmla="*/ 11 h 14"/>
                  <a:gd name="T6" fmla="*/ 6 w 12"/>
                  <a:gd name="T7" fmla="*/ 14 h 14"/>
                  <a:gd name="T8" fmla="*/ 12 w 12"/>
                  <a:gd name="T9" fmla="*/ 1 h 14"/>
                  <a:gd name="T10" fmla="*/ 11 w 12"/>
                  <a:gd name="T11" fmla="*/ 0 h 14"/>
                  <a:gd name="T12" fmla="*/ 8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7" y="0"/>
                      <a:pt x="6" y="0"/>
                      <a:pt x="5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2"/>
                      <a:pt x="5" y="13"/>
                      <a:pt x="6" y="14"/>
                    </a:cubicBezTo>
                    <a:cubicBezTo>
                      <a:pt x="7" y="9"/>
                      <a:pt x="9" y="5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548"/>
              <p:cNvSpPr>
                <a:spLocks/>
              </p:cNvSpPr>
              <p:nvPr/>
            </p:nvSpPr>
            <p:spPr bwMode="auto">
              <a:xfrm>
                <a:off x="3437" y="1000"/>
                <a:ext cx="18" cy="23"/>
              </a:xfrm>
              <a:custGeom>
                <a:avLst/>
                <a:gdLst>
                  <a:gd name="T0" fmla="*/ 6 w 10"/>
                  <a:gd name="T1" fmla="*/ 0 h 13"/>
                  <a:gd name="T2" fmla="*/ 0 w 10"/>
                  <a:gd name="T3" fmla="*/ 13 h 13"/>
                  <a:gd name="T4" fmla="*/ 2 w 10"/>
                  <a:gd name="T5" fmla="*/ 13 h 13"/>
                  <a:gd name="T6" fmla="*/ 6 w 10"/>
                  <a:gd name="T7" fmla="*/ 12 h 13"/>
                  <a:gd name="T8" fmla="*/ 8 w 10"/>
                  <a:gd name="T9" fmla="*/ 2 h 13"/>
                  <a:gd name="T10" fmla="*/ 6 w 10"/>
                  <a:gd name="T11" fmla="*/ 0 h 13"/>
                  <a:gd name="T12" fmla="*/ 6 w 10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3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4" y="13"/>
                      <a:pt x="5" y="13"/>
                      <a:pt x="6" y="12"/>
                    </a:cubicBezTo>
                    <a:cubicBezTo>
                      <a:pt x="9" y="10"/>
                      <a:pt x="10" y="6"/>
                      <a:pt x="8" y="2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549"/>
              <p:cNvSpPr>
                <a:spLocks/>
              </p:cNvSpPr>
              <p:nvPr/>
            </p:nvSpPr>
            <p:spPr bwMode="auto">
              <a:xfrm>
                <a:off x="3446" y="999"/>
                <a:ext cx="2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550"/>
              <p:cNvSpPr>
                <a:spLocks/>
              </p:cNvSpPr>
              <p:nvPr/>
            </p:nvSpPr>
            <p:spPr bwMode="auto">
              <a:xfrm>
                <a:off x="3448" y="10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551"/>
              <p:cNvSpPr>
                <a:spLocks/>
              </p:cNvSpPr>
              <p:nvPr/>
            </p:nvSpPr>
            <p:spPr bwMode="auto">
              <a:xfrm>
                <a:off x="3836" y="1213"/>
                <a:ext cx="59" cy="64"/>
              </a:xfrm>
              <a:custGeom>
                <a:avLst/>
                <a:gdLst>
                  <a:gd name="T0" fmla="*/ 13 w 34"/>
                  <a:gd name="T1" fmla="*/ 0 h 37"/>
                  <a:gd name="T2" fmla="*/ 0 w 34"/>
                  <a:gd name="T3" fmla="*/ 32 h 37"/>
                  <a:gd name="T4" fmla="*/ 13 w 34"/>
                  <a:gd name="T5" fmla="*/ 37 h 37"/>
                  <a:gd name="T6" fmla="*/ 22 w 34"/>
                  <a:gd name="T7" fmla="*/ 34 h 37"/>
                  <a:gd name="T8" fmla="*/ 28 w 34"/>
                  <a:gd name="T9" fmla="*/ 8 h 37"/>
                  <a:gd name="T10" fmla="*/ 13 w 34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7">
                    <a:moveTo>
                      <a:pt x="13" y="0"/>
                    </a:moveTo>
                    <a:cubicBezTo>
                      <a:pt x="14" y="12"/>
                      <a:pt x="9" y="24"/>
                      <a:pt x="0" y="32"/>
                    </a:cubicBezTo>
                    <a:cubicBezTo>
                      <a:pt x="3" y="35"/>
                      <a:pt x="8" y="37"/>
                      <a:pt x="13" y="37"/>
                    </a:cubicBezTo>
                    <a:cubicBezTo>
                      <a:pt x="16" y="37"/>
                      <a:pt x="19" y="36"/>
                      <a:pt x="22" y="34"/>
                    </a:cubicBezTo>
                    <a:cubicBezTo>
                      <a:pt x="31" y="29"/>
                      <a:pt x="34" y="17"/>
                      <a:pt x="28" y="8"/>
                    </a:cubicBezTo>
                    <a:cubicBezTo>
                      <a:pt x="25" y="3"/>
                      <a:pt x="19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552"/>
              <p:cNvSpPr>
                <a:spLocks/>
              </p:cNvSpPr>
              <p:nvPr/>
            </p:nvSpPr>
            <p:spPr bwMode="auto">
              <a:xfrm>
                <a:off x="3821" y="1213"/>
                <a:ext cx="39" cy="55"/>
              </a:xfrm>
              <a:custGeom>
                <a:avLst/>
                <a:gdLst>
                  <a:gd name="T0" fmla="*/ 21 w 23"/>
                  <a:gd name="T1" fmla="*/ 0 h 32"/>
                  <a:gd name="T2" fmla="*/ 12 w 23"/>
                  <a:gd name="T3" fmla="*/ 2 h 32"/>
                  <a:gd name="T4" fmla="*/ 6 w 23"/>
                  <a:gd name="T5" fmla="*/ 28 h 32"/>
                  <a:gd name="T6" fmla="*/ 9 w 23"/>
                  <a:gd name="T7" fmla="*/ 32 h 32"/>
                  <a:gd name="T8" fmla="*/ 22 w 23"/>
                  <a:gd name="T9" fmla="*/ 0 h 32"/>
                  <a:gd name="T10" fmla="*/ 21 w 2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2">
                    <a:moveTo>
                      <a:pt x="21" y="0"/>
                    </a:moveTo>
                    <a:cubicBezTo>
                      <a:pt x="18" y="0"/>
                      <a:pt x="15" y="0"/>
                      <a:pt x="12" y="2"/>
                    </a:cubicBezTo>
                    <a:cubicBezTo>
                      <a:pt x="3" y="8"/>
                      <a:pt x="0" y="19"/>
                      <a:pt x="6" y="28"/>
                    </a:cubicBezTo>
                    <a:cubicBezTo>
                      <a:pt x="7" y="30"/>
                      <a:pt x="8" y="31"/>
                      <a:pt x="9" y="32"/>
                    </a:cubicBezTo>
                    <a:cubicBezTo>
                      <a:pt x="18" y="24"/>
                      <a:pt x="23" y="12"/>
                      <a:pt x="22" y="0"/>
                    </a:cubicBezTo>
                    <a:cubicBezTo>
                      <a:pt x="22" y="0"/>
                      <a:pt x="22" y="0"/>
                      <a:pt x="21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553"/>
              <p:cNvSpPr>
                <a:spLocks/>
              </p:cNvSpPr>
              <p:nvPr/>
            </p:nvSpPr>
            <p:spPr bwMode="auto">
              <a:xfrm>
                <a:off x="3402" y="1659"/>
                <a:ext cx="83" cy="46"/>
              </a:xfrm>
              <a:custGeom>
                <a:avLst/>
                <a:gdLst>
                  <a:gd name="T0" fmla="*/ 48 w 49"/>
                  <a:gd name="T1" fmla="*/ 0 h 27"/>
                  <a:gd name="T2" fmla="*/ 30 w 49"/>
                  <a:gd name="T3" fmla="*/ 4 h 27"/>
                  <a:gd name="T4" fmla="*/ 19 w 49"/>
                  <a:gd name="T5" fmla="*/ 2 h 27"/>
                  <a:gd name="T6" fmla="*/ 0 w 49"/>
                  <a:gd name="T7" fmla="*/ 13 h 27"/>
                  <a:gd name="T8" fmla="*/ 7 w 49"/>
                  <a:gd name="T9" fmla="*/ 21 h 27"/>
                  <a:gd name="T10" fmla="*/ 23 w 49"/>
                  <a:gd name="T11" fmla="*/ 27 h 27"/>
                  <a:gd name="T12" fmla="*/ 43 w 49"/>
                  <a:gd name="T13" fmla="*/ 17 h 27"/>
                  <a:gd name="T14" fmla="*/ 48 w 49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7">
                    <a:moveTo>
                      <a:pt x="48" y="0"/>
                    </a:moveTo>
                    <a:cubicBezTo>
                      <a:pt x="43" y="3"/>
                      <a:pt x="37" y="4"/>
                      <a:pt x="30" y="4"/>
                    </a:cubicBezTo>
                    <a:cubicBezTo>
                      <a:pt x="27" y="4"/>
                      <a:pt x="23" y="3"/>
                      <a:pt x="19" y="2"/>
                    </a:cubicBezTo>
                    <a:cubicBezTo>
                      <a:pt x="14" y="8"/>
                      <a:pt x="7" y="12"/>
                      <a:pt x="0" y="13"/>
                    </a:cubicBezTo>
                    <a:cubicBezTo>
                      <a:pt x="1" y="16"/>
                      <a:pt x="4" y="19"/>
                      <a:pt x="7" y="21"/>
                    </a:cubicBezTo>
                    <a:cubicBezTo>
                      <a:pt x="12" y="25"/>
                      <a:pt x="17" y="27"/>
                      <a:pt x="23" y="27"/>
                    </a:cubicBezTo>
                    <a:cubicBezTo>
                      <a:pt x="30" y="27"/>
                      <a:pt x="38" y="23"/>
                      <a:pt x="43" y="17"/>
                    </a:cubicBezTo>
                    <a:cubicBezTo>
                      <a:pt x="47" y="12"/>
                      <a:pt x="49" y="6"/>
                      <a:pt x="4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554"/>
              <p:cNvSpPr>
                <a:spLocks/>
              </p:cNvSpPr>
              <p:nvPr/>
            </p:nvSpPr>
            <p:spPr bwMode="auto">
              <a:xfrm>
                <a:off x="3434" y="1621"/>
                <a:ext cx="50" cy="45"/>
              </a:xfrm>
              <a:custGeom>
                <a:avLst/>
                <a:gdLst>
                  <a:gd name="T0" fmla="*/ 8 w 29"/>
                  <a:gd name="T1" fmla="*/ 0 h 26"/>
                  <a:gd name="T2" fmla="*/ 8 w 29"/>
                  <a:gd name="T3" fmla="*/ 1 h 26"/>
                  <a:gd name="T4" fmla="*/ 0 w 29"/>
                  <a:gd name="T5" fmla="*/ 24 h 26"/>
                  <a:gd name="T6" fmla="*/ 11 w 29"/>
                  <a:gd name="T7" fmla="*/ 26 h 26"/>
                  <a:gd name="T8" fmla="*/ 29 w 29"/>
                  <a:gd name="T9" fmla="*/ 22 h 26"/>
                  <a:gd name="T10" fmla="*/ 22 w 29"/>
                  <a:gd name="T11" fmla="*/ 5 h 26"/>
                  <a:gd name="T12" fmla="*/ 8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8" y="0"/>
                    </a:moveTo>
                    <a:cubicBezTo>
                      <a:pt x="8" y="0"/>
                      <a:pt x="8" y="0"/>
                      <a:pt x="8" y="1"/>
                    </a:cubicBezTo>
                    <a:cubicBezTo>
                      <a:pt x="9" y="10"/>
                      <a:pt x="6" y="18"/>
                      <a:pt x="0" y="24"/>
                    </a:cubicBezTo>
                    <a:cubicBezTo>
                      <a:pt x="4" y="25"/>
                      <a:pt x="8" y="26"/>
                      <a:pt x="11" y="26"/>
                    </a:cubicBezTo>
                    <a:cubicBezTo>
                      <a:pt x="18" y="26"/>
                      <a:pt x="24" y="25"/>
                      <a:pt x="29" y="22"/>
                    </a:cubicBezTo>
                    <a:cubicBezTo>
                      <a:pt x="29" y="15"/>
                      <a:pt x="27" y="9"/>
                      <a:pt x="22" y="5"/>
                    </a:cubicBezTo>
                    <a:cubicBezTo>
                      <a:pt x="17" y="4"/>
                      <a:pt x="12" y="3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555"/>
              <p:cNvSpPr>
                <a:spLocks/>
              </p:cNvSpPr>
              <p:nvPr/>
            </p:nvSpPr>
            <p:spPr bwMode="auto">
              <a:xfrm>
                <a:off x="3395" y="1642"/>
                <a:ext cx="39" cy="39"/>
              </a:xfrm>
              <a:custGeom>
                <a:avLst/>
                <a:gdLst>
                  <a:gd name="T0" fmla="*/ 4 w 23"/>
                  <a:gd name="T1" fmla="*/ 0 h 23"/>
                  <a:gd name="T2" fmla="*/ 4 w 23"/>
                  <a:gd name="T3" fmla="*/ 23 h 23"/>
                  <a:gd name="T4" fmla="*/ 23 w 23"/>
                  <a:gd name="T5" fmla="*/ 12 h 23"/>
                  <a:gd name="T6" fmla="*/ 4 w 23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3">
                    <a:moveTo>
                      <a:pt x="4" y="0"/>
                    </a:moveTo>
                    <a:cubicBezTo>
                      <a:pt x="0" y="7"/>
                      <a:pt x="0" y="16"/>
                      <a:pt x="4" y="23"/>
                    </a:cubicBezTo>
                    <a:cubicBezTo>
                      <a:pt x="11" y="22"/>
                      <a:pt x="18" y="18"/>
                      <a:pt x="23" y="12"/>
                    </a:cubicBezTo>
                    <a:cubicBezTo>
                      <a:pt x="16" y="10"/>
                      <a:pt x="9" y="6"/>
                      <a:pt x="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556"/>
              <p:cNvSpPr>
                <a:spLocks/>
              </p:cNvSpPr>
              <p:nvPr/>
            </p:nvSpPr>
            <p:spPr bwMode="auto">
              <a:xfrm>
                <a:off x="3402" y="1616"/>
                <a:ext cx="47" cy="47"/>
              </a:xfrm>
              <a:custGeom>
                <a:avLst/>
                <a:gdLst>
                  <a:gd name="T0" fmla="*/ 23 w 28"/>
                  <a:gd name="T1" fmla="*/ 0 h 27"/>
                  <a:gd name="T2" fmla="*/ 2 w 28"/>
                  <a:gd name="T3" fmla="*/ 10 h 27"/>
                  <a:gd name="T4" fmla="*/ 0 w 28"/>
                  <a:gd name="T5" fmla="*/ 15 h 27"/>
                  <a:gd name="T6" fmla="*/ 19 w 28"/>
                  <a:gd name="T7" fmla="*/ 27 h 27"/>
                  <a:gd name="T8" fmla="*/ 27 w 28"/>
                  <a:gd name="T9" fmla="*/ 4 h 27"/>
                  <a:gd name="T10" fmla="*/ 27 w 28"/>
                  <a:gd name="T11" fmla="*/ 3 h 27"/>
                  <a:gd name="T12" fmla="*/ 24 w 28"/>
                  <a:gd name="T13" fmla="*/ 0 h 27"/>
                  <a:gd name="T14" fmla="*/ 23 w 28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7">
                    <a:moveTo>
                      <a:pt x="23" y="0"/>
                    </a:moveTo>
                    <a:cubicBezTo>
                      <a:pt x="15" y="0"/>
                      <a:pt x="7" y="4"/>
                      <a:pt x="2" y="10"/>
                    </a:cubicBezTo>
                    <a:cubicBezTo>
                      <a:pt x="1" y="11"/>
                      <a:pt x="0" y="13"/>
                      <a:pt x="0" y="15"/>
                    </a:cubicBezTo>
                    <a:cubicBezTo>
                      <a:pt x="5" y="21"/>
                      <a:pt x="12" y="25"/>
                      <a:pt x="19" y="27"/>
                    </a:cubicBezTo>
                    <a:cubicBezTo>
                      <a:pt x="25" y="21"/>
                      <a:pt x="28" y="13"/>
                      <a:pt x="27" y="4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6" y="2"/>
                      <a:pt x="25" y="1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557"/>
              <p:cNvSpPr>
                <a:spLocks/>
              </p:cNvSpPr>
              <p:nvPr/>
            </p:nvSpPr>
            <p:spPr bwMode="auto">
              <a:xfrm>
                <a:off x="3235" y="1654"/>
                <a:ext cx="59" cy="55"/>
              </a:xfrm>
              <a:custGeom>
                <a:avLst/>
                <a:gdLst>
                  <a:gd name="T0" fmla="*/ 16 w 34"/>
                  <a:gd name="T1" fmla="*/ 0 h 32"/>
                  <a:gd name="T2" fmla="*/ 4 w 34"/>
                  <a:gd name="T3" fmla="*/ 6 h 32"/>
                  <a:gd name="T4" fmla="*/ 1 w 34"/>
                  <a:gd name="T5" fmla="*/ 17 h 32"/>
                  <a:gd name="T6" fmla="*/ 13 w 34"/>
                  <a:gd name="T7" fmla="*/ 26 h 32"/>
                  <a:gd name="T8" fmla="*/ 16 w 34"/>
                  <a:gd name="T9" fmla="*/ 32 h 32"/>
                  <a:gd name="T10" fmla="*/ 16 w 34"/>
                  <a:gd name="T11" fmla="*/ 32 h 32"/>
                  <a:gd name="T12" fmla="*/ 28 w 34"/>
                  <a:gd name="T13" fmla="*/ 26 h 32"/>
                  <a:gd name="T14" fmla="*/ 26 w 34"/>
                  <a:gd name="T15" fmla="*/ 4 h 32"/>
                  <a:gd name="T16" fmla="*/ 16 w 34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2">
                    <a:moveTo>
                      <a:pt x="16" y="0"/>
                    </a:moveTo>
                    <a:cubicBezTo>
                      <a:pt x="12" y="0"/>
                      <a:pt x="7" y="3"/>
                      <a:pt x="4" y="6"/>
                    </a:cubicBezTo>
                    <a:cubicBezTo>
                      <a:pt x="1" y="10"/>
                      <a:pt x="0" y="13"/>
                      <a:pt x="1" y="17"/>
                    </a:cubicBezTo>
                    <a:cubicBezTo>
                      <a:pt x="6" y="18"/>
                      <a:pt x="10" y="22"/>
                      <a:pt x="13" y="26"/>
                    </a:cubicBezTo>
                    <a:cubicBezTo>
                      <a:pt x="15" y="28"/>
                      <a:pt x="15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2"/>
                      <a:pt x="25" y="30"/>
                      <a:pt x="28" y="26"/>
                    </a:cubicBezTo>
                    <a:cubicBezTo>
                      <a:pt x="34" y="19"/>
                      <a:pt x="33" y="9"/>
                      <a:pt x="26" y="4"/>
                    </a:cubicBezTo>
                    <a:cubicBezTo>
                      <a:pt x="23" y="2"/>
                      <a:pt x="20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558"/>
              <p:cNvSpPr>
                <a:spLocks/>
              </p:cNvSpPr>
              <p:nvPr/>
            </p:nvSpPr>
            <p:spPr bwMode="auto">
              <a:xfrm>
                <a:off x="3237" y="1683"/>
                <a:ext cx="26" cy="26"/>
              </a:xfrm>
              <a:custGeom>
                <a:avLst/>
                <a:gdLst>
                  <a:gd name="T0" fmla="*/ 0 w 15"/>
                  <a:gd name="T1" fmla="*/ 0 h 15"/>
                  <a:gd name="T2" fmla="*/ 6 w 15"/>
                  <a:gd name="T3" fmla="*/ 11 h 15"/>
                  <a:gd name="T4" fmla="*/ 15 w 15"/>
                  <a:gd name="T5" fmla="*/ 15 h 15"/>
                  <a:gd name="T6" fmla="*/ 12 w 15"/>
                  <a:gd name="T7" fmla="*/ 9 h 15"/>
                  <a:gd name="T8" fmla="*/ 0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cubicBezTo>
                      <a:pt x="0" y="4"/>
                      <a:pt x="2" y="9"/>
                      <a:pt x="6" y="11"/>
                    </a:cubicBezTo>
                    <a:cubicBezTo>
                      <a:pt x="8" y="14"/>
                      <a:pt x="12" y="15"/>
                      <a:pt x="15" y="15"/>
                    </a:cubicBezTo>
                    <a:cubicBezTo>
                      <a:pt x="14" y="13"/>
                      <a:pt x="14" y="11"/>
                      <a:pt x="12" y="9"/>
                    </a:cubicBezTo>
                    <a:cubicBezTo>
                      <a:pt x="9" y="5"/>
                      <a:pt x="5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559"/>
              <p:cNvSpPr>
                <a:spLocks/>
              </p:cNvSpPr>
              <p:nvPr/>
            </p:nvSpPr>
            <p:spPr bwMode="auto">
              <a:xfrm>
                <a:off x="3261" y="1438"/>
                <a:ext cx="105" cy="116"/>
              </a:xfrm>
              <a:custGeom>
                <a:avLst/>
                <a:gdLst>
                  <a:gd name="T0" fmla="*/ 24 w 61"/>
                  <a:gd name="T1" fmla="*/ 0 h 68"/>
                  <a:gd name="T2" fmla="*/ 4 w 61"/>
                  <a:gd name="T3" fmla="*/ 34 h 68"/>
                  <a:gd name="T4" fmla="*/ 0 w 61"/>
                  <a:gd name="T5" fmla="*/ 60 h 68"/>
                  <a:gd name="T6" fmla="*/ 1 w 61"/>
                  <a:gd name="T7" fmla="*/ 61 h 68"/>
                  <a:gd name="T8" fmla="*/ 22 w 61"/>
                  <a:gd name="T9" fmla="*/ 68 h 68"/>
                  <a:gd name="T10" fmla="*/ 49 w 61"/>
                  <a:gd name="T11" fmla="*/ 55 h 68"/>
                  <a:gd name="T12" fmla="*/ 43 w 61"/>
                  <a:gd name="T13" fmla="*/ 7 h 68"/>
                  <a:gd name="T14" fmla="*/ 24 w 6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8">
                    <a:moveTo>
                      <a:pt x="24" y="0"/>
                    </a:moveTo>
                    <a:cubicBezTo>
                      <a:pt x="20" y="13"/>
                      <a:pt x="13" y="24"/>
                      <a:pt x="4" y="34"/>
                    </a:cubicBezTo>
                    <a:cubicBezTo>
                      <a:pt x="10" y="42"/>
                      <a:pt x="9" y="54"/>
                      <a:pt x="0" y="6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7" y="66"/>
                      <a:pt x="15" y="68"/>
                      <a:pt x="22" y="68"/>
                    </a:cubicBezTo>
                    <a:cubicBezTo>
                      <a:pt x="32" y="68"/>
                      <a:pt x="43" y="64"/>
                      <a:pt x="49" y="55"/>
                    </a:cubicBezTo>
                    <a:cubicBezTo>
                      <a:pt x="61" y="40"/>
                      <a:pt x="58" y="18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560"/>
              <p:cNvSpPr>
                <a:spLocks/>
              </p:cNvSpPr>
              <p:nvPr/>
            </p:nvSpPr>
            <p:spPr bwMode="auto">
              <a:xfrm>
                <a:off x="3242" y="1438"/>
                <a:ext cx="60" cy="58"/>
              </a:xfrm>
              <a:custGeom>
                <a:avLst/>
                <a:gdLst>
                  <a:gd name="T0" fmla="*/ 33 w 35"/>
                  <a:gd name="T1" fmla="*/ 0 h 34"/>
                  <a:gd name="T2" fmla="*/ 6 w 35"/>
                  <a:gd name="T3" fmla="*/ 13 h 34"/>
                  <a:gd name="T4" fmla="*/ 0 w 35"/>
                  <a:gd name="T5" fmla="*/ 27 h 34"/>
                  <a:gd name="T6" fmla="*/ 0 w 35"/>
                  <a:gd name="T7" fmla="*/ 27 h 34"/>
                  <a:gd name="T8" fmla="*/ 15 w 35"/>
                  <a:gd name="T9" fmla="*/ 34 h 34"/>
                  <a:gd name="T10" fmla="*/ 15 w 35"/>
                  <a:gd name="T11" fmla="*/ 34 h 34"/>
                  <a:gd name="T12" fmla="*/ 35 w 35"/>
                  <a:gd name="T13" fmla="*/ 0 h 34"/>
                  <a:gd name="T14" fmla="*/ 33 w 35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4">
                    <a:moveTo>
                      <a:pt x="33" y="0"/>
                    </a:moveTo>
                    <a:cubicBezTo>
                      <a:pt x="23" y="0"/>
                      <a:pt x="13" y="4"/>
                      <a:pt x="6" y="13"/>
                    </a:cubicBezTo>
                    <a:cubicBezTo>
                      <a:pt x="3" y="17"/>
                      <a:pt x="1" y="22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7"/>
                      <a:pt x="11" y="29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24" y="24"/>
                      <a:pt x="31" y="13"/>
                      <a:pt x="35" y="0"/>
                    </a:cubicBezTo>
                    <a:cubicBezTo>
                      <a:pt x="34" y="0"/>
                      <a:pt x="34" y="0"/>
                      <a:pt x="33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561"/>
              <p:cNvSpPr>
                <a:spLocks/>
              </p:cNvSpPr>
              <p:nvPr/>
            </p:nvSpPr>
            <p:spPr bwMode="auto">
              <a:xfrm>
                <a:off x="3105" y="1313"/>
                <a:ext cx="67" cy="39"/>
              </a:xfrm>
              <a:custGeom>
                <a:avLst/>
                <a:gdLst>
                  <a:gd name="T0" fmla="*/ 19 w 39"/>
                  <a:gd name="T1" fmla="*/ 0 h 23"/>
                  <a:gd name="T2" fmla="*/ 4 w 39"/>
                  <a:gd name="T3" fmla="*/ 7 h 23"/>
                  <a:gd name="T4" fmla="*/ 1 w 39"/>
                  <a:gd name="T5" fmla="*/ 23 h 23"/>
                  <a:gd name="T6" fmla="*/ 1 w 39"/>
                  <a:gd name="T7" fmla="*/ 23 h 23"/>
                  <a:gd name="T8" fmla="*/ 19 w 39"/>
                  <a:gd name="T9" fmla="*/ 16 h 23"/>
                  <a:gd name="T10" fmla="*/ 37 w 39"/>
                  <a:gd name="T11" fmla="*/ 23 h 23"/>
                  <a:gd name="T12" fmla="*/ 31 w 39"/>
                  <a:gd name="T13" fmla="*/ 4 h 23"/>
                  <a:gd name="T14" fmla="*/ 19 w 39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3">
                    <a:moveTo>
                      <a:pt x="19" y="0"/>
                    </a:moveTo>
                    <a:cubicBezTo>
                      <a:pt x="14" y="0"/>
                      <a:pt x="8" y="2"/>
                      <a:pt x="4" y="7"/>
                    </a:cubicBezTo>
                    <a:cubicBezTo>
                      <a:pt x="1" y="12"/>
                      <a:pt x="0" y="18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6" y="18"/>
                      <a:pt x="12" y="16"/>
                      <a:pt x="19" y="16"/>
                    </a:cubicBezTo>
                    <a:cubicBezTo>
                      <a:pt x="26" y="16"/>
                      <a:pt x="32" y="18"/>
                      <a:pt x="37" y="23"/>
                    </a:cubicBezTo>
                    <a:cubicBezTo>
                      <a:pt x="39" y="16"/>
                      <a:pt x="37" y="8"/>
                      <a:pt x="31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562"/>
              <p:cNvSpPr>
                <a:spLocks/>
              </p:cNvSpPr>
              <p:nvPr/>
            </p:nvSpPr>
            <p:spPr bwMode="auto">
              <a:xfrm>
                <a:off x="3107" y="1340"/>
                <a:ext cx="62" cy="36"/>
              </a:xfrm>
              <a:custGeom>
                <a:avLst/>
                <a:gdLst>
                  <a:gd name="T0" fmla="*/ 18 w 36"/>
                  <a:gd name="T1" fmla="*/ 0 h 21"/>
                  <a:gd name="T2" fmla="*/ 0 w 36"/>
                  <a:gd name="T3" fmla="*/ 7 h 21"/>
                  <a:gd name="T4" fmla="*/ 0 w 36"/>
                  <a:gd name="T5" fmla="*/ 7 h 21"/>
                  <a:gd name="T6" fmla="*/ 7 w 36"/>
                  <a:gd name="T7" fmla="*/ 17 h 21"/>
                  <a:gd name="T8" fmla="*/ 18 w 36"/>
                  <a:gd name="T9" fmla="*/ 21 h 21"/>
                  <a:gd name="T10" fmla="*/ 33 w 36"/>
                  <a:gd name="T11" fmla="*/ 14 h 21"/>
                  <a:gd name="T12" fmla="*/ 36 w 36"/>
                  <a:gd name="T13" fmla="*/ 7 h 21"/>
                  <a:gd name="T14" fmla="*/ 18 w 36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1">
                    <a:moveTo>
                      <a:pt x="18" y="0"/>
                    </a:moveTo>
                    <a:cubicBezTo>
                      <a:pt x="11" y="0"/>
                      <a:pt x="5" y="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1"/>
                      <a:pt x="3" y="15"/>
                      <a:pt x="7" y="17"/>
                    </a:cubicBezTo>
                    <a:cubicBezTo>
                      <a:pt x="10" y="20"/>
                      <a:pt x="14" y="21"/>
                      <a:pt x="18" y="21"/>
                    </a:cubicBezTo>
                    <a:cubicBezTo>
                      <a:pt x="24" y="21"/>
                      <a:pt x="29" y="19"/>
                      <a:pt x="33" y="14"/>
                    </a:cubicBezTo>
                    <a:cubicBezTo>
                      <a:pt x="34" y="12"/>
                      <a:pt x="36" y="10"/>
                      <a:pt x="36" y="7"/>
                    </a:cubicBezTo>
                    <a:cubicBezTo>
                      <a:pt x="31" y="2"/>
                      <a:pt x="25" y="0"/>
                      <a:pt x="18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563"/>
              <p:cNvSpPr>
                <a:spLocks/>
              </p:cNvSpPr>
              <p:nvPr/>
            </p:nvSpPr>
            <p:spPr bwMode="auto">
              <a:xfrm>
                <a:off x="3467" y="1364"/>
                <a:ext cx="36" cy="79"/>
              </a:xfrm>
              <a:custGeom>
                <a:avLst/>
                <a:gdLst>
                  <a:gd name="T0" fmla="*/ 6 w 21"/>
                  <a:gd name="T1" fmla="*/ 0 h 46"/>
                  <a:gd name="T2" fmla="*/ 0 w 21"/>
                  <a:gd name="T3" fmla="*/ 46 h 46"/>
                  <a:gd name="T4" fmla="*/ 12 w 21"/>
                  <a:gd name="T5" fmla="*/ 38 h 46"/>
                  <a:gd name="T6" fmla="*/ 7 w 21"/>
                  <a:gd name="T7" fmla="*/ 1 h 46"/>
                  <a:gd name="T8" fmla="*/ 6 w 21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6">
                    <a:moveTo>
                      <a:pt x="6" y="0"/>
                    </a:moveTo>
                    <a:cubicBezTo>
                      <a:pt x="17" y="14"/>
                      <a:pt x="14" y="35"/>
                      <a:pt x="0" y="46"/>
                    </a:cubicBezTo>
                    <a:cubicBezTo>
                      <a:pt x="5" y="45"/>
                      <a:pt x="9" y="42"/>
                      <a:pt x="12" y="38"/>
                    </a:cubicBezTo>
                    <a:cubicBezTo>
                      <a:pt x="21" y="26"/>
                      <a:pt x="19" y="10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564"/>
              <p:cNvSpPr>
                <a:spLocks/>
              </p:cNvSpPr>
              <p:nvPr/>
            </p:nvSpPr>
            <p:spPr bwMode="auto">
              <a:xfrm>
                <a:off x="3085" y="1544"/>
                <a:ext cx="82" cy="89"/>
              </a:xfrm>
              <a:custGeom>
                <a:avLst/>
                <a:gdLst>
                  <a:gd name="T0" fmla="*/ 17 w 48"/>
                  <a:gd name="T1" fmla="*/ 0 h 52"/>
                  <a:gd name="T2" fmla="*/ 6 w 48"/>
                  <a:gd name="T3" fmla="*/ 8 h 52"/>
                  <a:gd name="T4" fmla="*/ 1 w 48"/>
                  <a:gd name="T5" fmla="*/ 29 h 52"/>
                  <a:gd name="T6" fmla="*/ 3 w 48"/>
                  <a:gd name="T7" fmla="*/ 30 h 52"/>
                  <a:gd name="T8" fmla="*/ 19 w 48"/>
                  <a:gd name="T9" fmla="*/ 38 h 52"/>
                  <a:gd name="T10" fmla="*/ 26 w 48"/>
                  <a:gd name="T11" fmla="*/ 52 h 52"/>
                  <a:gd name="T12" fmla="*/ 28 w 48"/>
                  <a:gd name="T13" fmla="*/ 52 h 52"/>
                  <a:gd name="T14" fmla="*/ 48 w 48"/>
                  <a:gd name="T15" fmla="*/ 43 h 52"/>
                  <a:gd name="T16" fmla="*/ 16 w 48"/>
                  <a:gd name="T17" fmla="*/ 6 h 52"/>
                  <a:gd name="T18" fmla="*/ 17 w 48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52">
                    <a:moveTo>
                      <a:pt x="17" y="0"/>
                    </a:moveTo>
                    <a:cubicBezTo>
                      <a:pt x="13" y="1"/>
                      <a:pt x="9" y="4"/>
                      <a:pt x="6" y="8"/>
                    </a:cubicBezTo>
                    <a:cubicBezTo>
                      <a:pt x="1" y="14"/>
                      <a:pt x="0" y="22"/>
                      <a:pt x="1" y="29"/>
                    </a:cubicBezTo>
                    <a:cubicBezTo>
                      <a:pt x="2" y="29"/>
                      <a:pt x="2" y="30"/>
                      <a:pt x="3" y="30"/>
                    </a:cubicBezTo>
                    <a:cubicBezTo>
                      <a:pt x="9" y="31"/>
                      <a:pt x="15" y="34"/>
                      <a:pt x="19" y="38"/>
                    </a:cubicBezTo>
                    <a:cubicBezTo>
                      <a:pt x="23" y="42"/>
                      <a:pt x="25" y="47"/>
                      <a:pt x="26" y="52"/>
                    </a:cubicBezTo>
                    <a:cubicBezTo>
                      <a:pt x="26" y="52"/>
                      <a:pt x="27" y="52"/>
                      <a:pt x="28" y="52"/>
                    </a:cubicBezTo>
                    <a:cubicBezTo>
                      <a:pt x="35" y="52"/>
                      <a:pt x="43" y="49"/>
                      <a:pt x="48" y="43"/>
                    </a:cubicBezTo>
                    <a:cubicBezTo>
                      <a:pt x="31" y="39"/>
                      <a:pt x="18" y="24"/>
                      <a:pt x="16" y="6"/>
                    </a:cubicBezTo>
                    <a:cubicBezTo>
                      <a:pt x="16" y="4"/>
                      <a:pt x="16" y="2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565"/>
              <p:cNvSpPr>
                <a:spLocks/>
              </p:cNvSpPr>
              <p:nvPr/>
            </p:nvSpPr>
            <p:spPr bwMode="auto">
              <a:xfrm>
                <a:off x="3112" y="1539"/>
                <a:ext cx="74" cy="79"/>
              </a:xfrm>
              <a:custGeom>
                <a:avLst/>
                <a:gdLst>
                  <a:gd name="T0" fmla="*/ 10 w 43"/>
                  <a:gd name="T1" fmla="*/ 0 h 46"/>
                  <a:gd name="T2" fmla="*/ 1 w 43"/>
                  <a:gd name="T3" fmla="*/ 3 h 46"/>
                  <a:gd name="T4" fmla="*/ 0 w 43"/>
                  <a:gd name="T5" fmla="*/ 9 h 46"/>
                  <a:gd name="T6" fmla="*/ 32 w 43"/>
                  <a:gd name="T7" fmla="*/ 46 h 46"/>
                  <a:gd name="T8" fmla="*/ 33 w 43"/>
                  <a:gd name="T9" fmla="*/ 44 h 46"/>
                  <a:gd name="T10" fmla="*/ 29 w 43"/>
                  <a:gd name="T11" fmla="*/ 6 h 46"/>
                  <a:gd name="T12" fmla="*/ 22 w 43"/>
                  <a:gd name="T13" fmla="*/ 2 h 46"/>
                  <a:gd name="T14" fmla="*/ 10 w 43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6">
                    <a:moveTo>
                      <a:pt x="10" y="0"/>
                    </a:moveTo>
                    <a:cubicBezTo>
                      <a:pt x="7" y="1"/>
                      <a:pt x="3" y="1"/>
                      <a:pt x="1" y="3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2" y="27"/>
                      <a:pt x="15" y="42"/>
                      <a:pt x="32" y="46"/>
                    </a:cubicBezTo>
                    <a:cubicBezTo>
                      <a:pt x="32" y="45"/>
                      <a:pt x="33" y="45"/>
                      <a:pt x="33" y="44"/>
                    </a:cubicBezTo>
                    <a:cubicBezTo>
                      <a:pt x="43" y="32"/>
                      <a:pt x="41" y="15"/>
                      <a:pt x="29" y="6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8" y="2"/>
                      <a:pt x="14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566"/>
              <p:cNvSpPr>
                <a:spLocks/>
              </p:cNvSpPr>
              <p:nvPr/>
            </p:nvSpPr>
            <p:spPr bwMode="auto">
              <a:xfrm>
                <a:off x="3129" y="1539"/>
                <a:ext cx="21" cy="3"/>
              </a:xfrm>
              <a:custGeom>
                <a:avLst/>
                <a:gdLst>
                  <a:gd name="T0" fmla="*/ 2 w 12"/>
                  <a:gd name="T1" fmla="*/ 0 h 2"/>
                  <a:gd name="T2" fmla="*/ 0 w 12"/>
                  <a:gd name="T3" fmla="*/ 0 h 2"/>
                  <a:gd name="T4" fmla="*/ 12 w 12"/>
                  <a:gd name="T5" fmla="*/ 2 h 2"/>
                  <a:gd name="T6" fmla="*/ 2 w 1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1"/>
                      <a:pt x="8" y="2"/>
                      <a:pt x="12" y="2"/>
                    </a:cubicBezTo>
                    <a:cubicBezTo>
                      <a:pt x="9" y="1"/>
                      <a:pt x="5" y="0"/>
                      <a:pt x="2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567"/>
              <p:cNvSpPr>
                <a:spLocks/>
              </p:cNvSpPr>
              <p:nvPr/>
            </p:nvSpPr>
            <p:spPr bwMode="auto">
              <a:xfrm>
                <a:off x="3090" y="1596"/>
                <a:ext cx="39" cy="37"/>
              </a:xfrm>
              <a:custGeom>
                <a:avLst/>
                <a:gdLst>
                  <a:gd name="T0" fmla="*/ 0 w 23"/>
                  <a:gd name="T1" fmla="*/ 0 h 22"/>
                  <a:gd name="T2" fmla="*/ 4 w 23"/>
                  <a:gd name="T3" fmla="*/ 5 h 22"/>
                  <a:gd name="T4" fmla="*/ 7 w 23"/>
                  <a:gd name="T5" fmla="*/ 15 h 22"/>
                  <a:gd name="T6" fmla="*/ 8 w 23"/>
                  <a:gd name="T7" fmla="*/ 16 h 22"/>
                  <a:gd name="T8" fmla="*/ 23 w 23"/>
                  <a:gd name="T9" fmla="*/ 22 h 22"/>
                  <a:gd name="T10" fmla="*/ 16 w 23"/>
                  <a:gd name="T11" fmla="*/ 8 h 22"/>
                  <a:gd name="T12" fmla="*/ 0 w 23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0" y="0"/>
                    </a:moveTo>
                    <a:cubicBezTo>
                      <a:pt x="1" y="2"/>
                      <a:pt x="3" y="3"/>
                      <a:pt x="4" y="5"/>
                    </a:cubicBezTo>
                    <a:cubicBezTo>
                      <a:pt x="6" y="8"/>
                      <a:pt x="7" y="12"/>
                      <a:pt x="7" y="15"/>
                    </a:cubicBezTo>
                    <a:cubicBezTo>
                      <a:pt x="7" y="15"/>
                      <a:pt x="8" y="16"/>
                      <a:pt x="8" y="16"/>
                    </a:cubicBezTo>
                    <a:cubicBezTo>
                      <a:pt x="12" y="19"/>
                      <a:pt x="18" y="21"/>
                      <a:pt x="23" y="22"/>
                    </a:cubicBezTo>
                    <a:cubicBezTo>
                      <a:pt x="22" y="17"/>
                      <a:pt x="20" y="12"/>
                      <a:pt x="16" y="8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568"/>
              <p:cNvSpPr>
                <a:spLocks/>
              </p:cNvSpPr>
              <p:nvPr/>
            </p:nvSpPr>
            <p:spPr bwMode="auto">
              <a:xfrm>
                <a:off x="3266" y="1283"/>
                <a:ext cx="38" cy="42"/>
              </a:xfrm>
              <a:custGeom>
                <a:avLst/>
                <a:gdLst>
                  <a:gd name="T0" fmla="*/ 7 w 22"/>
                  <a:gd name="T1" fmla="*/ 0 h 24"/>
                  <a:gd name="T2" fmla="*/ 0 w 22"/>
                  <a:gd name="T3" fmla="*/ 2 h 24"/>
                  <a:gd name="T4" fmla="*/ 1 w 22"/>
                  <a:gd name="T5" fmla="*/ 5 h 24"/>
                  <a:gd name="T6" fmla="*/ 1 w 22"/>
                  <a:gd name="T7" fmla="*/ 6 h 24"/>
                  <a:gd name="T8" fmla="*/ 14 w 22"/>
                  <a:gd name="T9" fmla="*/ 24 h 24"/>
                  <a:gd name="T10" fmla="*/ 17 w 22"/>
                  <a:gd name="T11" fmla="*/ 21 h 24"/>
                  <a:gd name="T12" fmla="*/ 15 w 22"/>
                  <a:gd name="T13" fmla="*/ 3 h 24"/>
                  <a:gd name="T14" fmla="*/ 7 w 22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4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6" y="11"/>
                      <a:pt x="10" y="17"/>
                      <a:pt x="14" y="24"/>
                    </a:cubicBezTo>
                    <a:cubicBezTo>
                      <a:pt x="15" y="23"/>
                      <a:pt x="16" y="22"/>
                      <a:pt x="17" y="21"/>
                    </a:cubicBezTo>
                    <a:cubicBezTo>
                      <a:pt x="22" y="16"/>
                      <a:pt x="21" y="7"/>
                      <a:pt x="15" y="3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569"/>
              <p:cNvSpPr>
                <a:spLocks/>
              </p:cNvSpPr>
              <p:nvPr/>
            </p:nvSpPr>
            <p:spPr bwMode="auto">
              <a:xfrm>
                <a:off x="3261" y="1294"/>
                <a:ext cx="29" cy="34"/>
              </a:xfrm>
              <a:custGeom>
                <a:avLst/>
                <a:gdLst>
                  <a:gd name="T0" fmla="*/ 4 w 17"/>
                  <a:gd name="T1" fmla="*/ 0 h 20"/>
                  <a:gd name="T2" fmla="*/ 0 w 17"/>
                  <a:gd name="T3" fmla="*/ 16 h 20"/>
                  <a:gd name="T4" fmla="*/ 2 w 17"/>
                  <a:gd name="T5" fmla="*/ 18 h 20"/>
                  <a:gd name="T6" fmla="*/ 10 w 17"/>
                  <a:gd name="T7" fmla="*/ 20 h 20"/>
                  <a:gd name="T8" fmla="*/ 17 w 17"/>
                  <a:gd name="T9" fmla="*/ 18 h 20"/>
                  <a:gd name="T10" fmla="*/ 4 w 17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0">
                    <a:moveTo>
                      <a:pt x="4" y="0"/>
                    </a:moveTo>
                    <a:cubicBezTo>
                      <a:pt x="4" y="6"/>
                      <a:pt x="3" y="11"/>
                      <a:pt x="0" y="16"/>
                    </a:cubicBezTo>
                    <a:cubicBezTo>
                      <a:pt x="0" y="17"/>
                      <a:pt x="1" y="17"/>
                      <a:pt x="2" y="18"/>
                    </a:cubicBezTo>
                    <a:cubicBezTo>
                      <a:pt x="4" y="20"/>
                      <a:pt x="7" y="20"/>
                      <a:pt x="10" y="20"/>
                    </a:cubicBezTo>
                    <a:cubicBezTo>
                      <a:pt x="12" y="20"/>
                      <a:pt x="15" y="20"/>
                      <a:pt x="17" y="18"/>
                    </a:cubicBezTo>
                    <a:cubicBezTo>
                      <a:pt x="13" y="11"/>
                      <a:pt x="9" y="5"/>
                      <a:pt x="4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570"/>
              <p:cNvSpPr>
                <a:spLocks/>
              </p:cNvSpPr>
              <p:nvPr/>
            </p:nvSpPr>
            <p:spPr bwMode="auto">
              <a:xfrm>
                <a:off x="3265" y="1287"/>
                <a:ext cx="3" cy="7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1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1" y="3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571"/>
              <p:cNvSpPr>
                <a:spLocks/>
              </p:cNvSpPr>
              <p:nvPr/>
            </p:nvSpPr>
            <p:spPr bwMode="auto">
              <a:xfrm>
                <a:off x="3256" y="1290"/>
                <a:ext cx="12" cy="31"/>
              </a:xfrm>
              <a:custGeom>
                <a:avLst/>
                <a:gdLst>
                  <a:gd name="T0" fmla="*/ 5 w 7"/>
                  <a:gd name="T1" fmla="*/ 0 h 18"/>
                  <a:gd name="T2" fmla="*/ 0 w 7"/>
                  <a:gd name="T3" fmla="*/ 10 h 18"/>
                  <a:gd name="T4" fmla="*/ 3 w 7"/>
                  <a:gd name="T5" fmla="*/ 18 h 18"/>
                  <a:gd name="T6" fmla="*/ 7 w 7"/>
                  <a:gd name="T7" fmla="*/ 2 h 18"/>
                  <a:gd name="T8" fmla="*/ 5 w 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5" y="4"/>
                      <a:pt x="3" y="7"/>
                      <a:pt x="0" y="10"/>
                    </a:cubicBezTo>
                    <a:cubicBezTo>
                      <a:pt x="0" y="13"/>
                      <a:pt x="1" y="16"/>
                      <a:pt x="3" y="18"/>
                    </a:cubicBezTo>
                    <a:cubicBezTo>
                      <a:pt x="6" y="13"/>
                      <a:pt x="7" y="8"/>
                      <a:pt x="7" y="2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572"/>
              <p:cNvSpPr>
                <a:spLocks/>
              </p:cNvSpPr>
              <p:nvPr/>
            </p:nvSpPr>
            <p:spPr bwMode="auto">
              <a:xfrm>
                <a:off x="3263" y="1287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rgbClr val="232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573"/>
              <p:cNvSpPr>
                <a:spLocks/>
              </p:cNvSpPr>
              <p:nvPr/>
            </p:nvSpPr>
            <p:spPr bwMode="auto">
              <a:xfrm>
                <a:off x="3254" y="1289"/>
                <a:ext cx="11" cy="18"/>
              </a:xfrm>
              <a:custGeom>
                <a:avLst/>
                <a:gdLst>
                  <a:gd name="T0" fmla="*/ 5 w 6"/>
                  <a:gd name="T1" fmla="*/ 0 h 11"/>
                  <a:gd name="T2" fmla="*/ 3 w 6"/>
                  <a:gd name="T3" fmla="*/ 2 h 11"/>
                  <a:gd name="T4" fmla="*/ 1 w 6"/>
                  <a:gd name="T5" fmla="*/ 11 h 11"/>
                  <a:gd name="T6" fmla="*/ 6 w 6"/>
                  <a:gd name="T7" fmla="*/ 1 h 11"/>
                  <a:gd name="T8" fmla="*/ 5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5" y="0"/>
                    </a:moveTo>
                    <a:cubicBezTo>
                      <a:pt x="4" y="1"/>
                      <a:pt x="4" y="1"/>
                      <a:pt x="3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4" y="8"/>
                      <a:pt x="6" y="5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574"/>
              <p:cNvSpPr>
                <a:spLocks/>
              </p:cNvSpPr>
              <p:nvPr/>
            </p:nvSpPr>
            <p:spPr bwMode="auto">
              <a:xfrm>
                <a:off x="3054" y="1445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3 h 14"/>
                  <a:gd name="T4" fmla="*/ 3 w 16"/>
                  <a:gd name="T5" fmla="*/ 13 h 14"/>
                  <a:gd name="T6" fmla="*/ 8 w 16"/>
                  <a:gd name="T7" fmla="*/ 14 h 14"/>
                  <a:gd name="T8" fmla="*/ 13 w 16"/>
                  <a:gd name="T9" fmla="*/ 11 h 14"/>
                  <a:gd name="T10" fmla="*/ 12 w 16"/>
                  <a:gd name="T11" fmla="*/ 2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10" y="14"/>
                      <a:pt x="12" y="13"/>
                      <a:pt x="13" y="11"/>
                    </a:cubicBezTo>
                    <a:cubicBezTo>
                      <a:pt x="16" y="8"/>
                      <a:pt x="15" y="4"/>
                      <a:pt x="12" y="2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575"/>
              <p:cNvSpPr>
                <a:spLocks/>
              </p:cNvSpPr>
              <p:nvPr/>
            </p:nvSpPr>
            <p:spPr bwMode="auto">
              <a:xfrm>
                <a:off x="3503" y="1503"/>
                <a:ext cx="71" cy="64"/>
              </a:xfrm>
              <a:custGeom>
                <a:avLst/>
                <a:gdLst>
                  <a:gd name="T0" fmla="*/ 21 w 42"/>
                  <a:gd name="T1" fmla="*/ 0 h 37"/>
                  <a:gd name="T2" fmla="*/ 6 w 42"/>
                  <a:gd name="T3" fmla="*/ 7 h 37"/>
                  <a:gd name="T4" fmla="*/ 9 w 42"/>
                  <a:gd name="T5" fmla="*/ 33 h 37"/>
                  <a:gd name="T6" fmla="*/ 21 w 42"/>
                  <a:gd name="T7" fmla="*/ 37 h 37"/>
                  <a:gd name="T8" fmla="*/ 36 w 42"/>
                  <a:gd name="T9" fmla="*/ 30 h 37"/>
                  <a:gd name="T10" fmla="*/ 32 w 42"/>
                  <a:gd name="T11" fmla="*/ 4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5"/>
                      <a:pt x="1" y="27"/>
                      <a:pt x="9" y="33"/>
                    </a:cubicBezTo>
                    <a:cubicBezTo>
                      <a:pt x="13" y="36"/>
                      <a:pt x="17" y="37"/>
                      <a:pt x="21" y="37"/>
                    </a:cubicBezTo>
                    <a:cubicBezTo>
                      <a:pt x="26" y="37"/>
                      <a:pt x="32" y="35"/>
                      <a:pt x="36" y="30"/>
                    </a:cubicBezTo>
                    <a:cubicBezTo>
                      <a:pt x="42" y="22"/>
                      <a:pt x="40" y="10"/>
                      <a:pt x="32" y="4"/>
                    </a:cubicBezTo>
                    <a:cubicBezTo>
                      <a:pt x="29" y="1"/>
                      <a:pt x="25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576"/>
              <p:cNvSpPr>
                <a:spLocks/>
              </p:cNvSpPr>
              <p:nvPr/>
            </p:nvSpPr>
            <p:spPr bwMode="auto">
              <a:xfrm>
                <a:off x="3114" y="2140"/>
                <a:ext cx="92" cy="84"/>
              </a:xfrm>
              <a:custGeom>
                <a:avLst/>
                <a:gdLst>
                  <a:gd name="T0" fmla="*/ 25 w 54"/>
                  <a:gd name="T1" fmla="*/ 0 h 49"/>
                  <a:gd name="T2" fmla="*/ 17 w 54"/>
                  <a:gd name="T3" fmla="*/ 2 h 49"/>
                  <a:gd name="T4" fmla="*/ 1 w 54"/>
                  <a:gd name="T5" fmla="*/ 17 h 49"/>
                  <a:gd name="T6" fmla="*/ 0 w 54"/>
                  <a:gd name="T7" fmla="*/ 30 h 49"/>
                  <a:gd name="T8" fmla="*/ 1 w 54"/>
                  <a:gd name="T9" fmla="*/ 34 h 49"/>
                  <a:gd name="T10" fmla="*/ 13 w 54"/>
                  <a:gd name="T11" fmla="*/ 48 h 49"/>
                  <a:gd name="T12" fmla="*/ 16 w 54"/>
                  <a:gd name="T13" fmla="*/ 31 h 49"/>
                  <a:gd name="T14" fmla="*/ 25 w 54"/>
                  <a:gd name="T15" fmla="*/ 28 h 49"/>
                  <a:gd name="T16" fmla="*/ 35 w 54"/>
                  <a:gd name="T17" fmla="*/ 33 h 49"/>
                  <a:gd name="T18" fmla="*/ 36 w 54"/>
                  <a:gd name="T19" fmla="*/ 49 h 49"/>
                  <a:gd name="T20" fmla="*/ 50 w 54"/>
                  <a:gd name="T21" fmla="*/ 17 h 49"/>
                  <a:gd name="T22" fmla="*/ 46 w 54"/>
                  <a:gd name="T23" fmla="*/ 11 h 49"/>
                  <a:gd name="T24" fmla="*/ 43 w 54"/>
                  <a:gd name="T25" fmla="*/ 11 h 49"/>
                  <a:gd name="T26" fmla="*/ 26 w 54"/>
                  <a:gd name="T27" fmla="*/ 0 h 49"/>
                  <a:gd name="T28" fmla="*/ 25 w 54"/>
                  <a:gd name="T2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49">
                    <a:moveTo>
                      <a:pt x="25" y="0"/>
                    </a:moveTo>
                    <a:cubicBezTo>
                      <a:pt x="22" y="0"/>
                      <a:pt x="20" y="1"/>
                      <a:pt x="17" y="2"/>
                    </a:cubicBezTo>
                    <a:cubicBezTo>
                      <a:pt x="9" y="4"/>
                      <a:pt x="4" y="10"/>
                      <a:pt x="1" y="17"/>
                    </a:cubicBezTo>
                    <a:cubicBezTo>
                      <a:pt x="2" y="22"/>
                      <a:pt x="2" y="26"/>
                      <a:pt x="0" y="30"/>
                    </a:cubicBezTo>
                    <a:cubicBezTo>
                      <a:pt x="0" y="32"/>
                      <a:pt x="1" y="33"/>
                      <a:pt x="1" y="34"/>
                    </a:cubicBezTo>
                    <a:cubicBezTo>
                      <a:pt x="3" y="41"/>
                      <a:pt x="8" y="45"/>
                      <a:pt x="13" y="48"/>
                    </a:cubicBezTo>
                    <a:cubicBezTo>
                      <a:pt x="10" y="43"/>
                      <a:pt x="11" y="36"/>
                      <a:pt x="16" y="31"/>
                    </a:cubicBezTo>
                    <a:cubicBezTo>
                      <a:pt x="18" y="29"/>
                      <a:pt x="21" y="28"/>
                      <a:pt x="25" y="28"/>
                    </a:cubicBezTo>
                    <a:cubicBezTo>
                      <a:pt x="28" y="28"/>
                      <a:pt x="32" y="30"/>
                      <a:pt x="35" y="33"/>
                    </a:cubicBezTo>
                    <a:cubicBezTo>
                      <a:pt x="39" y="38"/>
                      <a:pt x="39" y="45"/>
                      <a:pt x="36" y="49"/>
                    </a:cubicBezTo>
                    <a:cubicBezTo>
                      <a:pt x="48" y="44"/>
                      <a:pt x="54" y="30"/>
                      <a:pt x="50" y="17"/>
                    </a:cubicBezTo>
                    <a:cubicBezTo>
                      <a:pt x="49" y="15"/>
                      <a:pt x="48" y="13"/>
                      <a:pt x="46" y="11"/>
                    </a:cubicBezTo>
                    <a:cubicBezTo>
                      <a:pt x="45" y="11"/>
                      <a:pt x="44" y="11"/>
                      <a:pt x="43" y="11"/>
                    </a:cubicBezTo>
                    <a:cubicBezTo>
                      <a:pt x="36" y="11"/>
                      <a:pt x="29" y="7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577"/>
              <p:cNvSpPr>
                <a:spLocks/>
              </p:cNvSpPr>
              <p:nvPr/>
            </p:nvSpPr>
            <p:spPr bwMode="auto">
              <a:xfrm>
                <a:off x="3131" y="2188"/>
                <a:ext cx="50" cy="39"/>
              </a:xfrm>
              <a:custGeom>
                <a:avLst/>
                <a:gdLst>
                  <a:gd name="T0" fmla="*/ 15 w 29"/>
                  <a:gd name="T1" fmla="*/ 0 h 23"/>
                  <a:gd name="T2" fmla="*/ 6 w 29"/>
                  <a:gd name="T3" fmla="*/ 3 h 23"/>
                  <a:gd name="T4" fmla="*/ 3 w 29"/>
                  <a:gd name="T5" fmla="*/ 20 h 23"/>
                  <a:gd name="T6" fmla="*/ 11 w 29"/>
                  <a:gd name="T7" fmla="*/ 23 h 23"/>
                  <a:gd name="T8" fmla="*/ 13 w 29"/>
                  <a:gd name="T9" fmla="*/ 22 h 23"/>
                  <a:gd name="T10" fmla="*/ 15 w 29"/>
                  <a:gd name="T11" fmla="*/ 22 h 23"/>
                  <a:gd name="T12" fmla="*/ 18 w 29"/>
                  <a:gd name="T13" fmla="*/ 23 h 23"/>
                  <a:gd name="T14" fmla="*/ 24 w 29"/>
                  <a:gd name="T15" fmla="*/ 22 h 23"/>
                  <a:gd name="T16" fmla="*/ 26 w 29"/>
                  <a:gd name="T17" fmla="*/ 21 h 23"/>
                  <a:gd name="T18" fmla="*/ 25 w 29"/>
                  <a:gd name="T19" fmla="*/ 5 h 23"/>
                  <a:gd name="T20" fmla="*/ 15 w 29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3">
                    <a:moveTo>
                      <a:pt x="15" y="0"/>
                    </a:moveTo>
                    <a:cubicBezTo>
                      <a:pt x="11" y="0"/>
                      <a:pt x="8" y="1"/>
                      <a:pt x="6" y="3"/>
                    </a:cubicBezTo>
                    <a:cubicBezTo>
                      <a:pt x="1" y="8"/>
                      <a:pt x="0" y="15"/>
                      <a:pt x="3" y="20"/>
                    </a:cubicBezTo>
                    <a:cubicBezTo>
                      <a:pt x="6" y="22"/>
                      <a:pt x="8" y="23"/>
                      <a:pt x="11" y="23"/>
                    </a:cubicBezTo>
                    <a:cubicBezTo>
                      <a:pt x="12" y="23"/>
                      <a:pt x="13" y="23"/>
                      <a:pt x="13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7" y="23"/>
                      <a:pt x="18" y="23"/>
                    </a:cubicBezTo>
                    <a:cubicBezTo>
                      <a:pt x="20" y="23"/>
                      <a:pt x="22" y="23"/>
                      <a:pt x="24" y="22"/>
                    </a:cubicBezTo>
                    <a:cubicBezTo>
                      <a:pt x="24" y="22"/>
                      <a:pt x="25" y="22"/>
                      <a:pt x="26" y="21"/>
                    </a:cubicBezTo>
                    <a:cubicBezTo>
                      <a:pt x="29" y="17"/>
                      <a:pt x="29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578"/>
              <p:cNvSpPr>
                <a:spLocks/>
              </p:cNvSpPr>
              <p:nvPr/>
            </p:nvSpPr>
            <p:spPr bwMode="auto">
              <a:xfrm>
                <a:off x="3150" y="2225"/>
                <a:ext cx="12" cy="4"/>
              </a:xfrm>
              <a:custGeom>
                <a:avLst/>
                <a:gdLst>
                  <a:gd name="T0" fmla="*/ 4 w 7"/>
                  <a:gd name="T1" fmla="*/ 0 h 2"/>
                  <a:gd name="T2" fmla="*/ 2 w 7"/>
                  <a:gd name="T3" fmla="*/ 0 h 2"/>
                  <a:gd name="T4" fmla="*/ 0 w 7"/>
                  <a:gd name="T5" fmla="*/ 1 h 2"/>
                  <a:gd name="T6" fmla="*/ 4 w 7"/>
                  <a:gd name="T7" fmla="*/ 2 h 2"/>
                  <a:gd name="T8" fmla="*/ 7 w 7"/>
                  <a:gd name="T9" fmla="*/ 1 h 2"/>
                  <a:gd name="T10" fmla="*/ 4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4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2" y="1"/>
                      <a:pt x="3" y="2"/>
                      <a:pt x="4" y="2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579"/>
              <p:cNvSpPr>
                <a:spLocks/>
              </p:cNvSpPr>
              <p:nvPr/>
            </p:nvSpPr>
            <p:spPr bwMode="auto">
              <a:xfrm>
                <a:off x="3112" y="2169"/>
                <a:ext cx="5" cy="22"/>
              </a:xfrm>
              <a:custGeom>
                <a:avLst/>
                <a:gdLst>
                  <a:gd name="T0" fmla="*/ 2 w 3"/>
                  <a:gd name="T1" fmla="*/ 0 h 13"/>
                  <a:gd name="T2" fmla="*/ 1 w 3"/>
                  <a:gd name="T3" fmla="*/ 13 h 13"/>
                  <a:gd name="T4" fmla="*/ 2 w 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3">
                    <a:moveTo>
                      <a:pt x="2" y="0"/>
                    </a:moveTo>
                    <a:cubicBezTo>
                      <a:pt x="1" y="4"/>
                      <a:pt x="0" y="9"/>
                      <a:pt x="1" y="13"/>
                    </a:cubicBezTo>
                    <a:cubicBezTo>
                      <a:pt x="3" y="9"/>
                      <a:pt x="3" y="5"/>
                      <a:pt x="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580"/>
              <p:cNvSpPr>
                <a:spLocks/>
              </p:cNvSpPr>
              <p:nvPr/>
            </p:nvSpPr>
            <p:spPr bwMode="auto">
              <a:xfrm>
                <a:off x="2967" y="2079"/>
                <a:ext cx="53" cy="50"/>
              </a:xfrm>
              <a:custGeom>
                <a:avLst/>
                <a:gdLst>
                  <a:gd name="T0" fmla="*/ 17 w 31"/>
                  <a:gd name="T1" fmla="*/ 0 h 29"/>
                  <a:gd name="T2" fmla="*/ 12 w 31"/>
                  <a:gd name="T3" fmla="*/ 1 h 29"/>
                  <a:gd name="T4" fmla="*/ 3 w 31"/>
                  <a:gd name="T5" fmla="*/ 21 h 29"/>
                  <a:gd name="T6" fmla="*/ 10 w 31"/>
                  <a:gd name="T7" fmla="*/ 29 h 29"/>
                  <a:gd name="T8" fmla="*/ 25 w 31"/>
                  <a:gd name="T9" fmla="*/ 10 h 29"/>
                  <a:gd name="T10" fmla="*/ 31 w 31"/>
                  <a:gd name="T11" fmla="*/ 8 h 29"/>
                  <a:gd name="T12" fmla="*/ 1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7" y="0"/>
                    </a:moveTo>
                    <a:cubicBezTo>
                      <a:pt x="16" y="0"/>
                      <a:pt x="14" y="0"/>
                      <a:pt x="12" y="1"/>
                    </a:cubicBezTo>
                    <a:cubicBezTo>
                      <a:pt x="4" y="4"/>
                      <a:pt x="0" y="13"/>
                      <a:pt x="3" y="21"/>
                    </a:cubicBezTo>
                    <a:cubicBezTo>
                      <a:pt x="4" y="25"/>
                      <a:pt x="7" y="27"/>
                      <a:pt x="10" y="29"/>
                    </a:cubicBezTo>
                    <a:cubicBezTo>
                      <a:pt x="12" y="21"/>
                      <a:pt x="17" y="14"/>
                      <a:pt x="25" y="10"/>
                    </a:cubicBezTo>
                    <a:cubicBezTo>
                      <a:pt x="27" y="9"/>
                      <a:pt x="29" y="9"/>
                      <a:pt x="31" y="8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581"/>
              <p:cNvSpPr>
                <a:spLocks/>
              </p:cNvSpPr>
              <p:nvPr/>
            </p:nvSpPr>
            <p:spPr bwMode="auto">
              <a:xfrm>
                <a:off x="3069" y="1934"/>
                <a:ext cx="115" cy="94"/>
              </a:xfrm>
              <a:custGeom>
                <a:avLst/>
                <a:gdLst>
                  <a:gd name="T0" fmla="*/ 6 w 67"/>
                  <a:gd name="T1" fmla="*/ 0 h 55"/>
                  <a:gd name="T2" fmla="*/ 0 w 67"/>
                  <a:gd name="T3" fmla="*/ 13 h 55"/>
                  <a:gd name="T4" fmla="*/ 7 w 67"/>
                  <a:gd name="T5" fmla="*/ 20 h 55"/>
                  <a:gd name="T6" fmla="*/ 4 w 67"/>
                  <a:gd name="T7" fmla="*/ 38 h 55"/>
                  <a:gd name="T8" fmla="*/ 33 w 67"/>
                  <a:gd name="T9" fmla="*/ 55 h 55"/>
                  <a:gd name="T10" fmla="*/ 45 w 67"/>
                  <a:gd name="T11" fmla="*/ 53 h 55"/>
                  <a:gd name="T12" fmla="*/ 61 w 67"/>
                  <a:gd name="T13" fmla="*/ 41 h 55"/>
                  <a:gd name="T14" fmla="*/ 51 w 67"/>
                  <a:gd name="T15" fmla="*/ 31 h 55"/>
                  <a:gd name="T16" fmla="*/ 61 w 67"/>
                  <a:gd name="T17" fmla="*/ 15 h 55"/>
                  <a:gd name="T18" fmla="*/ 64 w 67"/>
                  <a:gd name="T19" fmla="*/ 15 h 55"/>
                  <a:gd name="T20" fmla="*/ 67 w 67"/>
                  <a:gd name="T21" fmla="*/ 15 h 55"/>
                  <a:gd name="T22" fmla="*/ 66 w 67"/>
                  <a:gd name="T23" fmla="*/ 9 h 55"/>
                  <a:gd name="T24" fmla="*/ 62 w 67"/>
                  <a:gd name="T25" fmla="*/ 2 h 55"/>
                  <a:gd name="T26" fmla="*/ 54 w 67"/>
                  <a:gd name="T27" fmla="*/ 18 h 55"/>
                  <a:gd name="T28" fmla="*/ 34 w 67"/>
                  <a:gd name="T29" fmla="*/ 26 h 55"/>
                  <a:gd name="T30" fmla="*/ 13 w 67"/>
                  <a:gd name="T31" fmla="*/ 17 h 55"/>
                  <a:gd name="T32" fmla="*/ 6 w 67"/>
                  <a:gd name="T3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" h="55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3" y="15"/>
                      <a:pt x="5" y="17"/>
                      <a:pt x="7" y="20"/>
                    </a:cubicBezTo>
                    <a:cubicBezTo>
                      <a:pt x="10" y="26"/>
                      <a:pt x="9" y="34"/>
                      <a:pt x="4" y="38"/>
                    </a:cubicBezTo>
                    <a:cubicBezTo>
                      <a:pt x="10" y="49"/>
                      <a:pt x="22" y="55"/>
                      <a:pt x="33" y="55"/>
                    </a:cubicBezTo>
                    <a:cubicBezTo>
                      <a:pt x="37" y="55"/>
                      <a:pt x="41" y="54"/>
                      <a:pt x="45" y="53"/>
                    </a:cubicBezTo>
                    <a:cubicBezTo>
                      <a:pt x="52" y="51"/>
                      <a:pt x="57" y="46"/>
                      <a:pt x="61" y="41"/>
                    </a:cubicBezTo>
                    <a:cubicBezTo>
                      <a:pt x="56" y="40"/>
                      <a:pt x="52" y="36"/>
                      <a:pt x="51" y="31"/>
                    </a:cubicBezTo>
                    <a:cubicBezTo>
                      <a:pt x="49" y="24"/>
                      <a:pt x="54" y="17"/>
                      <a:pt x="61" y="15"/>
                    </a:cubicBezTo>
                    <a:cubicBezTo>
                      <a:pt x="62" y="15"/>
                      <a:pt x="63" y="15"/>
                      <a:pt x="64" y="15"/>
                    </a:cubicBezTo>
                    <a:cubicBezTo>
                      <a:pt x="65" y="15"/>
                      <a:pt x="66" y="15"/>
                      <a:pt x="67" y="15"/>
                    </a:cubicBezTo>
                    <a:cubicBezTo>
                      <a:pt x="67" y="13"/>
                      <a:pt x="66" y="11"/>
                      <a:pt x="66" y="9"/>
                    </a:cubicBezTo>
                    <a:cubicBezTo>
                      <a:pt x="65" y="7"/>
                      <a:pt x="64" y="4"/>
                      <a:pt x="62" y="2"/>
                    </a:cubicBezTo>
                    <a:cubicBezTo>
                      <a:pt x="61" y="8"/>
                      <a:pt x="58" y="14"/>
                      <a:pt x="54" y="18"/>
                    </a:cubicBezTo>
                    <a:cubicBezTo>
                      <a:pt x="48" y="23"/>
                      <a:pt x="41" y="26"/>
                      <a:pt x="34" y="26"/>
                    </a:cubicBezTo>
                    <a:cubicBezTo>
                      <a:pt x="27" y="26"/>
                      <a:pt x="19" y="23"/>
                      <a:pt x="13" y="17"/>
                    </a:cubicBezTo>
                    <a:cubicBezTo>
                      <a:pt x="9" y="12"/>
                      <a:pt x="7" y="6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82"/>
              <p:cNvSpPr>
                <a:spLocks/>
              </p:cNvSpPr>
              <p:nvPr/>
            </p:nvSpPr>
            <p:spPr bwMode="auto">
              <a:xfrm>
                <a:off x="3153" y="1959"/>
                <a:ext cx="34" cy="45"/>
              </a:xfrm>
              <a:custGeom>
                <a:avLst/>
                <a:gdLst>
                  <a:gd name="T0" fmla="*/ 15 w 20"/>
                  <a:gd name="T1" fmla="*/ 0 h 26"/>
                  <a:gd name="T2" fmla="*/ 12 w 20"/>
                  <a:gd name="T3" fmla="*/ 0 h 26"/>
                  <a:gd name="T4" fmla="*/ 2 w 20"/>
                  <a:gd name="T5" fmla="*/ 16 h 26"/>
                  <a:gd name="T6" fmla="*/ 12 w 20"/>
                  <a:gd name="T7" fmla="*/ 26 h 26"/>
                  <a:gd name="T8" fmla="*/ 18 w 20"/>
                  <a:gd name="T9" fmla="*/ 0 h 26"/>
                  <a:gd name="T10" fmla="*/ 15 w 20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2"/>
                      <a:pt x="0" y="9"/>
                      <a:pt x="2" y="16"/>
                    </a:cubicBezTo>
                    <a:cubicBezTo>
                      <a:pt x="3" y="21"/>
                      <a:pt x="7" y="25"/>
                      <a:pt x="12" y="26"/>
                    </a:cubicBezTo>
                    <a:cubicBezTo>
                      <a:pt x="17" y="19"/>
                      <a:pt x="20" y="1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583"/>
              <p:cNvSpPr>
                <a:spLocks/>
              </p:cNvSpPr>
              <p:nvPr/>
            </p:nvSpPr>
            <p:spPr bwMode="auto">
              <a:xfrm>
                <a:off x="3080" y="1910"/>
                <a:ext cx="95" cy="68"/>
              </a:xfrm>
              <a:custGeom>
                <a:avLst/>
                <a:gdLst>
                  <a:gd name="T0" fmla="*/ 27 w 56"/>
                  <a:gd name="T1" fmla="*/ 0 h 40"/>
                  <a:gd name="T2" fmla="*/ 16 w 56"/>
                  <a:gd name="T3" fmla="*/ 2 h 40"/>
                  <a:gd name="T4" fmla="*/ 0 w 56"/>
                  <a:gd name="T5" fmla="*/ 14 h 40"/>
                  <a:gd name="T6" fmla="*/ 7 w 56"/>
                  <a:gd name="T7" fmla="*/ 31 h 40"/>
                  <a:gd name="T8" fmla="*/ 28 w 56"/>
                  <a:gd name="T9" fmla="*/ 40 h 40"/>
                  <a:gd name="T10" fmla="*/ 48 w 56"/>
                  <a:gd name="T11" fmla="*/ 32 h 40"/>
                  <a:gd name="T12" fmla="*/ 56 w 56"/>
                  <a:gd name="T13" fmla="*/ 16 h 40"/>
                  <a:gd name="T14" fmla="*/ 27 w 56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40">
                    <a:moveTo>
                      <a:pt x="27" y="0"/>
                    </a:moveTo>
                    <a:cubicBezTo>
                      <a:pt x="23" y="0"/>
                      <a:pt x="20" y="1"/>
                      <a:pt x="16" y="2"/>
                    </a:cubicBezTo>
                    <a:cubicBezTo>
                      <a:pt x="9" y="5"/>
                      <a:pt x="4" y="9"/>
                      <a:pt x="0" y="14"/>
                    </a:cubicBezTo>
                    <a:cubicBezTo>
                      <a:pt x="1" y="20"/>
                      <a:pt x="3" y="26"/>
                      <a:pt x="7" y="31"/>
                    </a:cubicBezTo>
                    <a:cubicBezTo>
                      <a:pt x="13" y="37"/>
                      <a:pt x="21" y="40"/>
                      <a:pt x="28" y="40"/>
                    </a:cubicBezTo>
                    <a:cubicBezTo>
                      <a:pt x="35" y="40"/>
                      <a:pt x="42" y="37"/>
                      <a:pt x="48" y="32"/>
                    </a:cubicBezTo>
                    <a:cubicBezTo>
                      <a:pt x="52" y="28"/>
                      <a:pt x="55" y="22"/>
                      <a:pt x="56" y="16"/>
                    </a:cubicBezTo>
                    <a:cubicBezTo>
                      <a:pt x="50" y="6"/>
                      <a:pt x="39" y="0"/>
                      <a:pt x="27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584"/>
              <p:cNvSpPr>
                <a:spLocks/>
              </p:cNvSpPr>
              <p:nvPr/>
            </p:nvSpPr>
            <p:spPr bwMode="auto">
              <a:xfrm>
                <a:off x="3038" y="1723"/>
                <a:ext cx="69" cy="63"/>
              </a:xfrm>
              <a:custGeom>
                <a:avLst/>
                <a:gdLst>
                  <a:gd name="T0" fmla="*/ 19 w 40"/>
                  <a:gd name="T1" fmla="*/ 0 h 37"/>
                  <a:gd name="T2" fmla="*/ 13 w 40"/>
                  <a:gd name="T3" fmla="*/ 1 h 37"/>
                  <a:gd name="T4" fmla="*/ 12 w 40"/>
                  <a:gd name="T5" fmla="*/ 1 h 37"/>
                  <a:gd name="T6" fmla="*/ 2 w 40"/>
                  <a:gd name="T7" fmla="*/ 13 h 37"/>
                  <a:gd name="T8" fmla="*/ 2 w 40"/>
                  <a:gd name="T9" fmla="*/ 25 h 37"/>
                  <a:gd name="T10" fmla="*/ 19 w 40"/>
                  <a:gd name="T11" fmla="*/ 37 h 37"/>
                  <a:gd name="T12" fmla="*/ 26 w 40"/>
                  <a:gd name="T13" fmla="*/ 36 h 37"/>
                  <a:gd name="T14" fmla="*/ 37 w 40"/>
                  <a:gd name="T15" fmla="*/ 12 h 37"/>
                  <a:gd name="T16" fmla="*/ 19 w 40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7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0" y="7"/>
                      <a:pt x="7" y="11"/>
                      <a:pt x="2" y="13"/>
                    </a:cubicBezTo>
                    <a:cubicBezTo>
                      <a:pt x="0" y="16"/>
                      <a:pt x="0" y="21"/>
                      <a:pt x="2" y="25"/>
                    </a:cubicBezTo>
                    <a:cubicBezTo>
                      <a:pt x="4" y="32"/>
                      <a:pt x="12" y="37"/>
                      <a:pt x="19" y="37"/>
                    </a:cubicBezTo>
                    <a:cubicBezTo>
                      <a:pt x="21" y="37"/>
                      <a:pt x="23" y="37"/>
                      <a:pt x="26" y="36"/>
                    </a:cubicBezTo>
                    <a:cubicBezTo>
                      <a:pt x="35" y="33"/>
                      <a:pt x="40" y="22"/>
                      <a:pt x="37" y="12"/>
                    </a:cubicBezTo>
                    <a:cubicBezTo>
                      <a:pt x="34" y="5"/>
                      <a:pt x="27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85"/>
              <p:cNvSpPr>
                <a:spLocks/>
              </p:cNvSpPr>
              <p:nvPr/>
            </p:nvSpPr>
            <p:spPr bwMode="auto">
              <a:xfrm>
                <a:off x="3042" y="1724"/>
                <a:ext cx="17" cy="21"/>
              </a:xfrm>
              <a:custGeom>
                <a:avLst/>
                <a:gdLst>
                  <a:gd name="T0" fmla="*/ 10 w 10"/>
                  <a:gd name="T1" fmla="*/ 0 h 12"/>
                  <a:gd name="T2" fmla="*/ 0 w 10"/>
                  <a:gd name="T3" fmla="*/ 12 h 12"/>
                  <a:gd name="T4" fmla="*/ 10 w 1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0"/>
                    </a:moveTo>
                    <a:cubicBezTo>
                      <a:pt x="5" y="3"/>
                      <a:pt x="1" y="7"/>
                      <a:pt x="0" y="12"/>
                    </a:cubicBezTo>
                    <a:cubicBezTo>
                      <a:pt x="5" y="10"/>
                      <a:pt x="8" y="6"/>
                      <a:pt x="1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86"/>
              <p:cNvSpPr>
                <a:spLocks/>
              </p:cNvSpPr>
              <p:nvPr/>
            </p:nvSpPr>
            <p:spPr bwMode="auto">
              <a:xfrm>
                <a:off x="3254" y="1925"/>
                <a:ext cx="96" cy="91"/>
              </a:xfrm>
              <a:custGeom>
                <a:avLst/>
                <a:gdLst>
                  <a:gd name="T0" fmla="*/ 30 w 56"/>
                  <a:gd name="T1" fmla="*/ 0 h 53"/>
                  <a:gd name="T2" fmla="*/ 21 w 56"/>
                  <a:gd name="T3" fmla="*/ 2 h 53"/>
                  <a:gd name="T4" fmla="*/ 5 w 56"/>
                  <a:gd name="T5" fmla="*/ 35 h 53"/>
                  <a:gd name="T6" fmla="*/ 17 w 56"/>
                  <a:gd name="T7" fmla="*/ 49 h 53"/>
                  <a:gd name="T8" fmla="*/ 18 w 56"/>
                  <a:gd name="T9" fmla="*/ 49 h 53"/>
                  <a:gd name="T10" fmla="*/ 32 w 56"/>
                  <a:gd name="T11" fmla="*/ 53 h 53"/>
                  <a:gd name="T12" fmla="*/ 39 w 56"/>
                  <a:gd name="T13" fmla="*/ 52 h 53"/>
                  <a:gd name="T14" fmla="*/ 42 w 56"/>
                  <a:gd name="T15" fmla="*/ 50 h 53"/>
                  <a:gd name="T16" fmla="*/ 40 w 56"/>
                  <a:gd name="T17" fmla="*/ 46 h 53"/>
                  <a:gd name="T18" fmla="*/ 46 w 56"/>
                  <a:gd name="T19" fmla="*/ 38 h 53"/>
                  <a:gd name="T20" fmla="*/ 47 w 56"/>
                  <a:gd name="T21" fmla="*/ 38 h 53"/>
                  <a:gd name="T22" fmla="*/ 53 w 56"/>
                  <a:gd name="T23" fmla="*/ 40 h 53"/>
                  <a:gd name="T24" fmla="*/ 56 w 56"/>
                  <a:gd name="T25" fmla="*/ 30 h 53"/>
                  <a:gd name="T26" fmla="*/ 50 w 56"/>
                  <a:gd name="T27" fmla="*/ 23 h 53"/>
                  <a:gd name="T28" fmla="*/ 47 w 56"/>
                  <a:gd name="T29" fmla="*/ 14 h 53"/>
                  <a:gd name="T30" fmla="*/ 38 w 56"/>
                  <a:gd name="T31" fmla="*/ 1 h 53"/>
                  <a:gd name="T32" fmla="*/ 30 w 56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7" y="6"/>
                      <a:pt x="0" y="22"/>
                      <a:pt x="5" y="35"/>
                    </a:cubicBezTo>
                    <a:cubicBezTo>
                      <a:pt x="7" y="42"/>
                      <a:pt x="11" y="46"/>
                      <a:pt x="17" y="49"/>
                    </a:cubicBezTo>
                    <a:cubicBezTo>
                      <a:pt x="17" y="49"/>
                      <a:pt x="18" y="49"/>
                      <a:pt x="18" y="49"/>
                    </a:cubicBezTo>
                    <a:cubicBezTo>
                      <a:pt x="23" y="49"/>
                      <a:pt x="28" y="51"/>
                      <a:pt x="32" y="53"/>
                    </a:cubicBezTo>
                    <a:cubicBezTo>
                      <a:pt x="34" y="53"/>
                      <a:pt x="36" y="52"/>
                      <a:pt x="39" y="52"/>
                    </a:cubicBezTo>
                    <a:cubicBezTo>
                      <a:pt x="40" y="51"/>
                      <a:pt x="41" y="51"/>
                      <a:pt x="42" y="50"/>
                    </a:cubicBezTo>
                    <a:cubicBezTo>
                      <a:pt x="41" y="49"/>
                      <a:pt x="41" y="48"/>
                      <a:pt x="40" y="46"/>
                    </a:cubicBezTo>
                    <a:cubicBezTo>
                      <a:pt x="40" y="42"/>
                      <a:pt x="42" y="39"/>
                      <a:pt x="46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9" y="38"/>
                      <a:pt x="51" y="39"/>
                      <a:pt x="53" y="40"/>
                    </a:cubicBezTo>
                    <a:cubicBezTo>
                      <a:pt x="54" y="37"/>
                      <a:pt x="56" y="34"/>
                      <a:pt x="56" y="30"/>
                    </a:cubicBezTo>
                    <a:cubicBezTo>
                      <a:pt x="54" y="28"/>
                      <a:pt x="51" y="26"/>
                      <a:pt x="50" y="23"/>
                    </a:cubicBezTo>
                    <a:cubicBezTo>
                      <a:pt x="48" y="20"/>
                      <a:pt x="47" y="17"/>
                      <a:pt x="47" y="14"/>
                    </a:cubicBezTo>
                    <a:cubicBezTo>
                      <a:pt x="43" y="11"/>
                      <a:pt x="40" y="6"/>
                      <a:pt x="38" y="1"/>
                    </a:cubicBezTo>
                    <a:cubicBezTo>
                      <a:pt x="35" y="0"/>
                      <a:pt x="33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87"/>
              <p:cNvSpPr>
                <a:spLocks/>
              </p:cNvSpPr>
              <p:nvPr/>
            </p:nvSpPr>
            <p:spPr bwMode="auto">
              <a:xfrm>
                <a:off x="3283" y="2009"/>
                <a:ext cx="26" cy="7"/>
              </a:xfrm>
              <a:custGeom>
                <a:avLst/>
                <a:gdLst>
                  <a:gd name="T0" fmla="*/ 1 w 15"/>
                  <a:gd name="T1" fmla="*/ 0 h 4"/>
                  <a:gd name="T2" fmla="*/ 0 w 15"/>
                  <a:gd name="T3" fmla="*/ 0 h 4"/>
                  <a:gd name="T4" fmla="*/ 13 w 15"/>
                  <a:gd name="T5" fmla="*/ 4 h 4"/>
                  <a:gd name="T6" fmla="*/ 15 w 15"/>
                  <a:gd name="T7" fmla="*/ 4 h 4"/>
                  <a:gd name="T8" fmla="*/ 1 w 1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3"/>
                      <a:pt x="8" y="4"/>
                      <a:pt x="13" y="4"/>
                    </a:cubicBezTo>
                    <a:cubicBezTo>
                      <a:pt x="14" y="4"/>
                      <a:pt x="14" y="4"/>
                      <a:pt x="15" y="4"/>
                    </a:cubicBezTo>
                    <a:cubicBezTo>
                      <a:pt x="11" y="2"/>
                      <a:pt x="6" y="0"/>
                      <a:pt x="1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88"/>
              <p:cNvSpPr>
                <a:spLocks/>
              </p:cNvSpPr>
              <p:nvPr/>
            </p:nvSpPr>
            <p:spPr bwMode="auto">
              <a:xfrm>
                <a:off x="3319" y="1927"/>
                <a:ext cx="19" cy="22"/>
              </a:xfrm>
              <a:custGeom>
                <a:avLst/>
                <a:gdLst>
                  <a:gd name="T0" fmla="*/ 0 w 11"/>
                  <a:gd name="T1" fmla="*/ 0 h 13"/>
                  <a:gd name="T2" fmla="*/ 9 w 11"/>
                  <a:gd name="T3" fmla="*/ 13 h 13"/>
                  <a:gd name="T4" fmla="*/ 11 w 11"/>
                  <a:gd name="T5" fmla="*/ 7 h 13"/>
                  <a:gd name="T6" fmla="*/ 0 w 1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cubicBezTo>
                      <a:pt x="2" y="5"/>
                      <a:pt x="5" y="10"/>
                      <a:pt x="9" y="13"/>
                    </a:cubicBezTo>
                    <a:cubicBezTo>
                      <a:pt x="9" y="11"/>
                      <a:pt x="10" y="9"/>
                      <a:pt x="11" y="7"/>
                    </a:cubicBezTo>
                    <a:cubicBezTo>
                      <a:pt x="7" y="4"/>
                      <a:pt x="4" y="2"/>
                      <a:pt x="0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89"/>
              <p:cNvSpPr>
                <a:spLocks/>
              </p:cNvSpPr>
              <p:nvPr/>
            </p:nvSpPr>
            <p:spPr bwMode="auto">
              <a:xfrm>
                <a:off x="3323" y="1990"/>
                <a:ext cx="22" cy="21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0 h 12"/>
                  <a:gd name="T4" fmla="*/ 0 w 13"/>
                  <a:gd name="T5" fmla="*/ 8 h 12"/>
                  <a:gd name="T6" fmla="*/ 2 w 13"/>
                  <a:gd name="T7" fmla="*/ 12 h 12"/>
                  <a:gd name="T8" fmla="*/ 13 w 13"/>
                  <a:gd name="T9" fmla="*/ 2 h 12"/>
                  <a:gd name="T10" fmla="*/ 7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0"/>
                      <a:pt x="1" y="11"/>
                      <a:pt x="2" y="12"/>
                    </a:cubicBezTo>
                    <a:cubicBezTo>
                      <a:pt x="7" y="10"/>
                      <a:pt x="10" y="6"/>
                      <a:pt x="13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90"/>
              <p:cNvSpPr>
                <a:spLocks/>
              </p:cNvSpPr>
              <p:nvPr/>
            </p:nvSpPr>
            <p:spPr bwMode="auto">
              <a:xfrm>
                <a:off x="2889" y="1908"/>
                <a:ext cx="95" cy="51"/>
              </a:xfrm>
              <a:custGeom>
                <a:avLst/>
                <a:gdLst>
                  <a:gd name="T0" fmla="*/ 28 w 55"/>
                  <a:gd name="T1" fmla="*/ 0 h 30"/>
                  <a:gd name="T2" fmla="*/ 19 w 55"/>
                  <a:gd name="T3" fmla="*/ 2 h 30"/>
                  <a:gd name="T4" fmla="*/ 1 w 55"/>
                  <a:gd name="T5" fmla="*/ 30 h 30"/>
                  <a:gd name="T6" fmla="*/ 6 w 55"/>
                  <a:gd name="T7" fmla="*/ 25 h 30"/>
                  <a:gd name="T8" fmla="*/ 30 w 55"/>
                  <a:gd name="T9" fmla="*/ 15 h 30"/>
                  <a:gd name="T10" fmla="*/ 55 w 55"/>
                  <a:gd name="T11" fmla="*/ 25 h 30"/>
                  <a:gd name="T12" fmla="*/ 54 w 55"/>
                  <a:gd name="T13" fmla="*/ 19 h 30"/>
                  <a:gd name="T14" fmla="*/ 28 w 55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30"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7" y="6"/>
                      <a:pt x="0" y="18"/>
                      <a:pt x="1" y="30"/>
                    </a:cubicBezTo>
                    <a:cubicBezTo>
                      <a:pt x="2" y="28"/>
                      <a:pt x="4" y="26"/>
                      <a:pt x="6" y="25"/>
                    </a:cubicBezTo>
                    <a:cubicBezTo>
                      <a:pt x="13" y="18"/>
                      <a:pt x="21" y="15"/>
                      <a:pt x="30" y="15"/>
                    </a:cubicBezTo>
                    <a:cubicBezTo>
                      <a:pt x="39" y="15"/>
                      <a:pt x="48" y="18"/>
                      <a:pt x="55" y="25"/>
                    </a:cubicBezTo>
                    <a:cubicBezTo>
                      <a:pt x="55" y="23"/>
                      <a:pt x="54" y="21"/>
                      <a:pt x="54" y="19"/>
                    </a:cubicBezTo>
                    <a:cubicBezTo>
                      <a:pt x="50" y="7"/>
                      <a:pt x="39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91"/>
              <p:cNvSpPr>
                <a:spLocks/>
              </p:cNvSpPr>
              <p:nvPr/>
            </p:nvSpPr>
            <p:spPr bwMode="auto">
              <a:xfrm>
                <a:off x="2891" y="1934"/>
                <a:ext cx="93" cy="68"/>
              </a:xfrm>
              <a:custGeom>
                <a:avLst/>
                <a:gdLst>
                  <a:gd name="T0" fmla="*/ 29 w 54"/>
                  <a:gd name="T1" fmla="*/ 0 h 40"/>
                  <a:gd name="T2" fmla="*/ 5 w 54"/>
                  <a:gd name="T3" fmla="*/ 10 h 40"/>
                  <a:gd name="T4" fmla="*/ 0 w 54"/>
                  <a:gd name="T5" fmla="*/ 15 h 40"/>
                  <a:gd name="T6" fmla="*/ 1 w 54"/>
                  <a:gd name="T7" fmla="*/ 22 h 40"/>
                  <a:gd name="T8" fmla="*/ 27 w 54"/>
                  <a:gd name="T9" fmla="*/ 40 h 40"/>
                  <a:gd name="T10" fmla="*/ 36 w 54"/>
                  <a:gd name="T11" fmla="*/ 38 h 40"/>
                  <a:gd name="T12" fmla="*/ 42 w 54"/>
                  <a:gd name="T13" fmla="*/ 36 h 40"/>
                  <a:gd name="T14" fmla="*/ 46 w 54"/>
                  <a:gd name="T15" fmla="*/ 15 h 40"/>
                  <a:gd name="T16" fmla="*/ 54 w 54"/>
                  <a:gd name="T17" fmla="*/ 10 h 40"/>
                  <a:gd name="T18" fmla="*/ 54 w 54"/>
                  <a:gd name="T19" fmla="*/ 10 h 40"/>
                  <a:gd name="T20" fmla="*/ 29 w 54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40">
                    <a:moveTo>
                      <a:pt x="29" y="0"/>
                    </a:moveTo>
                    <a:cubicBezTo>
                      <a:pt x="20" y="0"/>
                      <a:pt x="12" y="3"/>
                      <a:pt x="5" y="10"/>
                    </a:cubicBezTo>
                    <a:cubicBezTo>
                      <a:pt x="3" y="11"/>
                      <a:pt x="1" y="13"/>
                      <a:pt x="0" y="15"/>
                    </a:cubicBezTo>
                    <a:cubicBezTo>
                      <a:pt x="0" y="17"/>
                      <a:pt x="0" y="20"/>
                      <a:pt x="1" y="22"/>
                    </a:cubicBezTo>
                    <a:cubicBezTo>
                      <a:pt x="5" y="33"/>
                      <a:pt x="16" y="40"/>
                      <a:pt x="27" y="40"/>
                    </a:cubicBezTo>
                    <a:cubicBezTo>
                      <a:pt x="30" y="40"/>
                      <a:pt x="33" y="40"/>
                      <a:pt x="36" y="38"/>
                    </a:cubicBezTo>
                    <a:cubicBezTo>
                      <a:pt x="38" y="38"/>
                      <a:pt x="40" y="37"/>
                      <a:pt x="42" y="36"/>
                    </a:cubicBezTo>
                    <a:cubicBezTo>
                      <a:pt x="39" y="29"/>
                      <a:pt x="40" y="21"/>
                      <a:pt x="46" y="15"/>
                    </a:cubicBezTo>
                    <a:cubicBezTo>
                      <a:pt x="48" y="13"/>
                      <a:pt x="51" y="11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47" y="3"/>
                      <a:pt x="38" y="0"/>
                      <a:pt x="2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92"/>
              <p:cNvSpPr>
                <a:spLocks/>
              </p:cNvSpPr>
              <p:nvPr/>
            </p:nvSpPr>
            <p:spPr bwMode="auto">
              <a:xfrm>
                <a:off x="2958" y="1951"/>
                <a:ext cx="27" cy="44"/>
              </a:xfrm>
              <a:custGeom>
                <a:avLst/>
                <a:gdLst>
                  <a:gd name="T0" fmla="*/ 15 w 16"/>
                  <a:gd name="T1" fmla="*/ 0 h 26"/>
                  <a:gd name="T2" fmla="*/ 7 w 16"/>
                  <a:gd name="T3" fmla="*/ 5 h 26"/>
                  <a:gd name="T4" fmla="*/ 3 w 16"/>
                  <a:gd name="T5" fmla="*/ 26 h 26"/>
                  <a:gd name="T6" fmla="*/ 15 w 1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15" y="0"/>
                    </a:moveTo>
                    <a:cubicBezTo>
                      <a:pt x="12" y="1"/>
                      <a:pt x="9" y="3"/>
                      <a:pt x="7" y="5"/>
                    </a:cubicBezTo>
                    <a:cubicBezTo>
                      <a:pt x="1" y="11"/>
                      <a:pt x="0" y="19"/>
                      <a:pt x="3" y="26"/>
                    </a:cubicBezTo>
                    <a:cubicBezTo>
                      <a:pt x="11" y="20"/>
                      <a:pt x="16" y="10"/>
                      <a:pt x="15" y="0"/>
                    </a:cubicBezTo>
                  </a:path>
                </a:pathLst>
              </a:custGeom>
              <a:solidFill>
                <a:srgbClr val="151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93"/>
              <p:cNvSpPr>
                <a:spLocks/>
              </p:cNvSpPr>
              <p:nvPr/>
            </p:nvSpPr>
            <p:spPr bwMode="auto">
              <a:xfrm>
                <a:off x="3199" y="1774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2 w 21"/>
                  <a:gd name="T3" fmla="*/ 1 h 26"/>
                  <a:gd name="T4" fmla="*/ 0 w 21"/>
                  <a:gd name="T5" fmla="*/ 2 h 26"/>
                  <a:gd name="T6" fmla="*/ 7 w 21"/>
                  <a:gd name="T7" fmla="*/ 11 h 26"/>
                  <a:gd name="T8" fmla="*/ 12 w 21"/>
                  <a:gd name="T9" fmla="*/ 26 h 26"/>
                  <a:gd name="T10" fmla="*/ 19 w 21"/>
                  <a:gd name="T11" fmla="*/ 9 h 26"/>
                  <a:gd name="T12" fmla="*/ 6 w 2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5" y="0"/>
                      <a:pt x="3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3" y="4"/>
                      <a:pt x="5" y="8"/>
                      <a:pt x="7" y="11"/>
                    </a:cubicBezTo>
                    <a:cubicBezTo>
                      <a:pt x="10" y="16"/>
                      <a:pt x="11" y="21"/>
                      <a:pt x="12" y="26"/>
                    </a:cubicBezTo>
                    <a:cubicBezTo>
                      <a:pt x="18" y="23"/>
                      <a:pt x="21" y="16"/>
                      <a:pt x="19" y="9"/>
                    </a:cubicBezTo>
                    <a:cubicBezTo>
                      <a:pt x="17" y="4"/>
                      <a:pt x="12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94"/>
              <p:cNvSpPr>
                <a:spLocks/>
              </p:cNvSpPr>
              <p:nvPr/>
            </p:nvSpPr>
            <p:spPr bwMode="auto">
              <a:xfrm>
                <a:off x="2948" y="1800"/>
                <a:ext cx="7" cy="2"/>
              </a:xfrm>
              <a:custGeom>
                <a:avLst/>
                <a:gdLst>
                  <a:gd name="T0" fmla="*/ 2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4 w 4"/>
                  <a:gd name="T7" fmla="*/ 0 h 1"/>
                  <a:gd name="T8" fmla="*/ 2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95"/>
              <p:cNvSpPr>
                <a:spLocks/>
              </p:cNvSpPr>
              <p:nvPr/>
            </p:nvSpPr>
            <p:spPr bwMode="auto">
              <a:xfrm>
                <a:off x="2939" y="1800"/>
                <a:ext cx="10" cy="10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0 w 6"/>
                  <a:gd name="T5" fmla="*/ 6 h 6"/>
                  <a:gd name="T6" fmla="*/ 6 w 6"/>
                  <a:gd name="T7" fmla="*/ 1 h 6"/>
                  <a:gd name="T8" fmla="*/ 6 w 6"/>
                  <a:gd name="T9" fmla="*/ 1 h 6"/>
                  <a:gd name="T10" fmla="*/ 5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1" y="3"/>
                      <a:pt x="0" y="6"/>
                    </a:cubicBezTo>
                    <a:cubicBezTo>
                      <a:pt x="2" y="4"/>
                      <a:pt x="4" y="3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96"/>
              <p:cNvSpPr>
                <a:spLocks/>
              </p:cNvSpPr>
              <p:nvPr/>
            </p:nvSpPr>
            <p:spPr bwMode="auto">
              <a:xfrm>
                <a:off x="3273" y="2110"/>
                <a:ext cx="62" cy="52"/>
              </a:xfrm>
              <a:custGeom>
                <a:avLst/>
                <a:gdLst>
                  <a:gd name="T0" fmla="*/ 5 w 36"/>
                  <a:gd name="T1" fmla="*/ 0 h 30"/>
                  <a:gd name="T2" fmla="*/ 2 w 36"/>
                  <a:gd name="T3" fmla="*/ 18 h 30"/>
                  <a:gd name="T4" fmla="*/ 20 w 36"/>
                  <a:gd name="T5" fmla="*/ 30 h 30"/>
                  <a:gd name="T6" fmla="*/ 26 w 36"/>
                  <a:gd name="T7" fmla="*/ 29 h 30"/>
                  <a:gd name="T8" fmla="*/ 36 w 36"/>
                  <a:gd name="T9" fmla="*/ 21 h 30"/>
                  <a:gd name="T10" fmla="*/ 5 w 36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0">
                    <a:moveTo>
                      <a:pt x="5" y="0"/>
                    </a:moveTo>
                    <a:cubicBezTo>
                      <a:pt x="1" y="5"/>
                      <a:pt x="0" y="12"/>
                      <a:pt x="2" y="18"/>
                    </a:cubicBezTo>
                    <a:cubicBezTo>
                      <a:pt x="5" y="26"/>
                      <a:pt x="12" y="30"/>
                      <a:pt x="20" y="30"/>
                    </a:cubicBezTo>
                    <a:cubicBezTo>
                      <a:pt x="22" y="30"/>
                      <a:pt x="24" y="30"/>
                      <a:pt x="26" y="29"/>
                    </a:cubicBezTo>
                    <a:cubicBezTo>
                      <a:pt x="30" y="28"/>
                      <a:pt x="34" y="25"/>
                      <a:pt x="36" y="21"/>
                    </a:cubicBezTo>
                    <a:cubicBezTo>
                      <a:pt x="23" y="21"/>
                      <a:pt x="10" y="13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97"/>
              <p:cNvSpPr>
                <a:spLocks/>
              </p:cNvSpPr>
              <p:nvPr/>
            </p:nvSpPr>
            <p:spPr bwMode="auto">
              <a:xfrm>
                <a:off x="3282" y="2098"/>
                <a:ext cx="58" cy="48"/>
              </a:xfrm>
              <a:custGeom>
                <a:avLst/>
                <a:gdLst>
                  <a:gd name="T0" fmla="*/ 15 w 34"/>
                  <a:gd name="T1" fmla="*/ 0 h 28"/>
                  <a:gd name="T2" fmla="*/ 13 w 34"/>
                  <a:gd name="T3" fmla="*/ 0 h 28"/>
                  <a:gd name="T4" fmla="*/ 8 w 34"/>
                  <a:gd name="T5" fmla="*/ 2 h 28"/>
                  <a:gd name="T6" fmla="*/ 2 w 34"/>
                  <a:gd name="T7" fmla="*/ 5 h 28"/>
                  <a:gd name="T8" fmla="*/ 0 w 34"/>
                  <a:gd name="T9" fmla="*/ 7 h 28"/>
                  <a:gd name="T10" fmla="*/ 31 w 34"/>
                  <a:gd name="T11" fmla="*/ 28 h 28"/>
                  <a:gd name="T12" fmla="*/ 32 w 34"/>
                  <a:gd name="T13" fmla="*/ 12 h 28"/>
                  <a:gd name="T14" fmla="*/ 15 w 3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15" y="0"/>
                    </a:moveTo>
                    <a:cubicBezTo>
                      <a:pt x="14" y="0"/>
                      <a:pt x="14" y="0"/>
                      <a:pt x="13" y="0"/>
                    </a:cubicBezTo>
                    <a:cubicBezTo>
                      <a:pt x="12" y="1"/>
                      <a:pt x="10" y="1"/>
                      <a:pt x="8" y="2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6"/>
                      <a:pt x="1" y="6"/>
                      <a:pt x="0" y="7"/>
                    </a:cubicBezTo>
                    <a:cubicBezTo>
                      <a:pt x="5" y="20"/>
                      <a:pt x="18" y="28"/>
                      <a:pt x="31" y="28"/>
                    </a:cubicBezTo>
                    <a:cubicBezTo>
                      <a:pt x="34" y="23"/>
                      <a:pt x="34" y="18"/>
                      <a:pt x="32" y="12"/>
                    </a:cubicBezTo>
                    <a:cubicBezTo>
                      <a:pt x="30" y="5"/>
                      <a:pt x="22" y="0"/>
                      <a:pt x="1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98"/>
              <p:cNvSpPr>
                <a:spLocks/>
              </p:cNvSpPr>
              <p:nvPr/>
            </p:nvSpPr>
            <p:spPr bwMode="auto">
              <a:xfrm>
                <a:off x="3285" y="2102"/>
                <a:ext cx="10" cy="5"/>
              </a:xfrm>
              <a:custGeom>
                <a:avLst/>
                <a:gdLst>
                  <a:gd name="T0" fmla="*/ 6 w 6"/>
                  <a:gd name="T1" fmla="*/ 0 h 3"/>
                  <a:gd name="T2" fmla="*/ 4 w 6"/>
                  <a:gd name="T3" fmla="*/ 0 h 3"/>
                  <a:gd name="T4" fmla="*/ 0 w 6"/>
                  <a:gd name="T5" fmla="*/ 3 h 3"/>
                  <a:gd name="T6" fmla="*/ 6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2" y="2"/>
                      <a:pt x="4" y="1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599"/>
              <p:cNvSpPr>
                <a:spLocks/>
              </p:cNvSpPr>
              <p:nvPr/>
            </p:nvSpPr>
            <p:spPr bwMode="auto">
              <a:xfrm>
                <a:off x="3295" y="2098"/>
                <a:ext cx="9" cy="4"/>
              </a:xfrm>
              <a:custGeom>
                <a:avLst/>
                <a:gdLst>
                  <a:gd name="T0" fmla="*/ 5 w 5"/>
                  <a:gd name="T1" fmla="*/ 0 h 2"/>
                  <a:gd name="T2" fmla="*/ 2 w 5"/>
                  <a:gd name="T3" fmla="*/ 1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2" y="1"/>
                      <a:pt x="4" y="1"/>
                      <a:pt x="5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600"/>
              <p:cNvSpPr>
                <a:spLocks/>
              </p:cNvSpPr>
              <p:nvPr/>
            </p:nvSpPr>
            <p:spPr bwMode="auto">
              <a:xfrm>
                <a:off x="3292" y="2100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1 h 1"/>
                  <a:gd name="T6" fmla="*/ 2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601"/>
              <p:cNvSpPr>
                <a:spLocks/>
              </p:cNvSpPr>
              <p:nvPr/>
            </p:nvSpPr>
            <p:spPr bwMode="auto">
              <a:xfrm>
                <a:off x="3162" y="2640"/>
                <a:ext cx="94" cy="83"/>
              </a:xfrm>
              <a:custGeom>
                <a:avLst/>
                <a:gdLst>
                  <a:gd name="T0" fmla="*/ 29 w 55"/>
                  <a:gd name="T1" fmla="*/ 0 h 48"/>
                  <a:gd name="T2" fmla="*/ 17 w 55"/>
                  <a:gd name="T3" fmla="*/ 3 h 48"/>
                  <a:gd name="T4" fmla="*/ 6 w 55"/>
                  <a:gd name="T5" fmla="*/ 37 h 48"/>
                  <a:gd name="T6" fmla="*/ 18 w 55"/>
                  <a:gd name="T7" fmla="*/ 48 h 48"/>
                  <a:gd name="T8" fmla="*/ 24 w 55"/>
                  <a:gd name="T9" fmla="*/ 35 h 48"/>
                  <a:gd name="T10" fmla="*/ 44 w 55"/>
                  <a:gd name="T11" fmla="*/ 26 h 48"/>
                  <a:gd name="T12" fmla="*/ 55 w 55"/>
                  <a:gd name="T13" fmla="*/ 28 h 48"/>
                  <a:gd name="T14" fmla="*/ 52 w 55"/>
                  <a:gd name="T15" fmla="*/ 13 h 48"/>
                  <a:gd name="T16" fmla="*/ 29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5" y="9"/>
                      <a:pt x="0" y="25"/>
                      <a:pt x="6" y="37"/>
                    </a:cubicBezTo>
                    <a:cubicBezTo>
                      <a:pt x="9" y="42"/>
                      <a:pt x="13" y="46"/>
                      <a:pt x="18" y="48"/>
                    </a:cubicBezTo>
                    <a:cubicBezTo>
                      <a:pt x="19" y="44"/>
                      <a:pt x="21" y="39"/>
                      <a:pt x="24" y="35"/>
                    </a:cubicBezTo>
                    <a:cubicBezTo>
                      <a:pt x="29" y="29"/>
                      <a:pt x="37" y="26"/>
                      <a:pt x="44" y="26"/>
                    </a:cubicBezTo>
                    <a:cubicBezTo>
                      <a:pt x="48" y="26"/>
                      <a:pt x="51" y="27"/>
                      <a:pt x="55" y="28"/>
                    </a:cubicBezTo>
                    <a:cubicBezTo>
                      <a:pt x="55" y="23"/>
                      <a:pt x="55" y="18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602"/>
              <p:cNvSpPr>
                <a:spLocks/>
              </p:cNvSpPr>
              <p:nvPr/>
            </p:nvSpPr>
            <p:spPr bwMode="auto">
              <a:xfrm>
                <a:off x="3028" y="2603"/>
                <a:ext cx="29" cy="22"/>
              </a:xfrm>
              <a:custGeom>
                <a:avLst/>
                <a:gdLst>
                  <a:gd name="T0" fmla="*/ 8 w 17"/>
                  <a:gd name="T1" fmla="*/ 0 h 13"/>
                  <a:gd name="T2" fmla="*/ 1 w 17"/>
                  <a:gd name="T3" fmla="*/ 2 h 13"/>
                  <a:gd name="T4" fmla="*/ 0 w 17"/>
                  <a:gd name="T5" fmla="*/ 2 h 13"/>
                  <a:gd name="T6" fmla="*/ 10 w 17"/>
                  <a:gd name="T7" fmla="*/ 13 h 13"/>
                  <a:gd name="T8" fmla="*/ 13 w 17"/>
                  <a:gd name="T9" fmla="*/ 6 h 13"/>
                  <a:gd name="T10" fmla="*/ 17 w 17"/>
                  <a:gd name="T11" fmla="*/ 3 h 13"/>
                  <a:gd name="T12" fmla="*/ 8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5" y="0"/>
                      <a:pt x="3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6"/>
                      <a:pt x="7" y="9"/>
                      <a:pt x="10" y="13"/>
                    </a:cubicBezTo>
                    <a:cubicBezTo>
                      <a:pt x="11" y="11"/>
                      <a:pt x="11" y="8"/>
                      <a:pt x="13" y="6"/>
                    </a:cubicBezTo>
                    <a:cubicBezTo>
                      <a:pt x="14" y="5"/>
                      <a:pt x="16" y="4"/>
                      <a:pt x="17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603"/>
              <p:cNvSpPr>
                <a:spLocks/>
              </p:cNvSpPr>
              <p:nvPr/>
            </p:nvSpPr>
            <p:spPr bwMode="auto">
              <a:xfrm>
                <a:off x="3112" y="2453"/>
                <a:ext cx="105" cy="81"/>
              </a:xfrm>
              <a:custGeom>
                <a:avLst/>
                <a:gdLst>
                  <a:gd name="T0" fmla="*/ 54 w 61"/>
                  <a:gd name="T1" fmla="*/ 0 h 47"/>
                  <a:gd name="T2" fmla="*/ 47 w 61"/>
                  <a:gd name="T3" fmla="*/ 6 h 47"/>
                  <a:gd name="T4" fmla="*/ 41 w 61"/>
                  <a:gd name="T5" fmla="*/ 7 h 47"/>
                  <a:gd name="T6" fmla="*/ 36 w 61"/>
                  <a:gd name="T7" fmla="*/ 6 h 47"/>
                  <a:gd name="T8" fmla="*/ 0 w 61"/>
                  <a:gd name="T9" fmla="*/ 38 h 47"/>
                  <a:gd name="T10" fmla="*/ 23 w 61"/>
                  <a:gd name="T11" fmla="*/ 47 h 47"/>
                  <a:gd name="T12" fmla="*/ 39 w 61"/>
                  <a:gd name="T13" fmla="*/ 43 h 47"/>
                  <a:gd name="T14" fmla="*/ 54 w 61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7">
                    <a:moveTo>
                      <a:pt x="54" y="0"/>
                    </a:moveTo>
                    <a:cubicBezTo>
                      <a:pt x="53" y="2"/>
                      <a:pt x="50" y="4"/>
                      <a:pt x="47" y="6"/>
                    </a:cubicBezTo>
                    <a:cubicBezTo>
                      <a:pt x="45" y="7"/>
                      <a:pt x="43" y="7"/>
                      <a:pt x="41" y="7"/>
                    </a:cubicBezTo>
                    <a:cubicBezTo>
                      <a:pt x="40" y="7"/>
                      <a:pt x="38" y="7"/>
                      <a:pt x="36" y="6"/>
                    </a:cubicBezTo>
                    <a:cubicBezTo>
                      <a:pt x="28" y="20"/>
                      <a:pt x="15" y="32"/>
                      <a:pt x="0" y="38"/>
                    </a:cubicBezTo>
                    <a:cubicBezTo>
                      <a:pt x="6" y="44"/>
                      <a:pt x="14" y="47"/>
                      <a:pt x="23" y="47"/>
                    </a:cubicBezTo>
                    <a:cubicBezTo>
                      <a:pt x="28" y="47"/>
                      <a:pt x="34" y="46"/>
                      <a:pt x="39" y="43"/>
                    </a:cubicBezTo>
                    <a:cubicBezTo>
                      <a:pt x="55" y="35"/>
                      <a:pt x="61" y="16"/>
                      <a:pt x="5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604"/>
              <p:cNvSpPr>
                <a:spLocks/>
              </p:cNvSpPr>
              <p:nvPr/>
            </p:nvSpPr>
            <p:spPr bwMode="auto">
              <a:xfrm>
                <a:off x="3085" y="2417"/>
                <a:ext cx="89" cy="102"/>
              </a:xfrm>
              <a:custGeom>
                <a:avLst/>
                <a:gdLst>
                  <a:gd name="T0" fmla="*/ 39 w 52"/>
                  <a:gd name="T1" fmla="*/ 0 h 59"/>
                  <a:gd name="T2" fmla="*/ 23 w 52"/>
                  <a:gd name="T3" fmla="*/ 4 h 59"/>
                  <a:gd name="T4" fmla="*/ 8 w 52"/>
                  <a:gd name="T5" fmla="*/ 50 h 59"/>
                  <a:gd name="T6" fmla="*/ 16 w 52"/>
                  <a:gd name="T7" fmla="*/ 59 h 59"/>
                  <a:gd name="T8" fmla="*/ 52 w 52"/>
                  <a:gd name="T9" fmla="*/ 27 h 59"/>
                  <a:gd name="T10" fmla="*/ 43 w 52"/>
                  <a:gd name="T11" fmla="*/ 19 h 59"/>
                  <a:gd name="T12" fmla="*/ 47 w 52"/>
                  <a:gd name="T13" fmla="*/ 1 h 59"/>
                  <a:gd name="T14" fmla="*/ 39 w 52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2"/>
                      <a:pt x="0" y="33"/>
                      <a:pt x="8" y="50"/>
                    </a:cubicBezTo>
                    <a:cubicBezTo>
                      <a:pt x="10" y="54"/>
                      <a:pt x="13" y="57"/>
                      <a:pt x="16" y="59"/>
                    </a:cubicBezTo>
                    <a:cubicBezTo>
                      <a:pt x="31" y="53"/>
                      <a:pt x="44" y="41"/>
                      <a:pt x="52" y="27"/>
                    </a:cubicBezTo>
                    <a:cubicBezTo>
                      <a:pt x="48" y="26"/>
                      <a:pt x="45" y="23"/>
                      <a:pt x="43" y="19"/>
                    </a:cubicBezTo>
                    <a:cubicBezTo>
                      <a:pt x="40" y="12"/>
                      <a:pt x="42" y="5"/>
                      <a:pt x="47" y="1"/>
                    </a:cubicBezTo>
                    <a:cubicBezTo>
                      <a:pt x="44" y="0"/>
                      <a:pt x="41" y="0"/>
                      <a:pt x="39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605"/>
              <p:cNvSpPr>
                <a:spLocks/>
              </p:cNvSpPr>
              <p:nvPr/>
            </p:nvSpPr>
            <p:spPr bwMode="auto">
              <a:xfrm>
                <a:off x="3040" y="2239"/>
                <a:ext cx="57" cy="19"/>
              </a:xfrm>
              <a:custGeom>
                <a:avLst/>
                <a:gdLst>
                  <a:gd name="T0" fmla="*/ 15 w 33"/>
                  <a:gd name="T1" fmla="*/ 0 h 11"/>
                  <a:gd name="T2" fmla="*/ 7 w 33"/>
                  <a:gd name="T3" fmla="*/ 2 h 11"/>
                  <a:gd name="T4" fmla="*/ 0 w 33"/>
                  <a:gd name="T5" fmla="*/ 8 h 11"/>
                  <a:gd name="T6" fmla="*/ 9 w 33"/>
                  <a:gd name="T7" fmla="*/ 8 h 11"/>
                  <a:gd name="T8" fmla="*/ 33 w 33"/>
                  <a:gd name="T9" fmla="*/ 11 h 11"/>
                  <a:gd name="T10" fmla="*/ 32 w 33"/>
                  <a:gd name="T11" fmla="*/ 10 h 11"/>
                  <a:gd name="T12" fmla="*/ 15 w 3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3" y="8"/>
                      <a:pt x="6" y="8"/>
                      <a:pt x="9" y="8"/>
                    </a:cubicBezTo>
                    <a:cubicBezTo>
                      <a:pt x="17" y="8"/>
                      <a:pt x="25" y="9"/>
                      <a:pt x="33" y="11"/>
                    </a:cubicBezTo>
                    <a:cubicBezTo>
                      <a:pt x="33" y="11"/>
                      <a:pt x="32" y="10"/>
                      <a:pt x="32" y="10"/>
                    </a:cubicBezTo>
                    <a:cubicBezTo>
                      <a:pt x="29" y="4"/>
                      <a:pt x="22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606"/>
              <p:cNvSpPr>
                <a:spLocks/>
              </p:cNvSpPr>
              <p:nvPr/>
            </p:nvSpPr>
            <p:spPr bwMode="auto">
              <a:xfrm>
                <a:off x="3037" y="2253"/>
                <a:ext cx="65" cy="39"/>
              </a:xfrm>
              <a:custGeom>
                <a:avLst/>
                <a:gdLst>
                  <a:gd name="T0" fmla="*/ 11 w 38"/>
                  <a:gd name="T1" fmla="*/ 0 h 23"/>
                  <a:gd name="T2" fmla="*/ 2 w 38"/>
                  <a:gd name="T3" fmla="*/ 0 h 23"/>
                  <a:gd name="T4" fmla="*/ 0 w 38"/>
                  <a:gd name="T5" fmla="*/ 3 h 23"/>
                  <a:gd name="T6" fmla="*/ 1 w 38"/>
                  <a:gd name="T7" fmla="*/ 3 h 23"/>
                  <a:gd name="T8" fmla="*/ 32 w 38"/>
                  <a:gd name="T9" fmla="*/ 23 h 23"/>
                  <a:gd name="T10" fmla="*/ 35 w 38"/>
                  <a:gd name="T11" fmla="*/ 3 h 23"/>
                  <a:gd name="T12" fmla="*/ 11 w 38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3">
                    <a:moveTo>
                      <a:pt x="11" y="0"/>
                    </a:moveTo>
                    <a:cubicBezTo>
                      <a:pt x="8" y="0"/>
                      <a:pt x="5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3" y="3"/>
                      <a:pt x="26" y="11"/>
                      <a:pt x="32" y="23"/>
                    </a:cubicBezTo>
                    <a:cubicBezTo>
                      <a:pt x="36" y="18"/>
                      <a:pt x="38" y="10"/>
                      <a:pt x="35" y="3"/>
                    </a:cubicBezTo>
                    <a:cubicBezTo>
                      <a:pt x="27" y="1"/>
                      <a:pt x="19" y="0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607"/>
              <p:cNvSpPr>
                <a:spLocks/>
              </p:cNvSpPr>
              <p:nvPr/>
            </p:nvSpPr>
            <p:spPr bwMode="auto">
              <a:xfrm>
                <a:off x="3282" y="2431"/>
                <a:ext cx="32" cy="64"/>
              </a:xfrm>
              <a:custGeom>
                <a:avLst/>
                <a:gdLst>
                  <a:gd name="T0" fmla="*/ 4 w 19"/>
                  <a:gd name="T1" fmla="*/ 0 h 37"/>
                  <a:gd name="T2" fmla="*/ 4 w 19"/>
                  <a:gd name="T3" fmla="*/ 24 h 37"/>
                  <a:gd name="T4" fmla="*/ 19 w 19"/>
                  <a:gd name="T5" fmla="*/ 37 h 37"/>
                  <a:gd name="T6" fmla="*/ 4 w 19"/>
                  <a:gd name="T7" fmla="*/ 3 h 37"/>
                  <a:gd name="T8" fmla="*/ 4 w 19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7">
                    <a:moveTo>
                      <a:pt x="4" y="0"/>
                    </a:moveTo>
                    <a:cubicBezTo>
                      <a:pt x="0" y="8"/>
                      <a:pt x="0" y="17"/>
                      <a:pt x="4" y="24"/>
                    </a:cubicBezTo>
                    <a:cubicBezTo>
                      <a:pt x="7" y="31"/>
                      <a:pt x="13" y="35"/>
                      <a:pt x="19" y="37"/>
                    </a:cubicBezTo>
                    <a:cubicBezTo>
                      <a:pt x="11" y="28"/>
                      <a:pt x="5" y="16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608"/>
              <p:cNvSpPr>
                <a:spLocks/>
              </p:cNvSpPr>
              <p:nvPr/>
            </p:nvSpPr>
            <p:spPr bwMode="auto">
              <a:xfrm>
                <a:off x="3288" y="2407"/>
                <a:ext cx="88" cy="91"/>
              </a:xfrm>
              <a:custGeom>
                <a:avLst/>
                <a:gdLst>
                  <a:gd name="T0" fmla="*/ 23 w 51"/>
                  <a:gd name="T1" fmla="*/ 0 h 53"/>
                  <a:gd name="T2" fmla="*/ 11 w 51"/>
                  <a:gd name="T3" fmla="*/ 3 h 53"/>
                  <a:gd name="T4" fmla="*/ 0 w 51"/>
                  <a:gd name="T5" fmla="*/ 14 h 53"/>
                  <a:gd name="T6" fmla="*/ 0 w 51"/>
                  <a:gd name="T7" fmla="*/ 17 h 53"/>
                  <a:gd name="T8" fmla="*/ 15 w 51"/>
                  <a:gd name="T9" fmla="*/ 51 h 53"/>
                  <a:gd name="T10" fmla="*/ 24 w 51"/>
                  <a:gd name="T11" fmla="*/ 53 h 53"/>
                  <a:gd name="T12" fmla="*/ 36 w 51"/>
                  <a:gd name="T13" fmla="*/ 50 h 53"/>
                  <a:gd name="T14" fmla="*/ 50 w 51"/>
                  <a:gd name="T15" fmla="*/ 24 h 53"/>
                  <a:gd name="T16" fmla="*/ 48 w 51"/>
                  <a:gd name="T17" fmla="*/ 21 h 53"/>
                  <a:gd name="T18" fmla="*/ 41 w 51"/>
                  <a:gd name="T19" fmla="*/ 6 h 53"/>
                  <a:gd name="T20" fmla="*/ 23 w 51"/>
                  <a:gd name="T2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3">
                    <a:moveTo>
                      <a:pt x="23" y="0"/>
                    </a:moveTo>
                    <a:cubicBezTo>
                      <a:pt x="19" y="0"/>
                      <a:pt x="15" y="1"/>
                      <a:pt x="11" y="3"/>
                    </a:cubicBezTo>
                    <a:cubicBezTo>
                      <a:pt x="6" y="5"/>
                      <a:pt x="2" y="10"/>
                      <a:pt x="0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30"/>
                      <a:pt x="7" y="42"/>
                      <a:pt x="15" y="51"/>
                    </a:cubicBezTo>
                    <a:cubicBezTo>
                      <a:pt x="18" y="52"/>
                      <a:pt x="21" y="53"/>
                      <a:pt x="24" y="53"/>
                    </a:cubicBezTo>
                    <a:cubicBezTo>
                      <a:pt x="28" y="53"/>
                      <a:pt x="32" y="52"/>
                      <a:pt x="36" y="50"/>
                    </a:cubicBezTo>
                    <a:cubicBezTo>
                      <a:pt x="46" y="45"/>
                      <a:pt x="51" y="34"/>
                      <a:pt x="50" y="24"/>
                    </a:cubicBezTo>
                    <a:cubicBezTo>
                      <a:pt x="49" y="23"/>
                      <a:pt x="48" y="22"/>
                      <a:pt x="48" y="21"/>
                    </a:cubicBezTo>
                    <a:cubicBezTo>
                      <a:pt x="44" y="17"/>
                      <a:pt x="42" y="12"/>
                      <a:pt x="41" y="6"/>
                    </a:cubicBezTo>
                    <a:cubicBezTo>
                      <a:pt x="36" y="2"/>
                      <a:pt x="30" y="0"/>
                      <a:pt x="2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609"/>
              <p:cNvSpPr>
                <a:spLocks/>
              </p:cNvSpPr>
              <p:nvPr/>
            </p:nvSpPr>
            <p:spPr bwMode="auto">
              <a:xfrm>
                <a:off x="3359" y="2417"/>
                <a:ext cx="15" cy="31"/>
              </a:xfrm>
              <a:custGeom>
                <a:avLst/>
                <a:gdLst>
                  <a:gd name="T0" fmla="*/ 0 w 9"/>
                  <a:gd name="T1" fmla="*/ 0 h 18"/>
                  <a:gd name="T2" fmla="*/ 7 w 9"/>
                  <a:gd name="T3" fmla="*/ 15 h 18"/>
                  <a:gd name="T4" fmla="*/ 9 w 9"/>
                  <a:gd name="T5" fmla="*/ 18 h 18"/>
                  <a:gd name="T6" fmla="*/ 6 w 9"/>
                  <a:gd name="T7" fmla="*/ 8 h 18"/>
                  <a:gd name="T8" fmla="*/ 0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cubicBezTo>
                      <a:pt x="1" y="6"/>
                      <a:pt x="3" y="11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9" y="14"/>
                      <a:pt x="8" y="11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610"/>
              <p:cNvSpPr>
                <a:spLocks/>
              </p:cNvSpPr>
              <p:nvPr/>
            </p:nvSpPr>
            <p:spPr bwMode="auto">
              <a:xfrm>
                <a:off x="2910" y="2453"/>
                <a:ext cx="82" cy="83"/>
              </a:xfrm>
              <a:custGeom>
                <a:avLst/>
                <a:gdLst>
                  <a:gd name="T0" fmla="*/ 12 w 48"/>
                  <a:gd name="T1" fmla="*/ 0 h 48"/>
                  <a:gd name="T2" fmla="*/ 6 w 48"/>
                  <a:gd name="T3" fmla="*/ 33 h 48"/>
                  <a:gd name="T4" fmla="*/ 30 w 48"/>
                  <a:gd name="T5" fmla="*/ 48 h 48"/>
                  <a:gd name="T6" fmla="*/ 43 w 48"/>
                  <a:gd name="T7" fmla="*/ 45 h 48"/>
                  <a:gd name="T8" fmla="*/ 48 w 48"/>
                  <a:gd name="T9" fmla="*/ 41 h 48"/>
                  <a:gd name="T10" fmla="*/ 47 w 48"/>
                  <a:gd name="T11" fmla="*/ 36 h 48"/>
                  <a:gd name="T12" fmla="*/ 12 w 48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12" y="0"/>
                    </a:moveTo>
                    <a:cubicBezTo>
                      <a:pt x="3" y="8"/>
                      <a:pt x="0" y="22"/>
                      <a:pt x="6" y="33"/>
                    </a:cubicBezTo>
                    <a:cubicBezTo>
                      <a:pt x="11" y="43"/>
                      <a:pt x="21" y="48"/>
                      <a:pt x="30" y="48"/>
                    </a:cubicBezTo>
                    <a:cubicBezTo>
                      <a:pt x="35" y="48"/>
                      <a:pt x="39" y="47"/>
                      <a:pt x="43" y="45"/>
                    </a:cubicBezTo>
                    <a:cubicBezTo>
                      <a:pt x="45" y="44"/>
                      <a:pt x="47" y="43"/>
                      <a:pt x="48" y="41"/>
                    </a:cubicBezTo>
                    <a:cubicBezTo>
                      <a:pt x="47" y="39"/>
                      <a:pt x="47" y="38"/>
                      <a:pt x="47" y="36"/>
                    </a:cubicBezTo>
                    <a:cubicBezTo>
                      <a:pt x="32" y="28"/>
                      <a:pt x="20" y="16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611"/>
              <p:cNvSpPr>
                <a:spLocks/>
              </p:cNvSpPr>
              <p:nvPr/>
            </p:nvSpPr>
            <p:spPr bwMode="auto">
              <a:xfrm>
                <a:off x="2931" y="2447"/>
                <a:ext cx="75" cy="68"/>
              </a:xfrm>
              <a:custGeom>
                <a:avLst/>
                <a:gdLst>
                  <a:gd name="T0" fmla="*/ 31 w 44"/>
                  <a:gd name="T1" fmla="*/ 0 h 40"/>
                  <a:gd name="T2" fmla="*/ 17 w 44"/>
                  <a:gd name="T3" fmla="*/ 7 h 40"/>
                  <a:gd name="T4" fmla="*/ 7 w 44"/>
                  <a:gd name="T5" fmla="*/ 4 h 40"/>
                  <a:gd name="T6" fmla="*/ 4 w 44"/>
                  <a:gd name="T7" fmla="*/ 2 h 40"/>
                  <a:gd name="T8" fmla="*/ 0 w 44"/>
                  <a:gd name="T9" fmla="*/ 4 h 40"/>
                  <a:gd name="T10" fmla="*/ 35 w 44"/>
                  <a:gd name="T11" fmla="*/ 40 h 40"/>
                  <a:gd name="T12" fmla="*/ 44 w 44"/>
                  <a:gd name="T13" fmla="*/ 15 h 40"/>
                  <a:gd name="T14" fmla="*/ 43 w 44"/>
                  <a:gd name="T15" fmla="*/ 12 h 40"/>
                  <a:gd name="T16" fmla="*/ 31 w 44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0">
                    <a:moveTo>
                      <a:pt x="31" y="0"/>
                    </a:moveTo>
                    <a:cubicBezTo>
                      <a:pt x="27" y="5"/>
                      <a:pt x="22" y="7"/>
                      <a:pt x="17" y="7"/>
                    </a:cubicBezTo>
                    <a:cubicBezTo>
                      <a:pt x="14" y="7"/>
                      <a:pt x="10" y="6"/>
                      <a:pt x="7" y="4"/>
                    </a:cubicBezTo>
                    <a:cubicBezTo>
                      <a:pt x="6" y="4"/>
                      <a:pt x="5" y="3"/>
                      <a:pt x="4" y="2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8" y="20"/>
                      <a:pt x="20" y="32"/>
                      <a:pt x="35" y="40"/>
                    </a:cubicBezTo>
                    <a:cubicBezTo>
                      <a:pt x="33" y="30"/>
                      <a:pt x="37" y="21"/>
                      <a:pt x="44" y="15"/>
                    </a:cubicBezTo>
                    <a:cubicBezTo>
                      <a:pt x="43" y="14"/>
                      <a:pt x="43" y="13"/>
                      <a:pt x="43" y="12"/>
                    </a:cubicBezTo>
                    <a:cubicBezTo>
                      <a:pt x="40" y="7"/>
                      <a:pt x="36" y="3"/>
                      <a:pt x="3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612"/>
              <p:cNvSpPr>
                <a:spLocks/>
              </p:cNvSpPr>
              <p:nvPr/>
            </p:nvSpPr>
            <p:spPr bwMode="auto">
              <a:xfrm>
                <a:off x="2937" y="2441"/>
                <a:ext cx="47" cy="18"/>
              </a:xfrm>
              <a:custGeom>
                <a:avLst/>
                <a:gdLst>
                  <a:gd name="T0" fmla="*/ 14 w 27"/>
                  <a:gd name="T1" fmla="*/ 0 h 10"/>
                  <a:gd name="T2" fmla="*/ 2 w 27"/>
                  <a:gd name="T3" fmla="*/ 4 h 10"/>
                  <a:gd name="T4" fmla="*/ 0 w 27"/>
                  <a:gd name="T5" fmla="*/ 5 h 10"/>
                  <a:gd name="T6" fmla="*/ 3 w 27"/>
                  <a:gd name="T7" fmla="*/ 7 h 10"/>
                  <a:gd name="T8" fmla="*/ 13 w 27"/>
                  <a:gd name="T9" fmla="*/ 10 h 10"/>
                  <a:gd name="T10" fmla="*/ 27 w 27"/>
                  <a:gd name="T11" fmla="*/ 3 h 10"/>
                  <a:gd name="T12" fmla="*/ 14 w 27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0">
                    <a:moveTo>
                      <a:pt x="14" y="0"/>
                    </a:moveTo>
                    <a:cubicBezTo>
                      <a:pt x="10" y="0"/>
                      <a:pt x="6" y="1"/>
                      <a:pt x="2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6" y="9"/>
                      <a:pt x="10" y="10"/>
                      <a:pt x="13" y="10"/>
                    </a:cubicBezTo>
                    <a:cubicBezTo>
                      <a:pt x="18" y="10"/>
                      <a:pt x="23" y="8"/>
                      <a:pt x="27" y="3"/>
                    </a:cubicBezTo>
                    <a:cubicBezTo>
                      <a:pt x="23" y="1"/>
                      <a:pt x="19" y="0"/>
                      <a:pt x="14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613"/>
              <p:cNvSpPr>
                <a:spLocks/>
              </p:cNvSpPr>
              <p:nvPr/>
            </p:nvSpPr>
            <p:spPr bwMode="auto">
              <a:xfrm>
                <a:off x="3184" y="2272"/>
                <a:ext cx="41" cy="44"/>
              </a:xfrm>
              <a:custGeom>
                <a:avLst/>
                <a:gdLst>
                  <a:gd name="T0" fmla="*/ 13 w 24"/>
                  <a:gd name="T1" fmla="*/ 0 h 26"/>
                  <a:gd name="T2" fmla="*/ 9 w 24"/>
                  <a:gd name="T3" fmla="*/ 1 h 26"/>
                  <a:gd name="T4" fmla="*/ 3 w 24"/>
                  <a:gd name="T5" fmla="*/ 19 h 26"/>
                  <a:gd name="T6" fmla="*/ 15 w 24"/>
                  <a:gd name="T7" fmla="*/ 26 h 26"/>
                  <a:gd name="T8" fmla="*/ 21 w 24"/>
                  <a:gd name="T9" fmla="*/ 25 h 26"/>
                  <a:gd name="T10" fmla="*/ 24 w 24"/>
                  <a:gd name="T11" fmla="*/ 22 h 26"/>
                  <a:gd name="T12" fmla="*/ 15 w 24"/>
                  <a:gd name="T13" fmla="*/ 11 h 26"/>
                  <a:gd name="T14" fmla="*/ 13 w 24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6">
                    <a:moveTo>
                      <a:pt x="13" y="0"/>
                    </a:moveTo>
                    <a:cubicBezTo>
                      <a:pt x="11" y="0"/>
                      <a:pt x="10" y="1"/>
                      <a:pt x="9" y="1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2" y="24"/>
                      <a:pt x="23" y="23"/>
                      <a:pt x="24" y="22"/>
                    </a:cubicBezTo>
                    <a:cubicBezTo>
                      <a:pt x="20" y="20"/>
                      <a:pt x="17" y="16"/>
                      <a:pt x="15" y="11"/>
                    </a:cubicBezTo>
                    <a:cubicBezTo>
                      <a:pt x="13" y="7"/>
                      <a:pt x="13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614"/>
              <p:cNvSpPr>
                <a:spLocks/>
              </p:cNvSpPr>
              <p:nvPr/>
            </p:nvSpPr>
            <p:spPr bwMode="auto">
              <a:xfrm>
                <a:off x="2943" y="233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4 h 14"/>
                  <a:gd name="T10" fmla="*/ 14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1"/>
                    </a:cubicBezTo>
                    <a:cubicBezTo>
                      <a:pt x="1" y="3"/>
                      <a:pt x="0" y="7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3" y="2"/>
                      <a:pt x="10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615"/>
              <p:cNvSpPr>
                <a:spLocks/>
              </p:cNvSpPr>
              <p:nvPr/>
            </p:nvSpPr>
            <p:spPr bwMode="auto">
              <a:xfrm>
                <a:off x="3316" y="2579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6" y="0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3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5"/>
                    </a:cubicBezTo>
                    <a:cubicBezTo>
                      <a:pt x="39" y="30"/>
                      <a:pt x="43" y="19"/>
                      <a:pt x="38" y="10"/>
                    </a:cubicBezTo>
                    <a:cubicBezTo>
                      <a:pt x="35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616"/>
              <p:cNvSpPr>
                <a:spLocks/>
              </p:cNvSpPr>
              <p:nvPr/>
            </p:nvSpPr>
            <p:spPr bwMode="auto">
              <a:xfrm>
                <a:off x="3372" y="3054"/>
                <a:ext cx="96" cy="86"/>
              </a:xfrm>
              <a:custGeom>
                <a:avLst/>
                <a:gdLst>
                  <a:gd name="T0" fmla="*/ 29 w 56"/>
                  <a:gd name="T1" fmla="*/ 0 h 50"/>
                  <a:gd name="T2" fmla="*/ 6 w 56"/>
                  <a:gd name="T3" fmla="*/ 16 h 50"/>
                  <a:gd name="T4" fmla="*/ 18 w 56"/>
                  <a:gd name="T5" fmla="*/ 49 h 50"/>
                  <a:gd name="T6" fmla="*/ 21 w 56"/>
                  <a:gd name="T7" fmla="*/ 49 h 50"/>
                  <a:gd name="T8" fmla="*/ 37 w 56"/>
                  <a:gd name="T9" fmla="*/ 50 h 50"/>
                  <a:gd name="T10" fmla="*/ 53 w 56"/>
                  <a:gd name="T11" fmla="*/ 36 h 50"/>
                  <a:gd name="T12" fmla="*/ 51 w 56"/>
                  <a:gd name="T13" fmla="*/ 13 h 50"/>
                  <a:gd name="T14" fmla="*/ 48 w 56"/>
                  <a:gd name="T15" fmla="*/ 10 h 50"/>
                  <a:gd name="T16" fmla="*/ 48 w 56"/>
                  <a:gd name="T17" fmla="*/ 8 h 50"/>
                  <a:gd name="T18" fmla="*/ 39 w 56"/>
                  <a:gd name="T19" fmla="*/ 2 h 50"/>
                  <a:gd name="T20" fmla="*/ 29 w 56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50">
                    <a:moveTo>
                      <a:pt x="29" y="0"/>
                    </a:moveTo>
                    <a:cubicBezTo>
                      <a:pt x="19" y="0"/>
                      <a:pt x="10" y="6"/>
                      <a:pt x="6" y="16"/>
                    </a:cubicBezTo>
                    <a:cubicBezTo>
                      <a:pt x="0" y="29"/>
                      <a:pt x="6" y="43"/>
                      <a:pt x="18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27" y="49"/>
                      <a:pt x="32" y="50"/>
                      <a:pt x="37" y="50"/>
                    </a:cubicBezTo>
                    <a:cubicBezTo>
                      <a:pt x="44" y="48"/>
                      <a:pt x="50" y="43"/>
                      <a:pt x="53" y="36"/>
                    </a:cubicBezTo>
                    <a:cubicBezTo>
                      <a:pt x="56" y="28"/>
                      <a:pt x="55" y="19"/>
                      <a:pt x="51" y="13"/>
                    </a:cubicBezTo>
                    <a:cubicBezTo>
                      <a:pt x="50" y="12"/>
                      <a:pt x="49" y="11"/>
                      <a:pt x="48" y="10"/>
                    </a:cubicBezTo>
                    <a:cubicBezTo>
                      <a:pt x="48" y="9"/>
                      <a:pt x="48" y="9"/>
                      <a:pt x="48" y="8"/>
                    </a:cubicBezTo>
                    <a:cubicBezTo>
                      <a:pt x="45" y="6"/>
                      <a:pt x="43" y="4"/>
                      <a:pt x="39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617"/>
              <p:cNvSpPr>
                <a:spLocks/>
              </p:cNvSpPr>
              <p:nvPr/>
            </p:nvSpPr>
            <p:spPr bwMode="auto">
              <a:xfrm>
                <a:off x="3403" y="3138"/>
                <a:ext cx="33" cy="5"/>
              </a:xfrm>
              <a:custGeom>
                <a:avLst/>
                <a:gdLst>
                  <a:gd name="T0" fmla="*/ 3 w 19"/>
                  <a:gd name="T1" fmla="*/ 0 h 3"/>
                  <a:gd name="T2" fmla="*/ 0 w 19"/>
                  <a:gd name="T3" fmla="*/ 0 h 3"/>
                  <a:gd name="T4" fmla="*/ 1 w 19"/>
                  <a:gd name="T5" fmla="*/ 1 h 3"/>
                  <a:gd name="T6" fmla="*/ 11 w 19"/>
                  <a:gd name="T7" fmla="*/ 3 h 3"/>
                  <a:gd name="T8" fmla="*/ 19 w 19"/>
                  <a:gd name="T9" fmla="*/ 1 h 3"/>
                  <a:gd name="T10" fmla="*/ 3 w 19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4" y="2"/>
                      <a:pt x="8" y="3"/>
                      <a:pt x="11" y="3"/>
                    </a:cubicBezTo>
                    <a:cubicBezTo>
                      <a:pt x="14" y="3"/>
                      <a:pt x="17" y="2"/>
                      <a:pt x="19" y="1"/>
                    </a:cubicBezTo>
                    <a:cubicBezTo>
                      <a:pt x="14" y="1"/>
                      <a:pt x="9" y="0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618"/>
              <p:cNvSpPr>
                <a:spLocks/>
              </p:cNvSpPr>
              <p:nvPr/>
            </p:nvSpPr>
            <p:spPr bwMode="auto">
              <a:xfrm>
                <a:off x="3227" y="313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3 w 35"/>
                  <a:gd name="T3" fmla="*/ 9 h 31"/>
                  <a:gd name="T4" fmla="*/ 11 w 35"/>
                  <a:gd name="T5" fmla="*/ 30 h 31"/>
                  <a:gd name="T6" fmla="*/ 17 w 35"/>
                  <a:gd name="T7" fmla="*/ 31 h 31"/>
                  <a:gd name="T8" fmla="*/ 32 w 35"/>
                  <a:gd name="T9" fmla="*/ 22 h 31"/>
                  <a:gd name="T10" fmla="*/ 24 w 35"/>
                  <a:gd name="T11" fmla="*/ 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1" y="0"/>
                      <a:pt x="6" y="3"/>
                      <a:pt x="3" y="9"/>
                    </a:cubicBezTo>
                    <a:cubicBezTo>
                      <a:pt x="0" y="17"/>
                      <a:pt x="3" y="26"/>
                      <a:pt x="11" y="30"/>
                    </a:cubicBezTo>
                    <a:cubicBezTo>
                      <a:pt x="13" y="31"/>
                      <a:pt x="15" y="31"/>
                      <a:pt x="17" y="31"/>
                    </a:cubicBezTo>
                    <a:cubicBezTo>
                      <a:pt x="23" y="31"/>
                      <a:pt x="29" y="27"/>
                      <a:pt x="32" y="22"/>
                    </a:cubicBezTo>
                    <a:cubicBezTo>
                      <a:pt x="35" y="14"/>
                      <a:pt x="31" y="4"/>
                      <a:pt x="24" y="1"/>
                    </a:cubicBezTo>
                    <a:cubicBezTo>
                      <a:pt x="22" y="0"/>
                      <a:pt x="19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619"/>
              <p:cNvSpPr>
                <a:spLocks/>
              </p:cNvSpPr>
              <p:nvPr/>
            </p:nvSpPr>
            <p:spPr bwMode="auto">
              <a:xfrm>
                <a:off x="3189" y="2917"/>
                <a:ext cx="122" cy="118"/>
              </a:xfrm>
              <a:custGeom>
                <a:avLst/>
                <a:gdLst>
                  <a:gd name="T0" fmla="*/ 32 w 71"/>
                  <a:gd name="T1" fmla="*/ 0 h 69"/>
                  <a:gd name="T2" fmla="*/ 0 w 71"/>
                  <a:gd name="T3" fmla="*/ 21 h 69"/>
                  <a:gd name="T4" fmla="*/ 0 w 71"/>
                  <a:gd name="T5" fmla="*/ 22 h 69"/>
                  <a:gd name="T6" fmla="*/ 15 w 71"/>
                  <a:gd name="T7" fmla="*/ 17 h 69"/>
                  <a:gd name="T8" fmla="*/ 32 w 71"/>
                  <a:gd name="T9" fmla="*/ 23 h 69"/>
                  <a:gd name="T10" fmla="*/ 35 w 71"/>
                  <a:gd name="T11" fmla="*/ 59 h 69"/>
                  <a:gd name="T12" fmla="*/ 22 w 71"/>
                  <a:gd name="T13" fmla="*/ 67 h 69"/>
                  <a:gd name="T14" fmla="*/ 32 w 71"/>
                  <a:gd name="T15" fmla="*/ 69 h 69"/>
                  <a:gd name="T16" fmla="*/ 63 w 71"/>
                  <a:gd name="T17" fmla="*/ 48 h 69"/>
                  <a:gd name="T18" fmla="*/ 45 w 71"/>
                  <a:gd name="T19" fmla="*/ 3 h 69"/>
                  <a:gd name="T20" fmla="*/ 32 w 71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9">
                    <a:moveTo>
                      <a:pt x="32" y="0"/>
                    </a:moveTo>
                    <a:cubicBezTo>
                      <a:pt x="19" y="0"/>
                      <a:pt x="6" y="8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4" y="18"/>
                      <a:pt x="10" y="17"/>
                      <a:pt x="15" y="17"/>
                    </a:cubicBezTo>
                    <a:cubicBezTo>
                      <a:pt x="21" y="17"/>
                      <a:pt x="27" y="19"/>
                      <a:pt x="32" y="23"/>
                    </a:cubicBezTo>
                    <a:cubicBezTo>
                      <a:pt x="43" y="32"/>
                      <a:pt x="44" y="48"/>
                      <a:pt x="35" y="59"/>
                    </a:cubicBezTo>
                    <a:cubicBezTo>
                      <a:pt x="31" y="63"/>
                      <a:pt x="27" y="66"/>
                      <a:pt x="22" y="67"/>
                    </a:cubicBezTo>
                    <a:cubicBezTo>
                      <a:pt x="25" y="68"/>
                      <a:pt x="28" y="69"/>
                      <a:pt x="32" y="69"/>
                    </a:cubicBezTo>
                    <a:cubicBezTo>
                      <a:pt x="45" y="69"/>
                      <a:pt x="58" y="61"/>
                      <a:pt x="63" y="48"/>
                    </a:cubicBezTo>
                    <a:cubicBezTo>
                      <a:pt x="71" y="31"/>
                      <a:pt x="63" y="10"/>
                      <a:pt x="45" y="3"/>
                    </a:cubicBezTo>
                    <a:cubicBezTo>
                      <a:pt x="41" y="1"/>
                      <a:pt x="36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620"/>
              <p:cNvSpPr>
                <a:spLocks/>
              </p:cNvSpPr>
              <p:nvPr/>
            </p:nvSpPr>
            <p:spPr bwMode="auto">
              <a:xfrm>
                <a:off x="3021" y="2846"/>
                <a:ext cx="59" cy="57"/>
              </a:xfrm>
              <a:custGeom>
                <a:avLst/>
                <a:gdLst>
                  <a:gd name="T0" fmla="*/ 5 w 34"/>
                  <a:gd name="T1" fmla="*/ 0 h 33"/>
                  <a:gd name="T2" fmla="*/ 0 w 34"/>
                  <a:gd name="T3" fmla="*/ 5 h 33"/>
                  <a:gd name="T4" fmla="*/ 13 w 34"/>
                  <a:gd name="T5" fmla="*/ 20 h 33"/>
                  <a:gd name="T6" fmla="*/ 14 w 34"/>
                  <a:gd name="T7" fmla="*/ 33 h 33"/>
                  <a:gd name="T8" fmla="*/ 16 w 34"/>
                  <a:gd name="T9" fmla="*/ 33 h 33"/>
                  <a:gd name="T10" fmla="*/ 33 w 34"/>
                  <a:gd name="T11" fmla="*/ 22 h 33"/>
                  <a:gd name="T12" fmla="*/ 34 w 34"/>
                  <a:gd name="T13" fmla="*/ 18 h 33"/>
                  <a:gd name="T14" fmla="*/ 13 w 34"/>
                  <a:gd name="T15" fmla="*/ 10 h 33"/>
                  <a:gd name="T16" fmla="*/ 5 w 3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6" y="8"/>
                      <a:pt x="11" y="13"/>
                      <a:pt x="13" y="20"/>
                    </a:cubicBezTo>
                    <a:cubicBezTo>
                      <a:pt x="15" y="25"/>
                      <a:pt x="15" y="29"/>
                      <a:pt x="14" y="33"/>
                    </a:cubicBezTo>
                    <a:cubicBezTo>
                      <a:pt x="15" y="33"/>
                      <a:pt x="15" y="33"/>
                      <a:pt x="16" y="33"/>
                    </a:cubicBezTo>
                    <a:cubicBezTo>
                      <a:pt x="23" y="33"/>
                      <a:pt x="30" y="29"/>
                      <a:pt x="33" y="22"/>
                    </a:cubicBezTo>
                    <a:cubicBezTo>
                      <a:pt x="34" y="21"/>
                      <a:pt x="34" y="20"/>
                      <a:pt x="34" y="18"/>
                    </a:cubicBezTo>
                    <a:cubicBezTo>
                      <a:pt x="27" y="18"/>
                      <a:pt x="19" y="16"/>
                      <a:pt x="13" y="10"/>
                    </a:cubicBezTo>
                    <a:cubicBezTo>
                      <a:pt x="9" y="7"/>
                      <a:pt x="7" y="4"/>
                      <a:pt x="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621"/>
              <p:cNvSpPr>
                <a:spLocks/>
              </p:cNvSpPr>
              <p:nvPr/>
            </p:nvSpPr>
            <p:spPr bwMode="auto">
              <a:xfrm>
                <a:off x="3013" y="2855"/>
                <a:ext cx="34" cy="48"/>
              </a:xfrm>
              <a:custGeom>
                <a:avLst/>
                <a:gdLst>
                  <a:gd name="T0" fmla="*/ 5 w 20"/>
                  <a:gd name="T1" fmla="*/ 0 h 28"/>
                  <a:gd name="T2" fmla="*/ 4 w 20"/>
                  <a:gd name="T3" fmla="*/ 2 h 28"/>
                  <a:gd name="T4" fmla="*/ 14 w 20"/>
                  <a:gd name="T5" fmla="*/ 27 h 28"/>
                  <a:gd name="T6" fmla="*/ 19 w 20"/>
                  <a:gd name="T7" fmla="*/ 28 h 28"/>
                  <a:gd name="T8" fmla="*/ 18 w 20"/>
                  <a:gd name="T9" fmla="*/ 15 h 28"/>
                  <a:gd name="T10" fmla="*/ 5 w 20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8">
                    <a:moveTo>
                      <a:pt x="5" y="0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0" y="12"/>
                      <a:pt x="4" y="23"/>
                      <a:pt x="14" y="27"/>
                    </a:cubicBezTo>
                    <a:cubicBezTo>
                      <a:pt x="15" y="28"/>
                      <a:pt x="17" y="28"/>
                      <a:pt x="19" y="28"/>
                    </a:cubicBezTo>
                    <a:cubicBezTo>
                      <a:pt x="20" y="24"/>
                      <a:pt x="20" y="20"/>
                      <a:pt x="18" y="15"/>
                    </a:cubicBezTo>
                    <a:cubicBezTo>
                      <a:pt x="16" y="8"/>
                      <a:pt x="11" y="3"/>
                      <a:pt x="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622"/>
              <p:cNvSpPr>
                <a:spLocks/>
              </p:cNvSpPr>
              <p:nvPr/>
            </p:nvSpPr>
            <p:spPr bwMode="auto">
              <a:xfrm>
                <a:off x="3321" y="2800"/>
                <a:ext cx="81" cy="89"/>
              </a:xfrm>
              <a:custGeom>
                <a:avLst/>
                <a:gdLst>
                  <a:gd name="T0" fmla="*/ 26 w 47"/>
                  <a:gd name="T1" fmla="*/ 0 h 52"/>
                  <a:gd name="T2" fmla="*/ 2 w 47"/>
                  <a:gd name="T3" fmla="*/ 16 h 52"/>
                  <a:gd name="T4" fmla="*/ 0 w 47"/>
                  <a:gd name="T5" fmla="*/ 21 h 52"/>
                  <a:gd name="T6" fmla="*/ 11 w 47"/>
                  <a:gd name="T7" fmla="*/ 26 h 52"/>
                  <a:gd name="T8" fmla="*/ 12 w 47"/>
                  <a:gd name="T9" fmla="*/ 26 h 52"/>
                  <a:gd name="T10" fmla="*/ 23 w 47"/>
                  <a:gd name="T11" fmla="*/ 32 h 52"/>
                  <a:gd name="T12" fmla="*/ 31 w 47"/>
                  <a:gd name="T13" fmla="*/ 52 h 52"/>
                  <a:gd name="T14" fmla="*/ 47 w 47"/>
                  <a:gd name="T15" fmla="*/ 43 h 52"/>
                  <a:gd name="T16" fmla="*/ 30 w 47"/>
                  <a:gd name="T17" fmla="*/ 0 h 52"/>
                  <a:gd name="T18" fmla="*/ 26 w 47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2">
                    <a:moveTo>
                      <a:pt x="26" y="0"/>
                    </a:moveTo>
                    <a:cubicBezTo>
                      <a:pt x="16" y="0"/>
                      <a:pt x="6" y="6"/>
                      <a:pt x="2" y="16"/>
                    </a:cubicBezTo>
                    <a:cubicBezTo>
                      <a:pt x="1" y="17"/>
                      <a:pt x="1" y="19"/>
                      <a:pt x="0" y="21"/>
                    </a:cubicBezTo>
                    <a:cubicBezTo>
                      <a:pt x="4" y="21"/>
                      <a:pt x="8" y="23"/>
                      <a:pt x="11" y="26"/>
                    </a:cubicBezTo>
                    <a:cubicBezTo>
                      <a:pt x="11" y="26"/>
                      <a:pt x="11" y="26"/>
                      <a:pt x="12" y="26"/>
                    </a:cubicBezTo>
                    <a:cubicBezTo>
                      <a:pt x="16" y="27"/>
                      <a:pt x="20" y="29"/>
                      <a:pt x="23" y="32"/>
                    </a:cubicBezTo>
                    <a:cubicBezTo>
                      <a:pt x="30" y="37"/>
                      <a:pt x="32" y="45"/>
                      <a:pt x="31" y="52"/>
                    </a:cubicBezTo>
                    <a:cubicBezTo>
                      <a:pt x="37" y="51"/>
                      <a:pt x="43" y="48"/>
                      <a:pt x="47" y="43"/>
                    </a:cubicBezTo>
                    <a:cubicBezTo>
                      <a:pt x="37" y="30"/>
                      <a:pt x="31" y="15"/>
                      <a:pt x="30" y="0"/>
                    </a:cubicBezTo>
                    <a:cubicBezTo>
                      <a:pt x="28" y="0"/>
                      <a:pt x="27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623"/>
              <p:cNvSpPr>
                <a:spLocks/>
              </p:cNvSpPr>
              <p:nvPr/>
            </p:nvSpPr>
            <p:spPr bwMode="auto">
              <a:xfrm>
                <a:off x="3372" y="2800"/>
                <a:ext cx="45" cy="74"/>
              </a:xfrm>
              <a:custGeom>
                <a:avLst/>
                <a:gdLst>
                  <a:gd name="T0" fmla="*/ 0 w 26"/>
                  <a:gd name="T1" fmla="*/ 0 h 43"/>
                  <a:gd name="T2" fmla="*/ 17 w 26"/>
                  <a:gd name="T3" fmla="*/ 43 h 43"/>
                  <a:gd name="T4" fmla="*/ 21 w 26"/>
                  <a:gd name="T5" fmla="*/ 36 h 43"/>
                  <a:gd name="T6" fmla="*/ 7 w 26"/>
                  <a:gd name="T7" fmla="*/ 2 h 43"/>
                  <a:gd name="T8" fmla="*/ 0 w 26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3">
                    <a:moveTo>
                      <a:pt x="0" y="0"/>
                    </a:moveTo>
                    <a:cubicBezTo>
                      <a:pt x="1" y="15"/>
                      <a:pt x="7" y="30"/>
                      <a:pt x="17" y="43"/>
                    </a:cubicBezTo>
                    <a:cubicBezTo>
                      <a:pt x="18" y="41"/>
                      <a:pt x="20" y="39"/>
                      <a:pt x="21" y="36"/>
                    </a:cubicBezTo>
                    <a:cubicBezTo>
                      <a:pt x="26" y="23"/>
                      <a:pt x="20" y="7"/>
                      <a:pt x="7" y="2"/>
                    </a:cubicBezTo>
                    <a:cubicBezTo>
                      <a:pt x="4" y="1"/>
                      <a:pt x="2" y="0"/>
                      <a:pt x="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624"/>
              <p:cNvSpPr>
                <a:spLocks/>
              </p:cNvSpPr>
              <p:nvPr/>
            </p:nvSpPr>
            <p:spPr bwMode="auto">
              <a:xfrm>
                <a:off x="3342" y="2845"/>
                <a:ext cx="34" cy="46"/>
              </a:xfrm>
              <a:custGeom>
                <a:avLst/>
                <a:gdLst>
                  <a:gd name="T0" fmla="*/ 0 w 20"/>
                  <a:gd name="T1" fmla="*/ 0 h 27"/>
                  <a:gd name="T2" fmla="*/ 2 w 20"/>
                  <a:gd name="T3" fmla="*/ 24 h 27"/>
                  <a:gd name="T4" fmla="*/ 4 w 20"/>
                  <a:gd name="T5" fmla="*/ 24 h 27"/>
                  <a:gd name="T6" fmla="*/ 14 w 20"/>
                  <a:gd name="T7" fmla="*/ 27 h 27"/>
                  <a:gd name="T8" fmla="*/ 19 w 20"/>
                  <a:gd name="T9" fmla="*/ 26 h 27"/>
                  <a:gd name="T10" fmla="*/ 11 w 20"/>
                  <a:gd name="T11" fmla="*/ 6 h 27"/>
                  <a:gd name="T12" fmla="*/ 0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cubicBezTo>
                      <a:pt x="6" y="7"/>
                      <a:pt x="7" y="16"/>
                      <a:pt x="2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7" y="26"/>
                      <a:pt x="11" y="27"/>
                      <a:pt x="14" y="27"/>
                    </a:cubicBezTo>
                    <a:cubicBezTo>
                      <a:pt x="16" y="27"/>
                      <a:pt x="17" y="26"/>
                      <a:pt x="19" y="26"/>
                    </a:cubicBezTo>
                    <a:cubicBezTo>
                      <a:pt x="20" y="19"/>
                      <a:pt x="18" y="11"/>
                      <a:pt x="11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625"/>
              <p:cNvSpPr>
                <a:spLocks/>
              </p:cNvSpPr>
              <p:nvPr/>
            </p:nvSpPr>
            <p:spPr bwMode="auto">
              <a:xfrm>
                <a:off x="3059" y="3059"/>
                <a:ext cx="99" cy="84"/>
              </a:xfrm>
              <a:custGeom>
                <a:avLst/>
                <a:gdLst>
                  <a:gd name="T0" fmla="*/ 27 w 58"/>
                  <a:gd name="T1" fmla="*/ 0 h 49"/>
                  <a:gd name="T2" fmla="*/ 2 w 58"/>
                  <a:gd name="T3" fmla="*/ 17 h 49"/>
                  <a:gd name="T4" fmla="*/ 0 w 58"/>
                  <a:gd name="T5" fmla="*/ 24 h 49"/>
                  <a:gd name="T6" fmla="*/ 5 w 58"/>
                  <a:gd name="T7" fmla="*/ 21 h 49"/>
                  <a:gd name="T8" fmla="*/ 18 w 58"/>
                  <a:gd name="T9" fmla="*/ 17 h 49"/>
                  <a:gd name="T10" fmla="*/ 41 w 58"/>
                  <a:gd name="T11" fmla="*/ 30 h 49"/>
                  <a:gd name="T12" fmla="*/ 44 w 58"/>
                  <a:gd name="T13" fmla="*/ 49 h 49"/>
                  <a:gd name="T14" fmla="*/ 52 w 58"/>
                  <a:gd name="T15" fmla="*/ 38 h 49"/>
                  <a:gd name="T16" fmla="*/ 38 w 58"/>
                  <a:gd name="T17" fmla="*/ 2 h 49"/>
                  <a:gd name="T18" fmla="*/ 27 w 58"/>
                  <a:gd name="T1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9">
                    <a:moveTo>
                      <a:pt x="27" y="0"/>
                    </a:moveTo>
                    <a:cubicBezTo>
                      <a:pt x="17" y="0"/>
                      <a:pt x="7" y="6"/>
                      <a:pt x="2" y="17"/>
                    </a:cubicBezTo>
                    <a:cubicBezTo>
                      <a:pt x="1" y="19"/>
                      <a:pt x="1" y="21"/>
                      <a:pt x="0" y="24"/>
                    </a:cubicBezTo>
                    <a:cubicBezTo>
                      <a:pt x="2" y="23"/>
                      <a:pt x="3" y="21"/>
                      <a:pt x="5" y="21"/>
                    </a:cubicBezTo>
                    <a:cubicBezTo>
                      <a:pt x="9" y="18"/>
                      <a:pt x="14" y="17"/>
                      <a:pt x="18" y="17"/>
                    </a:cubicBezTo>
                    <a:cubicBezTo>
                      <a:pt x="27" y="17"/>
                      <a:pt x="36" y="21"/>
                      <a:pt x="41" y="30"/>
                    </a:cubicBezTo>
                    <a:cubicBezTo>
                      <a:pt x="45" y="36"/>
                      <a:pt x="46" y="43"/>
                      <a:pt x="44" y="49"/>
                    </a:cubicBezTo>
                    <a:cubicBezTo>
                      <a:pt x="48" y="46"/>
                      <a:pt x="51" y="43"/>
                      <a:pt x="52" y="38"/>
                    </a:cubicBezTo>
                    <a:cubicBezTo>
                      <a:pt x="58" y="24"/>
                      <a:pt x="52" y="8"/>
                      <a:pt x="38" y="2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626"/>
              <p:cNvSpPr>
                <a:spLocks/>
              </p:cNvSpPr>
              <p:nvPr/>
            </p:nvSpPr>
            <p:spPr bwMode="auto">
              <a:xfrm>
                <a:off x="3148" y="2776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8 h 26"/>
                  <a:gd name="T4" fmla="*/ 10 w 30"/>
                  <a:gd name="T5" fmla="*/ 25 h 26"/>
                  <a:gd name="T6" fmla="*/ 15 w 30"/>
                  <a:gd name="T7" fmla="*/ 26 h 26"/>
                  <a:gd name="T8" fmla="*/ 27 w 30"/>
                  <a:gd name="T9" fmla="*/ 18 h 26"/>
                  <a:gd name="T10" fmla="*/ 20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5" y="3"/>
                      <a:pt x="3" y="8"/>
                    </a:cubicBezTo>
                    <a:cubicBezTo>
                      <a:pt x="0" y="14"/>
                      <a:pt x="3" y="22"/>
                      <a:pt x="10" y="25"/>
                    </a:cubicBezTo>
                    <a:cubicBezTo>
                      <a:pt x="12" y="26"/>
                      <a:pt x="13" y="26"/>
                      <a:pt x="15" y="26"/>
                    </a:cubicBezTo>
                    <a:cubicBezTo>
                      <a:pt x="20" y="26"/>
                      <a:pt x="25" y="23"/>
                      <a:pt x="27" y="18"/>
                    </a:cubicBezTo>
                    <a:cubicBezTo>
                      <a:pt x="30" y="11"/>
                      <a:pt x="27" y="3"/>
                      <a:pt x="20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627"/>
              <p:cNvSpPr>
                <a:spLocks/>
              </p:cNvSpPr>
              <p:nvPr/>
            </p:nvSpPr>
            <p:spPr bwMode="auto">
              <a:xfrm>
                <a:off x="2996" y="2987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2 w 12"/>
                  <a:gd name="T3" fmla="*/ 4 h 14"/>
                  <a:gd name="T4" fmla="*/ 5 w 12"/>
                  <a:gd name="T5" fmla="*/ 13 h 14"/>
                  <a:gd name="T6" fmla="*/ 8 w 12"/>
                  <a:gd name="T7" fmla="*/ 14 h 14"/>
                  <a:gd name="T8" fmla="*/ 9 w 12"/>
                  <a:gd name="T9" fmla="*/ 13 h 14"/>
                  <a:gd name="T10" fmla="*/ 12 w 12"/>
                  <a:gd name="T11" fmla="*/ 1 h 14"/>
                  <a:gd name="T12" fmla="*/ 11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3" y="1"/>
                      <a:pt x="2" y="4"/>
                    </a:cubicBezTo>
                    <a:cubicBezTo>
                      <a:pt x="0" y="7"/>
                      <a:pt x="2" y="12"/>
                      <a:pt x="5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cubicBezTo>
                      <a:pt x="8" y="9"/>
                      <a:pt x="9" y="4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628"/>
              <p:cNvSpPr>
                <a:spLocks/>
              </p:cNvSpPr>
              <p:nvPr/>
            </p:nvSpPr>
            <p:spPr bwMode="auto">
              <a:xfrm>
                <a:off x="3451" y="2924"/>
                <a:ext cx="67" cy="60"/>
              </a:xfrm>
              <a:custGeom>
                <a:avLst/>
                <a:gdLst>
                  <a:gd name="T0" fmla="*/ 10 w 39"/>
                  <a:gd name="T1" fmla="*/ 0 h 35"/>
                  <a:gd name="T2" fmla="*/ 2 w 39"/>
                  <a:gd name="T3" fmla="*/ 9 h 35"/>
                  <a:gd name="T4" fmla="*/ 3 w 39"/>
                  <a:gd name="T5" fmla="*/ 25 h 35"/>
                  <a:gd name="T6" fmla="*/ 3 w 39"/>
                  <a:gd name="T7" fmla="*/ 25 h 35"/>
                  <a:gd name="T8" fmla="*/ 9 w 39"/>
                  <a:gd name="T9" fmla="*/ 22 h 35"/>
                  <a:gd name="T10" fmla="*/ 15 w 39"/>
                  <a:gd name="T11" fmla="*/ 24 h 35"/>
                  <a:gd name="T12" fmla="*/ 16 w 39"/>
                  <a:gd name="T13" fmla="*/ 35 h 35"/>
                  <a:gd name="T14" fmla="*/ 19 w 39"/>
                  <a:gd name="T15" fmla="*/ 35 h 35"/>
                  <a:gd name="T16" fmla="*/ 37 w 39"/>
                  <a:gd name="T17" fmla="*/ 24 h 35"/>
                  <a:gd name="T18" fmla="*/ 34 w 39"/>
                  <a:gd name="T19" fmla="*/ 5 h 35"/>
                  <a:gd name="T20" fmla="*/ 10 w 39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5">
                    <a:moveTo>
                      <a:pt x="10" y="0"/>
                    </a:moveTo>
                    <a:cubicBezTo>
                      <a:pt x="7" y="2"/>
                      <a:pt x="4" y="5"/>
                      <a:pt x="2" y="9"/>
                    </a:cubicBezTo>
                    <a:cubicBezTo>
                      <a:pt x="0" y="14"/>
                      <a:pt x="0" y="20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5" y="23"/>
                      <a:pt x="7" y="22"/>
                      <a:pt x="9" y="22"/>
                    </a:cubicBezTo>
                    <a:cubicBezTo>
                      <a:pt x="11" y="22"/>
                      <a:pt x="13" y="23"/>
                      <a:pt x="15" y="24"/>
                    </a:cubicBezTo>
                    <a:cubicBezTo>
                      <a:pt x="18" y="27"/>
                      <a:pt x="19" y="31"/>
                      <a:pt x="16" y="35"/>
                    </a:cubicBezTo>
                    <a:cubicBezTo>
                      <a:pt x="17" y="35"/>
                      <a:pt x="18" y="35"/>
                      <a:pt x="19" y="35"/>
                    </a:cubicBezTo>
                    <a:cubicBezTo>
                      <a:pt x="27" y="35"/>
                      <a:pt x="34" y="31"/>
                      <a:pt x="37" y="24"/>
                    </a:cubicBezTo>
                    <a:cubicBezTo>
                      <a:pt x="39" y="17"/>
                      <a:pt x="38" y="10"/>
                      <a:pt x="34" y="5"/>
                    </a:cubicBezTo>
                    <a:cubicBezTo>
                      <a:pt x="26" y="4"/>
                      <a:pt x="18" y="3"/>
                      <a:pt x="1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629"/>
              <p:cNvSpPr>
                <a:spLocks/>
              </p:cNvSpPr>
              <p:nvPr/>
            </p:nvSpPr>
            <p:spPr bwMode="auto">
              <a:xfrm>
                <a:off x="3468" y="2920"/>
                <a:ext cx="41" cy="12"/>
              </a:xfrm>
              <a:custGeom>
                <a:avLst/>
                <a:gdLst>
                  <a:gd name="T0" fmla="*/ 10 w 24"/>
                  <a:gd name="T1" fmla="*/ 0 h 7"/>
                  <a:gd name="T2" fmla="*/ 0 w 24"/>
                  <a:gd name="T3" fmla="*/ 2 h 7"/>
                  <a:gd name="T4" fmla="*/ 24 w 24"/>
                  <a:gd name="T5" fmla="*/ 7 h 7"/>
                  <a:gd name="T6" fmla="*/ 17 w 24"/>
                  <a:gd name="T7" fmla="*/ 1 h 7"/>
                  <a:gd name="T8" fmla="*/ 10 w 2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10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8" y="5"/>
                      <a:pt x="16" y="6"/>
                      <a:pt x="24" y="7"/>
                    </a:cubicBezTo>
                    <a:cubicBezTo>
                      <a:pt x="22" y="5"/>
                      <a:pt x="20" y="3"/>
                      <a:pt x="17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630"/>
              <p:cNvSpPr>
                <a:spLocks/>
              </p:cNvSpPr>
              <p:nvPr/>
            </p:nvSpPr>
            <p:spPr bwMode="auto">
              <a:xfrm>
                <a:off x="3456" y="2961"/>
                <a:ext cx="28" cy="23"/>
              </a:xfrm>
              <a:custGeom>
                <a:avLst/>
                <a:gdLst>
                  <a:gd name="T0" fmla="*/ 6 w 16"/>
                  <a:gd name="T1" fmla="*/ 0 h 13"/>
                  <a:gd name="T2" fmla="*/ 0 w 16"/>
                  <a:gd name="T3" fmla="*/ 3 h 13"/>
                  <a:gd name="T4" fmla="*/ 0 w 16"/>
                  <a:gd name="T5" fmla="*/ 3 h 13"/>
                  <a:gd name="T6" fmla="*/ 9 w 16"/>
                  <a:gd name="T7" fmla="*/ 12 h 13"/>
                  <a:gd name="T8" fmla="*/ 13 w 16"/>
                  <a:gd name="T9" fmla="*/ 13 h 13"/>
                  <a:gd name="T10" fmla="*/ 12 w 16"/>
                  <a:gd name="T11" fmla="*/ 2 h 13"/>
                  <a:gd name="T12" fmla="*/ 6 w 1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3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7"/>
                      <a:pt x="5" y="10"/>
                      <a:pt x="9" y="12"/>
                    </a:cubicBezTo>
                    <a:cubicBezTo>
                      <a:pt x="11" y="12"/>
                      <a:pt x="12" y="13"/>
                      <a:pt x="13" y="13"/>
                    </a:cubicBezTo>
                    <a:cubicBezTo>
                      <a:pt x="16" y="9"/>
                      <a:pt x="15" y="5"/>
                      <a:pt x="12" y="2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631"/>
              <p:cNvSpPr>
                <a:spLocks/>
              </p:cNvSpPr>
              <p:nvPr/>
            </p:nvSpPr>
            <p:spPr bwMode="auto">
              <a:xfrm>
                <a:off x="3588" y="3298"/>
                <a:ext cx="79" cy="87"/>
              </a:xfrm>
              <a:custGeom>
                <a:avLst/>
                <a:gdLst>
                  <a:gd name="T0" fmla="*/ 17 w 46"/>
                  <a:gd name="T1" fmla="*/ 0 h 51"/>
                  <a:gd name="T2" fmla="*/ 3 w 46"/>
                  <a:gd name="T3" fmla="*/ 4 h 51"/>
                  <a:gd name="T4" fmla="*/ 0 w 46"/>
                  <a:gd name="T5" fmla="*/ 44 h 51"/>
                  <a:gd name="T6" fmla="*/ 17 w 46"/>
                  <a:gd name="T7" fmla="*/ 51 h 51"/>
                  <a:gd name="T8" fmla="*/ 34 w 46"/>
                  <a:gd name="T9" fmla="*/ 45 h 51"/>
                  <a:gd name="T10" fmla="*/ 37 w 46"/>
                  <a:gd name="T11" fmla="*/ 9 h 51"/>
                  <a:gd name="T12" fmla="*/ 17 w 4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51">
                    <a:moveTo>
                      <a:pt x="17" y="0"/>
                    </a:moveTo>
                    <a:cubicBezTo>
                      <a:pt x="12" y="0"/>
                      <a:pt x="7" y="1"/>
                      <a:pt x="3" y="4"/>
                    </a:cubicBezTo>
                    <a:cubicBezTo>
                      <a:pt x="4" y="17"/>
                      <a:pt x="3" y="31"/>
                      <a:pt x="0" y="44"/>
                    </a:cubicBezTo>
                    <a:cubicBezTo>
                      <a:pt x="5" y="49"/>
                      <a:pt x="11" y="51"/>
                      <a:pt x="17" y="51"/>
                    </a:cubicBezTo>
                    <a:cubicBezTo>
                      <a:pt x="23" y="51"/>
                      <a:pt x="29" y="49"/>
                      <a:pt x="34" y="45"/>
                    </a:cubicBezTo>
                    <a:cubicBezTo>
                      <a:pt x="45" y="36"/>
                      <a:pt x="46" y="19"/>
                      <a:pt x="37" y="9"/>
                    </a:cubicBezTo>
                    <a:cubicBezTo>
                      <a:pt x="32" y="3"/>
                      <a:pt x="24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632"/>
              <p:cNvSpPr>
                <a:spLocks/>
              </p:cNvSpPr>
              <p:nvPr/>
            </p:nvSpPr>
            <p:spPr bwMode="auto">
              <a:xfrm>
                <a:off x="3574" y="3304"/>
                <a:ext cx="21" cy="69"/>
              </a:xfrm>
              <a:custGeom>
                <a:avLst/>
                <a:gdLst>
                  <a:gd name="T0" fmla="*/ 11 w 12"/>
                  <a:gd name="T1" fmla="*/ 0 h 40"/>
                  <a:gd name="T2" fmla="*/ 8 w 12"/>
                  <a:gd name="T3" fmla="*/ 2 h 40"/>
                  <a:gd name="T4" fmla="*/ 0 w 12"/>
                  <a:gd name="T5" fmla="*/ 18 h 40"/>
                  <a:gd name="T6" fmla="*/ 0 w 12"/>
                  <a:gd name="T7" fmla="*/ 20 h 40"/>
                  <a:gd name="T8" fmla="*/ 1 w 12"/>
                  <a:gd name="T9" fmla="*/ 31 h 40"/>
                  <a:gd name="T10" fmla="*/ 6 w 12"/>
                  <a:gd name="T11" fmla="*/ 38 h 40"/>
                  <a:gd name="T12" fmla="*/ 8 w 12"/>
                  <a:gd name="T13" fmla="*/ 40 h 40"/>
                  <a:gd name="T14" fmla="*/ 11 w 12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0">
                    <a:moveTo>
                      <a:pt x="11" y="0"/>
                    </a:moveTo>
                    <a:cubicBezTo>
                      <a:pt x="10" y="0"/>
                      <a:pt x="9" y="1"/>
                      <a:pt x="8" y="2"/>
                    </a:cubicBezTo>
                    <a:cubicBezTo>
                      <a:pt x="3" y="6"/>
                      <a:pt x="0" y="12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2" y="23"/>
                      <a:pt x="2" y="28"/>
                      <a:pt x="1" y="31"/>
                    </a:cubicBezTo>
                    <a:cubicBezTo>
                      <a:pt x="2" y="34"/>
                      <a:pt x="4" y="36"/>
                      <a:pt x="6" y="38"/>
                    </a:cubicBezTo>
                    <a:cubicBezTo>
                      <a:pt x="6" y="39"/>
                      <a:pt x="7" y="40"/>
                      <a:pt x="8" y="40"/>
                    </a:cubicBezTo>
                    <a:cubicBezTo>
                      <a:pt x="11" y="27"/>
                      <a:pt x="12" y="13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633"/>
              <p:cNvSpPr>
                <a:spLocks/>
              </p:cNvSpPr>
              <p:nvPr/>
            </p:nvSpPr>
            <p:spPr bwMode="auto">
              <a:xfrm>
                <a:off x="3573" y="3493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7 w 35"/>
                  <a:gd name="T3" fmla="*/ 3 h 31"/>
                  <a:gd name="T4" fmla="*/ 5 w 35"/>
                  <a:gd name="T5" fmla="*/ 25 h 31"/>
                  <a:gd name="T6" fmla="*/ 17 w 35"/>
                  <a:gd name="T7" fmla="*/ 31 h 31"/>
                  <a:gd name="T8" fmla="*/ 27 w 35"/>
                  <a:gd name="T9" fmla="*/ 27 h 31"/>
                  <a:gd name="T10" fmla="*/ 29 w 35"/>
                  <a:gd name="T11" fmla="*/ 5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4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5" y="25"/>
                    </a:cubicBezTo>
                    <a:cubicBezTo>
                      <a:pt x="9" y="29"/>
                      <a:pt x="13" y="31"/>
                      <a:pt x="17" y="31"/>
                    </a:cubicBezTo>
                    <a:cubicBezTo>
                      <a:pt x="21" y="31"/>
                      <a:pt x="25" y="29"/>
                      <a:pt x="27" y="27"/>
                    </a:cubicBezTo>
                    <a:cubicBezTo>
                      <a:pt x="34" y="21"/>
                      <a:pt x="35" y="12"/>
                      <a:pt x="29" y="5"/>
                    </a:cubicBezTo>
                    <a:cubicBezTo>
                      <a:pt x="26" y="1"/>
                      <a:pt x="22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634"/>
              <p:cNvSpPr>
                <a:spLocks/>
              </p:cNvSpPr>
              <p:nvPr/>
            </p:nvSpPr>
            <p:spPr bwMode="auto">
              <a:xfrm>
                <a:off x="3362" y="3388"/>
                <a:ext cx="132" cy="117"/>
              </a:xfrm>
              <a:custGeom>
                <a:avLst/>
                <a:gdLst>
                  <a:gd name="T0" fmla="*/ 39 w 77"/>
                  <a:gd name="T1" fmla="*/ 0 h 68"/>
                  <a:gd name="T2" fmla="*/ 16 w 77"/>
                  <a:gd name="T3" fmla="*/ 8 h 68"/>
                  <a:gd name="T4" fmla="*/ 13 w 77"/>
                  <a:gd name="T5" fmla="*/ 56 h 68"/>
                  <a:gd name="T6" fmla="*/ 39 w 77"/>
                  <a:gd name="T7" fmla="*/ 68 h 68"/>
                  <a:gd name="T8" fmla="*/ 61 w 77"/>
                  <a:gd name="T9" fmla="*/ 60 h 68"/>
                  <a:gd name="T10" fmla="*/ 65 w 77"/>
                  <a:gd name="T11" fmla="*/ 12 h 68"/>
                  <a:gd name="T12" fmla="*/ 39 w 77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8">
                    <a:moveTo>
                      <a:pt x="39" y="0"/>
                    </a:moveTo>
                    <a:cubicBezTo>
                      <a:pt x="31" y="0"/>
                      <a:pt x="23" y="2"/>
                      <a:pt x="16" y="8"/>
                    </a:cubicBezTo>
                    <a:cubicBezTo>
                      <a:pt x="2" y="20"/>
                      <a:pt x="0" y="42"/>
                      <a:pt x="13" y="56"/>
                    </a:cubicBezTo>
                    <a:cubicBezTo>
                      <a:pt x="19" y="64"/>
                      <a:pt x="29" y="68"/>
                      <a:pt x="39" y="68"/>
                    </a:cubicBezTo>
                    <a:cubicBezTo>
                      <a:pt x="47" y="68"/>
                      <a:pt x="54" y="65"/>
                      <a:pt x="61" y="60"/>
                    </a:cubicBezTo>
                    <a:cubicBezTo>
                      <a:pt x="75" y="48"/>
                      <a:pt x="77" y="26"/>
                      <a:pt x="65" y="12"/>
                    </a:cubicBezTo>
                    <a:cubicBezTo>
                      <a:pt x="58" y="4"/>
                      <a:pt x="48" y="0"/>
                      <a:pt x="3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635"/>
              <p:cNvSpPr>
                <a:spLocks/>
              </p:cNvSpPr>
              <p:nvPr/>
            </p:nvSpPr>
            <p:spPr bwMode="auto">
              <a:xfrm>
                <a:off x="3211" y="3543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9 w 42"/>
                  <a:gd name="T3" fmla="*/ 4 h 37"/>
                  <a:gd name="T4" fmla="*/ 7 w 42"/>
                  <a:gd name="T5" fmla="*/ 31 h 37"/>
                  <a:gd name="T6" fmla="*/ 21 w 42"/>
                  <a:gd name="T7" fmla="*/ 37 h 37"/>
                  <a:gd name="T8" fmla="*/ 33 w 42"/>
                  <a:gd name="T9" fmla="*/ 33 h 37"/>
                  <a:gd name="T10" fmla="*/ 35 w 42"/>
                  <a:gd name="T11" fmla="*/ 6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3"/>
                    </a:cubicBezTo>
                    <a:cubicBezTo>
                      <a:pt x="41" y="26"/>
                      <a:pt x="42" y="14"/>
                      <a:pt x="35" y="6"/>
                    </a:cubicBezTo>
                    <a:cubicBezTo>
                      <a:pt x="32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636"/>
              <p:cNvSpPr>
                <a:spLocks/>
              </p:cNvSpPr>
              <p:nvPr/>
            </p:nvSpPr>
            <p:spPr bwMode="auto">
              <a:xfrm>
                <a:off x="3321" y="3234"/>
                <a:ext cx="96" cy="89"/>
              </a:xfrm>
              <a:custGeom>
                <a:avLst/>
                <a:gdLst>
                  <a:gd name="T0" fmla="*/ 30 w 56"/>
                  <a:gd name="T1" fmla="*/ 0 h 52"/>
                  <a:gd name="T2" fmla="*/ 18 w 56"/>
                  <a:gd name="T3" fmla="*/ 23 h 52"/>
                  <a:gd name="T4" fmla="*/ 4 w 56"/>
                  <a:gd name="T5" fmla="*/ 27 h 52"/>
                  <a:gd name="T6" fmla="*/ 0 w 56"/>
                  <a:gd name="T7" fmla="*/ 27 h 52"/>
                  <a:gd name="T8" fmla="*/ 6 w 56"/>
                  <a:gd name="T9" fmla="*/ 43 h 52"/>
                  <a:gd name="T10" fmla="*/ 26 w 56"/>
                  <a:gd name="T11" fmla="*/ 52 h 52"/>
                  <a:gd name="T12" fmla="*/ 43 w 56"/>
                  <a:gd name="T13" fmla="*/ 46 h 52"/>
                  <a:gd name="T14" fmla="*/ 46 w 56"/>
                  <a:gd name="T15" fmla="*/ 9 h 52"/>
                  <a:gd name="T16" fmla="*/ 30 w 5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2">
                    <a:moveTo>
                      <a:pt x="30" y="0"/>
                    </a:moveTo>
                    <a:cubicBezTo>
                      <a:pt x="31" y="9"/>
                      <a:pt x="26" y="18"/>
                      <a:pt x="18" y="23"/>
                    </a:cubicBezTo>
                    <a:cubicBezTo>
                      <a:pt x="14" y="26"/>
                      <a:pt x="9" y="27"/>
                      <a:pt x="4" y="27"/>
                    </a:cubicBezTo>
                    <a:cubicBezTo>
                      <a:pt x="3" y="27"/>
                      <a:pt x="1" y="27"/>
                      <a:pt x="0" y="27"/>
                    </a:cubicBezTo>
                    <a:cubicBezTo>
                      <a:pt x="0" y="32"/>
                      <a:pt x="2" y="38"/>
                      <a:pt x="6" y="43"/>
                    </a:cubicBezTo>
                    <a:cubicBezTo>
                      <a:pt x="11" y="49"/>
                      <a:pt x="19" y="52"/>
                      <a:pt x="26" y="52"/>
                    </a:cubicBezTo>
                    <a:cubicBezTo>
                      <a:pt x="32" y="52"/>
                      <a:pt x="38" y="50"/>
                      <a:pt x="43" y="46"/>
                    </a:cubicBezTo>
                    <a:cubicBezTo>
                      <a:pt x="54" y="36"/>
                      <a:pt x="56" y="20"/>
                      <a:pt x="46" y="9"/>
                    </a:cubicBezTo>
                    <a:cubicBezTo>
                      <a:pt x="42" y="4"/>
                      <a:pt x="36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637"/>
              <p:cNvSpPr>
                <a:spLocks/>
              </p:cNvSpPr>
              <p:nvPr/>
            </p:nvSpPr>
            <p:spPr bwMode="auto">
              <a:xfrm>
                <a:off x="3431" y="3581"/>
                <a:ext cx="104" cy="94"/>
              </a:xfrm>
              <a:custGeom>
                <a:avLst/>
                <a:gdLst>
                  <a:gd name="T0" fmla="*/ 31 w 61"/>
                  <a:gd name="T1" fmla="*/ 0 h 55"/>
                  <a:gd name="T2" fmla="*/ 13 w 61"/>
                  <a:gd name="T3" fmla="*/ 7 h 55"/>
                  <a:gd name="T4" fmla="*/ 10 w 61"/>
                  <a:gd name="T5" fmla="*/ 45 h 55"/>
                  <a:gd name="T6" fmla="*/ 31 w 61"/>
                  <a:gd name="T7" fmla="*/ 55 h 55"/>
                  <a:gd name="T8" fmla="*/ 48 w 61"/>
                  <a:gd name="T9" fmla="*/ 49 h 55"/>
                  <a:gd name="T10" fmla="*/ 51 w 61"/>
                  <a:gd name="T11" fmla="*/ 10 h 55"/>
                  <a:gd name="T12" fmla="*/ 31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1" y="0"/>
                    </a:moveTo>
                    <a:cubicBezTo>
                      <a:pt x="24" y="0"/>
                      <a:pt x="18" y="3"/>
                      <a:pt x="13" y="7"/>
                    </a:cubicBezTo>
                    <a:cubicBezTo>
                      <a:pt x="1" y="17"/>
                      <a:pt x="0" y="34"/>
                      <a:pt x="10" y="45"/>
                    </a:cubicBezTo>
                    <a:cubicBezTo>
                      <a:pt x="15" y="52"/>
                      <a:pt x="23" y="55"/>
                      <a:pt x="31" y="55"/>
                    </a:cubicBezTo>
                    <a:cubicBezTo>
                      <a:pt x="37" y="55"/>
                      <a:pt x="43" y="53"/>
                      <a:pt x="48" y="49"/>
                    </a:cubicBezTo>
                    <a:cubicBezTo>
                      <a:pt x="60" y="39"/>
                      <a:pt x="61" y="21"/>
                      <a:pt x="51" y="10"/>
                    </a:cubicBezTo>
                    <a:cubicBezTo>
                      <a:pt x="46" y="4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638"/>
              <p:cNvSpPr>
                <a:spLocks/>
              </p:cNvSpPr>
              <p:nvPr/>
            </p:nvSpPr>
            <p:spPr bwMode="auto">
              <a:xfrm>
                <a:off x="3213" y="3407"/>
                <a:ext cx="46" cy="45"/>
              </a:xfrm>
              <a:custGeom>
                <a:avLst/>
                <a:gdLst>
                  <a:gd name="T0" fmla="*/ 15 w 27"/>
                  <a:gd name="T1" fmla="*/ 0 h 26"/>
                  <a:gd name="T2" fmla="*/ 6 w 27"/>
                  <a:gd name="T3" fmla="*/ 3 h 26"/>
                  <a:gd name="T4" fmla="*/ 5 w 27"/>
                  <a:gd name="T5" fmla="*/ 22 h 26"/>
                  <a:gd name="T6" fmla="*/ 15 w 27"/>
                  <a:gd name="T7" fmla="*/ 26 h 26"/>
                  <a:gd name="T8" fmla="*/ 23 w 27"/>
                  <a:gd name="T9" fmla="*/ 23 h 26"/>
                  <a:gd name="T10" fmla="*/ 27 w 27"/>
                  <a:gd name="T11" fmla="*/ 16 h 26"/>
                  <a:gd name="T12" fmla="*/ 17 w 27"/>
                  <a:gd name="T13" fmla="*/ 0 h 26"/>
                  <a:gd name="T14" fmla="*/ 15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5" y="0"/>
                    </a:moveTo>
                    <a:cubicBezTo>
                      <a:pt x="12" y="0"/>
                      <a:pt x="9" y="1"/>
                      <a:pt x="6" y="3"/>
                    </a:cubicBezTo>
                    <a:cubicBezTo>
                      <a:pt x="0" y="8"/>
                      <a:pt x="0" y="16"/>
                      <a:pt x="5" y="22"/>
                    </a:cubicBezTo>
                    <a:cubicBezTo>
                      <a:pt x="7" y="25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5" y="21"/>
                      <a:pt x="27" y="19"/>
                      <a:pt x="27" y="16"/>
                    </a:cubicBezTo>
                    <a:cubicBezTo>
                      <a:pt x="24" y="11"/>
                      <a:pt x="20" y="6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639"/>
              <p:cNvSpPr>
                <a:spLocks/>
              </p:cNvSpPr>
              <p:nvPr/>
            </p:nvSpPr>
            <p:spPr bwMode="auto">
              <a:xfrm>
                <a:off x="3242" y="3407"/>
                <a:ext cx="21" cy="28"/>
              </a:xfrm>
              <a:custGeom>
                <a:avLst/>
                <a:gdLst>
                  <a:gd name="T0" fmla="*/ 0 w 12"/>
                  <a:gd name="T1" fmla="*/ 0 h 16"/>
                  <a:gd name="T2" fmla="*/ 10 w 12"/>
                  <a:gd name="T3" fmla="*/ 16 h 16"/>
                  <a:gd name="T4" fmla="*/ 8 w 12"/>
                  <a:gd name="T5" fmla="*/ 4 h 16"/>
                  <a:gd name="T6" fmla="*/ 0 w 1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6">
                    <a:moveTo>
                      <a:pt x="0" y="0"/>
                    </a:moveTo>
                    <a:cubicBezTo>
                      <a:pt x="3" y="6"/>
                      <a:pt x="7" y="11"/>
                      <a:pt x="10" y="16"/>
                    </a:cubicBezTo>
                    <a:cubicBezTo>
                      <a:pt x="12" y="12"/>
                      <a:pt x="11" y="8"/>
                      <a:pt x="8" y="4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640"/>
              <p:cNvSpPr>
                <a:spLocks/>
              </p:cNvSpPr>
              <p:nvPr/>
            </p:nvSpPr>
            <p:spPr bwMode="auto">
              <a:xfrm>
                <a:off x="3330" y="3654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2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2"/>
                    </a:cubicBezTo>
                    <a:cubicBezTo>
                      <a:pt x="1" y="4"/>
                      <a:pt x="0" y="9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4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641"/>
              <p:cNvSpPr>
                <a:spLocks/>
              </p:cNvSpPr>
              <p:nvPr/>
            </p:nvSpPr>
            <p:spPr bwMode="auto">
              <a:xfrm>
                <a:off x="3499" y="3188"/>
                <a:ext cx="51" cy="63"/>
              </a:xfrm>
              <a:custGeom>
                <a:avLst/>
                <a:gdLst>
                  <a:gd name="T0" fmla="*/ 9 w 30"/>
                  <a:gd name="T1" fmla="*/ 0 h 37"/>
                  <a:gd name="T2" fmla="*/ 8 w 30"/>
                  <a:gd name="T3" fmla="*/ 0 h 37"/>
                  <a:gd name="T4" fmla="*/ 8 w 30"/>
                  <a:gd name="T5" fmla="*/ 0 h 37"/>
                  <a:gd name="T6" fmla="*/ 0 w 30"/>
                  <a:gd name="T7" fmla="*/ 35 h 37"/>
                  <a:gd name="T8" fmla="*/ 9 w 30"/>
                  <a:gd name="T9" fmla="*/ 37 h 37"/>
                  <a:gd name="T10" fmla="*/ 21 w 30"/>
                  <a:gd name="T11" fmla="*/ 33 h 37"/>
                  <a:gd name="T12" fmla="*/ 23 w 30"/>
                  <a:gd name="T13" fmla="*/ 7 h 37"/>
                  <a:gd name="T14" fmla="*/ 9 w 30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5" y="12"/>
                      <a:pt x="11" y="27"/>
                      <a:pt x="0" y="35"/>
                    </a:cubicBezTo>
                    <a:cubicBezTo>
                      <a:pt x="3" y="37"/>
                      <a:pt x="6" y="37"/>
                      <a:pt x="9" y="37"/>
                    </a:cubicBezTo>
                    <a:cubicBezTo>
                      <a:pt x="13" y="37"/>
                      <a:pt x="17" y="36"/>
                      <a:pt x="21" y="33"/>
                    </a:cubicBezTo>
                    <a:cubicBezTo>
                      <a:pt x="29" y="26"/>
                      <a:pt x="30" y="14"/>
                      <a:pt x="23" y="7"/>
                    </a:cubicBezTo>
                    <a:cubicBezTo>
                      <a:pt x="19" y="2"/>
                      <a:pt x="14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642"/>
              <p:cNvSpPr>
                <a:spLocks/>
              </p:cNvSpPr>
              <p:nvPr/>
            </p:nvSpPr>
            <p:spPr bwMode="auto">
              <a:xfrm>
                <a:off x="4501" y="927"/>
                <a:ext cx="89" cy="56"/>
              </a:xfrm>
              <a:custGeom>
                <a:avLst/>
                <a:gdLst>
                  <a:gd name="T0" fmla="*/ 26 w 52"/>
                  <a:gd name="T1" fmla="*/ 0 h 33"/>
                  <a:gd name="T2" fmla="*/ 23 w 52"/>
                  <a:gd name="T3" fmla="*/ 0 h 33"/>
                  <a:gd name="T4" fmla="*/ 1 w 52"/>
                  <a:gd name="T5" fmla="*/ 26 h 33"/>
                  <a:gd name="T6" fmla="*/ 18 w 52"/>
                  <a:gd name="T7" fmla="*/ 18 h 33"/>
                  <a:gd name="T8" fmla="*/ 23 w 52"/>
                  <a:gd name="T9" fmla="*/ 17 h 33"/>
                  <a:gd name="T10" fmla="*/ 51 w 52"/>
                  <a:gd name="T11" fmla="*/ 33 h 33"/>
                  <a:gd name="T12" fmla="*/ 52 w 52"/>
                  <a:gd name="T13" fmla="*/ 22 h 33"/>
                  <a:gd name="T14" fmla="*/ 26 w 5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3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0" y="2"/>
                      <a:pt x="0" y="13"/>
                      <a:pt x="1" y="26"/>
                    </a:cubicBezTo>
                    <a:cubicBezTo>
                      <a:pt x="5" y="22"/>
                      <a:pt x="11" y="19"/>
                      <a:pt x="18" y="18"/>
                    </a:cubicBezTo>
                    <a:cubicBezTo>
                      <a:pt x="20" y="17"/>
                      <a:pt x="21" y="17"/>
                      <a:pt x="23" y="17"/>
                    </a:cubicBezTo>
                    <a:cubicBezTo>
                      <a:pt x="35" y="17"/>
                      <a:pt x="45" y="23"/>
                      <a:pt x="51" y="33"/>
                    </a:cubicBezTo>
                    <a:cubicBezTo>
                      <a:pt x="52" y="30"/>
                      <a:pt x="52" y="26"/>
                      <a:pt x="52" y="22"/>
                    </a:cubicBezTo>
                    <a:cubicBezTo>
                      <a:pt x="50" y="9"/>
                      <a:pt x="39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643"/>
              <p:cNvSpPr>
                <a:spLocks/>
              </p:cNvSpPr>
              <p:nvPr/>
            </p:nvSpPr>
            <p:spPr bwMode="auto">
              <a:xfrm>
                <a:off x="4503" y="956"/>
                <a:ext cx="85" cy="48"/>
              </a:xfrm>
              <a:custGeom>
                <a:avLst/>
                <a:gdLst>
                  <a:gd name="T0" fmla="*/ 22 w 50"/>
                  <a:gd name="T1" fmla="*/ 0 h 28"/>
                  <a:gd name="T2" fmla="*/ 17 w 50"/>
                  <a:gd name="T3" fmla="*/ 1 h 28"/>
                  <a:gd name="T4" fmla="*/ 0 w 50"/>
                  <a:gd name="T5" fmla="*/ 9 h 28"/>
                  <a:gd name="T6" fmla="*/ 0 w 50"/>
                  <a:gd name="T7" fmla="*/ 12 h 28"/>
                  <a:gd name="T8" fmla="*/ 8 w 50"/>
                  <a:gd name="T9" fmla="*/ 28 h 28"/>
                  <a:gd name="T10" fmla="*/ 25 w 50"/>
                  <a:gd name="T11" fmla="*/ 16 h 28"/>
                  <a:gd name="T12" fmla="*/ 32 w 50"/>
                  <a:gd name="T13" fmla="*/ 15 h 28"/>
                  <a:gd name="T14" fmla="*/ 48 w 50"/>
                  <a:gd name="T15" fmla="*/ 20 h 28"/>
                  <a:gd name="T16" fmla="*/ 50 w 50"/>
                  <a:gd name="T17" fmla="*/ 16 h 28"/>
                  <a:gd name="T18" fmla="*/ 22 w 50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8">
                    <a:moveTo>
                      <a:pt x="22" y="0"/>
                    </a:moveTo>
                    <a:cubicBezTo>
                      <a:pt x="20" y="0"/>
                      <a:pt x="19" y="0"/>
                      <a:pt x="17" y="1"/>
                    </a:cubicBezTo>
                    <a:cubicBezTo>
                      <a:pt x="10" y="2"/>
                      <a:pt x="4" y="5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1" y="18"/>
                      <a:pt x="4" y="24"/>
                      <a:pt x="8" y="28"/>
                    </a:cubicBezTo>
                    <a:cubicBezTo>
                      <a:pt x="12" y="22"/>
                      <a:pt x="18" y="18"/>
                      <a:pt x="25" y="16"/>
                    </a:cubicBezTo>
                    <a:cubicBezTo>
                      <a:pt x="28" y="16"/>
                      <a:pt x="30" y="15"/>
                      <a:pt x="32" y="15"/>
                    </a:cubicBezTo>
                    <a:cubicBezTo>
                      <a:pt x="38" y="15"/>
                      <a:pt x="43" y="17"/>
                      <a:pt x="48" y="20"/>
                    </a:cubicBezTo>
                    <a:cubicBezTo>
                      <a:pt x="49" y="19"/>
                      <a:pt x="50" y="17"/>
                      <a:pt x="50" y="16"/>
                    </a:cubicBezTo>
                    <a:cubicBezTo>
                      <a:pt x="44" y="6"/>
                      <a:pt x="34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644"/>
              <p:cNvSpPr>
                <a:spLocks/>
              </p:cNvSpPr>
              <p:nvPr/>
            </p:nvSpPr>
            <p:spPr bwMode="auto">
              <a:xfrm>
                <a:off x="4516" y="981"/>
                <a:ext cx="69" cy="33"/>
              </a:xfrm>
              <a:custGeom>
                <a:avLst/>
                <a:gdLst>
                  <a:gd name="T0" fmla="*/ 24 w 40"/>
                  <a:gd name="T1" fmla="*/ 0 h 19"/>
                  <a:gd name="T2" fmla="*/ 17 w 40"/>
                  <a:gd name="T3" fmla="*/ 1 h 19"/>
                  <a:gd name="T4" fmla="*/ 0 w 40"/>
                  <a:gd name="T5" fmla="*/ 13 h 19"/>
                  <a:gd name="T6" fmla="*/ 17 w 40"/>
                  <a:gd name="T7" fmla="*/ 19 h 19"/>
                  <a:gd name="T8" fmla="*/ 21 w 40"/>
                  <a:gd name="T9" fmla="*/ 19 h 19"/>
                  <a:gd name="T10" fmla="*/ 40 w 40"/>
                  <a:gd name="T11" fmla="*/ 5 h 19"/>
                  <a:gd name="T12" fmla="*/ 24 w 40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9">
                    <a:moveTo>
                      <a:pt x="24" y="0"/>
                    </a:moveTo>
                    <a:cubicBezTo>
                      <a:pt x="22" y="0"/>
                      <a:pt x="20" y="1"/>
                      <a:pt x="17" y="1"/>
                    </a:cubicBezTo>
                    <a:cubicBezTo>
                      <a:pt x="10" y="3"/>
                      <a:pt x="4" y="7"/>
                      <a:pt x="0" y="13"/>
                    </a:cubicBezTo>
                    <a:cubicBezTo>
                      <a:pt x="5" y="17"/>
                      <a:pt x="11" y="19"/>
                      <a:pt x="17" y="19"/>
                    </a:cubicBezTo>
                    <a:cubicBezTo>
                      <a:pt x="18" y="19"/>
                      <a:pt x="19" y="19"/>
                      <a:pt x="21" y="19"/>
                    </a:cubicBezTo>
                    <a:cubicBezTo>
                      <a:pt x="29" y="18"/>
                      <a:pt x="36" y="13"/>
                      <a:pt x="40" y="5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645"/>
              <p:cNvSpPr>
                <a:spLocks/>
              </p:cNvSpPr>
              <p:nvPr/>
            </p:nvSpPr>
            <p:spPr bwMode="auto">
              <a:xfrm>
                <a:off x="4408" y="1084"/>
                <a:ext cx="57" cy="54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 w 33"/>
                  <a:gd name="T5" fmla="*/ 18 h 31"/>
                  <a:gd name="T6" fmla="*/ 11 w 33"/>
                  <a:gd name="T7" fmla="*/ 30 h 31"/>
                  <a:gd name="T8" fmla="*/ 11 w 33"/>
                  <a:gd name="T9" fmla="*/ 30 h 31"/>
                  <a:gd name="T10" fmla="*/ 13 w 33"/>
                  <a:gd name="T11" fmla="*/ 30 h 31"/>
                  <a:gd name="T12" fmla="*/ 18 w 33"/>
                  <a:gd name="T13" fmla="*/ 31 h 31"/>
                  <a:gd name="T14" fmla="*/ 18 w 33"/>
                  <a:gd name="T15" fmla="*/ 31 h 31"/>
                  <a:gd name="T16" fmla="*/ 32 w 33"/>
                  <a:gd name="T17" fmla="*/ 14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1" y="18"/>
                    </a:cubicBezTo>
                    <a:cubicBezTo>
                      <a:pt x="1" y="24"/>
                      <a:pt x="6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5" y="30"/>
                      <a:pt x="16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7" y="30"/>
                      <a:pt x="33" y="22"/>
                      <a:pt x="32" y="14"/>
                    </a:cubicBezTo>
                    <a:cubicBezTo>
                      <a:pt x="31" y="6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646"/>
              <p:cNvSpPr>
                <a:spLocks/>
              </p:cNvSpPr>
              <p:nvPr/>
            </p:nvSpPr>
            <p:spPr bwMode="auto">
              <a:xfrm>
                <a:off x="4427" y="1136"/>
                <a:ext cx="12" cy="2"/>
              </a:xfrm>
              <a:custGeom>
                <a:avLst/>
                <a:gdLst>
                  <a:gd name="T0" fmla="*/ 2 w 7"/>
                  <a:gd name="T1" fmla="*/ 0 h 1"/>
                  <a:gd name="T2" fmla="*/ 0 w 7"/>
                  <a:gd name="T3" fmla="*/ 0 h 1"/>
                  <a:gd name="T4" fmla="*/ 0 w 7"/>
                  <a:gd name="T5" fmla="*/ 0 h 1"/>
                  <a:gd name="T6" fmla="*/ 5 w 7"/>
                  <a:gd name="T7" fmla="*/ 1 h 1"/>
                  <a:gd name="T8" fmla="*/ 7 w 7"/>
                  <a:gd name="T9" fmla="*/ 1 h 1"/>
                  <a:gd name="T10" fmla="*/ 2 w 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647"/>
              <p:cNvSpPr>
                <a:spLocks/>
              </p:cNvSpPr>
              <p:nvPr/>
            </p:nvSpPr>
            <p:spPr bwMode="auto">
              <a:xfrm>
                <a:off x="4280" y="896"/>
                <a:ext cx="106" cy="118"/>
              </a:xfrm>
              <a:custGeom>
                <a:avLst/>
                <a:gdLst>
                  <a:gd name="T0" fmla="*/ 29 w 62"/>
                  <a:gd name="T1" fmla="*/ 0 h 69"/>
                  <a:gd name="T2" fmla="*/ 25 w 62"/>
                  <a:gd name="T3" fmla="*/ 0 h 69"/>
                  <a:gd name="T4" fmla="*/ 0 w 62"/>
                  <a:gd name="T5" fmla="*/ 16 h 69"/>
                  <a:gd name="T6" fmla="*/ 23 w 62"/>
                  <a:gd name="T7" fmla="*/ 42 h 69"/>
                  <a:gd name="T8" fmla="*/ 17 w 62"/>
                  <a:gd name="T9" fmla="*/ 59 h 69"/>
                  <a:gd name="T10" fmla="*/ 22 w 62"/>
                  <a:gd name="T11" fmla="*/ 68 h 69"/>
                  <a:gd name="T12" fmla="*/ 29 w 62"/>
                  <a:gd name="T13" fmla="*/ 69 h 69"/>
                  <a:gd name="T14" fmla="*/ 34 w 62"/>
                  <a:gd name="T15" fmla="*/ 69 h 69"/>
                  <a:gd name="T16" fmla="*/ 38 w 62"/>
                  <a:gd name="T17" fmla="*/ 68 h 69"/>
                  <a:gd name="T18" fmla="*/ 29 w 62"/>
                  <a:gd name="T19" fmla="*/ 52 h 69"/>
                  <a:gd name="T20" fmla="*/ 50 w 62"/>
                  <a:gd name="T21" fmla="*/ 23 h 69"/>
                  <a:gd name="T22" fmla="*/ 54 w 62"/>
                  <a:gd name="T23" fmla="*/ 23 h 69"/>
                  <a:gd name="T24" fmla="*/ 62 w 62"/>
                  <a:gd name="T25" fmla="*/ 24 h 69"/>
                  <a:gd name="T26" fmla="*/ 29 w 62"/>
                  <a:gd name="T2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69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4" y="2"/>
                      <a:pt x="5" y="8"/>
                      <a:pt x="0" y="16"/>
                    </a:cubicBezTo>
                    <a:cubicBezTo>
                      <a:pt x="13" y="18"/>
                      <a:pt x="22" y="29"/>
                      <a:pt x="23" y="42"/>
                    </a:cubicBezTo>
                    <a:cubicBezTo>
                      <a:pt x="23" y="48"/>
                      <a:pt x="21" y="54"/>
                      <a:pt x="17" y="59"/>
                    </a:cubicBezTo>
                    <a:cubicBezTo>
                      <a:pt x="19" y="62"/>
                      <a:pt x="21" y="65"/>
                      <a:pt x="22" y="68"/>
                    </a:cubicBezTo>
                    <a:cubicBezTo>
                      <a:pt x="24" y="69"/>
                      <a:pt x="27" y="69"/>
                      <a:pt x="29" y="69"/>
                    </a:cubicBezTo>
                    <a:cubicBezTo>
                      <a:pt x="31" y="69"/>
                      <a:pt x="32" y="69"/>
                      <a:pt x="34" y="69"/>
                    </a:cubicBezTo>
                    <a:cubicBezTo>
                      <a:pt x="35" y="68"/>
                      <a:pt x="37" y="68"/>
                      <a:pt x="38" y="68"/>
                    </a:cubicBezTo>
                    <a:cubicBezTo>
                      <a:pt x="33" y="64"/>
                      <a:pt x="30" y="58"/>
                      <a:pt x="29" y="52"/>
                    </a:cubicBezTo>
                    <a:cubicBezTo>
                      <a:pt x="27" y="38"/>
                      <a:pt x="37" y="25"/>
                      <a:pt x="50" y="23"/>
                    </a:cubicBezTo>
                    <a:cubicBezTo>
                      <a:pt x="52" y="23"/>
                      <a:pt x="53" y="23"/>
                      <a:pt x="54" y="23"/>
                    </a:cubicBezTo>
                    <a:cubicBezTo>
                      <a:pt x="57" y="23"/>
                      <a:pt x="59" y="23"/>
                      <a:pt x="62" y="24"/>
                    </a:cubicBezTo>
                    <a:cubicBezTo>
                      <a:pt x="57" y="10"/>
                      <a:pt x="44" y="0"/>
                      <a:pt x="2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648"/>
              <p:cNvSpPr>
                <a:spLocks/>
              </p:cNvSpPr>
              <p:nvPr/>
            </p:nvSpPr>
            <p:spPr bwMode="auto">
              <a:xfrm>
                <a:off x="4301" y="997"/>
                <a:ext cx="17" cy="1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10 w 10"/>
                  <a:gd name="T5" fmla="*/ 9 h 9"/>
                  <a:gd name="T6" fmla="*/ 5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4" y="2"/>
                      <a:pt x="2" y="4"/>
                      <a:pt x="0" y="5"/>
                    </a:cubicBezTo>
                    <a:cubicBezTo>
                      <a:pt x="3" y="7"/>
                      <a:pt x="6" y="8"/>
                      <a:pt x="10" y="9"/>
                    </a:cubicBezTo>
                    <a:cubicBezTo>
                      <a:pt x="9" y="6"/>
                      <a:pt x="7" y="3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649"/>
              <p:cNvSpPr>
                <a:spLocks/>
              </p:cNvSpPr>
              <p:nvPr/>
            </p:nvSpPr>
            <p:spPr bwMode="auto">
              <a:xfrm>
                <a:off x="4326" y="935"/>
                <a:ext cx="65" cy="77"/>
              </a:xfrm>
              <a:custGeom>
                <a:avLst/>
                <a:gdLst>
                  <a:gd name="T0" fmla="*/ 27 w 38"/>
                  <a:gd name="T1" fmla="*/ 0 h 45"/>
                  <a:gd name="T2" fmla="*/ 23 w 38"/>
                  <a:gd name="T3" fmla="*/ 0 h 45"/>
                  <a:gd name="T4" fmla="*/ 2 w 38"/>
                  <a:gd name="T5" fmla="*/ 29 h 45"/>
                  <a:gd name="T6" fmla="*/ 11 w 38"/>
                  <a:gd name="T7" fmla="*/ 45 h 45"/>
                  <a:gd name="T8" fmla="*/ 36 w 38"/>
                  <a:gd name="T9" fmla="*/ 7 h 45"/>
                  <a:gd name="T10" fmla="*/ 35 w 38"/>
                  <a:gd name="T11" fmla="*/ 1 h 45"/>
                  <a:gd name="T12" fmla="*/ 27 w 3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5">
                    <a:moveTo>
                      <a:pt x="27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10" y="2"/>
                      <a:pt x="0" y="15"/>
                      <a:pt x="2" y="29"/>
                    </a:cubicBezTo>
                    <a:cubicBezTo>
                      <a:pt x="3" y="35"/>
                      <a:pt x="6" y="41"/>
                      <a:pt x="11" y="45"/>
                    </a:cubicBezTo>
                    <a:cubicBezTo>
                      <a:pt x="27" y="40"/>
                      <a:pt x="38" y="24"/>
                      <a:pt x="36" y="7"/>
                    </a:cubicBezTo>
                    <a:cubicBezTo>
                      <a:pt x="36" y="5"/>
                      <a:pt x="36" y="3"/>
                      <a:pt x="35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650"/>
              <p:cNvSpPr>
                <a:spLocks/>
              </p:cNvSpPr>
              <p:nvPr/>
            </p:nvSpPr>
            <p:spPr bwMode="auto">
              <a:xfrm>
                <a:off x="4270" y="923"/>
                <a:ext cx="49" cy="74"/>
              </a:xfrm>
              <a:custGeom>
                <a:avLst/>
                <a:gdLst>
                  <a:gd name="T0" fmla="*/ 6 w 29"/>
                  <a:gd name="T1" fmla="*/ 0 h 43"/>
                  <a:gd name="T2" fmla="*/ 1 w 29"/>
                  <a:gd name="T3" fmla="*/ 23 h 43"/>
                  <a:gd name="T4" fmla="*/ 2 w 29"/>
                  <a:gd name="T5" fmla="*/ 28 h 43"/>
                  <a:gd name="T6" fmla="*/ 18 w 29"/>
                  <a:gd name="T7" fmla="*/ 37 h 43"/>
                  <a:gd name="T8" fmla="*/ 23 w 29"/>
                  <a:gd name="T9" fmla="*/ 43 h 43"/>
                  <a:gd name="T10" fmla="*/ 29 w 29"/>
                  <a:gd name="T11" fmla="*/ 26 h 43"/>
                  <a:gd name="T12" fmla="*/ 6 w 29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6" y="0"/>
                    </a:moveTo>
                    <a:cubicBezTo>
                      <a:pt x="2" y="7"/>
                      <a:pt x="0" y="15"/>
                      <a:pt x="1" y="23"/>
                    </a:cubicBezTo>
                    <a:cubicBezTo>
                      <a:pt x="1" y="24"/>
                      <a:pt x="2" y="26"/>
                      <a:pt x="2" y="28"/>
                    </a:cubicBezTo>
                    <a:cubicBezTo>
                      <a:pt x="8" y="29"/>
                      <a:pt x="14" y="32"/>
                      <a:pt x="18" y="37"/>
                    </a:cubicBezTo>
                    <a:cubicBezTo>
                      <a:pt x="20" y="38"/>
                      <a:pt x="22" y="40"/>
                      <a:pt x="23" y="43"/>
                    </a:cubicBezTo>
                    <a:cubicBezTo>
                      <a:pt x="27" y="38"/>
                      <a:pt x="29" y="32"/>
                      <a:pt x="29" y="26"/>
                    </a:cubicBezTo>
                    <a:cubicBezTo>
                      <a:pt x="28" y="13"/>
                      <a:pt x="19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651"/>
              <p:cNvSpPr>
                <a:spLocks/>
              </p:cNvSpPr>
              <p:nvPr/>
            </p:nvSpPr>
            <p:spPr bwMode="auto">
              <a:xfrm>
                <a:off x="4273" y="971"/>
                <a:ext cx="36" cy="34"/>
              </a:xfrm>
              <a:custGeom>
                <a:avLst/>
                <a:gdLst>
                  <a:gd name="T0" fmla="*/ 0 w 21"/>
                  <a:gd name="T1" fmla="*/ 0 h 20"/>
                  <a:gd name="T2" fmla="*/ 5 w 21"/>
                  <a:gd name="T3" fmla="*/ 11 h 20"/>
                  <a:gd name="T4" fmla="*/ 13 w 21"/>
                  <a:gd name="T5" fmla="*/ 18 h 20"/>
                  <a:gd name="T6" fmla="*/ 16 w 21"/>
                  <a:gd name="T7" fmla="*/ 20 h 20"/>
                  <a:gd name="T8" fmla="*/ 21 w 21"/>
                  <a:gd name="T9" fmla="*/ 15 h 20"/>
                  <a:gd name="T10" fmla="*/ 16 w 21"/>
                  <a:gd name="T11" fmla="*/ 9 h 20"/>
                  <a:gd name="T12" fmla="*/ 0 w 21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0" y="0"/>
                    </a:moveTo>
                    <a:cubicBezTo>
                      <a:pt x="1" y="4"/>
                      <a:pt x="3" y="7"/>
                      <a:pt x="5" y="11"/>
                    </a:cubicBezTo>
                    <a:cubicBezTo>
                      <a:pt x="9" y="12"/>
                      <a:pt x="11" y="15"/>
                      <a:pt x="13" y="18"/>
                    </a:cubicBezTo>
                    <a:cubicBezTo>
                      <a:pt x="14" y="19"/>
                      <a:pt x="15" y="20"/>
                      <a:pt x="16" y="20"/>
                    </a:cubicBezTo>
                    <a:cubicBezTo>
                      <a:pt x="18" y="19"/>
                      <a:pt x="20" y="17"/>
                      <a:pt x="21" y="15"/>
                    </a:cubicBezTo>
                    <a:cubicBezTo>
                      <a:pt x="20" y="12"/>
                      <a:pt x="18" y="10"/>
                      <a:pt x="16" y="9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652"/>
              <p:cNvSpPr>
                <a:spLocks/>
              </p:cNvSpPr>
              <p:nvPr/>
            </p:nvSpPr>
            <p:spPr bwMode="auto">
              <a:xfrm>
                <a:off x="4282" y="990"/>
                <a:ext cx="13" cy="12"/>
              </a:xfrm>
              <a:custGeom>
                <a:avLst/>
                <a:gdLst>
                  <a:gd name="T0" fmla="*/ 0 w 8"/>
                  <a:gd name="T1" fmla="*/ 0 h 7"/>
                  <a:gd name="T2" fmla="*/ 8 w 8"/>
                  <a:gd name="T3" fmla="*/ 7 h 7"/>
                  <a:gd name="T4" fmla="*/ 0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0" y="0"/>
                    </a:moveTo>
                    <a:cubicBezTo>
                      <a:pt x="3" y="3"/>
                      <a:pt x="5" y="5"/>
                      <a:pt x="8" y="7"/>
                    </a:cubicBezTo>
                    <a:cubicBezTo>
                      <a:pt x="6" y="4"/>
                      <a:pt x="4" y="1"/>
                      <a:pt x="0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653"/>
              <p:cNvSpPr>
                <a:spLocks/>
              </p:cNvSpPr>
              <p:nvPr/>
            </p:nvSpPr>
            <p:spPr bwMode="auto">
              <a:xfrm>
                <a:off x="4088" y="956"/>
                <a:ext cx="55" cy="39"/>
              </a:xfrm>
              <a:custGeom>
                <a:avLst/>
                <a:gdLst>
                  <a:gd name="T0" fmla="*/ 30 w 32"/>
                  <a:gd name="T1" fmla="*/ 0 h 23"/>
                  <a:gd name="T2" fmla="*/ 10 w 32"/>
                  <a:gd name="T3" fmla="*/ 7 h 23"/>
                  <a:gd name="T4" fmla="*/ 9 w 32"/>
                  <a:gd name="T5" fmla="*/ 7 h 23"/>
                  <a:gd name="T6" fmla="*/ 3 w 32"/>
                  <a:gd name="T7" fmla="*/ 7 h 23"/>
                  <a:gd name="T8" fmla="*/ 0 w 32"/>
                  <a:gd name="T9" fmla="*/ 19 h 23"/>
                  <a:gd name="T10" fmla="*/ 12 w 32"/>
                  <a:gd name="T11" fmla="*/ 23 h 23"/>
                  <a:gd name="T12" fmla="*/ 14 w 32"/>
                  <a:gd name="T13" fmla="*/ 23 h 23"/>
                  <a:gd name="T14" fmla="*/ 31 w 32"/>
                  <a:gd name="T15" fmla="*/ 2 h 23"/>
                  <a:gd name="T16" fmla="*/ 30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30" y="0"/>
                    </a:moveTo>
                    <a:cubicBezTo>
                      <a:pt x="25" y="5"/>
                      <a:pt x="18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7" y="7"/>
                      <a:pt x="5" y="7"/>
                      <a:pt x="3" y="7"/>
                    </a:cubicBezTo>
                    <a:cubicBezTo>
                      <a:pt x="3" y="11"/>
                      <a:pt x="3" y="15"/>
                      <a:pt x="0" y="19"/>
                    </a:cubicBezTo>
                    <a:cubicBezTo>
                      <a:pt x="4" y="21"/>
                      <a:pt x="8" y="23"/>
                      <a:pt x="12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25" y="21"/>
                      <a:pt x="32" y="12"/>
                      <a:pt x="31" y="2"/>
                    </a:cubicBezTo>
                    <a:cubicBezTo>
                      <a:pt x="31" y="1"/>
                      <a:pt x="30" y="1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654"/>
              <p:cNvSpPr>
                <a:spLocks/>
              </p:cNvSpPr>
              <p:nvPr/>
            </p:nvSpPr>
            <p:spPr bwMode="auto">
              <a:xfrm>
                <a:off x="4076" y="961"/>
                <a:ext cx="17" cy="27"/>
              </a:xfrm>
              <a:custGeom>
                <a:avLst/>
                <a:gdLst>
                  <a:gd name="T0" fmla="*/ 0 w 10"/>
                  <a:gd name="T1" fmla="*/ 0 h 16"/>
                  <a:gd name="T2" fmla="*/ 1 w 10"/>
                  <a:gd name="T3" fmla="*/ 4 h 16"/>
                  <a:gd name="T4" fmla="*/ 7 w 10"/>
                  <a:gd name="T5" fmla="*/ 16 h 16"/>
                  <a:gd name="T6" fmla="*/ 10 w 10"/>
                  <a:gd name="T7" fmla="*/ 4 h 16"/>
                  <a:gd name="T8" fmla="*/ 0 w 10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1" y="9"/>
                      <a:pt x="4" y="13"/>
                      <a:pt x="7" y="16"/>
                    </a:cubicBezTo>
                    <a:cubicBezTo>
                      <a:pt x="10" y="12"/>
                      <a:pt x="10" y="8"/>
                      <a:pt x="10" y="4"/>
                    </a:cubicBezTo>
                    <a:cubicBezTo>
                      <a:pt x="6" y="3"/>
                      <a:pt x="3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655"/>
              <p:cNvSpPr>
                <a:spLocks/>
              </p:cNvSpPr>
              <p:nvPr/>
            </p:nvSpPr>
            <p:spPr bwMode="auto">
              <a:xfrm>
                <a:off x="4080" y="932"/>
                <a:ext cx="60" cy="36"/>
              </a:xfrm>
              <a:custGeom>
                <a:avLst/>
                <a:gdLst>
                  <a:gd name="T0" fmla="*/ 17 w 35"/>
                  <a:gd name="T1" fmla="*/ 0 h 21"/>
                  <a:gd name="T2" fmla="*/ 15 w 35"/>
                  <a:gd name="T3" fmla="*/ 0 h 21"/>
                  <a:gd name="T4" fmla="*/ 0 w 35"/>
                  <a:gd name="T5" fmla="*/ 10 h 21"/>
                  <a:gd name="T6" fmla="*/ 3 w 35"/>
                  <a:gd name="T7" fmla="*/ 12 h 21"/>
                  <a:gd name="T8" fmla="*/ 8 w 35"/>
                  <a:gd name="T9" fmla="*/ 21 h 21"/>
                  <a:gd name="T10" fmla="*/ 14 w 35"/>
                  <a:gd name="T11" fmla="*/ 21 h 21"/>
                  <a:gd name="T12" fmla="*/ 15 w 35"/>
                  <a:gd name="T13" fmla="*/ 21 h 21"/>
                  <a:gd name="T14" fmla="*/ 35 w 35"/>
                  <a:gd name="T15" fmla="*/ 14 h 21"/>
                  <a:gd name="T16" fmla="*/ 17 w 3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1">
                    <a:moveTo>
                      <a:pt x="17" y="0"/>
                    </a:moveTo>
                    <a:cubicBezTo>
                      <a:pt x="16" y="0"/>
                      <a:pt x="15" y="0"/>
                      <a:pt x="15" y="0"/>
                    </a:cubicBezTo>
                    <a:cubicBezTo>
                      <a:pt x="8" y="0"/>
                      <a:pt x="3" y="5"/>
                      <a:pt x="0" y="10"/>
                    </a:cubicBezTo>
                    <a:cubicBezTo>
                      <a:pt x="1" y="10"/>
                      <a:pt x="2" y="11"/>
                      <a:pt x="3" y="12"/>
                    </a:cubicBezTo>
                    <a:cubicBezTo>
                      <a:pt x="5" y="14"/>
                      <a:pt x="7" y="17"/>
                      <a:pt x="8" y="21"/>
                    </a:cubicBezTo>
                    <a:cubicBezTo>
                      <a:pt x="10" y="21"/>
                      <a:pt x="12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3" y="21"/>
                      <a:pt x="30" y="19"/>
                      <a:pt x="35" y="14"/>
                    </a:cubicBezTo>
                    <a:cubicBezTo>
                      <a:pt x="34" y="6"/>
                      <a:pt x="26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656"/>
              <p:cNvSpPr>
                <a:spLocks/>
              </p:cNvSpPr>
              <p:nvPr/>
            </p:nvSpPr>
            <p:spPr bwMode="auto">
              <a:xfrm>
                <a:off x="4076" y="949"/>
                <a:ext cx="17" cy="19"/>
              </a:xfrm>
              <a:custGeom>
                <a:avLst/>
                <a:gdLst>
                  <a:gd name="T0" fmla="*/ 2 w 10"/>
                  <a:gd name="T1" fmla="*/ 0 h 11"/>
                  <a:gd name="T2" fmla="*/ 0 w 10"/>
                  <a:gd name="T3" fmla="*/ 7 h 11"/>
                  <a:gd name="T4" fmla="*/ 10 w 10"/>
                  <a:gd name="T5" fmla="*/ 11 h 11"/>
                  <a:gd name="T6" fmla="*/ 5 w 10"/>
                  <a:gd name="T7" fmla="*/ 2 h 11"/>
                  <a:gd name="T8" fmla="*/ 2 w 1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0"/>
                    </a:moveTo>
                    <a:cubicBezTo>
                      <a:pt x="1" y="2"/>
                      <a:pt x="0" y="5"/>
                      <a:pt x="0" y="7"/>
                    </a:cubicBezTo>
                    <a:cubicBezTo>
                      <a:pt x="3" y="9"/>
                      <a:pt x="6" y="10"/>
                      <a:pt x="10" y="11"/>
                    </a:cubicBezTo>
                    <a:cubicBezTo>
                      <a:pt x="9" y="7"/>
                      <a:pt x="7" y="4"/>
                      <a:pt x="5" y="2"/>
                    </a:cubicBezTo>
                    <a:cubicBezTo>
                      <a:pt x="4" y="1"/>
                      <a:pt x="3" y="0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657"/>
              <p:cNvSpPr>
                <a:spLocks/>
              </p:cNvSpPr>
              <p:nvPr/>
            </p:nvSpPr>
            <p:spPr bwMode="auto">
              <a:xfrm>
                <a:off x="4325" y="734"/>
                <a:ext cx="59" cy="72"/>
              </a:xfrm>
              <a:custGeom>
                <a:avLst/>
                <a:gdLst>
                  <a:gd name="T0" fmla="*/ 26 w 35"/>
                  <a:gd name="T1" fmla="*/ 0 h 42"/>
                  <a:gd name="T2" fmla="*/ 23 w 35"/>
                  <a:gd name="T3" fmla="*/ 0 h 42"/>
                  <a:gd name="T4" fmla="*/ 0 w 35"/>
                  <a:gd name="T5" fmla="*/ 24 h 42"/>
                  <a:gd name="T6" fmla="*/ 5 w 35"/>
                  <a:gd name="T7" fmla="*/ 26 h 42"/>
                  <a:gd name="T8" fmla="*/ 5 w 35"/>
                  <a:gd name="T9" fmla="*/ 36 h 42"/>
                  <a:gd name="T10" fmla="*/ 3 w 35"/>
                  <a:gd name="T11" fmla="*/ 38 h 42"/>
                  <a:gd name="T12" fmla="*/ 5 w 35"/>
                  <a:gd name="T13" fmla="*/ 42 h 42"/>
                  <a:gd name="T14" fmla="*/ 35 w 35"/>
                  <a:gd name="T15" fmla="*/ 1 h 42"/>
                  <a:gd name="T16" fmla="*/ 26 w 35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42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1" y="2"/>
                      <a:pt x="1" y="12"/>
                      <a:pt x="0" y="24"/>
                    </a:cubicBezTo>
                    <a:cubicBezTo>
                      <a:pt x="2" y="24"/>
                      <a:pt x="4" y="24"/>
                      <a:pt x="5" y="26"/>
                    </a:cubicBezTo>
                    <a:cubicBezTo>
                      <a:pt x="8" y="29"/>
                      <a:pt x="8" y="33"/>
                      <a:pt x="5" y="36"/>
                    </a:cubicBezTo>
                    <a:cubicBezTo>
                      <a:pt x="4" y="37"/>
                      <a:pt x="4" y="38"/>
                      <a:pt x="3" y="38"/>
                    </a:cubicBezTo>
                    <a:cubicBezTo>
                      <a:pt x="3" y="40"/>
                      <a:pt x="4" y="41"/>
                      <a:pt x="5" y="42"/>
                    </a:cubicBezTo>
                    <a:cubicBezTo>
                      <a:pt x="8" y="25"/>
                      <a:pt x="19" y="10"/>
                      <a:pt x="35" y="1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658"/>
              <p:cNvSpPr>
                <a:spLocks/>
              </p:cNvSpPr>
              <p:nvPr/>
            </p:nvSpPr>
            <p:spPr bwMode="auto">
              <a:xfrm>
                <a:off x="4333" y="736"/>
                <a:ext cx="82" cy="89"/>
              </a:xfrm>
              <a:custGeom>
                <a:avLst/>
                <a:gdLst>
                  <a:gd name="T0" fmla="*/ 30 w 48"/>
                  <a:gd name="T1" fmla="*/ 0 h 52"/>
                  <a:gd name="T2" fmla="*/ 0 w 48"/>
                  <a:gd name="T3" fmla="*/ 41 h 52"/>
                  <a:gd name="T4" fmla="*/ 21 w 48"/>
                  <a:gd name="T5" fmla="*/ 52 h 52"/>
                  <a:gd name="T6" fmla="*/ 21 w 48"/>
                  <a:gd name="T7" fmla="*/ 52 h 52"/>
                  <a:gd name="T8" fmla="*/ 36 w 48"/>
                  <a:gd name="T9" fmla="*/ 36 h 52"/>
                  <a:gd name="T10" fmla="*/ 39 w 48"/>
                  <a:gd name="T11" fmla="*/ 36 h 52"/>
                  <a:gd name="T12" fmla="*/ 45 w 48"/>
                  <a:gd name="T13" fmla="*/ 37 h 52"/>
                  <a:gd name="T14" fmla="*/ 48 w 48"/>
                  <a:gd name="T15" fmla="*/ 22 h 52"/>
                  <a:gd name="T16" fmla="*/ 30 w 4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2">
                    <a:moveTo>
                      <a:pt x="30" y="0"/>
                    </a:moveTo>
                    <a:cubicBezTo>
                      <a:pt x="14" y="9"/>
                      <a:pt x="3" y="24"/>
                      <a:pt x="0" y="41"/>
                    </a:cubicBezTo>
                    <a:cubicBezTo>
                      <a:pt x="5" y="48"/>
                      <a:pt x="13" y="52"/>
                      <a:pt x="21" y="52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44"/>
                      <a:pt x="28" y="38"/>
                      <a:pt x="36" y="36"/>
                    </a:cubicBezTo>
                    <a:cubicBezTo>
                      <a:pt x="37" y="36"/>
                      <a:pt x="38" y="36"/>
                      <a:pt x="39" y="36"/>
                    </a:cubicBezTo>
                    <a:cubicBezTo>
                      <a:pt x="41" y="36"/>
                      <a:pt x="43" y="36"/>
                      <a:pt x="45" y="37"/>
                    </a:cubicBezTo>
                    <a:cubicBezTo>
                      <a:pt x="47" y="33"/>
                      <a:pt x="48" y="27"/>
                      <a:pt x="48" y="22"/>
                    </a:cubicBezTo>
                    <a:cubicBezTo>
                      <a:pt x="46" y="12"/>
                      <a:pt x="39" y="4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659"/>
              <p:cNvSpPr>
                <a:spLocks/>
              </p:cNvSpPr>
              <p:nvPr/>
            </p:nvSpPr>
            <p:spPr bwMode="auto">
              <a:xfrm>
                <a:off x="4325" y="776"/>
                <a:ext cx="13" cy="24"/>
              </a:xfrm>
              <a:custGeom>
                <a:avLst/>
                <a:gdLst>
                  <a:gd name="T0" fmla="*/ 0 w 8"/>
                  <a:gd name="T1" fmla="*/ 0 h 14"/>
                  <a:gd name="T2" fmla="*/ 0 w 8"/>
                  <a:gd name="T3" fmla="*/ 6 h 14"/>
                  <a:gd name="T4" fmla="*/ 3 w 8"/>
                  <a:gd name="T5" fmla="*/ 14 h 14"/>
                  <a:gd name="T6" fmla="*/ 5 w 8"/>
                  <a:gd name="T7" fmla="*/ 12 h 14"/>
                  <a:gd name="T8" fmla="*/ 5 w 8"/>
                  <a:gd name="T9" fmla="*/ 2 h 14"/>
                  <a:gd name="T10" fmla="*/ 0 w 8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9"/>
                      <a:pt x="1" y="12"/>
                      <a:pt x="3" y="14"/>
                    </a:cubicBezTo>
                    <a:cubicBezTo>
                      <a:pt x="4" y="14"/>
                      <a:pt x="4" y="13"/>
                      <a:pt x="5" y="12"/>
                    </a:cubicBezTo>
                    <a:cubicBezTo>
                      <a:pt x="8" y="9"/>
                      <a:pt x="8" y="5"/>
                      <a:pt x="5" y="2"/>
                    </a:cubicBezTo>
                    <a:cubicBezTo>
                      <a:pt x="4" y="0"/>
                      <a:pt x="2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660"/>
              <p:cNvSpPr>
                <a:spLocks/>
              </p:cNvSpPr>
              <p:nvPr/>
            </p:nvSpPr>
            <p:spPr bwMode="auto">
              <a:xfrm>
                <a:off x="4369" y="798"/>
                <a:ext cx="41" cy="27"/>
              </a:xfrm>
              <a:custGeom>
                <a:avLst/>
                <a:gdLst>
                  <a:gd name="T0" fmla="*/ 18 w 24"/>
                  <a:gd name="T1" fmla="*/ 0 h 16"/>
                  <a:gd name="T2" fmla="*/ 15 w 24"/>
                  <a:gd name="T3" fmla="*/ 0 h 16"/>
                  <a:gd name="T4" fmla="*/ 0 w 24"/>
                  <a:gd name="T5" fmla="*/ 16 h 16"/>
                  <a:gd name="T6" fmla="*/ 4 w 24"/>
                  <a:gd name="T7" fmla="*/ 16 h 16"/>
                  <a:gd name="T8" fmla="*/ 24 w 24"/>
                  <a:gd name="T9" fmla="*/ 1 h 16"/>
                  <a:gd name="T10" fmla="*/ 18 w 24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6">
                    <a:moveTo>
                      <a:pt x="18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7" y="2"/>
                      <a:pt x="1" y="8"/>
                      <a:pt x="0" y="16"/>
                    </a:cubicBezTo>
                    <a:cubicBezTo>
                      <a:pt x="1" y="16"/>
                      <a:pt x="3" y="16"/>
                      <a:pt x="4" y="16"/>
                    </a:cubicBezTo>
                    <a:cubicBezTo>
                      <a:pt x="13" y="15"/>
                      <a:pt x="20" y="9"/>
                      <a:pt x="24" y="1"/>
                    </a:cubicBezTo>
                    <a:cubicBezTo>
                      <a:pt x="22" y="0"/>
                      <a:pt x="20" y="0"/>
                      <a:pt x="18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661"/>
              <p:cNvSpPr>
                <a:spLocks/>
              </p:cNvSpPr>
              <p:nvPr/>
            </p:nvSpPr>
            <p:spPr bwMode="auto">
              <a:xfrm>
                <a:off x="4232" y="1090"/>
                <a:ext cx="93" cy="94"/>
              </a:xfrm>
              <a:custGeom>
                <a:avLst/>
                <a:gdLst>
                  <a:gd name="T0" fmla="*/ 28 w 54"/>
                  <a:gd name="T1" fmla="*/ 0 h 55"/>
                  <a:gd name="T2" fmla="*/ 15 w 54"/>
                  <a:gd name="T3" fmla="*/ 3 h 55"/>
                  <a:gd name="T4" fmla="*/ 15 w 54"/>
                  <a:gd name="T5" fmla="*/ 3 h 55"/>
                  <a:gd name="T6" fmla="*/ 9 w 54"/>
                  <a:gd name="T7" fmla="*/ 6 h 55"/>
                  <a:gd name="T8" fmla="*/ 14 w 54"/>
                  <a:gd name="T9" fmla="*/ 18 h 55"/>
                  <a:gd name="T10" fmla="*/ 0 w 54"/>
                  <a:gd name="T11" fmla="*/ 36 h 55"/>
                  <a:gd name="T12" fmla="*/ 26 w 54"/>
                  <a:gd name="T13" fmla="*/ 55 h 55"/>
                  <a:gd name="T14" fmla="*/ 29 w 54"/>
                  <a:gd name="T15" fmla="*/ 55 h 55"/>
                  <a:gd name="T16" fmla="*/ 41 w 54"/>
                  <a:gd name="T17" fmla="*/ 51 h 55"/>
                  <a:gd name="T18" fmla="*/ 44 w 54"/>
                  <a:gd name="T19" fmla="*/ 47 h 55"/>
                  <a:gd name="T20" fmla="*/ 49 w 54"/>
                  <a:gd name="T21" fmla="*/ 43 h 55"/>
                  <a:gd name="T22" fmla="*/ 53 w 54"/>
                  <a:gd name="T23" fmla="*/ 24 h 55"/>
                  <a:gd name="T24" fmla="*/ 28 w 54"/>
                  <a:gd name="T2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55">
                    <a:moveTo>
                      <a:pt x="28" y="0"/>
                    </a:moveTo>
                    <a:cubicBezTo>
                      <a:pt x="24" y="2"/>
                      <a:pt x="19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3" y="4"/>
                      <a:pt x="11" y="5"/>
                      <a:pt x="9" y="6"/>
                    </a:cubicBezTo>
                    <a:cubicBezTo>
                      <a:pt x="12" y="9"/>
                      <a:pt x="14" y="13"/>
                      <a:pt x="14" y="18"/>
                    </a:cubicBezTo>
                    <a:cubicBezTo>
                      <a:pt x="14" y="27"/>
                      <a:pt x="8" y="34"/>
                      <a:pt x="0" y="36"/>
                    </a:cubicBezTo>
                    <a:cubicBezTo>
                      <a:pt x="4" y="47"/>
                      <a:pt x="14" y="55"/>
                      <a:pt x="26" y="55"/>
                    </a:cubicBezTo>
                    <a:cubicBezTo>
                      <a:pt x="27" y="55"/>
                      <a:pt x="28" y="55"/>
                      <a:pt x="29" y="55"/>
                    </a:cubicBezTo>
                    <a:cubicBezTo>
                      <a:pt x="34" y="54"/>
                      <a:pt x="37" y="53"/>
                      <a:pt x="41" y="51"/>
                    </a:cubicBezTo>
                    <a:cubicBezTo>
                      <a:pt x="42" y="49"/>
                      <a:pt x="43" y="48"/>
                      <a:pt x="44" y="47"/>
                    </a:cubicBezTo>
                    <a:cubicBezTo>
                      <a:pt x="45" y="45"/>
                      <a:pt x="47" y="44"/>
                      <a:pt x="49" y="43"/>
                    </a:cubicBezTo>
                    <a:cubicBezTo>
                      <a:pt x="52" y="38"/>
                      <a:pt x="54" y="31"/>
                      <a:pt x="53" y="24"/>
                    </a:cubicBezTo>
                    <a:cubicBezTo>
                      <a:pt x="51" y="11"/>
                      <a:pt x="40" y="1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662"/>
              <p:cNvSpPr>
                <a:spLocks/>
              </p:cNvSpPr>
              <p:nvPr/>
            </p:nvSpPr>
            <p:spPr bwMode="auto">
              <a:xfrm>
                <a:off x="4258" y="1090"/>
                <a:ext cx="22" cy="5"/>
              </a:xfrm>
              <a:custGeom>
                <a:avLst/>
                <a:gdLst>
                  <a:gd name="T0" fmla="*/ 11 w 13"/>
                  <a:gd name="T1" fmla="*/ 0 h 3"/>
                  <a:gd name="T2" fmla="*/ 7 w 13"/>
                  <a:gd name="T3" fmla="*/ 1 h 3"/>
                  <a:gd name="T4" fmla="*/ 0 w 13"/>
                  <a:gd name="T5" fmla="*/ 3 h 3"/>
                  <a:gd name="T6" fmla="*/ 0 w 13"/>
                  <a:gd name="T7" fmla="*/ 3 h 3"/>
                  <a:gd name="T8" fmla="*/ 13 w 13"/>
                  <a:gd name="T9" fmla="*/ 0 h 3"/>
                  <a:gd name="T10" fmla="*/ 11 w 1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3">
                    <a:moveTo>
                      <a:pt x="11" y="0"/>
                    </a:moveTo>
                    <a:cubicBezTo>
                      <a:pt x="10" y="0"/>
                      <a:pt x="9" y="0"/>
                      <a:pt x="7" y="1"/>
                    </a:cubicBezTo>
                    <a:cubicBezTo>
                      <a:pt x="5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3"/>
                      <a:pt x="9" y="2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663"/>
              <p:cNvSpPr>
                <a:spLocks/>
              </p:cNvSpPr>
              <p:nvPr/>
            </p:nvSpPr>
            <p:spPr bwMode="auto">
              <a:xfrm>
                <a:off x="4302" y="1163"/>
                <a:ext cx="14" cy="14"/>
              </a:xfrm>
              <a:custGeom>
                <a:avLst/>
                <a:gdLst>
                  <a:gd name="T0" fmla="*/ 8 w 8"/>
                  <a:gd name="T1" fmla="*/ 0 h 8"/>
                  <a:gd name="T2" fmla="*/ 3 w 8"/>
                  <a:gd name="T3" fmla="*/ 4 h 8"/>
                  <a:gd name="T4" fmla="*/ 0 w 8"/>
                  <a:gd name="T5" fmla="*/ 8 h 8"/>
                  <a:gd name="T6" fmla="*/ 8 w 8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6" y="1"/>
                      <a:pt x="4" y="2"/>
                      <a:pt x="3" y="4"/>
                    </a:cubicBezTo>
                    <a:cubicBezTo>
                      <a:pt x="2" y="5"/>
                      <a:pt x="1" y="6"/>
                      <a:pt x="0" y="8"/>
                    </a:cubicBez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664"/>
              <p:cNvSpPr>
                <a:spLocks/>
              </p:cNvSpPr>
              <p:nvPr/>
            </p:nvSpPr>
            <p:spPr bwMode="auto">
              <a:xfrm>
                <a:off x="4229" y="1100"/>
                <a:ext cx="27" cy="51"/>
              </a:xfrm>
              <a:custGeom>
                <a:avLst/>
                <a:gdLst>
                  <a:gd name="T0" fmla="*/ 11 w 16"/>
                  <a:gd name="T1" fmla="*/ 0 h 30"/>
                  <a:gd name="T2" fmla="*/ 1 w 16"/>
                  <a:gd name="T3" fmla="*/ 25 h 30"/>
                  <a:gd name="T4" fmla="*/ 2 w 16"/>
                  <a:gd name="T5" fmla="*/ 30 h 30"/>
                  <a:gd name="T6" fmla="*/ 16 w 16"/>
                  <a:gd name="T7" fmla="*/ 12 h 30"/>
                  <a:gd name="T8" fmla="*/ 11 w 16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0">
                    <a:moveTo>
                      <a:pt x="11" y="0"/>
                    </a:moveTo>
                    <a:cubicBezTo>
                      <a:pt x="4" y="6"/>
                      <a:pt x="0" y="15"/>
                      <a:pt x="1" y="25"/>
                    </a:cubicBezTo>
                    <a:cubicBezTo>
                      <a:pt x="1" y="27"/>
                      <a:pt x="1" y="29"/>
                      <a:pt x="2" y="30"/>
                    </a:cubicBezTo>
                    <a:cubicBezTo>
                      <a:pt x="10" y="28"/>
                      <a:pt x="16" y="21"/>
                      <a:pt x="16" y="12"/>
                    </a:cubicBezTo>
                    <a:cubicBezTo>
                      <a:pt x="16" y="7"/>
                      <a:pt x="14" y="3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665"/>
              <p:cNvSpPr>
                <a:spLocks/>
              </p:cNvSpPr>
              <p:nvPr/>
            </p:nvSpPr>
            <p:spPr bwMode="auto">
              <a:xfrm>
                <a:off x="4157" y="813"/>
                <a:ext cx="48" cy="47"/>
              </a:xfrm>
              <a:custGeom>
                <a:avLst/>
                <a:gdLst>
                  <a:gd name="T0" fmla="*/ 14 w 28"/>
                  <a:gd name="T1" fmla="*/ 0 h 27"/>
                  <a:gd name="T2" fmla="*/ 12 w 28"/>
                  <a:gd name="T3" fmla="*/ 0 h 27"/>
                  <a:gd name="T4" fmla="*/ 1 w 28"/>
                  <a:gd name="T5" fmla="*/ 15 h 27"/>
                  <a:gd name="T6" fmla="*/ 14 w 28"/>
                  <a:gd name="T7" fmla="*/ 27 h 27"/>
                  <a:gd name="T8" fmla="*/ 15 w 28"/>
                  <a:gd name="T9" fmla="*/ 27 h 27"/>
                  <a:gd name="T10" fmla="*/ 27 w 28"/>
                  <a:gd name="T11" fmla="*/ 12 h 27"/>
                  <a:gd name="T12" fmla="*/ 14 w 28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7">
                    <a:moveTo>
                      <a:pt x="14" y="0"/>
                    </a:moveTo>
                    <a:cubicBezTo>
                      <a:pt x="13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1" y="15"/>
                    </a:cubicBezTo>
                    <a:cubicBezTo>
                      <a:pt x="1" y="22"/>
                      <a:pt x="7" y="27"/>
                      <a:pt x="14" y="27"/>
                    </a:cubicBezTo>
                    <a:cubicBezTo>
                      <a:pt x="14" y="27"/>
                      <a:pt x="15" y="27"/>
                      <a:pt x="15" y="27"/>
                    </a:cubicBezTo>
                    <a:cubicBezTo>
                      <a:pt x="23" y="26"/>
                      <a:pt x="28" y="19"/>
                      <a:pt x="27" y="12"/>
                    </a:cubicBezTo>
                    <a:cubicBezTo>
                      <a:pt x="26" y="5"/>
                      <a:pt x="20" y="0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666"/>
              <p:cNvSpPr>
                <a:spLocks/>
              </p:cNvSpPr>
              <p:nvPr/>
            </p:nvSpPr>
            <p:spPr bwMode="auto">
              <a:xfrm>
                <a:off x="4532" y="8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667"/>
              <p:cNvSpPr>
                <a:spLocks/>
              </p:cNvSpPr>
              <p:nvPr/>
            </p:nvSpPr>
            <p:spPr bwMode="auto">
              <a:xfrm>
                <a:off x="4492" y="782"/>
                <a:ext cx="40" cy="62"/>
              </a:xfrm>
              <a:custGeom>
                <a:avLst/>
                <a:gdLst>
                  <a:gd name="T0" fmla="*/ 13 w 23"/>
                  <a:gd name="T1" fmla="*/ 0 h 36"/>
                  <a:gd name="T2" fmla="*/ 1 w 23"/>
                  <a:gd name="T3" fmla="*/ 20 h 36"/>
                  <a:gd name="T4" fmla="*/ 20 w 23"/>
                  <a:gd name="T5" fmla="*/ 36 h 36"/>
                  <a:gd name="T6" fmla="*/ 22 w 23"/>
                  <a:gd name="T7" fmla="*/ 36 h 36"/>
                  <a:gd name="T8" fmla="*/ 23 w 23"/>
                  <a:gd name="T9" fmla="*/ 36 h 36"/>
                  <a:gd name="T10" fmla="*/ 23 w 23"/>
                  <a:gd name="T11" fmla="*/ 36 h 36"/>
                  <a:gd name="T12" fmla="*/ 9 w 23"/>
                  <a:gd name="T13" fmla="*/ 17 h 36"/>
                  <a:gd name="T14" fmla="*/ 13 w 23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6">
                    <a:moveTo>
                      <a:pt x="13" y="0"/>
                    </a:moveTo>
                    <a:cubicBezTo>
                      <a:pt x="5" y="3"/>
                      <a:pt x="0" y="11"/>
                      <a:pt x="1" y="20"/>
                    </a:cubicBezTo>
                    <a:cubicBezTo>
                      <a:pt x="2" y="29"/>
                      <a:pt x="10" y="36"/>
                      <a:pt x="20" y="36"/>
                    </a:cubicBezTo>
                    <a:cubicBezTo>
                      <a:pt x="20" y="36"/>
                      <a:pt x="21" y="36"/>
                      <a:pt x="22" y="36"/>
                    </a:cubicBezTo>
                    <a:cubicBezTo>
                      <a:pt x="22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6" y="32"/>
                      <a:pt x="11" y="25"/>
                      <a:pt x="9" y="17"/>
                    </a:cubicBezTo>
                    <a:cubicBezTo>
                      <a:pt x="8" y="11"/>
                      <a:pt x="10" y="5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668"/>
              <p:cNvSpPr>
                <a:spLocks/>
              </p:cNvSpPr>
              <p:nvPr/>
            </p:nvSpPr>
            <p:spPr bwMode="auto">
              <a:xfrm>
                <a:off x="4521" y="781"/>
                <a:ext cx="38" cy="63"/>
              </a:xfrm>
              <a:custGeom>
                <a:avLst/>
                <a:gdLst>
                  <a:gd name="T0" fmla="*/ 3 w 22"/>
                  <a:gd name="T1" fmla="*/ 0 h 37"/>
                  <a:gd name="T2" fmla="*/ 0 w 22"/>
                  <a:gd name="T3" fmla="*/ 0 h 37"/>
                  <a:gd name="T4" fmla="*/ 3 w 22"/>
                  <a:gd name="T5" fmla="*/ 5 h 37"/>
                  <a:gd name="T6" fmla="*/ 6 w 22"/>
                  <a:gd name="T7" fmla="*/ 37 h 37"/>
                  <a:gd name="T8" fmla="*/ 6 w 22"/>
                  <a:gd name="T9" fmla="*/ 37 h 37"/>
                  <a:gd name="T10" fmla="*/ 21 w 22"/>
                  <a:gd name="T11" fmla="*/ 16 h 37"/>
                  <a:gd name="T12" fmla="*/ 3 w 2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7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3" y="5"/>
                    </a:cubicBezTo>
                    <a:cubicBezTo>
                      <a:pt x="7" y="15"/>
                      <a:pt x="8" y="26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16" y="35"/>
                      <a:pt x="22" y="26"/>
                      <a:pt x="21" y="16"/>
                    </a:cubicBezTo>
                    <a:cubicBezTo>
                      <a:pt x="20" y="7"/>
                      <a:pt x="12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669"/>
              <p:cNvSpPr>
                <a:spLocks/>
              </p:cNvSpPr>
              <p:nvPr/>
            </p:nvSpPr>
            <p:spPr bwMode="auto">
              <a:xfrm>
                <a:off x="4506" y="781"/>
                <a:ext cx="29" cy="63"/>
              </a:xfrm>
              <a:custGeom>
                <a:avLst/>
                <a:gdLst>
                  <a:gd name="T0" fmla="*/ 9 w 17"/>
                  <a:gd name="T1" fmla="*/ 0 h 37"/>
                  <a:gd name="T2" fmla="*/ 9 w 17"/>
                  <a:gd name="T3" fmla="*/ 0 h 37"/>
                  <a:gd name="T4" fmla="*/ 5 w 17"/>
                  <a:gd name="T5" fmla="*/ 1 h 37"/>
                  <a:gd name="T6" fmla="*/ 1 w 17"/>
                  <a:gd name="T7" fmla="*/ 18 h 37"/>
                  <a:gd name="T8" fmla="*/ 15 w 17"/>
                  <a:gd name="T9" fmla="*/ 37 h 37"/>
                  <a:gd name="T10" fmla="*/ 12 w 17"/>
                  <a:gd name="T11" fmla="*/ 5 h 37"/>
                  <a:gd name="T12" fmla="*/ 9 w 1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7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1"/>
                    </a:cubicBezTo>
                    <a:cubicBezTo>
                      <a:pt x="2" y="6"/>
                      <a:pt x="0" y="12"/>
                      <a:pt x="1" y="18"/>
                    </a:cubicBezTo>
                    <a:cubicBezTo>
                      <a:pt x="3" y="26"/>
                      <a:pt x="8" y="33"/>
                      <a:pt x="15" y="37"/>
                    </a:cubicBezTo>
                    <a:cubicBezTo>
                      <a:pt x="17" y="26"/>
                      <a:pt x="16" y="15"/>
                      <a:pt x="12" y="5"/>
                    </a:cubicBezTo>
                    <a:cubicBezTo>
                      <a:pt x="11" y="3"/>
                      <a:pt x="10" y="1"/>
                      <a:pt x="9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670"/>
              <p:cNvSpPr>
                <a:spLocks/>
              </p:cNvSpPr>
              <p:nvPr/>
            </p:nvSpPr>
            <p:spPr bwMode="auto">
              <a:xfrm>
                <a:off x="3890" y="1259"/>
                <a:ext cx="56" cy="55"/>
              </a:xfrm>
              <a:custGeom>
                <a:avLst/>
                <a:gdLst>
                  <a:gd name="T0" fmla="*/ 17 w 33"/>
                  <a:gd name="T1" fmla="*/ 0 h 32"/>
                  <a:gd name="T2" fmla="*/ 1 w 33"/>
                  <a:gd name="T3" fmla="*/ 15 h 32"/>
                  <a:gd name="T4" fmla="*/ 15 w 33"/>
                  <a:gd name="T5" fmla="*/ 31 h 32"/>
                  <a:gd name="T6" fmla="*/ 17 w 33"/>
                  <a:gd name="T7" fmla="*/ 32 h 32"/>
                  <a:gd name="T8" fmla="*/ 32 w 33"/>
                  <a:gd name="T9" fmla="*/ 17 h 32"/>
                  <a:gd name="T10" fmla="*/ 18 w 33"/>
                  <a:gd name="T11" fmla="*/ 0 h 32"/>
                  <a:gd name="T12" fmla="*/ 17 w 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9" y="0"/>
                      <a:pt x="2" y="6"/>
                      <a:pt x="1" y="15"/>
                    </a:cubicBezTo>
                    <a:cubicBezTo>
                      <a:pt x="0" y="23"/>
                      <a:pt x="7" y="31"/>
                      <a:pt x="15" y="31"/>
                    </a:cubicBezTo>
                    <a:cubicBezTo>
                      <a:pt x="16" y="32"/>
                      <a:pt x="16" y="32"/>
                      <a:pt x="17" y="32"/>
                    </a:cubicBezTo>
                    <a:cubicBezTo>
                      <a:pt x="25" y="32"/>
                      <a:pt x="32" y="25"/>
                      <a:pt x="32" y="17"/>
                    </a:cubicBezTo>
                    <a:cubicBezTo>
                      <a:pt x="33" y="9"/>
                      <a:pt x="27" y="1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671"/>
              <p:cNvSpPr>
                <a:spLocks/>
              </p:cNvSpPr>
              <p:nvPr/>
            </p:nvSpPr>
            <p:spPr bwMode="auto">
              <a:xfrm>
                <a:off x="3790" y="1052"/>
                <a:ext cx="120" cy="115"/>
              </a:xfrm>
              <a:custGeom>
                <a:avLst/>
                <a:gdLst>
                  <a:gd name="T0" fmla="*/ 34 w 70"/>
                  <a:gd name="T1" fmla="*/ 0 h 67"/>
                  <a:gd name="T2" fmla="*/ 41 w 70"/>
                  <a:gd name="T3" fmla="*/ 7 h 67"/>
                  <a:gd name="T4" fmla="*/ 32 w 70"/>
                  <a:gd name="T5" fmla="*/ 44 h 67"/>
                  <a:gd name="T6" fmla="*/ 18 w 70"/>
                  <a:gd name="T7" fmla="*/ 48 h 67"/>
                  <a:gd name="T8" fmla="*/ 0 w 70"/>
                  <a:gd name="T9" fmla="*/ 41 h 67"/>
                  <a:gd name="T10" fmla="*/ 7 w 70"/>
                  <a:gd name="T11" fmla="*/ 56 h 67"/>
                  <a:gd name="T12" fmla="*/ 12 w 70"/>
                  <a:gd name="T13" fmla="*/ 57 h 67"/>
                  <a:gd name="T14" fmla="*/ 24 w 70"/>
                  <a:gd name="T15" fmla="*/ 51 h 67"/>
                  <a:gd name="T16" fmla="*/ 26 w 70"/>
                  <a:gd name="T17" fmla="*/ 51 h 67"/>
                  <a:gd name="T18" fmla="*/ 45 w 70"/>
                  <a:gd name="T19" fmla="*/ 67 h 67"/>
                  <a:gd name="T20" fmla="*/ 68 w 70"/>
                  <a:gd name="T21" fmla="*/ 38 h 67"/>
                  <a:gd name="T22" fmla="*/ 37 w 70"/>
                  <a:gd name="T23" fmla="*/ 0 h 67"/>
                  <a:gd name="T24" fmla="*/ 34 w 70"/>
                  <a:gd name="T2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67">
                    <a:moveTo>
                      <a:pt x="34" y="0"/>
                    </a:moveTo>
                    <a:cubicBezTo>
                      <a:pt x="37" y="2"/>
                      <a:pt x="39" y="5"/>
                      <a:pt x="41" y="7"/>
                    </a:cubicBezTo>
                    <a:cubicBezTo>
                      <a:pt x="49" y="20"/>
                      <a:pt x="45" y="36"/>
                      <a:pt x="32" y="44"/>
                    </a:cubicBezTo>
                    <a:cubicBezTo>
                      <a:pt x="28" y="47"/>
                      <a:pt x="23" y="48"/>
                      <a:pt x="18" y="48"/>
                    </a:cubicBezTo>
                    <a:cubicBezTo>
                      <a:pt x="12" y="48"/>
                      <a:pt x="5" y="45"/>
                      <a:pt x="0" y="41"/>
                    </a:cubicBezTo>
                    <a:cubicBezTo>
                      <a:pt x="1" y="46"/>
                      <a:pt x="4" y="52"/>
                      <a:pt x="7" y="56"/>
                    </a:cubicBezTo>
                    <a:cubicBezTo>
                      <a:pt x="9" y="56"/>
                      <a:pt x="10" y="57"/>
                      <a:pt x="12" y="57"/>
                    </a:cubicBezTo>
                    <a:cubicBezTo>
                      <a:pt x="15" y="54"/>
                      <a:pt x="19" y="52"/>
                      <a:pt x="24" y="51"/>
                    </a:cubicBezTo>
                    <a:cubicBezTo>
                      <a:pt x="25" y="51"/>
                      <a:pt x="26" y="51"/>
                      <a:pt x="26" y="51"/>
                    </a:cubicBezTo>
                    <a:cubicBezTo>
                      <a:pt x="36" y="51"/>
                      <a:pt x="44" y="58"/>
                      <a:pt x="45" y="67"/>
                    </a:cubicBezTo>
                    <a:cubicBezTo>
                      <a:pt x="58" y="63"/>
                      <a:pt x="67" y="51"/>
                      <a:pt x="68" y="38"/>
                    </a:cubicBezTo>
                    <a:cubicBezTo>
                      <a:pt x="70" y="19"/>
                      <a:pt x="56" y="2"/>
                      <a:pt x="37" y="0"/>
                    </a:cubicBezTo>
                    <a:cubicBezTo>
                      <a:pt x="36" y="0"/>
                      <a:pt x="35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672"/>
              <p:cNvSpPr>
                <a:spLocks/>
              </p:cNvSpPr>
              <p:nvPr/>
            </p:nvSpPr>
            <p:spPr bwMode="auto">
              <a:xfrm>
                <a:off x="3802" y="1148"/>
                <a:ext cx="9" cy="5"/>
              </a:xfrm>
              <a:custGeom>
                <a:avLst/>
                <a:gdLst>
                  <a:gd name="T0" fmla="*/ 0 w 5"/>
                  <a:gd name="T1" fmla="*/ 0 h 3"/>
                  <a:gd name="T2" fmla="*/ 3 w 5"/>
                  <a:gd name="T3" fmla="*/ 3 h 3"/>
                  <a:gd name="T4" fmla="*/ 5 w 5"/>
                  <a:gd name="T5" fmla="*/ 1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4" y="3"/>
                      <a:pt x="4" y="2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673"/>
              <p:cNvSpPr>
                <a:spLocks/>
              </p:cNvSpPr>
              <p:nvPr/>
            </p:nvSpPr>
            <p:spPr bwMode="auto">
              <a:xfrm>
                <a:off x="3811" y="1139"/>
                <a:ext cx="56" cy="31"/>
              </a:xfrm>
              <a:custGeom>
                <a:avLst/>
                <a:gdLst>
                  <a:gd name="T0" fmla="*/ 14 w 33"/>
                  <a:gd name="T1" fmla="*/ 0 h 18"/>
                  <a:gd name="T2" fmla="*/ 12 w 33"/>
                  <a:gd name="T3" fmla="*/ 0 h 18"/>
                  <a:gd name="T4" fmla="*/ 0 w 33"/>
                  <a:gd name="T5" fmla="*/ 6 h 18"/>
                  <a:gd name="T6" fmla="*/ 18 w 33"/>
                  <a:gd name="T7" fmla="*/ 18 h 18"/>
                  <a:gd name="T8" fmla="*/ 19 w 33"/>
                  <a:gd name="T9" fmla="*/ 18 h 18"/>
                  <a:gd name="T10" fmla="*/ 22 w 33"/>
                  <a:gd name="T11" fmla="*/ 18 h 18"/>
                  <a:gd name="T12" fmla="*/ 33 w 33"/>
                  <a:gd name="T13" fmla="*/ 16 h 18"/>
                  <a:gd name="T14" fmla="*/ 14 w 33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8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7" y="1"/>
                      <a:pt x="3" y="3"/>
                      <a:pt x="0" y="6"/>
                    </a:cubicBezTo>
                    <a:cubicBezTo>
                      <a:pt x="7" y="8"/>
                      <a:pt x="13" y="12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2" y="18"/>
                    </a:cubicBezTo>
                    <a:cubicBezTo>
                      <a:pt x="26" y="18"/>
                      <a:pt x="30" y="17"/>
                      <a:pt x="33" y="16"/>
                    </a:cubicBezTo>
                    <a:cubicBezTo>
                      <a:pt x="32" y="7"/>
                      <a:pt x="24" y="0"/>
                      <a:pt x="14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674"/>
              <p:cNvSpPr>
                <a:spLocks/>
              </p:cNvSpPr>
              <p:nvPr/>
            </p:nvSpPr>
            <p:spPr bwMode="auto">
              <a:xfrm>
                <a:off x="3807" y="1150"/>
                <a:ext cx="35" cy="20"/>
              </a:xfrm>
              <a:custGeom>
                <a:avLst/>
                <a:gdLst>
                  <a:gd name="T0" fmla="*/ 2 w 20"/>
                  <a:gd name="T1" fmla="*/ 0 h 12"/>
                  <a:gd name="T2" fmla="*/ 0 w 20"/>
                  <a:gd name="T3" fmla="*/ 2 h 12"/>
                  <a:gd name="T4" fmla="*/ 20 w 20"/>
                  <a:gd name="T5" fmla="*/ 12 h 12"/>
                  <a:gd name="T6" fmla="*/ 2 w 20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2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5" y="8"/>
                      <a:pt x="12" y="11"/>
                      <a:pt x="20" y="12"/>
                    </a:cubicBezTo>
                    <a:cubicBezTo>
                      <a:pt x="15" y="6"/>
                      <a:pt x="9" y="2"/>
                      <a:pt x="2" y="0"/>
                    </a:cubicBezTo>
                  </a:path>
                </a:pathLst>
              </a:custGeom>
              <a:solidFill>
                <a:srgbClr val="141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675"/>
              <p:cNvSpPr>
                <a:spLocks/>
              </p:cNvSpPr>
              <p:nvPr/>
            </p:nvSpPr>
            <p:spPr bwMode="auto">
              <a:xfrm>
                <a:off x="3789" y="1052"/>
                <a:ext cx="85" cy="82"/>
              </a:xfrm>
              <a:custGeom>
                <a:avLst/>
                <a:gdLst>
                  <a:gd name="T0" fmla="*/ 35 w 50"/>
                  <a:gd name="T1" fmla="*/ 0 h 48"/>
                  <a:gd name="T2" fmla="*/ 1 w 50"/>
                  <a:gd name="T3" fmla="*/ 32 h 48"/>
                  <a:gd name="T4" fmla="*/ 1 w 50"/>
                  <a:gd name="T5" fmla="*/ 41 h 48"/>
                  <a:gd name="T6" fmla="*/ 19 w 50"/>
                  <a:gd name="T7" fmla="*/ 48 h 48"/>
                  <a:gd name="T8" fmla="*/ 33 w 50"/>
                  <a:gd name="T9" fmla="*/ 44 h 48"/>
                  <a:gd name="T10" fmla="*/ 42 w 50"/>
                  <a:gd name="T11" fmla="*/ 7 h 48"/>
                  <a:gd name="T12" fmla="*/ 35 w 50"/>
                  <a:gd name="T13" fmla="*/ 0 h 48"/>
                  <a:gd name="T14" fmla="*/ 35 w 50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8">
                    <a:moveTo>
                      <a:pt x="35" y="0"/>
                    </a:moveTo>
                    <a:cubicBezTo>
                      <a:pt x="17" y="0"/>
                      <a:pt x="2" y="14"/>
                      <a:pt x="1" y="32"/>
                    </a:cubicBezTo>
                    <a:cubicBezTo>
                      <a:pt x="0" y="35"/>
                      <a:pt x="1" y="38"/>
                      <a:pt x="1" y="41"/>
                    </a:cubicBezTo>
                    <a:cubicBezTo>
                      <a:pt x="6" y="45"/>
                      <a:pt x="13" y="48"/>
                      <a:pt x="19" y="48"/>
                    </a:cubicBezTo>
                    <a:cubicBezTo>
                      <a:pt x="24" y="48"/>
                      <a:pt x="29" y="47"/>
                      <a:pt x="33" y="44"/>
                    </a:cubicBezTo>
                    <a:cubicBezTo>
                      <a:pt x="46" y="36"/>
                      <a:pt x="50" y="20"/>
                      <a:pt x="42" y="7"/>
                    </a:cubicBezTo>
                    <a:cubicBezTo>
                      <a:pt x="40" y="5"/>
                      <a:pt x="38" y="2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676"/>
              <p:cNvSpPr>
                <a:spLocks/>
              </p:cNvSpPr>
              <p:nvPr/>
            </p:nvSpPr>
            <p:spPr bwMode="auto">
              <a:xfrm>
                <a:off x="3598" y="1040"/>
                <a:ext cx="40" cy="48"/>
              </a:xfrm>
              <a:custGeom>
                <a:avLst/>
                <a:gdLst>
                  <a:gd name="T0" fmla="*/ 19 w 23"/>
                  <a:gd name="T1" fmla="*/ 0 h 28"/>
                  <a:gd name="T2" fmla="*/ 0 w 23"/>
                  <a:gd name="T3" fmla="*/ 17 h 28"/>
                  <a:gd name="T4" fmla="*/ 2 w 23"/>
                  <a:gd name="T5" fmla="*/ 28 h 28"/>
                  <a:gd name="T6" fmla="*/ 10 w 23"/>
                  <a:gd name="T7" fmla="*/ 21 h 28"/>
                  <a:gd name="T8" fmla="*/ 21 w 23"/>
                  <a:gd name="T9" fmla="*/ 17 h 28"/>
                  <a:gd name="T10" fmla="*/ 23 w 23"/>
                  <a:gd name="T11" fmla="*/ 0 h 28"/>
                  <a:gd name="T12" fmla="*/ 20 w 23"/>
                  <a:gd name="T13" fmla="*/ 0 h 28"/>
                  <a:gd name="T14" fmla="*/ 19 w 23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8">
                    <a:moveTo>
                      <a:pt x="19" y="0"/>
                    </a:moveTo>
                    <a:cubicBezTo>
                      <a:pt x="9" y="0"/>
                      <a:pt x="1" y="7"/>
                      <a:pt x="0" y="17"/>
                    </a:cubicBezTo>
                    <a:cubicBezTo>
                      <a:pt x="0" y="21"/>
                      <a:pt x="1" y="24"/>
                      <a:pt x="2" y="28"/>
                    </a:cubicBezTo>
                    <a:cubicBezTo>
                      <a:pt x="5" y="25"/>
                      <a:pt x="7" y="23"/>
                      <a:pt x="10" y="21"/>
                    </a:cubicBezTo>
                    <a:cubicBezTo>
                      <a:pt x="13" y="19"/>
                      <a:pt x="17" y="18"/>
                      <a:pt x="21" y="17"/>
                    </a:cubicBezTo>
                    <a:cubicBezTo>
                      <a:pt x="19" y="11"/>
                      <a:pt x="20" y="5"/>
                      <a:pt x="23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1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677"/>
              <p:cNvSpPr>
                <a:spLocks/>
              </p:cNvSpPr>
              <p:nvPr/>
            </p:nvSpPr>
            <p:spPr bwMode="auto">
              <a:xfrm>
                <a:off x="3631" y="1040"/>
                <a:ext cx="31" cy="29"/>
              </a:xfrm>
              <a:custGeom>
                <a:avLst/>
                <a:gdLst>
                  <a:gd name="T0" fmla="*/ 4 w 18"/>
                  <a:gd name="T1" fmla="*/ 0 h 17"/>
                  <a:gd name="T2" fmla="*/ 2 w 18"/>
                  <a:gd name="T3" fmla="*/ 17 h 17"/>
                  <a:gd name="T4" fmla="*/ 9 w 18"/>
                  <a:gd name="T5" fmla="*/ 16 h 17"/>
                  <a:gd name="T6" fmla="*/ 18 w 18"/>
                  <a:gd name="T7" fmla="*/ 17 h 17"/>
                  <a:gd name="T8" fmla="*/ 4 w 18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0"/>
                    </a:moveTo>
                    <a:cubicBezTo>
                      <a:pt x="1" y="5"/>
                      <a:pt x="0" y="11"/>
                      <a:pt x="2" y="17"/>
                    </a:cubicBezTo>
                    <a:cubicBezTo>
                      <a:pt x="5" y="16"/>
                      <a:pt x="7" y="16"/>
                      <a:pt x="9" y="16"/>
                    </a:cubicBezTo>
                    <a:cubicBezTo>
                      <a:pt x="12" y="16"/>
                      <a:pt x="15" y="17"/>
                      <a:pt x="18" y="17"/>
                    </a:cubicBezTo>
                    <a:cubicBezTo>
                      <a:pt x="18" y="9"/>
                      <a:pt x="12" y="2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678"/>
              <p:cNvSpPr>
                <a:spLocks/>
              </p:cNvSpPr>
              <p:nvPr/>
            </p:nvSpPr>
            <p:spPr bwMode="auto">
              <a:xfrm>
                <a:off x="3602" y="1069"/>
                <a:ext cx="58" cy="34"/>
              </a:xfrm>
              <a:custGeom>
                <a:avLst/>
                <a:gdLst>
                  <a:gd name="T0" fmla="*/ 19 w 34"/>
                  <a:gd name="T1" fmla="*/ 0 h 20"/>
                  <a:gd name="T2" fmla="*/ 8 w 34"/>
                  <a:gd name="T3" fmla="*/ 4 h 20"/>
                  <a:gd name="T4" fmla="*/ 0 w 34"/>
                  <a:gd name="T5" fmla="*/ 11 h 20"/>
                  <a:gd name="T6" fmla="*/ 15 w 34"/>
                  <a:gd name="T7" fmla="*/ 20 h 20"/>
                  <a:gd name="T8" fmla="*/ 17 w 34"/>
                  <a:gd name="T9" fmla="*/ 20 h 20"/>
                  <a:gd name="T10" fmla="*/ 34 w 34"/>
                  <a:gd name="T11" fmla="*/ 9 h 20"/>
                  <a:gd name="T12" fmla="*/ 34 w 34"/>
                  <a:gd name="T13" fmla="*/ 9 h 20"/>
                  <a:gd name="T14" fmla="*/ 21 w 34"/>
                  <a:gd name="T15" fmla="*/ 2 h 20"/>
                  <a:gd name="T16" fmla="*/ 19 w 34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">
                    <a:moveTo>
                      <a:pt x="19" y="0"/>
                    </a:moveTo>
                    <a:cubicBezTo>
                      <a:pt x="15" y="1"/>
                      <a:pt x="11" y="2"/>
                      <a:pt x="8" y="4"/>
                    </a:cubicBezTo>
                    <a:cubicBezTo>
                      <a:pt x="5" y="6"/>
                      <a:pt x="3" y="8"/>
                      <a:pt x="0" y="11"/>
                    </a:cubicBezTo>
                    <a:cubicBezTo>
                      <a:pt x="3" y="16"/>
                      <a:pt x="9" y="20"/>
                      <a:pt x="15" y="20"/>
                    </a:cubicBezTo>
                    <a:cubicBezTo>
                      <a:pt x="16" y="20"/>
                      <a:pt x="16" y="20"/>
                      <a:pt x="17" y="20"/>
                    </a:cubicBezTo>
                    <a:cubicBezTo>
                      <a:pt x="24" y="20"/>
                      <a:pt x="31" y="16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9"/>
                      <a:pt x="24" y="7"/>
                      <a:pt x="21" y="2"/>
                    </a:cubicBezTo>
                    <a:cubicBezTo>
                      <a:pt x="20" y="2"/>
                      <a:pt x="20" y="1"/>
                      <a:pt x="1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679"/>
              <p:cNvSpPr>
                <a:spLocks/>
              </p:cNvSpPr>
              <p:nvPr/>
            </p:nvSpPr>
            <p:spPr bwMode="auto">
              <a:xfrm>
                <a:off x="3634" y="1067"/>
                <a:ext cx="28" cy="17"/>
              </a:xfrm>
              <a:custGeom>
                <a:avLst/>
                <a:gdLst>
                  <a:gd name="T0" fmla="*/ 7 w 16"/>
                  <a:gd name="T1" fmla="*/ 0 h 10"/>
                  <a:gd name="T2" fmla="*/ 0 w 16"/>
                  <a:gd name="T3" fmla="*/ 1 h 10"/>
                  <a:gd name="T4" fmla="*/ 2 w 16"/>
                  <a:gd name="T5" fmla="*/ 3 h 10"/>
                  <a:gd name="T6" fmla="*/ 15 w 16"/>
                  <a:gd name="T7" fmla="*/ 10 h 10"/>
                  <a:gd name="T8" fmla="*/ 15 w 16"/>
                  <a:gd name="T9" fmla="*/ 10 h 10"/>
                  <a:gd name="T10" fmla="*/ 16 w 16"/>
                  <a:gd name="T11" fmla="*/ 4 h 10"/>
                  <a:gd name="T12" fmla="*/ 16 w 16"/>
                  <a:gd name="T13" fmla="*/ 1 h 10"/>
                  <a:gd name="T14" fmla="*/ 7 w 1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0">
                    <a:moveTo>
                      <a:pt x="7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5" y="8"/>
                      <a:pt x="10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8"/>
                      <a:pt x="16" y="6"/>
                      <a:pt x="16" y="4"/>
                    </a:cubicBezTo>
                    <a:cubicBezTo>
                      <a:pt x="16" y="3"/>
                      <a:pt x="16" y="2"/>
                      <a:pt x="16" y="1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680"/>
              <p:cNvSpPr>
                <a:spLocks/>
              </p:cNvSpPr>
              <p:nvPr/>
            </p:nvSpPr>
            <p:spPr bwMode="auto">
              <a:xfrm>
                <a:off x="3878" y="903"/>
                <a:ext cx="94" cy="89"/>
              </a:xfrm>
              <a:custGeom>
                <a:avLst/>
                <a:gdLst>
                  <a:gd name="T0" fmla="*/ 27 w 55"/>
                  <a:gd name="T1" fmla="*/ 0 h 52"/>
                  <a:gd name="T2" fmla="*/ 1 w 55"/>
                  <a:gd name="T3" fmla="*/ 25 h 52"/>
                  <a:gd name="T4" fmla="*/ 20 w 55"/>
                  <a:gd name="T5" fmla="*/ 52 h 52"/>
                  <a:gd name="T6" fmla="*/ 35 w 55"/>
                  <a:gd name="T7" fmla="*/ 40 h 52"/>
                  <a:gd name="T8" fmla="*/ 35 w 55"/>
                  <a:gd name="T9" fmla="*/ 40 h 52"/>
                  <a:gd name="T10" fmla="*/ 47 w 55"/>
                  <a:gd name="T11" fmla="*/ 45 h 52"/>
                  <a:gd name="T12" fmla="*/ 54 w 55"/>
                  <a:gd name="T13" fmla="*/ 29 h 52"/>
                  <a:gd name="T14" fmla="*/ 30 w 55"/>
                  <a:gd name="T15" fmla="*/ 1 h 52"/>
                  <a:gd name="T16" fmla="*/ 27 w 55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2">
                    <a:moveTo>
                      <a:pt x="27" y="0"/>
                    </a:moveTo>
                    <a:cubicBezTo>
                      <a:pt x="14" y="0"/>
                      <a:pt x="2" y="11"/>
                      <a:pt x="1" y="25"/>
                    </a:cubicBezTo>
                    <a:cubicBezTo>
                      <a:pt x="0" y="37"/>
                      <a:pt x="8" y="49"/>
                      <a:pt x="20" y="52"/>
                    </a:cubicBezTo>
                    <a:cubicBezTo>
                      <a:pt x="21" y="45"/>
                      <a:pt x="27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40" y="40"/>
                      <a:pt x="44" y="42"/>
                      <a:pt x="47" y="45"/>
                    </a:cubicBezTo>
                    <a:cubicBezTo>
                      <a:pt x="51" y="41"/>
                      <a:pt x="53" y="36"/>
                      <a:pt x="54" y="29"/>
                    </a:cubicBezTo>
                    <a:cubicBezTo>
                      <a:pt x="55" y="15"/>
                      <a:pt x="44" y="2"/>
                      <a:pt x="30" y="1"/>
                    </a:cubicBezTo>
                    <a:cubicBezTo>
                      <a:pt x="29" y="1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681"/>
              <p:cNvSpPr>
                <a:spLocks/>
              </p:cNvSpPr>
              <p:nvPr/>
            </p:nvSpPr>
            <p:spPr bwMode="auto">
              <a:xfrm>
                <a:off x="3912" y="971"/>
                <a:ext cx="46" cy="22"/>
              </a:xfrm>
              <a:custGeom>
                <a:avLst/>
                <a:gdLst>
                  <a:gd name="T0" fmla="*/ 15 w 27"/>
                  <a:gd name="T1" fmla="*/ 0 h 13"/>
                  <a:gd name="T2" fmla="*/ 15 w 27"/>
                  <a:gd name="T3" fmla="*/ 0 h 13"/>
                  <a:gd name="T4" fmla="*/ 0 w 27"/>
                  <a:gd name="T5" fmla="*/ 12 h 13"/>
                  <a:gd name="T6" fmla="*/ 5 w 27"/>
                  <a:gd name="T7" fmla="*/ 13 h 13"/>
                  <a:gd name="T8" fmla="*/ 7 w 27"/>
                  <a:gd name="T9" fmla="*/ 13 h 13"/>
                  <a:gd name="T10" fmla="*/ 27 w 27"/>
                  <a:gd name="T11" fmla="*/ 5 h 13"/>
                  <a:gd name="T12" fmla="*/ 15 w 2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3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1" y="5"/>
                      <a:pt x="0" y="12"/>
                    </a:cubicBezTo>
                    <a:cubicBezTo>
                      <a:pt x="1" y="13"/>
                      <a:pt x="3" y="13"/>
                      <a:pt x="5" y="13"/>
                    </a:cubicBezTo>
                    <a:cubicBezTo>
                      <a:pt x="6" y="13"/>
                      <a:pt x="7" y="13"/>
                      <a:pt x="7" y="13"/>
                    </a:cubicBezTo>
                    <a:cubicBezTo>
                      <a:pt x="15" y="13"/>
                      <a:pt x="22" y="10"/>
                      <a:pt x="27" y="5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682"/>
              <p:cNvSpPr>
                <a:spLocks noEditPoints="1"/>
              </p:cNvSpPr>
              <p:nvPr/>
            </p:nvSpPr>
            <p:spPr bwMode="auto">
              <a:xfrm>
                <a:off x="3725" y="1241"/>
                <a:ext cx="79" cy="82"/>
              </a:xfrm>
              <a:custGeom>
                <a:avLst/>
                <a:gdLst>
                  <a:gd name="T0" fmla="*/ 10 w 46"/>
                  <a:gd name="T1" fmla="*/ 14 h 48"/>
                  <a:gd name="T2" fmla="*/ 10 w 46"/>
                  <a:gd name="T3" fmla="*/ 19 h 48"/>
                  <a:gd name="T4" fmla="*/ 4 w 46"/>
                  <a:gd name="T5" fmla="*/ 26 h 48"/>
                  <a:gd name="T6" fmla="*/ 21 w 46"/>
                  <a:gd name="T7" fmla="*/ 38 h 48"/>
                  <a:gd name="T8" fmla="*/ 24 w 46"/>
                  <a:gd name="T9" fmla="*/ 48 h 48"/>
                  <a:gd name="T10" fmla="*/ 46 w 46"/>
                  <a:gd name="T11" fmla="*/ 25 h 48"/>
                  <a:gd name="T12" fmla="*/ 38 w 46"/>
                  <a:gd name="T13" fmla="*/ 26 h 48"/>
                  <a:gd name="T14" fmla="*/ 10 w 46"/>
                  <a:gd name="T15" fmla="*/ 14 h 48"/>
                  <a:gd name="T16" fmla="*/ 1 w 46"/>
                  <a:gd name="T17" fmla="*/ 0 h 48"/>
                  <a:gd name="T18" fmla="*/ 0 w 46"/>
                  <a:gd name="T19" fmla="*/ 2 h 48"/>
                  <a:gd name="T20" fmla="*/ 1 w 46"/>
                  <a:gd name="T21" fmla="*/ 2 h 48"/>
                  <a:gd name="T22" fmla="*/ 2 w 46"/>
                  <a:gd name="T23" fmla="*/ 3 h 48"/>
                  <a:gd name="T24" fmla="*/ 1 w 46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8">
                    <a:moveTo>
                      <a:pt x="10" y="14"/>
                    </a:moveTo>
                    <a:cubicBezTo>
                      <a:pt x="10" y="16"/>
                      <a:pt x="10" y="18"/>
                      <a:pt x="10" y="19"/>
                    </a:cubicBezTo>
                    <a:cubicBezTo>
                      <a:pt x="8" y="22"/>
                      <a:pt x="6" y="25"/>
                      <a:pt x="4" y="26"/>
                    </a:cubicBezTo>
                    <a:cubicBezTo>
                      <a:pt x="11" y="28"/>
                      <a:pt x="17" y="32"/>
                      <a:pt x="21" y="38"/>
                    </a:cubicBezTo>
                    <a:cubicBezTo>
                      <a:pt x="23" y="41"/>
                      <a:pt x="24" y="45"/>
                      <a:pt x="24" y="48"/>
                    </a:cubicBezTo>
                    <a:cubicBezTo>
                      <a:pt x="35" y="46"/>
                      <a:pt x="44" y="37"/>
                      <a:pt x="46" y="25"/>
                    </a:cubicBezTo>
                    <a:cubicBezTo>
                      <a:pt x="43" y="25"/>
                      <a:pt x="41" y="26"/>
                      <a:pt x="38" y="26"/>
                    </a:cubicBezTo>
                    <a:cubicBezTo>
                      <a:pt x="28" y="26"/>
                      <a:pt x="18" y="21"/>
                      <a:pt x="10" y="14"/>
                    </a:cubicBezTo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683"/>
              <p:cNvSpPr>
                <a:spLocks/>
              </p:cNvSpPr>
              <p:nvPr/>
            </p:nvSpPr>
            <p:spPr bwMode="auto">
              <a:xfrm>
                <a:off x="3727" y="1232"/>
                <a:ext cx="79" cy="53"/>
              </a:xfrm>
              <a:custGeom>
                <a:avLst/>
                <a:gdLst>
                  <a:gd name="T0" fmla="*/ 13 w 46"/>
                  <a:gd name="T1" fmla="*/ 0 h 31"/>
                  <a:gd name="T2" fmla="*/ 0 w 46"/>
                  <a:gd name="T3" fmla="*/ 5 h 31"/>
                  <a:gd name="T4" fmla="*/ 1 w 46"/>
                  <a:gd name="T5" fmla="*/ 8 h 31"/>
                  <a:gd name="T6" fmla="*/ 9 w 46"/>
                  <a:gd name="T7" fmla="*/ 19 h 31"/>
                  <a:gd name="T8" fmla="*/ 37 w 46"/>
                  <a:gd name="T9" fmla="*/ 31 h 31"/>
                  <a:gd name="T10" fmla="*/ 45 w 46"/>
                  <a:gd name="T11" fmla="*/ 30 h 31"/>
                  <a:gd name="T12" fmla="*/ 45 w 46"/>
                  <a:gd name="T13" fmla="*/ 29 h 31"/>
                  <a:gd name="T14" fmla="*/ 24 w 46"/>
                  <a:gd name="T15" fmla="*/ 0 h 31"/>
                  <a:gd name="T16" fmla="*/ 19 w 46"/>
                  <a:gd name="T17" fmla="*/ 0 h 31"/>
                  <a:gd name="T18" fmla="*/ 13 w 46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31">
                    <a:moveTo>
                      <a:pt x="13" y="0"/>
                    </a:moveTo>
                    <a:cubicBezTo>
                      <a:pt x="8" y="1"/>
                      <a:pt x="4" y="3"/>
                      <a:pt x="0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6" y="10"/>
                      <a:pt x="9" y="14"/>
                      <a:pt x="9" y="19"/>
                    </a:cubicBezTo>
                    <a:cubicBezTo>
                      <a:pt x="17" y="26"/>
                      <a:pt x="27" y="31"/>
                      <a:pt x="37" y="31"/>
                    </a:cubicBezTo>
                    <a:cubicBezTo>
                      <a:pt x="40" y="31"/>
                      <a:pt x="42" y="30"/>
                      <a:pt x="45" y="30"/>
                    </a:cubicBezTo>
                    <a:cubicBezTo>
                      <a:pt x="45" y="30"/>
                      <a:pt x="45" y="29"/>
                      <a:pt x="45" y="29"/>
                    </a:cubicBezTo>
                    <a:cubicBezTo>
                      <a:pt x="46" y="15"/>
                      <a:pt x="37" y="3"/>
                      <a:pt x="24" y="0"/>
                    </a:cubicBezTo>
                    <a:cubicBezTo>
                      <a:pt x="22" y="0"/>
                      <a:pt x="21" y="0"/>
                      <a:pt x="19" y="0"/>
                    </a:cubicBezTo>
                    <a:cubicBezTo>
                      <a:pt x="17" y="0"/>
                      <a:pt x="15" y="0"/>
                      <a:pt x="1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684"/>
              <p:cNvSpPr>
                <a:spLocks/>
              </p:cNvSpPr>
              <p:nvPr/>
            </p:nvSpPr>
            <p:spPr bwMode="auto">
              <a:xfrm>
                <a:off x="3710" y="1244"/>
                <a:ext cx="32" cy="43"/>
              </a:xfrm>
              <a:custGeom>
                <a:avLst/>
                <a:gdLst>
                  <a:gd name="T0" fmla="*/ 9 w 19"/>
                  <a:gd name="T1" fmla="*/ 0 h 25"/>
                  <a:gd name="T2" fmla="*/ 0 w 19"/>
                  <a:gd name="T3" fmla="*/ 17 h 25"/>
                  <a:gd name="T4" fmla="*/ 1 w 19"/>
                  <a:gd name="T5" fmla="*/ 25 h 25"/>
                  <a:gd name="T6" fmla="*/ 8 w 19"/>
                  <a:gd name="T7" fmla="*/ 24 h 25"/>
                  <a:gd name="T8" fmla="*/ 13 w 19"/>
                  <a:gd name="T9" fmla="*/ 24 h 25"/>
                  <a:gd name="T10" fmla="*/ 19 w 19"/>
                  <a:gd name="T11" fmla="*/ 17 h 25"/>
                  <a:gd name="T12" fmla="*/ 19 w 19"/>
                  <a:gd name="T13" fmla="*/ 12 h 25"/>
                  <a:gd name="T14" fmla="*/ 11 w 19"/>
                  <a:gd name="T15" fmla="*/ 1 h 25"/>
                  <a:gd name="T16" fmla="*/ 10 w 19"/>
                  <a:gd name="T17" fmla="*/ 0 h 25"/>
                  <a:gd name="T18" fmla="*/ 9 w 19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9" y="0"/>
                    </a:moveTo>
                    <a:cubicBezTo>
                      <a:pt x="4" y="4"/>
                      <a:pt x="1" y="10"/>
                      <a:pt x="0" y="17"/>
                    </a:cubicBezTo>
                    <a:cubicBezTo>
                      <a:pt x="0" y="20"/>
                      <a:pt x="0" y="22"/>
                      <a:pt x="1" y="25"/>
                    </a:cubicBezTo>
                    <a:cubicBezTo>
                      <a:pt x="3" y="24"/>
                      <a:pt x="5" y="24"/>
                      <a:pt x="8" y="24"/>
                    </a:cubicBezTo>
                    <a:cubicBezTo>
                      <a:pt x="10" y="24"/>
                      <a:pt x="11" y="24"/>
                      <a:pt x="13" y="24"/>
                    </a:cubicBezTo>
                    <a:cubicBezTo>
                      <a:pt x="15" y="23"/>
                      <a:pt x="17" y="20"/>
                      <a:pt x="19" y="17"/>
                    </a:cubicBezTo>
                    <a:cubicBezTo>
                      <a:pt x="19" y="16"/>
                      <a:pt x="19" y="14"/>
                      <a:pt x="19" y="12"/>
                    </a:cubicBezTo>
                    <a:cubicBezTo>
                      <a:pt x="16" y="9"/>
                      <a:pt x="13" y="5"/>
                      <a:pt x="11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685"/>
              <p:cNvSpPr>
                <a:spLocks/>
              </p:cNvSpPr>
              <p:nvPr/>
            </p:nvSpPr>
            <p:spPr bwMode="auto">
              <a:xfrm>
                <a:off x="3729" y="1246"/>
                <a:ext cx="13" cy="19"/>
              </a:xfrm>
              <a:custGeom>
                <a:avLst/>
                <a:gdLst>
                  <a:gd name="T0" fmla="*/ 0 w 8"/>
                  <a:gd name="T1" fmla="*/ 0 h 11"/>
                  <a:gd name="T2" fmla="*/ 8 w 8"/>
                  <a:gd name="T3" fmla="*/ 11 h 11"/>
                  <a:gd name="T4" fmla="*/ 0 w 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2" y="4"/>
                      <a:pt x="5" y="8"/>
                      <a:pt x="8" y="11"/>
                    </a:cubicBezTo>
                    <a:cubicBezTo>
                      <a:pt x="8" y="6"/>
                      <a:pt x="5" y="2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686"/>
              <p:cNvSpPr>
                <a:spLocks/>
              </p:cNvSpPr>
              <p:nvPr/>
            </p:nvSpPr>
            <p:spPr bwMode="auto">
              <a:xfrm>
                <a:off x="3749" y="1230"/>
                <a:ext cx="19" cy="2"/>
              </a:xfrm>
              <a:custGeom>
                <a:avLst/>
                <a:gdLst>
                  <a:gd name="T0" fmla="*/ 4 w 11"/>
                  <a:gd name="T1" fmla="*/ 0 h 1"/>
                  <a:gd name="T2" fmla="*/ 0 w 11"/>
                  <a:gd name="T3" fmla="*/ 1 h 1"/>
                  <a:gd name="T4" fmla="*/ 6 w 11"/>
                  <a:gd name="T5" fmla="*/ 1 h 1"/>
                  <a:gd name="T6" fmla="*/ 11 w 11"/>
                  <a:gd name="T7" fmla="*/ 1 h 1"/>
                  <a:gd name="T8" fmla="*/ 7 w 11"/>
                  <a:gd name="T9" fmla="*/ 0 h 1"/>
                  <a:gd name="T10" fmla="*/ 4 w 1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2" y="1"/>
                      <a:pt x="4" y="1"/>
                      <a:pt x="6" y="1"/>
                    </a:cubicBezTo>
                    <a:cubicBezTo>
                      <a:pt x="8" y="1"/>
                      <a:pt x="9" y="1"/>
                      <a:pt x="11" y="1"/>
                    </a:cubicBezTo>
                    <a:cubicBezTo>
                      <a:pt x="10" y="1"/>
                      <a:pt x="8" y="1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687"/>
              <p:cNvSpPr>
                <a:spLocks/>
              </p:cNvSpPr>
              <p:nvPr/>
            </p:nvSpPr>
            <p:spPr bwMode="auto">
              <a:xfrm>
                <a:off x="3711" y="1285"/>
                <a:ext cx="55" cy="40"/>
              </a:xfrm>
              <a:custGeom>
                <a:avLst/>
                <a:gdLst>
                  <a:gd name="T0" fmla="*/ 12 w 32"/>
                  <a:gd name="T1" fmla="*/ 0 h 23"/>
                  <a:gd name="T2" fmla="*/ 5 w 32"/>
                  <a:gd name="T3" fmla="*/ 2 h 23"/>
                  <a:gd name="T4" fmla="*/ 1 w 32"/>
                  <a:gd name="T5" fmla="*/ 1 h 23"/>
                  <a:gd name="T6" fmla="*/ 0 w 32"/>
                  <a:gd name="T7" fmla="*/ 1 h 23"/>
                  <a:gd name="T8" fmla="*/ 24 w 32"/>
                  <a:gd name="T9" fmla="*/ 23 h 23"/>
                  <a:gd name="T10" fmla="*/ 26 w 32"/>
                  <a:gd name="T11" fmla="*/ 23 h 23"/>
                  <a:gd name="T12" fmla="*/ 32 w 32"/>
                  <a:gd name="T13" fmla="*/ 22 h 23"/>
                  <a:gd name="T14" fmla="*/ 29 w 32"/>
                  <a:gd name="T15" fmla="*/ 12 h 23"/>
                  <a:gd name="T16" fmla="*/ 12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12" y="0"/>
                    </a:moveTo>
                    <a:cubicBezTo>
                      <a:pt x="10" y="2"/>
                      <a:pt x="7" y="2"/>
                      <a:pt x="5" y="2"/>
                    </a:cubicBezTo>
                    <a:cubicBezTo>
                      <a:pt x="4" y="2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3"/>
                      <a:pt x="12" y="22"/>
                      <a:pt x="24" y="23"/>
                    </a:cubicBezTo>
                    <a:cubicBezTo>
                      <a:pt x="25" y="23"/>
                      <a:pt x="26" y="23"/>
                      <a:pt x="26" y="23"/>
                    </a:cubicBezTo>
                    <a:cubicBezTo>
                      <a:pt x="29" y="23"/>
                      <a:pt x="31" y="23"/>
                      <a:pt x="32" y="22"/>
                    </a:cubicBezTo>
                    <a:cubicBezTo>
                      <a:pt x="32" y="19"/>
                      <a:pt x="31" y="15"/>
                      <a:pt x="29" y="12"/>
                    </a:cubicBezTo>
                    <a:cubicBezTo>
                      <a:pt x="25" y="6"/>
                      <a:pt x="19" y="2"/>
                      <a:pt x="1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688"/>
              <p:cNvSpPr>
                <a:spLocks/>
              </p:cNvSpPr>
              <p:nvPr/>
            </p:nvSpPr>
            <p:spPr bwMode="auto">
              <a:xfrm>
                <a:off x="3711" y="1285"/>
                <a:ext cx="21" cy="4"/>
              </a:xfrm>
              <a:custGeom>
                <a:avLst/>
                <a:gdLst>
                  <a:gd name="T0" fmla="*/ 7 w 12"/>
                  <a:gd name="T1" fmla="*/ 0 h 2"/>
                  <a:gd name="T2" fmla="*/ 0 w 12"/>
                  <a:gd name="T3" fmla="*/ 1 h 2"/>
                  <a:gd name="T4" fmla="*/ 0 w 12"/>
                  <a:gd name="T5" fmla="*/ 1 h 2"/>
                  <a:gd name="T6" fmla="*/ 1 w 12"/>
                  <a:gd name="T7" fmla="*/ 1 h 2"/>
                  <a:gd name="T8" fmla="*/ 5 w 12"/>
                  <a:gd name="T9" fmla="*/ 2 h 2"/>
                  <a:gd name="T10" fmla="*/ 12 w 12"/>
                  <a:gd name="T11" fmla="*/ 0 h 2"/>
                  <a:gd name="T12" fmla="*/ 7 w 1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7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4" y="2"/>
                      <a:pt x="5" y="2"/>
                    </a:cubicBezTo>
                    <a:cubicBezTo>
                      <a:pt x="7" y="2"/>
                      <a:pt x="10" y="2"/>
                      <a:pt x="12" y="0"/>
                    </a:cubicBezTo>
                    <a:cubicBezTo>
                      <a:pt x="10" y="0"/>
                      <a:pt x="9" y="0"/>
                      <a:pt x="7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689"/>
              <p:cNvSpPr>
                <a:spLocks/>
              </p:cNvSpPr>
              <p:nvPr/>
            </p:nvSpPr>
            <p:spPr bwMode="auto">
              <a:xfrm>
                <a:off x="3703" y="940"/>
                <a:ext cx="26" cy="47"/>
              </a:xfrm>
              <a:custGeom>
                <a:avLst/>
                <a:gdLst>
                  <a:gd name="T0" fmla="*/ 12 w 15"/>
                  <a:gd name="T1" fmla="*/ 0 h 27"/>
                  <a:gd name="T2" fmla="*/ 6 w 15"/>
                  <a:gd name="T3" fmla="*/ 3 h 27"/>
                  <a:gd name="T4" fmla="*/ 1 w 15"/>
                  <a:gd name="T5" fmla="*/ 10 h 27"/>
                  <a:gd name="T6" fmla="*/ 1 w 15"/>
                  <a:gd name="T7" fmla="*/ 12 h 27"/>
                  <a:gd name="T8" fmla="*/ 13 w 15"/>
                  <a:gd name="T9" fmla="*/ 27 h 27"/>
                  <a:gd name="T10" fmla="*/ 14 w 15"/>
                  <a:gd name="T11" fmla="*/ 27 h 27"/>
                  <a:gd name="T12" fmla="*/ 15 w 15"/>
                  <a:gd name="T13" fmla="*/ 27 h 27"/>
                  <a:gd name="T14" fmla="*/ 10 w 15"/>
                  <a:gd name="T15" fmla="*/ 16 h 27"/>
                  <a:gd name="T16" fmla="*/ 12 w 15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7">
                    <a:moveTo>
                      <a:pt x="12" y="0"/>
                    </a:moveTo>
                    <a:cubicBezTo>
                      <a:pt x="10" y="1"/>
                      <a:pt x="7" y="2"/>
                      <a:pt x="6" y="3"/>
                    </a:cubicBezTo>
                    <a:cubicBezTo>
                      <a:pt x="5" y="6"/>
                      <a:pt x="4" y="8"/>
                      <a:pt x="1" y="10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0" y="20"/>
                      <a:pt x="6" y="26"/>
                      <a:pt x="13" y="27"/>
                    </a:cubicBezTo>
                    <a:cubicBezTo>
                      <a:pt x="13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24"/>
                      <a:pt x="10" y="20"/>
                      <a:pt x="10" y="16"/>
                    </a:cubicBezTo>
                    <a:cubicBezTo>
                      <a:pt x="8" y="11"/>
                      <a:pt x="9" y="5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690"/>
              <p:cNvSpPr>
                <a:spLocks/>
              </p:cNvSpPr>
              <p:nvPr/>
            </p:nvSpPr>
            <p:spPr bwMode="auto">
              <a:xfrm>
                <a:off x="3717" y="940"/>
                <a:ext cx="34" cy="47"/>
              </a:xfrm>
              <a:custGeom>
                <a:avLst/>
                <a:gdLst>
                  <a:gd name="T0" fmla="*/ 6 w 20"/>
                  <a:gd name="T1" fmla="*/ 0 h 27"/>
                  <a:gd name="T2" fmla="*/ 4 w 20"/>
                  <a:gd name="T3" fmla="*/ 0 h 27"/>
                  <a:gd name="T4" fmla="*/ 2 w 20"/>
                  <a:gd name="T5" fmla="*/ 16 h 27"/>
                  <a:gd name="T6" fmla="*/ 7 w 20"/>
                  <a:gd name="T7" fmla="*/ 27 h 27"/>
                  <a:gd name="T8" fmla="*/ 19 w 20"/>
                  <a:gd name="T9" fmla="*/ 15 h 27"/>
                  <a:gd name="T10" fmla="*/ 7 w 20"/>
                  <a:gd name="T11" fmla="*/ 0 h 27"/>
                  <a:gd name="T12" fmla="*/ 6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1" y="5"/>
                      <a:pt x="0" y="11"/>
                      <a:pt x="2" y="16"/>
                    </a:cubicBezTo>
                    <a:cubicBezTo>
                      <a:pt x="2" y="20"/>
                      <a:pt x="4" y="24"/>
                      <a:pt x="7" y="27"/>
                    </a:cubicBezTo>
                    <a:cubicBezTo>
                      <a:pt x="14" y="26"/>
                      <a:pt x="19" y="21"/>
                      <a:pt x="19" y="15"/>
                    </a:cubicBezTo>
                    <a:cubicBezTo>
                      <a:pt x="20" y="7"/>
                      <a:pt x="15" y="1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691"/>
              <p:cNvSpPr>
                <a:spLocks/>
              </p:cNvSpPr>
              <p:nvPr/>
            </p:nvSpPr>
            <p:spPr bwMode="auto">
              <a:xfrm>
                <a:off x="3705" y="945"/>
                <a:ext cx="8" cy="12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3" y="2"/>
                      <a:pt x="1" y="4"/>
                      <a:pt x="0" y="7"/>
                    </a:cubicBezTo>
                    <a:cubicBezTo>
                      <a:pt x="3" y="5"/>
                      <a:pt x="4" y="3"/>
                      <a:pt x="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692"/>
              <p:cNvSpPr>
                <a:spLocks/>
              </p:cNvSpPr>
              <p:nvPr/>
            </p:nvSpPr>
            <p:spPr bwMode="auto">
              <a:xfrm>
                <a:off x="3624" y="1192"/>
                <a:ext cx="21" cy="25"/>
              </a:xfrm>
              <a:custGeom>
                <a:avLst/>
                <a:gdLst>
                  <a:gd name="T0" fmla="*/ 5 w 12"/>
                  <a:gd name="T1" fmla="*/ 0 h 14"/>
                  <a:gd name="T2" fmla="*/ 0 w 12"/>
                  <a:gd name="T3" fmla="*/ 2 h 14"/>
                  <a:gd name="T4" fmla="*/ 0 w 12"/>
                  <a:gd name="T5" fmla="*/ 2 h 14"/>
                  <a:gd name="T6" fmla="*/ 4 w 12"/>
                  <a:gd name="T7" fmla="*/ 14 h 14"/>
                  <a:gd name="T8" fmla="*/ 5 w 12"/>
                  <a:gd name="T9" fmla="*/ 14 h 14"/>
                  <a:gd name="T10" fmla="*/ 12 w 12"/>
                  <a:gd name="T11" fmla="*/ 8 h 14"/>
                  <a:gd name="T12" fmla="*/ 5 w 12"/>
                  <a:gd name="T13" fmla="*/ 0 h 14"/>
                  <a:gd name="T14" fmla="*/ 5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5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6"/>
                      <a:pt x="4" y="10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8" y="14"/>
                      <a:pt x="11" y="11"/>
                      <a:pt x="12" y="8"/>
                    </a:cubicBezTo>
                    <a:cubicBezTo>
                      <a:pt x="12" y="4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693"/>
              <p:cNvSpPr>
                <a:spLocks/>
              </p:cNvSpPr>
              <p:nvPr/>
            </p:nvSpPr>
            <p:spPr bwMode="auto">
              <a:xfrm>
                <a:off x="3624" y="11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694"/>
              <p:cNvSpPr>
                <a:spLocks/>
              </p:cNvSpPr>
              <p:nvPr/>
            </p:nvSpPr>
            <p:spPr bwMode="auto">
              <a:xfrm>
                <a:off x="3619" y="1196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1 w 7"/>
                  <a:gd name="T3" fmla="*/ 5 h 12"/>
                  <a:gd name="T4" fmla="*/ 7 w 7"/>
                  <a:gd name="T5" fmla="*/ 12 h 12"/>
                  <a:gd name="T6" fmla="*/ 7 w 7"/>
                  <a:gd name="T7" fmla="*/ 12 h 12"/>
                  <a:gd name="T8" fmla="*/ 3 w 7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2" y="2"/>
                      <a:pt x="1" y="3"/>
                      <a:pt x="1" y="5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8"/>
                      <a:pt x="5" y="4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695"/>
              <p:cNvSpPr>
                <a:spLocks/>
              </p:cNvSpPr>
              <p:nvPr/>
            </p:nvSpPr>
            <p:spPr bwMode="auto">
              <a:xfrm>
                <a:off x="3621" y="1196"/>
                <a:ext cx="3" cy="9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4 h 5"/>
                  <a:gd name="T4" fmla="*/ 0 w 2"/>
                  <a:gd name="T5" fmla="*/ 5 h 5"/>
                  <a:gd name="T6" fmla="*/ 2 w 2"/>
                  <a:gd name="T7" fmla="*/ 0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696"/>
              <p:cNvSpPr>
                <a:spLocks/>
              </p:cNvSpPr>
              <p:nvPr/>
            </p:nvSpPr>
            <p:spPr bwMode="auto">
              <a:xfrm>
                <a:off x="4087" y="988"/>
                <a:ext cx="17" cy="35"/>
              </a:xfrm>
              <a:custGeom>
                <a:avLst/>
                <a:gdLst>
                  <a:gd name="T0" fmla="*/ 1 w 10"/>
                  <a:gd name="T1" fmla="*/ 0 h 20"/>
                  <a:gd name="T2" fmla="*/ 0 w 10"/>
                  <a:gd name="T3" fmla="*/ 1 h 20"/>
                  <a:gd name="T4" fmla="*/ 7 w 10"/>
                  <a:gd name="T5" fmla="*/ 18 h 20"/>
                  <a:gd name="T6" fmla="*/ 7 w 10"/>
                  <a:gd name="T7" fmla="*/ 19 h 20"/>
                  <a:gd name="T8" fmla="*/ 9 w 10"/>
                  <a:gd name="T9" fmla="*/ 20 h 20"/>
                  <a:gd name="T10" fmla="*/ 9 w 10"/>
                  <a:gd name="T11" fmla="*/ 17 h 20"/>
                  <a:gd name="T12" fmla="*/ 1 w 10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0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4" y="6"/>
                      <a:pt x="6" y="11"/>
                      <a:pt x="7" y="18"/>
                    </a:cubicBezTo>
                    <a:cubicBezTo>
                      <a:pt x="7" y="18"/>
                      <a:pt x="7" y="19"/>
                      <a:pt x="7" y="19"/>
                    </a:cubicBezTo>
                    <a:cubicBezTo>
                      <a:pt x="8" y="19"/>
                      <a:pt x="8" y="20"/>
                      <a:pt x="9" y="20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10" y="10"/>
                      <a:pt x="6" y="4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697"/>
              <p:cNvSpPr>
                <a:spLocks/>
              </p:cNvSpPr>
              <p:nvPr/>
            </p:nvSpPr>
            <p:spPr bwMode="auto">
              <a:xfrm>
                <a:off x="4083" y="985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698"/>
              <p:cNvSpPr>
                <a:spLocks/>
              </p:cNvSpPr>
              <p:nvPr/>
            </p:nvSpPr>
            <p:spPr bwMode="auto">
              <a:xfrm>
                <a:off x="4039" y="990"/>
                <a:ext cx="60" cy="31"/>
              </a:xfrm>
              <a:custGeom>
                <a:avLst/>
                <a:gdLst>
                  <a:gd name="T0" fmla="*/ 28 w 35"/>
                  <a:gd name="T1" fmla="*/ 0 h 18"/>
                  <a:gd name="T2" fmla="*/ 27 w 35"/>
                  <a:gd name="T3" fmla="*/ 1 h 18"/>
                  <a:gd name="T4" fmla="*/ 15 w 35"/>
                  <a:gd name="T5" fmla="*/ 7 h 18"/>
                  <a:gd name="T6" fmla="*/ 4 w 35"/>
                  <a:gd name="T7" fmla="*/ 2 h 18"/>
                  <a:gd name="T8" fmla="*/ 0 w 35"/>
                  <a:gd name="T9" fmla="*/ 12 h 18"/>
                  <a:gd name="T10" fmla="*/ 0 w 35"/>
                  <a:gd name="T11" fmla="*/ 13 h 18"/>
                  <a:gd name="T12" fmla="*/ 7 w 35"/>
                  <a:gd name="T13" fmla="*/ 13 h 18"/>
                  <a:gd name="T14" fmla="*/ 35 w 35"/>
                  <a:gd name="T15" fmla="*/ 18 h 18"/>
                  <a:gd name="T16" fmla="*/ 35 w 35"/>
                  <a:gd name="T17" fmla="*/ 17 h 18"/>
                  <a:gd name="T18" fmla="*/ 28 w 35"/>
                  <a:gd name="T1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18">
                    <a:moveTo>
                      <a:pt x="28" y="0"/>
                    </a:moveTo>
                    <a:cubicBezTo>
                      <a:pt x="28" y="0"/>
                      <a:pt x="28" y="1"/>
                      <a:pt x="27" y="1"/>
                    </a:cubicBezTo>
                    <a:cubicBezTo>
                      <a:pt x="24" y="5"/>
                      <a:pt x="20" y="7"/>
                      <a:pt x="15" y="7"/>
                    </a:cubicBezTo>
                    <a:cubicBezTo>
                      <a:pt x="11" y="7"/>
                      <a:pt x="7" y="5"/>
                      <a:pt x="4" y="2"/>
                    </a:cubicBezTo>
                    <a:cubicBezTo>
                      <a:pt x="2" y="5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16" y="13"/>
                      <a:pt x="26" y="15"/>
                      <a:pt x="35" y="18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4" y="10"/>
                      <a:pt x="32" y="5"/>
                      <a:pt x="2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699"/>
              <p:cNvSpPr>
                <a:spLocks/>
              </p:cNvSpPr>
              <p:nvPr/>
            </p:nvSpPr>
            <p:spPr bwMode="auto">
              <a:xfrm>
                <a:off x="4045" y="981"/>
                <a:ext cx="42" cy="21"/>
              </a:xfrm>
              <a:custGeom>
                <a:avLst/>
                <a:gdLst>
                  <a:gd name="T0" fmla="*/ 14 w 24"/>
                  <a:gd name="T1" fmla="*/ 0 h 12"/>
                  <a:gd name="T2" fmla="*/ 0 w 24"/>
                  <a:gd name="T3" fmla="*/ 7 h 12"/>
                  <a:gd name="T4" fmla="*/ 11 w 24"/>
                  <a:gd name="T5" fmla="*/ 12 h 12"/>
                  <a:gd name="T6" fmla="*/ 23 w 24"/>
                  <a:gd name="T7" fmla="*/ 6 h 12"/>
                  <a:gd name="T8" fmla="*/ 24 w 24"/>
                  <a:gd name="T9" fmla="*/ 5 h 12"/>
                  <a:gd name="T10" fmla="*/ 22 w 24"/>
                  <a:gd name="T11" fmla="*/ 2 h 12"/>
                  <a:gd name="T12" fmla="*/ 16 w 24"/>
                  <a:gd name="T13" fmla="*/ 1 h 12"/>
                  <a:gd name="T14" fmla="*/ 14 w 24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14" y="0"/>
                    </a:moveTo>
                    <a:cubicBezTo>
                      <a:pt x="9" y="0"/>
                      <a:pt x="3" y="3"/>
                      <a:pt x="0" y="7"/>
                    </a:cubicBezTo>
                    <a:cubicBezTo>
                      <a:pt x="3" y="10"/>
                      <a:pt x="7" y="12"/>
                      <a:pt x="11" y="12"/>
                    </a:cubicBezTo>
                    <a:cubicBezTo>
                      <a:pt x="16" y="12"/>
                      <a:pt x="20" y="10"/>
                      <a:pt x="23" y="6"/>
                    </a:cubicBezTo>
                    <a:cubicBezTo>
                      <a:pt x="24" y="6"/>
                      <a:pt x="24" y="5"/>
                      <a:pt x="24" y="5"/>
                    </a:cubicBezTo>
                    <a:cubicBezTo>
                      <a:pt x="24" y="4"/>
                      <a:pt x="23" y="3"/>
                      <a:pt x="22" y="2"/>
                    </a:cubicBezTo>
                    <a:cubicBezTo>
                      <a:pt x="20" y="1"/>
                      <a:pt x="18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700"/>
              <p:cNvSpPr>
                <a:spLocks/>
              </p:cNvSpPr>
              <p:nvPr/>
            </p:nvSpPr>
            <p:spPr bwMode="auto">
              <a:xfrm>
                <a:off x="3580" y="1259"/>
                <a:ext cx="94" cy="81"/>
              </a:xfrm>
              <a:custGeom>
                <a:avLst/>
                <a:gdLst>
                  <a:gd name="T0" fmla="*/ 26 w 55"/>
                  <a:gd name="T1" fmla="*/ 0 h 47"/>
                  <a:gd name="T2" fmla="*/ 25 w 55"/>
                  <a:gd name="T3" fmla="*/ 0 h 47"/>
                  <a:gd name="T4" fmla="*/ 17 w 55"/>
                  <a:gd name="T5" fmla="*/ 9 h 47"/>
                  <a:gd name="T6" fmla="*/ 3 w 55"/>
                  <a:gd name="T7" fmla="*/ 15 h 47"/>
                  <a:gd name="T8" fmla="*/ 1 w 55"/>
                  <a:gd name="T9" fmla="*/ 31 h 47"/>
                  <a:gd name="T10" fmla="*/ 3 w 55"/>
                  <a:gd name="T11" fmla="*/ 31 h 47"/>
                  <a:gd name="T12" fmla="*/ 13 w 55"/>
                  <a:gd name="T13" fmla="*/ 33 h 47"/>
                  <a:gd name="T14" fmla="*/ 18 w 55"/>
                  <a:gd name="T15" fmla="*/ 34 h 47"/>
                  <a:gd name="T16" fmla="*/ 26 w 55"/>
                  <a:gd name="T17" fmla="*/ 39 h 47"/>
                  <a:gd name="T18" fmla="*/ 40 w 55"/>
                  <a:gd name="T19" fmla="*/ 47 h 47"/>
                  <a:gd name="T20" fmla="*/ 42 w 55"/>
                  <a:gd name="T21" fmla="*/ 46 h 47"/>
                  <a:gd name="T22" fmla="*/ 47 w 55"/>
                  <a:gd name="T23" fmla="*/ 10 h 47"/>
                  <a:gd name="T24" fmla="*/ 26 w 55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47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3" y="3"/>
                      <a:pt x="20" y="6"/>
                      <a:pt x="17" y="9"/>
                    </a:cubicBezTo>
                    <a:cubicBezTo>
                      <a:pt x="12" y="12"/>
                      <a:pt x="8" y="14"/>
                      <a:pt x="3" y="15"/>
                    </a:cubicBezTo>
                    <a:cubicBezTo>
                      <a:pt x="0" y="20"/>
                      <a:pt x="0" y="25"/>
                      <a:pt x="1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6" y="31"/>
                      <a:pt x="10" y="31"/>
                      <a:pt x="13" y="33"/>
                    </a:cubicBezTo>
                    <a:cubicBezTo>
                      <a:pt x="14" y="33"/>
                      <a:pt x="16" y="33"/>
                      <a:pt x="18" y="34"/>
                    </a:cubicBezTo>
                    <a:cubicBezTo>
                      <a:pt x="21" y="35"/>
                      <a:pt x="24" y="37"/>
                      <a:pt x="26" y="39"/>
                    </a:cubicBezTo>
                    <a:cubicBezTo>
                      <a:pt x="32" y="39"/>
                      <a:pt x="37" y="42"/>
                      <a:pt x="40" y="47"/>
                    </a:cubicBezTo>
                    <a:cubicBezTo>
                      <a:pt x="41" y="47"/>
                      <a:pt x="41" y="46"/>
                      <a:pt x="42" y="46"/>
                    </a:cubicBezTo>
                    <a:cubicBezTo>
                      <a:pt x="53" y="37"/>
                      <a:pt x="55" y="21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701"/>
              <p:cNvSpPr>
                <a:spLocks/>
              </p:cNvSpPr>
              <p:nvPr/>
            </p:nvSpPr>
            <p:spPr bwMode="auto">
              <a:xfrm>
                <a:off x="3624" y="1326"/>
                <a:ext cx="24" cy="21"/>
              </a:xfrm>
              <a:custGeom>
                <a:avLst/>
                <a:gdLst>
                  <a:gd name="T0" fmla="*/ 0 w 14"/>
                  <a:gd name="T1" fmla="*/ 0 h 12"/>
                  <a:gd name="T2" fmla="*/ 5 w 14"/>
                  <a:gd name="T3" fmla="*/ 12 h 12"/>
                  <a:gd name="T4" fmla="*/ 14 w 14"/>
                  <a:gd name="T5" fmla="*/ 8 h 12"/>
                  <a:gd name="T6" fmla="*/ 0 w 1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3" y="3"/>
                      <a:pt x="4" y="8"/>
                      <a:pt x="5" y="12"/>
                    </a:cubicBezTo>
                    <a:cubicBezTo>
                      <a:pt x="8" y="11"/>
                      <a:pt x="11" y="10"/>
                      <a:pt x="14" y="8"/>
                    </a:cubicBezTo>
                    <a:cubicBezTo>
                      <a:pt x="11" y="3"/>
                      <a:pt x="6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702"/>
              <p:cNvSpPr>
                <a:spLocks/>
              </p:cNvSpPr>
              <p:nvPr/>
            </p:nvSpPr>
            <p:spPr bwMode="auto">
              <a:xfrm>
                <a:off x="3581" y="1313"/>
                <a:ext cx="21" cy="6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0 h 4"/>
                  <a:gd name="T4" fmla="*/ 1 w 12"/>
                  <a:gd name="T5" fmla="*/ 4 h 4"/>
                  <a:gd name="T6" fmla="*/ 11 w 12"/>
                  <a:gd name="T7" fmla="*/ 2 h 4"/>
                  <a:gd name="T8" fmla="*/ 12 w 12"/>
                  <a:gd name="T9" fmla="*/ 2 h 4"/>
                  <a:gd name="T10" fmla="*/ 2 w 1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3"/>
                      <a:pt x="1" y="4"/>
                    </a:cubicBezTo>
                    <a:cubicBezTo>
                      <a:pt x="4" y="3"/>
                      <a:pt x="8" y="2"/>
                      <a:pt x="11" y="2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9" y="0"/>
                      <a:pt x="5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703"/>
              <p:cNvSpPr>
                <a:spLocks/>
              </p:cNvSpPr>
              <p:nvPr/>
            </p:nvSpPr>
            <p:spPr bwMode="auto">
              <a:xfrm>
                <a:off x="3602" y="1316"/>
                <a:ext cx="22" cy="12"/>
              </a:xfrm>
              <a:custGeom>
                <a:avLst/>
                <a:gdLst>
                  <a:gd name="T0" fmla="*/ 0 w 13"/>
                  <a:gd name="T1" fmla="*/ 0 h 7"/>
                  <a:gd name="T2" fmla="*/ 8 w 13"/>
                  <a:gd name="T3" fmla="*/ 7 h 7"/>
                  <a:gd name="T4" fmla="*/ 8 w 13"/>
                  <a:gd name="T5" fmla="*/ 7 h 7"/>
                  <a:gd name="T6" fmla="*/ 12 w 13"/>
                  <a:gd name="T7" fmla="*/ 6 h 7"/>
                  <a:gd name="T8" fmla="*/ 13 w 13"/>
                  <a:gd name="T9" fmla="*/ 6 h 7"/>
                  <a:gd name="T10" fmla="*/ 5 w 13"/>
                  <a:gd name="T11" fmla="*/ 1 h 7"/>
                  <a:gd name="T12" fmla="*/ 0 w 1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0" y="0"/>
                    </a:moveTo>
                    <a:cubicBezTo>
                      <a:pt x="3" y="1"/>
                      <a:pt x="5" y="4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1" y="4"/>
                      <a:pt x="8" y="2"/>
                      <a:pt x="5" y="1"/>
                    </a:cubicBezTo>
                    <a:cubicBezTo>
                      <a:pt x="3" y="0"/>
                      <a:pt x="1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704"/>
              <p:cNvSpPr>
                <a:spLocks/>
              </p:cNvSpPr>
              <p:nvPr/>
            </p:nvSpPr>
            <p:spPr bwMode="auto">
              <a:xfrm>
                <a:off x="3616" y="1326"/>
                <a:ext cx="17" cy="21"/>
              </a:xfrm>
              <a:custGeom>
                <a:avLst/>
                <a:gdLst>
                  <a:gd name="T0" fmla="*/ 4 w 10"/>
                  <a:gd name="T1" fmla="*/ 0 h 12"/>
                  <a:gd name="T2" fmla="*/ 0 w 10"/>
                  <a:gd name="T3" fmla="*/ 1 h 12"/>
                  <a:gd name="T4" fmla="*/ 0 w 10"/>
                  <a:gd name="T5" fmla="*/ 1 h 12"/>
                  <a:gd name="T6" fmla="*/ 0 w 10"/>
                  <a:gd name="T7" fmla="*/ 1 h 12"/>
                  <a:gd name="T8" fmla="*/ 4 w 10"/>
                  <a:gd name="T9" fmla="*/ 12 h 12"/>
                  <a:gd name="T10" fmla="*/ 5 w 10"/>
                  <a:gd name="T11" fmla="*/ 12 h 12"/>
                  <a:gd name="T12" fmla="*/ 10 w 10"/>
                  <a:gd name="T13" fmla="*/ 12 h 12"/>
                  <a:gd name="T14" fmla="*/ 5 w 10"/>
                  <a:gd name="T15" fmla="*/ 0 h 12"/>
                  <a:gd name="T16" fmla="*/ 4 w 1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2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5"/>
                      <a:pt x="3" y="8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7" y="12"/>
                      <a:pt x="8" y="12"/>
                      <a:pt x="10" y="12"/>
                    </a:cubicBezTo>
                    <a:cubicBezTo>
                      <a:pt x="9" y="8"/>
                      <a:pt x="8" y="3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705"/>
              <p:cNvSpPr>
                <a:spLocks/>
              </p:cNvSpPr>
              <p:nvPr/>
            </p:nvSpPr>
            <p:spPr bwMode="auto">
              <a:xfrm>
                <a:off x="3583" y="1316"/>
                <a:ext cx="33" cy="22"/>
              </a:xfrm>
              <a:custGeom>
                <a:avLst/>
                <a:gdLst>
                  <a:gd name="T0" fmla="*/ 10 w 19"/>
                  <a:gd name="T1" fmla="*/ 0 h 13"/>
                  <a:gd name="T2" fmla="*/ 0 w 19"/>
                  <a:gd name="T3" fmla="*/ 2 h 13"/>
                  <a:gd name="T4" fmla="*/ 4 w 19"/>
                  <a:gd name="T5" fmla="*/ 8 h 13"/>
                  <a:gd name="T6" fmla="*/ 9 w 19"/>
                  <a:gd name="T7" fmla="*/ 13 h 13"/>
                  <a:gd name="T8" fmla="*/ 19 w 19"/>
                  <a:gd name="T9" fmla="*/ 7 h 13"/>
                  <a:gd name="T10" fmla="*/ 11 w 19"/>
                  <a:gd name="T11" fmla="*/ 0 h 13"/>
                  <a:gd name="T12" fmla="*/ 10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0" y="0"/>
                    </a:moveTo>
                    <a:cubicBezTo>
                      <a:pt x="7" y="0"/>
                      <a:pt x="3" y="1"/>
                      <a:pt x="0" y="2"/>
                    </a:cubicBezTo>
                    <a:cubicBezTo>
                      <a:pt x="1" y="4"/>
                      <a:pt x="2" y="6"/>
                      <a:pt x="4" y="8"/>
                    </a:cubicBezTo>
                    <a:cubicBezTo>
                      <a:pt x="5" y="10"/>
                      <a:pt x="7" y="12"/>
                      <a:pt x="9" y="13"/>
                    </a:cubicBezTo>
                    <a:cubicBezTo>
                      <a:pt x="11" y="10"/>
                      <a:pt x="15" y="8"/>
                      <a:pt x="19" y="7"/>
                    </a:cubicBezTo>
                    <a:cubicBezTo>
                      <a:pt x="16" y="4"/>
                      <a:pt x="14" y="1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907"/>
            <p:cNvGrpSpPr>
              <a:grpSpLocks/>
            </p:cNvGrpSpPr>
            <p:nvPr/>
          </p:nvGrpSpPr>
          <p:grpSpPr bwMode="auto">
            <a:xfrm>
              <a:off x="2645" y="1012"/>
              <a:ext cx="2649" cy="2728"/>
              <a:chOff x="2645" y="1012"/>
              <a:chExt cx="2649" cy="2728"/>
            </a:xfrm>
          </p:grpSpPr>
          <p:sp>
            <p:nvSpPr>
              <p:cNvPr id="81" name="Freeform 707"/>
              <p:cNvSpPr>
                <a:spLocks/>
              </p:cNvSpPr>
              <p:nvPr/>
            </p:nvSpPr>
            <p:spPr bwMode="auto">
              <a:xfrm>
                <a:off x="3598" y="1328"/>
                <a:ext cx="24" cy="19"/>
              </a:xfrm>
              <a:custGeom>
                <a:avLst/>
                <a:gdLst>
                  <a:gd name="T0" fmla="*/ 10 w 14"/>
                  <a:gd name="T1" fmla="*/ 0 h 11"/>
                  <a:gd name="T2" fmla="*/ 0 w 14"/>
                  <a:gd name="T3" fmla="*/ 6 h 11"/>
                  <a:gd name="T4" fmla="*/ 14 w 14"/>
                  <a:gd name="T5" fmla="*/ 11 h 11"/>
                  <a:gd name="T6" fmla="*/ 10 w 14"/>
                  <a:gd name="T7" fmla="*/ 0 h 11"/>
                  <a:gd name="T8" fmla="*/ 10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cubicBezTo>
                      <a:pt x="6" y="1"/>
                      <a:pt x="2" y="3"/>
                      <a:pt x="0" y="6"/>
                    </a:cubicBezTo>
                    <a:cubicBezTo>
                      <a:pt x="4" y="9"/>
                      <a:pt x="9" y="11"/>
                      <a:pt x="14" y="11"/>
                    </a:cubicBezTo>
                    <a:cubicBezTo>
                      <a:pt x="13" y="7"/>
                      <a:pt x="12" y="4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19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708"/>
              <p:cNvSpPr>
                <a:spLocks/>
              </p:cNvSpPr>
              <p:nvPr/>
            </p:nvSpPr>
            <p:spPr bwMode="auto">
              <a:xfrm>
                <a:off x="3585" y="1259"/>
                <a:ext cx="37" cy="26"/>
              </a:xfrm>
              <a:custGeom>
                <a:avLst/>
                <a:gdLst>
                  <a:gd name="T0" fmla="*/ 22 w 22"/>
                  <a:gd name="T1" fmla="*/ 0 h 15"/>
                  <a:gd name="T2" fmla="*/ 8 w 22"/>
                  <a:gd name="T3" fmla="*/ 5 h 15"/>
                  <a:gd name="T4" fmla="*/ 0 w 22"/>
                  <a:gd name="T5" fmla="*/ 15 h 15"/>
                  <a:gd name="T6" fmla="*/ 14 w 22"/>
                  <a:gd name="T7" fmla="*/ 9 h 15"/>
                  <a:gd name="T8" fmla="*/ 22 w 2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4" y="8"/>
                      <a:pt x="1" y="11"/>
                      <a:pt x="0" y="15"/>
                    </a:cubicBezTo>
                    <a:cubicBezTo>
                      <a:pt x="5" y="14"/>
                      <a:pt x="9" y="12"/>
                      <a:pt x="14" y="9"/>
                    </a:cubicBezTo>
                    <a:cubicBezTo>
                      <a:pt x="17" y="6"/>
                      <a:pt x="20" y="3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709"/>
              <p:cNvSpPr>
                <a:spLocks/>
              </p:cNvSpPr>
              <p:nvPr/>
            </p:nvSpPr>
            <p:spPr bwMode="auto">
              <a:xfrm>
                <a:off x="3574" y="1453"/>
                <a:ext cx="55" cy="53"/>
              </a:xfrm>
              <a:custGeom>
                <a:avLst/>
                <a:gdLst>
                  <a:gd name="T0" fmla="*/ 15 w 32"/>
                  <a:gd name="T1" fmla="*/ 0 h 31"/>
                  <a:gd name="T2" fmla="*/ 5 w 32"/>
                  <a:gd name="T3" fmla="*/ 3 h 31"/>
                  <a:gd name="T4" fmla="*/ 1 w 32"/>
                  <a:gd name="T5" fmla="*/ 8 h 31"/>
                  <a:gd name="T6" fmla="*/ 4 w 32"/>
                  <a:gd name="T7" fmla="*/ 16 h 31"/>
                  <a:gd name="T8" fmla="*/ 0 w 32"/>
                  <a:gd name="T9" fmla="*/ 20 h 31"/>
                  <a:gd name="T10" fmla="*/ 2 w 32"/>
                  <a:gd name="T11" fmla="*/ 25 h 31"/>
                  <a:gd name="T12" fmla="*/ 15 w 32"/>
                  <a:gd name="T13" fmla="*/ 31 h 31"/>
                  <a:gd name="T14" fmla="*/ 24 w 32"/>
                  <a:gd name="T15" fmla="*/ 28 h 31"/>
                  <a:gd name="T16" fmla="*/ 27 w 32"/>
                  <a:gd name="T17" fmla="*/ 6 h 31"/>
                  <a:gd name="T18" fmla="*/ 15 w 32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1">
                    <a:moveTo>
                      <a:pt x="15" y="0"/>
                    </a:moveTo>
                    <a:cubicBezTo>
                      <a:pt x="11" y="0"/>
                      <a:pt x="8" y="1"/>
                      <a:pt x="5" y="3"/>
                    </a:cubicBezTo>
                    <a:cubicBezTo>
                      <a:pt x="3" y="5"/>
                      <a:pt x="2" y="6"/>
                      <a:pt x="1" y="8"/>
                    </a:cubicBezTo>
                    <a:cubicBezTo>
                      <a:pt x="4" y="10"/>
                      <a:pt x="5" y="13"/>
                      <a:pt x="4" y="16"/>
                    </a:cubicBezTo>
                    <a:cubicBezTo>
                      <a:pt x="3" y="18"/>
                      <a:pt x="2" y="20"/>
                      <a:pt x="0" y="20"/>
                    </a:cubicBezTo>
                    <a:cubicBezTo>
                      <a:pt x="0" y="22"/>
                      <a:pt x="1" y="24"/>
                      <a:pt x="2" y="25"/>
                    </a:cubicBezTo>
                    <a:cubicBezTo>
                      <a:pt x="5" y="29"/>
                      <a:pt x="10" y="31"/>
                      <a:pt x="15" y="31"/>
                    </a:cubicBezTo>
                    <a:cubicBezTo>
                      <a:pt x="18" y="31"/>
                      <a:pt x="21" y="30"/>
                      <a:pt x="24" y="28"/>
                    </a:cubicBezTo>
                    <a:cubicBezTo>
                      <a:pt x="31" y="23"/>
                      <a:pt x="32" y="13"/>
                      <a:pt x="27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710"/>
              <p:cNvSpPr>
                <a:spLocks/>
              </p:cNvSpPr>
              <p:nvPr/>
            </p:nvSpPr>
            <p:spPr bwMode="auto">
              <a:xfrm>
                <a:off x="3571" y="1467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2 w 7"/>
                  <a:gd name="T3" fmla="*/ 12 h 12"/>
                  <a:gd name="T4" fmla="*/ 6 w 7"/>
                  <a:gd name="T5" fmla="*/ 8 h 12"/>
                  <a:gd name="T6" fmla="*/ 3 w 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1" y="4"/>
                      <a:pt x="0" y="8"/>
                      <a:pt x="2" y="12"/>
                    </a:cubicBezTo>
                    <a:cubicBezTo>
                      <a:pt x="4" y="12"/>
                      <a:pt x="5" y="10"/>
                      <a:pt x="6" y="8"/>
                    </a:cubicBezTo>
                    <a:cubicBezTo>
                      <a:pt x="7" y="5"/>
                      <a:pt x="6" y="2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11"/>
              <p:cNvSpPr>
                <a:spLocks/>
              </p:cNvSpPr>
              <p:nvPr/>
            </p:nvSpPr>
            <p:spPr bwMode="auto">
              <a:xfrm>
                <a:off x="3465" y="1355"/>
                <a:ext cx="12" cy="9"/>
              </a:xfrm>
              <a:custGeom>
                <a:avLst/>
                <a:gdLst>
                  <a:gd name="T0" fmla="*/ 3 w 7"/>
                  <a:gd name="T1" fmla="*/ 0 h 5"/>
                  <a:gd name="T2" fmla="*/ 1 w 7"/>
                  <a:gd name="T3" fmla="*/ 1 h 5"/>
                  <a:gd name="T4" fmla="*/ 0 w 7"/>
                  <a:gd name="T5" fmla="*/ 1 h 5"/>
                  <a:gd name="T6" fmla="*/ 7 w 7"/>
                  <a:gd name="T7" fmla="*/ 5 h 5"/>
                  <a:gd name="T8" fmla="*/ 7 w 7"/>
                  <a:gd name="T9" fmla="*/ 4 h 5"/>
                  <a:gd name="T10" fmla="*/ 3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3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3" y="2"/>
                      <a:pt x="5" y="3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6" y="3"/>
                      <a:pt x="4" y="1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712"/>
              <p:cNvSpPr>
                <a:spLocks/>
              </p:cNvSpPr>
              <p:nvPr/>
            </p:nvSpPr>
            <p:spPr bwMode="auto">
              <a:xfrm>
                <a:off x="3434" y="1340"/>
                <a:ext cx="36" cy="17"/>
              </a:xfrm>
              <a:custGeom>
                <a:avLst/>
                <a:gdLst>
                  <a:gd name="T0" fmla="*/ 0 w 21"/>
                  <a:gd name="T1" fmla="*/ 0 h 10"/>
                  <a:gd name="T2" fmla="*/ 4 w 21"/>
                  <a:gd name="T3" fmla="*/ 7 h 10"/>
                  <a:gd name="T4" fmla="*/ 4 w 21"/>
                  <a:gd name="T5" fmla="*/ 10 h 10"/>
                  <a:gd name="T6" fmla="*/ 10 w 21"/>
                  <a:gd name="T7" fmla="*/ 9 h 10"/>
                  <a:gd name="T8" fmla="*/ 18 w 21"/>
                  <a:gd name="T9" fmla="*/ 10 h 10"/>
                  <a:gd name="T10" fmla="*/ 19 w 21"/>
                  <a:gd name="T11" fmla="*/ 10 h 10"/>
                  <a:gd name="T12" fmla="*/ 21 w 21"/>
                  <a:gd name="T13" fmla="*/ 9 h 10"/>
                  <a:gd name="T14" fmla="*/ 0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0" y="0"/>
                    </a:moveTo>
                    <a:cubicBezTo>
                      <a:pt x="1" y="2"/>
                      <a:pt x="3" y="4"/>
                      <a:pt x="4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9"/>
                      <a:pt x="16" y="9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0"/>
                      <a:pt x="21" y="9"/>
                      <a:pt x="21" y="9"/>
                    </a:cubicBezTo>
                    <a:cubicBezTo>
                      <a:pt x="15" y="3"/>
                      <a:pt x="8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713"/>
              <p:cNvSpPr>
                <a:spLocks/>
              </p:cNvSpPr>
              <p:nvPr/>
            </p:nvSpPr>
            <p:spPr bwMode="auto">
              <a:xfrm>
                <a:off x="3371" y="1400"/>
                <a:ext cx="7" cy="4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1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0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714"/>
              <p:cNvSpPr>
                <a:spLocks/>
              </p:cNvSpPr>
              <p:nvPr/>
            </p:nvSpPr>
            <p:spPr bwMode="auto">
              <a:xfrm>
                <a:off x="3402" y="1441"/>
                <a:ext cx="65" cy="16"/>
              </a:xfrm>
              <a:custGeom>
                <a:avLst/>
                <a:gdLst>
                  <a:gd name="T0" fmla="*/ 17 w 38"/>
                  <a:gd name="T1" fmla="*/ 0 h 9"/>
                  <a:gd name="T2" fmla="*/ 2 w 38"/>
                  <a:gd name="T3" fmla="*/ 4 h 9"/>
                  <a:gd name="T4" fmla="*/ 1 w 38"/>
                  <a:gd name="T5" fmla="*/ 4 h 9"/>
                  <a:gd name="T6" fmla="*/ 0 w 38"/>
                  <a:gd name="T7" fmla="*/ 5 h 9"/>
                  <a:gd name="T8" fmla="*/ 16 w 38"/>
                  <a:gd name="T9" fmla="*/ 9 h 9"/>
                  <a:gd name="T10" fmla="*/ 37 w 38"/>
                  <a:gd name="T11" fmla="*/ 2 h 9"/>
                  <a:gd name="T12" fmla="*/ 38 w 38"/>
                  <a:gd name="T13" fmla="*/ 1 h 9"/>
                  <a:gd name="T14" fmla="*/ 29 w 38"/>
                  <a:gd name="T15" fmla="*/ 3 h 9"/>
                  <a:gd name="T16" fmla="*/ 17 w 38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9">
                    <a:moveTo>
                      <a:pt x="17" y="0"/>
                    </a:moveTo>
                    <a:cubicBezTo>
                      <a:pt x="12" y="3"/>
                      <a:pt x="7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5" y="8"/>
                      <a:pt x="11" y="9"/>
                      <a:pt x="16" y="9"/>
                    </a:cubicBezTo>
                    <a:cubicBezTo>
                      <a:pt x="24" y="9"/>
                      <a:pt x="31" y="7"/>
                      <a:pt x="37" y="2"/>
                    </a:cubicBezTo>
                    <a:cubicBezTo>
                      <a:pt x="38" y="2"/>
                      <a:pt x="38" y="2"/>
                      <a:pt x="38" y="1"/>
                    </a:cubicBezTo>
                    <a:cubicBezTo>
                      <a:pt x="35" y="2"/>
                      <a:pt x="32" y="3"/>
                      <a:pt x="29" y="3"/>
                    </a:cubicBezTo>
                    <a:cubicBezTo>
                      <a:pt x="25" y="3"/>
                      <a:pt x="21" y="2"/>
                      <a:pt x="1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715"/>
              <p:cNvSpPr>
                <a:spLocks/>
              </p:cNvSpPr>
              <p:nvPr/>
            </p:nvSpPr>
            <p:spPr bwMode="auto">
              <a:xfrm>
                <a:off x="3391" y="1409"/>
                <a:ext cx="40" cy="39"/>
              </a:xfrm>
              <a:custGeom>
                <a:avLst/>
                <a:gdLst>
                  <a:gd name="T0" fmla="*/ 9 w 23"/>
                  <a:gd name="T1" fmla="*/ 0 h 23"/>
                  <a:gd name="T2" fmla="*/ 4 w 23"/>
                  <a:gd name="T3" fmla="*/ 1 h 23"/>
                  <a:gd name="T4" fmla="*/ 0 w 23"/>
                  <a:gd name="T5" fmla="*/ 0 h 23"/>
                  <a:gd name="T6" fmla="*/ 8 w 23"/>
                  <a:gd name="T7" fmla="*/ 15 h 23"/>
                  <a:gd name="T8" fmla="*/ 7 w 23"/>
                  <a:gd name="T9" fmla="*/ 23 h 23"/>
                  <a:gd name="T10" fmla="*/ 8 w 23"/>
                  <a:gd name="T11" fmla="*/ 23 h 23"/>
                  <a:gd name="T12" fmla="*/ 23 w 23"/>
                  <a:gd name="T13" fmla="*/ 19 h 23"/>
                  <a:gd name="T14" fmla="*/ 19 w 23"/>
                  <a:gd name="T15" fmla="*/ 16 h 23"/>
                  <a:gd name="T16" fmla="*/ 9 w 23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3">
                    <a:moveTo>
                      <a:pt x="9" y="0"/>
                    </a:moveTo>
                    <a:cubicBezTo>
                      <a:pt x="7" y="1"/>
                      <a:pt x="6" y="1"/>
                      <a:pt x="4" y="1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5" y="4"/>
                      <a:pt x="8" y="9"/>
                      <a:pt x="8" y="15"/>
                    </a:cubicBezTo>
                    <a:cubicBezTo>
                      <a:pt x="8" y="17"/>
                      <a:pt x="8" y="20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13" y="23"/>
                      <a:pt x="18" y="22"/>
                      <a:pt x="23" y="19"/>
                    </a:cubicBezTo>
                    <a:cubicBezTo>
                      <a:pt x="22" y="18"/>
                      <a:pt x="20" y="17"/>
                      <a:pt x="19" y="16"/>
                    </a:cubicBezTo>
                    <a:cubicBezTo>
                      <a:pt x="13" y="12"/>
                      <a:pt x="10" y="7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716"/>
              <p:cNvSpPr>
                <a:spLocks/>
              </p:cNvSpPr>
              <p:nvPr/>
            </p:nvSpPr>
            <p:spPr bwMode="auto">
              <a:xfrm>
                <a:off x="3398" y="1448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717"/>
              <p:cNvSpPr>
                <a:spLocks/>
              </p:cNvSpPr>
              <p:nvPr/>
            </p:nvSpPr>
            <p:spPr bwMode="auto">
              <a:xfrm>
                <a:off x="3371" y="1404"/>
                <a:ext cx="34" cy="44"/>
              </a:xfrm>
              <a:custGeom>
                <a:avLst/>
                <a:gdLst>
                  <a:gd name="T0" fmla="*/ 2 w 20"/>
                  <a:gd name="T1" fmla="*/ 0 h 26"/>
                  <a:gd name="T2" fmla="*/ 1 w 20"/>
                  <a:gd name="T3" fmla="*/ 0 h 26"/>
                  <a:gd name="T4" fmla="*/ 0 w 20"/>
                  <a:gd name="T5" fmla="*/ 0 h 26"/>
                  <a:gd name="T6" fmla="*/ 7 w 20"/>
                  <a:gd name="T7" fmla="*/ 18 h 26"/>
                  <a:gd name="T8" fmla="*/ 16 w 20"/>
                  <a:gd name="T9" fmla="*/ 26 h 26"/>
                  <a:gd name="T10" fmla="*/ 19 w 20"/>
                  <a:gd name="T11" fmla="*/ 26 h 26"/>
                  <a:gd name="T12" fmla="*/ 20 w 20"/>
                  <a:gd name="T13" fmla="*/ 18 h 26"/>
                  <a:gd name="T14" fmla="*/ 12 w 20"/>
                  <a:gd name="T15" fmla="*/ 3 h 26"/>
                  <a:gd name="T16" fmla="*/ 4 w 20"/>
                  <a:gd name="T17" fmla="*/ 0 h 26"/>
                  <a:gd name="T18" fmla="*/ 2 w 20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6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3" y="12"/>
                      <a:pt x="7" y="18"/>
                    </a:cubicBezTo>
                    <a:cubicBezTo>
                      <a:pt x="10" y="21"/>
                      <a:pt x="12" y="23"/>
                      <a:pt x="16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0" y="23"/>
                      <a:pt x="20" y="20"/>
                      <a:pt x="20" y="18"/>
                    </a:cubicBezTo>
                    <a:cubicBezTo>
                      <a:pt x="20" y="12"/>
                      <a:pt x="17" y="7"/>
                      <a:pt x="12" y="3"/>
                    </a:cubicBezTo>
                    <a:cubicBezTo>
                      <a:pt x="9" y="3"/>
                      <a:pt x="6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718"/>
              <p:cNvSpPr>
                <a:spLocks/>
              </p:cNvSpPr>
              <p:nvPr/>
            </p:nvSpPr>
            <p:spPr bwMode="auto">
              <a:xfrm>
                <a:off x="3410" y="1340"/>
                <a:ext cx="31" cy="17"/>
              </a:xfrm>
              <a:custGeom>
                <a:avLst/>
                <a:gdLst>
                  <a:gd name="T0" fmla="*/ 11 w 18"/>
                  <a:gd name="T1" fmla="*/ 0 h 10"/>
                  <a:gd name="T2" fmla="*/ 0 w 18"/>
                  <a:gd name="T3" fmla="*/ 2 h 10"/>
                  <a:gd name="T4" fmla="*/ 18 w 18"/>
                  <a:gd name="T5" fmla="*/ 10 h 10"/>
                  <a:gd name="T6" fmla="*/ 18 w 18"/>
                  <a:gd name="T7" fmla="*/ 10 h 10"/>
                  <a:gd name="T8" fmla="*/ 18 w 18"/>
                  <a:gd name="T9" fmla="*/ 7 h 10"/>
                  <a:gd name="T10" fmla="*/ 14 w 18"/>
                  <a:gd name="T11" fmla="*/ 0 h 10"/>
                  <a:gd name="T12" fmla="*/ 11 w 1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11" y="0"/>
                    </a:moveTo>
                    <a:cubicBezTo>
                      <a:pt x="7" y="0"/>
                      <a:pt x="4" y="0"/>
                      <a:pt x="0" y="2"/>
                    </a:cubicBezTo>
                    <a:cubicBezTo>
                      <a:pt x="7" y="2"/>
                      <a:pt x="13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8"/>
                      <a:pt x="18" y="7"/>
                    </a:cubicBezTo>
                    <a:cubicBezTo>
                      <a:pt x="17" y="4"/>
                      <a:pt x="15" y="2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719"/>
              <p:cNvSpPr>
                <a:spLocks/>
              </p:cNvSpPr>
              <p:nvPr/>
            </p:nvSpPr>
            <p:spPr bwMode="auto">
              <a:xfrm>
                <a:off x="3371" y="1349"/>
                <a:ext cx="58" cy="61"/>
              </a:xfrm>
              <a:custGeom>
                <a:avLst/>
                <a:gdLst>
                  <a:gd name="T0" fmla="*/ 16 w 34"/>
                  <a:gd name="T1" fmla="*/ 0 h 36"/>
                  <a:gd name="T2" fmla="*/ 14 w 34"/>
                  <a:gd name="T3" fmla="*/ 2 h 36"/>
                  <a:gd name="T4" fmla="*/ 0 w 34"/>
                  <a:gd name="T5" fmla="*/ 30 h 36"/>
                  <a:gd name="T6" fmla="*/ 4 w 34"/>
                  <a:gd name="T7" fmla="*/ 32 h 36"/>
                  <a:gd name="T8" fmla="*/ 12 w 34"/>
                  <a:gd name="T9" fmla="*/ 35 h 36"/>
                  <a:gd name="T10" fmla="*/ 16 w 34"/>
                  <a:gd name="T11" fmla="*/ 36 h 36"/>
                  <a:gd name="T12" fmla="*/ 21 w 34"/>
                  <a:gd name="T13" fmla="*/ 35 h 36"/>
                  <a:gd name="T14" fmla="*/ 26 w 34"/>
                  <a:gd name="T15" fmla="*/ 14 h 36"/>
                  <a:gd name="T16" fmla="*/ 34 w 34"/>
                  <a:gd name="T17" fmla="*/ 7 h 36"/>
                  <a:gd name="T18" fmla="*/ 16 w 34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6">
                    <a:moveTo>
                      <a:pt x="16" y="0"/>
                    </a:moveTo>
                    <a:cubicBezTo>
                      <a:pt x="15" y="0"/>
                      <a:pt x="14" y="1"/>
                      <a:pt x="14" y="2"/>
                    </a:cubicBezTo>
                    <a:cubicBezTo>
                      <a:pt x="4" y="9"/>
                      <a:pt x="0" y="19"/>
                      <a:pt x="0" y="30"/>
                    </a:cubicBezTo>
                    <a:cubicBezTo>
                      <a:pt x="1" y="31"/>
                      <a:pt x="2" y="32"/>
                      <a:pt x="4" y="32"/>
                    </a:cubicBezTo>
                    <a:cubicBezTo>
                      <a:pt x="7" y="33"/>
                      <a:pt x="10" y="34"/>
                      <a:pt x="12" y="35"/>
                    </a:cubicBezTo>
                    <a:cubicBezTo>
                      <a:pt x="13" y="36"/>
                      <a:pt x="15" y="36"/>
                      <a:pt x="16" y="36"/>
                    </a:cubicBezTo>
                    <a:cubicBezTo>
                      <a:pt x="18" y="36"/>
                      <a:pt x="19" y="36"/>
                      <a:pt x="21" y="35"/>
                    </a:cubicBezTo>
                    <a:cubicBezTo>
                      <a:pt x="20" y="28"/>
                      <a:pt x="21" y="20"/>
                      <a:pt x="26" y="14"/>
                    </a:cubicBezTo>
                    <a:cubicBezTo>
                      <a:pt x="28" y="11"/>
                      <a:pt x="31" y="9"/>
                      <a:pt x="34" y="7"/>
                    </a:cubicBezTo>
                    <a:cubicBezTo>
                      <a:pt x="28" y="6"/>
                      <a:pt x="21" y="4"/>
                      <a:pt x="1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720"/>
              <p:cNvSpPr>
                <a:spLocks/>
              </p:cNvSpPr>
              <p:nvPr/>
            </p:nvSpPr>
            <p:spPr bwMode="auto">
              <a:xfrm>
                <a:off x="3398" y="1343"/>
                <a:ext cx="43" cy="18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3 h 10"/>
                  <a:gd name="T4" fmla="*/ 18 w 25"/>
                  <a:gd name="T5" fmla="*/ 10 h 10"/>
                  <a:gd name="T6" fmla="*/ 25 w 25"/>
                  <a:gd name="T7" fmla="*/ 8 h 10"/>
                  <a:gd name="T8" fmla="*/ 7 w 2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3"/>
                    </a:cubicBezTo>
                    <a:cubicBezTo>
                      <a:pt x="5" y="7"/>
                      <a:pt x="12" y="9"/>
                      <a:pt x="18" y="10"/>
                    </a:cubicBezTo>
                    <a:cubicBezTo>
                      <a:pt x="20" y="9"/>
                      <a:pt x="23" y="8"/>
                      <a:pt x="25" y="8"/>
                    </a:cubicBezTo>
                    <a:cubicBezTo>
                      <a:pt x="20" y="3"/>
                      <a:pt x="14" y="0"/>
                      <a:pt x="7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721"/>
              <p:cNvSpPr>
                <a:spLocks/>
              </p:cNvSpPr>
              <p:nvPr/>
            </p:nvSpPr>
            <p:spPr bwMode="auto">
              <a:xfrm>
                <a:off x="3378" y="1404"/>
                <a:ext cx="13" cy="5"/>
              </a:xfrm>
              <a:custGeom>
                <a:avLst/>
                <a:gdLst>
                  <a:gd name="T0" fmla="*/ 0 w 8"/>
                  <a:gd name="T1" fmla="*/ 0 h 3"/>
                  <a:gd name="T2" fmla="*/ 8 w 8"/>
                  <a:gd name="T3" fmla="*/ 3 h 3"/>
                  <a:gd name="T4" fmla="*/ 0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2" y="2"/>
                      <a:pt x="5" y="3"/>
                      <a:pt x="8" y="3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722"/>
              <p:cNvSpPr>
                <a:spLocks/>
              </p:cNvSpPr>
              <p:nvPr/>
            </p:nvSpPr>
            <p:spPr bwMode="auto">
              <a:xfrm>
                <a:off x="3431" y="1357"/>
                <a:ext cx="65" cy="89"/>
              </a:xfrm>
              <a:custGeom>
                <a:avLst/>
                <a:gdLst>
                  <a:gd name="T0" fmla="*/ 20 w 38"/>
                  <a:gd name="T1" fmla="*/ 0 h 52"/>
                  <a:gd name="T2" fmla="*/ 9 w 38"/>
                  <a:gd name="T3" fmla="*/ 3 h 52"/>
                  <a:gd name="T4" fmla="*/ 11 w 38"/>
                  <a:gd name="T5" fmla="*/ 5 h 52"/>
                  <a:gd name="T6" fmla="*/ 2 w 38"/>
                  <a:gd name="T7" fmla="*/ 48 h 52"/>
                  <a:gd name="T8" fmla="*/ 0 w 38"/>
                  <a:gd name="T9" fmla="*/ 49 h 52"/>
                  <a:gd name="T10" fmla="*/ 12 w 38"/>
                  <a:gd name="T11" fmla="*/ 52 h 52"/>
                  <a:gd name="T12" fmla="*/ 21 w 38"/>
                  <a:gd name="T13" fmla="*/ 50 h 52"/>
                  <a:gd name="T14" fmla="*/ 27 w 38"/>
                  <a:gd name="T15" fmla="*/ 4 h 52"/>
                  <a:gd name="T16" fmla="*/ 20 w 3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2">
                    <a:moveTo>
                      <a:pt x="20" y="0"/>
                    </a:moveTo>
                    <a:cubicBezTo>
                      <a:pt x="17" y="2"/>
                      <a:pt x="13" y="3"/>
                      <a:pt x="9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20" y="19"/>
                      <a:pt x="16" y="38"/>
                      <a:pt x="2" y="48"/>
                    </a:cubicBezTo>
                    <a:cubicBezTo>
                      <a:pt x="1" y="48"/>
                      <a:pt x="1" y="49"/>
                      <a:pt x="0" y="49"/>
                    </a:cubicBezTo>
                    <a:cubicBezTo>
                      <a:pt x="4" y="51"/>
                      <a:pt x="8" y="52"/>
                      <a:pt x="12" y="52"/>
                    </a:cubicBezTo>
                    <a:cubicBezTo>
                      <a:pt x="15" y="52"/>
                      <a:pt x="18" y="51"/>
                      <a:pt x="21" y="50"/>
                    </a:cubicBezTo>
                    <a:cubicBezTo>
                      <a:pt x="35" y="39"/>
                      <a:pt x="38" y="18"/>
                      <a:pt x="27" y="4"/>
                    </a:cubicBezTo>
                    <a:cubicBezTo>
                      <a:pt x="25" y="2"/>
                      <a:pt x="23" y="1"/>
                      <a:pt x="2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723"/>
              <p:cNvSpPr>
                <a:spLocks/>
              </p:cNvSpPr>
              <p:nvPr/>
            </p:nvSpPr>
            <p:spPr bwMode="auto">
              <a:xfrm>
                <a:off x="3441" y="1355"/>
                <a:ext cx="24" cy="7"/>
              </a:xfrm>
              <a:custGeom>
                <a:avLst/>
                <a:gdLst>
                  <a:gd name="T0" fmla="*/ 6 w 14"/>
                  <a:gd name="T1" fmla="*/ 0 h 4"/>
                  <a:gd name="T2" fmla="*/ 0 w 14"/>
                  <a:gd name="T3" fmla="*/ 1 h 4"/>
                  <a:gd name="T4" fmla="*/ 0 w 14"/>
                  <a:gd name="T5" fmla="*/ 1 h 4"/>
                  <a:gd name="T6" fmla="*/ 3 w 14"/>
                  <a:gd name="T7" fmla="*/ 4 h 4"/>
                  <a:gd name="T8" fmla="*/ 14 w 14"/>
                  <a:gd name="T9" fmla="*/ 1 h 4"/>
                  <a:gd name="T10" fmla="*/ 6 w 1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4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7" y="4"/>
                      <a:pt x="11" y="3"/>
                      <a:pt x="14" y="1"/>
                    </a:cubicBezTo>
                    <a:cubicBezTo>
                      <a:pt x="12" y="0"/>
                      <a:pt x="9" y="0"/>
                      <a:pt x="6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724"/>
              <p:cNvSpPr>
                <a:spLocks/>
              </p:cNvSpPr>
              <p:nvPr/>
            </p:nvSpPr>
            <p:spPr bwMode="auto">
              <a:xfrm>
                <a:off x="3407" y="1362"/>
                <a:ext cx="58" cy="79"/>
              </a:xfrm>
              <a:custGeom>
                <a:avLst/>
                <a:gdLst>
                  <a:gd name="T0" fmla="*/ 23 w 34"/>
                  <a:gd name="T1" fmla="*/ 0 h 46"/>
                  <a:gd name="T2" fmla="*/ 21 w 34"/>
                  <a:gd name="T3" fmla="*/ 0 h 46"/>
                  <a:gd name="T4" fmla="*/ 3 w 34"/>
                  <a:gd name="T5" fmla="*/ 26 h 46"/>
                  <a:gd name="T6" fmla="*/ 0 w 34"/>
                  <a:gd name="T7" fmla="*/ 27 h 46"/>
                  <a:gd name="T8" fmla="*/ 10 w 34"/>
                  <a:gd name="T9" fmla="*/ 43 h 46"/>
                  <a:gd name="T10" fmla="*/ 14 w 34"/>
                  <a:gd name="T11" fmla="*/ 46 h 46"/>
                  <a:gd name="T12" fmla="*/ 16 w 34"/>
                  <a:gd name="T13" fmla="*/ 45 h 46"/>
                  <a:gd name="T14" fmla="*/ 25 w 34"/>
                  <a:gd name="T15" fmla="*/ 2 h 46"/>
                  <a:gd name="T16" fmla="*/ 23 w 34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6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2" y="11"/>
                      <a:pt x="15" y="23"/>
                      <a:pt x="3" y="26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1" y="34"/>
                      <a:pt x="4" y="39"/>
                      <a:pt x="10" y="43"/>
                    </a:cubicBezTo>
                    <a:cubicBezTo>
                      <a:pt x="11" y="44"/>
                      <a:pt x="13" y="45"/>
                      <a:pt x="14" y="46"/>
                    </a:cubicBezTo>
                    <a:cubicBezTo>
                      <a:pt x="15" y="46"/>
                      <a:pt x="15" y="45"/>
                      <a:pt x="16" y="45"/>
                    </a:cubicBezTo>
                    <a:cubicBezTo>
                      <a:pt x="30" y="35"/>
                      <a:pt x="34" y="16"/>
                      <a:pt x="25" y="2"/>
                    </a:cubicBezTo>
                    <a:cubicBezTo>
                      <a:pt x="24" y="1"/>
                      <a:pt x="24" y="1"/>
                      <a:pt x="23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725"/>
              <p:cNvSpPr>
                <a:spLocks/>
              </p:cNvSpPr>
              <p:nvPr/>
            </p:nvSpPr>
            <p:spPr bwMode="auto">
              <a:xfrm>
                <a:off x="3441" y="1357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2D2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726"/>
              <p:cNvSpPr>
                <a:spLocks/>
              </p:cNvSpPr>
              <p:nvPr/>
            </p:nvSpPr>
            <p:spPr bwMode="auto">
              <a:xfrm>
                <a:off x="3441" y="13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727"/>
              <p:cNvSpPr>
                <a:spLocks/>
              </p:cNvSpPr>
              <p:nvPr/>
            </p:nvSpPr>
            <p:spPr bwMode="auto">
              <a:xfrm>
                <a:off x="3405" y="1361"/>
                <a:ext cx="39" cy="48"/>
              </a:xfrm>
              <a:custGeom>
                <a:avLst/>
                <a:gdLst>
                  <a:gd name="T0" fmla="*/ 14 w 23"/>
                  <a:gd name="T1" fmla="*/ 0 h 28"/>
                  <a:gd name="T2" fmla="*/ 6 w 23"/>
                  <a:gd name="T3" fmla="*/ 7 h 28"/>
                  <a:gd name="T4" fmla="*/ 1 w 23"/>
                  <a:gd name="T5" fmla="*/ 28 h 28"/>
                  <a:gd name="T6" fmla="*/ 4 w 23"/>
                  <a:gd name="T7" fmla="*/ 27 h 28"/>
                  <a:gd name="T8" fmla="*/ 22 w 23"/>
                  <a:gd name="T9" fmla="*/ 1 h 28"/>
                  <a:gd name="T10" fmla="*/ 21 w 23"/>
                  <a:gd name="T11" fmla="*/ 1 h 28"/>
                  <a:gd name="T12" fmla="*/ 14 w 2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8">
                    <a:moveTo>
                      <a:pt x="14" y="0"/>
                    </a:moveTo>
                    <a:cubicBezTo>
                      <a:pt x="11" y="2"/>
                      <a:pt x="8" y="4"/>
                      <a:pt x="6" y="7"/>
                    </a:cubicBezTo>
                    <a:cubicBezTo>
                      <a:pt x="1" y="13"/>
                      <a:pt x="0" y="21"/>
                      <a:pt x="1" y="28"/>
                    </a:cubicBezTo>
                    <a:cubicBezTo>
                      <a:pt x="2" y="28"/>
                      <a:pt x="3" y="28"/>
                      <a:pt x="4" y="27"/>
                    </a:cubicBezTo>
                    <a:cubicBezTo>
                      <a:pt x="16" y="24"/>
                      <a:pt x="23" y="12"/>
                      <a:pt x="22" y="1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19" y="1"/>
                      <a:pt x="16" y="1"/>
                      <a:pt x="1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728"/>
              <p:cNvSpPr>
                <a:spLocks/>
              </p:cNvSpPr>
              <p:nvPr/>
            </p:nvSpPr>
            <p:spPr bwMode="auto">
              <a:xfrm>
                <a:off x="3429" y="1357"/>
                <a:ext cx="14" cy="5"/>
              </a:xfrm>
              <a:custGeom>
                <a:avLst/>
                <a:gdLst>
                  <a:gd name="T0" fmla="*/ 7 w 8"/>
                  <a:gd name="T1" fmla="*/ 0 h 3"/>
                  <a:gd name="T2" fmla="*/ 0 w 8"/>
                  <a:gd name="T3" fmla="*/ 2 h 3"/>
                  <a:gd name="T4" fmla="*/ 7 w 8"/>
                  <a:gd name="T5" fmla="*/ 3 h 3"/>
                  <a:gd name="T6" fmla="*/ 8 w 8"/>
                  <a:gd name="T7" fmla="*/ 3 h 3"/>
                  <a:gd name="T8" fmla="*/ 7 w 8"/>
                  <a:gd name="T9" fmla="*/ 0 h 3"/>
                  <a:gd name="T10" fmla="*/ 7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2" y="3"/>
                      <a:pt x="5" y="3"/>
                      <a:pt x="7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2"/>
                      <a:pt x="8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1414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729"/>
              <p:cNvSpPr>
                <a:spLocks noEditPoints="1"/>
              </p:cNvSpPr>
              <p:nvPr/>
            </p:nvSpPr>
            <p:spPr bwMode="auto">
              <a:xfrm>
                <a:off x="3244" y="1517"/>
                <a:ext cx="17" cy="24"/>
              </a:xfrm>
              <a:custGeom>
                <a:avLst/>
                <a:gdLst>
                  <a:gd name="T0" fmla="*/ 10 w 10"/>
                  <a:gd name="T1" fmla="*/ 14 h 14"/>
                  <a:gd name="T2" fmla="*/ 10 w 10"/>
                  <a:gd name="T3" fmla="*/ 14 h 14"/>
                  <a:gd name="T4" fmla="*/ 10 w 10"/>
                  <a:gd name="T5" fmla="*/ 14 h 14"/>
                  <a:gd name="T6" fmla="*/ 10 w 10"/>
                  <a:gd name="T7" fmla="*/ 14 h 14"/>
                  <a:gd name="T8" fmla="*/ 10 w 10"/>
                  <a:gd name="T9" fmla="*/ 14 h 14"/>
                  <a:gd name="T10" fmla="*/ 0 w 10"/>
                  <a:gd name="T11" fmla="*/ 0 h 14"/>
                  <a:gd name="T12" fmla="*/ 0 w 10"/>
                  <a:gd name="T13" fmla="*/ 0 h 14"/>
                  <a:gd name="T14" fmla="*/ 2 w 10"/>
                  <a:gd name="T15" fmla="*/ 6 h 14"/>
                  <a:gd name="T16" fmla="*/ 4 w 10"/>
                  <a:gd name="T17" fmla="*/ 7 h 14"/>
                  <a:gd name="T18" fmla="*/ 0 w 1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4"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4"/>
                      <a:pt x="2" y="6"/>
                    </a:cubicBezTo>
                    <a:cubicBezTo>
                      <a:pt x="3" y="6"/>
                      <a:pt x="3" y="6"/>
                      <a:pt x="4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30"/>
              <p:cNvSpPr>
                <a:spLocks/>
              </p:cNvSpPr>
              <p:nvPr/>
            </p:nvSpPr>
            <p:spPr bwMode="auto">
              <a:xfrm>
                <a:off x="3220" y="1484"/>
                <a:ext cx="24" cy="33"/>
              </a:xfrm>
              <a:custGeom>
                <a:avLst/>
                <a:gdLst>
                  <a:gd name="T0" fmla="*/ 13 w 14"/>
                  <a:gd name="T1" fmla="*/ 0 h 19"/>
                  <a:gd name="T2" fmla="*/ 2 w 14"/>
                  <a:gd name="T3" fmla="*/ 4 h 19"/>
                  <a:gd name="T4" fmla="*/ 0 w 14"/>
                  <a:gd name="T5" fmla="*/ 5 h 19"/>
                  <a:gd name="T6" fmla="*/ 14 w 14"/>
                  <a:gd name="T7" fmla="*/ 19 h 19"/>
                  <a:gd name="T8" fmla="*/ 14 w 14"/>
                  <a:gd name="T9" fmla="*/ 19 h 19"/>
                  <a:gd name="T10" fmla="*/ 13 w 1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9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6" y="8"/>
                      <a:pt x="11" y="13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2" y="13"/>
                      <a:pt x="11" y="6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31"/>
              <p:cNvSpPr>
                <a:spLocks/>
              </p:cNvSpPr>
              <p:nvPr/>
            </p:nvSpPr>
            <p:spPr bwMode="auto">
              <a:xfrm>
                <a:off x="3247" y="1527"/>
                <a:ext cx="14" cy="19"/>
              </a:xfrm>
              <a:custGeom>
                <a:avLst/>
                <a:gdLst>
                  <a:gd name="T0" fmla="*/ 0 w 8"/>
                  <a:gd name="T1" fmla="*/ 0 h 11"/>
                  <a:gd name="T2" fmla="*/ 2 w 8"/>
                  <a:gd name="T3" fmla="*/ 11 h 11"/>
                  <a:gd name="T4" fmla="*/ 2 w 8"/>
                  <a:gd name="T5" fmla="*/ 11 h 11"/>
                  <a:gd name="T6" fmla="*/ 8 w 8"/>
                  <a:gd name="T7" fmla="*/ 8 h 11"/>
                  <a:gd name="T8" fmla="*/ 8 w 8"/>
                  <a:gd name="T9" fmla="*/ 8 h 11"/>
                  <a:gd name="T10" fmla="*/ 2 w 8"/>
                  <a:gd name="T11" fmla="*/ 1 h 11"/>
                  <a:gd name="T12" fmla="*/ 0 w 8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1" y="3"/>
                      <a:pt x="2" y="7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11"/>
                      <a:pt x="6" y="10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6"/>
                      <a:pt x="3" y="3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32"/>
              <p:cNvSpPr>
                <a:spLocks/>
              </p:cNvSpPr>
              <p:nvPr/>
            </p:nvSpPr>
            <p:spPr bwMode="auto">
              <a:xfrm>
                <a:off x="3234" y="1517"/>
                <a:ext cx="13" cy="10"/>
              </a:xfrm>
              <a:custGeom>
                <a:avLst/>
                <a:gdLst>
                  <a:gd name="T0" fmla="*/ 6 w 8"/>
                  <a:gd name="T1" fmla="*/ 0 h 6"/>
                  <a:gd name="T2" fmla="*/ 0 w 8"/>
                  <a:gd name="T3" fmla="*/ 4 h 6"/>
                  <a:gd name="T4" fmla="*/ 0 w 8"/>
                  <a:gd name="T5" fmla="*/ 5 h 6"/>
                  <a:gd name="T6" fmla="*/ 2 w 8"/>
                  <a:gd name="T7" fmla="*/ 5 h 6"/>
                  <a:gd name="T8" fmla="*/ 8 w 8"/>
                  <a:gd name="T9" fmla="*/ 6 h 6"/>
                  <a:gd name="T10" fmla="*/ 6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cubicBezTo>
                      <a:pt x="4" y="2"/>
                      <a:pt x="2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4" y="5"/>
                      <a:pt x="6" y="5"/>
                      <a:pt x="8" y="6"/>
                    </a:cubicBezTo>
                    <a:cubicBezTo>
                      <a:pt x="7" y="4"/>
                      <a:pt x="7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33"/>
              <p:cNvSpPr>
                <a:spLocks/>
              </p:cNvSpPr>
              <p:nvPr/>
            </p:nvSpPr>
            <p:spPr bwMode="auto">
              <a:xfrm>
                <a:off x="3213" y="1493"/>
                <a:ext cx="31" cy="31"/>
              </a:xfrm>
              <a:custGeom>
                <a:avLst/>
                <a:gdLst>
                  <a:gd name="T0" fmla="*/ 4 w 18"/>
                  <a:gd name="T1" fmla="*/ 0 h 18"/>
                  <a:gd name="T2" fmla="*/ 0 w 18"/>
                  <a:gd name="T3" fmla="*/ 5 h 18"/>
                  <a:gd name="T4" fmla="*/ 7 w 18"/>
                  <a:gd name="T5" fmla="*/ 10 h 18"/>
                  <a:gd name="T6" fmla="*/ 12 w 18"/>
                  <a:gd name="T7" fmla="*/ 18 h 18"/>
                  <a:gd name="T8" fmla="*/ 18 w 18"/>
                  <a:gd name="T9" fmla="*/ 14 h 18"/>
                  <a:gd name="T10" fmla="*/ 4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4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3" y="6"/>
                      <a:pt x="5" y="8"/>
                      <a:pt x="7" y="10"/>
                    </a:cubicBezTo>
                    <a:cubicBezTo>
                      <a:pt x="9" y="13"/>
                      <a:pt x="11" y="15"/>
                      <a:pt x="12" y="18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15" y="8"/>
                      <a:pt x="10" y="3"/>
                      <a:pt x="4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34"/>
              <p:cNvSpPr>
                <a:spLocks/>
              </p:cNvSpPr>
              <p:nvPr/>
            </p:nvSpPr>
            <p:spPr bwMode="auto">
              <a:xfrm>
                <a:off x="3230" y="1525"/>
                <a:ext cx="21" cy="23"/>
              </a:xfrm>
              <a:custGeom>
                <a:avLst/>
                <a:gdLst>
                  <a:gd name="T0" fmla="*/ 4 w 12"/>
                  <a:gd name="T1" fmla="*/ 0 h 13"/>
                  <a:gd name="T2" fmla="*/ 2 w 12"/>
                  <a:gd name="T3" fmla="*/ 0 h 13"/>
                  <a:gd name="T4" fmla="*/ 0 w 12"/>
                  <a:gd name="T5" fmla="*/ 12 h 13"/>
                  <a:gd name="T6" fmla="*/ 7 w 12"/>
                  <a:gd name="T7" fmla="*/ 13 h 13"/>
                  <a:gd name="T8" fmla="*/ 12 w 12"/>
                  <a:gd name="T9" fmla="*/ 12 h 13"/>
                  <a:gd name="T10" fmla="*/ 12 w 12"/>
                  <a:gd name="T11" fmla="*/ 12 h 13"/>
                  <a:gd name="T12" fmla="*/ 10 w 12"/>
                  <a:gd name="T13" fmla="*/ 1 h 13"/>
                  <a:gd name="T14" fmla="*/ 4 w 12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4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3" y="4"/>
                      <a:pt x="2" y="8"/>
                      <a:pt x="0" y="12"/>
                    </a:cubicBezTo>
                    <a:cubicBezTo>
                      <a:pt x="2" y="13"/>
                      <a:pt x="5" y="13"/>
                      <a:pt x="7" y="13"/>
                    </a:cubicBezTo>
                    <a:cubicBezTo>
                      <a:pt x="9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1" y="4"/>
                      <a:pt x="10" y="1"/>
                    </a:cubicBezTo>
                    <a:cubicBezTo>
                      <a:pt x="8" y="0"/>
                      <a:pt x="6" y="0"/>
                      <a:pt x="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735"/>
              <p:cNvSpPr>
                <a:spLocks noEditPoints="1"/>
              </p:cNvSpPr>
              <p:nvPr/>
            </p:nvSpPr>
            <p:spPr bwMode="auto">
              <a:xfrm>
                <a:off x="3215" y="1524"/>
                <a:ext cx="19" cy="12"/>
              </a:xfrm>
              <a:custGeom>
                <a:avLst/>
                <a:gdLst>
                  <a:gd name="T0" fmla="*/ 4 w 11"/>
                  <a:gd name="T1" fmla="*/ 3 h 7"/>
                  <a:gd name="T2" fmla="*/ 0 w 11"/>
                  <a:gd name="T3" fmla="*/ 5 h 7"/>
                  <a:gd name="T4" fmla="*/ 1 w 11"/>
                  <a:gd name="T5" fmla="*/ 7 h 7"/>
                  <a:gd name="T6" fmla="*/ 4 w 11"/>
                  <a:gd name="T7" fmla="*/ 3 h 7"/>
                  <a:gd name="T8" fmla="*/ 11 w 11"/>
                  <a:gd name="T9" fmla="*/ 0 h 7"/>
                  <a:gd name="T10" fmla="*/ 8 w 11"/>
                  <a:gd name="T11" fmla="*/ 1 h 7"/>
                  <a:gd name="T12" fmla="*/ 11 w 11"/>
                  <a:gd name="T13" fmla="*/ 1 h 7"/>
                  <a:gd name="T14" fmla="*/ 11 w 11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7">
                    <a:moveTo>
                      <a:pt x="4" y="3"/>
                    </a:moveTo>
                    <a:cubicBezTo>
                      <a:pt x="3" y="4"/>
                      <a:pt x="1" y="5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2" y="5"/>
                      <a:pt x="3" y="4"/>
                      <a:pt x="4" y="3"/>
                    </a:cubicBezTo>
                    <a:moveTo>
                      <a:pt x="11" y="0"/>
                    </a:moveTo>
                    <a:cubicBezTo>
                      <a:pt x="10" y="1"/>
                      <a:pt x="9" y="1"/>
                      <a:pt x="8" y="1"/>
                    </a:cubicBezTo>
                    <a:cubicBezTo>
                      <a:pt x="9" y="1"/>
                      <a:pt x="10" y="1"/>
                      <a:pt x="11" y="1"/>
                    </a:cubicBezTo>
                    <a:cubicBezTo>
                      <a:pt x="11" y="1"/>
                      <a:pt x="11" y="0"/>
                      <a:pt x="11" y="0"/>
                    </a:cubicBezTo>
                  </a:path>
                </a:pathLst>
              </a:custGeom>
              <a:solidFill>
                <a:srgbClr val="212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736"/>
              <p:cNvSpPr>
                <a:spLocks/>
              </p:cNvSpPr>
              <p:nvPr/>
            </p:nvSpPr>
            <p:spPr bwMode="auto">
              <a:xfrm>
                <a:off x="3208" y="1501"/>
                <a:ext cx="26" cy="31"/>
              </a:xfrm>
              <a:custGeom>
                <a:avLst/>
                <a:gdLst>
                  <a:gd name="T0" fmla="*/ 3 w 15"/>
                  <a:gd name="T1" fmla="*/ 0 h 18"/>
                  <a:gd name="T2" fmla="*/ 4 w 15"/>
                  <a:gd name="T3" fmla="*/ 18 h 18"/>
                  <a:gd name="T4" fmla="*/ 8 w 15"/>
                  <a:gd name="T5" fmla="*/ 16 h 18"/>
                  <a:gd name="T6" fmla="*/ 8 w 15"/>
                  <a:gd name="T7" fmla="*/ 16 h 18"/>
                  <a:gd name="T8" fmla="*/ 12 w 15"/>
                  <a:gd name="T9" fmla="*/ 14 h 18"/>
                  <a:gd name="T10" fmla="*/ 15 w 15"/>
                  <a:gd name="T11" fmla="*/ 13 h 18"/>
                  <a:gd name="T12" fmla="*/ 10 w 15"/>
                  <a:gd name="T13" fmla="*/ 5 h 18"/>
                  <a:gd name="T14" fmla="*/ 3 w 15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8">
                    <a:moveTo>
                      <a:pt x="3" y="0"/>
                    </a:moveTo>
                    <a:cubicBezTo>
                      <a:pt x="0" y="6"/>
                      <a:pt x="1" y="13"/>
                      <a:pt x="4" y="18"/>
                    </a:cubicBezTo>
                    <a:cubicBezTo>
                      <a:pt x="5" y="18"/>
                      <a:pt x="7" y="17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5"/>
                      <a:pt x="11" y="15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4" y="10"/>
                      <a:pt x="12" y="8"/>
                      <a:pt x="10" y="5"/>
                    </a:cubicBezTo>
                    <a:cubicBezTo>
                      <a:pt x="8" y="3"/>
                      <a:pt x="6" y="1"/>
                      <a:pt x="3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737"/>
              <p:cNvSpPr>
                <a:spLocks/>
              </p:cNvSpPr>
              <p:nvPr/>
            </p:nvSpPr>
            <p:spPr bwMode="auto">
              <a:xfrm>
                <a:off x="3217" y="1525"/>
                <a:ext cx="18" cy="21"/>
              </a:xfrm>
              <a:custGeom>
                <a:avLst/>
                <a:gdLst>
                  <a:gd name="T0" fmla="*/ 10 w 11"/>
                  <a:gd name="T1" fmla="*/ 0 h 12"/>
                  <a:gd name="T2" fmla="*/ 7 w 11"/>
                  <a:gd name="T3" fmla="*/ 0 h 12"/>
                  <a:gd name="T4" fmla="*/ 3 w 11"/>
                  <a:gd name="T5" fmla="*/ 2 h 12"/>
                  <a:gd name="T6" fmla="*/ 0 w 11"/>
                  <a:gd name="T7" fmla="*/ 6 h 12"/>
                  <a:gd name="T8" fmla="*/ 0 w 11"/>
                  <a:gd name="T9" fmla="*/ 6 h 12"/>
                  <a:gd name="T10" fmla="*/ 8 w 11"/>
                  <a:gd name="T11" fmla="*/ 12 h 12"/>
                  <a:gd name="T12" fmla="*/ 10 w 1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2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6" y="1"/>
                      <a:pt x="5" y="2"/>
                      <a:pt x="3" y="2"/>
                    </a:cubicBezTo>
                    <a:cubicBezTo>
                      <a:pt x="2" y="3"/>
                      <a:pt x="1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9"/>
                      <a:pt x="5" y="11"/>
                      <a:pt x="8" y="12"/>
                    </a:cubicBezTo>
                    <a:cubicBezTo>
                      <a:pt x="10" y="8"/>
                      <a:pt x="11" y="4"/>
                      <a:pt x="1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738"/>
              <p:cNvSpPr>
                <a:spLocks/>
              </p:cNvSpPr>
              <p:nvPr/>
            </p:nvSpPr>
            <p:spPr bwMode="auto">
              <a:xfrm>
                <a:off x="3222" y="1525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0C0C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739"/>
              <p:cNvSpPr>
                <a:spLocks/>
              </p:cNvSpPr>
              <p:nvPr/>
            </p:nvSpPr>
            <p:spPr bwMode="auto">
              <a:xfrm>
                <a:off x="3244" y="1496"/>
                <a:ext cx="34" cy="45"/>
              </a:xfrm>
              <a:custGeom>
                <a:avLst/>
                <a:gdLst>
                  <a:gd name="T0" fmla="*/ 14 w 20"/>
                  <a:gd name="T1" fmla="*/ 0 h 26"/>
                  <a:gd name="T2" fmla="*/ 0 w 20"/>
                  <a:gd name="T3" fmla="*/ 12 h 26"/>
                  <a:gd name="T4" fmla="*/ 4 w 20"/>
                  <a:gd name="T5" fmla="*/ 19 h 26"/>
                  <a:gd name="T6" fmla="*/ 9 w 20"/>
                  <a:gd name="T7" fmla="*/ 24 h 26"/>
                  <a:gd name="T8" fmla="*/ 10 w 20"/>
                  <a:gd name="T9" fmla="*/ 26 h 26"/>
                  <a:gd name="T10" fmla="*/ 10 w 20"/>
                  <a:gd name="T11" fmla="*/ 26 h 26"/>
                  <a:gd name="T12" fmla="*/ 14 w 2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6">
                    <a:moveTo>
                      <a:pt x="14" y="0"/>
                    </a:moveTo>
                    <a:cubicBezTo>
                      <a:pt x="10" y="5"/>
                      <a:pt x="5" y="9"/>
                      <a:pt x="0" y="12"/>
                    </a:cubicBezTo>
                    <a:cubicBezTo>
                      <a:pt x="1" y="14"/>
                      <a:pt x="2" y="17"/>
                      <a:pt x="4" y="19"/>
                    </a:cubicBezTo>
                    <a:cubicBezTo>
                      <a:pt x="6" y="20"/>
                      <a:pt x="7" y="22"/>
                      <a:pt x="9" y="24"/>
                    </a:cubicBezTo>
                    <a:cubicBezTo>
                      <a:pt x="9" y="24"/>
                      <a:pt x="10" y="25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9" y="20"/>
                      <a:pt x="20" y="8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40"/>
              <p:cNvSpPr>
                <a:spLocks/>
              </p:cNvSpPr>
              <p:nvPr/>
            </p:nvSpPr>
            <p:spPr bwMode="auto">
              <a:xfrm>
                <a:off x="3239" y="1484"/>
                <a:ext cx="29" cy="33"/>
              </a:xfrm>
              <a:custGeom>
                <a:avLst/>
                <a:gdLst>
                  <a:gd name="T0" fmla="*/ 2 w 17"/>
                  <a:gd name="T1" fmla="*/ 0 h 19"/>
                  <a:gd name="T2" fmla="*/ 2 w 17"/>
                  <a:gd name="T3" fmla="*/ 0 h 19"/>
                  <a:gd name="T4" fmla="*/ 3 w 17"/>
                  <a:gd name="T5" fmla="*/ 19 h 19"/>
                  <a:gd name="T6" fmla="*/ 17 w 17"/>
                  <a:gd name="T7" fmla="*/ 7 h 19"/>
                  <a:gd name="T8" fmla="*/ 17 w 17"/>
                  <a:gd name="T9" fmla="*/ 7 h 19"/>
                  <a:gd name="T10" fmla="*/ 2 w 1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6"/>
                      <a:pt x="1" y="13"/>
                      <a:pt x="3" y="19"/>
                    </a:cubicBezTo>
                    <a:cubicBezTo>
                      <a:pt x="8" y="16"/>
                      <a:pt x="13" y="12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3" y="2"/>
                      <a:pt x="8" y="0"/>
                      <a:pt x="2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741"/>
              <p:cNvSpPr>
                <a:spLocks/>
              </p:cNvSpPr>
              <p:nvPr/>
            </p:nvSpPr>
            <p:spPr bwMode="auto">
              <a:xfrm>
                <a:off x="3251" y="1529"/>
                <a:ext cx="10" cy="12"/>
              </a:xfrm>
              <a:custGeom>
                <a:avLst/>
                <a:gdLst>
                  <a:gd name="T0" fmla="*/ 0 w 6"/>
                  <a:gd name="T1" fmla="*/ 0 h 7"/>
                  <a:gd name="T2" fmla="*/ 6 w 6"/>
                  <a:gd name="T3" fmla="*/ 7 h 7"/>
                  <a:gd name="T4" fmla="*/ 5 w 6"/>
                  <a:gd name="T5" fmla="*/ 5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1" y="2"/>
                      <a:pt x="4" y="5"/>
                      <a:pt x="6" y="7"/>
                    </a:cubicBezTo>
                    <a:cubicBezTo>
                      <a:pt x="6" y="6"/>
                      <a:pt x="5" y="5"/>
                      <a:pt x="5" y="5"/>
                    </a:cubicBez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742"/>
              <p:cNvSpPr>
                <a:spLocks/>
              </p:cNvSpPr>
              <p:nvPr/>
            </p:nvSpPr>
            <p:spPr bwMode="auto">
              <a:xfrm>
                <a:off x="3328" y="1196"/>
                <a:ext cx="94" cy="72"/>
              </a:xfrm>
              <a:custGeom>
                <a:avLst/>
                <a:gdLst>
                  <a:gd name="T0" fmla="*/ 48 w 55"/>
                  <a:gd name="T1" fmla="*/ 0 h 42"/>
                  <a:gd name="T2" fmla="*/ 36 w 55"/>
                  <a:gd name="T3" fmla="*/ 6 h 42"/>
                  <a:gd name="T4" fmla="*/ 26 w 55"/>
                  <a:gd name="T5" fmla="*/ 8 h 42"/>
                  <a:gd name="T6" fmla="*/ 7 w 55"/>
                  <a:gd name="T7" fmla="*/ 2 h 42"/>
                  <a:gd name="T8" fmla="*/ 7 w 55"/>
                  <a:gd name="T9" fmla="*/ 34 h 42"/>
                  <a:gd name="T10" fmla="*/ 16 w 55"/>
                  <a:gd name="T11" fmla="*/ 42 h 42"/>
                  <a:gd name="T12" fmla="*/ 27 w 55"/>
                  <a:gd name="T13" fmla="*/ 26 h 42"/>
                  <a:gd name="T14" fmla="*/ 42 w 55"/>
                  <a:gd name="T15" fmla="*/ 21 h 42"/>
                  <a:gd name="T16" fmla="*/ 50 w 55"/>
                  <a:gd name="T17" fmla="*/ 16 h 42"/>
                  <a:gd name="T18" fmla="*/ 55 w 55"/>
                  <a:gd name="T19" fmla="*/ 15 h 42"/>
                  <a:gd name="T20" fmla="*/ 49 w 55"/>
                  <a:gd name="T21" fmla="*/ 2 h 42"/>
                  <a:gd name="T22" fmla="*/ 48 w 55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42">
                    <a:moveTo>
                      <a:pt x="48" y="0"/>
                    </a:moveTo>
                    <a:cubicBezTo>
                      <a:pt x="44" y="3"/>
                      <a:pt x="41" y="5"/>
                      <a:pt x="36" y="6"/>
                    </a:cubicBezTo>
                    <a:cubicBezTo>
                      <a:pt x="33" y="7"/>
                      <a:pt x="29" y="8"/>
                      <a:pt x="26" y="8"/>
                    </a:cubicBezTo>
                    <a:cubicBezTo>
                      <a:pt x="19" y="8"/>
                      <a:pt x="12" y="6"/>
                      <a:pt x="7" y="2"/>
                    </a:cubicBezTo>
                    <a:cubicBezTo>
                      <a:pt x="0" y="12"/>
                      <a:pt x="0" y="25"/>
                      <a:pt x="7" y="34"/>
                    </a:cubicBezTo>
                    <a:cubicBezTo>
                      <a:pt x="10" y="37"/>
                      <a:pt x="13" y="40"/>
                      <a:pt x="16" y="42"/>
                    </a:cubicBezTo>
                    <a:cubicBezTo>
                      <a:pt x="18" y="35"/>
                      <a:pt x="21" y="30"/>
                      <a:pt x="27" y="26"/>
                    </a:cubicBezTo>
                    <a:cubicBezTo>
                      <a:pt x="31" y="22"/>
                      <a:pt x="37" y="21"/>
                      <a:pt x="42" y="21"/>
                    </a:cubicBezTo>
                    <a:cubicBezTo>
                      <a:pt x="45" y="19"/>
                      <a:pt x="47" y="17"/>
                      <a:pt x="50" y="16"/>
                    </a:cubicBezTo>
                    <a:cubicBezTo>
                      <a:pt x="52" y="16"/>
                      <a:pt x="53" y="15"/>
                      <a:pt x="55" y="15"/>
                    </a:cubicBezTo>
                    <a:cubicBezTo>
                      <a:pt x="54" y="10"/>
                      <a:pt x="52" y="6"/>
                      <a:pt x="49" y="2"/>
                    </a:cubicBezTo>
                    <a:cubicBezTo>
                      <a:pt x="49" y="1"/>
                      <a:pt x="48" y="0"/>
                      <a:pt x="4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743"/>
              <p:cNvSpPr>
                <a:spLocks/>
              </p:cNvSpPr>
              <p:nvPr/>
            </p:nvSpPr>
            <p:spPr bwMode="auto">
              <a:xfrm>
                <a:off x="3400" y="1222"/>
                <a:ext cx="22" cy="13"/>
              </a:xfrm>
              <a:custGeom>
                <a:avLst/>
                <a:gdLst>
                  <a:gd name="T0" fmla="*/ 13 w 13"/>
                  <a:gd name="T1" fmla="*/ 0 h 8"/>
                  <a:gd name="T2" fmla="*/ 8 w 13"/>
                  <a:gd name="T3" fmla="*/ 1 h 8"/>
                  <a:gd name="T4" fmla="*/ 0 w 13"/>
                  <a:gd name="T5" fmla="*/ 6 h 8"/>
                  <a:gd name="T6" fmla="*/ 0 w 13"/>
                  <a:gd name="T7" fmla="*/ 6 h 8"/>
                  <a:gd name="T8" fmla="*/ 12 w 13"/>
                  <a:gd name="T9" fmla="*/ 8 h 8"/>
                  <a:gd name="T10" fmla="*/ 13 w 13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cubicBezTo>
                      <a:pt x="11" y="0"/>
                      <a:pt x="10" y="1"/>
                      <a:pt x="8" y="1"/>
                    </a:cubicBezTo>
                    <a:cubicBezTo>
                      <a:pt x="5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9" y="7"/>
                      <a:pt x="12" y="8"/>
                    </a:cubicBezTo>
                    <a:cubicBezTo>
                      <a:pt x="13" y="6"/>
                      <a:pt x="13" y="3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744"/>
              <p:cNvSpPr>
                <a:spLocks/>
              </p:cNvSpPr>
              <p:nvPr/>
            </p:nvSpPr>
            <p:spPr bwMode="auto">
              <a:xfrm>
                <a:off x="3355" y="1232"/>
                <a:ext cx="45" cy="39"/>
              </a:xfrm>
              <a:custGeom>
                <a:avLst/>
                <a:gdLst>
                  <a:gd name="T0" fmla="*/ 26 w 26"/>
                  <a:gd name="T1" fmla="*/ 0 h 23"/>
                  <a:gd name="T2" fmla="*/ 11 w 26"/>
                  <a:gd name="T3" fmla="*/ 5 h 23"/>
                  <a:gd name="T4" fmla="*/ 0 w 26"/>
                  <a:gd name="T5" fmla="*/ 21 h 23"/>
                  <a:gd name="T6" fmla="*/ 9 w 26"/>
                  <a:gd name="T7" fmla="*/ 23 h 23"/>
                  <a:gd name="T8" fmla="*/ 26 w 26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3">
                    <a:moveTo>
                      <a:pt x="26" y="0"/>
                    </a:moveTo>
                    <a:cubicBezTo>
                      <a:pt x="21" y="0"/>
                      <a:pt x="15" y="1"/>
                      <a:pt x="11" y="5"/>
                    </a:cubicBezTo>
                    <a:cubicBezTo>
                      <a:pt x="5" y="9"/>
                      <a:pt x="2" y="14"/>
                      <a:pt x="0" y="21"/>
                    </a:cubicBezTo>
                    <a:cubicBezTo>
                      <a:pt x="3" y="22"/>
                      <a:pt x="6" y="23"/>
                      <a:pt x="9" y="23"/>
                    </a:cubicBezTo>
                    <a:cubicBezTo>
                      <a:pt x="12" y="14"/>
                      <a:pt x="18" y="5"/>
                      <a:pt x="26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745"/>
              <p:cNvSpPr>
                <a:spLocks/>
              </p:cNvSpPr>
              <p:nvPr/>
            </p:nvSpPr>
            <p:spPr bwMode="auto">
              <a:xfrm>
                <a:off x="3371" y="1232"/>
                <a:ext cx="49" cy="39"/>
              </a:xfrm>
              <a:custGeom>
                <a:avLst/>
                <a:gdLst>
                  <a:gd name="T0" fmla="*/ 17 w 29"/>
                  <a:gd name="T1" fmla="*/ 0 h 23"/>
                  <a:gd name="T2" fmla="*/ 17 w 29"/>
                  <a:gd name="T3" fmla="*/ 0 h 23"/>
                  <a:gd name="T4" fmla="*/ 0 w 29"/>
                  <a:gd name="T5" fmla="*/ 23 h 23"/>
                  <a:gd name="T6" fmla="*/ 3 w 29"/>
                  <a:gd name="T7" fmla="*/ 23 h 23"/>
                  <a:gd name="T8" fmla="*/ 19 w 29"/>
                  <a:gd name="T9" fmla="*/ 18 h 23"/>
                  <a:gd name="T10" fmla="*/ 29 w 29"/>
                  <a:gd name="T11" fmla="*/ 2 h 23"/>
                  <a:gd name="T12" fmla="*/ 17 w 29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3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9" y="5"/>
                      <a:pt x="3" y="14"/>
                      <a:pt x="0" y="23"/>
                    </a:cubicBezTo>
                    <a:cubicBezTo>
                      <a:pt x="1" y="23"/>
                      <a:pt x="2" y="23"/>
                      <a:pt x="3" y="23"/>
                    </a:cubicBezTo>
                    <a:cubicBezTo>
                      <a:pt x="9" y="23"/>
                      <a:pt x="15" y="22"/>
                      <a:pt x="19" y="18"/>
                    </a:cubicBezTo>
                    <a:cubicBezTo>
                      <a:pt x="25" y="14"/>
                      <a:pt x="28" y="8"/>
                      <a:pt x="29" y="2"/>
                    </a:cubicBezTo>
                    <a:cubicBezTo>
                      <a:pt x="26" y="1"/>
                      <a:pt x="21" y="0"/>
                      <a:pt x="17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46"/>
              <p:cNvSpPr>
                <a:spLocks/>
              </p:cNvSpPr>
              <p:nvPr/>
            </p:nvSpPr>
            <p:spPr bwMode="auto">
              <a:xfrm>
                <a:off x="3340" y="1180"/>
                <a:ext cx="70" cy="30"/>
              </a:xfrm>
              <a:custGeom>
                <a:avLst/>
                <a:gdLst>
                  <a:gd name="T0" fmla="*/ 21 w 41"/>
                  <a:gd name="T1" fmla="*/ 0 h 17"/>
                  <a:gd name="T2" fmla="*/ 5 w 41"/>
                  <a:gd name="T3" fmla="*/ 6 h 17"/>
                  <a:gd name="T4" fmla="*/ 0 w 41"/>
                  <a:gd name="T5" fmla="*/ 11 h 17"/>
                  <a:gd name="T6" fmla="*/ 19 w 41"/>
                  <a:gd name="T7" fmla="*/ 17 h 17"/>
                  <a:gd name="T8" fmla="*/ 29 w 41"/>
                  <a:gd name="T9" fmla="*/ 15 h 17"/>
                  <a:gd name="T10" fmla="*/ 41 w 41"/>
                  <a:gd name="T11" fmla="*/ 9 h 17"/>
                  <a:gd name="T12" fmla="*/ 21 w 4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7">
                    <a:moveTo>
                      <a:pt x="21" y="0"/>
                    </a:moveTo>
                    <a:cubicBezTo>
                      <a:pt x="16" y="0"/>
                      <a:pt x="10" y="2"/>
                      <a:pt x="5" y="6"/>
                    </a:cubicBezTo>
                    <a:cubicBezTo>
                      <a:pt x="3" y="7"/>
                      <a:pt x="1" y="9"/>
                      <a:pt x="0" y="11"/>
                    </a:cubicBezTo>
                    <a:cubicBezTo>
                      <a:pt x="5" y="15"/>
                      <a:pt x="12" y="17"/>
                      <a:pt x="19" y="17"/>
                    </a:cubicBezTo>
                    <a:cubicBezTo>
                      <a:pt x="22" y="17"/>
                      <a:pt x="26" y="16"/>
                      <a:pt x="29" y="15"/>
                    </a:cubicBezTo>
                    <a:cubicBezTo>
                      <a:pt x="34" y="14"/>
                      <a:pt x="37" y="12"/>
                      <a:pt x="41" y="9"/>
                    </a:cubicBezTo>
                    <a:cubicBezTo>
                      <a:pt x="36" y="3"/>
                      <a:pt x="28" y="0"/>
                      <a:pt x="2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47"/>
              <p:cNvSpPr>
                <a:spLocks/>
              </p:cNvSpPr>
              <p:nvPr/>
            </p:nvSpPr>
            <p:spPr bwMode="auto">
              <a:xfrm>
                <a:off x="3485" y="1537"/>
                <a:ext cx="36" cy="50"/>
              </a:xfrm>
              <a:custGeom>
                <a:avLst/>
                <a:gdLst>
                  <a:gd name="T0" fmla="*/ 0 w 21"/>
                  <a:gd name="T1" fmla="*/ 0 h 29"/>
                  <a:gd name="T2" fmla="*/ 15 w 21"/>
                  <a:gd name="T3" fmla="*/ 13 h 29"/>
                  <a:gd name="T4" fmla="*/ 21 w 21"/>
                  <a:gd name="T5" fmla="*/ 29 h 29"/>
                  <a:gd name="T6" fmla="*/ 15 w 21"/>
                  <a:gd name="T7" fmla="*/ 10 h 29"/>
                  <a:gd name="T8" fmla="*/ 0 w 21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9">
                    <a:moveTo>
                      <a:pt x="0" y="0"/>
                    </a:moveTo>
                    <a:cubicBezTo>
                      <a:pt x="5" y="3"/>
                      <a:pt x="11" y="7"/>
                      <a:pt x="15" y="13"/>
                    </a:cubicBezTo>
                    <a:cubicBezTo>
                      <a:pt x="18" y="18"/>
                      <a:pt x="20" y="24"/>
                      <a:pt x="21" y="29"/>
                    </a:cubicBezTo>
                    <a:cubicBezTo>
                      <a:pt x="21" y="22"/>
                      <a:pt x="20" y="16"/>
                      <a:pt x="15" y="10"/>
                    </a:cubicBezTo>
                    <a:cubicBezTo>
                      <a:pt x="11" y="5"/>
                      <a:pt x="6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748"/>
              <p:cNvSpPr>
                <a:spLocks/>
              </p:cNvSpPr>
              <p:nvPr/>
            </p:nvSpPr>
            <p:spPr bwMode="auto">
              <a:xfrm>
                <a:off x="3427" y="1536"/>
                <a:ext cx="94" cy="94"/>
              </a:xfrm>
              <a:custGeom>
                <a:avLst/>
                <a:gdLst>
                  <a:gd name="T0" fmla="*/ 27 w 55"/>
                  <a:gd name="T1" fmla="*/ 0 h 55"/>
                  <a:gd name="T2" fmla="*/ 11 w 55"/>
                  <a:gd name="T3" fmla="*/ 6 h 55"/>
                  <a:gd name="T4" fmla="*/ 0 w 55"/>
                  <a:gd name="T5" fmla="*/ 28 h 55"/>
                  <a:gd name="T6" fmla="*/ 12 w 55"/>
                  <a:gd name="T7" fmla="*/ 47 h 55"/>
                  <a:gd name="T8" fmla="*/ 24 w 55"/>
                  <a:gd name="T9" fmla="*/ 53 h 55"/>
                  <a:gd name="T10" fmla="*/ 26 w 55"/>
                  <a:gd name="T11" fmla="*/ 55 h 55"/>
                  <a:gd name="T12" fmla="*/ 28 w 55"/>
                  <a:gd name="T13" fmla="*/ 55 h 55"/>
                  <a:gd name="T14" fmla="*/ 44 w 55"/>
                  <a:gd name="T15" fmla="*/ 49 h 55"/>
                  <a:gd name="T16" fmla="*/ 55 w 55"/>
                  <a:gd name="T17" fmla="*/ 30 h 55"/>
                  <a:gd name="T18" fmla="*/ 49 w 55"/>
                  <a:gd name="T19" fmla="*/ 14 h 55"/>
                  <a:gd name="T20" fmla="*/ 34 w 55"/>
                  <a:gd name="T21" fmla="*/ 1 h 55"/>
                  <a:gd name="T22" fmla="*/ 27 w 55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5">
                    <a:moveTo>
                      <a:pt x="27" y="0"/>
                    </a:moveTo>
                    <a:cubicBezTo>
                      <a:pt x="22" y="0"/>
                      <a:pt x="16" y="2"/>
                      <a:pt x="11" y="6"/>
                    </a:cubicBezTo>
                    <a:cubicBezTo>
                      <a:pt x="4" y="11"/>
                      <a:pt x="0" y="19"/>
                      <a:pt x="0" y="28"/>
                    </a:cubicBezTo>
                    <a:cubicBezTo>
                      <a:pt x="6" y="33"/>
                      <a:pt x="10" y="39"/>
                      <a:pt x="12" y="47"/>
                    </a:cubicBezTo>
                    <a:cubicBezTo>
                      <a:pt x="16" y="48"/>
                      <a:pt x="20" y="50"/>
                      <a:pt x="24" y="53"/>
                    </a:cubicBezTo>
                    <a:cubicBezTo>
                      <a:pt x="24" y="53"/>
                      <a:pt x="25" y="54"/>
                      <a:pt x="26" y="55"/>
                    </a:cubicBezTo>
                    <a:cubicBezTo>
                      <a:pt x="26" y="55"/>
                      <a:pt x="27" y="55"/>
                      <a:pt x="28" y="55"/>
                    </a:cubicBezTo>
                    <a:cubicBezTo>
                      <a:pt x="33" y="55"/>
                      <a:pt x="39" y="53"/>
                      <a:pt x="44" y="49"/>
                    </a:cubicBezTo>
                    <a:cubicBezTo>
                      <a:pt x="50" y="44"/>
                      <a:pt x="54" y="37"/>
                      <a:pt x="55" y="30"/>
                    </a:cubicBezTo>
                    <a:cubicBezTo>
                      <a:pt x="54" y="25"/>
                      <a:pt x="52" y="19"/>
                      <a:pt x="49" y="14"/>
                    </a:cubicBezTo>
                    <a:cubicBezTo>
                      <a:pt x="45" y="8"/>
                      <a:pt x="39" y="4"/>
                      <a:pt x="34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749"/>
              <p:cNvSpPr>
                <a:spLocks/>
              </p:cNvSpPr>
              <p:nvPr/>
            </p:nvSpPr>
            <p:spPr bwMode="auto">
              <a:xfrm>
                <a:off x="3427" y="1584"/>
                <a:ext cx="21" cy="32"/>
              </a:xfrm>
              <a:custGeom>
                <a:avLst/>
                <a:gdLst>
                  <a:gd name="T0" fmla="*/ 0 w 12"/>
                  <a:gd name="T1" fmla="*/ 0 h 19"/>
                  <a:gd name="T2" fmla="*/ 6 w 12"/>
                  <a:gd name="T3" fmla="*/ 16 h 19"/>
                  <a:gd name="T4" fmla="*/ 9 w 12"/>
                  <a:gd name="T5" fmla="*/ 19 h 19"/>
                  <a:gd name="T6" fmla="*/ 12 w 12"/>
                  <a:gd name="T7" fmla="*/ 19 h 19"/>
                  <a:gd name="T8" fmla="*/ 0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0" y="0"/>
                    </a:moveTo>
                    <a:cubicBezTo>
                      <a:pt x="0" y="5"/>
                      <a:pt x="2" y="11"/>
                      <a:pt x="6" y="16"/>
                    </a:cubicBezTo>
                    <a:cubicBezTo>
                      <a:pt x="7" y="17"/>
                      <a:pt x="8" y="18"/>
                      <a:pt x="9" y="19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0" y="11"/>
                      <a:pt x="6" y="5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50"/>
              <p:cNvSpPr>
                <a:spLocks/>
              </p:cNvSpPr>
              <p:nvPr/>
            </p:nvSpPr>
            <p:spPr bwMode="auto">
              <a:xfrm>
                <a:off x="3448" y="1616"/>
                <a:ext cx="24" cy="14"/>
              </a:xfrm>
              <a:custGeom>
                <a:avLst/>
                <a:gdLst>
                  <a:gd name="T0" fmla="*/ 0 w 14"/>
                  <a:gd name="T1" fmla="*/ 0 h 8"/>
                  <a:gd name="T2" fmla="*/ 0 w 14"/>
                  <a:gd name="T3" fmla="*/ 3 h 8"/>
                  <a:gd name="T4" fmla="*/ 14 w 14"/>
                  <a:gd name="T5" fmla="*/ 8 h 8"/>
                  <a:gd name="T6" fmla="*/ 12 w 14"/>
                  <a:gd name="T7" fmla="*/ 6 h 8"/>
                  <a:gd name="T8" fmla="*/ 0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8"/>
                    </a:cubicBezTo>
                    <a:cubicBezTo>
                      <a:pt x="13" y="7"/>
                      <a:pt x="12" y="6"/>
                      <a:pt x="12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51"/>
              <p:cNvSpPr>
                <a:spLocks/>
              </p:cNvSpPr>
              <p:nvPr/>
            </p:nvSpPr>
            <p:spPr bwMode="auto">
              <a:xfrm>
                <a:off x="3443" y="1616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090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52"/>
              <p:cNvSpPr>
                <a:spLocks/>
              </p:cNvSpPr>
              <p:nvPr/>
            </p:nvSpPr>
            <p:spPr bwMode="auto">
              <a:xfrm>
                <a:off x="3215" y="1349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7 w 30"/>
                  <a:gd name="T3" fmla="*/ 2 h 26"/>
                  <a:gd name="T4" fmla="*/ 5 w 30"/>
                  <a:gd name="T5" fmla="*/ 21 h 26"/>
                  <a:gd name="T6" fmla="*/ 15 w 30"/>
                  <a:gd name="T7" fmla="*/ 26 h 26"/>
                  <a:gd name="T8" fmla="*/ 23 w 30"/>
                  <a:gd name="T9" fmla="*/ 23 h 26"/>
                  <a:gd name="T10" fmla="*/ 26 w 30"/>
                  <a:gd name="T11" fmla="*/ 5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1" y="7"/>
                      <a:pt x="0" y="15"/>
                      <a:pt x="5" y="21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9" y="19"/>
                      <a:pt x="30" y="11"/>
                      <a:pt x="26" y="5"/>
                    </a:cubicBezTo>
                    <a:cubicBezTo>
                      <a:pt x="23" y="1"/>
                      <a:pt x="19" y="0"/>
                      <a:pt x="15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53"/>
              <p:cNvSpPr>
                <a:spLocks/>
              </p:cNvSpPr>
              <p:nvPr/>
            </p:nvSpPr>
            <p:spPr bwMode="auto">
              <a:xfrm>
                <a:off x="3319" y="1601"/>
                <a:ext cx="23" cy="24"/>
              </a:xfrm>
              <a:custGeom>
                <a:avLst/>
                <a:gdLst>
                  <a:gd name="T0" fmla="*/ 8 w 13"/>
                  <a:gd name="T1" fmla="*/ 0 h 14"/>
                  <a:gd name="T2" fmla="*/ 4 w 13"/>
                  <a:gd name="T3" fmla="*/ 2 h 14"/>
                  <a:gd name="T4" fmla="*/ 2 w 13"/>
                  <a:gd name="T5" fmla="*/ 11 h 14"/>
                  <a:gd name="T6" fmla="*/ 8 w 13"/>
                  <a:gd name="T7" fmla="*/ 14 h 14"/>
                  <a:gd name="T8" fmla="*/ 11 w 13"/>
                  <a:gd name="T9" fmla="*/ 14 h 14"/>
                  <a:gd name="T10" fmla="*/ 13 w 13"/>
                  <a:gd name="T11" fmla="*/ 3 h 14"/>
                  <a:gd name="T12" fmla="*/ 8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1" y="4"/>
                      <a:pt x="0" y="8"/>
                      <a:pt x="2" y="11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1" y="10"/>
                      <a:pt x="12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54"/>
              <p:cNvSpPr>
                <a:spLocks/>
              </p:cNvSpPr>
              <p:nvPr/>
            </p:nvSpPr>
            <p:spPr bwMode="auto">
              <a:xfrm>
                <a:off x="3338" y="1606"/>
                <a:ext cx="9" cy="19"/>
              </a:xfrm>
              <a:custGeom>
                <a:avLst/>
                <a:gdLst>
                  <a:gd name="T0" fmla="*/ 2 w 5"/>
                  <a:gd name="T1" fmla="*/ 0 h 11"/>
                  <a:gd name="T2" fmla="*/ 0 w 5"/>
                  <a:gd name="T3" fmla="*/ 11 h 11"/>
                  <a:gd name="T4" fmla="*/ 1 w 5"/>
                  <a:gd name="T5" fmla="*/ 10 h 11"/>
                  <a:gd name="T6" fmla="*/ 3 w 5"/>
                  <a:gd name="T7" fmla="*/ 0 h 11"/>
                  <a:gd name="T8" fmla="*/ 2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4" y="7"/>
                      <a:pt x="5" y="3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55"/>
              <p:cNvSpPr>
                <a:spLocks/>
              </p:cNvSpPr>
              <p:nvPr/>
            </p:nvSpPr>
            <p:spPr bwMode="auto">
              <a:xfrm>
                <a:off x="3496" y="1160"/>
                <a:ext cx="27" cy="46"/>
              </a:xfrm>
              <a:custGeom>
                <a:avLst/>
                <a:gdLst>
                  <a:gd name="T0" fmla="*/ 6 w 16"/>
                  <a:gd name="T1" fmla="*/ 0 h 27"/>
                  <a:gd name="T2" fmla="*/ 0 w 16"/>
                  <a:gd name="T3" fmla="*/ 13 h 27"/>
                  <a:gd name="T4" fmla="*/ 4 w 16"/>
                  <a:gd name="T5" fmla="*/ 21 h 27"/>
                  <a:gd name="T6" fmla="*/ 13 w 16"/>
                  <a:gd name="T7" fmla="*/ 27 h 27"/>
                  <a:gd name="T8" fmla="*/ 16 w 16"/>
                  <a:gd name="T9" fmla="*/ 21 h 27"/>
                  <a:gd name="T10" fmla="*/ 15 w 16"/>
                  <a:gd name="T11" fmla="*/ 18 h 27"/>
                  <a:gd name="T12" fmla="*/ 7 w 16"/>
                  <a:gd name="T13" fmla="*/ 6 h 27"/>
                  <a:gd name="T14" fmla="*/ 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6" y="0"/>
                    </a:moveTo>
                    <a:cubicBezTo>
                      <a:pt x="5" y="5"/>
                      <a:pt x="3" y="9"/>
                      <a:pt x="0" y="13"/>
                    </a:cubicBezTo>
                    <a:cubicBezTo>
                      <a:pt x="1" y="16"/>
                      <a:pt x="2" y="19"/>
                      <a:pt x="4" y="21"/>
                    </a:cubicBezTo>
                    <a:cubicBezTo>
                      <a:pt x="6" y="24"/>
                      <a:pt x="9" y="26"/>
                      <a:pt x="13" y="27"/>
                    </a:cubicBezTo>
                    <a:cubicBezTo>
                      <a:pt x="14" y="25"/>
                      <a:pt x="15" y="23"/>
                      <a:pt x="16" y="21"/>
                    </a:cubicBezTo>
                    <a:cubicBezTo>
                      <a:pt x="16" y="20"/>
                      <a:pt x="15" y="19"/>
                      <a:pt x="15" y="18"/>
                    </a:cubicBezTo>
                    <a:cubicBezTo>
                      <a:pt x="11" y="15"/>
                      <a:pt x="9" y="11"/>
                      <a:pt x="7" y="6"/>
                    </a:cubicBezTo>
                    <a:cubicBezTo>
                      <a:pt x="6" y="4"/>
                      <a:pt x="6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56"/>
              <p:cNvSpPr>
                <a:spLocks/>
              </p:cNvSpPr>
              <p:nvPr/>
            </p:nvSpPr>
            <p:spPr bwMode="auto">
              <a:xfrm>
                <a:off x="3521" y="1191"/>
                <a:ext cx="4" cy="5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57"/>
              <p:cNvSpPr>
                <a:spLocks/>
              </p:cNvSpPr>
              <p:nvPr/>
            </p:nvSpPr>
            <p:spPr bwMode="auto">
              <a:xfrm>
                <a:off x="3518" y="1196"/>
                <a:ext cx="12" cy="12"/>
              </a:xfrm>
              <a:custGeom>
                <a:avLst/>
                <a:gdLst>
                  <a:gd name="T0" fmla="*/ 3 w 7"/>
                  <a:gd name="T1" fmla="*/ 0 h 7"/>
                  <a:gd name="T2" fmla="*/ 0 w 7"/>
                  <a:gd name="T3" fmla="*/ 6 h 7"/>
                  <a:gd name="T4" fmla="*/ 6 w 7"/>
                  <a:gd name="T5" fmla="*/ 7 h 7"/>
                  <a:gd name="T6" fmla="*/ 7 w 7"/>
                  <a:gd name="T7" fmla="*/ 7 h 7"/>
                  <a:gd name="T8" fmla="*/ 3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2" y="7"/>
                      <a:pt x="4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6" y="5"/>
                      <a:pt x="4" y="3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58"/>
              <p:cNvSpPr>
                <a:spLocks/>
              </p:cNvSpPr>
              <p:nvPr/>
            </p:nvSpPr>
            <p:spPr bwMode="auto">
              <a:xfrm>
                <a:off x="3523" y="1192"/>
                <a:ext cx="26" cy="16"/>
              </a:xfrm>
              <a:custGeom>
                <a:avLst/>
                <a:gdLst>
                  <a:gd name="T0" fmla="*/ 1 w 15"/>
                  <a:gd name="T1" fmla="*/ 0 h 9"/>
                  <a:gd name="T2" fmla="*/ 0 w 15"/>
                  <a:gd name="T3" fmla="*/ 2 h 9"/>
                  <a:gd name="T4" fmla="*/ 4 w 15"/>
                  <a:gd name="T5" fmla="*/ 9 h 9"/>
                  <a:gd name="T6" fmla="*/ 14 w 15"/>
                  <a:gd name="T7" fmla="*/ 6 h 9"/>
                  <a:gd name="T8" fmla="*/ 15 w 15"/>
                  <a:gd name="T9" fmla="*/ 5 h 9"/>
                  <a:gd name="T10" fmla="*/ 1 w 1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5"/>
                      <a:pt x="3" y="7"/>
                      <a:pt x="4" y="9"/>
                    </a:cubicBezTo>
                    <a:cubicBezTo>
                      <a:pt x="8" y="9"/>
                      <a:pt x="11" y="8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5" y="3"/>
                      <a:pt x="1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59"/>
              <p:cNvSpPr>
                <a:spLocks/>
              </p:cNvSpPr>
              <p:nvPr/>
            </p:nvSpPr>
            <p:spPr bwMode="auto">
              <a:xfrm>
                <a:off x="3506" y="1144"/>
                <a:ext cx="22" cy="47"/>
              </a:xfrm>
              <a:custGeom>
                <a:avLst/>
                <a:gdLst>
                  <a:gd name="T0" fmla="*/ 13 w 13"/>
                  <a:gd name="T1" fmla="*/ 0 h 27"/>
                  <a:gd name="T2" fmla="*/ 2 w 13"/>
                  <a:gd name="T3" fmla="*/ 4 h 27"/>
                  <a:gd name="T4" fmla="*/ 0 w 13"/>
                  <a:gd name="T5" fmla="*/ 5 h 27"/>
                  <a:gd name="T6" fmla="*/ 0 w 13"/>
                  <a:gd name="T7" fmla="*/ 9 h 27"/>
                  <a:gd name="T8" fmla="*/ 1 w 13"/>
                  <a:gd name="T9" fmla="*/ 15 h 27"/>
                  <a:gd name="T10" fmla="*/ 9 w 13"/>
                  <a:gd name="T11" fmla="*/ 27 h 27"/>
                  <a:gd name="T12" fmla="*/ 9 w 13"/>
                  <a:gd name="T13" fmla="*/ 25 h 27"/>
                  <a:gd name="T14" fmla="*/ 13 w 13"/>
                  <a:gd name="T15" fmla="*/ 0 h 27"/>
                  <a:gd name="T16" fmla="*/ 13 w 13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7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3" y="20"/>
                      <a:pt x="5" y="24"/>
                      <a:pt x="9" y="27"/>
                    </a:cubicBezTo>
                    <a:cubicBezTo>
                      <a:pt x="9" y="26"/>
                      <a:pt x="9" y="26"/>
                      <a:pt x="9" y="25"/>
                    </a:cubicBezTo>
                    <a:cubicBezTo>
                      <a:pt x="6" y="16"/>
                      <a:pt x="8" y="7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60"/>
              <p:cNvSpPr>
                <a:spLocks/>
              </p:cNvSpPr>
              <p:nvPr/>
            </p:nvSpPr>
            <p:spPr bwMode="auto">
              <a:xfrm>
                <a:off x="3516" y="1144"/>
                <a:ext cx="43" cy="48"/>
              </a:xfrm>
              <a:custGeom>
                <a:avLst/>
                <a:gdLst>
                  <a:gd name="T0" fmla="*/ 7 w 25"/>
                  <a:gd name="T1" fmla="*/ 0 h 28"/>
                  <a:gd name="T2" fmla="*/ 3 w 25"/>
                  <a:gd name="T3" fmla="*/ 25 h 28"/>
                  <a:gd name="T4" fmla="*/ 3 w 25"/>
                  <a:gd name="T5" fmla="*/ 27 h 28"/>
                  <a:gd name="T6" fmla="*/ 5 w 25"/>
                  <a:gd name="T7" fmla="*/ 28 h 28"/>
                  <a:gd name="T8" fmla="*/ 13 w 25"/>
                  <a:gd name="T9" fmla="*/ 20 h 28"/>
                  <a:gd name="T10" fmla="*/ 25 w 25"/>
                  <a:gd name="T11" fmla="*/ 15 h 28"/>
                  <a:gd name="T12" fmla="*/ 22 w 25"/>
                  <a:gd name="T13" fmla="*/ 7 h 28"/>
                  <a:gd name="T14" fmla="*/ 7 w 25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7" y="0"/>
                    </a:moveTo>
                    <a:cubicBezTo>
                      <a:pt x="2" y="7"/>
                      <a:pt x="0" y="16"/>
                      <a:pt x="3" y="25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7" y="25"/>
                      <a:pt x="10" y="22"/>
                      <a:pt x="13" y="20"/>
                    </a:cubicBezTo>
                    <a:cubicBezTo>
                      <a:pt x="17" y="17"/>
                      <a:pt x="21" y="16"/>
                      <a:pt x="25" y="15"/>
                    </a:cubicBezTo>
                    <a:cubicBezTo>
                      <a:pt x="25" y="12"/>
                      <a:pt x="23" y="10"/>
                      <a:pt x="22" y="7"/>
                    </a:cubicBezTo>
                    <a:cubicBezTo>
                      <a:pt x="18" y="3"/>
                      <a:pt x="13" y="0"/>
                      <a:pt x="7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61"/>
              <p:cNvSpPr>
                <a:spLocks/>
              </p:cNvSpPr>
              <p:nvPr/>
            </p:nvSpPr>
            <p:spPr bwMode="auto">
              <a:xfrm>
                <a:off x="3525" y="1170"/>
                <a:ext cx="37" cy="31"/>
              </a:xfrm>
              <a:custGeom>
                <a:avLst/>
                <a:gdLst>
                  <a:gd name="T0" fmla="*/ 20 w 22"/>
                  <a:gd name="T1" fmla="*/ 0 h 18"/>
                  <a:gd name="T2" fmla="*/ 8 w 22"/>
                  <a:gd name="T3" fmla="*/ 5 h 18"/>
                  <a:gd name="T4" fmla="*/ 0 w 22"/>
                  <a:gd name="T5" fmla="*/ 13 h 18"/>
                  <a:gd name="T6" fmla="*/ 14 w 22"/>
                  <a:gd name="T7" fmla="*/ 18 h 18"/>
                  <a:gd name="T8" fmla="*/ 20 w 2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8">
                    <a:moveTo>
                      <a:pt x="20" y="0"/>
                    </a:moveTo>
                    <a:cubicBezTo>
                      <a:pt x="16" y="1"/>
                      <a:pt x="12" y="2"/>
                      <a:pt x="8" y="5"/>
                    </a:cubicBezTo>
                    <a:cubicBezTo>
                      <a:pt x="5" y="7"/>
                      <a:pt x="2" y="10"/>
                      <a:pt x="0" y="13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9" y="13"/>
                      <a:pt x="22" y="6"/>
                      <a:pt x="2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62"/>
              <p:cNvSpPr>
                <a:spLocks/>
              </p:cNvSpPr>
              <p:nvPr/>
            </p:nvSpPr>
            <p:spPr bwMode="auto">
              <a:xfrm>
                <a:off x="3494" y="1155"/>
                <a:ext cx="12" cy="27"/>
              </a:xfrm>
              <a:custGeom>
                <a:avLst/>
                <a:gdLst>
                  <a:gd name="T0" fmla="*/ 7 w 7"/>
                  <a:gd name="T1" fmla="*/ 0 h 16"/>
                  <a:gd name="T2" fmla="*/ 1 w 7"/>
                  <a:gd name="T3" fmla="*/ 16 h 16"/>
                  <a:gd name="T4" fmla="*/ 7 w 7"/>
                  <a:gd name="T5" fmla="*/ 3 h 16"/>
                  <a:gd name="T6" fmla="*/ 7 w 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6">
                    <a:moveTo>
                      <a:pt x="7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4" y="12"/>
                      <a:pt x="6" y="8"/>
                      <a:pt x="7" y="3"/>
                    </a:cubicBezTo>
                    <a:cubicBezTo>
                      <a:pt x="7" y="2"/>
                      <a:pt x="7" y="1"/>
                      <a:pt x="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63"/>
              <p:cNvSpPr>
                <a:spLocks/>
              </p:cNvSpPr>
              <p:nvPr/>
            </p:nvSpPr>
            <p:spPr bwMode="auto">
              <a:xfrm>
                <a:off x="3506" y="1153"/>
                <a:ext cx="0" cy="7"/>
              </a:xfrm>
              <a:custGeom>
                <a:avLst/>
                <a:gdLst>
                  <a:gd name="T0" fmla="*/ 0 h 4"/>
                  <a:gd name="T1" fmla="*/ 1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64"/>
              <p:cNvSpPr>
                <a:spLocks/>
              </p:cNvSpPr>
              <p:nvPr/>
            </p:nvSpPr>
            <p:spPr bwMode="auto">
              <a:xfrm>
                <a:off x="3179" y="1983"/>
                <a:ext cx="91" cy="90"/>
              </a:xfrm>
              <a:custGeom>
                <a:avLst/>
                <a:gdLst>
                  <a:gd name="T0" fmla="*/ 29 w 53"/>
                  <a:gd name="T1" fmla="*/ 0 h 52"/>
                  <a:gd name="T2" fmla="*/ 17 w 53"/>
                  <a:gd name="T3" fmla="*/ 4 h 52"/>
                  <a:gd name="T4" fmla="*/ 7 w 53"/>
                  <a:gd name="T5" fmla="*/ 39 h 52"/>
                  <a:gd name="T6" fmla="*/ 30 w 53"/>
                  <a:gd name="T7" fmla="*/ 52 h 52"/>
                  <a:gd name="T8" fmla="*/ 37 w 53"/>
                  <a:gd name="T9" fmla="*/ 51 h 52"/>
                  <a:gd name="T10" fmla="*/ 45 w 53"/>
                  <a:gd name="T11" fmla="*/ 22 h 52"/>
                  <a:gd name="T12" fmla="*/ 53 w 53"/>
                  <a:gd name="T13" fmla="*/ 17 h 52"/>
                  <a:gd name="T14" fmla="*/ 52 w 53"/>
                  <a:gd name="T15" fmla="*/ 13 h 52"/>
                  <a:gd name="T16" fmla="*/ 29 w 53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2">
                    <a:moveTo>
                      <a:pt x="29" y="0"/>
                    </a:moveTo>
                    <a:cubicBezTo>
                      <a:pt x="25" y="0"/>
                      <a:pt x="21" y="2"/>
                      <a:pt x="17" y="4"/>
                    </a:cubicBezTo>
                    <a:cubicBezTo>
                      <a:pt x="4" y="11"/>
                      <a:pt x="0" y="27"/>
                      <a:pt x="7" y="39"/>
                    </a:cubicBezTo>
                    <a:cubicBezTo>
                      <a:pt x="12" y="47"/>
                      <a:pt x="21" y="52"/>
                      <a:pt x="30" y="52"/>
                    </a:cubicBezTo>
                    <a:cubicBezTo>
                      <a:pt x="32" y="52"/>
                      <a:pt x="34" y="52"/>
                      <a:pt x="37" y="51"/>
                    </a:cubicBezTo>
                    <a:cubicBezTo>
                      <a:pt x="33" y="41"/>
                      <a:pt x="36" y="29"/>
                      <a:pt x="45" y="22"/>
                    </a:cubicBezTo>
                    <a:cubicBezTo>
                      <a:pt x="47" y="20"/>
                      <a:pt x="50" y="18"/>
                      <a:pt x="53" y="17"/>
                    </a:cubicBezTo>
                    <a:cubicBezTo>
                      <a:pt x="53" y="16"/>
                      <a:pt x="52" y="15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65"/>
              <p:cNvSpPr>
                <a:spLocks/>
              </p:cNvSpPr>
              <p:nvPr/>
            </p:nvSpPr>
            <p:spPr bwMode="auto">
              <a:xfrm>
                <a:off x="3235" y="2013"/>
                <a:ext cx="43" cy="58"/>
              </a:xfrm>
              <a:custGeom>
                <a:avLst/>
                <a:gdLst>
                  <a:gd name="T0" fmla="*/ 20 w 25"/>
                  <a:gd name="T1" fmla="*/ 0 h 34"/>
                  <a:gd name="T2" fmla="*/ 12 w 25"/>
                  <a:gd name="T3" fmla="*/ 5 h 34"/>
                  <a:gd name="T4" fmla="*/ 4 w 25"/>
                  <a:gd name="T5" fmla="*/ 34 h 34"/>
                  <a:gd name="T6" fmla="*/ 9 w 25"/>
                  <a:gd name="T7" fmla="*/ 32 h 34"/>
                  <a:gd name="T8" fmla="*/ 20 w 25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4">
                    <a:moveTo>
                      <a:pt x="20" y="0"/>
                    </a:moveTo>
                    <a:cubicBezTo>
                      <a:pt x="17" y="1"/>
                      <a:pt x="14" y="3"/>
                      <a:pt x="12" y="5"/>
                    </a:cubicBezTo>
                    <a:cubicBezTo>
                      <a:pt x="3" y="12"/>
                      <a:pt x="0" y="24"/>
                      <a:pt x="4" y="34"/>
                    </a:cubicBezTo>
                    <a:cubicBezTo>
                      <a:pt x="6" y="33"/>
                      <a:pt x="7" y="33"/>
                      <a:pt x="9" y="32"/>
                    </a:cubicBezTo>
                    <a:cubicBezTo>
                      <a:pt x="20" y="25"/>
                      <a:pt x="25" y="12"/>
                      <a:pt x="20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66"/>
              <p:cNvSpPr>
                <a:spLocks/>
              </p:cNvSpPr>
              <p:nvPr/>
            </p:nvSpPr>
            <p:spPr bwMode="auto">
              <a:xfrm>
                <a:off x="3026" y="1954"/>
                <a:ext cx="50" cy="53"/>
              </a:xfrm>
              <a:custGeom>
                <a:avLst/>
                <a:gdLst>
                  <a:gd name="T0" fmla="*/ 18 w 29"/>
                  <a:gd name="T1" fmla="*/ 0 h 31"/>
                  <a:gd name="T2" fmla="*/ 10 w 29"/>
                  <a:gd name="T3" fmla="*/ 2 h 31"/>
                  <a:gd name="T4" fmla="*/ 5 w 29"/>
                  <a:gd name="T5" fmla="*/ 23 h 31"/>
                  <a:gd name="T6" fmla="*/ 18 w 29"/>
                  <a:gd name="T7" fmla="*/ 31 h 31"/>
                  <a:gd name="T8" fmla="*/ 26 w 29"/>
                  <a:gd name="T9" fmla="*/ 29 h 31"/>
                  <a:gd name="T10" fmla="*/ 29 w 29"/>
                  <a:gd name="T11" fmla="*/ 26 h 31"/>
                  <a:gd name="T12" fmla="*/ 26 w 29"/>
                  <a:gd name="T13" fmla="*/ 20 h 31"/>
                  <a:gd name="T14" fmla="*/ 25 w 29"/>
                  <a:gd name="T15" fmla="*/ 1 h 31"/>
                  <a:gd name="T16" fmla="*/ 18 w 2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1">
                    <a:moveTo>
                      <a:pt x="18" y="0"/>
                    </a:moveTo>
                    <a:cubicBezTo>
                      <a:pt x="15" y="0"/>
                      <a:pt x="13" y="0"/>
                      <a:pt x="10" y="2"/>
                    </a:cubicBezTo>
                    <a:cubicBezTo>
                      <a:pt x="3" y="6"/>
                      <a:pt x="0" y="16"/>
                      <a:pt x="5" y="23"/>
                    </a:cubicBezTo>
                    <a:cubicBezTo>
                      <a:pt x="7" y="28"/>
                      <a:pt x="13" y="31"/>
                      <a:pt x="18" y="31"/>
                    </a:cubicBezTo>
                    <a:cubicBezTo>
                      <a:pt x="21" y="31"/>
                      <a:pt x="23" y="30"/>
                      <a:pt x="26" y="29"/>
                    </a:cubicBezTo>
                    <a:cubicBezTo>
                      <a:pt x="27" y="28"/>
                      <a:pt x="28" y="27"/>
                      <a:pt x="29" y="26"/>
                    </a:cubicBezTo>
                    <a:cubicBezTo>
                      <a:pt x="28" y="25"/>
                      <a:pt x="27" y="22"/>
                      <a:pt x="26" y="20"/>
                    </a:cubicBezTo>
                    <a:cubicBezTo>
                      <a:pt x="24" y="14"/>
                      <a:pt x="23" y="7"/>
                      <a:pt x="25" y="1"/>
                    </a:cubicBezTo>
                    <a:cubicBezTo>
                      <a:pt x="23" y="0"/>
                      <a:pt x="20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67"/>
              <p:cNvSpPr>
                <a:spLocks/>
              </p:cNvSpPr>
              <p:nvPr/>
            </p:nvSpPr>
            <p:spPr bwMode="auto">
              <a:xfrm>
                <a:off x="3066" y="1956"/>
                <a:ext cx="20" cy="43"/>
              </a:xfrm>
              <a:custGeom>
                <a:avLst/>
                <a:gdLst>
                  <a:gd name="T0" fmla="*/ 2 w 12"/>
                  <a:gd name="T1" fmla="*/ 0 h 25"/>
                  <a:gd name="T2" fmla="*/ 3 w 12"/>
                  <a:gd name="T3" fmla="*/ 19 h 25"/>
                  <a:gd name="T4" fmla="*/ 6 w 12"/>
                  <a:gd name="T5" fmla="*/ 25 h 25"/>
                  <a:gd name="T6" fmla="*/ 9 w 12"/>
                  <a:gd name="T7" fmla="*/ 7 h 25"/>
                  <a:gd name="T8" fmla="*/ 2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2" y="0"/>
                    </a:moveTo>
                    <a:cubicBezTo>
                      <a:pt x="0" y="6"/>
                      <a:pt x="1" y="13"/>
                      <a:pt x="3" y="19"/>
                    </a:cubicBezTo>
                    <a:cubicBezTo>
                      <a:pt x="4" y="21"/>
                      <a:pt x="5" y="24"/>
                      <a:pt x="6" y="25"/>
                    </a:cubicBezTo>
                    <a:cubicBezTo>
                      <a:pt x="11" y="21"/>
                      <a:pt x="12" y="13"/>
                      <a:pt x="9" y="7"/>
                    </a:cubicBezTo>
                    <a:cubicBezTo>
                      <a:pt x="7" y="4"/>
                      <a:pt x="5" y="2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68"/>
              <p:cNvSpPr>
                <a:spLocks/>
              </p:cNvSpPr>
              <p:nvPr/>
            </p:nvSpPr>
            <p:spPr bwMode="auto">
              <a:xfrm>
                <a:off x="3093" y="1764"/>
                <a:ext cx="129" cy="118"/>
              </a:xfrm>
              <a:custGeom>
                <a:avLst/>
                <a:gdLst>
                  <a:gd name="T0" fmla="*/ 40 w 75"/>
                  <a:gd name="T1" fmla="*/ 0 h 69"/>
                  <a:gd name="T2" fmla="*/ 23 w 75"/>
                  <a:gd name="T3" fmla="*/ 4 h 69"/>
                  <a:gd name="T4" fmla="*/ 10 w 75"/>
                  <a:gd name="T5" fmla="*/ 51 h 69"/>
                  <a:gd name="T6" fmla="*/ 40 w 75"/>
                  <a:gd name="T7" fmla="*/ 69 h 69"/>
                  <a:gd name="T8" fmla="*/ 57 w 75"/>
                  <a:gd name="T9" fmla="*/ 64 h 69"/>
                  <a:gd name="T10" fmla="*/ 74 w 75"/>
                  <a:gd name="T11" fmla="*/ 32 h 69"/>
                  <a:gd name="T12" fmla="*/ 73 w 75"/>
                  <a:gd name="T13" fmla="*/ 32 h 69"/>
                  <a:gd name="T14" fmla="*/ 70 w 75"/>
                  <a:gd name="T15" fmla="*/ 33 h 69"/>
                  <a:gd name="T16" fmla="*/ 50 w 75"/>
                  <a:gd name="T17" fmla="*/ 50 h 69"/>
                  <a:gd name="T18" fmla="*/ 48 w 75"/>
                  <a:gd name="T19" fmla="*/ 50 h 69"/>
                  <a:gd name="T20" fmla="*/ 26 w 75"/>
                  <a:gd name="T21" fmla="*/ 30 h 69"/>
                  <a:gd name="T22" fmla="*/ 47 w 75"/>
                  <a:gd name="T23" fmla="*/ 6 h 69"/>
                  <a:gd name="T24" fmla="*/ 48 w 75"/>
                  <a:gd name="T25" fmla="*/ 6 h 69"/>
                  <a:gd name="T26" fmla="*/ 60 w 75"/>
                  <a:gd name="T27" fmla="*/ 9 h 69"/>
                  <a:gd name="T28" fmla="*/ 62 w 75"/>
                  <a:gd name="T29" fmla="*/ 8 h 69"/>
                  <a:gd name="T30" fmla="*/ 40 w 75"/>
                  <a:gd name="T3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" h="69">
                    <a:moveTo>
                      <a:pt x="40" y="0"/>
                    </a:moveTo>
                    <a:cubicBezTo>
                      <a:pt x="34" y="0"/>
                      <a:pt x="28" y="1"/>
                      <a:pt x="23" y="4"/>
                    </a:cubicBezTo>
                    <a:cubicBezTo>
                      <a:pt x="6" y="14"/>
                      <a:pt x="0" y="35"/>
                      <a:pt x="10" y="51"/>
                    </a:cubicBezTo>
                    <a:cubicBezTo>
                      <a:pt x="16" y="62"/>
                      <a:pt x="28" y="69"/>
                      <a:pt x="40" y="69"/>
                    </a:cubicBezTo>
                    <a:cubicBezTo>
                      <a:pt x="45" y="69"/>
                      <a:pt x="51" y="67"/>
                      <a:pt x="57" y="64"/>
                    </a:cubicBezTo>
                    <a:cubicBezTo>
                      <a:pt x="68" y="57"/>
                      <a:pt x="75" y="44"/>
                      <a:pt x="74" y="32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68" y="42"/>
                      <a:pt x="60" y="49"/>
                      <a:pt x="50" y="50"/>
                    </a:cubicBezTo>
                    <a:cubicBezTo>
                      <a:pt x="49" y="50"/>
                      <a:pt x="49" y="50"/>
                      <a:pt x="48" y="50"/>
                    </a:cubicBezTo>
                    <a:cubicBezTo>
                      <a:pt x="37" y="50"/>
                      <a:pt x="27" y="41"/>
                      <a:pt x="26" y="30"/>
                    </a:cubicBezTo>
                    <a:cubicBezTo>
                      <a:pt x="26" y="17"/>
                      <a:pt x="35" y="7"/>
                      <a:pt x="47" y="6"/>
                    </a:cubicBezTo>
                    <a:cubicBezTo>
                      <a:pt x="47" y="6"/>
                      <a:pt x="48" y="6"/>
                      <a:pt x="48" y="6"/>
                    </a:cubicBezTo>
                    <a:cubicBezTo>
                      <a:pt x="53" y="6"/>
                      <a:pt x="56" y="7"/>
                      <a:pt x="60" y="9"/>
                    </a:cubicBezTo>
                    <a:cubicBezTo>
                      <a:pt x="60" y="9"/>
                      <a:pt x="61" y="8"/>
                      <a:pt x="62" y="8"/>
                    </a:cubicBezTo>
                    <a:cubicBezTo>
                      <a:pt x="55" y="3"/>
                      <a:pt x="48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9"/>
              <p:cNvSpPr>
                <a:spLocks/>
              </p:cNvSpPr>
              <p:nvPr/>
            </p:nvSpPr>
            <p:spPr bwMode="auto">
              <a:xfrm>
                <a:off x="3138" y="1774"/>
                <a:ext cx="75" cy="76"/>
              </a:xfrm>
              <a:custGeom>
                <a:avLst/>
                <a:gdLst>
                  <a:gd name="T0" fmla="*/ 22 w 44"/>
                  <a:gd name="T1" fmla="*/ 0 h 44"/>
                  <a:gd name="T2" fmla="*/ 21 w 44"/>
                  <a:gd name="T3" fmla="*/ 0 h 44"/>
                  <a:gd name="T4" fmla="*/ 0 w 44"/>
                  <a:gd name="T5" fmla="*/ 24 h 44"/>
                  <a:gd name="T6" fmla="*/ 22 w 44"/>
                  <a:gd name="T7" fmla="*/ 44 h 44"/>
                  <a:gd name="T8" fmla="*/ 24 w 44"/>
                  <a:gd name="T9" fmla="*/ 44 h 44"/>
                  <a:gd name="T10" fmla="*/ 44 w 44"/>
                  <a:gd name="T11" fmla="*/ 27 h 44"/>
                  <a:gd name="T12" fmla="*/ 42 w 44"/>
                  <a:gd name="T13" fmla="*/ 27 h 44"/>
                  <a:gd name="T14" fmla="*/ 30 w 44"/>
                  <a:gd name="T15" fmla="*/ 18 h 44"/>
                  <a:gd name="T16" fmla="*/ 34 w 44"/>
                  <a:gd name="T17" fmla="*/ 3 h 44"/>
                  <a:gd name="T18" fmla="*/ 22 w 44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9" y="1"/>
                      <a:pt x="0" y="11"/>
                      <a:pt x="0" y="24"/>
                    </a:cubicBezTo>
                    <a:cubicBezTo>
                      <a:pt x="1" y="35"/>
                      <a:pt x="11" y="44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4" y="43"/>
                      <a:pt x="42" y="36"/>
                      <a:pt x="44" y="27"/>
                    </a:cubicBezTo>
                    <a:cubicBezTo>
                      <a:pt x="43" y="27"/>
                      <a:pt x="43" y="27"/>
                      <a:pt x="42" y="27"/>
                    </a:cubicBezTo>
                    <a:cubicBezTo>
                      <a:pt x="37" y="27"/>
                      <a:pt x="32" y="23"/>
                      <a:pt x="30" y="18"/>
                    </a:cubicBezTo>
                    <a:cubicBezTo>
                      <a:pt x="28" y="13"/>
                      <a:pt x="30" y="7"/>
                      <a:pt x="34" y="3"/>
                    </a:cubicBezTo>
                    <a:cubicBezTo>
                      <a:pt x="30" y="1"/>
                      <a:pt x="27" y="0"/>
                      <a:pt x="2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0"/>
              <p:cNvSpPr>
                <a:spLocks/>
              </p:cNvSpPr>
              <p:nvPr/>
            </p:nvSpPr>
            <p:spPr bwMode="auto">
              <a:xfrm>
                <a:off x="3196" y="1778"/>
                <a:ext cx="24" cy="42"/>
              </a:xfrm>
              <a:custGeom>
                <a:avLst/>
                <a:gdLst>
                  <a:gd name="T0" fmla="*/ 2 w 14"/>
                  <a:gd name="T1" fmla="*/ 0 h 25"/>
                  <a:gd name="T2" fmla="*/ 0 w 14"/>
                  <a:gd name="T3" fmla="*/ 1 h 25"/>
                  <a:gd name="T4" fmla="*/ 10 w 14"/>
                  <a:gd name="T5" fmla="*/ 19 h 25"/>
                  <a:gd name="T6" fmla="*/ 10 w 14"/>
                  <a:gd name="T7" fmla="*/ 25 h 25"/>
                  <a:gd name="T8" fmla="*/ 13 w 14"/>
                  <a:gd name="T9" fmla="*/ 24 h 25"/>
                  <a:gd name="T10" fmla="*/ 14 w 14"/>
                  <a:gd name="T11" fmla="*/ 24 h 25"/>
                  <a:gd name="T12" fmla="*/ 9 w 14"/>
                  <a:gd name="T13" fmla="*/ 9 h 25"/>
                  <a:gd name="T14" fmla="*/ 2 w 1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5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6" y="5"/>
                      <a:pt x="10" y="11"/>
                      <a:pt x="10" y="19"/>
                    </a:cubicBezTo>
                    <a:cubicBezTo>
                      <a:pt x="11" y="21"/>
                      <a:pt x="10" y="23"/>
                      <a:pt x="10" y="25"/>
                    </a:cubicBezTo>
                    <a:cubicBezTo>
                      <a:pt x="11" y="25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3" y="19"/>
                      <a:pt x="12" y="14"/>
                      <a:pt x="9" y="9"/>
                    </a:cubicBezTo>
                    <a:cubicBezTo>
                      <a:pt x="7" y="6"/>
                      <a:pt x="5" y="2"/>
                      <a:pt x="2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71"/>
              <p:cNvSpPr>
                <a:spLocks/>
              </p:cNvSpPr>
              <p:nvPr/>
            </p:nvSpPr>
            <p:spPr bwMode="auto">
              <a:xfrm>
                <a:off x="3186" y="1779"/>
                <a:ext cx="29" cy="41"/>
              </a:xfrm>
              <a:custGeom>
                <a:avLst/>
                <a:gdLst>
                  <a:gd name="T0" fmla="*/ 6 w 17"/>
                  <a:gd name="T1" fmla="*/ 0 h 24"/>
                  <a:gd name="T2" fmla="*/ 2 w 17"/>
                  <a:gd name="T3" fmla="*/ 15 h 24"/>
                  <a:gd name="T4" fmla="*/ 14 w 17"/>
                  <a:gd name="T5" fmla="*/ 24 h 24"/>
                  <a:gd name="T6" fmla="*/ 16 w 17"/>
                  <a:gd name="T7" fmla="*/ 24 h 24"/>
                  <a:gd name="T8" fmla="*/ 16 w 17"/>
                  <a:gd name="T9" fmla="*/ 18 h 24"/>
                  <a:gd name="T10" fmla="*/ 6 w 17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">
                    <a:moveTo>
                      <a:pt x="6" y="0"/>
                    </a:moveTo>
                    <a:cubicBezTo>
                      <a:pt x="2" y="4"/>
                      <a:pt x="0" y="10"/>
                      <a:pt x="2" y="15"/>
                    </a:cubicBezTo>
                    <a:cubicBezTo>
                      <a:pt x="4" y="20"/>
                      <a:pt x="9" y="24"/>
                      <a:pt x="14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2"/>
                      <a:pt x="17" y="20"/>
                      <a:pt x="16" y="18"/>
                    </a:cubicBezTo>
                    <a:cubicBezTo>
                      <a:pt x="16" y="10"/>
                      <a:pt x="12" y="4"/>
                      <a:pt x="6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72"/>
              <p:cNvSpPr>
                <a:spLocks/>
              </p:cNvSpPr>
              <p:nvPr/>
            </p:nvSpPr>
            <p:spPr bwMode="auto">
              <a:xfrm>
                <a:off x="3032" y="1589"/>
                <a:ext cx="54" cy="48"/>
              </a:xfrm>
              <a:custGeom>
                <a:avLst/>
                <a:gdLst>
                  <a:gd name="T0" fmla="*/ 22 w 32"/>
                  <a:gd name="T1" fmla="*/ 0 h 28"/>
                  <a:gd name="T2" fmla="*/ 13 w 32"/>
                  <a:gd name="T3" fmla="*/ 2 h 28"/>
                  <a:gd name="T4" fmla="*/ 6 w 32"/>
                  <a:gd name="T5" fmla="*/ 28 h 28"/>
                  <a:gd name="T6" fmla="*/ 6 w 32"/>
                  <a:gd name="T7" fmla="*/ 28 h 28"/>
                  <a:gd name="T8" fmla="*/ 14 w 32"/>
                  <a:gd name="T9" fmla="*/ 11 h 28"/>
                  <a:gd name="T10" fmla="*/ 31 w 32"/>
                  <a:gd name="T11" fmla="*/ 4 h 28"/>
                  <a:gd name="T12" fmla="*/ 32 w 32"/>
                  <a:gd name="T13" fmla="*/ 4 h 28"/>
                  <a:gd name="T14" fmla="*/ 32 w 32"/>
                  <a:gd name="T15" fmla="*/ 3 h 28"/>
                  <a:gd name="T16" fmla="*/ 22 w 32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8">
                    <a:moveTo>
                      <a:pt x="22" y="0"/>
                    </a:moveTo>
                    <a:cubicBezTo>
                      <a:pt x="19" y="0"/>
                      <a:pt x="15" y="1"/>
                      <a:pt x="13" y="2"/>
                    </a:cubicBezTo>
                    <a:cubicBezTo>
                      <a:pt x="4" y="8"/>
                      <a:pt x="0" y="19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2"/>
                      <a:pt x="9" y="16"/>
                      <a:pt x="14" y="11"/>
                    </a:cubicBezTo>
                    <a:cubicBezTo>
                      <a:pt x="19" y="6"/>
                      <a:pt x="25" y="4"/>
                      <a:pt x="3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3"/>
                      <a:pt x="32" y="3"/>
                    </a:cubicBezTo>
                    <a:cubicBezTo>
                      <a:pt x="29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773"/>
              <p:cNvSpPr>
                <a:spLocks/>
              </p:cNvSpPr>
              <p:nvPr/>
            </p:nvSpPr>
            <p:spPr bwMode="auto">
              <a:xfrm>
                <a:off x="3042" y="1596"/>
                <a:ext cx="60" cy="56"/>
              </a:xfrm>
              <a:custGeom>
                <a:avLst/>
                <a:gdLst>
                  <a:gd name="T0" fmla="*/ 25 w 35"/>
                  <a:gd name="T1" fmla="*/ 0 h 33"/>
                  <a:gd name="T2" fmla="*/ 8 w 35"/>
                  <a:gd name="T3" fmla="*/ 7 h 33"/>
                  <a:gd name="T4" fmla="*/ 0 w 35"/>
                  <a:gd name="T5" fmla="*/ 24 h 33"/>
                  <a:gd name="T6" fmla="*/ 16 w 35"/>
                  <a:gd name="T7" fmla="*/ 33 h 33"/>
                  <a:gd name="T8" fmla="*/ 25 w 35"/>
                  <a:gd name="T9" fmla="*/ 31 h 33"/>
                  <a:gd name="T10" fmla="*/ 35 w 35"/>
                  <a:gd name="T11" fmla="*/ 15 h 33"/>
                  <a:gd name="T12" fmla="*/ 26 w 35"/>
                  <a:gd name="T13" fmla="*/ 0 h 33"/>
                  <a:gd name="T14" fmla="*/ 25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25" y="0"/>
                    </a:moveTo>
                    <a:cubicBezTo>
                      <a:pt x="19" y="0"/>
                      <a:pt x="13" y="2"/>
                      <a:pt x="8" y="7"/>
                    </a:cubicBezTo>
                    <a:cubicBezTo>
                      <a:pt x="3" y="12"/>
                      <a:pt x="0" y="18"/>
                      <a:pt x="0" y="24"/>
                    </a:cubicBezTo>
                    <a:cubicBezTo>
                      <a:pt x="3" y="30"/>
                      <a:pt x="9" y="33"/>
                      <a:pt x="16" y="33"/>
                    </a:cubicBezTo>
                    <a:cubicBezTo>
                      <a:pt x="19" y="33"/>
                      <a:pt x="22" y="33"/>
                      <a:pt x="25" y="31"/>
                    </a:cubicBezTo>
                    <a:cubicBezTo>
                      <a:pt x="31" y="28"/>
                      <a:pt x="35" y="21"/>
                      <a:pt x="35" y="15"/>
                    </a:cubicBezTo>
                    <a:cubicBezTo>
                      <a:pt x="30" y="11"/>
                      <a:pt x="27" y="6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774"/>
              <p:cNvSpPr>
                <a:spLocks/>
              </p:cNvSpPr>
              <p:nvPr/>
            </p:nvSpPr>
            <p:spPr bwMode="auto">
              <a:xfrm>
                <a:off x="3086" y="159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75"/>
              <p:cNvSpPr>
                <a:spLocks/>
              </p:cNvSpPr>
              <p:nvPr/>
            </p:nvSpPr>
            <p:spPr bwMode="auto">
              <a:xfrm>
                <a:off x="3086" y="1596"/>
                <a:ext cx="16" cy="25"/>
              </a:xfrm>
              <a:custGeom>
                <a:avLst/>
                <a:gdLst>
                  <a:gd name="T0" fmla="*/ 0 w 9"/>
                  <a:gd name="T1" fmla="*/ 0 h 15"/>
                  <a:gd name="T2" fmla="*/ 9 w 9"/>
                  <a:gd name="T3" fmla="*/ 15 h 15"/>
                  <a:gd name="T4" fmla="*/ 6 w 9"/>
                  <a:gd name="T5" fmla="*/ 5 h 15"/>
                  <a:gd name="T6" fmla="*/ 2 w 9"/>
                  <a:gd name="T7" fmla="*/ 0 h 15"/>
                  <a:gd name="T8" fmla="*/ 0 w 9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0" y="0"/>
                    </a:moveTo>
                    <a:cubicBezTo>
                      <a:pt x="1" y="6"/>
                      <a:pt x="4" y="11"/>
                      <a:pt x="9" y="15"/>
                    </a:cubicBezTo>
                    <a:cubicBezTo>
                      <a:pt x="9" y="12"/>
                      <a:pt x="8" y="8"/>
                      <a:pt x="6" y="5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23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76"/>
              <p:cNvSpPr>
                <a:spLocks noEditPoints="1"/>
              </p:cNvSpPr>
              <p:nvPr/>
            </p:nvSpPr>
            <p:spPr bwMode="auto">
              <a:xfrm>
                <a:off x="3295" y="1747"/>
                <a:ext cx="95" cy="87"/>
              </a:xfrm>
              <a:custGeom>
                <a:avLst/>
                <a:gdLst>
                  <a:gd name="T0" fmla="*/ 21 w 55"/>
                  <a:gd name="T1" fmla="*/ 31 h 51"/>
                  <a:gd name="T2" fmla="*/ 13 w 55"/>
                  <a:gd name="T3" fmla="*/ 23 h 51"/>
                  <a:gd name="T4" fmla="*/ 20 w 55"/>
                  <a:gd name="T5" fmla="*/ 14 h 51"/>
                  <a:gd name="T6" fmla="*/ 21 w 55"/>
                  <a:gd name="T7" fmla="*/ 14 h 51"/>
                  <a:gd name="T8" fmla="*/ 29 w 55"/>
                  <a:gd name="T9" fmla="*/ 22 h 51"/>
                  <a:gd name="T10" fmla="*/ 21 w 55"/>
                  <a:gd name="T11" fmla="*/ 31 h 51"/>
                  <a:gd name="T12" fmla="*/ 21 w 55"/>
                  <a:gd name="T13" fmla="*/ 31 h 51"/>
                  <a:gd name="T14" fmla="*/ 25 w 55"/>
                  <a:gd name="T15" fmla="*/ 0 h 51"/>
                  <a:gd name="T16" fmla="*/ 12 w 55"/>
                  <a:gd name="T17" fmla="*/ 4 h 51"/>
                  <a:gd name="T18" fmla="*/ 0 w 55"/>
                  <a:gd name="T19" fmla="*/ 18 h 51"/>
                  <a:gd name="T20" fmla="*/ 35 w 55"/>
                  <a:gd name="T21" fmla="*/ 51 h 51"/>
                  <a:gd name="T22" fmla="*/ 38 w 55"/>
                  <a:gd name="T23" fmla="*/ 50 h 51"/>
                  <a:gd name="T24" fmla="*/ 48 w 55"/>
                  <a:gd name="T25" fmla="*/ 13 h 51"/>
                  <a:gd name="T26" fmla="*/ 47 w 55"/>
                  <a:gd name="T27" fmla="*/ 11 h 51"/>
                  <a:gd name="T28" fmla="*/ 45 w 55"/>
                  <a:gd name="T29" fmla="*/ 12 h 51"/>
                  <a:gd name="T30" fmla="*/ 43 w 55"/>
                  <a:gd name="T31" fmla="*/ 12 h 51"/>
                  <a:gd name="T32" fmla="*/ 29 w 55"/>
                  <a:gd name="T33" fmla="*/ 1 h 51"/>
                  <a:gd name="T34" fmla="*/ 29 w 55"/>
                  <a:gd name="T35" fmla="*/ 0 h 51"/>
                  <a:gd name="T36" fmla="*/ 25 w 55"/>
                  <a:gd name="T3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51">
                    <a:moveTo>
                      <a:pt x="21" y="31"/>
                    </a:moveTo>
                    <a:cubicBezTo>
                      <a:pt x="16" y="31"/>
                      <a:pt x="13" y="28"/>
                      <a:pt x="13" y="23"/>
                    </a:cubicBezTo>
                    <a:cubicBezTo>
                      <a:pt x="12" y="19"/>
                      <a:pt x="16" y="15"/>
                      <a:pt x="20" y="14"/>
                    </a:cubicBezTo>
                    <a:cubicBezTo>
                      <a:pt x="20" y="14"/>
                      <a:pt x="21" y="14"/>
                      <a:pt x="21" y="14"/>
                    </a:cubicBezTo>
                    <a:cubicBezTo>
                      <a:pt x="25" y="14"/>
                      <a:pt x="29" y="18"/>
                      <a:pt x="29" y="22"/>
                    </a:cubicBezTo>
                    <a:cubicBezTo>
                      <a:pt x="29" y="27"/>
                      <a:pt x="26" y="31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moveTo>
                      <a:pt x="25" y="0"/>
                    </a:moveTo>
                    <a:cubicBezTo>
                      <a:pt x="20" y="0"/>
                      <a:pt x="16" y="1"/>
                      <a:pt x="12" y="4"/>
                    </a:cubicBezTo>
                    <a:cubicBezTo>
                      <a:pt x="6" y="7"/>
                      <a:pt x="2" y="12"/>
                      <a:pt x="0" y="18"/>
                    </a:cubicBezTo>
                    <a:cubicBezTo>
                      <a:pt x="14" y="26"/>
                      <a:pt x="26" y="37"/>
                      <a:pt x="35" y="51"/>
                    </a:cubicBezTo>
                    <a:cubicBezTo>
                      <a:pt x="36" y="50"/>
                      <a:pt x="37" y="50"/>
                      <a:pt x="38" y="50"/>
                    </a:cubicBezTo>
                    <a:cubicBezTo>
                      <a:pt x="51" y="42"/>
                      <a:pt x="55" y="26"/>
                      <a:pt x="48" y="13"/>
                    </a:cubicBezTo>
                    <a:cubicBezTo>
                      <a:pt x="47" y="13"/>
                      <a:pt x="47" y="12"/>
                      <a:pt x="47" y="11"/>
                    </a:cubicBezTo>
                    <a:cubicBezTo>
                      <a:pt x="46" y="12"/>
                      <a:pt x="45" y="12"/>
                      <a:pt x="45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36" y="12"/>
                      <a:pt x="30" y="7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6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77"/>
              <p:cNvSpPr>
                <a:spLocks/>
              </p:cNvSpPr>
              <p:nvPr/>
            </p:nvSpPr>
            <p:spPr bwMode="auto">
              <a:xfrm>
                <a:off x="3290" y="1778"/>
                <a:ext cx="65" cy="60"/>
              </a:xfrm>
              <a:custGeom>
                <a:avLst/>
                <a:gdLst>
                  <a:gd name="T0" fmla="*/ 3 w 38"/>
                  <a:gd name="T1" fmla="*/ 0 h 35"/>
                  <a:gd name="T2" fmla="*/ 5 w 38"/>
                  <a:gd name="T3" fmla="*/ 22 h 35"/>
                  <a:gd name="T4" fmla="*/ 14 w 38"/>
                  <a:gd name="T5" fmla="*/ 31 h 35"/>
                  <a:gd name="T6" fmla="*/ 16 w 38"/>
                  <a:gd name="T7" fmla="*/ 29 h 35"/>
                  <a:gd name="T8" fmla="*/ 20 w 38"/>
                  <a:gd name="T9" fmla="*/ 28 h 35"/>
                  <a:gd name="T10" fmla="*/ 27 w 38"/>
                  <a:gd name="T11" fmla="*/ 31 h 35"/>
                  <a:gd name="T12" fmla="*/ 28 w 38"/>
                  <a:gd name="T13" fmla="*/ 35 h 35"/>
                  <a:gd name="T14" fmla="*/ 38 w 38"/>
                  <a:gd name="T15" fmla="*/ 33 h 35"/>
                  <a:gd name="T16" fmla="*/ 3 w 38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5">
                    <a:moveTo>
                      <a:pt x="3" y="0"/>
                    </a:moveTo>
                    <a:cubicBezTo>
                      <a:pt x="0" y="7"/>
                      <a:pt x="1" y="15"/>
                      <a:pt x="5" y="22"/>
                    </a:cubicBezTo>
                    <a:cubicBezTo>
                      <a:pt x="7" y="26"/>
                      <a:pt x="10" y="29"/>
                      <a:pt x="14" y="31"/>
                    </a:cubicBezTo>
                    <a:cubicBezTo>
                      <a:pt x="14" y="30"/>
                      <a:pt x="15" y="30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3" y="28"/>
                      <a:pt x="25" y="29"/>
                      <a:pt x="27" y="31"/>
                    </a:cubicBezTo>
                    <a:cubicBezTo>
                      <a:pt x="28" y="33"/>
                      <a:pt x="28" y="34"/>
                      <a:pt x="28" y="35"/>
                    </a:cubicBezTo>
                    <a:cubicBezTo>
                      <a:pt x="32" y="35"/>
                      <a:pt x="35" y="34"/>
                      <a:pt x="38" y="33"/>
                    </a:cubicBezTo>
                    <a:cubicBezTo>
                      <a:pt x="29" y="19"/>
                      <a:pt x="17" y="8"/>
                      <a:pt x="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778"/>
              <p:cNvSpPr>
                <a:spLocks/>
              </p:cNvSpPr>
              <p:nvPr/>
            </p:nvSpPr>
            <p:spPr bwMode="auto">
              <a:xfrm>
                <a:off x="3314" y="1826"/>
                <a:ext cx="24" cy="12"/>
              </a:xfrm>
              <a:custGeom>
                <a:avLst/>
                <a:gdLst>
                  <a:gd name="T0" fmla="*/ 6 w 14"/>
                  <a:gd name="T1" fmla="*/ 0 h 7"/>
                  <a:gd name="T2" fmla="*/ 2 w 14"/>
                  <a:gd name="T3" fmla="*/ 1 h 7"/>
                  <a:gd name="T4" fmla="*/ 0 w 14"/>
                  <a:gd name="T5" fmla="*/ 3 h 7"/>
                  <a:gd name="T6" fmla="*/ 14 w 14"/>
                  <a:gd name="T7" fmla="*/ 7 h 7"/>
                  <a:gd name="T8" fmla="*/ 14 w 14"/>
                  <a:gd name="T9" fmla="*/ 7 h 7"/>
                  <a:gd name="T10" fmla="*/ 13 w 14"/>
                  <a:gd name="T11" fmla="*/ 3 h 7"/>
                  <a:gd name="T12" fmla="*/ 6 w 1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7">
                    <a:moveTo>
                      <a:pt x="6" y="0"/>
                    </a:move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5"/>
                      <a:pt x="13" y="3"/>
                    </a:cubicBezTo>
                    <a:cubicBezTo>
                      <a:pt x="11" y="1"/>
                      <a:pt x="9" y="0"/>
                      <a:pt x="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779"/>
              <p:cNvSpPr>
                <a:spLocks/>
              </p:cNvSpPr>
              <p:nvPr/>
            </p:nvSpPr>
            <p:spPr bwMode="auto">
              <a:xfrm>
                <a:off x="3345" y="1747"/>
                <a:ext cx="31" cy="20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1 h 12"/>
                  <a:gd name="T4" fmla="*/ 14 w 18"/>
                  <a:gd name="T5" fmla="*/ 12 h 12"/>
                  <a:gd name="T6" fmla="*/ 16 w 18"/>
                  <a:gd name="T7" fmla="*/ 12 h 12"/>
                  <a:gd name="T8" fmla="*/ 18 w 18"/>
                  <a:gd name="T9" fmla="*/ 11 h 12"/>
                  <a:gd name="T10" fmla="*/ 0 w 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7" y="12"/>
                      <a:pt x="14" y="12"/>
                    </a:cubicBezTo>
                    <a:cubicBezTo>
                      <a:pt x="14" y="12"/>
                      <a:pt x="15" y="12"/>
                      <a:pt x="16" y="12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3" y="6"/>
                      <a:pt x="7" y="2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780"/>
              <p:cNvSpPr>
                <a:spLocks/>
              </p:cNvSpPr>
              <p:nvPr/>
            </p:nvSpPr>
            <p:spPr bwMode="auto">
              <a:xfrm>
                <a:off x="3316" y="1771"/>
                <a:ext cx="29" cy="29"/>
              </a:xfrm>
              <a:custGeom>
                <a:avLst/>
                <a:gdLst>
                  <a:gd name="T0" fmla="*/ 9 w 17"/>
                  <a:gd name="T1" fmla="*/ 0 h 17"/>
                  <a:gd name="T2" fmla="*/ 8 w 17"/>
                  <a:gd name="T3" fmla="*/ 0 h 17"/>
                  <a:gd name="T4" fmla="*/ 1 w 17"/>
                  <a:gd name="T5" fmla="*/ 9 h 17"/>
                  <a:gd name="T6" fmla="*/ 9 w 17"/>
                  <a:gd name="T7" fmla="*/ 17 h 17"/>
                  <a:gd name="T8" fmla="*/ 9 w 17"/>
                  <a:gd name="T9" fmla="*/ 17 h 17"/>
                  <a:gd name="T10" fmla="*/ 17 w 17"/>
                  <a:gd name="T11" fmla="*/ 8 h 17"/>
                  <a:gd name="T12" fmla="*/ 9 w 1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4" y="1"/>
                      <a:pt x="0" y="5"/>
                      <a:pt x="1" y="9"/>
                    </a:cubicBezTo>
                    <a:cubicBezTo>
                      <a:pt x="1" y="14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4"/>
                      <a:pt x="13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81"/>
              <p:cNvSpPr>
                <a:spLocks/>
              </p:cNvSpPr>
              <p:nvPr/>
            </p:nvSpPr>
            <p:spPr bwMode="auto">
              <a:xfrm>
                <a:off x="2943" y="1796"/>
                <a:ext cx="78" cy="93"/>
              </a:xfrm>
              <a:custGeom>
                <a:avLst/>
                <a:gdLst>
                  <a:gd name="T0" fmla="*/ 17 w 46"/>
                  <a:gd name="T1" fmla="*/ 0 h 54"/>
                  <a:gd name="T2" fmla="*/ 7 w 46"/>
                  <a:gd name="T3" fmla="*/ 2 h 54"/>
                  <a:gd name="T4" fmla="*/ 12 w 46"/>
                  <a:gd name="T5" fmla="*/ 6 h 54"/>
                  <a:gd name="T6" fmla="*/ 12 w 46"/>
                  <a:gd name="T7" fmla="*/ 11 h 54"/>
                  <a:gd name="T8" fmla="*/ 7 w 46"/>
                  <a:gd name="T9" fmla="*/ 43 h 54"/>
                  <a:gd name="T10" fmla="*/ 0 w 46"/>
                  <a:gd name="T11" fmla="*/ 48 h 54"/>
                  <a:gd name="T12" fmla="*/ 18 w 46"/>
                  <a:gd name="T13" fmla="*/ 54 h 54"/>
                  <a:gd name="T14" fmla="*/ 31 w 46"/>
                  <a:gd name="T15" fmla="*/ 51 h 54"/>
                  <a:gd name="T16" fmla="*/ 44 w 46"/>
                  <a:gd name="T17" fmla="*/ 23 h 54"/>
                  <a:gd name="T18" fmla="*/ 38 w 46"/>
                  <a:gd name="T19" fmla="*/ 24 h 54"/>
                  <a:gd name="T20" fmla="*/ 27 w 46"/>
                  <a:gd name="T21" fmla="*/ 19 h 54"/>
                  <a:gd name="T22" fmla="*/ 24 w 46"/>
                  <a:gd name="T23" fmla="*/ 0 h 54"/>
                  <a:gd name="T24" fmla="*/ 17 w 46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54">
                    <a:moveTo>
                      <a:pt x="17" y="0"/>
                    </a:moveTo>
                    <a:cubicBezTo>
                      <a:pt x="14" y="0"/>
                      <a:pt x="10" y="0"/>
                      <a:pt x="7" y="2"/>
                    </a:cubicBezTo>
                    <a:cubicBezTo>
                      <a:pt x="9" y="2"/>
                      <a:pt x="11" y="4"/>
                      <a:pt x="12" y="6"/>
                    </a:cubicBezTo>
                    <a:cubicBezTo>
                      <a:pt x="12" y="8"/>
                      <a:pt x="12" y="10"/>
                      <a:pt x="12" y="11"/>
                    </a:cubicBezTo>
                    <a:cubicBezTo>
                      <a:pt x="17" y="22"/>
                      <a:pt x="16" y="35"/>
                      <a:pt x="7" y="43"/>
                    </a:cubicBezTo>
                    <a:cubicBezTo>
                      <a:pt x="5" y="45"/>
                      <a:pt x="3" y="47"/>
                      <a:pt x="0" y="48"/>
                    </a:cubicBezTo>
                    <a:cubicBezTo>
                      <a:pt x="5" y="52"/>
                      <a:pt x="11" y="54"/>
                      <a:pt x="18" y="54"/>
                    </a:cubicBezTo>
                    <a:cubicBezTo>
                      <a:pt x="22" y="54"/>
                      <a:pt x="27" y="53"/>
                      <a:pt x="31" y="51"/>
                    </a:cubicBezTo>
                    <a:cubicBezTo>
                      <a:pt x="41" y="45"/>
                      <a:pt x="46" y="33"/>
                      <a:pt x="44" y="23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34" y="24"/>
                      <a:pt x="30" y="22"/>
                      <a:pt x="27" y="19"/>
                    </a:cubicBezTo>
                    <a:cubicBezTo>
                      <a:pt x="22" y="14"/>
                      <a:pt x="21" y="6"/>
                      <a:pt x="24" y="0"/>
                    </a:cubicBezTo>
                    <a:cubicBezTo>
                      <a:pt x="22" y="0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782"/>
              <p:cNvSpPr>
                <a:spLocks/>
              </p:cNvSpPr>
              <p:nvPr/>
            </p:nvSpPr>
            <p:spPr bwMode="auto">
              <a:xfrm>
                <a:off x="2979" y="1796"/>
                <a:ext cx="39" cy="42"/>
              </a:xfrm>
              <a:custGeom>
                <a:avLst/>
                <a:gdLst>
                  <a:gd name="T0" fmla="*/ 3 w 23"/>
                  <a:gd name="T1" fmla="*/ 0 h 24"/>
                  <a:gd name="T2" fmla="*/ 6 w 23"/>
                  <a:gd name="T3" fmla="*/ 19 h 24"/>
                  <a:gd name="T4" fmla="*/ 17 w 23"/>
                  <a:gd name="T5" fmla="*/ 24 h 24"/>
                  <a:gd name="T6" fmla="*/ 23 w 23"/>
                  <a:gd name="T7" fmla="*/ 23 h 24"/>
                  <a:gd name="T8" fmla="*/ 20 w 23"/>
                  <a:gd name="T9" fmla="*/ 13 h 24"/>
                  <a:gd name="T10" fmla="*/ 3 w 2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4">
                    <a:moveTo>
                      <a:pt x="3" y="0"/>
                    </a:moveTo>
                    <a:cubicBezTo>
                      <a:pt x="0" y="6"/>
                      <a:pt x="1" y="14"/>
                      <a:pt x="6" y="19"/>
                    </a:cubicBezTo>
                    <a:cubicBezTo>
                      <a:pt x="9" y="22"/>
                      <a:pt x="13" y="24"/>
                      <a:pt x="17" y="24"/>
                    </a:cubicBezTo>
                    <a:cubicBezTo>
                      <a:pt x="20" y="24"/>
                      <a:pt x="22" y="23"/>
                      <a:pt x="23" y="23"/>
                    </a:cubicBezTo>
                    <a:cubicBezTo>
                      <a:pt x="23" y="19"/>
                      <a:pt x="22" y="16"/>
                      <a:pt x="20" y="13"/>
                    </a:cubicBezTo>
                    <a:cubicBezTo>
                      <a:pt x="16" y="7"/>
                      <a:pt x="10" y="2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783"/>
              <p:cNvSpPr>
                <a:spLocks/>
              </p:cNvSpPr>
              <p:nvPr/>
            </p:nvSpPr>
            <p:spPr bwMode="auto">
              <a:xfrm>
                <a:off x="2922" y="1810"/>
                <a:ext cx="50" cy="69"/>
              </a:xfrm>
              <a:custGeom>
                <a:avLst/>
                <a:gdLst>
                  <a:gd name="T0" fmla="*/ 10 w 29"/>
                  <a:gd name="T1" fmla="*/ 0 h 40"/>
                  <a:gd name="T2" fmla="*/ 6 w 29"/>
                  <a:gd name="T3" fmla="*/ 33 h 40"/>
                  <a:gd name="T4" fmla="*/ 12 w 29"/>
                  <a:gd name="T5" fmla="*/ 40 h 40"/>
                  <a:gd name="T6" fmla="*/ 19 w 29"/>
                  <a:gd name="T7" fmla="*/ 35 h 40"/>
                  <a:gd name="T8" fmla="*/ 24 w 29"/>
                  <a:gd name="T9" fmla="*/ 3 h 40"/>
                  <a:gd name="T10" fmla="*/ 19 w 29"/>
                  <a:gd name="T11" fmla="*/ 7 h 40"/>
                  <a:gd name="T12" fmla="*/ 17 w 29"/>
                  <a:gd name="T13" fmla="*/ 8 h 40"/>
                  <a:gd name="T14" fmla="*/ 11 w 29"/>
                  <a:gd name="T15" fmla="*/ 3 h 40"/>
                  <a:gd name="T16" fmla="*/ 10 w 29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10" y="0"/>
                    </a:moveTo>
                    <a:cubicBezTo>
                      <a:pt x="2" y="8"/>
                      <a:pt x="0" y="22"/>
                      <a:pt x="6" y="33"/>
                    </a:cubicBezTo>
                    <a:cubicBezTo>
                      <a:pt x="8" y="36"/>
                      <a:pt x="10" y="38"/>
                      <a:pt x="12" y="40"/>
                    </a:cubicBezTo>
                    <a:cubicBezTo>
                      <a:pt x="15" y="39"/>
                      <a:pt x="17" y="37"/>
                      <a:pt x="19" y="35"/>
                    </a:cubicBezTo>
                    <a:cubicBezTo>
                      <a:pt x="28" y="27"/>
                      <a:pt x="29" y="14"/>
                      <a:pt x="24" y="3"/>
                    </a:cubicBezTo>
                    <a:cubicBezTo>
                      <a:pt x="23" y="5"/>
                      <a:pt x="21" y="7"/>
                      <a:pt x="19" y="7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14" y="8"/>
                      <a:pt x="12" y="6"/>
                      <a:pt x="11" y="3"/>
                    </a:cubicBezTo>
                    <a:cubicBezTo>
                      <a:pt x="10" y="2"/>
                      <a:pt x="10" y="1"/>
                      <a:pt x="1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84"/>
              <p:cNvSpPr>
                <a:spLocks/>
              </p:cNvSpPr>
              <p:nvPr/>
            </p:nvSpPr>
            <p:spPr bwMode="auto">
              <a:xfrm>
                <a:off x="2949" y="1800"/>
                <a:ext cx="14" cy="15"/>
              </a:xfrm>
              <a:custGeom>
                <a:avLst/>
                <a:gdLst>
                  <a:gd name="T0" fmla="*/ 3 w 8"/>
                  <a:gd name="T1" fmla="*/ 0 h 9"/>
                  <a:gd name="T2" fmla="*/ 0 w 8"/>
                  <a:gd name="T3" fmla="*/ 1 h 9"/>
                  <a:gd name="T4" fmla="*/ 3 w 8"/>
                  <a:gd name="T5" fmla="*/ 4 h 9"/>
                  <a:gd name="T6" fmla="*/ 8 w 8"/>
                  <a:gd name="T7" fmla="*/ 9 h 9"/>
                  <a:gd name="T8" fmla="*/ 8 w 8"/>
                  <a:gd name="T9" fmla="*/ 4 h 9"/>
                  <a:gd name="T10" fmla="*/ 3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5"/>
                      <a:pt x="6" y="7"/>
                      <a:pt x="8" y="9"/>
                    </a:cubicBezTo>
                    <a:cubicBezTo>
                      <a:pt x="8" y="8"/>
                      <a:pt x="8" y="6"/>
                      <a:pt x="8" y="4"/>
                    </a:cubicBezTo>
                    <a:cubicBezTo>
                      <a:pt x="7" y="2"/>
                      <a:pt x="5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785"/>
              <p:cNvSpPr>
                <a:spLocks/>
              </p:cNvSpPr>
              <p:nvPr/>
            </p:nvSpPr>
            <p:spPr bwMode="auto">
              <a:xfrm>
                <a:off x="2939" y="1802"/>
                <a:ext cx="24" cy="22"/>
              </a:xfrm>
              <a:custGeom>
                <a:avLst/>
                <a:gdLst>
                  <a:gd name="T0" fmla="*/ 6 w 14"/>
                  <a:gd name="T1" fmla="*/ 0 h 13"/>
                  <a:gd name="T2" fmla="*/ 6 w 14"/>
                  <a:gd name="T3" fmla="*/ 0 h 13"/>
                  <a:gd name="T4" fmla="*/ 0 w 14"/>
                  <a:gd name="T5" fmla="*/ 5 h 13"/>
                  <a:gd name="T6" fmla="*/ 1 w 14"/>
                  <a:gd name="T7" fmla="*/ 8 h 13"/>
                  <a:gd name="T8" fmla="*/ 7 w 14"/>
                  <a:gd name="T9" fmla="*/ 13 h 13"/>
                  <a:gd name="T10" fmla="*/ 9 w 14"/>
                  <a:gd name="T11" fmla="*/ 12 h 13"/>
                  <a:gd name="T12" fmla="*/ 14 w 14"/>
                  <a:gd name="T13" fmla="*/ 8 h 13"/>
                  <a:gd name="T14" fmla="*/ 9 w 14"/>
                  <a:gd name="T15" fmla="*/ 3 h 13"/>
                  <a:gd name="T16" fmla="*/ 6 w 1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3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11"/>
                      <a:pt x="4" y="13"/>
                      <a:pt x="7" y="13"/>
                    </a:cubicBezTo>
                    <a:cubicBezTo>
                      <a:pt x="8" y="13"/>
                      <a:pt x="9" y="13"/>
                      <a:pt x="9" y="12"/>
                    </a:cubicBezTo>
                    <a:cubicBezTo>
                      <a:pt x="11" y="12"/>
                      <a:pt x="13" y="10"/>
                      <a:pt x="14" y="8"/>
                    </a:cubicBezTo>
                    <a:cubicBezTo>
                      <a:pt x="12" y="6"/>
                      <a:pt x="11" y="4"/>
                      <a:pt x="9" y="3"/>
                    </a:cubicBezTo>
                    <a:cubicBezTo>
                      <a:pt x="8" y="2"/>
                      <a:pt x="7" y="1"/>
                      <a:pt x="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786"/>
              <p:cNvSpPr>
                <a:spLocks/>
              </p:cNvSpPr>
              <p:nvPr/>
            </p:nvSpPr>
            <p:spPr bwMode="auto">
              <a:xfrm>
                <a:off x="3187" y="1616"/>
                <a:ext cx="52" cy="45"/>
              </a:xfrm>
              <a:custGeom>
                <a:avLst/>
                <a:gdLst>
                  <a:gd name="T0" fmla="*/ 15 w 30"/>
                  <a:gd name="T1" fmla="*/ 0 h 26"/>
                  <a:gd name="T2" fmla="*/ 8 w 30"/>
                  <a:gd name="T3" fmla="*/ 2 h 26"/>
                  <a:gd name="T4" fmla="*/ 3 w 30"/>
                  <a:gd name="T5" fmla="*/ 20 h 26"/>
                  <a:gd name="T6" fmla="*/ 15 w 30"/>
                  <a:gd name="T7" fmla="*/ 26 h 26"/>
                  <a:gd name="T8" fmla="*/ 21 w 30"/>
                  <a:gd name="T9" fmla="*/ 25 h 26"/>
                  <a:gd name="T10" fmla="*/ 26 w 30"/>
                  <a:gd name="T11" fmla="*/ 6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3" y="0"/>
                      <a:pt x="10" y="0"/>
                      <a:pt x="8" y="2"/>
                    </a:cubicBezTo>
                    <a:cubicBezTo>
                      <a:pt x="2" y="5"/>
                      <a:pt x="0" y="13"/>
                      <a:pt x="3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8" y="21"/>
                      <a:pt x="30" y="13"/>
                      <a:pt x="26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787"/>
              <p:cNvSpPr>
                <a:spLocks/>
              </p:cNvSpPr>
              <p:nvPr/>
            </p:nvSpPr>
            <p:spPr bwMode="auto">
              <a:xfrm>
                <a:off x="2948" y="1687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2 w 16"/>
                  <a:gd name="T5" fmla="*/ 10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0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5" y="11"/>
                      <a:pt x="16" y="7"/>
                      <a:pt x="14" y="3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88"/>
              <p:cNvSpPr>
                <a:spLocks/>
              </p:cNvSpPr>
              <p:nvPr/>
            </p:nvSpPr>
            <p:spPr bwMode="auto">
              <a:xfrm>
                <a:off x="3386" y="1939"/>
                <a:ext cx="16" cy="36"/>
              </a:xfrm>
              <a:custGeom>
                <a:avLst/>
                <a:gdLst>
                  <a:gd name="T0" fmla="*/ 7 w 9"/>
                  <a:gd name="T1" fmla="*/ 0 h 21"/>
                  <a:gd name="T2" fmla="*/ 2 w 9"/>
                  <a:gd name="T3" fmla="*/ 5 h 21"/>
                  <a:gd name="T4" fmla="*/ 0 w 9"/>
                  <a:gd name="T5" fmla="*/ 21 h 21"/>
                  <a:gd name="T6" fmla="*/ 7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7" y="0"/>
                    </a:moveTo>
                    <a:cubicBezTo>
                      <a:pt x="5" y="2"/>
                      <a:pt x="4" y="4"/>
                      <a:pt x="2" y="5"/>
                    </a:cubicBezTo>
                    <a:cubicBezTo>
                      <a:pt x="2" y="11"/>
                      <a:pt x="1" y="16"/>
                      <a:pt x="0" y="21"/>
                    </a:cubicBezTo>
                    <a:cubicBezTo>
                      <a:pt x="7" y="17"/>
                      <a:pt x="9" y="8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789"/>
              <p:cNvSpPr>
                <a:spLocks/>
              </p:cNvSpPr>
              <p:nvPr/>
            </p:nvSpPr>
            <p:spPr bwMode="auto">
              <a:xfrm>
                <a:off x="3348" y="1947"/>
                <a:ext cx="42" cy="35"/>
              </a:xfrm>
              <a:custGeom>
                <a:avLst/>
                <a:gdLst>
                  <a:gd name="T0" fmla="*/ 24 w 24"/>
                  <a:gd name="T1" fmla="*/ 0 h 20"/>
                  <a:gd name="T2" fmla="*/ 13 w 24"/>
                  <a:gd name="T3" fmla="*/ 5 h 20"/>
                  <a:gd name="T4" fmla="*/ 8 w 24"/>
                  <a:gd name="T5" fmla="*/ 6 h 20"/>
                  <a:gd name="T6" fmla="*/ 0 w 24"/>
                  <a:gd name="T7" fmla="*/ 5 h 20"/>
                  <a:gd name="T8" fmla="*/ 0 w 24"/>
                  <a:gd name="T9" fmla="*/ 5 h 20"/>
                  <a:gd name="T10" fmla="*/ 1 w 24"/>
                  <a:gd name="T11" fmla="*/ 17 h 20"/>
                  <a:gd name="T12" fmla="*/ 11 w 24"/>
                  <a:gd name="T13" fmla="*/ 20 h 20"/>
                  <a:gd name="T14" fmla="*/ 20 w 24"/>
                  <a:gd name="T15" fmla="*/ 17 h 20"/>
                  <a:gd name="T16" fmla="*/ 22 w 24"/>
                  <a:gd name="T17" fmla="*/ 16 h 20"/>
                  <a:gd name="T18" fmla="*/ 24 w 24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0">
                    <a:moveTo>
                      <a:pt x="24" y="0"/>
                    </a:moveTo>
                    <a:cubicBezTo>
                      <a:pt x="21" y="3"/>
                      <a:pt x="17" y="4"/>
                      <a:pt x="13" y="5"/>
                    </a:cubicBezTo>
                    <a:cubicBezTo>
                      <a:pt x="11" y="6"/>
                      <a:pt x="9" y="6"/>
                      <a:pt x="8" y="6"/>
                    </a:cubicBezTo>
                    <a:cubicBezTo>
                      <a:pt x="5" y="6"/>
                      <a:pt x="2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9"/>
                      <a:pt x="2" y="13"/>
                      <a:pt x="1" y="17"/>
                    </a:cubicBezTo>
                    <a:cubicBezTo>
                      <a:pt x="4" y="19"/>
                      <a:pt x="8" y="20"/>
                      <a:pt x="11" y="20"/>
                    </a:cubicBezTo>
                    <a:cubicBezTo>
                      <a:pt x="14" y="20"/>
                      <a:pt x="17" y="19"/>
                      <a:pt x="20" y="17"/>
                    </a:cubicBezTo>
                    <a:cubicBezTo>
                      <a:pt x="21" y="17"/>
                      <a:pt x="21" y="17"/>
                      <a:pt x="22" y="16"/>
                    </a:cubicBezTo>
                    <a:cubicBezTo>
                      <a:pt x="23" y="11"/>
                      <a:pt x="24" y="6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790"/>
              <p:cNvSpPr>
                <a:spLocks/>
              </p:cNvSpPr>
              <p:nvPr/>
            </p:nvSpPr>
            <p:spPr bwMode="auto">
              <a:xfrm>
                <a:off x="3390" y="1925"/>
                <a:ext cx="8" cy="22"/>
              </a:xfrm>
              <a:custGeom>
                <a:avLst/>
                <a:gdLst>
                  <a:gd name="T0" fmla="*/ 0 w 5"/>
                  <a:gd name="T1" fmla="*/ 0 h 13"/>
                  <a:gd name="T2" fmla="*/ 0 w 5"/>
                  <a:gd name="T3" fmla="*/ 13 h 13"/>
                  <a:gd name="T4" fmla="*/ 5 w 5"/>
                  <a:gd name="T5" fmla="*/ 8 h 13"/>
                  <a:gd name="T6" fmla="*/ 3 w 5"/>
                  <a:gd name="T7" fmla="*/ 5 h 13"/>
                  <a:gd name="T8" fmla="*/ 0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0" y="5"/>
                      <a:pt x="0" y="9"/>
                      <a:pt x="0" y="13"/>
                    </a:cubicBezTo>
                    <a:cubicBezTo>
                      <a:pt x="2" y="12"/>
                      <a:pt x="3" y="10"/>
                      <a:pt x="5" y="8"/>
                    </a:cubicBezTo>
                    <a:cubicBezTo>
                      <a:pt x="4" y="7"/>
                      <a:pt x="4" y="6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791"/>
              <p:cNvSpPr>
                <a:spLocks/>
              </p:cNvSpPr>
              <p:nvPr/>
            </p:nvSpPr>
            <p:spPr bwMode="auto">
              <a:xfrm>
                <a:off x="3338" y="1916"/>
                <a:ext cx="52" cy="42"/>
              </a:xfrm>
              <a:custGeom>
                <a:avLst/>
                <a:gdLst>
                  <a:gd name="T0" fmla="*/ 17 w 30"/>
                  <a:gd name="T1" fmla="*/ 0 h 24"/>
                  <a:gd name="T2" fmla="*/ 8 w 30"/>
                  <a:gd name="T3" fmla="*/ 3 h 24"/>
                  <a:gd name="T4" fmla="*/ 0 w 30"/>
                  <a:gd name="T5" fmla="*/ 13 h 24"/>
                  <a:gd name="T6" fmla="*/ 6 w 30"/>
                  <a:gd name="T7" fmla="*/ 23 h 24"/>
                  <a:gd name="T8" fmla="*/ 14 w 30"/>
                  <a:gd name="T9" fmla="*/ 24 h 24"/>
                  <a:gd name="T10" fmla="*/ 19 w 30"/>
                  <a:gd name="T11" fmla="*/ 23 h 24"/>
                  <a:gd name="T12" fmla="*/ 30 w 30"/>
                  <a:gd name="T13" fmla="*/ 18 h 24"/>
                  <a:gd name="T14" fmla="*/ 30 w 30"/>
                  <a:gd name="T15" fmla="*/ 5 h 24"/>
                  <a:gd name="T16" fmla="*/ 17 w 3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4">
                    <a:moveTo>
                      <a:pt x="17" y="0"/>
                    </a:moveTo>
                    <a:cubicBezTo>
                      <a:pt x="14" y="0"/>
                      <a:pt x="11" y="1"/>
                      <a:pt x="8" y="3"/>
                    </a:cubicBezTo>
                    <a:cubicBezTo>
                      <a:pt x="4" y="5"/>
                      <a:pt x="1" y="9"/>
                      <a:pt x="0" y="13"/>
                    </a:cubicBezTo>
                    <a:cubicBezTo>
                      <a:pt x="2" y="15"/>
                      <a:pt x="4" y="19"/>
                      <a:pt x="6" y="23"/>
                    </a:cubicBezTo>
                    <a:cubicBezTo>
                      <a:pt x="8" y="23"/>
                      <a:pt x="11" y="24"/>
                      <a:pt x="14" y="24"/>
                    </a:cubicBezTo>
                    <a:cubicBezTo>
                      <a:pt x="15" y="24"/>
                      <a:pt x="17" y="24"/>
                      <a:pt x="19" y="23"/>
                    </a:cubicBezTo>
                    <a:cubicBezTo>
                      <a:pt x="23" y="22"/>
                      <a:pt x="27" y="21"/>
                      <a:pt x="30" y="18"/>
                    </a:cubicBezTo>
                    <a:cubicBezTo>
                      <a:pt x="30" y="14"/>
                      <a:pt x="30" y="10"/>
                      <a:pt x="30" y="5"/>
                    </a:cubicBezTo>
                    <a:cubicBezTo>
                      <a:pt x="26" y="2"/>
                      <a:pt x="22" y="0"/>
                      <a:pt x="17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792"/>
              <p:cNvSpPr>
                <a:spLocks/>
              </p:cNvSpPr>
              <p:nvPr/>
            </p:nvSpPr>
            <p:spPr bwMode="auto">
              <a:xfrm>
                <a:off x="3335" y="1949"/>
                <a:ext cx="17" cy="28"/>
              </a:xfrm>
              <a:custGeom>
                <a:avLst/>
                <a:gdLst>
                  <a:gd name="T0" fmla="*/ 0 w 10"/>
                  <a:gd name="T1" fmla="*/ 0 h 16"/>
                  <a:gd name="T2" fmla="*/ 3 w 10"/>
                  <a:gd name="T3" fmla="*/ 9 h 16"/>
                  <a:gd name="T4" fmla="*/ 9 w 10"/>
                  <a:gd name="T5" fmla="*/ 16 h 16"/>
                  <a:gd name="T6" fmla="*/ 8 w 10"/>
                  <a:gd name="T7" fmla="*/ 4 h 16"/>
                  <a:gd name="T8" fmla="*/ 8 w 10"/>
                  <a:gd name="T9" fmla="*/ 4 h 16"/>
                  <a:gd name="T10" fmla="*/ 0 w 10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3"/>
                      <a:pt x="1" y="6"/>
                      <a:pt x="3" y="9"/>
                    </a:cubicBezTo>
                    <a:cubicBezTo>
                      <a:pt x="4" y="12"/>
                      <a:pt x="7" y="14"/>
                      <a:pt x="9" y="16"/>
                    </a:cubicBezTo>
                    <a:cubicBezTo>
                      <a:pt x="10" y="12"/>
                      <a:pt x="9" y="8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5" y="3"/>
                      <a:pt x="3" y="1"/>
                      <a:pt x="0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793"/>
              <p:cNvSpPr>
                <a:spLocks/>
              </p:cNvSpPr>
              <p:nvPr/>
            </p:nvSpPr>
            <p:spPr bwMode="auto">
              <a:xfrm>
                <a:off x="3335" y="1939"/>
                <a:ext cx="13" cy="17"/>
              </a:xfrm>
              <a:custGeom>
                <a:avLst/>
                <a:gdLst>
                  <a:gd name="T0" fmla="*/ 2 w 8"/>
                  <a:gd name="T1" fmla="*/ 0 h 10"/>
                  <a:gd name="T2" fmla="*/ 0 w 8"/>
                  <a:gd name="T3" fmla="*/ 6 h 10"/>
                  <a:gd name="T4" fmla="*/ 8 w 8"/>
                  <a:gd name="T5" fmla="*/ 10 h 10"/>
                  <a:gd name="T6" fmla="*/ 2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3" y="7"/>
                      <a:pt x="5" y="9"/>
                      <a:pt x="8" y="10"/>
                    </a:cubicBezTo>
                    <a:cubicBezTo>
                      <a:pt x="6" y="6"/>
                      <a:pt x="4" y="2"/>
                      <a:pt x="2" y="0"/>
                    </a:cubicBezTo>
                  </a:path>
                </a:pathLst>
              </a:custGeom>
              <a:solidFill>
                <a:srgbClr val="28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94"/>
              <p:cNvSpPr>
                <a:spLocks/>
              </p:cNvSpPr>
              <p:nvPr/>
            </p:nvSpPr>
            <p:spPr bwMode="auto">
              <a:xfrm>
                <a:off x="3206" y="2229"/>
                <a:ext cx="65" cy="89"/>
              </a:xfrm>
              <a:custGeom>
                <a:avLst/>
                <a:gdLst>
                  <a:gd name="T0" fmla="*/ 25 w 38"/>
                  <a:gd name="T1" fmla="*/ 0 h 52"/>
                  <a:gd name="T2" fmla="*/ 15 w 38"/>
                  <a:gd name="T3" fmla="*/ 2 h 52"/>
                  <a:gd name="T4" fmla="*/ 0 w 38"/>
                  <a:gd name="T5" fmla="*/ 25 h 52"/>
                  <a:gd name="T6" fmla="*/ 2 w 38"/>
                  <a:gd name="T7" fmla="*/ 25 h 52"/>
                  <a:gd name="T8" fmla="*/ 14 w 38"/>
                  <a:gd name="T9" fmla="*/ 32 h 52"/>
                  <a:gd name="T10" fmla="*/ 11 w 38"/>
                  <a:gd name="T11" fmla="*/ 47 h 52"/>
                  <a:gd name="T12" fmla="*/ 25 w 38"/>
                  <a:gd name="T13" fmla="*/ 52 h 52"/>
                  <a:gd name="T14" fmla="*/ 35 w 38"/>
                  <a:gd name="T15" fmla="*/ 50 h 52"/>
                  <a:gd name="T16" fmla="*/ 38 w 38"/>
                  <a:gd name="T17" fmla="*/ 48 h 52"/>
                  <a:gd name="T18" fmla="*/ 26 w 38"/>
                  <a:gd name="T19" fmla="*/ 30 h 52"/>
                  <a:gd name="T20" fmla="*/ 37 w 38"/>
                  <a:gd name="T21" fmla="*/ 3 h 52"/>
                  <a:gd name="T22" fmla="*/ 25 w 38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52">
                    <a:moveTo>
                      <a:pt x="25" y="0"/>
                    </a:moveTo>
                    <a:cubicBezTo>
                      <a:pt x="22" y="0"/>
                      <a:pt x="19" y="1"/>
                      <a:pt x="15" y="2"/>
                    </a:cubicBezTo>
                    <a:cubicBezTo>
                      <a:pt x="6" y="6"/>
                      <a:pt x="0" y="15"/>
                      <a:pt x="0" y="25"/>
                    </a:cubicBezTo>
                    <a:cubicBezTo>
                      <a:pt x="0" y="25"/>
                      <a:pt x="1" y="25"/>
                      <a:pt x="2" y="25"/>
                    </a:cubicBezTo>
                    <a:cubicBezTo>
                      <a:pt x="7" y="25"/>
                      <a:pt x="11" y="27"/>
                      <a:pt x="14" y="32"/>
                    </a:cubicBezTo>
                    <a:cubicBezTo>
                      <a:pt x="17" y="37"/>
                      <a:pt x="15" y="43"/>
                      <a:pt x="11" y="47"/>
                    </a:cubicBezTo>
                    <a:cubicBezTo>
                      <a:pt x="16" y="50"/>
                      <a:pt x="20" y="52"/>
                      <a:pt x="25" y="52"/>
                    </a:cubicBezTo>
                    <a:cubicBezTo>
                      <a:pt x="29" y="52"/>
                      <a:pt x="32" y="51"/>
                      <a:pt x="35" y="50"/>
                    </a:cubicBezTo>
                    <a:cubicBezTo>
                      <a:pt x="36" y="49"/>
                      <a:pt x="37" y="49"/>
                      <a:pt x="38" y="48"/>
                    </a:cubicBezTo>
                    <a:cubicBezTo>
                      <a:pt x="32" y="44"/>
                      <a:pt x="27" y="38"/>
                      <a:pt x="26" y="30"/>
                    </a:cubicBezTo>
                    <a:cubicBezTo>
                      <a:pt x="23" y="20"/>
                      <a:pt x="28" y="9"/>
                      <a:pt x="37" y="3"/>
                    </a:cubicBezTo>
                    <a:cubicBezTo>
                      <a:pt x="33" y="1"/>
                      <a:pt x="29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795"/>
              <p:cNvSpPr>
                <a:spLocks/>
              </p:cNvSpPr>
              <p:nvPr/>
            </p:nvSpPr>
            <p:spPr bwMode="auto">
              <a:xfrm>
                <a:off x="3246" y="2234"/>
                <a:ext cx="53" cy="77"/>
              </a:xfrm>
              <a:custGeom>
                <a:avLst/>
                <a:gdLst>
                  <a:gd name="T0" fmla="*/ 14 w 31"/>
                  <a:gd name="T1" fmla="*/ 0 h 45"/>
                  <a:gd name="T2" fmla="*/ 3 w 31"/>
                  <a:gd name="T3" fmla="*/ 27 h 45"/>
                  <a:gd name="T4" fmla="*/ 15 w 31"/>
                  <a:gd name="T5" fmla="*/ 45 h 45"/>
                  <a:gd name="T6" fmla="*/ 26 w 31"/>
                  <a:gd name="T7" fmla="*/ 13 h 45"/>
                  <a:gd name="T8" fmla="*/ 14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14" y="0"/>
                    </a:moveTo>
                    <a:cubicBezTo>
                      <a:pt x="5" y="6"/>
                      <a:pt x="0" y="17"/>
                      <a:pt x="3" y="27"/>
                    </a:cubicBezTo>
                    <a:cubicBezTo>
                      <a:pt x="4" y="35"/>
                      <a:pt x="9" y="41"/>
                      <a:pt x="15" y="45"/>
                    </a:cubicBezTo>
                    <a:cubicBezTo>
                      <a:pt x="26" y="39"/>
                      <a:pt x="31" y="25"/>
                      <a:pt x="26" y="13"/>
                    </a:cubicBezTo>
                    <a:cubicBezTo>
                      <a:pt x="23" y="7"/>
                      <a:pt x="19" y="2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796"/>
              <p:cNvSpPr>
                <a:spLocks/>
              </p:cNvSpPr>
              <p:nvPr/>
            </p:nvSpPr>
            <p:spPr bwMode="auto">
              <a:xfrm>
                <a:off x="3206" y="2272"/>
                <a:ext cx="29" cy="37"/>
              </a:xfrm>
              <a:custGeom>
                <a:avLst/>
                <a:gdLst>
                  <a:gd name="T0" fmla="*/ 2 w 17"/>
                  <a:gd name="T1" fmla="*/ 0 h 22"/>
                  <a:gd name="T2" fmla="*/ 0 w 17"/>
                  <a:gd name="T3" fmla="*/ 0 h 22"/>
                  <a:gd name="T4" fmla="*/ 2 w 17"/>
                  <a:gd name="T5" fmla="*/ 11 h 22"/>
                  <a:gd name="T6" fmla="*/ 11 w 17"/>
                  <a:gd name="T7" fmla="*/ 22 h 22"/>
                  <a:gd name="T8" fmla="*/ 14 w 17"/>
                  <a:gd name="T9" fmla="*/ 7 h 22"/>
                  <a:gd name="T10" fmla="*/ 2 w 1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7"/>
                      <a:pt x="2" y="11"/>
                    </a:cubicBezTo>
                    <a:cubicBezTo>
                      <a:pt x="4" y="16"/>
                      <a:pt x="7" y="20"/>
                      <a:pt x="11" y="22"/>
                    </a:cubicBezTo>
                    <a:cubicBezTo>
                      <a:pt x="15" y="18"/>
                      <a:pt x="17" y="12"/>
                      <a:pt x="14" y="7"/>
                    </a:cubicBezTo>
                    <a:cubicBezTo>
                      <a:pt x="11" y="2"/>
                      <a:pt x="7" y="0"/>
                      <a:pt x="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797"/>
              <p:cNvSpPr>
                <a:spLocks/>
              </p:cNvSpPr>
              <p:nvPr/>
            </p:nvSpPr>
            <p:spPr bwMode="auto">
              <a:xfrm>
                <a:off x="3189" y="2414"/>
                <a:ext cx="22" cy="39"/>
              </a:xfrm>
              <a:custGeom>
                <a:avLst/>
                <a:gdLst>
                  <a:gd name="T0" fmla="*/ 2 w 13"/>
                  <a:gd name="T1" fmla="*/ 0 h 23"/>
                  <a:gd name="T2" fmla="*/ 0 w 13"/>
                  <a:gd name="T3" fmla="*/ 10 h 23"/>
                  <a:gd name="T4" fmla="*/ 8 w 13"/>
                  <a:gd name="T5" fmla="*/ 20 h 23"/>
                  <a:gd name="T6" fmla="*/ 9 w 13"/>
                  <a:gd name="T7" fmla="*/ 23 h 23"/>
                  <a:gd name="T8" fmla="*/ 10 w 13"/>
                  <a:gd name="T9" fmla="*/ 8 h 23"/>
                  <a:gd name="T10" fmla="*/ 2 w 13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3">
                    <a:moveTo>
                      <a:pt x="2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3" y="13"/>
                      <a:pt x="6" y="16"/>
                      <a:pt x="8" y="20"/>
                    </a:cubicBezTo>
                    <a:cubicBezTo>
                      <a:pt x="9" y="21"/>
                      <a:pt x="9" y="22"/>
                      <a:pt x="9" y="23"/>
                    </a:cubicBezTo>
                    <a:cubicBezTo>
                      <a:pt x="12" y="18"/>
                      <a:pt x="13" y="13"/>
                      <a:pt x="10" y="8"/>
                    </a:cubicBezTo>
                    <a:cubicBezTo>
                      <a:pt x="9" y="5"/>
                      <a:pt x="6" y="2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798"/>
              <p:cNvSpPr>
                <a:spLocks/>
              </p:cNvSpPr>
              <p:nvPr/>
            </p:nvSpPr>
            <p:spPr bwMode="auto">
              <a:xfrm>
                <a:off x="3165" y="2412"/>
                <a:ext cx="28" cy="19"/>
              </a:xfrm>
              <a:custGeom>
                <a:avLst/>
                <a:gdLst>
                  <a:gd name="T0" fmla="*/ 10 w 16"/>
                  <a:gd name="T1" fmla="*/ 0 h 11"/>
                  <a:gd name="T2" fmla="*/ 4 w 16"/>
                  <a:gd name="T3" fmla="*/ 1 h 11"/>
                  <a:gd name="T4" fmla="*/ 0 w 16"/>
                  <a:gd name="T5" fmla="*/ 4 h 11"/>
                  <a:gd name="T6" fmla="*/ 14 w 16"/>
                  <a:gd name="T7" fmla="*/ 11 h 11"/>
                  <a:gd name="T8" fmla="*/ 16 w 16"/>
                  <a:gd name="T9" fmla="*/ 1 h 11"/>
                  <a:gd name="T10" fmla="*/ 10 w 1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5"/>
                      <a:pt x="10" y="7"/>
                      <a:pt x="14" y="11"/>
                    </a:cubicBezTo>
                    <a:cubicBezTo>
                      <a:pt x="15" y="8"/>
                      <a:pt x="16" y="4"/>
                      <a:pt x="16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99"/>
              <p:cNvSpPr>
                <a:spLocks/>
              </p:cNvSpPr>
              <p:nvPr/>
            </p:nvSpPr>
            <p:spPr bwMode="auto">
              <a:xfrm>
                <a:off x="3174" y="2431"/>
                <a:ext cx="31" cy="34"/>
              </a:xfrm>
              <a:custGeom>
                <a:avLst/>
                <a:gdLst>
                  <a:gd name="T0" fmla="*/ 9 w 18"/>
                  <a:gd name="T1" fmla="*/ 0 h 20"/>
                  <a:gd name="T2" fmla="*/ 0 w 18"/>
                  <a:gd name="T3" fmla="*/ 19 h 20"/>
                  <a:gd name="T4" fmla="*/ 5 w 18"/>
                  <a:gd name="T5" fmla="*/ 20 h 20"/>
                  <a:gd name="T6" fmla="*/ 11 w 18"/>
                  <a:gd name="T7" fmla="*/ 19 h 20"/>
                  <a:gd name="T8" fmla="*/ 18 w 18"/>
                  <a:gd name="T9" fmla="*/ 13 h 20"/>
                  <a:gd name="T10" fmla="*/ 17 w 18"/>
                  <a:gd name="T11" fmla="*/ 10 h 20"/>
                  <a:gd name="T12" fmla="*/ 9 w 18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9" y="0"/>
                    </a:moveTo>
                    <a:cubicBezTo>
                      <a:pt x="7" y="7"/>
                      <a:pt x="4" y="13"/>
                      <a:pt x="0" y="19"/>
                    </a:cubicBezTo>
                    <a:cubicBezTo>
                      <a:pt x="2" y="20"/>
                      <a:pt x="4" y="20"/>
                      <a:pt x="5" y="20"/>
                    </a:cubicBezTo>
                    <a:cubicBezTo>
                      <a:pt x="7" y="20"/>
                      <a:pt x="9" y="20"/>
                      <a:pt x="11" y="19"/>
                    </a:cubicBezTo>
                    <a:cubicBezTo>
                      <a:pt x="14" y="17"/>
                      <a:pt x="17" y="15"/>
                      <a:pt x="18" y="13"/>
                    </a:cubicBezTo>
                    <a:cubicBezTo>
                      <a:pt x="18" y="12"/>
                      <a:pt x="18" y="11"/>
                      <a:pt x="17" y="10"/>
                    </a:cubicBezTo>
                    <a:cubicBezTo>
                      <a:pt x="15" y="6"/>
                      <a:pt x="12" y="3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800"/>
              <p:cNvSpPr>
                <a:spLocks/>
              </p:cNvSpPr>
              <p:nvPr/>
            </p:nvSpPr>
            <p:spPr bwMode="auto">
              <a:xfrm>
                <a:off x="3153" y="2419"/>
                <a:ext cx="36" cy="45"/>
              </a:xfrm>
              <a:custGeom>
                <a:avLst/>
                <a:gdLst>
                  <a:gd name="T0" fmla="*/ 7 w 21"/>
                  <a:gd name="T1" fmla="*/ 0 h 26"/>
                  <a:gd name="T2" fmla="*/ 3 w 21"/>
                  <a:gd name="T3" fmla="*/ 18 h 26"/>
                  <a:gd name="T4" fmla="*/ 12 w 21"/>
                  <a:gd name="T5" fmla="*/ 26 h 26"/>
                  <a:gd name="T6" fmla="*/ 21 w 21"/>
                  <a:gd name="T7" fmla="*/ 7 h 26"/>
                  <a:gd name="T8" fmla="*/ 7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7" y="0"/>
                    </a:moveTo>
                    <a:cubicBezTo>
                      <a:pt x="2" y="4"/>
                      <a:pt x="0" y="11"/>
                      <a:pt x="3" y="18"/>
                    </a:cubicBezTo>
                    <a:cubicBezTo>
                      <a:pt x="5" y="22"/>
                      <a:pt x="8" y="25"/>
                      <a:pt x="12" y="26"/>
                    </a:cubicBezTo>
                    <a:cubicBezTo>
                      <a:pt x="16" y="20"/>
                      <a:pt x="19" y="14"/>
                      <a:pt x="21" y="7"/>
                    </a:cubicBezTo>
                    <a:cubicBezTo>
                      <a:pt x="17" y="3"/>
                      <a:pt x="12" y="1"/>
                      <a:pt x="7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801"/>
              <p:cNvSpPr>
                <a:spLocks/>
              </p:cNvSpPr>
              <p:nvPr/>
            </p:nvSpPr>
            <p:spPr bwMode="auto">
              <a:xfrm>
                <a:off x="2972" y="2258"/>
                <a:ext cx="133" cy="118"/>
              </a:xfrm>
              <a:custGeom>
                <a:avLst/>
                <a:gdLst>
                  <a:gd name="T0" fmla="*/ 38 w 78"/>
                  <a:gd name="T1" fmla="*/ 0 h 69"/>
                  <a:gd name="T2" fmla="*/ 25 w 78"/>
                  <a:gd name="T3" fmla="*/ 3 h 69"/>
                  <a:gd name="T4" fmla="*/ 7 w 78"/>
                  <a:gd name="T5" fmla="*/ 48 h 69"/>
                  <a:gd name="T6" fmla="*/ 39 w 78"/>
                  <a:gd name="T7" fmla="*/ 69 h 69"/>
                  <a:gd name="T8" fmla="*/ 52 w 78"/>
                  <a:gd name="T9" fmla="*/ 66 h 69"/>
                  <a:gd name="T10" fmla="*/ 70 w 78"/>
                  <a:gd name="T11" fmla="*/ 21 h 69"/>
                  <a:gd name="T12" fmla="*/ 70 w 78"/>
                  <a:gd name="T13" fmla="*/ 20 h 69"/>
                  <a:gd name="T14" fmla="*/ 64 w 78"/>
                  <a:gd name="T15" fmla="*/ 24 h 69"/>
                  <a:gd name="T16" fmla="*/ 55 w 78"/>
                  <a:gd name="T17" fmla="*/ 26 h 69"/>
                  <a:gd name="T18" fmla="*/ 39 w 78"/>
                  <a:gd name="T19" fmla="*/ 16 h 69"/>
                  <a:gd name="T20" fmla="*/ 38 w 78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69">
                    <a:moveTo>
                      <a:pt x="38" y="0"/>
                    </a:moveTo>
                    <a:cubicBezTo>
                      <a:pt x="34" y="1"/>
                      <a:pt x="29" y="1"/>
                      <a:pt x="25" y="3"/>
                    </a:cubicBezTo>
                    <a:cubicBezTo>
                      <a:pt x="8" y="11"/>
                      <a:pt x="0" y="31"/>
                      <a:pt x="7" y="48"/>
                    </a:cubicBezTo>
                    <a:cubicBezTo>
                      <a:pt x="13" y="61"/>
                      <a:pt x="25" y="69"/>
                      <a:pt x="39" y="69"/>
                    </a:cubicBezTo>
                    <a:cubicBezTo>
                      <a:pt x="43" y="69"/>
                      <a:pt x="48" y="68"/>
                      <a:pt x="52" y="66"/>
                    </a:cubicBezTo>
                    <a:cubicBezTo>
                      <a:pt x="69" y="59"/>
                      <a:pt x="78" y="39"/>
                      <a:pt x="70" y="21"/>
                    </a:cubicBezTo>
                    <a:cubicBezTo>
                      <a:pt x="70" y="21"/>
                      <a:pt x="70" y="20"/>
                      <a:pt x="70" y="20"/>
                    </a:cubicBezTo>
                    <a:cubicBezTo>
                      <a:pt x="68" y="22"/>
                      <a:pt x="66" y="23"/>
                      <a:pt x="64" y="24"/>
                    </a:cubicBezTo>
                    <a:cubicBezTo>
                      <a:pt x="61" y="26"/>
                      <a:pt x="58" y="26"/>
                      <a:pt x="55" y="26"/>
                    </a:cubicBezTo>
                    <a:cubicBezTo>
                      <a:pt x="49" y="26"/>
                      <a:pt x="42" y="23"/>
                      <a:pt x="39" y="16"/>
                    </a:cubicBezTo>
                    <a:cubicBezTo>
                      <a:pt x="36" y="11"/>
                      <a:pt x="36" y="5"/>
                      <a:pt x="3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802"/>
              <p:cNvSpPr>
                <a:spLocks/>
              </p:cNvSpPr>
              <p:nvPr/>
            </p:nvSpPr>
            <p:spPr bwMode="auto">
              <a:xfrm>
                <a:off x="3033" y="2258"/>
                <a:ext cx="59" cy="44"/>
              </a:xfrm>
              <a:custGeom>
                <a:avLst/>
                <a:gdLst>
                  <a:gd name="T0" fmla="*/ 3 w 34"/>
                  <a:gd name="T1" fmla="*/ 0 h 26"/>
                  <a:gd name="T2" fmla="*/ 2 w 34"/>
                  <a:gd name="T3" fmla="*/ 0 h 26"/>
                  <a:gd name="T4" fmla="*/ 3 w 34"/>
                  <a:gd name="T5" fmla="*/ 16 h 26"/>
                  <a:gd name="T6" fmla="*/ 19 w 34"/>
                  <a:gd name="T7" fmla="*/ 26 h 26"/>
                  <a:gd name="T8" fmla="*/ 28 w 34"/>
                  <a:gd name="T9" fmla="*/ 24 h 26"/>
                  <a:gd name="T10" fmla="*/ 34 w 34"/>
                  <a:gd name="T11" fmla="*/ 20 h 26"/>
                  <a:gd name="T12" fmla="*/ 3 w 34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6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11"/>
                      <a:pt x="3" y="16"/>
                    </a:cubicBezTo>
                    <a:cubicBezTo>
                      <a:pt x="6" y="23"/>
                      <a:pt x="13" y="26"/>
                      <a:pt x="19" y="26"/>
                    </a:cubicBezTo>
                    <a:cubicBezTo>
                      <a:pt x="22" y="26"/>
                      <a:pt x="25" y="26"/>
                      <a:pt x="28" y="24"/>
                    </a:cubicBezTo>
                    <a:cubicBezTo>
                      <a:pt x="30" y="23"/>
                      <a:pt x="32" y="22"/>
                      <a:pt x="34" y="20"/>
                    </a:cubicBezTo>
                    <a:cubicBezTo>
                      <a:pt x="28" y="8"/>
                      <a:pt x="15" y="0"/>
                      <a:pt x="3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803"/>
              <p:cNvSpPr>
                <a:spLocks/>
              </p:cNvSpPr>
              <p:nvPr/>
            </p:nvSpPr>
            <p:spPr bwMode="auto">
              <a:xfrm>
                <a:off x="2790" y="2354"/>
                <a:ext cx="74" cy="63"/>
              </a:xfrm>
              <a:custGeom>
                <a:avLst/>
                <a:gdLst>
                  <a:gd name="T0" fmla="*/ 22 w 43"/>
                  <a:gd name="T1" fmla="*/ 0 h 37"/>
                  <a:gd name="T2" fmla="*/ 14 w 43"/>
                  <a:gd name="T3" fmla="*/ 1 h 37"/>
                  <a:gd name="T4" fmla="*/ 4 w 43"/>
                  <a:gd name="T5" fmla="*/ 26 h 37"/>
                  <a:gd name="T6" fmla="*/ 22 w 43"/>
                  <a:gd name="T7" fmla="*/ 37 h 37"/>
                  <a:gd name="T8" fmla="*/ 29 w 43"/>
                  <a:gd name="T9" fmla="*/ 36 h 37"/>
                  <a:gd name="T10" fmla="*/ 39 w 43"/>
                  <a:gd name="T11" fmla="*/ 11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9" y="0"/>
                      <a:pt x="17" y="0"/>
                      <a:pt x="14" y="1"/>
                    </a:cubicBezTo>
                    <a:cubicBezTo>
                      <a:pt x="5" y="6"/>
                      <a:pt x="0" y="17"/>
                      <a:pt x="4" y="26"/>
                    </a:cubicBezTo>
                    <a:cubicBezTo>
                      <a:pt x="8" y="33"/>
                      <a:pt x="14" y="37"/>
                      <a:pt x="22" y="37"/>
                    </a:cubicBezTo>
                    <a:cubicBezTo>
                      <a:pt x="24" y="37"/>
                      <a:pt x="27" y="37"/>
                      <a:pt x="29" y="36"/>
                    </a:cubicBezTo>
                    <a:cubicBezTo>
                      <a:pt x="39" y="32"/>
                      <a:pt x="43" y="21"/>
                      <a:pt x="39" y="11"/>
                    </a:cubicBezTo>
                    <a:cubicBezTo>
                      <a:pt x="36" y="4"/>
                      <a:pt x="29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804"/>
              <p:cNvSpPr>
                <a:spLocks/>
              </p:cNvSpPr>
              <p:nvPr/>
            </p:nvSpPr>
            <p:spPr bwMode="auto">
              <a:xfrm>
                <a:off x="2982" y="2093"/>
                <a:ext cx="92" cy="91"/>
              </a:xfrm>
              <a:custGeom>
                <a:avLst/>
                <a:gdLst>
                  <a:gd name="T0" fmla="*/ 27 w 54"/>
                  <a:gd name="T1" fmla="*/ 0 h 53"/>
                  <a:gd name="T2" fmla="*/ 22 w 54"/>
                  <a:gd name="T3" fmla="*/ 0 h 53"/>
                  <a:gd name="T4" fmla="*/ 23 w 54"/>
                  <a:gd name="T5" fmla="*/ 2 h 53"/>
                  <a:gd name="T6" fmla="*/ 14 w 54"/>
                  <a:gd name="T7" fmla="*/ 22 h 53"/>
                  <a:gd name="T8" fmla="*/ 8 w 54"/>
                  <a:gd name="T9" fmla="*/ 23 h 53"/>
                  <a:gd name="T10" fmla="*/ 1 w 54"/>
                  <a:gd name="T11" fmla="*/ 21 h 53"/>
                  <a:gd name="T12" fmla="*/ 2 w 54"/>
                  <a:gd name="T13" fmla="*/ 37 h 53"/>
                  <a:gd name="T14" fmla="*/ 27 w 54"/>
                  <a:gd name="T15" fmla="*/ 53 h 53"/>
                  <a:gd name="T16" fmla="*/ 37 w 54"/>
                  <a:gd name="T17" fmla="*/ 51 h 53"/>
                  <a:gd name="T18" fmla="*/ 40 w 54"/>
                  <a:gd name="T19" fmla="*/ 50 h 53"/>
                  <a:gd name="T20" fmla="*/ 46 w 54"/>
                  <a:gd name="T21" fmla="*/ 35 h 53"/>
                  <a:gd name="T22" fmla="*/ 53 w 54"/>
                  <a:gd name="T23" fmla="*/ 31 h 53"/>
                  <a:gd name="T24" fmla="*/ 51 w 54"/>
                  <a:gd name="T25" fmla="*/ 16 h 53"/>
                  <a:gd name="T26" fmla="*/ 27 w 5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25" y="0"/>
                      <a:pt x="24" y="0"/>
                      <a:pt x="22" y="0"/>
                    </a:cubicBezTo>
                    <a:cubicBezTo>
                      <a:pt x="23" y="1"/>
                      <a:pt x="23" y="2"/>
                      <a:pt x="23" y="2"/>
                    </a:cubicBezTo>
                    <a:cubicBezTo>
                      <a:pt x="26" y="10"/>
                      <a:pt x="22" y="19"/>
                      <a:pt x="14" y="22"/>
                    </a:cubicBezTo>
                    <a:cubicBezTo>
                      <a:pt x="12" y="23"/>
                      <a:pt x="10" y="23"/>
                      <a:pt x="8" y="23"/>
                    </a:cubicBezTo>
                    <a:cubicBezTo>
                      <a:pt x="6" y="23"/>
                      <a:pt x="3" y="22"/>
                      <a:pt x="1" y="21"/>
                    </a:cubicBezTo>
                    <a:cubicBezTo>
                      <a:pt x="0" y="26"/>
                      <a:pt x="0" y="32"/>
                      <a:pt x="2" y="37"/>
                    </a:cubicBezTo>
                    <a:cubicBezTo>
                      <a:pt x="7" y="47"/>
                      <a:pt x="17" y="53"/>
                      <a:pt x="27" y="53"/>
                    </a:cubicBezTo>
                    <a:cubicBezTo>
                      <a:pt x="30" y="53"/>
                      <a:pt x="34" y="52"/>
                      <a:pt x="37" y="51"/>
                    </a:cubicBezTo>
                    <a:cubicBezTo>
                      <a:pt x="38" y="50"/>
                      <a:pt x="39" y="50"/>
                      <a:pt x="40" y="50"/>
                    </a:cubicBezTo>
                    <a:cubicBezTo>
                      <a:pt x="40" y="44"/>
                      <a:pt x="42" y="39"/>
                      <a:pt x="46" y="35"/>
                    </a:cubicBezTo>
                    <a:cubicBezTo>
                      <a:pt x="48" y="33"/>
                      <a:pt x="50" y="32"/>
                      <a:pt x="53" y="31"/>
                    </a:cubicBezTo>
                    <a:cubicBezTo>
                      <a:pt x="54" y="26"/>
                      <a:pt x="53" y="21"/>
                      <a:pt x="51" y="16"/>
                    </a:cubicBezTo>
                    <a:cubicBezTo>
                      <a:pt x="47" y="6"/>
                      <a:pt x="37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805"/>
              <p:cNvSpPr>
                <a:spLocks/>
              </p:cNvSpPr>
              <p:nvPr/>
            </p:nvSpPr>
            <p:spPr bwMode="auto">
              <a:xfrm>
                <a:off x="3050" y="2146"/>
                <a:ext cx="23" cy="33"/>
              </a:xfrm>
              <a:custGeom>
                <a:avLst/>
                <a:gdLst>
                  <a:gd name="T0" fmla="*/ 13 w 13"/>
                  <a:gd name="T1" fmla="*/ 0 h 19"/>
                  <a:gd name="T2" fmla="*/ 6 w 13"/>
                  <a:gd name="T3" fmla="*/ 4 h 19"/>
                  <a:gd name="T4" fmla="*/ 0 w 13"/>
                  <a:gd name="T5" fmla="*/ 19 h 19"/>
                  <a:gd name="T6" fmla="*/ 13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13" y="0"/>
                    </a:moveTo>
                    <a:cubicBezTo>
                      <a:pt x="10" y="1"/>
                      <a:pt x="8" y="2"/>
                      <a:pt x="6" y="4"/>
                    </a:cubicBezTo>
                    <a:cubicBezTo>
                      <a:pt x="2" y="8"/>
                      <a:pt x="0" y="13"/>
                      <a:pt x="0" y="19"/>
                    </a:cubicBezTo>
                    <a:cubicBezTo>
                      <a:pt x="7" y="15"/>
                      <a:pt x="12" y="7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806"/>
              <p:cNvSpPr>
                <a:spLocks/>
              </p:cNvSpPr>
              <p:nvPr/>
            </p:nvSpPr>
            <p:spPr bwMode="auto">
              <a:xfrm>
                <a:off x="2984" y="2093"/>
                <a:ext cx="42" cy="40"/>
              </a:xfrm>
              <a:custGeom>
                <a:avLst/>
                <a:gdLst>
                  <a:gd name="T0" fmla="*/ 21 w 25"/>
                  <a:gd name="T1" fmla="*/ 0 h 23"/>
                  <a:gd name="T2" fmla="*/ 15 w 25"/>
                  <a:gd name="T3" fmla="*/ 2 h 23"/>
                  <a:gd name="T4" fmla="*/ 0 w 25"/>
                  <a:gd name="T5" fmla="*/ 21 h 23"/>
                  <a:gd name="T6" fmla="*/ 7 w 25"/>
                  <a:gd name="T7" fmla="*/ 23 h 23"/>
                  <a:gd name="T8" fmla="*/ 13 w 25"/>
                  <a:gd name="T9" fmla="*/ 22 h 23"/>
                  <a:gd name="T10" fmla="*/ 22 w 25"/>
                  <a:gd name="T11" fmla="*/ 2 h 23"/>
                  <a:gd name="T12" fmla="*/ 21 w 25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23">
                    <a:moveTo>
                      <a:pt x="21" y="0"/>
                    </a:moveTo>
                    <a:cubicBezTo>
                      <a:pt x="19" y="1"/>
                      <a:pt x="17" y="1"/>
                      <a:pt x="15" y="2"/>
                    </a:cubicBezTo>
                    <a:cubicBezTo>
                      <a:pt x="7" y="6"/>
                      <a:pt x="2" y="13"/>
                      <a:pt x="0" y="21"/>
                    </a:cubicBezTo>
                    <a:cubicBezTo>
                      <a:pt x="2" y="22"/>
                      <a:pt x="5" y="23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21" y="19"/>
                      <a:pt x="25" y="10"/>
                      <a:pt x="22" y="2"/>
                    </a:cubicBezTo>
                    <a:cubicBezTo>
                      <a:pt x="22" y="2"/>
                      <a:pt x="22" y="1"/>
                      <a:pt x="21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807"/>
              <p:cNvSpPr>
                <a:spLocks/>
              </p:cNvSpPr>
              <p:nvPr/>
            </p:nvSpPr>
            <p:spPr bwMode="auto">
              <a:xfrm>
                <a:off x="2992" y="2519"/>
                <a:ext cx="86" cy="36"/>
              </a:xfrm>
              <a:custGeom>
                <a:avLst/>
                <a:gdLst>
                  <a:gd name="T0" fmla="*/ 3 w 50"/>
                  <a:gd name="T1" fmla="*/ 0 h 21"/>
                  <a:gd name="T2" fmla="*/ 0 w 50"/>
                  <a:gd name="T3" fmla="*/ 3 h 21"/>
                  <a:gd name="T4" fmla="*/ 1 w 50"/>
                  <a:gd name="T5" fmla="*/ 4 h 21"/>
                  <a:gd name="T6" fmla="*/ 26 w 50"/>
                  <a:gd name="T7" fmla="*/ 21 h 21"/>
                  <a:gd name="T8" fmla="*/ 36 w 50"/>
                  <a:gd name="T9" fmla="*/ 19 h 21"/>
                  <a:gd name="T10" fmla="*/ 50 w 50"/>
                  <a:gd name="T11" fmla="*/ 6 h 21"/>
                  <a:gd name="T12" fmla="*/ 37 w 50"/>
                  <a:gd name="T13" fmla="*/ 7 h 21"/>
                  <a:gd name="T14" fmla="*/ 3 w 50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1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5" y="15"/>
                      <a:pt x="15" y="21"/>
                      <a:pt x="26" y="21"/>
                    </a:cubicBezTo>
                    <a:cubicBezTo>
                      <a:pt x="29" y="21"/>
                      <a:pt x="33" y="20"/>
                      <a:pt x="36" y="19"/>
                    </a:cubicBezTo>
                    <a:cubicBezTo>
                      <a:pt x="42" y="16"/>
                      <a:pt x="47" y="12"/>
                      <a:pt x="50" y="6"/>
                    </a:cubicBezTo>
                    <a:cubicBezTo>
                      <a:pt x="45" y="7"/>
                      <a:pt x="41" y="7"/>
                      <a:pt x="37" y="7"/>
                    </a:cubicBezTo>
                    <a:cubicBezTo>
                      <a:pt x="25" y="7"/>
                      <a:pt x="14" y="5"/>
                      <a:pt x="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808"/>
              <p:cNvSpPr>
                <a:spLocks/>
              </p:cNvSpPr>
              <p:nvPr/>
            </p:nvSpPr>
            <p:spPr bwMode="auto">
              <a:xfrm>
                <a:off x="2997" y="2460"/>
                <a:ext cx="88" cy="71"/>
              </a:xfrm>
              <a:custGeom>
                <a:avLst/>
                <a:gdLst>
                  <a:gd name="T0" fmla="*/ 23 w 51"/>
                  <a:gd name="T1" fmla="*/ 0 h 41"/>
                  <a:gd name="T2" fmla="*/ 12 w 51"/>
                  <a:gd name="T3" fmla="*/ 2 h 41"/>
                  <a:gd name="T4" fmla="*/ 5 w 51"/>
                  <a:gd name="T5" fmla="*/ 7 h 41"/>
                  <a:gd name="T6" fmla="*/ 0 w 51"/>
                  <a:gd name="T7" fmla="*/ 34 h 41"/>
                  <a:gd name="T8" fmla="*/ 34 w 51"/>
                  <a:gd name="T9" fmla="*/ 41 h 41"/>
                  <a:gd name="T10" fmla="*/ 47 w 51"/>
                  <a:gd name="T11" fmla="*/ 40 h 41"/>
                  <a:gd name="T12" fmla="*/ 48 w 51"/>
                  <a:gd name="T13" fmla="*/ 17 h 41"/>
                  <a:gd name="T14" fmla="*/ 23 w 5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41">
                    <a:moveTo>
                      <a:pt x="23" y="0"/>
                    </a:moveTo>
                    <a:cubicBezTo>
                      <a:pt x="19" y="0"/>
                      <a:pt x="15" y="1"/>
                      <a:pt x="12" y="2"/>
                    </a:cubicBezTo>
                    <a:cubicBezTo>
                      <a:pt x="9" y="3"/>
                      <a:pt x="7" y="5"/>
                      <a:pt x="5" y="7"/>
                    </a:cubicBezTo>
                    <a:cubicBezTo>
                      <a:pt x="8" y="16"/>
                      <a:pt x="7" y="27"/>
                      <a:pt x="0" y="34"/>
                    </a:cubicBezTo>
                    <a:cubicBezTo>
                      <a:pt x="11" y="39"/>
                      <a:pt x="22" y="41"/>
                      <a:pt x="34" y="41"/>
                    </a:cubicBezTo>
                    <a:cubicBezTo>
                      <a:pt x="38" y="41"/>
                      <a:pt x="42" y="41"/>
                      <a:pt x="47" y="40"/>
                    </a:cubicBezTo>
                    <a:cubicBezTo>
                      <a:pt x="50" y="33"/>
                      <a:pt x="51" y="25"/>
                      <a:pt x="48" y="17"/>
                    </a:cubicBezTo>
                    <a:cubicBezTo>
                      <a:pt x="43" y="6"/>
                      <a:pt x="33" y="0"/>
                      <a:pt x="2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809"/>
              <p:cNvSpPr>
                <a:spLocks/>
              </p:cNvSpPr>
              <p:nvPr/>
            </p:nvSpPr>
            <p:spPr bwMode="auto">
              <a:xfrm>
                <a:off x="2991" y="2515"/>
                <a:ext cx="6" cy="9"/>
              </a:xfrm>
              <a:custGeom>
                <a:avLst/>
                <a:gdLst>
                  <a:gd name="T0" fmla="*/ 0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0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810"/>
              <p:cNvSpPr>
                <a:spLocks/>
              </p:cNvSpPr>
              <p:nvPr/>
            </p:nvSpPr>
            <p:spPr bwMode="auto">
              <a:xfrm>
                <a:off x="2987" y="2472"/>
                <a:ext cx="24" cy="47"/>
              </a:xfrm>
              <a:custGeom>
                <a:avLst/>
                <a:gdLst>
                  <a:gd name="T0" fmla="*/ 11 w 14"/>
                  <a:gd name="T1" fmla="*/ 0 h 27"/>
                  <a:gd name="T2" fmla="*/ 2 w 14"/>
                  <a:gd name="T3" fmla="*/ 25 h 27"/>
                  <a:gd name="T4" fmla="*/ 6 w 14"/>
                  <a:gd name="T5" fmla="*/ 27 h 27"/>
                  <a:gd name="T6" fmla="*/ 11 w 14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7">
                    <a:moveTo>
                      <a:pt x="11" y="0"/>
                    </a:moveTo>
                    <a:cubicBezTo>
                      <a:pt x="4" y="6"/>
                      <a:pt x="0" y="15"/>
                      <a:pt x="2" y="25"/>
                    </a:cubicBezTo>
                    <a:cubicBezTo>
                      <a:pt x="3" y="25"/>
                      <a:pt x="5" y="26"/>
                      <a:pt x="6" y="27"/>
                    </a:cubicBezTo>
                    <a:cubicBezTo>
                      <a:pt x="13" y="20"/>
                      <a:pt x="14" y="9"/>
                      <a:pt x="11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811"/>
              <p:cNvSpPr>
                <a:spLocks/>
              </p:cNvSpPr>
              <p:nvPr/>
            </p:nvSpPr>
            <p:spPr bwMode="auto">
              <a:xfrm>
                <a:off x="2836" y="2222"/>
                <a:ext cx="50" cy="41"/>
              </a:xfrm>
              <a:custGeom>
                <a:avLst/>
                <a:gdLst>
                  <a:gd name="T0" fmla="*/ 15 w 29"/>
                  <a:gd name="T1" fmla="*/ 0 h 24"/>
                  <a:gd name="T2" fmla="*/ 9 w 29"/>
                  <a:gd name="T3" fmla="*/ 1 h 24"/>
                  <a:gd name="T4" fmla="*/ 2 w 29"/>
                  <a:gd name="T5" fmla="*/ 19 h 24"/>
                  <a:gd name="T6" fmla="*/ 5 w 29"/>
                  <a:gd name="T7" fmla="*/ 23 h 24"/>
                  <a:gd name="T8" fmla="*/ 11 w 29"/>
                  <a:gd name="T9" fmla="*/ 22 h 24"/>
                  <a:gd name="T10" fmla="*/ 22 w 29"/>
                  <a:gd name="T11" fmla="*/ 24 h 24"/>
                  <a:gd name="T12" fmla="*/ 27 w 29"/>
                  <a:gd name="T13" fmla="*/ 8 h 24"/>
                  <a:gd name="T14" fmla="*/ 15 w 29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4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3" y="4"/>
                      <a:pt x="0" y="12"/>
                      <a:pt x="2" y="19"/>
                    </a:cubicBezTo>
                    <a:cubicBezTo>
                      <a:pt x="3" y="20"/>
                      <a:pt x="4" y="21"/>
                      <a:pt x="5" y="23"/>
                    </a:cubicBezTo>
                    <a:cubicBezTo>
                      <a:pt x="7" y="22"/>
                      <a:pt x="9" y="22"/>
                      <a:pt x="11" y="22"/>
                    </a:cubicBezTo>
                    <a:cubicBezTo>
                      <a:pt x="15" y="22"/>
                      <a:pt x="19" y="23"/>
                      <a:pt x="22" y="24"/>
                    </a:cubicBezTo>
                    <a:cubicBezTo>
                      <a:pt x="27" y="21"/>
                      <a:pt x="29" y="14"/>
                      <a:pt x="27" y="8"/>
                    </a:cubicBezTo>
                    <a:cubicBezTo>
                      <a:pt x="25" y="3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812"/>
              <p:cNvSpPr>
                <a:spLocks/>
              </p:cNvSpPr>
              <p:nvPr/>
            </p:nvSpPr>
            <p:spPr bwMode="auto">
              <a:xfrm>
                <a:off x="2845" y="2260"/>
                <a:ext cx="29" cy="8"/>
              </a:xfrm>
              <a:custGeom>
                <a:avLst/>
                <a:gdLst>
                  <a:gd name="T0" fmla="*/ 6 w 17"/>
                  <a:gd name="T1" fmla="*/ 0 h 5"/>
                  <a:gd name="T2" fmla="*/ 0 w 17"/>
                  <a:gd name="T3" fmla="*/ 1 h 5"/>
                  <a:gd name="T4" fmla="*/ 10 w 17"/>
                  <a:gd name="T5" fmla="*/ 5 h 5"/>
                  <a:gd name="T6" fmla="*/ 15 w 17"/>
                  <a:gd name="T7" fmla="*/ 4 h 5"/>
                  <a:gd name="T8" fmla="*/ 17 w 17"/>
                  <a:gd name="T9" fmla="*/ 2 h 5"/>
                  <a:gd name="T10" fmla="*/ 6 w 1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5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1" y="5"/>
                      <a:pt x="13" y="4"/>
                      <a:pt x="15" y="4"/>
                    </a:cubicBezTo>
                    <a:cubicBezTo>
                      <a:pt x="16" y="3"/>
                      <a:pt x="16" y="3"/>
                      <a:pt x="17" y="2"/>
                    </a:cubicBezTo>
                    <a:cubicBezTo>
                      <a:pt x="14" y="1"/>
                      <a:pt x="10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813"/>
              <p:cNvSpPr>
                <a:spLocks/>
              </p:cNvSpPr>
              <p:nvPr/>
            </p:nvSpPr>
            <p:spPr bwMode="auto">
              <a:xfrm>
                <a:off x="2877" y="2491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5 w 16"/>
                  <a:gd name="T3" fmla="*/ 0 h 14"/>
                  <a:gd name="T4" fmla="*/ 2 w 16"/>
                  <a:gd name="T5" fmla="*/ 9 h 14"/>
                  <a:gd name="T6" fmla="*/ 8 w 16"/>
                  <a:gd name="T7" fmla="*/ 14 h 14"/>
                  <a:gd name="T8" fmla="*/ 11 w 16"/>
                  <a:gd name="T9" fmla="*/ 13 h 14"/>
                  <a:gd name="T10" fmla="*/ 15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2" y="2"/>
                      <a:pt x="0" y="6"/>
                      <a:pt x="2" y="9"/>
                    </a:cubicBezTo>
                    <a:cubicBezTo>
                      <a:pt x="3" y="12"/>
                      <a:pt x="6" y="14"/>
                      <a:pt x="8" y="14"/>
                    </a:cubicBezTo>
                    <a:cubicBezTo>
                      <a:pt x="9" y="14"/>
                      <a:pt x="10" y="13"/>
                      <a:pt x="11" y="13"/>
                    </a:cubicBezTo>
                    <a:cubicBezTo>
                      <a:pt x="15" y="12"/>
                      <a:pt x="16" y="7"/>
                      <a:pt x="15" y="4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814"/>
              <p:cNvSpPr>
                <a:spLocks/>
              </p:cNvSpPr>
              <p:nvPr/>
            </p:nvSpPr>
            <p:spPr bwMode="auto">
              <a:xfrm>
                <a:off x="3155" y="2119"/>
                <a:ext cx="65" cy="39"/>
              </a:xfrm>
              <a:custGeom>
                <a:avLst/>
                <a:gdLst>
                  <a:gd name="T0" fmla="*/ 1 w 38"/>
                  <a:gd name="T1" fmla="*/ 0 h 23"/>
                  <a:gd name="T2" fmla="*/ 2 w 38"/>
                  <a:gd name="T3" fmla="*/ 12 h 23"/>
                  <a:gd name="T4" fmla="*/ 2 w 38"/>
                  <a:gd name="T5" fmla="*/ 12 h 23"/>
                  <a:gd name="T6" fmla="*/ 22 w 38"/>
                  <a:gd name="T7" fmla="*/ 23 h 23"/>
                  <a:gd name="T8" fmla="*/ 26 w 38"/>
                  <a:gd name="T9" fmla="*/ 22 h 23"/>
                  <a:gd name="T10" fmla="*/ 38 w 38"/>
                  <a:gd name="T11" fmla="*/ 4 h 23"/>
                  <a:gd name="T12" fmla="*/ 28 w 38"/>
                  <a:gd name="T13" fmla="*/ 4 h 23"/>
                  <a:gd name="T14" fmla="*/ 1 w 38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3">
                    <a:moveTo>
                      <a:pt x="1" y="0"/>
                    </a:moveTo>
                    <a:cubicBezTo>
                      <a:pt x="0" y="4"/>
                      <a:pt x="0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0" y="12"/>
                      <a:pt x="18" y="16"/>
                      <a:pt x="22" y="23"/>
                    </a:cubicBezTo>
                    <a:cubicBezTo>
                      <a:pt x="24" y="23"/>
                      <a:pt x="25" y="22"/>
                      <a:pt x="26" y="22"/>
                    </a:cubicBezTo>
                    <a:cubicBezTo>
                      <a:pt x="34" y="19"/>
                      <a:pt x="38" y="11"/>
                      <a:pt x="38" y="4"/>
                    </a:cubicBezTo>
                    <a:cubicBezTo>
                      <a:pt x="34" y="4"/>
                      <a:pt x="31" y="4"/>
                      <a:pt x="28" y="4"/>
                    </a:cubicBezTo>
                    <a:cubicBezTo>
                      <a:pt x="19" y="4"/>
                      <a:pt x="10" y="3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815"/>
              <p:cNvSpPr>
                <a:spLocks/>
              </p:cNvSpPr>
              <p:nvPr/>
            </p:nvSpPr>
            <p:spPr bwMode="auto">
              <a:xfrm>
                <a:off x="3157" y="2095"/>
                <a:ext cx="63" cy="31"/>
              </a:xfrm>
              <a:custGeom>
                <a:avLst/>
                <a:gdLst>
                  <a:gd name="T0" fmla="*/ 18 w 37"/>
                  <a:gd name="T1" fmla="*/ 0 h 18"/>
                  <a:gd name="T2" fmla="*/ 10 w 37"/>
                  <a:gd name="T3" fmla="*/ 1 h 18"/>
                  <a:gd name="T4" fmla="*/ 0 w 37"/>
                  <a:gd name="T5" fmla="*/ 14 h 18"/>
                  <a:gd name="T6" fmla="*/ 27 w 37"/>
                  <a:gd name="T7" fmla="*/ 18 h 18"/>
                  <a:gd name="T8" fmla="*/ 37 w 37"/>
                  <a:gd name="T9" fmla="*/ 18 h 18"/>
                  <a:gd name="T10" fmla="*/ 35 w 37"/>
                  <a:gd name="T11" fmla="*/ 11 h 18"/>
                  <a:gd name="T12" fmla="*/ 18 w 37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8">
                    <a:moveTo>
                      <a:pt x="18" y="0"/>
                    </a:moveTo>
                    <a:cubicBezTo>
                      <a:pt x="15" y="0"/>
                      <a:pt x="13" y="0"/>
                      <a:pt x="10" y="1"/>
                    </a:cubicBezTo>
                    <a:cubicBezTo>
                      <a:pt x="5" y="4"/>
                      <a:pt x="1" y="9"/>
                      <a:pt x="0" y="14"/>
                    </a:cubicBezTo>
                    <a:cubicBezTo>
                      <a:pt x="9" y="17"/>
                      <a:pt x="18" y="18"/>
                      <a:pt x="27" y="18"/>
                    </a:cubicBezTo>
                    <a:cubicBezTo>
                      <a:pt x="30" y="18"/>
                      <a:pt x="33" y="18"/>
                      <a:pt x="37" y="18"/>
                    </a:cubicBezTo>
                    <a:cubicBezTo>
                      <a:pt x="36" y="15"/>
                      <a:pt x="36" y="13"/>
                      <a:pt x="35" y="11"/>
                    </a:cubicBezTo>
                    <a:cubicBezTo>
                      <a:pt x="32" y="4"/>
                      <a:pt x="25" y="0"/>
                      <a:pt x="18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816"/>
              <p:cNvSpPr>
                <a:spLocks/>
              </p:cNvSpPr>
              <p:nvPr/>
            </p:nvSpPr>
            <p:spPr bwMode="auto">
              <a:xfrm>
                <a:off x="3158" y="2140"/>
                <a:ext cx="35" cy="18"/>
              </a:xfrm>
              <a:custGeom>
                <a:avLst/>
                <a:gdLst>
                  <a:gd name="T0" fmla="*/ 0 w 20"/>
                  <a:gd name="T1" fmla="*/ 0 h 11"/>
                  <a:gd name="T2" fmla="*/ 17 w 20"/>
                  <a:gd name="T3" fmla="*/ 11 h 11"/>
                  <a:gd name="T4" fmla="*/ 20 w 20"/>
                  <a:gd name="T5" fmla="*/ 11 h 11"/>
                  <a:gd name="T6" fmla="*/ 0 w 20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1">
                    <a:moveTo>
                      <a:pt x="0" y="0"/>
                    </a:moveTo>
                    <a:cubicBezTo>
                      <a:pt x="3" y="7"/>
                      <a:pt x="10" y="11"/>
                      <a:pt x="17" y="11"/>
                    </a:cubicBezTo>
                    <a:cubicBezTo>
                      <a:pt x="18" y="11"/>
                      <a:pt x="19" y="11"/>
                      <a:pt x="20" y="11"/>
                    </a:cubicBezTo>
                    <a:cubicBezTo>
                      <a:pt x="16" y="4"/>
                      <a:pt x="8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817"/>
              <p:cNvSpPr>
                <a:spLocks/>
              </p:cNvSpPr>
              <p:nvPr/>
            </p:nvSpPr>
            <p:spPr bwMode="auto">
              <a:xfrm>
                <a:off x="3167" y="2954"/>
                <a:ext cx="60" cy="79"/>
              </a:xfrm>
              <a:custGeom>
                <a:avLst/>
                <a:gdLst>
                  <a:gd name="T0" fmla="*/ 13 w 35"/>
                  <a:gd name="T1" fmla="*/ 0 h 46"/>
                  <a:gd name="T2" fmla="*/ 9 w 35"/>
                  <a:gd name="T3" fmla="*/ 4 h 46"/>
                  <a:gd name="T4" fmla="*/ 12 w 35"/>
                  <a:gd name="T5" fmla="*/ 40 h 46"/>
                  <a:gd name="T6" fmla="*/ 28 w 35"/>
                  <a:gd name="T7" fmla="*/ 46 h 46"/>
                  <a:gd name="T8" fmla="*/ 35 w 35"/>
                  <a:gd name="T9" fmla="*/ 45 h 46"/>
                  <a:gd name="T10" fmla="*/ 31 w 35"/>
                  <a:gd name="T11" fmla="*/ 44 h 46"/>
                  <a:gd name="T12" fmla="*/ 13 w 35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6">
                    <a:moveTo>
                      <a:pt x="13" y="0"/>
                    </a:moveTo>
                    <a:cubicBezTo>
                      <a:pt x="11" y="1"/>
                      <a:pt x="10" y="2"/>
                      <a:pt x="9" y="4"/>
                    </a:cubicBezTo>
                    <a:cubicBezTo>
                      <a:pt x="0" y="15"/>
                      <a:pt x="1" y="31"/>
                      <a:pt x="12" y="40"/>
                    </a:cubicBezTo>
                    <a:cubicBezTo>
                      <a:pt x="17" y="44"/>
                      <a:pt x="22" y="46"/>
                      <a:pt x="28" y="46"/>
                    </a:cubicBezTo>
                    <a:cubicBezTo>
                      <a:pt x="31" y="46"/>
                      <a:pt x="33" y="46"/>
                      <a:pt x="35" y="45"/>
                    </a:cubicBezTo>
                    <a:cubicBezTo>
                      <a:pt x="34" y="45"/>
                      <a:pt x="33" y="45"/>
                      <a:pt x="31" y="44"/>
                    </a:cubicBezTo>
                    <a:cubicBezTo>
                      <a:pt x="14" y="37"/>
                      <a:pt x="6" y="17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818"/>
              <p:cNvSpPr>
                <a:spLocks/>
              </p:cNvSpPr>
              <p:nvPr/>
            </p:nvSpPr>
            <p:spPr bwMode="auto">
              <a:xfrm>
                <a:off x="3177" y="2946"/>
                <a:ext cx="88" cy="86"/>
              </a:xfrm>
              <a:custGeom>
                <a:avLst/>
                <a:gdLst>
                  <a:gd name="T0" fmla="*/ 22 w 51"/>
                  <a:gd name="T1" fmla="*/ 0 h 50"/>
                  <a:gd name="T2" fmla="*/ 7 w 51"/>
                  <a:gd name="T3" fmla="*/ 5 h 50"/>
                  <a:gd name="T4" fmla="*/ 25 w 51"/>
                  <a:gd name="T5" fmla="*/ 49 h 50"/>
                  <a:gd name="T6" fmla="*/ 29 w 51"/>
                  <a:gd name="T7" fmla="*/ 50 h 50"/>
                  <a:gd name="T8" fmla="*/ 42 w 51"/>
                  <a:gd name="T9" fmla="*/ 42 h 50"/>
                  <a:gd name="T10" fmla="*/ 39 w 51"/>
                  <a:gd name="T11" fmla="*/ 6 h 50"/>
                  <a:gd name="T12" fmla="*/ 22 w 51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50">
                    <a:moveTo>
                      <a:pt x="22" y="0"/>
                    </a:moveTo>
                    <a:cubicBezTo>
                      <a:pt x="17" y="0"/>
                      <a:pt x="11" y="1"/>
                      <a:pt x="7" y="5"/>
                    </a:cubicBezTo>
                    <a:cubicBezTo>
                      <a:pt x="0" y="22"/>
                      <a:pt x="8" y="42"/>
                      <a:pt x="25" y="49"/>
                    </a:cubicBezTo>
                    <a:cubicBezTo>
                      <a:pt x="27" y="50"/>
                      <a:pt x="28" y="50"/>
                      <a:pt x="29" y="50"/>
                    </a:cubicBezTo>
                    <a:cubicBezTo>
                      <a:pt x="34" y="49"/>
                      <a:pt x="38" y="46"/>
                      <a:pt x="42" y="42"/>
                    </a:cubicBezTo>
                    <a:cubicBezTo>
                      <a:pt x="51" y="31"/>
                      <a:pt x="50" y="15"/>
                      <a:pt x="39" y="6"/>
                    </a:cubicBezTo>
                    <a:cubicBezTo>
                      <a:pt x="34" y="2"/>
                      <a:pt x="28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819"/>
              <p:cNvSpPr>
                <a:spLocks/>
              </p:cNvSpPr>
              <p:nvPr/>
            </p:nvSpPr>
            <p:spPr bwMode="auto">
              <a:xfrm>
                <a:off x="3011" y="2977"/>
                <a:ext cx="57" cy="53"/>
              </a:xfrm>
              <a:custGeom>
                <a:avLst/>
                <a:gdLst>
                  <a:gd name="T0" fmla="*/ 16 w 33"/>
                  <a:gd name="T1" fmla="*/ 0 h 31"/>
                  <a:gd name="T2" fmla="*/ 4 w 33"/>
                  <a:gd name="T3" fmla="*/ 5 h 31"/>
                  <a:gd name="T4" fmla="*/ 3 w 33"/>
                  <a:gd name="T5" fmla="*/ 7 h 31"/>
                  <a:gd name="T6" fmla="*/ 5 w 33"/>
                  <a:gd name="T7" fmla="*/ 15 h 31"/>
                  <a:gd name="T8" fmla="*/ 0 w 33"/>
                  <a:gd name="T9" fmla="*/ 19 h 31"/>
                  <a:gd name="T10" fmla="*/ 5 w 33"/>
                  <a:gd name="T11" fmla="*/ 27 h 31"/>
                  <a:gd name="T12" fmla="*/ 15 w 33"/>
                  <a:gd name="T13" fmla="*/ 31 h 31"/>
                  <a:gd name="T14" fmla="*/ 27 w 33"/>
                  <a:gd name="T15" fmla="*/ 25 h 31"/>
                  <a:gd name="T16" fmla="*/ 26 w 33"/>
                  <a:gd name="T17" fmla="*/ 3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1" y="0"/>
                      <a:pt x="7" y="2"/>
                      <a:pt x="4" y="5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6" y="8"/>
                      <a:pt x="7" y="12"/>
                      <a:pt x="5" y="15"/>
                    </a:cubicBezTo>
                    <a:cubicBezTo>
                      <a:pt x="5" y="18"/>
                      <a:pt x="3" y="19"/>
                      <a:pt x="0" y="19"/>
                    </a:cubicBezTo>
                    <a:cubicBezTo>
                      <a:pt x="1" y="22"/>
                      <a:pt x="3" y="25"/>
                      <a:pt x="5" y="27"/>
                    </a:cubicBezTo>
                    <a:cubicBezTo>
                      <a:pt x="8" y="30"/>
                      <a:pt x="12" y="31"/>
                      <a:pt x="15" y="31"/>
                    </a:cubicBezTo>
                    <a:cubicBezTo>
                      <a:pt x="20" y="31"/>
                      <a:pt x="24" y="29"/>
                      <a:pt x="27" y="25"/>
                    </a:cubicBezTo>
                    <a:cubicBezTo>
                      <a:pt x="33" y="19"/>
                      <a:pt x="32" y="9"/>
                      <a:pt x="26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20"/>
              <p:cNvSpPr>
                <a:spLocks/>
              </p:cNvSpPr>
              <p:nvPr/>
            </p:nvSpPr>
            <p:spPr bwMode="auto">
              <a:xfrm>
                <a:off x="3009" y="2989"/>
                <a:ext cx="14" cy="20"/>
              </a:xfrm>
              <a:custGeom>
                <a:avLst/>
                <a:gdLst>
                  <a:gd name="T0" fmla="*/ 4 w 8"/>
                  <a:gd name="T1" fmla="*/ 0 h 12"/>
                  <a:gd name="T2" fmla="*/ 1 w 8"/>
                  <a:gd name="T3" fmla="*/ 12 h 12"/>
                  <a:gd name="T4" fmla="*/ 6 w 8"/>
                  <a:gd name="T5" fmla="*/ 8 h 12"/>
                  <a:gd name="T6" fmla="*/ 4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4" y="0"/>
                    </a:moveTo>
                    <a:cubicBezTo>
                      <a:pt x="1" y="3"/>
                      <a:pt x="0" y="8"/>
                      <a:pt x="1" y="12"/>
                    </a:cubicBezTo>
                    <a:cubicBezTo>
                      <a:pt x="4" y="12"/>
                      <a:pt x="6" y="11"/>
                      <a:pt x="6" y="8"/>
                    </a:cubicBezTo>
                    <a:cubicBezTo>
                      <a:pt x="8" y="5"/>
                      <a:pt x="7" y="1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821"/>
              <p:cNvSpPr>
                <a:spLocks/>
              </p:cNvSpPr>
              <p:nvPr/>
            </p:nvSpPr>
            <p:spPr bwMode="auto">
              <a:xfrm>
                <a:off x="3023" y="2761"/>
                <a:ext cx="123" cy="116"/>
              </a:xfrm>
              <a:custGeom>
                <a:avLst/>
                <a:gdLst>
                  <a:gd name="T0" fmla="*/ 34 w 72"/>
                  <a:gd name="T1" fmla="*/ 0 h 68"/>
                  <a:gd name="T2" fmla="*/ 28 w 72"/>
                  <a:gd name="T3" fmla="*/ 0 h 68"/>
                  <a:gd name="T4" fmla="*/ 0 w 72"/>
                  <a:gd name="T5" fmla="*/ 40 h 68"/>
                  <a:gd name="T6" fmla="*/ 4 w 72"/>
                  <a:gd name="T7" fmla="*/ 50 h 68"/>
                  <a:gd name="T8" fmla="*/ 15 w 72"/>
                  <a:gd name="T9" fmla="*/ 46 h 68"/>
                  <a:gd name="T10" fmla="*/ 22 w 72"/>
                  <a:gd name="T11" fmla="*/ 47 h 68"/>
                  <a:gd name="T12" fmla="*/ 33 w 72"/>
                  <a:gd name="T13" fmla="*/ 68 h 68"/>
                  <a:gd name="T14" fmla="*/ 34 w 72"/>
                  <a:gd name="T15" fmla="*/ 68 h 68"/>
                  <a:gd name="T16" fmla="*/ 60 w 72"/>
                  <a:gd name="T17" fmla="*/ 56 h 68"/>
                  <a:gd name="T18" fmla="*/ 56 w 72"/>
                  <a:gd name="T19" fmla="*/ 8 h 68"/>
                  <a:gd name="T20" fmla="*/ 34 w 72"/>
                  <a:gd name="T2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8">
                    <a:moveTo>
                      <a:pt x="34" y="0"/>
                    </a:moveTo>
                    <a:cubicBezTo>
                      <a:pt x="32" y="0"/>
                      <a:pt x="30" y="0"/>
                      <a:pt x="28" y="0"/>
                    </a:cubicBezTo>
                    <a:cubicBezTo>
                      <a:pt x="23" y="16"/>
                      <a:pt x="13" y="30"/>
                      <a:pt x="0" y="40"/>
                    </a:cubicBezTo>
                    <a:cubicBezTo>
                      <a:pt x="1" y="43"/>
                      <a:pt x="2" y="47"/>
                      <a:pt x="4" y="50"/>
                    </a:cubicBezTo>
                    <a:cubicBezTo>
                      <a:pt x="7" y="47"/>
                      <a:pt x="11" y="46"/>
                      <a:pt x="15" y="46"/>
                    </a:cubicBezTo>
                    <a:cubicBezTo>
                      <a:pt x="17" y="46"/>
                      <a:pt x="20" y="46"/>
                      <a:pt x="22" y="47"/>
                    </a:cubicBezTo>
                    <a:cubicBezTo>
                      <a:pt x="31" y="51"/>
                      <a:pt x="35" y="60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44" y="68"/>
                      <a:pt x="53" y="64"/>
                      <a:pt x="60" y="56"/>
                    </a:cubicBezTo>
                    <a:cubicBezTo>
                      <a:pt x="72" y="42"/>
                      <a:pt x="71" y="20"/>
                      <a:pt x="56" y="8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822"/>
              <p:cNvSpPr>
                <a:spLocks/>
              </p:cNvSpPr>
              <p:nvPr/>
            </p:nvSpPr>
            <p:spPr bwMode="auto">
              <a:xfrm>
                <a:off x="3030" y="2839"/>
                <a:ext cx="53" cy="38"/>
              </a:xfrm>
              <a:custGeom>
                <a:avLst/>
                <a:gdLst>
                  <a:gd name="T0" fmla="*/ 11 w 31"/>
                  <a:gd name="T1" fmla="*/ 0 h 22"/>
                  <a:gd name="T2" fmla="*/ 0 w 31"/>
                  <a:gd name="T3" fmla="*/ 4 h 22"/>
                  <a:gd name="T4" fmla="*/ 8 w 31"/>
                  <a:gd name="T5" fmla="*/ 14 h 22"/>
                  <a:gd name="T6" fmla="*/ 29 w 31"/>
                  <a:gd name="T7" fmla="*/ 22 h 22"/>
                  <a:gd name="T8" fmla="*/ 18 w 31"/>
                  <a:gd name="T9" fmla="*/ 1 h 22"/>
                  <a:gd name="T10" fmla="*/ 11 w 3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2">
                    <a:moveTo>
                      <a:pt x="11" y="0"/>
                    </a:moveTo>
                    <a:cubicBezTo>
                      <a:pt x="7" y="0"/>
                      <a:pt x="3" y="1"/>
                      <a:pt x="0" y="4"/>
                    </a:cubicBezTo>
                    <a:cubicBezTo>
                      <a:pt x="2" y="8"/>
                      <a:pt x="4" y="11"/>
                      <a:pt x="8" y="14"/>
                    </a:cubicBezTo>
                    <a:cubicBezTo>
                      <a:pt x="14" y="20"/>
                      <a:pt x="22" y="22"/>
                      <a:pt x="29" y="22"/>
                    </a:cubicBezTo>
                    <a:cubicBezTo>
                      <a:pt x="31" y="14"/>
                      <a:pt x="27" y="5"/>
                      <a:pt x="18" y="1"/>
                    </a:cubicBezTo>
                    <a:cubicBezTo>
                      <a:pt x="16" y="0"/>
                      <a:pt x="13" y="0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823"/>
              <p:cNvSpPr>
                <a:spLocks/>
              </p:cNvSpPr>
              <p:nvPr/>
            </p:nvSpPr>
            <p:spPr bwMode="auto">
              <a:xfrm>
                <a:off x="3191" y="2689"/>
                <a:ext cx="91" cy="87"/>
              </a:xfrm>
              <a:custGeom>
                <a:avLst/>
                <a:gdLst>
                  <a:gd name="T0" fmla="*/ 38 w 53"/>
                  <a:gd name="T1" fmla="*/ 0 h 51"/>
                  <a:gd name="T2" fmla="*/ 24 w 53"/>
                  <a:gd name="T3" fmla="*/ 20 h 51"/>
                  <a:gd name="T4" fmla="*/ 12 w 53"/>
                  <a:gd name="T5" fmla="*/ 23 h 51"/>
                  <a:gd name="T6" fmla="*/ 1 w 53"/>
                  <a:gd name="T7" fmla="*/ 20 h 51"/>
                  <a:gd name="T8" fmla="*/ 10 w 53"/>
                  <a:gd name="T9" fmla="*/ 45 h 51"/>
                  <a:gd name="T10" fmla="*/ 27 w 53"/>
                  <a:gd name="T11" fmla="*/ 51 h 51"/>
                  <a:gd name="T12" fmla="*/ 47 w 53"/>
                  <a:gd name="T13" fmla="*/ 42 h 51"/>
                  <a:gd name="T14" fmla="*/ 53 w 53"/>
                  <a:gd name="T15" fmla="*/ 27 h 51"/>
                  <a:gd name="T16" fmla="*/ 52 w 53"/>
                  <a:gd name="T17" fmla="*/ 26 h 51"/>
                  <a:gd name="T18" fmla="*/ 48 w 53"/>
                  <a:gd name="T19" fmla="*/ 8 h 51"/>
                  <a:gd name="T20" fmla="*/ 44 w 53"/>
                  <a:gd name="T21" fmla="*/ 4 h 51"/>
                  <a:gd name="T22" fmla="*/ 38 w 53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51">
                    <a:moveTo>
                      <a:pt x="38" y="0"/>
                    </a:moveTo>
                    <a:cubicBezTo>
                      <a:pt x="37" y="8"/>
                      <a:pt x="32" y="16"/>
                      <a:pt x="24" y="20"/>
                    </a:cubicBezTo>
                    <a:cubicBezTo>
                      <a:pt x="20" y="22"/>
                      <a:pt x="16" y="23"/>
                      <a:pt x="12" y="23"/>
                    </a:cubicBezTo>
                    <a:cubicBezTo>
                      <a:pt x="8" y="23"/>
                      <a:pt x="4" y="22"/>
                      <a:pt x="1" y="20"/>
                    </a:cubicBezTo>
                    <a:cubicBezTo>
                      <a:pt x="0" y="29"/>
                      <a:pt x="3" y="39"/>
                      <a:pt x="10" y="45"/>
                    </a:cubicBezTo>
                    <a:cubicBezTo>
                      <a:pt x="15" y="49"/>
                      <a:pt x="21" y="51"/>
                      <a:pt x="27" y="51"/>
                    </a:cubicBezTo>
                    <a:cubicBezTo>
                      <a:pt x="35" y="51"/>
                      <a:pt x="42" y="48"/>
                      <a:pt x="47" y="42"/>
                    </a:cubicBezTo>
                    <a:cubicBezTo>
                      <a:pt x="51" y="37"/>
                      <a:pt x="53" y="32"/>
                      <a:pt x="53" y="27"/>
                    </a:cubicBezTo>
                    <a:cubicBezTo>
                      <a:pt x="53" y="27"/>
                      <a:pt x="53" y="27"/>
                      <a:pt x="52" y="26"/>
                    </a:cubicBezTo>
                    <a:cubicBezTo>
                      <a:pt x="47" y="22"/>
                      <a:pt x="45" y="14"/>
                      <a:pt x="48" y="8"/>
                    </a:cubicBezTo>
                    <a:cubicBezTo>
                      <a:pt x="47" y="7"/>
                      <a:pt x="46" y="5"/>
                      <a:pt x="44" y="4"/>
                    </a:cubicBezTo>
                    <a:cubicBezTo>
                      <a:pt x="42" y="3"/>
                      <a:pt x="40" y="1"/>
                      <a:pt x="3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824"/>
              <p:cNvSpPr>
                <a:spLocks/>
              </p:cNvSpPr>
              <p:nvPr/>
            </p:nvSpPr>
            <p:spPr bwMode="auto">
              <a:xfrm>
                <a:off x="3268" y="2702"/>
                <a:ext cx="15" cy="33"/>
              </a:xfrm>
              <a:custGeom>
                <a:avLst/>
                <a:gdLst>
                  <a:gd name="T0" fmla="*/ 3 w 9"/>
                  <a:gd name="T1" fmla="*/ 0 h 19"/>
                  <a:gd name="T2" fmla="*/ 7 w 9"/>
                  <a:gd name="T3" fmla="*/ 18 h 19"/>
                  <a:gd name="T4" fmla="*/ 8 w 9"/>
                  <a:gd name="T5" fmla="*/ 19 h 19"/>
                  <a:gd name="T6" fmla="*/ 3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3" y="0"/>
                    </a:moveTo>
                    <a:cubicBezTo>
                      <a:pt x="0" y="6"/>
                      <a:pt x="2" y="14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3"/>
                      <a:pt x="7" y="6"/>
                      <a:pt x="3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825"/>
              <p:cNvSpPr>
                <a:spLocks/>
              </p:cNvSpPr>
              <p:nvPr/>
            </p:nvSpPr>
            <p:spPr bwMode="auto">
              <a:xfrm>
                <a:off x="3193" y="2685"/>
                <a:ext cx="63" cy="43"/>
              </a:xfrm>
              <a:custGeom>
                <a:avLst/>
                <a:gdLst>
                  <a:gd name="T0" fmla="*/ 26 w 37"/>
                  <a:gd name="T1" fmla="*/ 0 h 25"/>
                  <a:gd name="T2" fmla="*/ 6 w 37"/>
                  <a:gd name="T3" fmla="*/ 9 h 25"/>
                  <a:gd name="T4" fmla="*/ 0 w 37"/>
                  <a:gd name="T5" fmla="*/ 22 h 25"/>
                  <a:gd name="T6" fmla="*/ 11 w 37"/>
                  <a:gd name="T7" fmla="*/ 25 h 25"/>
                  <a:gd name="T8" fmla="*/ 23 w 37"/>
                  <a:gd name="T9" fmla="*/ 22 h 25"/>
                  <a:gd name="T10" fmla="*/ 37 w 37"/>
                  <a:gd name="T11" fmla="*/ 2 h 25"/>
                  <a:gd name="T12" fmla="*/ 26 w 3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5">
                    <a:moveTo>
                      <a:pt x="26" y="0"/>
                    </a:moveTo>
                    <a:cubicBezTo>
                      <a:pt x="19" y="0"/>
                      <a:pt x="11" y="3"/>
                      <a:pt x="6" y="9"/>
                    </a:cubicBezTo>
                    <a:cubicBezTo>
                      <a:pt x="3" y="13"/>
                      <a:pt x="1" y="18"/>
                      <a:pt x="0" y="22"/>
                    </a:cubicBezTo>
                    <a:cubicBezTo>
                      <a:pt x="3" y="24"/>
                      <a:pt x="7" y="25"/>
                      <a:pt x="11" y="25"/>
                    </a:cubicBezTo>
                    <a:cubicBezTo>
                      <a:pt x="15" y="25"/>
                      <a:pt x="19" y="24"/>
                      <a:pt x="23" y="22"/>
                    </a:cubicBezTo>
                    <a:cubicBezTo>
                      <a:pt x="31" y="18"/>
                      <a:pt x="36" y="10"/>
                      <a:pt x="37" y="2"/>
                    </a:cubicBezTo>
                    <a:cubicBezTo>
                      <a:pt x="33" y="1"/>
                      <a:pt x="30" y="0"/>
                      <a:pt x="26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826"/>
              <p:cNvSpPr>
                <a:spLocks/>
              </p:cNvSpPr>
              <p:nvPr/>
            </p:nvSpPr>
            <p:spPr bwMode="auto">
              <a:xfrm>
                <a:off x="2859" y="2857"/>
                <a:ext cx="104" cy="92"/>
              </a:xfrm>
              <a:custGeom>
                <a:avLst/>
                <a:gdLst>
                  <a:gd name="T0" fmla="*/ 25 w 61"/>
                  <a:gd name="T1" fmla="*/ 0 h 54"/>
                  <a:gd name="T2" fmla="*/ 10 w 61"/>
                  <a:gd name="T3" fmla="*/ 9 h 54"/>
                  <a:gd name="T4" fmla="*/ 13 w 61"/>
                  <a:gd name="T5" fmla="*/ 47 h 54"/>
                  <a:gd name="T6" fmla="*/ 31 w 61"/>
                  <a:gd name="T7" fmla="*/ 54 h 54"/>
                  <a:gd name="T8" fmla="*/ 51 w 61"/>
                  <a:gd name="T9" fmla="*/ 44 h 54"/>
                  <a:gd name="T10" fmla="*/ 48 w 61"/>
                  <a:gd name="T11" fmla="*/ 6 h 54"/>
                  <a:gd name="T12" fmla="*/ 43 w 61"/>
                  <a:gd name="T13" fmla="*/ 2 h 54"/>
                  <a:gd name="T14" fmla="*/ 25 w 61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4">
                    <a:moveTo>
                      <a:pt x="25" y="0"/>
                    </a:moveTo>
                    <a:cubicBezTo>
                      <a:pt x="20" y="1"/>
                      <a:pt x="14" y="4"/>
                      <a:pt x="10" y="9"/>
                    </a:cubicBezTo>
                    <a:cubicBezTo>
                      <a:pt x="0" y="20"/>
                      <a:pt x="1" y="38"/>
                      <a:pt x="13" y="47"/>
                    </a:cubicBezTo>
                    <a:cubicBezTo>
                      <a:pt x="18" y="52"/>
                      <a:pt x="24" y="54"/>
                      <a:pt x="31" y="54"/>
                    </a:cubicBezTo>
                    <a:cubicBezTo>
                      <a:pt x="38" y="54"/>
                      <a:pt x="46" y="51"/>
                      <a:pt x="51" y="44"/>
                    </a:cubicBezTo>
                    <a:cubicBezTo>
                      <a:pt x="61" y="33"/>
                      <a:pt x="60" y="16"/>
                      <a:pt x="48" y="6"/>
                    </a:cubicBezTo>
                    <a:cubicBezTo>
                      <a:pt x="46" y="4"/>
                      <a:pt x="45" y="3"/>
                      <a:pt x="43" y="2"/>
                    </a:cubicBezTo>
                    <a:cubicBezTo>
                      <a:pt x="37" y="2"/>
                      <a:pt x="31" y="1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827"/>
              <p:cNvSpPr>
                <a:spLocks/>
              </p:cNvSpPr>
              <p:nvPr/>
            </p:nvSpPr>
            <p:spPr bwMode="auto">
              <a:xfrm>
                <a:off x="3057" y="2606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0 w 21"/>
                  <a:gd name="T3" fmla="*/ 1 h 26"/>
                  <a:gd name="T4" fmla="*/ 5 w 21"/>
                  <a:gd name="T5" fmla="*/ 7 h 26"/>
                  <a:gd name="T6" fmla="*/ 2 w 21"/>
                  <a:gd name="T7" fmla="*/ 24 h 26"/>
                  <a:gd name="T8" fmla="*/ 3 w 21"/>
                  <a:gd name="T9" fmla="*/ 26 h 26"/>
                  <a:gd name="T10" fmla="*/ 6 w 21"/>
                  <a:gd name="T11" fmla="*/ 26 h 26"/>
                  <a:gd name="T12" fmla="*/ 16 w 21"/>
                  <a:gd name="T13" fmla="*/ 22 h 26"/>
                  <a:gd name="T14" fmla="*/ 15 w 21"/>
                  <a:gd name="T15" fmla="*/ 3 h 26"/>
                  <a:gd name="T16" fmla="*/ 6 w 21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2" y="3"/>
                      <a:pt x="4" y="4"/>
                      <a:pt x="5" y="7"/>
                    </a:cubicBezTo>
                    <a:cubicBezTo>
                      <a:pt x="8" y="13"/>
                      <a:pt x="7" y="20"/>
                      <a:pt x="2" y="24"/>
                    </a:cubicBezTo>
                    <a:cubicBezTo>
                      <a:pt x="3" y="25"/>
                      <a:pt x="3" y="25"/>
                      <a:pt x="3" y="26"/>
                    </a:cubicBezTo>
                    <a:cubicBezTo>
                      <a:pt x="4" y="26"/>
                      <a:pt x="5" y="26"/>
                      <a:pt x="6" y="26"/>
                    </a:cubicBezTo>
                    <a:cubicBezTo>
                      <a:pt x="10" y="26"/>
                      <a:pt x="14" y="25"/>
                      <a:pt x="16" y="22"/>
                    </a:cubicBezTo>
                    <a:cubicBezTo>
                      <a:pt x="21" y="16"/>
                      <a:pt x="20" y="8"/>
                      <a:pt x="15" y="3"/>
                    </a:cubicBezTo>
                    <a:cubicBezTo>
                      <a:pt x="12" y="1"/>
                      <a:pt x="9" y="0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828"/>
              <p:cNvSpPr>
                <a:spLocks/>
              </p:cNvSpPr>
              <p:nvPr/>
            </p:nvSpPr>
            <p:spPr bwMode="auto">
              <a:xfrm>
                <a:off x="3045" y="2608"/>
                <a:ext cx="26" cy="39"/>
              </a:xfrm>
              <a:custGeom>
                <a:avLst/>
                <a:gdLst>
                  <a:gd name="T0" fmla="*/ 7 w 15"/>
                  <a:gd name="T1" fmla="*/ 0 h 23"/>
                  <a:gd name="T2" fmla="*/ 3 w 15"/>
                  <a:gd name="T3" fmla="*/ 3 h 23"/>
                  <a:gd name="T4" fmla="*/ 0 w 15"/>
                  <a:gd name="T5" fmla="*/ 10 h 23"/>
                  <a:gd name="T6" fmla="*/ 9 w 15"/>
                  <a:gd name="T7" fmla="*/ 23 h 23"/>
                  <a:gd name="T8" fmla="*/ 12 w 15"/>
                  <a:gd name="T9" fmla="*/ 6 h 23"/>
                  <a:gd name="T10" fmla="*/ 7 w 1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cubicBezTo>
                      <a:pt x="6" y="1"/>
                      <a:pt x="4" y="2"/>
                      <a:pt x="3" y="3"/>
                    </a:cubicBezTo>
                    <a:cubicBezTo>
                      <a:pt x="1" y="5"/>
                      <a:pt x="1" y="8"/>
                      <a:pt x="0" y="10"/>
                    </a:cubicBezTo>
                    <a:cubicBezTo>
                      <a:pt x="4" y="14"/>
                      <a:pt x="7" y="19"/>
                      <a:pt x="9" y="23"/>
                    </a:cubicBezTo>
                    <a:cubicBezTo>
                      <a:pt x="14" y="19"/>
                      <a:pt x="15" y="12"/>
                      <a:pt x="12" y="6"/>
                    </a:cubicBezTo>
                    <a:cubicBezTo>
                      <a:pt x="11" y="3"/>
                      <a:pt x="9" y="2"/>
                      <a:pt x="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829"/>
              <p:cNvSpPr>
                <a:spLocks/>
              </p:cNvSpPr>
              <p:nvPr/>
            </p:nvSpPr>
            <p:spPr bwMode="auto">
              <a:xfrm>
                <a:off x="3283" y="2836"/>
                <a:ext cx="38" cy="57"/>
              </a:xfrm>
              <a:custGeom>
                <a:avLst/>
                <a:gdLst>
                  <a:gd name="T0" fmla="*/ 21 w 22"/>
                  <a:gd name="T1" fmla="*/ 0 h 33"/>
                  <a:gd name="T2" fmla="*/ 6 w 22"/>
                  <a:gd name="T3" fmla="*/ 7 h 33"/>
                  <a:gd name="T4" fmla="*/ 8 w 22"/>
                  <a:gd name="T5" fmla="*/ 33 h 33"/>
                  <a:gd name="T6" fmla="*/ 9 w 22"/>
                  <a:gd name="T7" fmla="*/ 33 h 33"/>
                  <a:gd name="T8" fmla="*/ 14 w 22"/>
                  <a:gd name="T9" fmla="*/ 13 h 33"/>
                  <a:gd name="T10" fmla="*/ 22 w 22"/>
                  <a:gd name="T11" fmla="*/ 7 h 33"/>
                  <a:gd name="T12" fmla="*/ 22 w 22"/>
                  <a:gd name="T13" fmla="*/ 0 h 33"/>
                  <a:gd name="T14" fmla="*/ 21 w 2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3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7" y="27"/>
                      <a:pt x="9" y="19"/>
                      <a:pt x="14" y="13"/>
                    </a:cubicBezTo>
                    <a:cubicBezTo>
                      <a:pt x="16" y="10"/>
                      <a:pt x="19" y="8"/>
                      <a:pt x="22" y="7"/>
                    </a:cubicBezTo>
                    <a:cubicBezTo>
                      <a:pt x="22" y="5"/>
                      <a:pt x="22" y="2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830"/>
              <p:cNvSpPr>
                <a:spLocks/>
              </p:cNvSpPr>
              <p:nvPr/>
            </p:nvSpPr>
            <p:spPr bwMode="auto">
              <a:xfrm>
                <a:off x="3295" y="2848"/>
                <a:ext cx="50" cy="52"/>
              </a:xfrm>
              <a:custGeom>
                <a:avLst/>
                <a:gdLst>
                  <a:gd name="T0" fmla="*/ 15 w 29"/>
                  <a:gd name="T1" fmla="*/ 0 h 30"/>
                  <a:gd name="T2" fmla="*/ 7 w 29"/>
                  <a:gd name="T3" fmla="*/ 6 h 30"/>
                  <a:gd name="T4" fmla="*/ 2 w 29"/>
                  <a:gd name="T5" fmla="*/ 26 h 30"/>
                  <a:gd name="T6" fmla="*/ 13 w 29"/>
                  <a:gd name="T7" fmla="*/ 30 h 30"/>
                  <a:gd name="T8" fmla="*/ 28 w 29"/>
                  <a:gd name="T9" fmla="*/ 24 h 30"/>
                  <a:gd name="T10" fmla="*/ 29 w 29"/>
                  <a:gd name="T11" fmla="*/ 22 h 30"/>
                  <a:gd name="T12" fmla="*/ 15 w 2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0">
                    <a:moveTo>
                      <a:pt x="15" y="0"/>
                    </a:moveTo>
                    <a:cubicBezTo>
                      <a:pt x="12" y="1"/>
                      <a:pt x="9" y="3"/>
                      <a:pt x="7" y="6"/>
                    </a:cubicBezTo>
                    <a:cubicBezTo>
                      <a:pt x="2" y="12"/>
                      <a:pt x="0" y="20"/>
                      <a:pt x="2" y="26"/>
                    </a:cubicBezTo>
                    <a:cubicBezTo>
                      <a:pt x="5" y="29"/>
                      <a:pt x="9" y="30"/>
                      <a:pt x="13" y="30"/>
                    </a:cubicBezTo>
                    <a:cubicBezTo>
                      <a:pt x="19" y="30"/>
                      <a:pt x="24" y="28"/>
                      <a:pt x="28" y="24"/>
                    </a:cubicBezTo>
                    <a:cubicBezTo>
                      <a:pt x="28" y="23"/>
                      <a:pt x="29" y="22"/>
                      <a:pt x="29" y="22"/>
                    </a:cubicBezTo>
                    <a:cubicBezTo>
                      <a:pt x="21" y="17"/>
                      <a:pt x="16" y="9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831"/>
              <p:cNvSpPr>
                <a:spLocks/>
              </p:cNvSpPr>
              <p:nvPr/>
            </p:nvSpPr>
            <p:spPr bwMode="auto">
              <a:xfrm>
                <a:off x="3321" y="2836"/>
                <a:ext cx="21" cy="12"/>
              </a:xfrm>
              <a:custGeom>
                <a:avLst/>
                <a:gdLst>
                  <a:gd name="T0" fmla="*/ 0 w 12"/>
                  <a:gd name="T1" fmla="*/ 0 h 7"/>
                  <a:gd name="T2" fmla="*/ 0 w 12"/>
                  <a:gd name="T3" fmla="*/ 7 h 7"/>
                  <a:gd name="T4" fmla="*/ 9 w 12"/>
                  <a:gd name="T5" fmla="*/ 5 h 7"/>
                  <a:gd name="T6" fmla="*/ 12 w 12"/>
                  <a:gd name="T7" fmla="*/ 5 h 7"/>
                  <a:gd name="T8" fmla="*/ 11 w 12"/>
                  <a:gd name="T9" fmla="*/ 5 h 7"/>
                  <a:gd name="T10" fmla="*/ 0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3" y="6"/>
                      <a:pt x="6" y="5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8" y="2"/>
                      <a:pt x="4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832"/>
              <p:cNvSpPr>
                <a:spLocks/>
              </p:cNvSpPr>
              <p:nvPr/>
            </p:nvSpPr>
            <p:spPr bwMode="auto">
              <a:xfrm>
                <a:off x="3321" y="2845"/>
                <a:ext cx="33" cy="41"/>
              </a:xfrm>
              <a:custGeom>
                <a:avLst/>
                <a:gdLst>
                  <a:gd name="T0" fmla="*/ 9 w 19"/>
                  <a:gd name="T1" fmla="*/ 0 h 24"/>
                  <a:gd name="T2" fmla="*/ 0 w 19"/>
                  <a:gd name="T3" fmla="*/ 2 h 24"/>
                  <a:gd name="T4" fmla="*/ 14 w 19"/>
                  <a:gd name="T5" fmla="*/ 24 h 24"/>
                  <a:gd name="T6" fmla="*/ 12 w 19"/>
                  <a:gd name="T7" fmla="*/ 0 h 24"/>
                  <a:gd name="T8" fmla="*/ 9 w 1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9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1" y="11"/>
                      <a:pt x="6" y="19"/>
                      <a:pt x="14" y="24"/>
                    </a:cubicBezTo>
                    <a:cubicBezTo>
                      <a:pt x="19" y="16"/>
                      <a:pt x="18" y="7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33"/>
              <p:cNvSpPr>
                <a:spLocks/>
              </p:cNvSpPr>
              <p:nvPr/>
            </p:nvSpPr>
            <p:spPr bwMode="auto">
              <a:xfrm>
                <a:off x="3278" y="3193"/>
                <a:ext cx="94" cy="87"/>
              </a:xfrm>
              <a:custGeom>
                <a:avLst/>
                <a:gdLst>
                  <a:gd name="T0" fmla="*/ 29 w 55"/>
                  <a:gd name="T1" fmla="*/ 0 h 51"/>
                  <a:gd name="T2" fmla="*/ 16 w 55"/>
                  <a:gd name="T3" fmla="*/ 3 h 51"/>
                  <a:gd name="T4" fmla="*/ 7 w 55"/>
                  <a:gd name="T5" fmla="*/ 39 h 51"/>
                  <a:gd name="T6" fmla="*/ 25 w 55"/>
                  <a:gd name="T7" fmla="*/ 51 h 51"/>
                  <a:gd name="T8" fmla="*/ 34 w 55"/>
                  <a:gd name="T9" fmla="*/ 30 h 51"/>
                  <a:gd name="T10" fmla="*/ 51 w 55"/>
                  <a:gd name="T11" fmla="*/ 23 h 51"/>
                  <a:gd name="T12" fmla="*/ 55 w 55"/>
                  <a:gd name="T13" fmla="*/ 24 h 51"/>
                  <a:gd name="T14" fmla="*/ 51 w 55"/>
                  <a:gd name="T15" fmla="*/ 12 h 51"/>
                  <a:gd name="T16" fmla="*/ 29 w 55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9" y="0"/>
                    </a:moveTo>
                    <a:cubicBezTo>
                      <a:pt x="25" y="0"/>
                      <a:pt x="20" y="1"/>
                      <a:pt x="16" y="3"/>
                    </a:cubicBezTo>
                    <a:cubicBezTo>
                      <a:pt x="4" y="11"/>
                      <a:pt x="0" y="26"/>
                      <a:pt x="7" y="39"/>
                    </a:cubicBezTo>
                    <a:cubicBezTo>
                      <a:pt x="11" y="45"/>
                      <a:pt x="18" y="49"/>
                      <a:pt x="25" y="51"/>
                    </a:cubicBezTo>
                    <a:cubicBezTo>
                      <a:pt x="24" y="43"/>
                      <a:pt x="28" y="35"/>
                      <a:pt x="34" y="30"/>
                    </a:cubicBezTo>
                    <a:cubicBezTo>
                      <a:pt x="39" y="25"/>
                      <a:pt x="45" y="23"/>
                      <a:pt x="51" y="23"/>
                    </a:cubicBezTo>
                    <a:cubicBezTo>
                      <a:pt x="52" y="23"/>
                      <a:pt x="54" y="23"/>
                      <a:pt x="55" y="24"/>
                    </a:cubicBezTo>
                    <a:cubicBezTo>
                      <a:pt x="55" y="20"/>
                      <a:pt x="54" y="16"/>
                      <a:pt x="51" y="12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34"/>
              <p:cNvSpPr>
                <a:spLocks/>
              </p:cNvSpPr>
              <p:nvPr/>
            </p:nvSpPr>
            <p:spPr bwMode="auto">
              <a:xfrm>
                <a:off x="3319" y="3232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0 w 32"/>
                  <a:gd name="T3" fmla="*/ 7 h 28"/>
                  <a:gd name="T4" fmla="*/ 1 w 32"/>
                  <a:gd name="T5" fmla="*/ 28 h 28"/>
                  <a:gd name="T6" fmla="*/ 5 w 32"/>
                  <a:gd name="T7" fmla="*/ 28 h 28"/>
                  <a:gd name="T8" fmla="*/ 19 w 32"/>
                  <a:gd name="T9" fmla="*/ 24 h 28"/>
                  <a:gd name="T10" fmla="*/ 31 w 32"/>
                  <a:gd name="T11" fmla="*/ 1 h 28"/>
                  <a:gd name="T12" fmla="*/ 27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1" y="0"/>
                      <a:pt x="15" y="2"/>
                      <a:pt x="10" y="7"/>
                    </a:cubicBezTo>
                    <a:cubicBezTo>
                      <a:pt x="4" y="12"/>
                      <a:pt x="0" y="20"/>
                      <a:pt x="1" y="28"/>
                    </a:cubicBezTo>
                    <a:cubicBezTo>
                      <a:pt x="2" y="28"/>
                      <a:pt x="4" y="28"/>
                      <a:pt x="5" y="28"/>
                    </a:cubicBezTo>
                    <a:cubicBezTo>
                      <a:pt x="10" y="28"/>
                      <a:pt x="15" y="27"/>
                      <a:pt x="19" y="24"/>
                    </a:cubicBezTo>
                    <a:cubicBezTo>
                      <a:pt x="27" y="19"/>
                      <a:pt x="32" y="10"/>
                      <a:pt x="31" y="1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35"/>
              <p:cNvSpPr>
                <a:spLocks/>
              </p:cNvSpPr>
              <p:nvPr/>
            </p:nvSpPr>
            <p:spPr bwMode="auto">
              <a:xfrm>
                <a:off x="3254" y="3383"/>
                <a:ext cx="60" cy="54"/>
              </a:xfrm>
              <a:custGeom>
                <a:avLst/>
                <a:gdLst>
                  <a:gd name="T0" fmla="*/ 18 w 35"/>
                  <a:gd name="T1" fmla="*/ 0 h 31"/>
                  <a:gd name="T2" fmla="*/ 10 w 35"/>
                  <a:gd name="T3" fmla="*/ 2 h 31"/>
                  <a:gd name="T4" fmla="*/ 4 w 35"/>
                  <a:gd name="T5" fmla="*/ 23 h 31"/>
                  <a:gd name="T6" fmla="*/ 18 w 35"/>
                  <a:gd name="T7" fmla="*/ 31 h 31"/>
                  <a:gd name="T8" fmla="*/ 26 w 35"/>
                  <a:gd name="T9" fmla="*/ 29 h 31"/>
                  <a:gd name="T10" fmla="*/ 31 w 35"/>
                  <a:gd name="T11" fmla="*/ 7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5" y="0"/>
                      <a:pt x="12" y="0"/>
                      <a:pt x="10" y="2"/>
                    </a:cubicBezTo>
                    <a:cubicBezTo>
                      <a:pt x="2" y="6"/>
                      <a:pt x="0" y="16"/>
                      <a:pt x="4" y="23"/>
                    </a:cubicBezTo>
                    <a:cubicBezTo>
                      <a:pt x="7" y="28"/>
                      <a:pt x="12" y="31"/>
                      <a:pt x="18" y="31"/>
                    </a:cubicBezTo>
                    <a:cubicBezTo>
                      <a:pt x="20" y="31"/>
                      <a:pt x="23" y="30"/>
                      <a:pt x="26" y="29"/>
                    </a:cubicBezTo>
                    <a:cubicBezTo>
                      <a:pt x="33" y="24"/>
                      <a:pt x="35" y="15"/>
                      <a:pt x="31" y="7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36"/>
              <p:cNvSpPr>
                <a:spLocks/>
              </p:cNvSpPr>
              <p:nvPr/>
            </p:nvSpPr>
            <p:spPr bwMode="auto">
              <a:xfrm>
                <a:off x="3057" y="3251"/>
                <a:ext cx="134" cy="117"/>
              </a:xfrm>
              <a:custGeom>
                <a:avLst/>
                <a:gdLst>
                  <a:gd name="T0" fmla="*/ 39 w 78"/>
                  <a:gd name="T1" fmla="*/ 0 h 68"/>
                  <a:gd name="T2" fmla="*/ 22 w 78"/>
                  <a:gd name="T3" fmla="*/ 5 h 68"/>
                  <a:gd name="T4" fmla="*/ 10 w 78"/>
                  <a:gd name="T5" fmla="*/ 52 h 68"/>
                  <a:gd name="T6" fmla="*/ 39 w 78"/>
                  <a:gd name="T7" fmla="*/ 68 h 68"/>
                  <a:gd name="T8" fmla="*/ 57 w 78"/>
                  <a:gd name="T9" fmla="*/ 63 h 68"/>
                  <a:gd name="T10" fmla="*/ 69 w 78"/>
                  <a:gd name="T11" fmla="*/ 16 h 68"/>
                  <a:gd name="T12" fmla="*/ 39 w 78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8">
                    <a:moveTo>
                      <a:pt x="39" y="0"/>
                    </a:moveTo>
                    <a:cubicBezTo>
                      <a:pt x="33" y="0"/>
                      <a:pt x="27" y="1"/>
                      <a:pt x="22" y="5"/>
                    </a:cubicBezTo>
                    <a:cubicBezTo>
                      <a:pt x="5" y="14"/>
                      <a:pt x="0" y="35"/>
                      <a:pt x="10" y="52"/>
                    </a:cubicBezTo>
                    <a:cubicBezTo>
                      <a:pt x="16" y="62"/>
                      <a:pt x="28" y="68"/>
                      <a:pt x="39" y="68"/>
                    </a:cubicBezTo>
                    <a:cubicBezTo>
                      <a:pt x="45" y="68"/>
                      <a:pt x="51" y="67"/>
                      <a:pt x="57" y="63"/>
                    </a:cubicBezTo>
                    <a:cubicBezTo>
                      <a:pt x="73" y="54"/>
                      <a:pt x="78" y="32"/>
                      <a:pt x="69" y="16"/>
                    </a:cubicBezTo>
                    <a:cubicBezTo>
                      <a:pt x="62" y="6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37"/>
              <p:cNvSpPr>
                <a:spLocks/>
              </p:cNvSpPr>
              <p:nvPr/>
            </p:nvSpPr>
            <p:spPr bwMode="auto">
              <a:xfrm>
                <a:off x="2889" y="3375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11 w 42"/>
                  <a:gd name="T3" fmla="*/ 2 h 37"/>
                  <a:gd name="T4" fmla="*/ 5 w 42"/>
                  <a:gd name="T5" fmla="*/ 28 h 37"/>
                  <a:gd name="T6" fmla="*/ 21 w 42"/>
                  <a:gd name="T7" fmla="*/ 37 h 37"/>
                  <a:gd name="T8" fmla="*/ 31 w 42"/>
                  <a:gd name="T9" fmla="*/ 34 h 37"/>
                  <a:gd name="T10" fmla="*/ 37 w 42"/>
                  <a:gd name="T11" fmla="*/ 9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8" y="0"/>
                      <a:pt x="14" y="0"/>
                      <a:pt x="11" y="2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8" y="36"/>
                      <a:pt x="31" y="34"/>
                    </a:cubicBezTo>
                    <a:cubicBezTo>
                      <a:pt x="39" y="29"/>
                      <a:pt x="42" y="17"/>
                      <a:pt x="37" y="9"/>
                    </a:cubicBezTo>
                    <a:cubicBezTo>
                      <a:pt x="34" y="3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38"/>
              <p:cNvSpPr>
                <a:spLocks/>
              </p:cNvSpPr>
              <p:nvPr/>
            </p:nvSpPr>
            <p:spPr bwMode="auto">
              <a:xfrm>
                <a:off x="3040" y="3100"/>
                <a:ext cx="94" cy="79"/>
              </a:xfrm>
              <a:custGeom>
                <a:avLst/>
                <a:gdLst>
                  <a:gd name="T0" fmla="*/ 11 w 55"/>
                  <a:gd name="T1" fmla="*/ 0 h 46"/>
                  <a:gd name="T2" fmla="*/ 7 w 55"/>
                  <a:gd name="T3" fmla="*/ 33 h 46"/>
                  <a:gd name="T4" fmla="*/ 29 w 55"/>
                  <a:gd name="T5" fmla="*/ 46 h 46"/>
                  <a:gd name="T6" fmla="*/ 43 w 55"/>
                  <a:gd name="T7" fmla="*/ 42 h 46"/>
                  <a:gd name="T8" fmla="*/ 55 w 55"/>
                  <a:gd name="T9" fmla="*/ 25 h 46"/>
                  <a:gd name="T10" fmla="*/ 38 w 55"/>
                  <a:gd name="T11" fmla="*/ 31 h 46"/>
                  <a:gd name="T12" fmla="*/ 28 w 55"/>
                  <a:gd name="T13" fmla="*/ 29 h 46"/>
                  <a:gd name="T14" fmla="*/ 11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11" y="0"/>
                    </a:moveTo>
                    <a:cubicBezTo>
                      <a:pt x="2" y="8"/>
                      <a:pt x="0" y="22"/>
                      <a:pt x="7" y="33"/>
                    </a:cubicBezTo>
                    <a:cubicBezTo>
                      <a:pt x="12" y="41"/>
                      <a:pt x="20" y="46"/>
                      <a:pt x="29" y="46"/>
                    </a:cubicBezTo>
                    <a:cubicBezTo>
                      <a:pt x="34" y="46"/>
                      <a:pt x="39" y="45"/>
                      <a:pt x="43" y="42"/>
                    </a:cubicBezTo>
                    <a:cubicBezTo>
                      <a:pt x="49" y="38"/>
                      <a:pt x="54" y="32"/>
                      <a:pt x="55" y="25"/>
                    </a:cubicBezTo>
                    <a:cubicBezTo>
                      <a:pt x="50" y="29"/>
                      <a:pt x="44" y="31"/>
                      <a:pt x="38" y="31"/>
                    </a:cubicBezTo>
                    <a:cubicBezTo>
                      <a:pt x="35" y="31"/>
                      <a:pt x="31" y="30"/>
                      <a:pt x="28" y="29"/>
                    </a:cubicBezTo>
                    <a:cubicBezTo>
                      <a:pt x="16" y="24"/>
                      <a:pt x="10" y="12"/>
                      <a:pt x="1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39"/>
              <p:cNvSpPr>
                <a:spLocks/>
              </p:cNvSpPr>
              <p:nvPr/>
            </p:nvSpPr>
            <p:spPr bwMode="auto">
              <a:xfrm>
                <a:off x="3057" y="3088"/>
                <a:ext cx="81" cy="65"/>
              </a:xfrm>
              <a:custGeom>
                <a:avLst/>
                <a:gdLst>
                  <a:gd name="T0" fmla="*/ 19 w 47"/>
                  <a:gd name="T1" fmla="*/ 0 h 38"/>
                  <a:gd name="T2" fmla="*/ 6 w 47"/>
                  <a:gd name="T3" fmla="*/ 4 h 38"/>
                  <a:gd name="T4" fmla="*/ 1 w 47"/>
                  <a:gd name="T5" fmla="*/ 7 h 38"/>
                  <a:gd name="T6" fmla="*/ 18 w 47"/>
                  <a:gd name="T7" fmla="*/ 36 h 38"/>
                  <a:gd name="T8" fmla="*/ 28 w 47"/>
                  <a:gd name="T9" fmla="*/ 38 h 38"/>
                  <a:gd name="T10" fmla="*/ 45 w 47"/>
                  <a:gd name="T11" fmla="*/ 32 h 38"/>
                  <a:gd name="T12" fmla="*/ 42 w 47"/>
                  <a:gd name="T13" fmla="*/ 13 h 38"/>
                  <a:gd name="T14" fmla="*/ 19 w 47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8">
                    <a:moveTo>
                      <a:pt x="19" y="0"/>
                    </a:moveTo>
                    <a:cubicBezTo>
                      <a:pt x="15" y="0"/>
                      <a:pt x="10" y="1"/>
                      <a:pt x="6" y="4"/>
                    </a:cubicBezTo>
                    <a:cubicBezTo>
                      <a:pt x="4" y="4"/>
                      <a:pt x="3" y="6"/>
                      <a:pt x="1" y="7"/>
                    </a:cubicBezTo>
                    <a:cubicBezTo>
                      <a:pt x="0" y="19"/>
                      <a:pt x="6" y="31"/>
                      <a:pt x="18" y="36"/>
                    </a:cubicBezTo>
                    <a:cubicBezTo>
                      <a:pt x="21" y="37"/>
                      <a:pt x="25" y="38"/>
                      <a:pt x="28" y="38"/>
                    </a:cubicBezTo>
                    <a:cubicBezTo>
                      <a:pt x="34" y="38"/>
                      <a:pt x="40" y="36"/>
                      <a:pt x="45" y="32"/>
                    </a:cubicBezTo>
                    <a:cubicBezTo>
                      <a:pt x="47" y="26"/>
                      <a:pt x="46" y="19"/>
                      <a:pt x="42" y="13"/>
                    </a:cubicBezTo>
                    <a:cubicBezTo>
                      <a:pt x="37" y="4"/>
                      <a:pt x="28" y="0"/>
                      <a:pt x="19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840"/>
              <p:cNvSpPr>
                <a:spLocks/>
              </p:cNvSpPr>
              <p:nvPr/>
            </p:nvSpPr>
            <p:spPr bwMode="auto">
              <a:xfrm>
                <a:off x="3095" y="3450"/>
                <a:ext cx="108" cy="95"/>
              </a:xfrm>
              <a:custGeom>
                <a:avLst/>
                <a:gdLst>
                  <a:gd name="T0" fmla="*/ 31 w 63"/>
                  <a:gd name="T1" fmla="*/ 0 h 55"/>
                  <a:gd name="T2" fmla="*/ 17 w 63"/>
                  <a:gd name="T3" fmla="*/ 4 h 55"/>
                  <a:gd name="T4" fmla="*/ 8 w 63"/>
                  <a:gd name="T5" fmla="*/ 42 h 55"/>
                  <a:gd name="T6" fmla="*/ 32 w 63"/>
                  <a:gd name="T7" fmla="*/ 55 h 55"/>
                  <a:gd name="T8" fmla="*/ 46 w 63"/>
                  <a:gd name="T9" fmla="*/ 51 h 55"/>
                  <a:gd name="T10" fmla="*/ 55 w 63"/>
                  <a:gd name="T11" fmla="*/ 14 h 55"/>
                  <a:gd name="T12" fmla="*/ 31 w 63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5">
                    <a:moveTo>
                      <a:pt x="31" y="0"/>
                    </a:moveTo>
                    <a:cubicBezTo>
                      <a:pt x="27" y="0"/>
                      <a:pt x="22" y="2"/>
                      <a:pt x="17" y="4"/>
                    </a:cubicBezTo>
                    <a:cubicBezTo>
                      <a:pt x="5" y="12"/>
                      <a:pt x="0" y="29"/>
                      <a:pt x="8" y="42"/>
                    </a:cubicBezTo>
                    <a:cubicBezTo>
                      <a:pt x="13" y="50"/>
                      <a:pt x="22" y="55"/>
                      <a:pt x="32" y="55"/>
                    </a:cubicBezTo>
                    <a:cubicBezTo>
                      <a:pt x="36" y="55"/>
                      <a:pt x="41" y="54"/>
                      <a:pt x="46" y="51"/>
                    </a:cubicBezTo>
                    <a:cubicBezTo>
                      <a:pt x="58" y="43"/>
                      <a:pt x="63" y="26"/>
                      <a:pt x="55" y="14"/>
                    </a:cubicBezTo>
                    <a:cubicBezTo>
                      <a:pt x="50" y="5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841"/>
              <p:cNvSpPr>
                <a:spLocks/>
              </p:cNvSpPr>
              <p:nvPr/>
            </p:nvSpPr>
            <p:spPr bwMode="auto">
              <a:xfrm>
                <a:off x="2913" y="3239"/>
                <a:ext cx="54" cy="45"/>
              </a:xfrm>
              <a:custGeom>
                <a:avLst/>
                <a:gdLst>
                  <a:gd name="T0" fmla="*/ 15 w 31"/>
                  <a:gd name="T1" fmla="*/ 0 h 26"/>
                  <a:gd name="T2" fmla="*/ 9 w 31"/>
                  <a:gd name="T3" fmla="*/ 2 h 26"/>
                  <a:gd name="T4" fmla="*/ 4 w 31"/>
                  <a:gd name="T5" fmla="*/ 20 h 26"/>
                  <a:gd name="T6" fmla="*/ 15 w 31"/>
                  <a:gd name="T7" fmla="*/ 26 h 26"/>
                  <a:gd name="T8" fmla="*/ 22 w 31"/>
                  <a:gd name="T9" fmla="*/ 24 h 26"/>
                  <a:gd name="T10" fmla="*/ 27 w 31"/>
                  <a:gd name="T11" fmla="*/ 6 h 26"/>
                  <a:gd name="T12" fmla="*/ 15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5" y="0"/>
                    </a:moveTo>
                    <a:cubicBezTo>
                      <a:pt x="13" y="0"/>
                      <a:pt x="11" y="0"/>
                      <a:pt x="9" y="2"/>
                    </a:cubicBezTo>
                    <a:cubicBezTo>
                      <a:pt x="2" y="5"/>
                      <a:pt x="0" y="14"/>
                      <a:pt x="4" y="20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0" y="26"/>
                      <a:pt x="22" y="24"/>
                    </a:cubicBezTo>
                    <a:cubicBezTo>
                      <a:pt x="29" y="21"/>
                      <a:pt x="31" y="12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842"/>
              <p:cNvSpPr>
                <a:spLocks/>
              </p:cNvSpPr>
              <p:nvPr/>
            </p:nvSpPr>
            <p:spPr bwMode="auto">
              <a:xfrm>
                <a:off x="2992" y="3500"/>
                <a:ext cx="28" cy="24"/>
              </a:xfrm>
              <a:custGeom>
                <a:avLst/>
                <a:gdLst>
                  <a:gd name="T0" fmla="*/ 7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4 h 14"/>
                  <a:gd name="T12" fmla="*/ 7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7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8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4" y="11"/>
                      <a:pt x="16" y="7"/>
                      <a:pt x="14" y="4"/>
                    </a:cubicBezTo>
                    <a:cubicBezTo>
                      <a:pt x="12" y="2"/>
                      <a:pt x="10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843"/>
              <p:cNvSpPr>
                <a:spLocks/>
              </p:cNvSpPr>
              <p:nvPr/>
            </p:nvSpPr>
            <p:spPr bwMode="auto">
              <a:xfrm>
                <a:off x="3210" y="306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12 w 43"/>
                  <a:gd name="T3" fmla="*/ 3 h 38"/>
                  <a:gd name="T4" fmla="*/ 5 w 43"/>
                  <a:gd name="T5" fmla="*/ 28 h 38"/>
                  <a:gd name="T6" fmla="*/ 22 w 43"/>
                  <a:gd name="T7" fmla="*/ 38 h 38"/>
                  <a:gd name="T8" fmla="*/ 31 w 43"/>
                  <a:gd name="T9" fmla="*/ 35 h 38"/>
                  <a:gd name="T10" fmla="*/ 38 w 43"/>
                  <a:gd name="T11" fmla="*/ 9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9" y="34"/>
                      <a:pt x="15" y="38"/>
                      <a:pt x="22" y="38"/>
                    </a:cubicBezTo>
                    <a:cubicBezTo>
                      <a:pt x="25" y="38"/>
                      <a:pt x="28" y="37"/>
                      <a:pt x="31" y="35"/>
                    </a:cubicBezTo>
                    <a:cubicBezTo>
                      <a:pt x="40" y="30"/>
                      <a:pt x="43" y="18"/>
                      <a:pt x="38" y="9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844"/>
              <p:cNvSpPr>
                <a:spLocks/>
              </p:cNvSpPr>
              <p:nvPr/>
            </p:nvSpPr>
            <p:spPr bwMode="auto">
              <a:xfrm>
                <a:off x="3703" y="3519"/>
                <a:ext cx="48" cy="41"/>
              </a:xfrm>
              <a:custGeom>
                <a:avLst/>
                <a:gdLst>
                  <a:gd name="T0" fmla="*/ 14 w 28"/>
                  <a:gd name="T1" fmla="*/ 0 h 24"/>
                  <a:gd name="T2" fmla="*/ 8 w 28"/>
                  <a:gd name="T3" fmla="*/ 2 h 24"/>
                  <a:gd name="T4" fmla="*/ 3 w 28"/>
                  <a:gd name="T5" fmla="*/ 18 h 24"/>
                  <a:gd name="T6" fmla="*/ 14 w 28"/>
                  <a:gd name="T7" fmla="*/ 24 h 24"/>
                  <a:gd name="T8" fmla="*/ 19 w 28"/>
                  <a:gd name="T9" fmla="*/ 23 h 24"/>
                  <a:gd name="T10" fmla="*/ 24 w 28"/>
                  <a:gd name="T11" fmla="*/ 7 h 24"/>
                  <a:gd name="T12" fmla="*/ 14 w 2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4">
                    <a:moveTo>
                      <a:pt x="14" y="0"/>
                    </a:moveTo>
                    <a:cubicBezTo>
                      <a:pt x="12" y="0"/>
                      <a:pt x="10" y="1"/>
                      <a:pt x="8" y="2"/>
                    </a:cubicBezTo>
                    <a:cubicBezTo>
                      <a:pt x="3" y="5"/>
                      <a:pt x="0" y="12"/>
                      <a:pt x="3" y="18"/>
                    </a:cubicBezTo>
                    <a:cubicBezTo>
                      <a:pt x="5" y="22"/>
                      <a:pt x="10" y="24"/>
                      <a:pt x="14" y="24"/>
                    </a:cubicBezTo>
                    <a:cubicBezTo>
                      <a:pt x="16" y="24"/>
                      <a:pt x="18" y="24"/>
                      <a:pt x="19" y="23"/>
                    </a:cubicBezTo>
                    <a:cubicBezTo>
                      <a:pt x="25" y="20"/>
                      <a:pt x="28" y="13"/>
                      <a:pt x="24" y="7"/>
                    </a:cubicBezTo>
                    <a:cubicBezTo>
                      <a:pt x="22" y="3"/>
                      <a:pt x="18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845"/>
              <p:cNvSpPr>
                <a:spLocks/>
              </p:cNvSpPr>
              <p:nvPr/>
            </p:nvSpPr>
            <p:spPr bwMode="auto">
              <a:xfrm>
                <a:off x="3521" y="3323"/>
                <a:ext cx="55" cy="55"/>
              </a:xfrm>
              <a:custGeom>
                <a:avLst/>
                <a:gdLst>
                  <a:gd name="T0" fmla="*/ 17 w 32"/>
                  <a:gd name="T1" fmla="*/ 0 h 32"/>
                  <a:gd name="T2" fmla="*/ 10 w 32"/>
                  <a:gd name="T3" fmla="*/ 2 h 32"/>
                  <a:gd name="T4" fmla="*/ 4 w 32"/>
                  <a:gd name="T5" fmla="*/ 23 h 32"/>
                  <a:gd name="T6" fmla="*/ 17 w 32"/>
                  <a:gd name="T7" fmla="*/ 32 h 32"/>
                  <a:gd name="T8" fmla="*/ 25 w 32"/>
                  <a:gd name="T9" fmla="*/ 30 h 32"/>
                  <a:gd name="T10" fmla="*/ 32 w 32"/>
                  <a:gd name="T11" fmla="*/ 20 h 32"/>
                  <a:gd name="T12" fmla="*/ 31 w 32"/>
                  <a:gd name="T13" fmla="*/ 7 h 32"/>
                  <a:gd name="T14" fmla="*/ 17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7" y="0"/>
                    </a:moveTo>
                    <a:cubicBezTo>
                      <a:pt x="15" y="0"/>
                      <a:pt x="12" y="1"/>
                      <a:pt x="10" y="2"/>
                    </a:cubicBezTo>
                    <a:cubicBezTo>
                      <a:pt x="3" y="6"/>
                      <a:pt x="0" y="16"/>
                      <a:pt x="4" y="23"/>
                    </a:cubicBezTo>
                    <a:cubicBezTo>
                      <a:pt x="6" y="28"/>
                      <a:pt x="12" y="32"/>
                      <a:pt x="17" y="32"/>
                    </a:cubicBezTo>
                    <a:cubicBezTo>
                      <a:pt x="20" y="32"/>
                      <a:pt x="22" y="31"/>
                      <a:pt x="25" y="30"/>
                    </a:cubicBezTo>
                    <a:cubicBezTo>
                      <a:pt x="29" y="28"/>
                      <a:pt x="31" y="24"/>
                      <a:pt x="32" y="20"/>
                    </a:cubicBezTo>
                    <a:cubicBezTo>
                      <a:pt x="31" y="16"/>
                      <a:pt x="30" y="12"/>
                      <a:pt x="31" y="7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846"/>
              <p:cNvSpPr>
                <a:spLocks/>
              </p:cNvSpPr>
              <p:nvPr/>
            </p:nvSpPr>
            <p:spPr bwMode="auto">
              <a:xfrm>
                <a:off x="3573" y="3335"/>
                <a:ext cx="5" cy="23"/>
              </a:xfrm>
              <a:custGeom>
                <a:avLst/>
                <a:gdLst>
                  <a:gd name="T0" fmla="*/ 1 w 3"/>
                  <a:gd name="T1" fmla="*/ 0 h 13"/>
                  <a:gd name="T2" fmla="*/ 2 w 3"/>
                  <a:gd name="T3" fmla="*/ 13 h 13"/>
                  <a:gd name="T4" fmla="*/ 1 w 3"/>
                  <a:gd name="T5" fmla="*/ 2 h 13"/>
                  <a:gd name="T6" fmla="*/ 1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0" y="5"/>
                      <a:pt x="1" y="9"/>
                      <a:pt x="2" y="13"/>
                    </a:cubicBezTo>
                    <a:cubicBezTo>
                      <a:pt x="3" y="10"/>
                      <a:pt x="3" y="5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847"/>
              <p:cNvSpPr>
                <a:spLocks/>
              </p:cNvSpPr>
              <p:nvPr/>
            </p:nvSpPr>
            <p:spPr bwMode="auto">
              <a:xfrm>
                <a:off x="3670" y="3243"/>
                <a:ext cx="134" cy="118"/>
              </a:xfrm>
              <a:custGeom>
                <a:avLst/>
                <a:gdLst>
                  <a:gd name="T0" fmla="*/ 39 w 78"/>
                  <a:gd name="T1" fmla="*/ 0 h 69"/>
                  <a:gd name="T2" fmla="*/ 23 w 78"/>
                  <a:gd name="T3" fmla="*/ 4 h 69"/>
                  <a:gd name="T4" fmla="*/ 8 w 78"/>
                  <a:gd name="T5" fmla="*/ 50 h 69"/>
                  <a:gd name="T6" fmla="*/ 39 w 78"/>
                  <a:gd name="T7" fmla="*/ 69 h 69"/>
                  <a:gd name="T8" fmla="*/ 55 w 78"/>
                  <a:gd name="T9" fmla="*/ 65 h 69"/>
                  <a:gd name="T10" fmla="*/ 69 w 78"/>
                  <a:gd name="T11" fmla="*/ 19 h 69"/>
                  <a:gd name="T12" fmla="*/ 39 w 78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3"/>
                      <a:pt x="0" y="34"/>
                      <a:pt x="8" y="50"/>
                    </a:cubicBezTo>
                    <a:cubicBezTo>
                      <a:pt x="14" y="62"/>
                      <a:pt x="26" y="69"/>
                      <a:pt x="39" y="69"/>
                    </a:cubicBezTo>
                    <a:cubicBezTo>
                      <a:pt x="44" y="69"/>
                      <a:pt x="50" y="67"/>
                      <a:pt x="55" y="65"/>
                    </a:cubicBezTo>
                    <a:cubicBezTo>
                      <a:pt x="71" y="56"/>
                      <a:pt x="78" y="35"/>
                      <a:pt x="69" y="19"/>
                    </a:cubicBezTo>
                    <a:cubicBezTo>
                      <a:pt x="63" y="7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848"/>
              <p:cNvSpPr>
                <a:spLocks/>
              </p:cNvSpPr>
              <p:nvPr/>
            </p:nvSpPr>
            <p:spPr bwMode="auto">
              <a:xfrm>
                <a:off x="3540" y="2960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1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7" y="37"/>
                      <a:pt x="30" y="35"/>
                    </a:cubicBezTo>
                    <a:cubicBezTo>
                      <a:pt x="39" y="31"/>
                      <a:pt x="43" y="19"/>
                      <a:pt x="38" y="10"/>
                    </a:cubicBezTo>
                    <a:cubicBezTo>
                      <a:pt x="35" y="4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849"/>
              <p:cNvSpPr>
                <a:spLocks/>
              </p:cNvSpPr>
              <p:nvPr/>
            </p:nvSpPr>
            <p:spPr bwMode="auto">
              <a:xfrm>
                <a:off x="3787" y="3128"/>
                <a:ext cx="96" cy="91"/>
              </a:xfrm>
              <a:custGeom>
                <a:avLst/>
                <a:gdLst>
                  <a:gd name="T0" fmla="*/ 29 w 56"/>
                  <a:gd name="T1" fmla="*/ 0 h 53"/>
                  <a:gd name="T2" fmla="*/ 18 w 56"/>
                  <a:gd name="T3" fmla="*/ 3 h 53"/>
                  <a:gd name="T4" fmla="*/ 7 w 56"/>
                  <a:gd name="T5" fmla="*/ 39 h 53"/>
                  <a:gd name="T6" fmla="*/ 30 w 56"/>
                  <a:gd name="T7" fmla="*/ 53 h 53"/>
                  <a:gd name="T8" fmla="*/ 42 w 56"/>
                  <a:gd name="T9" fmla="*/ 50 h 53"/>
                  <a:gd name="T10" fmla="*/ 56 w 56"/>
                  <a:gd name="T11" fmla="*/ 32 h 53"/>
                  <a:gd name="T12" fmla="*/ 46 w 56"/>
                  <a:gd name="T13" fmla="*/ 26 h 53"/>
                  <a:gd name="T14" fmla="*/ 29 w 56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53">
                    <a:moveTo>
                      <a:pt x="29" y="0"/>
                    </a:moveTo>
                    <a:cubicBezTo>
                      <a:pt x="25" y="0"/>
                      <a:pt x="21" y="1"/>
                      <a:pt x="18" y="3"/>
                    </a:cubicBezTo>
                    <a:cubicBezTo>
                      <a:pt x="5" y="10"/>
                      <a:pt x="0" y="26"/>
                      <a:pt x="7" y="39"/>
                    </a:cubicBezTo>
                    <a:cubicBezTo>
                      <a:pt x="11" y="48"/>
                      <a:pt x="21" y="53"/>
                      <a:pt x="30" y="53"/>
                    </a:cubicBezTo>
                    <a:cubicBezTo>
                      <a:pt x="34" y="53"/>
                      <a:pt x="39" y="52"/>
                      <a:pt x="42" y="50"/>
                    </a:cubicBezTo>
                    <a:cubicBezTo>
                      <a:pt x="50" y="46"/>
                      <a:pt x="55" y="39"/>
                      <a:pt x="56" y="32"/>
                    </a:cubicBezTo>
                    <a:cubicBezTo>
                      <a:pt x="53" y="30"/>
                      <a:pt x="50" y="28"/>
                      <a:pt x="46" y="26"/>
                    </a:cubicBezTo>
                    <a:cubicBezTo>
                      <a:pt x="38" y="19"/>
                      <a:pt x="32" y="1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850"/>
              <p:cNvSpPr>
                <a:spLocks/>
              </p:cNvSpPr>
              <p:nvPr/>
            </p:nvSpPr>
            <p:spPr bwMode="auto">
              <a:xfrm>
                <a:off x="3419" y="3162"/>
                <a:ext cx="94" cy="94"/>
              </a:xfrm>
              <a:custGeom>
                <a:avLst/>
                <a:gdLst>
                  <a:gd name="T0" fmla="*/ 31 w 55"/>
                  <a:gd name="T1" fmla="*/ 0 h 55"/>
                  <a:gd name="T2" fmla="*/ 18 w 55"/>
                  <a:gd name="T3" fmla="*/ 3 h 55"/>
                  <a:gd name="T4" fmla="*/ 7 w 55"/>
                  <a:gd name="T5" fmla="*/ 40 h 55"/>
                  <a:gd name="T6" fmla="*/ 31 w 55"/>
                  <a:gd name="T7" fmla="*/ 55 h 55"/>
                  <a:gd name="T8" fmla="*/ 44 w 55"/>
                  <a:gd name="T9" fmla="*/ 52 h 55"/>
                  <a:gd name="T10" fmla="*/ 47 w 55"/>
                  <a:gd name="T11" fmla="*/ 50 h 55"/>
                  <a:gd name="T12" fmla="*/ 42 w 55"/>
                  <a:gd name="T13" fmla="*/ 46 h 55"/>
                  <a:gd name="T14" fmla="*/ 44 w 55"/>
                  <a:gd name="T15" fmla="*/ 19 h 55"/>
                  <a:gd name="T16" fmla="*/ 55 w 55"/>
                  <a:gd name="T17" fmla="*/ 15 h 55"/>
                  <a:gd name="T18" fmla="*/ 31 w 55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55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0"/>
                      <a:pt x="0" y="27"/>
                      <a:pt x="7" y="40"/>
                    </a:cubicBezTo>
                    <a:cubicBezTo>
                      <a:pt x="12" y="50"/>
                      <a:pt x="21" y="55"/>
                      <a:pt x="31" y="55"/>
                    </a:cubicBezTo>
                    <a:cubicBezTo>
                      <a:pt x="35" y="55"/>
                      <a:pt x="40" y="54"/>
                      <a:pt x="44" y="52"/>
                    </a:cubicBezTo>
                    <a:cubicBezTo>
                      <a:pt x="45" y="51"/>
                      <a:pt x="46" y="51"/>
                      <a:pt x="47" y="50"/>
                    </a:cubicBezTo>
                    <a:cubicBezTo>
                      <a:pt x="45" y="49"/>
                      <a:pt x="43" y="48"/>
                      <a:pt x="42" y="46"/>
                    </a:cubicBezTo>
                    <a:cubicBezTo>
                      <a:pt x="35" y="38"/>
                      <a:pt x="36" y="26"/>
                      <a:pt x="44" y="19"/>
                    </a:cubicBezTo>
                    <a:cubicBezTo>
                      <a:pt x="47" y="17"/>
                      <a:pt x="51" y="15"/>
                      <a:pt x="55" y="15"/>
                    </a:cubicBezTo>
                    <a:cubicBezTo>
                      <a:pt x="50" y="6"/>
                      <a:pt x="41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851"/>
              <p:cNvSpPr>
                <a:spLocks/>
              </p:cNvSpPr>
              <p:nvPr/>
            </p:nvSpPr>
            <p:spPr bwMode="auto">
              <a:xfrm>
                <a:off x="3479" y="3188"/>
                <a:ext cx="46" cy="60"/>
              </a:xfrm>
              <a:custGeom>
                <a:avLst/>
                <a:gdLst>
                  <a:gd name="T0" fmla="*/ 20 w 27"/>
                  <a:gd name="T1" fmla="*/ 0 h 35"/>
                  <a:gd name="T2" fmla="*/ 9 w 27"/>
                  <a:gd name="T3" fmla="*/ 4 h 35"/>
                  <a:gd name="T4" fmla="*/ 7 w 27"/>
                  <a:gd name="T5" fmla="*/ 31 h 35"/>
                  <a:gd name="T6" fmla="*/ 12 w 27"/>
                  <a:gd name="T7" fmla="*/ 35 h 35"/>
                  <a:gd name="T8" fmla="*/ 20 w 27"/>
                  <a:gd name="T9" fmla="*/ 0 h 35"/>
                  <a:gd name="T10" fmla="*/ 20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0" y="0"/>
                    </a:moveTo>
                    <a:cubicBezTo>
                      <a:pt x="16" y="0"/>
                      <a:pt x="12" y="2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8" y="33"/>
                      <a:pt x="10" y="34"/>
                      <a:pt x="12" y="35"/>
                    </a:cubicBezTo>
                    <a:cubicBezTo>
                      <a:pt x="23" y="27"/>
                      <a:pt x="27" y="12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852"/>
              <p:cNvSpPr>
                <a:spLocks/>
              </p:cNvSpPr>
              <p:nvPr/>
            </p:nvSpPr>
            <p:spPr bwMode="auto">
              <a:xfrm>
                <a:off x="3694" y="2992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9 w 30"/>
                  <a:gd name="T3" fmla="*/ 2 h 27"/>
                  <a:gd name="T4" fmla="*/ 3 w 30"/>
                  <a:gd name="T5" fmla="*/ 19 h 27"/>
                  <a:gd name="T6" fmla="*/ 15 w 30"/>
                  <a:gd name="T7" fmla="*/ 27 h 27"/>
                  <a:gd name="T8" fmla="*/ 21 w 30"/>
                  <a:gd name="T9" fmla="*/ 25 h 27"/>
                  <a:gd name="T10" fmla="*/ 27 w 30"/>
                  <a:gd name="T11" fmla="*/ 8 h 27"/>
                  <a:gd name="T12" fmla="*/ 22 w 30"/>
                  <a:gd name="T13" fmla="*/ 2 h 27"/>
                  <a:gd name="T14" fmla="*/ 15 w 30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3" y="0"/>
                      <a:pt x="11" y="1"/>
                      <a:pt x="9" y="2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7"/>
                      <a:pt x="15" y="27"/>
                    </a:cubicBezTo>
                    <a:cubicBezTo>
                      <a:pt x="17" y="27"/>
                      <a:pt x="19" y="26"/>
                      <a:pt x="21" y="25"/>
                    </a:cubicBezTo>
                    <a:cubicBezTo>
                      <a:pt x="27" y="22"/>
                      <a:pt x="30" y="14"/>
                      <a:pt x="27" y="8"/>
                    </a:cubicBezTo>
                    <a:cubicBezTo>
                      <a:pt x="25" y="6"/>
                      <a:pt x="24" y="4"/>
                      <a:pt x="22" y="2"/>
                    </a:cubicBezTo>
                    <a:cubicBezTo>
                      <a:pt x="20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853"/>
              <p:cNvSpPr>
                <a:spLocks/>
              </p:cNvSpPr>
              <p:nvPr/>
            </p:nvSpPr>
            <p:spPr bwMode="auto">
              <a:xfrm>
                <a:off x="3732" y="2996"/>
                <a:ext cx="9" cy="10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5 w 5"/>
                  <a:gd name="T5" fmla="*/ 5 h 6"/>
                  <a:gd name="T6" fmla="*/ 0 w 5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3" y="4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4" y="3"/>
                      <a:pt x="2" y="2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854"/>
              <p:cNvSpPr>
                <a:spLocks/>
              </p:cNvSpPr>
              <p:nvPr/>
            </p:nvSpPr>
            <p:spPr bwMode="auto">
              <a:xfrm>
                <a:off x="3453" y="305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9 h 14"/>
                  <a:gd name="T6" fmla="*/ 4 w 16"/>
                  <a:gd name="T7" fmla="*/ 14 h 14"/>
                  <a:gd name="T8" fmla="*/ 8 w 16"/>
                  <a:gd name="T9" fmla="*/ 14 h 14"/>
                  <a:gd name="T10" fmla="*/ 11 w 16"/>
                  <a:gd name="T11" fmla="*/ 14 h 14"/>
                  <a:gd name="T12" fmla="*/ 14 w 16"/>
                  <a:gd name="T13" fmla="*/ 4 h 14"/>
                  <a:gd name="T14" fmla="*/ 8 w 16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6"/>
                      <a:pt x="1" y="9"/>
                    </a:cubicBezTo>
                    <a:cubicBezTo>
                      <a:pt x="2" y="10"/>
                      <a:pt x="3" y="12"/>
                      <a:pt x="4" y="14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2" y="2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855"/>
              <p:cNvSpPr>
                <a:spLocks/>
              </p:cNvSpPr>
              <p:nvPr/>
            </p:nvSpPr>
            <p:spPr bwMode="auto">
              <a:xfrm>
                <a:off x="3455" y="3068"/>
                <a:ext cx="5" cy="8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2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3"/>
                      <a:pt x="2" y="4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856"/>
              <p:cNvSpPr>
                <a:spLocks/>
              </p:cNvSpPr>
              <p:nvPr/>
            </p:nvSpPr>
            <p:spPr bwMode="auto">
              <a:xfrm>
                <a:off x="3826" y="3299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2 h 38"/>
                  <a:gd name="T4" fmla="*/ 4 w 42"/>
                  <a:gd name="T5" fmla="*/ 27 h 38"/>
                  <a:gd name="T6" fmla="*/ 21 w 42"/>
                  <a:gd name="T7" fmla="*/ 38 h 38"/>
                  <a:gd name="T8" fmla="*/ 30 w 42"/>
                  <a:gd name="T9" fmla="*/ 35 h 38"/>
                  <a:gd name="T10" fmla="*/ 38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2"/>
                    </a:cubicBezTo>
                    <a:cubicBezTo>
                      <a:pt x="3" y="7"/>
                      <a:pt x="0" y="18"/>
                      <a:pt x="4" y="27"/>
                    </a:cubicBezTo>
                    <a:cubicBezTo>
                      <a:pt x="8" y="34"/>
                      <a:pt x="14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1"/>
                      <a:pt x="42" y="19"/>
                      <a:pt x="38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857"/>
              <p:cNvSpPr>
                <a:spLocks/>
              </p:cNvSpPr>
              <p:nvPr/>
            </p:nvSpPr>
            <p:spPr bwMode="auto">
              <a:xfrm>
                <a:off x="4253" y="3430"/>
                <a:ext cx="96" cy="89"/>
              </a:xfrm>
              <a:custGeom>
                <a:avLst/>
                <a:gdLst>
                  <a:gd name="T0" fmla="*/ 28 w 56"/>
                  <a:gd name="T1" fmla="*/ 0 h 52"/>
                  <a:gd name="T2" fmla="*/ 24 w 56"/>
                  <a:gd name="T3" fmla="*/ 1 h 52"/>
                  <a:gd name="T4" fmla="*/ 3 w 56"/>
                  <a:gd name="T5" fmla="*/ 31 h 52"/>
                  <a:gd name="T6" fmla="*/ 28 w 56"/>
                  <a:gd name="T7" fmla="*/ 52 h 52"/>
                  <a:gd name="T8" fmla="*/ 33 w 56"/>
                  <a:gd name="T9" fmla="*/ 51 h 52"/>
                  <a:gd name="T10" fmla="*/ 54 w 56"/>
                  <a:gd name="T11" fmla="*/ 21 h 52"/>
                  <a:gd name="T12" fmla="*/ 28 w 56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2">
                    <a:moveTo>
                      <a:pt x="28" y="0"/>
                    </a:moveTo>
                    <a:cubicBezTo>
                      <a:pt x="27" y="0"/>
                      <a:pt x="25" y="1"/>
                      <a:pt x="24" y="1"/>
                    </a:cubicBezTo>
                    <a:cubicBezTo>
                      <a:pt x="10" y="3"/>
                      <a:pt x="0" y="17"/>
                      <a:pt x="3" y="31"/>
                    </a:cubicBezTo>
                    <a:cubicBezTo>
                      <a:pt x="5" y="43"/>
                      <a:pt x="16" y="52"/>
                      <a:pt x="28" y="52"/>
                    </a:cubicBezTo>
                    <a:cubicBezTo>
                      <a:pt x="30" y="52"/>
                      <a:pt x="31" y="52"/>
                      <a:pt x="33" y="51"/>
                    </a:cubicBezTo>
                    <a:cubicBezTo>
                      <a:pt x="47" y="49"/>
                      <a:pt x="56" y="35"/>
                      <a:pt x="54" y="21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58"/>
              <p:cNvSpPr>
                <a:spLocks/>
              </p:cNvSpPr>
              <p:nvPr/>
            </p:nvSpPr>
            <p:spPr bwMode="auto">
              <a:xfrm>
                <a:off x="4170" y="3594"/>
                <a:ext cx="59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1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2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1" y="18"/>
                    </a:cubicBezTo>
                    <a:cubicBezTo>
                      <a:pt x="3" y="26"/>
                      <a:pt x="9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2" y="13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859"/>
              <p:cNvSpPr>
                <a:spLocks/>
              </p:cNvSpPr>
              <p:nvPr/>
            </p:nvSpPr>
            <p:spPr bwMode="auto">
              <a:xfrm>
                <a:off x="4021" y="3412"/>
                <a:ext cx="127" cy="117"/>
              </a:xfrm>
              <a:custGeom>
                <a:avLst/>
                <a:gdLst>
                  <a:gd name="T0" fmla="*/ 37 w 74"/>
                  <a:gd name="T1" fmla="*/ 0 h 68"/>
                  <a:gd name="T2" fmla="*/ 31 w 74"/>
                  <a:gd name="T3" fmla="*/ 0 h 68"/>
                  <a:gd name="T4" fmla="*/ 3 w 74"/>
                  <a:gd name="T5" fmla="*/ 40 h 68"/>
                  <a:gd name="T6" fmla="*/ 37 w 74"/>
                  <a:gd name="T7" fmla="*/ 68 h 68"/>
                  <a:gd name="T8" fmla="*/ 43 w 74"/>
                  <a:gd name="T9" fmla="*/ 68 h 68"/>
                  <a:gd name="T10" fmla="*/ 70 w 74"/>
                  <a:gd name="T11" fmla="*/ 28 h 68"/>
                  <a:gd name="T12" fmla="*/ 37 w 74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8">
                    <a:moveTo>
                      <a:pt x="37" y="0"/>
                    </a:moveTo>
                    <a:cubicBezTo>
                      <a:pt x="35" y="0"/>
                      <a:pt x="33" y="0"/>
                      <a:pt x="31" y="0"/>
                    </a:cubicBezTo>
                    <a:cubicBezTo>
                      <a:pt x="12" y="4"/>
                      <a:pt x="0" y="22"/>
                      <a:pt x="3" y="40"/>
                    </a:cubicBezTo>
                    <a:cubicBezTo>
                      <a:pt x="6" y="57"/>
                      <a:pt x="21" y="68"/>
                      <a:pt x="37" y="68"/>
                    </a:cubicBezTo>
                    <a:cubicBezTo>
                      <a:pt x="39" y="68"/>
                      <a:pt x="41" y="68"/>
                      <a:pt x="43" y="68"/>
                    </a:cubicBezTo>
                    <a:cubicBezTo>
                      <a:pt x="62" y="64"/>
                      <a:pt x="74" y="46"/>
                      <a:pt x="70" y="28"/>
                    </a:cubicBezTo>
                    <a:cubicBezTo>
                      <a:pt x="67" y="11"/>
                      <a:pt x="53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860"/>
              <p:cNvSpPr>
                <a:spLocks/>
              </p:cNvSpPr>
              <p:nvPr/>
            </p:nvSpPr>
            <p:spPr bwMode="auto">
              <a:xfrm>
                <a:off x="3830" y="3459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2 w 40"/>
                  <a:gd name="T5" fmla="*/ 22 h 38"/>
                  <a:gd name="T6" fmla="*/ 20 w 40"/>
                  <a:gd name="T7" fmla="*/ 38 h 38"/>
                  <a:gd name="T8" fmla="*/ 24 w 40"/>
                  <a:gd name="T9" fmla="*/ 37 h 38"/>
                  <a:gd name="T10" fmla="*/ 39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34" y="36"/>
                      <a:pt x="40" y="26"/>
                      <a:pt x="39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861"/>
              <p:cNvSpPr>
                <a:spLocks/>
              </p:cNvSpPr>
              <p:nvPr/>
            </p:nvSpPr>
            <p:spPr bwMode="auto">
              <a:xfrm>
                <a:off x="3991" y="3610"/>
                <a:ext cx="101" cy="92"/>
              </a:xfrm>
              <a:custGeom>
                <a:avLst/>
                <a:gdLst>
                  <a:gd name="T0" fmla="*/ 29 w 59"/>
                  <a:gd name="T1" fmla="*/ 0 h 54"/>
                  <a:gd name="T2" fmla="*/ 25 w 59"/>
                  <a:gd name="T3" fmla="*/ 0 h 54"/>
                  <a:gd name="T4" fmla="*/ 3 w 59"/>
                  <a:gd name="T5" fmla="*/ 32 h 54"/>
                  <a:gd name="T6" fmla="*/ 29 w 59"/>
                  <a:gd name="T7" fmla="*/ 54 h 54"/>
                  <a:gd name="T8" fmla="*/ 34 w 59"/>
                  <a:gd name="T9" fmla="*/ 54 h 54"/>
                  <a:gd name="T10" fmla="*/ 56 w 59"/>
                  <a:gd name="T11" fmla="*/ 22 h 54"/>
                  <a:gd name="T12" fmla="*/ 29 w 59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4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3"/>
                      <a:pt x="0" y="17"/>
                      <a:pt x="3" y="32"/>
                    </a:cubicBezTo>
                    <a:cubicBezTo>
                      <a:pt x="5" y="45"/>
                      <a:pt x="17" y="54"/>
                      <a:pt x="29" y="54"/>
                    </a:cubicBezTo>
                    <a:cubicBezTo>
                      <a:pt x="31" y="54"/>
                      <a:pt x="33" y="54"/>
                      <a:pt x="34" y="54"/>
                    </a:cubicBezTo>
                    <a:cubicBezTo>
                      <a:pt x="49" y="51"/>
                      <a:pt x="59" y="37"/>
                      <a:pt x="56" y="22"/>
                    </a:cubicBezTo>
                    <a:cubicBezTo>
                      <a:pt x="54" y="9"/>
                      <a:pt x="42" y="0"/>
                      <a:pt x="29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862"/>
              <p:cNvSpPr>
                <a:spLocks/>
              </p:cNvSpPr>
              <p:nvPr/>
            </p:nvSpPr>
            <p:spPr bwMode="auto">
              <a:xfrm>
                <a:off x="3903" y="3339"/>
                <a:ext cx="50" cy="44"/>
              </a:xfrm>
              <a:custGeom>
                <a:avLst/>
                <a:gdLst>
                  <a:gd name="T0" fmla="*/ 15 w 29"/>
                  <a:gd name="T1" fmla="*/ 0 h 26"/>
                  <a:gd name="T2" fmla="*/ 12 w 29"/>
                  <a:gd name="T3" fmla="*/ 0 h 26"/>
                  <a:gd name="T4" fmla="*/ 2 w 29"/>
                  <a:gd name="T5" fmla="*/ 15 h 26"/>
                  <a:gd name="T6" fmla="*/ 15 w 29"/>
                  <a:gd name="T7" fmla="*/ 26 h 26"/>
                  <a:gd name="T8" fmla="*/ 17 w 29"/>
                  <a:gd name="T9" fmla="*/ 26 h 26"/>
                  <a:gd name="T10" fmla="*/ 28 w 29"/>
                  <a:gd name="T11" fmla="*/ 11 h 26"/>
                  <a:gd name="T12" fmla="*/ 15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2" y="15"/>
                    </a:cubicBezTo>
                    <a:cubicBezTo>
                      <a:pt x="3" y="22"/>
                      <a:pt x="8" y="26"/>
                      <a:pt x="15" y="26"/>
                    </a:cubicBezTo>
                    <a:cubicBezTo>
                      <a:pt x="15" y="26"/>
                      <a:pt x="16" y="26"/>
                      <a:pt x="17" y="26"/>
                    </a:cubicBezTo>
                    <a:cubicBezTo>
                      <a:pt x="24" y="25"/>
                      <a:pt x="29" y="18"/>
                      <a:pt x="28" y="11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863"/>
              <p:cNvSpPr>
                <a:spLocks/>
              </p:cNvSpPr>
              <p:nvPr/>
            </p:nvSpPr>
            <p:spPr bwMode="auto">
              <a:xfrm>
                <a:off x="3888" y="3606"/>
                <a:ext cx="26" cy="26"/>
              </a:xfrm>
              <a:custGeom>
                <a:avLst/>
                <a:gdLst>
                  <a:gd name="T0" fmla="*/ 8 w 15"/>
                  <a:gd name="T1" fmla="*/ 0 h 15"/>
                  <a:gd name="T2" fmla="*/ 7 w 15"/>
                  <a:gd name="T3" fmla="*/ 1 h 15"/>
                  <a:gd name="T4" fmla="*/ 1 w 15"/>
                  <a:gd name="T5" fmla="*/ 9 h 15"/>
                  <a:gd name="T6" fmla="*/ 8 w 15"/>
                  <a:gd name="T7" fmla="*/ 15 h 15"/>
                  <a:gd name="T8" fmla="*/ 9 w 15"/>
                  <a:gd name="T9" fmla="*/ 14 h 15"/>
                  <a:gd name="T10" fmla="*/ 15 w 15"/>
                  <a:gd name="T11" fmla="*/ 6 h 15"/>
                  <a:gd name="T12" fmla="*/ 8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3" y="1"/>
                      <a:pt x="0" y="5"/>
                      <a:pt x="1" y="9"/>
                    </a:cubicBezTo>
                    <a:cubicBezTo>
                      <a:pt x="2" y="12"/>
                      <a:pt x="4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13" y="14"/>
                      <a:pt x="15" y="10"/>
                      <a:pt x="15" y="6"/>
                    </a:cubicBezTo>
                    <a:cubicBezTo>
                      <a:pt x="14" y="3"/>
                      <a:pt x="11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864"/>
              <p:cNvSpPr>
                <a:spLocks/>
              </p:cNvSpPr>
              <p:nvPr/>
            </p:nvSpPr>
            <p:spPr bwMode="auto">
              <a:xfrm>
                <a:off x="4297" y="3311"/>
                <a:ext cx="9" cy="26"/>
              </a:xfrm>
              <a:custGeom>
                <a:avLst/>
                <a:gdLst>
                  <a:gd name="T0" fmla="*/ 4 w 5"/>
                  <a:gd name="T1" fmla="*/ 0 h 15"/>
                  <a:gd name="T2" fmla="*/ 1 w 5"/>
                  <a:gd name="T3" fmla="*/ 13 h 15"/>
                  <a:gd name="T4" fmla="*/ 0 w 5"/>
                  <a:gd name="T5" fmla="*/ 15 h 15"/>
                  <a:gd name="T6" fmla="*/ 4 w 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4" y="0"/>
                    </a:moveTo>
                    <a:cubicBezTo>
                      <a:pt x="4" y="5"/>
                      <a:pt x="3" y="9"/>
                      <a:pt x="1" y="13"/>
                    </a:cubicBezTo>
                    <a:cubicBezTo>
                      <a:pt x="1" y="14"/>
                      <a:pt x="0" y="15"/>
                      <a:pt x="0" y="15"/>
                    </a:cubicBezTo>
                    <a:cubicBezTo>
                      <a:pt x="3" y="11"/>
                      <a:pt x="5" y="6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866"/>
              <p:cNvSpPr>
                <a:spLocks/>
              </p:cNvSpPr>
              <p:nvPr/>
            </p:nvSpPr>
            <p:spPr bwMode="auto">
              <a:xfrm>
                <a:off x="4662" y="3387"/>
                <a:ext cx="86" cy="75"/>
              </a:xfrm>
              <a:custGeom>
                <a:avLst/>
                <a:gdLst>
                  <a:gd name="T0" fmla="*/ 25 w 50"/>
                  <a:gd name="T1" fmla="*/ 0 h 44"/>
                  <a:gd name="T2" fmla="*/ 5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2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9" y="4"/>
                      <a:pt x="5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2"/>
                    </a:cubicBezTo>
                    <a:cubicBezTo>
                      <a:pt x="32" y="1"/>
                      <a:pt x="28" y="0"/>
                      <a:pt x="2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867"/>
              <p:cNvSpPr>
                <a:spLocks/>
              </p:cNvSpPr>
              <p:nvPr/>
            </p:nvSpPr>
            <p:spPr bwMode="auto">
              <a:xfrm>
                <a:off x="3696" y="3677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4 w 42"/>
                  <a:gd name="T3" fmla="*/ 11 h 37"/>
                  <a:gd name="T4" fmla="*/ 14 w 42"/>
                  <a:gd name="T5" fmla="*/ 36 h 37"/>
                  <a:gd name="T6" fmla="*/ 21 w 42"/>
                  <a:gd name="T7" fmla="*/ 37 h 37"/>
                  <a:gd name="T8" fmla="*/ 38 w 42"/>
                  <a:gd name="T9" fmla="*/ 26 h 37"/>
                  <a:gd name="T10" fmla="*/ 28 w 42"/>
                  <a:gd name="T11" fmla="*/ 1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4" y="0"/>
                      <a:pt x="7" y="4"/>
                      <a:pt x="4" y="11"/>
                    </a:cubicBezTo>
                    <a:cubicBezTo>
                      <a:pt x="0" y="21"/>
                      <a:pt x="4" y="32"/>
                      <a:pt x="14" y="36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3"/>
                      <a:pt x="38" y="26"/>
                    </a:cubicBezTo>
                    <a:cubicBezTo>
                      <a:pt x="42" y="16"/>
                      <a:pt x="38" y="5"/>
                      <a:pt x="28" y="1"/>
                    </a:cubicBezTo>
                    <a:cubicBezTo>
                      <a:pt x="26" y="0"/>
                      <a:pt x="23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868"/>
              <p:cNvSpPr>
                <a:spLocks/>
              </p:cNvSpPr>
              <p:nvPr/>
            </p:nvSpPr>
            <p:spPr bwMode="auto">
              <a:xfrm>
                <a:off x="3417" y="2105"/>
                <a:ext cx="80" cy="76"/>
              </a:xfrm>
              <a:custGeom>
                <a:avLst/>
                <a:gdLst>
                  <a:gd name="T0" fmla="*/ 25 w 47"/>
                  <a:gd name="T1" fmla="*/ 0 h 44"/>
                  <a:gd name="T2" fmla="*/ 18 w 47"/>
                  <a:gd name="T3" fmla="*/ 1 h 44"/>
                  <a:gd name="T4" fmla="*/ 4 w 47"/>
                  <a:gd name="T5" fmla="*/ 29 h 44"/>
                  <a:gd name="T6" fmla="*/ 25 w 47"/>
                  <a:gd name="T7" fmla="*/ 44 h 44"/>
                  <a:gd name="T8" fmla="*/ 32 w 47"/>
                  <a:gd name="T9" fmla="*/ 43 h 44"/>
                  <a:gd name="T10" fmla="*/ 32 w 47"/>
                  <a:gd name="T11" fmla="*/ 43 h 44"/>
                  <a:gd name="T12" fmla="*/ 47 w 47"/>
                  <a:gd name="T13" fmla="*/ 22 h 44"/>
                  <a:gd name="T14" fmla="*/ 46 w 47"/>
                  <a:gd name="T15" fmla="*/ 15 h 44"/>
                  <a:gd name="T16" fmla="*/ 25 w 47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4">
                    <a:moveTo>
                      <a:pt x="25" y="0"/>
                    </a:moveTo>
                    <a:cubicBezTo>
                      <a:pt x="22" y="0"/>
                      <a:pt x="20" y="0"/>
                      <a:pt x="18" y="1"/>
                    </a:cubicBezTo>
                    <a:cubicBezTo>
                      <a:pt x="6" y="5"/>
                      <a:pt x="0" y="17"/>
                      <a:pt x="4" y="29"/>
                    </a:cubicBezTo>
                    <a:cubicBezTo>
                      <a:pt x="7" y="38"/>
                      <a:pt x="16" y="44"/>
                      <a:pt x="25" y="44"/>
                    </a:cubicBezTo>
                    <a:cubicBezTo>
                      <a:pt x="27" y="44"/>
                      <a:pt x="29" y="44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3" y="34"/>
                      <a:pt x="39" y="26"/>
                      <a:pt x="47" y="22"/>
                    </a:cubicBezTo>
                    <a:cubicBezTo>
                      <a:pt x="47" y="20"/>
                      <a:pt x="47" y="17"/>
                      <a:pt x="46" y="15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869"/>
              <p:cNvSpPr>
                <a:spLocks/>
              </p:cNvSpPr>
              <p:nvPr/>
            </p:nvSpPr>
            <p:spPr bwMode="auto">
              <a:xfrm>
                <a:off x="3472" y="2143"/>
                <a:ext cx="25" cy="36"/>
              </a:xfrm>
              <a:custGeom>
                <a:avLst/>
                <a:gdLst>
                  <a:gd name="T0" fmla="*/ 15 w 15"/>
                  <a:gd name="T1" fmla="*/ 0 h 21"/>
                  <a:gd name="T2" fmla="*/ 0 w 15"/>
                  <a:gd name="T3" fmla="*/ 21 h 21"/>
                  <a:gd name="T4" fmla="*/ 15 w 1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1">
                    <a:moveTo>
                      <a:pt x="15" y="0"/>
                    </a:moveTo>
                    <a:cubicBezTo>
                      <a:pt x="7" y="4"/>
                      <a:pt x="1" y="12"/>
                      <a:pt x="0" y="21"/>
                    </a:cubicBezTo>
                    <a:cubicBezTo>
                      <a:pt x="9" y="18"/>
                      <a:pt x="15" y="9"/>
                      <a:pt x="15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872"/>
              <p:cNvSpPr>
                <a:spLocks/>
              </p:cNvSpPr>
              <p:nvPr/>
            </p:nvSpPr>
            <p:spPr bwMode="auto">
              <a:xfrm>
                <a:off x="2727" y="2088"/>
                <a:ext cx="22" cy="24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2 h 14"/>
                  <a:gd name="T4" fmla="*/ 4 w 13"/>
                  <a:gd name="T5" fmla="*/ 8 h 14"/>
                  <a:gd name="T6" fmla="*/ 13 w 13"/>
                  <a:gd name="T7" fmla="*/ 14 h 14"/>
                  <a:gd name="T8" fmla="*/ 0 w 13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2" y="4"/>
                      <a:pt x="3" y="6"/>
                      <a:pt x="4" y="8"/>
                    </a:cubicBezTo>
                    <a:cubicBezTo>
                      <a:pt x="7" y="10"/>
                      <a:pt x="10" y="12"/>
                      <a:pt x="13" y="14"/>
                    </a:cubicBezTo>
                    <a:cubicBezTo>
                      <a:pt x="9" y="8"/>
                      <a:pt x="5" y="4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873"/>
              <p:cNvSpPr>
                <a:spLocks/>
              </p:cNvSpPr>
              <p:nvPr/>
            </p:nvSpPr>
            <p:spPr bwMode="auto">
              <a:xfrm>
                <a:off x="2645" y="2212"/>
                <a:ext cx="53" cy="44"/>
              </a:xfrm>
              <a:custGeom>
                <a:avLst/>
                <a:gdLst>
                  <a:gd name="T0" fmla="*/ 16 w 31"/>
                  <a:gd name="T1" fmla="*/ 0 h 26"/>
                  <a:gd name="T2" fmla="*/ 4 w 31"/>
                  <a:gd name="T3" fmla="*/ 6 h 26"/>
                  <a:gd name="T4" fmla="*/ 9 w 31"/>
                  <a:gd name="T5" fmla="*/ 24 h 26"/>
                  <a:gd name="T6" fmla="*/ 15 w 31"/>
                  <a:gd name="T7" fmla="*/ 26 h 26"/>
                  <a:gd name="T8" fmla="*/ 27 w 31"/>
                  <a:gd name="T9" fmla="*/ 20 h 26"/>
                  <a:gd name="T10" fmla="*/ 22 w 31"/>
                  <a:gd name="T11" fmla="*/ 2 h 26"/>
                  <a:gd name="T12" fmla="*/ 16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6" y="0"/>
                    </a:moveTo>
                    <a:cubicBezTo>
                      <a:pt x="11" y="0"/>
                      <a:pt x="6" y="2"/>
                      <a:pt x="4" y="6"/>
                    </a:cubicBezTo>
                    <a:cubicBezTo>
                      <a:pt x="0" y="13"/>
                      <a:pt x="2" y="21"/>
                      <a:pt x="9" y="24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4" y="24"/>
                      <a:pt x="27" y="20"/>
                    </a:cubicBezTo>
                    <a:cubicBezTo>
                      <a:pt x="31" y="13"/>
                      <a:pt x="28" y="5"/>
                      <a:pt x="22" y="2"/>
                    </a:cubicBezTo>
                    <a:cubicBezTo>
                      <a:pt x="20" y="0"/>
                      <a:pt x="18" y="0"/>
                      <a:pt x="16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874"/>
              <p:cNvSpPr>
                <a:spLocks/>
              </p:cNvSpPr>
              <p:nvPr/>
            </p:nvSpPr>
            <p:spPr bwMode="auto">
              <a:xfrm>
                <a:off x="2672" y="2069"/>
                <a:ext cx="56" cy="50"/>
              </a:xfrm>
              <a:custGeom>
                <a:avLst/>
                <a:gdLst>
                  <a:gd name="T0" fmla="*/ 9 w 33"/>
                  <a:gd name="T1" fmla="*/ 0 h 29"/>
                  <a:gd name="T2" fmla="*/ 6 w 33"/>
                  <a:gd name="T3" fmla="*/ 3 h 29"/>
                  <a:gd name="T4" fmla="*/ 6 w 33"/>
                  <a:gd name="T5" fmla="*/ 25 h 29"/>
                  <a:gd name="T6" fmla="*/ 17 w 33"/>
                  <a:gd name="T7" fmla="*/ 29 h 29"/>
                  <a:gd name="T8" fmla="*/ 28 w 33"/>
                  <a:gd name="T9" fmla="*/ 25 h 29"/>
                  <a:gd name="T10" fmla="*/ 32 w 33"/>
                  <a:gd name="T11" fmla="*/ 13 h 29"/>
                  <a:gd name="T12" fmla="*/ 31 w 33"/>
                  <a:gd name="T13" fmla="*/ 10 h 29"/>
                  <a:gd name="T14" fmla="*/ 9 w 33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9">
                    <a:moveTo>
                      <a:pt x="9" y="0"/>
                    </a:moveTo>
                    <a:cubicBezTo>
                      <a:pt x="8" y="1"/>
                      <a:pt x="7" y="2"/>
                      <a:pt x="6" y="3"/>
                    </a:cubicBezTo>
                    <a:cubicBezTo>
                      <a:pt x="0" y="9"/>
                      <a:pt x="0" y="19"/>
                      <a:pt x="6" y="25"/>
                    </a:cubicBezTo>
                    <a:cubicBezTo>
                      <a:pt x="9" y="28"/>
                      <a:pt x="13" y="29"/>
                      <a:pt x="17" y="29"/>
                    </a:cubicBezTo>
                    <a:cubicBezTo>
                      <a:pt x="21" y="29"/>
                      <a:pt x="25" y="28"/>
                      <a:pt x="28" y="25"/>
                    </a:cubicBezTo>
                    <a:cubicBezTo>
                      <a:pt x="31" y="22"/>
                      <a:pt x="33" y="18"/>
                      <a:pt x="32" y="13"/>
                    </a:cubicBezTo>
                    <a:cubicBezTo>
                      <a:pt x="32" y="12"/>
                      <a:pt x="31" y="11"/>
                      <a:pt x="31" y="10"/>
                    </a:cubicBezTo>
                    <a:cubicBezTo>
                      <a:pt x="24" y="5"/>
                      <a:pt x="17" y="2"/>
                      <a:pt x="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875"/>
              <p:cNvSpPr>
                <a:spLocks/>
              </p:cNvSpPr>
              <p:nvPr/>
            </p:nvSpPr>
            <p:spPr bwMode="auto">
              <a:xfrm>
                <a:off x="2725" y="2086"/>
                <a:ext cx="2" cy="5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878"/>
              <p:cNvSpPr>
                <a:spLocks/>
              </p:cNvSpPr>
              <p:nvPr/>
            </p:nvSpPr>
            <p:spPr bwMode="auto">
              <a:xfrm>
                <a:off x="4081" y="1138"/>
                <a:ext cx="38" cy="72"/>
              </a:xfrm>
              <a:custGeom>
                <a:avLst/>
                <a:gdLst>
                  <a:gd name="T0" fmla="*/ 15 w 22"/>
                  <a:gd name="T1" fmla="*/ 0 h 42"/>
                  <a:gd name="T2" fmla="*/ 8 w 22"/>
                  <a:gd name="T3" fmla="*/ 10 h 42"/>
                  <a:gd name="T4" fmla="*/ 11 w 22"/>
                  <a:gd name="T5" fmla="*/ 23 h 42"/>
                  <a:gd name="T6" fmla="*/ 0 w 22"/>
                  <a:gd name="T7" fmla="*/ 42 h 42"/>
                  <a:gd name="T8" fmla="*/ 12 w 22"/>
                  <a:gd name="T9" fmla="*/ 34 h 42"/>
                  <a:gd name="T10" fmla="*/ 15 w 2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2">
                    <a:moveTo>
                      <a:pt x="15" y="0"/>
                    </a:moveTo>
                    <a:cubicBezTo>
                      <a:pt x="13" y="3"/>
                      <a:pt x="11" y="7"/>
                      <a:pt x="8" y="10"/>
                    </a:cubicBezTo>
                    <a:cubicBezTo>
                      <a:pt x="10" y="14"/>
                      <a:pt x="11" y="18"/>
                      <a:pt x="11" y="23"/>
                    </a:cubicBezTo>
                    <a:cubicBezTo>
                      <a:pt x="10" y="31"/>
                      <a:pt x="6" y="38"/>
                      <a:pt x="0" y="42"/>
                    </a:cubicBezTo>
                    <a:cubicBezTo>
                      <a:pt x="4" y="40"/>
                      <a:pt x="8" y="38"/>
                      <a:pt x="12" y="34"/>
                    </a:cubicBezTo>
                    <a:cubicBezTo>
                      <a:pt x="21" y="25"/>
                      <a:pt x="22" y="10"/>
                      <a:pt x="15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879"/>
              <p:cNvSpPr>
                <a:spLocks/>
              </p:cNvSpPr>
              <p:nvPr/>
            </p:nvSpPr>
            <p:spPr bwMode="auto">
              <a:xfrm>
                <a:off x="3944" y="1215"/>
                <a:ext cx="113" cy="79"/>
              </a:xfrm>
              <a:custGeom>
                <a:avLst/>
                <a:gdLst>
                  <a:gd name="T0" fmla="*/ 57 w 66"/>
                  <a:gd name="T1" fmla="*/ 0 h 46"/>
                  <a:gd name="T2" fmla="*/ 34 w 66"/>
                  <a:gd name="T3" fmla="*/ 22 h 46"/>
                  <a:gd name="T4" fmla="*/ 30 w 66"/>
                  <a:gd name="T5" fmla="*/ 23 h 46"/>
                  <a:gd name="T6" fmla="*/ 4 w 66"/>
                  <a:gd name="T7" fmla="*/ 2 h 46"/>
                  <a:gd name="T8" fmla="*/ 1 w 66"/>
                  <a:gd name="T9" fmla="*/ 22 h 46"/>
                  <a:gd name="T10" fmla="*/ 2 w 66"/>
                  <a:gd name="T11" fmla="*/ 25 h 46"/>
                  <a:gd name="T12" fmla="*/ 37 w 66"/>
                  <a:gd name="T13" fmla="*/ 46 h 46"/>
                  <a:gd name="T14" fmla="*/ 39 w 66"/>
                  <a:gd name="T15" fmla="*/ 46 h 46"/>
                  <a:gd name="T16" fmla="*/ 62 w 66"/>
                  <a:gd name="T17" fmla="*/ 8 h 46"/>
                  <a:gd name="T18" fmla="*/ 59 w 66"/>
                  <a:gd name="T19" fmla="*/ 1 h 46"/>
                  <a:gd name="T20" fmla="*/ 57 w 6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46">
                    <a:moveTo>
                      <a:pt x="57" y="0"/>
                    </a:moveTo>
                    <a:cubicBezTo>
                      <a:pt x="55" y="12"/>
                      <a:pt x="46" y="21"/>
                      <a:pt x="34" y="22"/>
                    </a:cubicBezTo>
                    <a:cubicBezTo>
                      <a:pt x="33" y="22"/>
                      <a:pt x="32" y="23"/>
                      <a:pt x="30" y="23"/>
                    </a:cubicBezTo>
                    <a:cubicBezTo>
                      <a:pt x="18" y="23"/>
                      <a:pt x="7" y="14"/>
                      <a:pt x="4" y="2"/>
                    </a:cubicBezTo>
                    <a:cubicBezTo>
                      <a:pt x="1" y="8"/>
                      <a:pt x="0" y="15"/>
                      <a:pt x="1" y="22"/>
                    </a:cubicBezTo>
                    <a:cubicBezTo>
                      <a:pt x="2" y="23"/>
                      <a:pt x="2" y="24"/>
                      <a:pt x="2" y="25"/>
                    </a:cubicBezTo>
                    <a:cubicBezTo>
                      <a:pt x="12" y="35"/>
                      <a:pt x="24" y="42"/>
                      <a:pt x="37" y="46"/>
                    </a:cubicBezTo>
                    <a:cubicBezTo>
                      <a:pt x="38" y="46"/>
                      <a:pt x="38" y="46"/>
                      <a:pt x="39" y="46"/>
                    </a:cubicBezTo>
                    <a:cubicBezTo>
                      <a:pt x="55" y="42"/>
                      <a:pt x="66" y="25"/>
                      <a:pt x="62" y="8"/>
                    </a:cubicBezTo>
                    <a:cubicBezTo>
                      <a:pt x="61" y="6"/>
                      <a:pt x="60" y="3"/>
                      <a:pt x="59" y="1"/>
                    </a:cubicBezTo>
                    <a:cubicBezTo>
                      <a:pt x="58" y="0"/>
                      <a:pt x="58" y="0"/>
                      <a:pt x="57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880"/>
              <p:cNvSpPr>
                <a:spLocks/>
              </p:cNvSpPr>
              <p:nvPr/>
            </p:nvSpPr>
            <p:spPr bwMode="auto">
              <a:xfrm>
                <a:off x="3979" y="1012"/>
                <a:ext cx="120" cy="74"/>
              </a:xfrm>
              <a:custGeom>
                <a:avLst/>
                <a:gdLst>
                  <a:gd name="T0" fmla="*/ 35 w 70"/>
                  <a:gd name="T1" fmla="*/ 0 h 43"/>
                  <a:gd name="T2" fmla="*/ 11 w 70"/>
                  <a:gd name="T3" fmla="*/ 6 h 43"/>
                  <a:gd name="T4" fmla="*/ 0 w 70"/>
                  <a:gd name="T5" fmla="*/ 12 h 43"/>
                  <a:gd name="T6" fmla="*/ 0 w 70"/>
                  <a:gd name="T7" fmla="*/ 12 h 43"/>
                  <a:gd name="T8" fmla="*/ 35 w 70"/>
                  <a:gd name="T9" fmla="*/ 43 h 43"/>
                  <a:gd name="T10" fmla="*/ 35 w 70"/>
                  <a:gd name="T11" fmla="*/ 43 h 43"/>
                  <a:gd name="T12" fmla="*/ 50 w 70"/>
                  <a:gd name="T13" fmla="*/ 39 h 43"/>
                  <a:gd name="T14" fmla="*/ 50 w 70"/>
                  <a:gd name="T15" fmla="*/ 39 h 43"/>
                  <a:gd name="T16" fmla="*/ 52 w 70"/>
                  <a:gd name="T17" fmla="*/ 39 h 43"/>
                  <a:gd name="T18" fmla="*/ 70 w 70"/>
                  <a:gd name="T19" fmla="*/ 9 h 43"/>
                  <a:gd name="T20" fmla="*/ 53 w 70"/>
                  <a:gd name="T21" fmla="*/ 20 h 43"/>
                  <a:gd name="T22" fmla="*/ 52 w 70"/>
                  <a:gd name="T23" fmla="*/ 20 h 43"/>
                  <a:gd name="T24" fmla="*/ 35 w 70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43">
                    <a:moveTo>
                      <a:pt x="35" y="0"/>
                    </a:moveTo>
                    <a:cubicBezTo>
                      <a:pt x="27" y="1"/>
                      <a:pt x="19" y="3"/>
                      <a:pt x="11" y="6"/>
                    </a:cubicBezTo>
                    <a:cubicBezTo>
                      <a:pt x="7" y="8"/>
                      <a:pt x="3" y="10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30"/>
                      <a:pt x="17" y="43"/>
                      <a:pt x="35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40" y="40"/>
                      <a:pt x="44" y="39"/>
                      <a:pt x="50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1" y="39"/>
                      <a:pt x="51" y="39"/>
                      <a:pt x="52" y="39"/>
                    </a:cubicBezTo>
                    <a:cubicBezTo>
                      <a:pt x="63" y="33"/>
                      <a:pt x="70" y="22"/>
                      <a:pt x="70" y="9"/>
                    </a:cubicBezTo>
                    <a:cubicBezTo>
                      <a:pt x="67" y="16"/>
                      <a:pt x="61" y="20"/>
                      <a:pt x="53" y="20"/>
                    </a:cubicBezTo>
                    <a:cubicBezTo>
                      <a:pt x="53" y="20"/>
                      <a:pt x="52" y="20"/>
                      <a:pt x="52" y="20"/>
                    </a:cubicBezTo>
                    <a:cubicBezTo>
                      <a:pt x="42" y="19"/>
                      <a:pt x="34" y="10"/>
                      <a:pt x="35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881"/>
              <p:cNvSpPr>
                <a:spLocks/>
              </p:cNvSpPr>
              <p:nvPr/>
            </p:nvSpPr>
            <p:spPr bwMode="auto">
              <a:xfrm>
                <a:off x="3946" y="1160"/>
                <a:ext cx="70" cy="58"/>
              </a:xfrm>
              <a:custGeom>
                <a:avLst/>
                <a:gdLst>
                  <a:gd name="T0" fmla="*/ 29 w 41"/>
                  <a:gd name="T1" fmla="*/ 0 h 34"/>
                  <a:gd name="T2" fmla="*/ 26 w 41"/>
                  <a:gd name="T3" fmla="*/ 0 h 34"/>
                  <a:gd name="T4" fmla="*/ 2 w 41"/>
                  <a:gd name="T5" fmla="*/ 31 h 34"/>
                  <a:gd name="T6" fmla="*/ 3 w 41"/>
                  <a:gd name="T7" fmla="*/ 34 h 34"/>
                  <a:gd name="T8" fmla="*/ 24 w 41"/>
                  <a:gd name="T9" fmla="*/ 17 h 34"/>
                  <a:gd name="T10" fmla="*/ 31 w 41"/>
                  <a:gd name="T11" fmla="*/ 16 h 34"/>
                  <a:gd name="T12" fmla="*/ 41 w 41"/>
                  <a:gd name="T13" fmla="*/ 18 h 34"/>
                  <a:gd name="T14" fmla="*/ 38 w 41"/>
                  <a:gd name="T15" fmla="*/ 5 h 34"/>
                  <a:gd name="T16" fmla="*/ 39 w 41"/>
                  <a:gd name="T17" fmla="*/ 2 h 34"/>
                  <a:gd name="T18" fmla="*/ 29 w 41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4">
                    <a:moveTo>
                      <a:pt x="29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1"/>
                    </a:cubicBezTo>
                    <a:cubicBezTo>
                      <a:pt x="2" y="32"/>
                      <a:pt x="3" y="33"/>
                      <a:pt x="3" y="34"/>
                    </a:cubicBezTo>
                    <a:cubicBezTo>
                      <a:pt x="7" y="26"/>
                      <a:pt x="14" y="19"/>
                      <a:pt x="24" y="17"/>
                    </a:cubicBezTo>
                    <a:cubicBezTo>
                      <a:pt x="26" y="17"/>
                      <a:pt x="28" y="16"/>
                      <a:pt x="31" y="16"/>
                    </a:cubicBezTo>
                    <a:cubicBezTo>
                      <a:pt x="34" y="16"/>
                      <a:pt x="37" y="17"/>
                      <a:pt x="41" y="18"/>
                    </a:cubicBezTo>
                    <a:cubicBezTo>
                      <a:pt x="39" y="14"/>
                      <a:pt x="38" y="10"/>
                      <a:pt x="38" y="5"/>
                    </a:cubicBezTo>
                    <a:cubicBezTo>
                      <a:pt x="39" y="4"/>
                      <a:pt x="39" y="3"/>
                      <a:pt x="39" y="2"/>
                    </a:cubicBezTo>
                    <a:cubicBezTo>
                      <a:pt x="36" y="0"/>
                      <a:pt x="33" y="0"/>
                      <a:pt x="2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882"/>
              <p:cNvSpPr>
                <a:spLocks/>
              </p:cNvSpPr>
              <p:nvPr/>
            </p:nvSpPr>
            <p:spPr bwMode="auto">
              <a:xfrm>
                <a:off x="3951" y="1187"/>
                <a:ext cx="91" cy="67"/>
              </a:xfrm>
              <a:custGeom>
                <a:avLst/>
                <a:gdLst>
                  <a:gd name="T0" fmla="*/ 28 w 53"/>
                  <a:gd name="T1" fmla="*/ 0 h 39"/>
                  <a:gd name="T2" fmla="*/ 21 w 53"/>
                  <a:gd name="T3" fmla="*/ 1 h 39"/>
                  <a:gd name="T4" fmla="*/ 0 w 53"/>
                  <a:gd name="T5" fmla="*/ 18 h 39"/>
                  <a:gd name="T6" fmla="*/ 26 w 53"/>
                  <a:gd name="T7" fmla="*/ 39 h 39"/>
                  <a:gd name="T8" fmla="*/ 30 w 53"/>
                  <a:gd name="T9" fmla="*/ 38 h 39"/>
                  <a:gd name="T10" fmla="*/ 53 w 53"/>
                  <a:gd name="T11" fmla="*/ 16 h 39"/>
                  <a:gd name="T12" fmla="*/ 38 w 53"/>
                  <a:gd name="T13" fmla="*/ 2 h 39"/>
                  <a:gd name="T14" fmla="*/ 28 w 5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9">
                    <a:moveTo>
                      <a:pt x="28" y="0"/>
                    </a:moveTo>
                    <a:cubicBezTo>
                      <a:pt x="25" y="0"/>
                      <a:pt x="23" y="1"/>
                      <a:pt x="21" y="1"/>
                    </a:cubicBezTo>
                    <a:cubicBezTo>
                      <a:pt x="11" y="3"/>
                      <a:pt x="4" y="10"/>
                      <a:pt x="0" y="18"/>
                    </a:cubicBezTo>
                    <a:cubicBezTo>
                      <a:pt x="3" y="30"/>
                      <a:pt x="14" y="39"/>
                      <a:pt x="26" y="39"/>
                    </a:cubicBezTo>
                    <a:cubicBezTo>
                      <a:pt x="28" y="39"/>
                      <a:pt x="29" y="38"/>
                      <a:pt x="30" y="38"/>
                    </a:cubicBezTo>
                    <a:cubicBezTo>
                      <a:pt x="42" y="37"/>
                      <a:pt x="51" y="28"/>
                      <a:pt x="53" y="16"/>
                    </a:cubicBezTo>
                    <a:cubicBezTo>
                      <a:pt x="46" y="14"/>
                      <a:pt x="41" y="9"/>
                      <a:pt x="38" y="2"/>
                    </a:cubicBezTo>
                    <a:cubicBezTo>
                      <a:pt x="34" y="1"/>
                      <a:pt x="31" y="0"/>
                      <a:pt x="28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883"/>
              <p:cNvSpPr>
                <a:spLocks/>
              </p:cNvSpPr>
              <p:nvPr/>
            </p:nvSpPr>
            <p:spPr bwMode="auto">
              <a:xfrm>
                <a:off x="4167" y="1126"/>
                <a:ext cx="27" cy="46"/>
              </a:xfrm>
              <a:custGeom>
                <a:avLst/>
                <a:gdLst>
                  <a:gd name="T0" fmla="*/ 14 w 16"/>
                  <a:gd name="T1" fmla="*/ 0 h 27"/>
                  <a:gd name="T2" fmla="*/ 13 w 16"/>
                  <a:gd name="T3" fmla="*/ 0 h 27"/>
                  <a:gd name="T4" fmla="*/ 1 w 16"/>
                  <a:gd name="T5" fmla="*/ 15 h 27"/>
                  <a:gd name="T6" fmla="*/ 15 w 16"/>
                  <a:gd name="T7" fmla="*/ 27 h 27"/>
                  <a:gd name="T8" fmla="*/ 15 w 16"/>
                  <a:gd name="T9" fmla="*/ 27 h 27"/>
                  <a:gd name="T10" fmla="*/ 14 w 16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1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1"/>
                      <a:pt x="0" y="8"/>
                      <a:pt x="1" y="15"/>
                    </a:cubicBezTo>
                    <a:cubicBezTo>
                      <a:pt x="2" y="22"/>
                      <a:pt x="8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18"/>
                      <a:pt x="16" y="9"/>
                      <a:pt x="14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884"/>
              <p:cNvSpPr>
                <a:spLocks/>
              </p:cNvSpPr>
              <p:nvPr/>
            </p:nvSpPr>
            <p:spPr bwMode="auto">
              <a:xfrm>
                <a:off x="4020" y="1079"/>
                <a:ext cx="89" cy="62"/>
              </a:xfrm>
              <a:custGeom>
                <a:avLst/>
                <a:gdLst>
                  <a:gd name="T0" fmla="*/ 28 w 52"/>
                  <a:gd name="T1" fmla="*/ 0 h 36"/>
                  <a:gd name="T2" fmla="*/ 15 w 52"/>
                  <a:gd name="T3" fmla="*/ 4 h 36"/>
                  <a:gd name="T4" fmla="*/ 11 w 52"/>
                  <a:gd name="T5" fmla="*/ 4 h 36"/>
                  <a:gd name="T6" fmla="*/ 0 w 52"/>
                  <a:gd name="T7" fmla="*/ 26 h 36"/>
                  <a:gd name="T8" fmla="*/ 3 w 52"/>
                  <a:gd name="T9" fmla="*/ 36 h 36"/>
                  <a:gd name="T10" fmla="*/ 4 w 52"/>
                  <a:gd name="T11" fmla="*/ 35 h 36"/>
                  <a:gd name="T12" fmla="*/ 8 w 52"/>
                  <a:gd name="T13" fmla="*/ 30 h 36"/>
                  <a:gd name="T14" fmla="*/ 28 w 52"/>
                  <a:gd name="T15" fmla="*/ 22 h 36"/>
                  <a:gd name="T16" fmla="*/ 47 w 52"/>
                  <a:gd name="T17" fmla="*/ 29 h 36"/>
                  <a:gd name="T18" fmla="*/ 51 w 52"/>
                  <a:gd name="T19" fmla="*/ 34 h 36"/>
                  <a:gd name="T20" fmla="*/ 52 w 52"/>
                  <a:gd name="T21" fmla="*/ 25 h 36"/>
                  <a:gd name="T22" fmla="*/ 28 w 52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36">
                    <a:moveTo>
                      <a:pt x="28" y="0"/>
                    </a:moveTo>
                    <a:cubicBezTo>
                      <a:pt x="24" y="2"/>
                      <a:pt x="20" y="3"/>
                      <a:pt x="15" y="4"/>
                    </a:cubicBezTo>
                    <a:cubicBezTo>
                      <a:pt x="14" y="4"/>
                      <a:pt x="13" y="4"/>
                      <a:pt x="11" y="4"/>
                    </a:cubicBezTo>
                    <a:cubicBezTo>
                      <a:pt x="5" y="9"/>
                      <a:pt x="0" y="17"/>
                      <a:pt x="0" y="26"/>
                    </a:cubicBezTo>
                    <a:cubicBezTo>
                      <a:pt x="0" y="30"/>
                      <a:pt x="1" y="33"/>
                      <a:pt x="3" y="36"/>
                    </a:cubicBezTo>
                    <a:cubicBezTo>
                      <a:pt x="3" y="36"/>
                      <a:pt x="4" y="35"/>
                      <a:pt x="4" y="35"/>
                    </a:cubicBezTo>
                    <a:cubicBezTo>
                      <a:pt x="5" y="33"/>
                      <a:pt x="7" y="32"/>
                      <a:pt x="8" y="30"/>
                    </a:cubicBezTo>
                    <a:cubicBezTo>
                      <a:pt x="13" y="25"/>
                      <a:pt x="21" y="22"/>
                      <a:pt x="28" y="22"/>
                    </a:cubicBezTo>
                    <a:cubicBezTo>
                      <a:pt x="35" y="22"/>
                      <a:pt x="42" y="24"/>
                      <a:pt x="47" y="29"/>
                    </a:cubicBezTo>
                    <a:cubicBezTo>
                      <a:pt x="48" y="31"/>
                      <a:pt x="50" y="32"/>
                      <a:pt x="51" y="34"/>
                    </a:cubicBezTo>
                    <a:cubicBezTo>
                      <a:pt x="51" y="31"/>
                      <a:pt x="52" y="28"/>
                      <a:pt x="52" y="25"/>
                    </a:cubicBezTo>
                    <a:cubicBezTo>
                      <a:pt x="52" y="12"/>
                      <a:pt x="41" y="1"/>
                      <a:pt x="28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885"/>
              <p:cNvSpPr>
                <a:spLocks/>
              </p:cNvSpPr>
              <p:nvPr/>
            </p:nvSpPr>
            <p:spPr bwMode="auto">
              <a:xfrm>
                <a:off x="4027" y="1117"/>
                <a:ext cx="80" cy="38"/>
              </a:xfrm>
              <a:custGeom>
                <a:avLst/>
                <a:gdLst>
                  <a:gd name="T0" fmla="*/ 24 w 47"/>
                  <a:gd name="T1" fmla="*/ 0 h 22"/>
                  <a:gd name="T2" fmla="*/ 4 w 47"/>
                  <a:gd name="T3" fmla="*/ 8 h 22"/>
                  <a:gd name="T4" fmla="*/ 0 w 47"/>
                  <a:gd name="T5" fmla="*/ 13 h 22"/>
                  <a:gd name="T6" fmla="*/ 17 w 47"/>
                  <a:gd name="T7" fmla="*/ 7 h 22"/>
                  <a:gd name="T8" fmla="*/ 19 w 47"/>
                  <a:gd name="T9" fmla="*/ 7 h 22"/>
                  <a:gd name="T10" fmla="*/ 40 w 47"/>
                  <a:gd name="T11" fmla="*/ 22 h 22"/>
                  <a:gd name="T12" fmla="*/ 47 w 47"/>
                  <a:gd name="T13" fmla="*/ 12 h 22"/>
                  <a:gd name="T14" fmla="*/ 43 w 47"/>
                  <a:gd name="T15" fmla="*/ 7 h 22"/>
                  <a:gd name="T16" fmla="*/ 24 w 4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24" y="0"/>
                    </a:moveTo>
                    <a:cubicBezTo>
                      <a:pt x="17" y="0"/>
                      <a:pt x="9" y="3"/>
                      <a:pt x="4" y="8"/>
                    </a:cubicBezTo>
                    <a:cubicBezTo>
                      <a:pt x="3" y="10"/>
                      <a:pt x="1" y="11"/>
                      <a:pt x="0" y="13"/>
                    </a:cubicBezTo>
                    <a:cubicBezTo>
                      <a:pt x="5" y="9"/>
                      <a:pt x="11" y="7"/>
                      <a:pt x="17" y="7"/>
                    </a:cubicBezTo>
                    <a:cubicBezTo>
                      <a:pt x="18" y="7"/>
                      <a:pt x="19" y="7"/>
                      <a:pt x="19" y="7"/>
                    </a:cubicBezTo>
                    <a:cubicBezTo>
                      <a:pt x="29" y="8"/>
                      <a:pt x="37" y="14"/>
                      <a:pt x="40" y="22"/>
                    </a:cubicBezTo>
                    <a:cubicBezTo>
                      <a:pt x="43" y="19"/>
                      <a:pt x="45" y="15"/>
                      <a:pt x="47" y="12"/>
                    </a:cubicBezTo>
                    <a:cubicBezTo>
                      <a:pt x="46" y="10"/>
                      <a:pt x="44" y="9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886"/>
              <p:cNvSpPr>
                <a:spLocks/>
              </p:cNvSpPr>
              <p:nvPr/>
            </p:nvSpPr>
            <p:spPr bwMode="auto">
              <a:xfrm>
                <a:off x="4039" y="1079"/>
                <a:ext cx="29" cy="7"/>
              </a:xfrm>
              <a:custGeom>
                <a:avLst/>
                <a:gdLst>
                  <a:gd name="T0" fmla="*/ 15 w 17"/>
                  <a:gd name="T1" fmla="*/ 0 h 4"/>
                  <a:gd name="T2" fmla="*/ 15 w 17"/>
                  <a:gd name="T3" fmla="*/ 0 h 4"/>
                  <a:gd name="T4" fmla="*/ 0 w 17"/>
                  <a:gd name="T5" fmla="*/ 4 h 4"/>
                  <a:gd name="T6" fmla="*/ 4 w 17"/>
                  <a:gd name="T7" fmla="*/ 4 h 4"/>
                  <a:gd name="T8" fmla="*/ 17 w 17"/>
                  <a:gd name="T9" fmla="*/ 0 h 4"/>
                  <a:gd name="T10" fmla="*/ 15 w 1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4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5" y="1"/>
                      <a:pt x="0" y="4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9" y="3"/>
                      <a:pt x="13" y="2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2B2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887"/>
              <p:cNvSpPr>
                <a:spLocks/>
              </p:cNvSpPr>
              <p:nvPr/>
            </p:nvSpPr>
            <p:spPr bwMode="auto">
              <a:xfrm>
                <a:off x="4126" y="1081"/>
                <a:ext cx="26" cy="24"/>
              </a:xfrm>
              <a:custGeom>
                <a:avLst/>
                <a:gdLst>
                  <a:gd name="T0" fmla="*/ 8 w 15"/>
                  <a:gd name="T1" fmla="*/ 0 h 14"/>
                  <a:gd name="T2" fmla="*/ 7 w 15"/>
                  <a:gd name="T3" fmla="*/ 0 h 14"/>
                  <a:gd name="T4" fmla="*/ 1 w 15"/>
                  <a:gd name="T5" fmla="*/ 8 h 14"/>
                  <a:gd name="T6" fmla="*/ 8 w 15"/>
                  <a:gd name="T7" fmla="*/ 14 h 14"/>
                  <a:gd name="T8" fmla="*/ 8 w 15"/>
                  <a:gd name="T9" fmla="*/ 14 h 14"/>
                  <a:gd name="T10" fmla="*/ 15 w 15"/>
                  <a:gd name="T11" fmla="*/ 6 h 14"/>
                  <a:gd name="T12" fmla="*/ 8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1" y="8"/>
                    </a:cubicBezTo>
                    <a:cubicBezTo>
                      <a:pt x="1" y="11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2" y="13"/>
                      <a:pt x="15" y="10"/>
                      <a:pt x="15" y="6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888"/>
              <p:cNvSpPr>
                <a:spLocks noEditPoints="1"/>
              </p:cNvSpPr>
              <p:nvPr/>
            </p:nvSpPr>
            <p:spPr bwMode="auto">
              <a:xfrm>
                <a:off x="4013" y="1141"/>
                <a:ext cx="68" cy="76"/>
              </a:xfrm>
              <a:custGeom>
                <a:avLst/>
                <a:gdLst>
                  <a:gd name="T0" fmla="*/ 18 w 40"/>
                  <a:gd name="T1" fmla="*/ 37 h 44"/>
                  <a:gd name="T2" fmla="*/ 18 w 40"/>
                  <a:gd name="T3" fmla="*/ 42 h 44"/>
                  <a:gd name="T4" fmla="*/ 19 w 40"/>
                  <a:gd name="T5" fmla="*/ 44 h 44"/>
                  <a:gd name="T6" fmla="*/ 23 w 40"/>
                  <a:gd name="T7" fmla="*/ 44 h 44"/>
                  <a:gd name="T8" fmla="*/ 25 w 40"/>
                  <a:gd name="T9" fmla="*/ 44 h 44"/>
                  <a:gd name="T10" fmla="*/ 40 w 40"/>
                  <a:gd name="T11" fmla="*/ 40 h 44"/>
                  <a:gd name="T12" fmla="*/ 32 w 40"/>
                  <a:gd name="T13" fmla="*/ 41 h 44"/>
                  <a:gd name="T14" fmla="*/ 18 w 40"/>
                  <a:gd name="T15" fmla="*/ 37 h 44"/>
                  <a:gd name="T16" fmla="*/ 7 w 40"/>
                  <a:gd name="T17" fmla="*/ 0 h 44"/>
                  <a:gd name="T18" fmla="*/ 0 w 40"/>
                  <a:gd name="T19" fmla="*/ 13 h 44"/>
                  <a:gd name="T20" fmla="*/ 4 w 40"/>
                  <a:gd name="T21" fmla="*/ 15 h 44"/>
                  <a:gd name="T22" fmla="*/ 7 w 40"/>
                  <a:gd name="T23" fmla="*/ 1 h 44"/>
                  <a:gd name="T24" fmla="*/ 7 w 40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44">
                    <a:moveTo>
                      <a:pt x="18" y="37"/>
                    </a:moveTo>
                    <a:cubicBezTo>
                      <a:pt x="18" y="39"/>
                      <a:pt x="18" y="40"/>
                      <a:pt x="18" y="42"/>
                    </a:cubicBezTo>
                    <a:cubicBezTo>
                      <a:pt x="18" y="42"/>
                      <a:pt x="18" y="43"/>
                      <a:pt x="19" y="44"/>
                    </a:cubicBezTo>
                    <a:cubicBezTo>
                      <a:pt x="20" y="44"/>
                      <a:pt x="21" y="44"/>
                      <a:pt x="23" y="44"/>
                    </a:cubicBezTo>
                    <a:cubicBezTo>
                      <a:pt x="24" y="44"/>
                      <a:pt x="24" y="44"/>
                      <a:pt x="25" y="44"/>
                    </a:cubicBezTo>
                    <a:cubicBezTo>
                      <a:pt x="30" y="44"/>
                      <a:pt x="36" y="43"/>
                      <a:pt x="40" y="40"/>
                    </a:cubicBezTo>
                    <a:cubicBezTo>
                      <a:pt x="37" y="40"/>
                      <a:pt x="35" y="41"/>
                      <a:pt x="32" y="41"/>
                    </a:cubicBezTo>
                    <a:cubicBezTo>
                      <a:pt x="27" y="41"/>
                      <a:pt x="22" y="40"/>
                      <a:pt x="18" y="37"/>
                    </a:cubicBezTo>
                    <a:moveTo>
                      <a:pt x="7" y="0"/>
                    </a:moveTo>
                    <a:cubicBezTo>
                      <a:pt x="4" y="4"/>
                      <a:pt x="1" y="8"/>
                      <a:pt x="0" y="13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0"/>
                      <a:pt x="5" y="5"/>
                      <a:pt x="7" y="1"/>
                    </a:cubicBezTo>
                    <a:cubicBezTo>
                      <a:pt x="7" y="1"/>
                      <a:pt x="7" y="1"/>
                      <a:pt x="7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889"/>
              <p:cNvSpPr>
                <a:spLocks/>
              </p:cNvSpPr>
              <p:nvPr/>
            </p:nvSpPr>
            <p:spPr bwMode="auto">
              <a:xfrm>
                <a:off x="4020" y="1143"/>
                <a:ext cx="80" cy="68"/>
              </a:xfrm>
              <a:custGeom>
                <a:avLst/>
                <a:gdLst>
                  <a:gd name="T0" fmla="*/ 3 w 47"/>
                  <a:gd name="T1" fmla="*/ 0 h 40"/>
                  <a:gd name="T2" fmla="*/ 0 w 47"/>
                  <a:gd name="T3" fmla="*/ 14 h 40"/>
                  <a:gd name="T4" fmla="*/ 14 w 47"/>
                  <a:gd name="T5" fmla="*/ 34 h 40"/>
                  <a:gd name="T6" fmla="*/ 14 w 47"/>
                  <a:gd name="T7" fmla="*/ 36 h 40"/>
                  <a:gd name="T8" fmla="*/ 28 w 47"/>
                  <a:gd name="T9" fmla="*/ 40 h 40"/>
                  <a:gd name="T10" fmla="*/ 36 w 47"/>
                  <a:gd name="T11" fmla="*/ 39 h 40"/>
                  <a:gd name="T12" fmla="*/ 47 w 47"/>
                  <a:gd name="T13" fmla="*/ 20 h 40"/>
                  <a:gd name="T14" fmla="*/ 44 w 47"/>
                  <a:gd name="T15" fmla="*/ 7 h 40"/>
                  <a:gd name="T16" fmla="*/ 27 w 47"/>
                  <a:gd name="T17" fmla="*/ 14 h 40"/>
                  <a:gd name="T18" fmla="*/ 26 w 47"/>
                  <a:gd name="T19" fmla="*/ 14 h 40"/>
                  <a:gd name="T20" fmla="*/ 3 w 47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0">
                    <a:moveTo>
                      <a:pt x="3" y="0"/>
                    </a:moveTo>
                    <a:cubicBezTo>
                      <a:pt x="1" y="4"/>
                      <a:pt x="0" y="9"/>
                      <a:pt x="0" y="14"/>
                    </a:cubicBezTo>
                    <a:cubicBezTo>
                      <a:pt x="7" y="18"/>
                      <a:pt x="13" y="25"/>
                      <a:pt x="14" y="34"/>
                    </a:cubicBezTo>
                    <a:cubicBezTo>
                      <a:pt x="14" y="35"/>
                      <a:pt x="14" y="35"/>
                      <a:pt x="14" y="36"/>
                    </a:cubicBezTo>
                    <a:cubicBezTo>
                      <a:pt x="18" y="39"/>
                      <a:pt x="23" y="40"/>
                      <a:pt x="28" y="40"/>
                    </a:cubicBezTo>
                    <a:cubicBezTo>
                      <a:pt x="31" y="40"/>
                      <a:pt x="33" y="39"/>
                      <a:pt x="36" y="39"/>
                    </a:cubicBezTo>
                    <a:cubicBezTo>
                      <a:pt x="42" y="35"/>
                      <a:pt x="46" y="28"/>
                      <a:pt x="47" y="20"/>
                    </a:cubicBezTo>
                    <a:cubicBezTo>
                      <a:pt x="47" y="15"/>
                      <a:pt x="46" y="11"/>
                      <a:pt x="44" y="7"/>
                    </a:cubicBezTo>
                    <a:cubicBezTo>
                      <a:pt x="40" y="11"/>
                      <a:pt x="33" y="14"/>
                      <a:pt x="27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16" y="14"/>
                      <a:pt x="8" y="8"/>
                      <a:pt x="3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890"/>
              <p:cNvSpPr>
                <a:spLocks/>
              </p:cNvSpPr>
              <p:nvPr/>
            </p:nvSpPr>
            <p:spPr bwMode="auto">
              <a:xfrm>
                <a:off x="4042" y="1213"/>
                <a:ext cx="3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891"/>
              <p:cNvSpPr>
                <a:spLocks/>
              </p:cNvSpPr>
              <p:nvPr/>
            </p:nvSpPr>
            <p:spPr bwMode="auto">
              <a:xfrm>
                <a:off x="4011" y="1163"/>
                <a:ext cx="33" cy="50"/>
              </a:xfrm>
              <a:custGeom>
                <a:avLst/>
                <a:gdLst>
                  <a:gd name="T0" fmla="*/ 1 w 19"/>
                  <a:gd name="T1" fmla="*/ 0 h 29"/>
                  <a:gd name="T2" fmla="*/ 0 w 19"/>
                  <a:gd name="T3" fmla="*/ 3 h 29"/>
                  <a:gd name="T4" fmla="*/ 3 w 19"/>
                  <a:gd name="T5" fmla="*/ 16 h 29"/>
                  <a:gd name="T6" fmla="*/ 19 w 19"/>
                  <a:gd name="T7" fmla="*/ 29 h 29"/>
                  <a:gd name="T8" fmla="*/ 19 w 19"/>
                  <a:gd name="T9" fmla="*/ 24 h 29"/>
                  <a:gd name="T10" fmla="*/ 14 w 19"/>
                  <a:gd name="T11" fmla="*/ 20 h 29"/>
                  <a:gd name="T12" fmla="*/ 5 w 19"/>
                  <a:gd name="T13" fmla="*/ 2 h 29"/>
                  <a:gd name="T14" fmla="*/ 1 w 19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9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8"/>
                      <a:pt x="1" y="12"/>
                      <a:pt x="3" y="16"/>
                    </a:cubicBezTo>
                    <a:cubicBezTo>
                      <a:pt x="9" y="18"/>
                      <a:pt x="15" y="23"/>
                      <a:pt x="19" y="29"/>
                    </a:cubicBezTo>
                    <a:cubicBezTo>
                      <a:pt x="19" y="27"/>
                      <a:pt x="19" y="26"/>
                      <a:pt x="19" y="24"/>
                    </a:cubicBezTo>
                    <a:cubicBezTo>
                      <a:pt x="17" y="23"/>
                      <a:pt x="15" y="22"/>
                      <a:pt x="14" y="20"/>
                    </a:cubicBezTo>
                    <a:cubicBezTo>
                      <a:pt x="9" y="15"/>
                      <a:pt x="6" y="8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892"/>
              <p:cNvSpPr>
                <a:spLocks/>
              </p:cNvSpPr>
              <p:nvPr/>
            </p:nvSpPr>
            <p:spPr bwMode="auto">
              <a:xfrm>
                <a:off x="4020" y="1167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9 w 14"/>
                  <a:gd name="T3" fmla="*/ 18 h 22"/>
                  <a:gd name="T4" fmla="*/ 14 w 14"/>
                  <a:gd name="T5" fmla="*/ 22 h 22"/>
                  <a:gd name="T6" fmla="*/ 14 w 14"/>
                  <a:gd name="T7" fmla="*/ 20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1" y="6"/>
                      <a:pt x="4" y="13"/>
                      <a:pt x="9" y="18"/>
                    </a:cubicBezTo>
                    <a:cubicBezTo>
                      <a:pt x="10" y="20"/>
                      <a:pt x="12" y="21"/>
                      <a:pt x="14" y="22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3" y="11"/>
                      <a:pt x="7" y="4"/>
                      <a:pt x="0" y="0"/>
                    </a:cubicBezTo>
                  </a:path>
                </a:pathLst>
              </a:custGeom>
              <a:solidFill>
                <a:srgbClr val="1F20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893"/>
              <p:cNvSpPr>
                <a:spLocks/>
              </p:cNvSpPr>
              <p:nvPr/>
            </p:nvSpPr>
            <p:spPr bwMode="auto">
              <a:xfrm>
                <a:off x="4016" y="1191"/>
                <a:ext cx="28" cy="24"/>
              </a:xfrm>
              <a:custGeom>
                <a:avLst/>
                <a:gdLst>
                  <a:gd name="T0" fmla="*/ 0 w 16"/>
                  <a:gd name="T1" fmla="*/ 0 h 14"/>
                  <a:gd name="T2" fmla="*/ 15 w 16"/>
                  <a:gd name="T3" fmla="*/ 14 h 14"/>
                  <a:gd name="T4" fmla="*/ 16 w 16"/>
                  <a:gd name="T5" fmla="*/ 13 h 14"/>
                  <a:gd name="T6" fmla="*/ 0 w 16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3" y="7"/>
                      <a:pt x="8" y="12"/>
                      <a:pt x="15" y="14"/>
                    </a:cubicBezTo>
                    <a:cubicBezTo>
                      <a:pt x="15" y="14"/>
                      <a:pt x="16" y="13"/>
                      <a:pt x="16" y="13"/>
                    </a:cubicBezTo>
                    <a:cubicBezTo>
                      <a:pt x="12" y="7"/>
                      <a:pt x="6" y="2"/>
                      <a:pt x="0" y="0"/>
                    </a:cubicBezTo>
                  </a:path>
                </a:pathLst>
              </a:custGeom>
              <a:solidFill>
                <a:srgbClr val="33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894"/>
              <p:cNvSpPr>
                <a:spLocks/>
              </p:cNvSpPr>
              <p:nvPr/>
            </p:nvSpPr>
            <p:spPr bwMode="auto">
              <a:xfrm>
                <a:off x="4025" y="113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895"/>
              <p:cNvSpPr>
                <a:spLocks/>
              </p:cNvSpPr>
              <p:nvPr/>
            </p:nvSpPr>
            <p:spPr bwMode="auto">
              <a:xfrm>
                <a:off x="4025" y="1129"/>
                <a:ext cx="70" cy="38"/>
              </a:xfrm>
              <a:custGeom>
                <a:avLst/>
                <a:gdLst>
                  <a:gd name="T0" fmla="*/ 18 w 41"/>
                  <a:gd name="T1" fmla="*/ 0 h 22"/>
                  <a:gd name="T2" fmla="*/ 1 w 41"/>
                  <a:gd name="T3" fmla="*/ 6 h 22"/>
                  <a:gd name="T4" fmla="*/ 0 w 41"/>
                  <a:gd name="T5" fmla="*/ 8 h 22"/>
                  <a:gd name="T6" fmla="*/ 23 w 41"/>
                  <a:gd name="T7" fmla="*/ 22 h 22"/>
                  <a:gd name="T8" fmla="*/ 24 w 41"/>
                  <a:gd name="T9" fmla="*/ 22 h 22"/>
                  <a:gd name="T10" fmla="*/ 41 w 41"/>
                  <a:gd name="T11" fmla="*/ 15 h 22"/>
                  <a:gd name="T12" fmla="*/ 20 w 41"/>
                  <a:gd name="T13" fmla="*/ 0 h 22"/>
                  <a:gd name="T14" fmla="*/ 18 w 41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2">
                    <a:moveTo>
                      <a:pt x="18" y="0"/>
                    </a:moveTo>
                    <a:cubicBezTo>
                      <a:pt x="12" y="0"/>
                      <a:pt x="6" y="2"/>
                      <a:pt x="1" y="6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5" y="16"/>
                      <a:pt x="13" y="22"/>
                      <a:pt x="23" y="22"/>
                    </a:cubicBezTo>
                    <a:cubicBezTo>
                      <a:pt x="23" y="22"/>
                      <a:pt x="23" y="22"/>
                      <a:pt x="24" y="22"/>
                    </a:cubicBezTo>
                    <a:cubicBezTo>
                      <a:pt x="30" y="22"/>
                      <a:pt x="37" y="19"/>
                      <a:pt x="41" y="15"/>
                    </a:cubicBezTo>
                    <a:cubicBezTo>
                      <a:pt x="38" y="7"/>
                      <a:pt x="30" y="1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</a:path>
                </a:pathLst>
              </a:custGeom>
              <a:solidFill>
                <a:srgbClr val="13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896"/>
              <p:cNvSpPr>
                <a:spLocks/>
              </p:cNvSpPr>
              <p:nvPr/>
            </p:nvSpPr>
            <p:spPr bwMode="auto">
              <a:xfrm>
                <a:off x="4099" y="1021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2 w 2"/>
                  <a:gd name="T5" fmla="*/ 1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897"/>
              <p:cNvSpPr>
                <a:spLocks/>
              </p:cNvSpPr>
              <p:nvPr/>
            </p:nvSpPr>
            <p:spPr bwMode="auto">
              <a:xfrm>
                <a:off x="4037" y="1012"/>
                <a:ext cx="62" cy="35"/>
              </a:xfrm>
              <a:custGeom>
                <a:avLst/>
                <a:gdLst>
                  <a:gd name="T0" fmla="*/ 8 w 36"/>
                  <a:gd name="T1" fmla="*/ 0 h 20"/>
                  <a:gd name="T2" fmla="*/ 1 w 36"/>
                  <a:gd name="T3" fmla="*/ 0 h 20"/>
                  <a:gd name="T4" fmla="*/ 18 w 36"/>
                  <a:gd name="T5" fmla="*/ 20 h 20"/>
                  <a:gd name="T6" fmla="*/ 19 w 36"/>
                  <a:gd name="T7" fmla="*/ 20 h 20"/>
                  <a:gd name="T8" fmla="*/ 36 w 36"/>
                  <a:gd name="T9" fmla="*/ 9 h 20"/>
                  <a:gd name="T10" fmla="*/ 36 w 36"/>
                  <a:gd name="T11" fmla="*/ 5 h 20"/>
                  <a:gd name="T12" fmla="*/ 8 w 36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8" y="0"/>
                    </a:moveTo>
                    <a:cubicBezTo>
                      <a:pt x="5" y="0"/>
                      <a:pt x="3" y="0"/>
                      <a:pt x="1" y="0"/>
                    </a:cubicBezTo>
                    <a:cubicBezTo>
                      <a:pt x="0" y="10"/>
                      <a:pt x="8" y="19"/>
                      <a:pt x="18" y="20"/>
                    </a:cubicBezTo>
                    <a:cubicBezTo>
                      <a:pt x="18" y="20"/>
                      <a:pt x="19" y="20"/>
                      <a:pt x="19" y="20"/>
                    </a:cubicBezTo>
                    <a:cubicBezTo>
                      <a:pt x="27" y="20"/>
                      <a:pt x="33" y="16"/>
                      <a:pt x="36" y="9"/>
                    </a:cubicBezTo>
                    <a:cubicBezTo>
                      <a:pt x="36" y="8"/>
                      <a:pt x="36" y="7"/>
                      <a:pt x="36" y="5"/>
                    </a:cubicBezTo>
                    <a:cubicBezTo>
                      <a:pt x="27" y="2"/>
                      <a:pt x="17" y="0"/>
                      <a:pt x="8" y="0"/>
                    </a:cubicBezTo>
                  </a:path>
                </a:pathLst>
              </a:custGeom>
              <a:solidFill>
                <a:srgbClr val="2A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900"/>
              <p:cNvSpPr>
                <a:spLocks/>
              </p:cNvSpPr>
              <p:nvPr/>
            </p:nvSpPr>
            <p:spPr bwMode="auto">
              <a:xfrm>
                <a:off x="4967" y="1488"/>
                <a:ext cx="61" cy="91"/>
              </a:xfrm>
              <a:custGeom>
                <a:avLst/>
                <a:gdLst>
                  <a:gd name="T0" fmla="*/ 33 w 36"/>
                  <a:gd name="T1" fmla="*/ 0 h 53"/>
                  <a:gd name="T2" fmla="*/ 6 w 36"/>
                  <a:gd name="T3" fmla="*/ 16 h 53"/>
                  <a:gd name="T4" fmla="*/ 13 w 36"/>
                  <a:gd name="T5" fmla="*/ 53 h 53"/>
                  <a:gd name="T6" fmla="*/ 17 w 36"/>
                  <a:gd name="T7" fmla="*/ 49 h 53"/>
                  <a:gd name="T8" fmla="*/ 36 w 36"/>
                  <a:gd name="T9" fmla="*/ 0 h 53"/>
                  <a:gd name="T10" fmla="*/ 33 w 36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3" y="0"/>
                    </a:moveTo>
                    <a:cubicBezTo>
                      <a:pt x="22" y="0"/>
                      <a:pt x="12" y="6"/>
                      <a:pt x="6" y="16"/>
                    </a:cubicBezTo>
                    <a:cubicBezTo>
                      <a:pt x="0" y="29"/>
                      <a:pt x="3" y="44"/>
                      <a:pt x="13" y="53"/>
                    </a:cubicBezTo>
                    <a:cubicBezTo>
                      <a:pt x="15" y="52"/>
                      <a:pt x="16" y="50"/>
                      <a:pt x="17" y="49"/>
                    </a:cubicBezTo>
                    <a:cubicBezTo>
                      <a:pt x="29" y="34"/>
                      <a:pt x="35" y="17"/>
                      <a:pt x="36" y="0"/>
                    </a:cubicBezTo>
                    <a:cubicBezTo>
                      <a:pt x="35" y="0"/>
                      <a:pt x="34" y="0"/>
                      <a:pt x="33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901"/>
              <p:cNvSpPr>
                <a:spLocks/>
              </p:cNvSpPr>
              <p:nvPr/>
            </p:nvSpPr>
            <p:spPr bwMode="auto">
              <a:xfrm>
                <a:off x="4931" y="1343"/>
                <a:ext cx="44" cy="26"/>
              </a:xfrm>
              <a:custGeom>
                <a:avLst/>
                <a:gdLst>
                  <a:gd name="T0" fmla="*/ 0 w 26"/>
                  <a:gd name="T1" fmla="*/ 0 h 15"/>
                  <a:gd name="T2" fmla="*/ 10 w 26"/>
                  <a:gd name="T3" fmla="*/ 13 h 15"/>
                  <a:gd name="T4" fmla="*/ 18 w 26"/>
                  <a:gd name="T5" fmla="*/ 15 h 15"/>
                  <a:gd name="T6" fmla="*/ 26 w 26"/>
                  <a:gd name="T7" fmla="*/ 13 h 15"/>
                  <a:gd name="T8" fmla="*/ 0 w 26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0" y="0"/>
                    </a:moveTo>
                    <a:cubicBezTo>
                      <a:pt x="1" y="5"/>
                      <a:pt x="4" y="10"/>
                      <a:pt x="10" y="13"/>
                    </a:cubicBezTo>
                    <a:cubicBezTo>
                      <a:pt x="12" y="15"/>
                      <a:pt x="15" y="15"/>
                      <a:pt x="18" y="15"/>
                    </a:cubicBezTo>
                    <a:cubicBezTo>
                      <a:pt x="21" y="15"/>
                      <a:pt x="23" y="15"/>
                      <a:pt x="26" y="13"/>
                    </a:cubicBezTo>
                    <a:cubicBezTo>
                      <a:pt x="18" y="7"/>
                      <a:pt x="9" y="3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902"/>
              <p:cNvSpPr>
                <a:spLocks/>
              </p:cNvSpPr>
              <p:nvPr/>
            </p:nvSpPr>
            <p:spPr bwMode="auto">
              <a:xfrm>
                <a:off x="4784" y="1373"/>
                <a:ext cx="89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3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7" y="45"/>
                      <a:pt x="22" y="46"/>
                      <a:pt x="26" y="46"/>
                    </a:cubicBezTo>
                    <a:cubicBezTo>
                      <a:pt x="34" y="46"/>
                      <a:pt x="41" y="42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903"/>
              <p:cNvSpPr>
                <a:spLocks/>
              </p:cNvSpPr>
              <p:nvPr/>
            </p:nvSpPr>
            <p:spPr bwMode="auto">
              <a:xfrm>
                <a:off x="4955" y="1474"/>
                <a:ext cx="34" cy="29"/>
              </a:xfrm>
              <a:custGeom>
                <a:avLst/>
                <a:gdLst>
                  <a:gd name="T0" fmla="*/ 10 w 20"/>
                  <a:gd name="T1" fmla="*/ 0 h 17"/>
                  <a:gd name="T2" fmla="*/ 3 w 20"/>
                  <a:gd name="T3" fmla="*/ 4 h 17"/>
                  <a:gd name="T4" fmla="*/ 5 w 20"/>
                  <a:gd name="T5" fmla="*/ 16 h 17"/>
                  <a:gd name="T6" fmla="*/ 10 w 20"/>
                  <a:gd name="T7" fmla="*/ 17 h 17"/>
                  <a:gd name="T8" fmla="*/ 17 w 20"/>
                  <a:gd name="T9" fmla="*/ 13 h 17"/>
                  <a:gd name="T10" fmla="*/ 15 w 20"/>
                  <a:gd name="T11" fmla="*/ 1 h 17"/>
                  <a:gd name="T12" fmla="*/ 10 w 20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10" y="0"/>
                    </a:moveTo>
                    <a:cubicBezTo>
                      <a:pt x="8" y="0"/>
                      <a:pt x="5" y="1"/>
                      <a:pt x="3" y="4"/>
                    </a:cubicBezTo>
                    <a:cubicBezTo>
                      <a:pt x="0" y="8"/>
                      <a:pt x="2" y="13"/>
                      <a:pt x="5" y="16"/>
                    </a:cubicBezTo>
                    <a:cubicBezTo>
                      <a:pt x="7" y="17"/>
                      <a:pt x="9" y="17"/>
                      <a:pt x="10" y="17"/>
                    </a:cubicBezTo>
                    <a:cubicBezTo>
                      <a:pt x="13" y="17"/>
                      <a:pt x="16" y="16"/>
                      <a:pt x="17" y="13"/>
                    </a:cubicBezTo>
                    <a:cubicBezTo>
                      <a:pt x="20" y="9"/>
                      <a:pt x="19" y="4"/>
                      <a:pt x="15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905"/>
              <p:cNvSpPr>
                <a:spLocks/>
              </p:cNvSpPr>
              <p:nvPr/>
            </p:nvSpPr>
            <p:spPr bwMode="auto">
              <a:xfrm>
                <a:off x="5174" y="1805"/>
                <a:ext cx="120" cy="111"/>
              </a:xfrm>
              <a:custGeom>
                <a:avLst/>
                <a:gdLst>
                  <a:gd name="T0" fmla="*/ 36 w 70"/>
                  <a:gd name="T1" fmla="*/ 0 h 65"/>
                  <a:gd name="T2" fmla="*/ 14 w 70"/>
                  <a:gd name="T3" fmla="*/ 9 h 65"/>
                  <a:gd name="T4" fmla="*/ 12 w 70"/>
                  <a:gd name="T5" fmla="*/ 54 h 65"/>
                  <a:gd name="T6" fmla="*/ 36 w 70"/>
                  <a:gd name="T7" fmla="*/ 65 h 65"/>
                  <a:gd name="T8" fmla="*/ 57 w 70"/>
                  <a:gd name="T9" fmla="*/ 56 h 65"/>
                  <a:gd name="T10" fmla="*/ 67 w 70"/>
                  <a:gd name="T11" fmla="*/ 24 h 65"/>
                  <a:gd name="T12" fmla="*/ 59 w 70"/>
                  <a:gd name="T13" fmla="*/ 10 h 65"/>
                  <a:gd name="T14" fmla="*/ 36 w 70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5">
                    <a:moveTo>
                      <a:pt x="36" y="0"/>
                    </a:moveTo>
                    <a:cubicBezTo>
                      <a:pt x="28" y="0"/>
                      <a:pt x="20" y="3"/>
                      <a:pt x="14" y="9"/>
                    </a:cubicBezTo>
                    <a:cubicBezTo>
                      <a:pt x="1" y="21"/>
                      <a:pt x="0" y="41"/>
                      <a:pt x="12" y="54"/>
                    </a:cubicBezTo>
                    <a:cubicBezTo>
                      <a:pt x="18" y="61"/>
                      <a:pt x="27" y="65"/>
                      <a:pt x="36" y="65"/>
                    </a:cubicBezTo>
                    <a:cubicBezTo>
                      <a:pt x="43" y="65"/>
                      <a:pt x="51" y="62"/>
                      <a:pt x="57" y="56"/>
                    </a:cubicBezTo>
                    <a:cubicBezTo>
                      <a:pt x="67" y="48"/>
                      <a:pt x="70" y="35"/>
                      <a:pt x="67" y="24"/>
                    </a:cubicBezTo>
                    <a:cubicBezTo>
                      <a:pt x="65" y="19"/>
                      <a:pt x="62" y="14"/>
                      <a:pt x="59" y="10"/>
                    </a:cubicBezTo>
                    <a:cubicBezTo>
                      <a:pt x="53" y="4"/>
                      <a:pt x="44" y="0"/>
                      <a:pt x="3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" name="Freeform 909"/>
            <p:cNvSpPr>
              <a:spLocks/>
            </p:cNvSpPr>
            <p:nvPr/>
          </p:nvSpPr>
          <p:spPr bwMode="auto">
            <a:xfrm>
              <a:off x="5184" y="2944"/>
              <a:ext cx="72" cy="65"/>
            </a:xfrm>
            <a:custGeom>
              <a:avLst/>
              <a:gdLst>
                <a:gd name="T0" fmla="*/ 21 w 42"/>
                <a:gd name="T1" fmla="*/ 0 h 38"/>
                <a:gd name="T2" fmla="*/ 7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2 h 38"/>
                <a:gd name="T10" fmla="*/ 34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4"/>
                    <a:pt x="1" y="26"/>
                    <a:pt x="9" y="33"/>
                  </a:cubicBezTo>
                  <a:cubicBezTo>
                    <a:pt x="12" y="36"/>
                    <a:pt x="17" y="38"/>
                    <a:pt x="21" y="38"/>
                  </a:cubicBezTo>
                  <a:cubicBezTo>
                    <a:pt x="27" y="38"/>
                    <a:pt x="32" y="36"/>
                    <a:pt x="35" y="32"/>
                  </a:cubicBezTo>
                  <a:cubicBezTo>
                    <a:pt x="42" y="24"/>
                    <a:pt x="42" y="12"/>
                    <a:pt x="34" y="5"/>
                  </a:cubicBezTo>
                  <a:cubicBezTo>
                    <a:pt x="30" y="2"/>
                    <a:pt x="26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11"/>
            <p:cNvSpPr>
              <a:spLocks/>
            </p:cNvSpPr>
            <p:nvPr/>
          </p:nvSpPr>
          <p:spPr bwMode="auto">
            <a:xfrm>
              <a:off x="4037" y="3224"/>
              <a:ext cx="55" cy="58"/>
            </a:xfrm>
            <a:custGeom>
              <a:avLst/>
              <a:gdLst>
                <a:gd name="T0" fmla="*/ 27 w 32"/>
                <a:gd name="T1" fmla="*/ 0 h 34"/>
                <a:gd name="T2" fmla="*/ 0 w 32"/>
                <a:gd name="T3" fmla="*/ 32 h 34"/>
                <a:gd name="T4" fmla="*/ 10 w 32"/>
                <a:gd name="T5" fmla="*/ 34 h 34"/>
                <a:gd name="T6" fmla="*/ 20 w 32"/>
                <a:gd name="T7" fmla="*/ 31 h 34"/>
                <a:gd name="T8" fmla="*/ 30 w 32"/>
                <a:gd name="T9" fmla="*/ 19 h 34"/>
                <a:gd name="T10" fmla="*/ 27 w 32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4">
                  <a:moveTo>
                    <a:pt x="27" y="0"/>
                  </a:moveTo>
                  <a:cubicBezTo>
                    <a:pt x="15" y="7"/>
                    <a:pt x="5" y="18"/>
                    <a:pt x="0" y="32"/>
                  </a:cubicBezTo>
                  <a:cubicBezTo>
                    <a:pt x="3" y="34"/>
                    <a:pt x="6" y="34"/>
                    <a:pt x="10" y="34"/>
                  </a:cubicBezTo>
                  <a:cubicBezTo>
                    <a:pt x="13" y="34"/>
                    <a:pt x="17" y="33"/>
                    <a:pt x="20" y="31"/>
                  </a:cubicBezTo>
                  <a:cubicBezTo>
                    <a:pt x="22" y="26"/>
                    <a:pt x="26" y="22"/>
                    <a:pt x="30" y="19"/>
                  </a:cubicBezTo>
                  <a:cubicBezTo>
                    <a:pt x="32" y="13"/>
                    <a:pt x="31" y="6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12"/>
            <p:cNvSpPr>
              <a:spLocks/>
            </p:cNvSpPr>
            <p:nvPr/>
          </p:nvSpPr>
          <p:spPr bwMode="auto">
            <a:xfrm>
              <a:off x="4198" y="3272"/>
              <a:ext cx="38" cy="82"/>
            </a:xfrm>
            <a:custGeom>
              <a:avLst/>
              <a:gdLst>
                <a:gd name="T0" fmla="*/ 15 w 22"/>
                <a:gd name="T1" fmla="*/ 0 h 48"/>
                <a:gd name="T2" fmla="*/ 6 w 22"/>
                <a:gd name="T3" fmla="*/ 12 h 48"/>
                <a:gd name="T4" fmla="*/ 16 w 22"/>
                <a:gd name="T5" fmla="*/ 48 h 48"/>
                <a:gd name="T6" fmla="*/ 18 w 22"/>
                <a:gd name="T7" fmla="*/ 41 h 48"/>
                <a:gd name="T8" fmla="*/ 15 w 2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8">
                  <a:moveTo>
                    <a:pt x="15" y="0"/>
                  </a:moveTo>
                  <a:cubicBezTo>
                    <a:pt x="11" y="3"/>
                    <a:pt x="8" y="7"/>
                    <a:pt x="6" y="12"/>
                  </a:cubicBezTo>
                  <a:cubicBezTo>
                    <a:pt x="0" y="25"/>
                    <a:pt x="4" y="40"/>
                    <a:pt x="16" y="48"/>
                  </a:cubicBezTo>
                  <a:cubicBezTo>
                    <a:pt x="17" y="46"/>
                    <a:pt x="17" y="44"/>
                    <a:pt x="18" y="41"/>
                  </a:cubicBezTo>
                  <a:cubicBezTo>
                    <a:pt x="22" y="27"/>
                    <a:pt x="21" y="13"/>
                    <a:pt x="15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913"/>
            <p:cNvSpPr>
              <a:spLocks/>
            </p:cNvSpPr>
            <p:nvPr/>
          </p:nvSpPr>
          <p:spPr bwMode="auto">
            <a:xfrm>
              <a:off x="4100" y="3212"/>
              <a:ext cx="52" cy="15"/>
            </a:xfrm>
            <a:custGeom>
              <a:avLst/>
              <a:gdLst>
                <a:gd name="T0" fmla="*/ 19 w 30"/>
                <a:gd name="T1" fmla="*/ 0 h 9"/>
                <a:gd name="T2" fmla="*/ 0 w 30"/>
                <a:gd name="T3" fmla="*/ 3 h 9"/>
                <a:gd name="T4" fmla="*/ 6 w 30"/>
                <a:gd name="T5" fmla="*/ 7 h 9"/>
                <a:gd name="T6" fmla="*/ 14 w 30"/>
                <a:gd name="T7" fmla="*/ 9 h 9"/>
                <a:gd name="T8" fmla="*/ 30 w 30"/>
                <a:gd name="T9" fmla="*/ 1 h 9"/>
                <a:gd name="T10" fmla="*/ 19 w 3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19" y="0"/>
                  </a:moveTo>
                  <a:cubicBezTo>
                    <a:pt x="12" y="0"/>
                    <a:pt x="6" y="1"/>
                    <a:pt x="0" y="3"/>
                  </a:cubicBezTo>
                  <a:cubicBezTo>
                    <a:pt x="2" y="5"/>
                    <a:pt x="4" y="6"/>
                    <a:pt x="6" y="7"/>
                  </a:cubicBezTo>
                  <a:cubicBezTo>
                    <a:pt x="9" y="8"/>
                    <a:pt x="11" y="9"/>
                    <a:pt x="14" y="9"/>
                  </a:cubicBezTo>
                  <a:cubicBezTo>
                    <a:pt x="20" y="9"/>
                    <a:pt x="26" y="6"/>
                    <a:pt x="30" y="1"/>
                  </a:cubicBezTo>
                  <a:cubicBezTo>
                    <a:pt x="26" y="0"/>
                    <a:pt x="23" y="0"/>
                    <a:pt x="1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14"/>
            <p:cNvSpPr>
              <a:spLocks/>
            </p:cNvSpPr>
            <p:nvPr/>
          </p:nvSpPr>
          <p:spPr bwMode="auto">
            <a:xfrm>
              <a:off x="4148" y="3229"/>
              <a:ext cx="60" cy="53"/>
            </a:xfrm>
            <a:custGeom>
              <a:avLst/>
              <a:gdLst>
                <a:gd name="T0" fmla="*/ 18 w 35"/>
                <a:gd name="T1" fmla="*/ 0 h 31"/>
                <a:gd name="T2" fmla="*/ 4 w 35"/>
                <a:gd name="T3" fmla="*/ 8 h 31"/>
                <a:gd name="T4" fmla="*/ 11 w 35"/>
                <a:gd name="T5" fmla="*/ 29 h 31"/>
                <a:gd name="T6" fmla="*/ 18 w 35"/>
                <a:gd name="T7" fmla="*/ 31 h 31"/>
                <a:gd name="T8" fmla="*/ 32 w 35"/>
                <a:gd name="T9" fmla="*/ 22 h 31"/>
                <a:gd name="T10" fmla="*/ 24 w 35"/>
                <a:gd name="T11" fmla="*/ 1 h 31"/>
                <a:gd name="T12" fmla="*/ 18 w 3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1">
                  <a:moveTo>
                    <a:pt x="18" y="0"/>
                  </a:moveTo>
                  <a:cubicBezTo>
                    <a:pt x="12" y="0"/>
                    <a:pt x="6" y="3"/>
                    <a:pt x="4" y="8"/>
                  </a:cubicBezTo>
                  <a:cubicBezTo>
                    <a:pt x="0" y="16"/>
                    <a:pt x="3" y="25"/>
                    <a:pt x="11" y="29"/>
                  </a:cubicBezTo>
                  <a:cubicBezTo>
                    <a:pt x="13" y="30"/>
                    <a:pt x="15" y="31"/>
                    <a:pt x="18" y="31"/>
                  </a:cubicBezTo>
                  <a:cubicBezTo>
                    <a:pt x="23" y="31"/>
                    <a:pt x="29" y="28"/>
                    <a:pt x="32" y="22"/>
                  </a:cubicBezTo>
                  <a:cubicBezTo>
                    <a:pt x="35" y="14"/>
                    <a:pt x="32" y="5"/>
                    <a:pt x="24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15"/>
            <p:cNvSpPr>
              <a:spLocks/>
            </p:cNvSpPr>
            <p:nvPr/>
          </p:nvSpPr>
          <p:spPr bwMode="auto">
            <a:xfrm>
              <a:off x="4068" y="3248"/>
              <a:ext cx="96" cy="91"/>
            </a:xfrm>
            <a:custGeom>
              <a:avLst/>
              <a:gdLst>
                <a:gd name="T0" fmla="*/ 27 w 56"/>
                <a:gd name="T1" fmla="*/ 0 h 53"/>
                <a:gd name="T2" fmla="*/ 22 w 56"/>
                <a:gd name="T3" fmla="*/ 1 h 53"/>
                <a:gd name="T4" fmla="*/ 12 w 56"/>
                <a:gd name="T5" fmla="*/ 5 h 53"/>
                <a:gd name="T6" fmla="*/ 6 w 56"/>
                <a:gd name="T7" fmla="*/ 15 h 53"/>
                <a:gd name="T8" fmla="*/ 2 w 56"/>
                <a:gd name="T9" fmla="*/ 17 h 53"/>
                <a:gd name="T10" fmla="*/ 1 w 56"/>
                <a:gd name="T11" fmla="*/ 32 h 53"/>
                <a:gd name="T12" fmla="*/ 27 w 56"/>
                <a:gd name="T13" fmla="*/ 53 h 53"/>
                <a:gd name="T14" fmla="*/ 32 w 56"/>
                <a:gd name="T15" fmla="*/ 53 h 53"/>
                <a:gd name="T16" fmla="*/ 53 w 56"/>
                <a:gd name="T17" fmla="*/ 22 h 53"/>
                <a:gd name="T18" fmla="*/ 27 w 56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3">
                  <a:moveTo>
                    <a:pt x="27" y="0"/>
                  </a:moveTo>
                  <a:cubicBezTo>
                    <a:pt x="26" y="0"/>
                    <a:pt x="24" y="1"/>
                    <a:pt x="22" y="1"/>
                  </a:cubicBezTo>
                  <a:cubicBezTo>
                    <a:pt x="19" y="2"/>
                    <a:pt x="15" y="3"/>
                    <a:pt x="12" y="5"/>
                  </a:cubicBezTo>
                  <a:cubicBezTo>
                    <a:pt x="11" y="9"/>
                    <a:pt x="9" y="12"/>
                    <a:pt x="6" y="15"/>
                  </a:cubicBezTo>
                  <a:cubicBezTo>
                    <a:pt x="5" y="16"/>
                    <a:pt x="4" y="17"/>
                    <a:pt x="2" y="17"/>
                  </a:cubicBezTo>
                  <a:cubicBezTo>
                    <a:pt x="1" y="22"/>
                    <a:pt x="0" y="27"/>
                    <a:pt x="1" y="32"/>
                  </a:cubicBezTo>
                  <a:cubicBezTo>
                    <a:pt x="3" y="45"/>
                    <a:pt x="15" y="53"/>
                    <a:pt x="27" y="53"/>
                  </a:cubicBezTo>
                  <a:cubicBezTo>
                    <a:pt x="29" y="53"/>
                    <a:pt x="30" y="53"/>
                    <a:pt x="32" y="53"/>
                  </a:cubicBezTo>
                  <a:cubicBezTo>
                    <a:pt x="46" y="50"/>
                    <a:pt x="56" y="37"/>
                    <a:pt x="53" y="22"/>
                  </a:cubicBezTo>
                  <a:cubicBezTo>
                    <a:pt x="51" y="9"/>
                    <a:pt x="40" y="0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916"/>
            <p:cNvSpPr>
              <a:spLocks/>
            </p:cNvSpPr>
            <p:nvPr/>
          </p:nvSpPr>
          <p:spPr bwMode="auto">
            <a:xfrm>
              <a:off x="4071" y="3256"/>
              <a:ext cx="17" cy="21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12 h 12"/>
                <a:gd name="T4" fmla="*/ 4 w 10"/>
                <a:gd name="T5" fmla="*/ 10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6" y="3"/>
                    <a:pt x="2" y="7"/>
                    <a:pt x="0" y="12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7" y="7"/>
                    <a:pt x="9" y="4"/>
                    <a:pt x="10" y="0"/>
                  </a:cubicBezTo>
                </a:path>
              </a:pathLst>
            </a:custGeom>
            <a:solidFill>
              <a:srgbClr val="7273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18"/>
            <p:cNvSpPr>
              <a:spLocks noEditPoints="1"/>
            </p:cNvSpPr>
            <p:nvPr/>
          </p:nvSpPr>
          <p:spPr bwMode="auto">
            <a:xfrm>
              <a:off x="3842" y="3020"/>
              <a:ext cx="130" cy="89"/>
            </a:xfrm>
            <a:custGeom>
              <a:avLst/>
              <a:gdLst>
                <a:gd name="T0" fmla="*/ 58 w 76"/>
                <a:gd name="T1" fmla="*/ 39 h 52"/>
                <a:gd name="T2" fmla="*/ 55 w 76"/>
                <a:gd name="T3" fmla="*/ 39 h 52"/>
                <a:gd name="T4" fmla="*/ 51 w 76"/>
                <a:gd name="T5" fmla="*/ 29 h 52"/>
                <a:gd name="T6" fmla="*/ 58 w 76"/>
                <a:gd name="T7" fmla="*/ 25 h 52"/>
                <a:gd name="T8" fmla="*/ 61 w 76"/>
                <a:gd name="T9" fmla="*/ 26 h 52"/>
                <a:gd name="T10" fmla="*/ 64 w 76"/>
                <a:gd name="T11" fmla="*/ 36 h 52"/>
                <a:gd name="T12" fmla="*/ 58 w 76"/>
                <a:gd name="T13" fmla="*/ 39 h 52"/>
                <a:gd name="T14" fmla="*/ 44 w 76"/>
                <a:gd name="T15" fmla="*/ 0 h 52"/>
                <a:gd name="T16" fmla="*/ 5 w 76"/>
                <a:gd name="T17" fmla="*/ 20 h 52"/>
                <a:gd name="T18" fmla="*/ 0 w 76"/>
                <a:gd name="T19" fmla="*/ 28 h 52"/>
                <a:gd name="T20" fmla="*/ 7 w 76"/>
                <a:gd name="T21" fmla="*/ 39 h 52"/>
                <a:gd name="T22" fmla="*/ 36 w 76"/>
                <a:gd name="T23" fmla="*/ 52 h 52"/>
                <a:gd name="T24" fmla="*/ 62 w 76"/>
                <a:gd name="T25" fmla="*/ 42 h 52"/>
                <a:gd name="T26" fmla="*/ 75 w 76"/>
                <a:gd name="T27" fmla="*/ 11 h 52"/>
                <a:gd name="T28" fmla="*/ 73 w 76"/>
                <a:gd name="T29" fmla="*/ 10 h 52"/>
                <a:gd name="T30" fmla="*/ 44 w 76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52">
                  <a:moveTo>
                    <a:pt x="58" y="39"/>
                  </a:moveTo>
                  <a:cubicBezTo>
                    <a:pt x="57" y="39"/>
                    <a:pt x="56" y="39"/>
                    <a:pt x="55" y="39"/>
                  </a:cubicBezTo>
                  <a:cubicBezTo>
                    <a:pt x="51" y="37"/>
                    <a:pt x="50" y="33"/>
                    <a:pt x="51" y="29"/>
                  </a:cubicBezTo>
                  <a:cubicBezTo>
                    <a:pt x="53" y="27"/>
                    <a:pt x="55" y="25"/>
                    <a:pt x="58" y="25"/>
                  </a:cubicBezTo>
                  <a:cubicBezTo>
                    <a:pt x="59" y="25"/>
                    <a:pt x="60" y="26"/>
                    <a:pt x="61" y="26"/>
                  </a:cubicBezTo>
                  <a:cubicBezTo>
                    <a:pt x="64" y="28"/>
                    <a:pt x="66" y="32"/>
                    <a:pt x="64" y="36"/>
                  </a:cubicBezTo>
                  <a:cubicBezTo>
                    <a:pt x="63" y="38"/>
                    <a:pt x="60" y="39"/>
                    <a:pt x="58" y="39"/>
                  </a:cubicBezTo>
                  <a:moveTo>
                    <a:pt x="44" y="0"/>
                  </a:moveTo>
                  <a:cubicBezTo>
                    <a:pt x="29" y="0"/>
                    <a:pt x="14" y="7"/>
                    <a:pt x="5" y="20"/>
                  </a:cubicBezTo>
                  <a:cubicBezTo>
                    <a:pt x="3" y="22"/>
                    <a:pt x="1" y="25"/>
                    <a:pt x="0" y="28"/>
                  </a:cubicBezTo>
                  <a:cubicBezTo>
                    <a:pt x="1" y="31"/>
                    <a:pt x="4" y="35"/>
                    <a:pt x="7" y="39"/>
                  </a:cubicBezTo>
                  <a:cubicBezTo>
                    <a:pt x="14" y="47"/>
                    <a:pt x="25" y="52"/>
                    <a:pt x="36" y="52"/>
                  </a:cubicBezTo>
                  <a:cubicBezTo>
                    <a:pt x="45" y="52"/>
                    <a:pt x="55" y="49"/>
                    <a:pt x="62" y="42"/>
                  </a:cubicBezTo>
                  <a:cubicBezTo>
                    <a:pt x="71" y="34"/>
                    <a:pt x="76" y="23"/>
                    <a:pt x="75" y="11"/>
                  </a:cubicBezTo>
                  <a:cubicBezTo>
                    <a:pt x="75" y="11"/>
                    <a:pt x="74" y="10"/>
                    <a:pt x="73" y="10"/>
                  </a:cubicBezTo>
                  <a:cubicBezTo>
                    <a:pt x="65" y="3"/>
                    <a:pt x="54" y="0"/>
                    <a:pt x="4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19"/>
            <p:cNvSpPr>
              <a:spLocks/>
            </p:cNvSpPr>
            <p:nvPr/>
          </p:nvSpPr>
          <p:spPr bwMode="auto">
            <a:xfrm>
              <a:off x="3927" y="3063"/>
              <a:ext cx="28" cy="24"/>
            </a:xfrm>
            <a:custGeom>
              <a:avLst/>
              <a:gdLst>
                <a:gd name="T0" fmla="*/ 8 w 16"/>
                <a:gd name="T1" fmla="*/ 0 h 14"/>
                <a:gd name="T2" fmla="*/ 1 w 16"/>
                <a:gd name="T3" fmla="*/ 4 h 14"/>
                <a:gd name="T4" fmla="*/ 5 w 16"/>
                <a:gd name="T5" fmla="*/ 14 h 14"/>
                <a:gd name="T6" fmla="*/ 8 w 16"/>
                <a:gd name="T7" fmla="*/ 14 h 14"/>
                <a:gd name="T8" fmla="*/ 14 w 16"/>
                <a:gd name="T9" fmla="*/ 11 h 14"/>
                <a:gd name="T10" fmla="*/ 11 w 16"/>
                <a:gd name="T11" fmla="*/ 1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5" y="0"/>
                    <a:pt x="3" y="2"/>
                    <a:pt x="1" y="4"/>
                  </a:cubicBezTo>
                  <a:cubicBezTo>
                    <a:pt x="0" y="8"/>
                    <a:pt x="1" y="12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10" y="14"/>
                    <a:pt x="13" y="13"/>
                    <a:pt x="14" y="11"/>
                  </a:cubicBezTo>
                  <a:cubicBezTo>
                    <a:pt x="16" y="7"/>
                    <a:pt x="14" y="3"/>
                    <a:pt x="11" y="1"/>
                  </a:cubicBezTo>
                  <a:cubicBezTo>
                    <a:pt x="10" y="1"/>
                    <a:pt x="9" y="0"/>
                    <a:pt x="8" y="0"/>
                  </a:cubicBezTo>
                </a:path>
              </a:pathLst>
            </a:custGeom>
            <a:solidFill>
              <a:srgbClr val="2A2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20"/>
            <p:cNvSpPr>
              <a:spLocks/>
            </p:cNvSpPr>
            <p:nvPr/>
          </p:nvSpPr>
          <p:spPr bwMode="auto">
            <a:xfrm>
              <a:off x="3836" y="3128"/>
              <a:ext cx="48" cy="55"/>
            </a:xfrm>
            <a:custGeom>
              <a:avLst/>
              <a:gdLst>
                <a:gd name="T0" fmla="*/ 1 w 28"/>
                <a:gd name="T1" fmla="*/ 0 h 32"/>
                <a:gd name="T2" fmla="*/ 0 w 28"/>
                <a:gd name="T3" fmla="*/ 0 h 32"/>
                <a:gd name="T4" fmla="*/ 17 w 28"/>
                <a:gd name="T5" fmla="*/ 26 h 32"/>
                <a:gd name="T6" fmla="*/ 27 w 28"/>
                <a:gd name="T7" fmla="*/ 32 h 32"/>
                <a:gd name="T8" fmla="*/ 25 w 28"/>
                <a:gd name="T9" fmla="*/ 14 h 32"/>
                <a:gd name="T10" fmla="*/ 1 w 2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9" y="19"/>
                    <a:pt x="17" y="26"/>
                  </a:cubicBezTo>
                  <a:cubicBezTo>
                    <a:pt x="21" y="28"/>
                    <a:pt x="24" y="30"/>
                    <a:pt x="27" y="32"/>
                  </a:cubicBezTo>
                  <a:cubicBezTo>
                    <a:pt x="28" y="26"/>
                    <a:pt x="28" y="20"/>
                    <a:pt x="25" y="14"/>
                  </a:cubicBezTo>
                  <a:cubicBezTo>
                    <a:pt x="20" y="5"/>
                    <a:pt x="11" y="0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2"/>
            <p:cNvSpPr>
              <a:spLocks/>
            </p:cNvSpPr>
            <p:nvPr/>
          </p:nvSpPr>
          <p:spPr bwMode="auto">
            <a:xfrm>
              <a:off x="2728" y="2900"/>
              <a:ext cx="120" cy="82"/>
            </a:xfrm>
            <a:custGeom>
              <a:avLst/>
              <a:gdLst>
                <a:gd name="T0" fmla="*/ 34 w 70"/>
                <a:gd name="T1" fmla="*/ 0 h 48"/>
                <a:gd name="T2" fmla="*/ 0 w 70"/>
                <a:gd name="T3" fmla="*/ 11 h 48"/>
                <a:gd name="T4" fmla="*/ 2 w 70"/>
                <a:gd name="T5" fmla="*/ 24 h 48"/>
                <a:gd name="T6" fmla="*/ 34 w 70"/>
                <a:gd name="T7" fmla="*/ 48 h 48"/>
                <a:gd name="T8" fmla="*/ 45 w 70"/>
                <a:gd name="T9" fmla="*/ 46 h 48"/>
                <a:gd name="T10" fmla="*/ 69 w 70"/>
                <a:gd name="T11" fmla="*/ 11 h 48"/>
                <a:gd name="T12" fmla="*/ 34 w 7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48">
                  <a:moveTo>
                    <a:pt x="34" y="0"/>
                  </a:moveTo>
                  <a:cubicBezTo>
                    <a:pt x="22" y="0"/>
                    <a:pt x="10" y="4"/>
                    <a:pt x="0" y="11"/>
                  </a:cubicBezTo>
                  <a:cubicBezTo>
                    <a:pt x="0" y="16"/>
                    <a:pt x="0" y="20"/>
                    <a:pt x="2" y="24"/>
                  </a:cubicBezTo>
                  <a:cubicBezTo>
                    <a:pt x="7" y="39"/>
                    <a:pt x="20" y="48"/>
                    <a:pt x="34" y="48"/>
                  </a:cubicBezTo>
                  <a:cubicBezTo>
                    <a:pt x="38" y="48"/>
                    <a:pt x="42" y="47"/>
                    <a:pt x="45" y="46"/>
                  </a:cubicBezTo>
                  <a:cubicBezTo>
                    <a:pt x="60" y="41"/>
                    <a:pt x="70" y="26"/>
                    <a:pt x="69" y="11"/>
                  </a:cubicBezTo>
                  <a:cubicBezTo>
                    <a:pt x="58" y="4"/>
                    <a:pt x="46" y="0"/>
                    <a:pt x="3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23"/>
            <p:cNvSpPr>
              <a:spLocks/>
            </p:cNvSpPr>
            <p:nvPr/>
          </p:nvSpPr>
          <p:spPr bwMode="auto">
            <a:xfrm>
              <a:off x="2732" y="3064"/>
              <a:ext cx="84" cy="40"/>
            </a:xfrm>
            <a:custGeom>
              <a:avLst/>
              <a:gdLst>
                <a:gd name="T0" fmla="*/ 23 w 49"/>
                <a:gd name="T1" fmla="*/ 0 h 23"/>
                <a:gd name="T2" fmla="*/ 14 w 49"/>
                <a:gd name="T3" fmla="*/ 2 h 23"/>
                <a:gd name="T4" fmla="*/ 0 w 49"/>
                <a:gd name="T5" fmla="*/ 13 h 23"/>
                <a:gd name="T6" fmla="*/ 32 w 49"/>
                <a:gd name="T7" fmla="*/ 23 h 23"/>
                <a:gd name="T8" fmla="*/ 49 w 49"/>
                <a:gd name="T9" fmla="*/ 20 h 23"/>
                <a:gd name="T10" fmla="*/ 49 w 49"/>
                <a:gd name="T11" fmla="*/ 19 h 23"/>
                <a:gd name="T12" fmla="*/ 23 w 4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">
                  <a:moveTo>
                    <a:pt x="23" y="0"/>
                  </a:moveTo>
                  <a:cubicBezTo>
                    <a:pt x="20" y="0"/>
                    <a:pt x="17" y="1"/>
                    <a:pt x="14" y="2"/>
                  </a:cubicBezTo>
                  <a:cubicBezTo>
                    <a:pt x="8" y="4"/>
                    <a:pt x="3" y="8"/>
                    <a:pt x="0" y="13"/>
                  </a:cubicBezTo>
                  <a:cubicBezTo>
                    <a:pt x="10" y="19"/>
                    <a:pt x="21" y="23"/>
                    <a:pt x="32" y="23"/>
                  </a:cubicBezTo>
                  <a:cubicBezTo>
                    <a:pt x="38" y="23"/>
                    <a:pt x="44" y="22"/>
                    <a:pt x="49" y="20"/>
                  </a:cubicBezTo>
                  <a:cubicBezTo>
                    <a:pt x="49" y="20"/>
                    <a:pt x="49" y="19"/>
                    <a:pt x="49" y="19"/>
                  </a:cubicBezTo>
                  <a:cubicBezTo>
                    <a:pt x="45" y="8"/>
                    <a:pt x="34" y="0"/>
                    <a:pt x="23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25"/>
            <p:cNvSpPr>
              <a:spLocks/>
            </p:cNvSpPr>
            <p:nvPr/>
          </p:nvSpPr>
          <p:spPr bwMode="auto">
            <a:xfrm>
              <a:off x="2925" y="1489"/>
              <a:ext cx="62" cy="55"/>
            </a:xfrm>
            <a:custGeom>
              <a:avLst/>
              <a:gdLst>
                <a:gd name="T0" fmla="*/ 0 w 36"/>
                <a:gd name="T1" fmla="*/ 0 h 32"/>
                <a:gd name="T2" fmla="*/ 0 w 36"/>
                <a:gd name="T3" fmla="*/ 3 h 32"/>
                <a:gd name="T4" fmla="*/ 31 w 36"/>
                <a:gd name="T5" fmla="*/ 32 h 32"/>
                <a:gd name="T6" fmla="*/ 33 w 36"/>
                <a:gd name="T7" fmla="*/ 32 h 32"/>
                <a:gd name="T8" fmla="*/ 36 w 36"/>
                <a:gd name="T9" fmla="*/ 32 h 32"/>
                <a:gd name="T10" fmla="*/ 26 w 36"/>
                <a:gd name="T11" fmla="*/ 14 h 32"/>
                <a:gd name="T12" fmla="*/ 2 w 36"/>
                <a:gd name="T13" fmla="*/ 3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0"/>
                    <a:pt x="15" y="32"/>
                    <a:pt x="31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2"/>
                  </a:cubicBezTo>
                  <a:cubicBezTo>
                    <a:pt x="34" y="25"/>
                    <a:pt x="30" y="19"/>
                    <a:pt x="26" y="14"/>
                  </a:cubicBezTo>
                  <a:cubicBezTo>
                    <a:pt x="17" y="14"/>
                    <a:pt x="9" y="10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26"/>
            <p:cNvSpPr>
              <a:spLocks/>
            </p:cNvSpPr>
            <p:nvPr/>
          </p:nvSpPr>
          <p:spPr bwMode="auto">
            <a:xfrm>
              <a:off x="2877" y="1606"/>
              <a:ext cx="59" cy="48"/>
            </a:xfrm>
            <a:custGeom>
              <a:avLst/>
              <a:gdLst>
                <a:gd name="T0" fmla="*/ 17 w 34"/>
                <a:gd name="T1" fmla="*/ 0 h 28"/>
                <a:gd name="T2" fmla="*/ 7 w 34"/>
                <a:gd name="T3" fmla="*/ 4 h 28"/>
                <a:gd name="T4" fmla="*/ 6 w 34"/>
                <a:gd name="T5" fmla="*/ 26 h 28"/>
                <a:gd name="T6" fmla="*/ 7 w 34"/>
                <a:gd name="T7" fmla="*/ 27 h 28"/>
                <a:gd name="T8" fmla="*/ 17 w 34"/>
                <a:gd name="T9" fmla="*/ 28 h 28"/>
                <a:gd name="T10" fmla="*/ 21 w 34"/>
                <a:gd name="T11" fmla="*/ 27 h 28"/>
                <a:gd name="T12" fmla="*/ 28 w 34"/>
                <a:gd name="T13" fmla="*/ 26 h 28"/>
                <a:gd name="T14" fmla="*/ 29 w 34"/>
                <a:gd name="T15" fmla="*/ 5 h 28"/>
                <a:gd name="T16" fmla="*/ 17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7" y="0"/>
                  </a:moveTo>
                  <a:cubicBezTo>
                    <a:pt x="13" y="0"/>
                    <a:pt x="10" y="1"/>
                    <a:pt x="7" y="4"/>
                  </a:cubicBezTo>
                  <a:cubicBezTo>
                    <a:pt x="0" y="10"/>
                    <a:pt x="0" y="19"/>
                    <a:pt x="6" y="26"/>
                  </a:cubicBezTo>
                  <a:cubicBezTo>
                    <a:pt x="6" y="26"/>
                    <a:pt x="6" y="26"/>
                    <a:pt x="7" y="27"/>
                  </a:cubicBezTo>
                  <a:cubicBezTo>
                    <a:pt x="10" y="27"/>
                    <a:pt x="13" y="28"/>
                    <a:pt x="17" y="28"/>
                  </a:cubicBezTo>
                  <a:cubicBezTo>
                    <a:pt x="18" y="28"/>
                    <a:pt x="20" y="28"/>
                    <a:pt x="21" y="27"/>
                  </a:cubicBezTo>
                  <a:cubicBezTo>
                    <a:pt x="24" y="27"/>
                    <a:pt x="26" y="27"/>
                    <a:pt x="28" y="26"/>
                  </a:cubicBezTo>
                  <a:cubicBezTo>
                    <a:pt x="34" y="21"/>
                    <a:pt x="34" y="11"/>
                    <a:pt x="29" y="5"/>
                  </a:cubicBezTo>
                  <a:cubicBezTo>
                    <a:pt x="26" y="1"/>
                    <a:pt x="21" y="0"/>
                    <a:pt x="1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27"/>
            <p:cNvSpPr>
              <a:spLocks/>
            </p:cNvSpPr>
            <p:nvPr/>
          </p:nvSpPr>
          <p:spPr bwMode="auto">
            <a:xfrm>
              <a:off x="2922" y="1486"/>
              <a:ext cx="3" cy="3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28"/>
            <p:cNvSpPr>
              <a:spLocks/>
            </p:cNvSpPr>
            <p:nvPr/>
          </p:nvSpPr>
          <p:spPr bwMode="auto">
            <a:xfrm>
              <a:off x="2925" y="1486"/>
              <a:ext cx="45" cy="27"/>
            </a:xfrm>
            <a:custGeom>
              <a:avLst/>
              <a:gdLst>
                <a:gd name="T0" fmla="*/ 0 w 26"/>
                <a:gd name="T1" fmla="*/ 0 h 16"/>
                <a:gd name="T2" fmla="*/ 0 w 26"/>
                <a:gd name="T3" fmla="*/ 2 h 16"/>
                <a:gd name="T4" fmla="*/ 2 w 26"/>
                <a:gd name="T5" fmla="*/ 5 h 16"/>
                <a:gd name="T6" fmla="*/ 26 w 26"/>
                <a:gd name="T7" fmla="*/ 16 h 16"/>
                <a:gd name="T8" fmla="*/ 0 w 2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ubicBezTo>
                    <a:pt x="9" y="12"/>
                    <a:pt x="17" y="16"/>
                    <a:pt x="26" y="16"/>
                  </a:cubicBezTo>
                  <a:cubicBezTo>
                    <a:pt x="19" y="8"/>
                    <a:pt x="10" y="3"/>
                    <a:pt x="0" y="0"/>
                  </a:cubicBezTo>
                </a:path>
              </a:pathLst>
            </a:custGeom>
            <a:solidFill>
              <a:srgbClr val="454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929"/>
            <p:cNvSpPr>
              <a:spLocks/>
            </p:cNvSpPr>
            <p:nvPr/>
          </p:nvSpPr>
          <p:spPr bwMode="auto">
            <a:xfrm>
              <a:off x="2823" y="1517"/>
              <a:ext cx="17" cy="36"/>
            </a:xfrm>
            <a:custGeom>
              <a:avLst/>
              <a:gdLst>
                <a:gd name="T0" fmla="*/ 10 w 10"/>
                <a:gd name="T1" fmla="*/ 0 h 21"/>
                <a:gd name="T2" fmla="*/ 0 w 10"/>
                <a:gd name="T3" fmla="*/ 21 h 21"/>
                <a:gd name="T4" fmla="*/ 1 w 10"/>
                <a:gd name="T5" fmla="*/ 20 h 21"/>
                <a:gd name="T6" fmla="*/ 10 w 1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0"/>
                  </a:moveTo>
                  <a:cubicBezTo>
                    <a:pt x="5" y="6"/>
                    <a:pt x="2" y="13"/>
                    <a:pt x="0" y="21"/>
                  </a:cubicBezTo>
                  <a:cubicBezTo>
                    <a:pt x="1" y="21"/>
                    <a:pt x="1" y="20"/>
                    <a:pt x="1" y="20"/>
                  </a:cubicBezTo>
                  <a:cubicBezTo>
                    <a:pt x="7" y="15"/>
                    <a:pt x="10" y="7"/>
                    <a:pt x="10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32"/>
            <p:cNvSpPr>
              <a:spLocks/>
            </p:cNvSpPr>
            <p:nvPr/>
          </p:nvSpPr>
          <p:spPr bwMode="auto">
            <a:xfrm>
              <a:off x="2792" y="2697"/>
              <a:ext cx="51" cy="88"/>
            </a:xfrm>
            <a:custGeom>
              <a:avLst/>
              <a:gdLst>
                <a:gd name="T0" fmla="*/ 1 w 30"/>
                <a:gd name="T1" fmla="*/ 0 h 51"/>
                <a:gd name="T2" fmla="*/ 0 w 30"/>
                <a:gd name="T3" fmla="*/ 19 h 51"/>
                <a:gd name="T4" fmla="*/ 10 w 30"/>
                <a:gd name="T5" fmla="*/ 51 h 51"/>
                <a:gd name="T6" fmla="*/ 25 w 30"/>
                <a:gd name="T7" fmla="*/ 18 h 51"/>
                <a:gd name="T8" fmla="*/ 1 w 3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1">
                  <a:moveTo>
                    <a:pt x="1" y="0"/>
                  </a:moveTo>
                  <a:cubicBezTo>
                    <a:pt x="0" y="7"/>
                    <a:pt x="0" y="13"/>
                    <a:pt x="0" y="19"/>
                  </a:cubicBezTo>
                  <a:cubicBezTo>
                    <a:pt x="1" y="31"/>
                    <a:pt x="5" y="42"/>
                    <a:pt x="10" y="51"/>
                  </a:cubicBezTo>
                  <a:cubicBezTo>
                    <a:pt x="23" y="46"/>
                    <a:pt x="30" y="32"/>
                    <a:pt x="25" y="18"/>
                  </a:cubicBezTo>
                  <a:cubicBezTo>
                    <a:pt x="21" y="8"/>
                    <a:pt x="11" y="1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933"/>
            <p:cNvSpPr>
              <a:spLocks/>
            </p:cNvSpPr>
            <p:nvPr/>
          </p:nvSpPr>
          <p:spPr bwMode="auto">
            <a:xfrm>
              <a:off x="2915" y="2713"/>
              <a:ext cx="72" cy="63"/>
            </a:xfrm>
            <a:custGeom>
              <a:avLst/>
              <a:gdLst>
                <a:gd name="T0" fmla="*/ 21 w 42"/>
                <a:gd name="T1" fmla="*/ 0 h 37"/>
                <a:gd name="T2" fmla="*/ 15 w 42"/>
                <a:gd name="T3" fmla="*/ 1 h 37"/>
                <a:gd name="T4" fmla="*/ 3 w 42"/>
                <a:gd name="T5" fmla="*/ 25 h 37"/>
                <a:gd name="T6" fmla="*/ 21 w 42"/>
                <a:gd name="T7" fmla="*/ 37 h 37"/>
                <a:gd name="T8" fmla="*/ 27 w 42"/>
                <a:gd name="T9" fmla="*/ 36 h 37"/>
                <a:gd name="T10" fmla="*/ 39 w 42"/>
                <a:gd name="T11" fmla="*/ 13 h 37"/>
                <a:gd name="T12" fmla="*/ 21 w 4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21" y="0"/>
                  </a:moveTo>
                  <a:cubicBezTo>
                    <a:pt x="19" y="0"/>
                    <a:pt x="17" y="0"/>
                    <a:pt x="15" y="1"/>
                  </a:cubicBezTo>
                  <a:cubicBezTo>
                    <a:pt x="5" y="4"/>
                    <a:pt x="0" y="15"/>
                    <a:pt x="3" y="25"/>
                  </a:cubicBezTo>
                  <a:cubicBezTo>
                    <a:pt x="6" y="32"/>
                    <a:pt x="13" y="37"/>
                    <a:pt x="21" y="37"/>
                  </a:cubicBezTo>
                  <a:cubicBezTo>
                    <a:pt x="23" y="37"/>
                    <a:pt x="25" y="37"/>
                    <a:pt x="27" y="36"/>
                  </a:cubicBezTo>
                  <a:cubicBezTo>
                    <a:pt x="37" y="33"/>
                    <a:pt x="42" y="22"/>
                    <a:pt x="39" y="13"/>
                  </a:cubicBezTo>
                  <a:cubicBezTo>
                    <a:pt x="36" y="5"/>
                    <a:pt x="29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34"/>
            <p:cNvSpPr>
              <a:spLocks/>
            </p:cNvSpPr>
            <p:nvPr/>
          </p:nvSpPr>
          <p:spPr bwMode="auto">
            <a:xfrm>
              <a:off x="2852" y="2574"/>
              <a:ext cx="70" cy="34"/>
            </a:xfrm>
            <a:custGeom>
              <a:avLst/>
              <a:gdLst>
                <a:gd name="T0" fmla="*/ 41 w 41"/>
                <a:gd name="T1" fmla="*/ 0 h 20"/>
                <a:gd name="T2" fmla="*/ 41 w 41"/>
                <a:gd name="T3" fmla="*/ 0 h 20"/>
                <a:gd name="T4" fmla="*/ 0 w 41"/>
                <a:gd name="T5" fmla="*/ 15 h 20"/>
                <a:gd name="T6" fmla="*/ 3 w 41"/>
                <a:gd name="T7" fmla="*/ 16 h 20"/>
                <a:gd name="T8" fmla="*/ 16 w 41"/>
                <a:gd name="T9" fmla="*/ 20 h 20"/>
                <a:gd name="T10" fmla="*/ 38 w 41"/>
                <a:gd name="T11" fmla="*/ 7 h 20"/>
                <a:gd name="T12" fmla="*/ 41 w 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0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6" y="1"/>
                    <a:pt x="12" y="7"/>
                    <a:pt x="0" y="15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7" y="19"/>
                    <a:pt x="11" y="20"/>
                    <a:pt x="16" y="20"/>
                  </a:cubicBezTo>
                  <a:cubicBezTo>
                    <a:pt x="25" y="20"/>
                    <a:pt x="33" y="15"/>
                    <a:pt x="38" y="7"/>
                  </a:cubicBezTo>
                  <a:cubicBezTo>
                    <a:pt x="39" y="5"/>
                    <a:pt x="40" y="2"/>
                    <a:pt x="4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35"/>
            <p:cNvSpPr>
              <a:spLocks/>
            </p:cNvSpPr>
            <p:nvPr/>
          </p:nvSpPr>
          <p:spPr bwMode="auto">
            <a:xfrm>
              <a:off x="3011" y="2606"/>
              <a:ext cx="48" cy="50"/>
            </a:xfrm>
            <a:custGeom>
              <a:avLst/>
              <a:gdLst>
                <a:gd name="T0" fmla="*/ 10 w 28"/>
                <a:gd name="T1" fmla="*/ 0 h 29"/>
                <a:gd name="T2" fmla="*/ 4 w 28"/>
                <a:gd name="T3" fmla="*/ 21 h 29"/>
                <a:gd name="T4" fmla="*/ 18 w 28"/>
                <a:gd name="T5" fmla="*/ 29 h 29"/>
                <a:gd name="T6" fmla="*/ 25 w 28"/>
                <a:gd name="T7" fmla="*/ 28 h 29"/>
                <a:gd name="T8" fmla="*/ 28 w 28"/>
                <a:gd name="T9" fmla="*/ 25 h 29"/>
                <a:gd name="T10" fmla="*/ 25 w 28"/>
                <a:gd name="T11" fmla="*/ 23 h 29"/>
                <a:gd name="T12" fmla="*/ 20 w 28"/>
                <a:gd name="T13" fmla="*/ 11 h 29"/>
                <a:gd name="T14" fmla="*/ 10 w 28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9">
                  <a:moveTo>
                    <a:pt x="10" y="0"/>
                  </a:moveTo>
                  <a:cubicBezTo>
                    <a:pt x="3" y="5"/>
                    <a:pt x="0" y="14"/>
                    <a:pt x="4" y="21"/>
                  </a:cubicBezTo>
                  <a:cubicBezTo>
                    <a:pt x="7" y="26"/>
                    <a:pt x="12" y="29"/>
                    <a:pt x="18" y="29"/>
                  </a:cubicBezTo>
                  <a:cubicBezTo>
                    <a:pt x="20" y="29"/>
                    <a:pt x="23" y="29"/>
                    <a:pt x="25" y="28"/>
                  </a:cubicBezTo>
                  <a:cubicBezTo>
                    <a:pt x="26" y="27"/>
                    <a:pt x="27" y="26"/>
                    <a:pt x="28" y="25"/>
                  </a:cubicBezTo>
                  <a:cubicBezTo>
                    <a:pt x="27" y="25"/>
                    <a:pt x="26" y="24"/>
                    <a:pt x="25" y="23"/>
                  </a:cubicBezTo>
                  <a:cubicBezTo>
                    <a:pt x="21" y="20"/>
                    <a:pt x="19" y="15"/>
                    <a:pt x="20" y="11"/>
                  </a:cubicBezTo>
                  <a:cubicBezTo>
                    <a:pt x="17" y="7"/>
                    <a:pt x="14" y="4"/>
                    <a:pt x="1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36"/>
            <p:cNvSpPr>
              <a:spLocks/>
            </p:cNvSpPr>
            <p:nvPr/>
          </p:nvSpPr>
          <p:spPr bwMode="auto">
            <a:xfrm>
              <a:off x="3021" y="2761"/>
              <a:ext cx="50" cy="68"/>
            </a:xfrm>
            <a:custGeom>
              <a:avLst/>
              <a:gdLst>
                <a:gd name="T0" fmla="*/ 29 w 29"/>
                <a:gd name="T1" fmla="*/ 0 h 40"/>
                <a:gd name="T2" fmla="*/ 9 w 29"/>
                <a:gd name="T3" fmla="*/ 12 h 40"/>
                <a:gd name="T4" fmla="*/ 1 w 29"/>
                <a:gd name="T5" fmla="*/ 40 h 40"/>
                <a:gd name="T6" fmla="*/ 29 w 2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2" y="2"/>
                    <a:pt x="14" y="6"/>
                    <a:pt x="9" y="12"/>
                  </a:cubicBezTo>
                  <a:cubicBezTo>
                    <a:pt x="2" y="20"/>
                    <a:pt x="0" y="30"/>
                    <a:pt x="1" y="40"/>
                  </a:cubicBezTo>
                  <a:cubicBezTo>
                    <a:pt x="14" y="30"/>
                    <a:pt x="24" y="16"/>
                    <a:pt x="2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37"/>
            <p:cNvSpPr>
              <a:spLocks/>
            </p:cNvSpPr>
            <p:nvPr/>
          </p:nvSpPr>
          <p:spPr bwMode="auto">
            <a:xfrm>
              <a:off x="2891" y="2628"/>
              <a:ext cx="72" cy="66"/>
            </a:xfrm>
            <a:custGeom>
              <a:avLst/>
              <a:gdLst>
                <a:gd name="T0" fmla="*/ 21 w 42"/>
                <a:gd name="T1" fmla="*/ 0 h 38"/>
                <a:gd name="T2" fmla="*/ 6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1 h 38"/>
                <a:gd name="T10" fmla="*/ 33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5" y="0"/>
                    <a:pt x="10" y="2"/>
                    <a:pt x="6" y="7"/>
                  </a:cubicBezTo>
                  <a:cubicBezTo>
                    <a:pt x="0" y="15"/>
                    <a:pt x="1" y="26"/>
                    <a:pt x="9" y="33"/>
                  </a:cubicBezTo>
                  <a:cubicBezTo>
                    <a:pt x="12" y="36"/>
                    <a:pt x="16" y="38"/>
                    <a:pt x="21" y="38"/>
                  </a:cubicBezTo>
                  <a:cubicBezTo>
                    <a:pt x="26" y="38"/>
                    <a:pt x="31" y="35"/>
                    <a:pt x="35" y="31"/>
                  </a:cubicBezTo>
                  <a:cubicBezTo>
                    <a:pt x="42" y="23"/>
                    <a:pt x="41" y="11"/>
                    <a:pt x="33" y="5"/>
                  </a:cubicBezTo>
                  <a:cubicBezTo>
                    <a:pt x="29" y="2"/>
                    <a:pt x="25" y="0"/>
                    <a:pt x="2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38"/>
            <p:cNvSpPr>
              <a:spLocks/>
            </p:cNvSpPr>
            <p:nvPr/>
          </p:nvSpPr>
          <p:spPr bwMode="auto">
            <a:xfrm>
              <a:off x="2901" y="2855"/>
              <a:ext cx="31" cy="5"/>
            </a:xfrm>
            <a:custGeom>
              <a:avLst/>
              <a:gdLst>
                <a:gd name="T0" fmla="*/ 6 w 18"/>
                <a:gd name="T1" fmla="*/ 0 h 3"/>
                <a:gd name="T2" fmla="*/ 0 w 18"/>
                <a:gd name="T3" fmla="*/ 1 h 3"/>
                <a:gd name="T4" fmla="*/ 18 w 18"/>
                <a:gd name="T5" fmla="*/ 3 h 3"/>
                <a:gd name="T6" fmla="*/ 6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6" y="2"/>
                    <a:pt x="12" y="3"/>
                    <a:pt x="18" y="3"/>
                  </a:cubicBezTo>
                  <a:cubicBezTo>
                    <a:pt x="14" y="1"/>
                    <a:pt x="10" y="0"/>
                    <a:pt x="6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39"/>
            <p:cNvSpPr>
              <a:spLocks/>
            </p:cNvSpPr>
            <p:nvPr/>
          </p:nvSpPr>
          <p:spPr bwMode="auto">
            <a:xfrm>
              <a:off x="3059" y="2647"/>
              <a:ext cx="3" cy="4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940"/>
            <p:cNvSpPr>
              <a:spLocks/>
            </p:cNvSpPr>
            <p:nvPr/>
          </p:nvSpPr>
          <p:spPr bwMode="auto">
            <a:xfrm>
              <a:off x="3044" y="2625"/>
              <a:ext cx="17" cy="24"/>
            </a:xfrm>
            <a:custGeom>
              <a:avLst/>
              <a:gdLst>
                <a:gd name="T0" fmla="*/ 1 w 10"/>
                <a:gd name="T1" fmla="*/ 0 h 14"/>
                <a:gd name="T2" fmla="*/ 6 w 10"/>
                <a:gd name="T3" fmla="*/ 12 h 14"/>
                <a:gd name="T4" fmla="*/ 9 w 10"/>
                <a:gd name="T5" fmla="*/ 14 h 14"/>
                <a:gd name="T6" fmla="*/ 10 w 10"/>
                <a:gd name="T7" fmla="*/ 13 h 14"/>
                <a:gd name="T8" fmla="*/ 1 w 1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0" y="4"/>
                    <a:pt x="2" y="9"/>
                    <a:pt x="6" y="12"/>
                  </a:cubicBezTo>
                  <a:cubicBezTo>
                    <a:pt x="7" y="13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8" y="9"/>
                    <a:pt x="5" y="4"/>
                    <a:pt x="1" y="0"/>
                  </a:cubicBezTo>
                </a:path>
              </a:pathLst>
            </a:custGeom>
            <a:solidFill>
              <a:srgbClr val="464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41"/>
            <p:cNvSpPr>
              <a:spLocks/>
            </p:cNvSpPr>
            <p:nvPr/>
          </p:nvSpPr>
          <p:spPr bwMode="auto">
            <a:xfrm>
              <a:off x="2838" y="2759"/>
              <a:ext cx="26" cy="24"/>
            </a:xfrm>
            <a:custGeom>
              <a:avLst/>
              <a:gdLst>
                <a:gd name="T0" fmla="*/ 8 w 15"/>
                <a:gd name="T1" fmla="*/ 0 h 14"/>
                <a:gd name="T2" fmla="*/ 2 w 15"/>
                <a:gd name="T3" fmla="*/ 2 h 14"/>
                <a:gd name="T4" fmla="*/ 3 w 15"/>
                <a:gd name="T5" fmla="*/ 12 h 14"/>
                <a:gd name="T6" fmla="*/ 8 w 15"/>
                <a:gd name="T7" fmla="*/ 14 h 14"/>
                <a:gd name="T8" fmla="*/ 13 w 15"/>
                <a:gd name="T9" fmla="*/ 11 h 14"/>
                <a:gd name="T10" fmla="*/ 12 w 15"/>
                <a:gd name="T11" fmla="*/ 1 h 14"/>
                <a:gd name="T12" fmla="*/ 8 w 1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2" y="13"/>
                    <a:pt x="13" y="11"/>
                  </a:cubicBezTo>
                  <a:cubicBezTo>
                    <a:pt x="15" y="8"/>
                    <a:pt x="15" y="4"/>
                    <a:pt x="12" y="1"/>
                  </a:cubicBezTo>
                  <a:cubicBezTo>
                    <a:pt x="11" y="0"/>
                    <a:pt x="9" y="0"/>
                    <a:pt x="8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4" name="Group 973"/>
          <p:cNvGrpSpPr/>
          <p:nvPr/>
        </p:nvGrpSpPr>
        <p:grpSpPr>
          <a:xfrm>
            <a:off x="0" y="1588"/>
            <a:ext cx="3408363" cy="6856413"/>
            <a:chOff x="0" y="1588"/>
            <a:chExt cx="3408363" cy="685641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0" y="1588"/>
              <a:ext cx="3408363" cy="6856413"/>
            </a:xfrm>
            <a:custGeom>
              <a:avLst/>
              <a:gdLst>
                <a:gd name="T0" fmla="*/ 0 w 1451"/>
                <a:gd name="T1" fmla="*/ 0 h 2912"/>
                <a:gd name="T2" fmla="*/ 0 w 1451"/>
                <a:gd name="T3" fmla="*/ 2912 h 2912"/>
                <a:gd name="T4" fmla="*/ 1451 w 1451"/>
                <a:gd name="T5" fmla="*/ 1456 h 2912"/>
                <a:gd name="T6" fmla="*/ 0 w 1451"/>
                <a:gd name="T7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1" h="2912">
                  <a:moveTo>
                    <a:pt x="0" y="0"/>
                  </a:moveTo>
                  <a:cubicBezTo>
                    <a:pt x="0" y="2912"/>
                    <a:pt x="0" y="2912"/>
                    <a:pt x="0" y="2912"/>
                  </a:cubicBezTo>
                  <a:cubicBezTo>
                    <a:pt x="802" y="2909"/>
                    <a:pt x="1451" y="2259"/>
                    <a:pt x="1451" y="1456"/>
                  </a:cubicBezTo>
                  <a:cubicBezTo>
                    <a:pt x="1451" y="654"/>
                    <a:pt x="802" y="3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31800" y="1828801"/>
              <a:ext cx="784225" cy="782638"/>
            </a:xfrm>
            <a:custGeom>
              <a:avLst/>
              <a:gdLst>
                <a:gd name="T0" fmla="*/ 166 w 334"/>
                <a:gd name="T1" fmla="*/ 0 h 332"/>
                <a:gd name="T2" fmla="*/ 49 w 334"/>
                <a:gd name="T3" fmla="*/ 49 h 332"/>
                <a:gd name="T4" fmla="*/ 0 w 334"/>
                <a:gd name="T5" fmla="*/ 166 h 332"/>
                <a:gd name="T6" fmla="*/ 49 w 334"/>
                <a:gd name="T7" fmla="*/ 284 h 332"/>
                <a:gd name="T8" fmla="*/ 166 w 334"/>
                <a:gd name="T9" fmla="*/ 332 h 332"/>
                <a:gd name="T10" fmla="*/ 283 w 334"/>
                <a:gd name="T11" fmla="*/ 284 h 332"/>
                <a:gd name="T12" fmla="*/ 332 w 334"/>
                <a:gd name="T13" fmla="*/ 166 h 332"/>
                <a:gd name="T14" fmla="*/ 334 w 334"/>
                <a:gd name="T15" fmla="*/ 166 h 332"/>
                <a:gd name="T16" fmla="*/ 334 w 334"/>
                <a:gd name="T17" fmla="*/ 166 h 332"/>
                <a:gd name="T18" fmla="*/ 332 w 334"/>
                <a:gd name="T19" fmla="*/ 166 h 332"/>
                <a:gd name="T20" fmla="*/ 283 w 334"/>
                <a:gd name="T21" fmla="*/ 49 h 332"/>
                <a:gd name="T22" fmla="*/ 166 w 334"/>
                <a:gd name="T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332">
                  <a:moveTo>
                    <a:pt x="166" y="0"/>
                  </a:moveTo>
                  <a:cubicBezTo>
                    <a:pt x="120" y="0"/>
                    <a:pt x="79" y="19"/>
                    <a:pt x="49" y="49"/>
                  </a:cubicBezTo>
                  <a:cubicBezTo>
                    <a:pt x="19" y="79"/>
                    <a:pt x="0" y="120"/>
                    <a:pt x="0" y="166"/>
                  </a:cubicBezTo>
                  <a:cubicBezTo>
                    <a:pt x="0" y="212"/>
                    <a:pt x="19" y="254"/>
                    <a:pt x="49" y="284"/>
                  </a:cubicBezTo>
                  <a:cubicBezTo>
                    <a:pt x="79" y="314"/>
                    <a:pt x="120" y="332"/>
                    <a:pt x="166" y="332"/>
                  </a:cubicBezTo>
                  <a:cubicBezTo>
                    <a:pt x="212" y="332"/>
                    <a:pt x="253" y="314"/>
                    <a:pt x="283" y="284"/>
                  </a:cubicBezTo>
                  <a:cubicBezTo>
                    <a:pt x="313" y="254"/>
                    <a:pt x="332" y="212"/>
                    <a:pt x="332" y="166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2" y="166"/>
                    <a:pt x="332" y="166"/>
                    <a:pt x="332" y="166"/>
                  </a:cubicBezTo>
                  <a:cubicBezTo>
                    <a:pt x="332" y="120"/>
                    <a:pt x="313" y="79"/>
                    <a:pt x="283" y="49"/>
                  </a:cubicBezTo>
                  <a:cubicBezTo>
                    <a:pt x="253" y="19"/>
                    <a:pt x="212" y="0"/>
                    <a:pt x="166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827088" y="3898901"/>
              <a:ext cx="446088" cy="444500"/>
            </a:xfrm>
            <a:custGeom>
              <a:avLst/>
              <a:gdLst>
                <a:gd name="T0" fmla="*/ 94 w 190"/>
                <a:gd name="T1" fmla="*/ 0 h 189"/>
                <a:gd name="T2" fmla="*/ 28 w 190"/>
                <a:gd name="T3" fmla="*/ 28 h 189"/>
                <a:gd name="T4" fmla="*/ 0 w 190"/>
                <a:gd name="T5" fmla="*/ 94 h 189"/>
                <a:gd name="T6" fmla="*/ 28 w 190"/>
                <a:gd name="T7" fmla="*/ 161 h 189"/>
                <a:gd name="T8" fmla="*/ 94 w 190"/>
                <a:gd name="T9" fmla="*/ 189 h 189"/>
                <a:gd name="T10" fmla="*/ 161 w 190"/>
                <a:gd name="T11" fmla="*/ 161 h 189"/>
                <a:gd name="T12" fmla="*/ 188 w 190"/>
                <a:gd name="T13" fmla="*/ 94 h 189"/>
                <a:gd name="T14" fmla="*/ 190 w 190"/>
                <a:gd name="T15" fmla="*/ 94 h 189"/>
                <a:gd name="T16" fmla="*/ 190 w 190"/>
                <a:gd name="T17" fmla="*/ 94 h 189"/>
                <a:gd name="T18" fmla="*/ 188 w 190"/>
                <a:gd name="T19" fmla="*/ 94 h 189"/>
                <a:gd name="T20" fmla="*/ 161 w 190"/>
                <a:gd name="T21" fmla="*/ 28 h 189"/>
                <a:gd name="T22" fmla="*/ 94 w 190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9">
                  <a:moveTo>
                    <a:pt x="94" y="0"/>
                  </a:moveTo>
                  <a:cubicBezTo>
                    <a:pt x="68" y="0"/>
                    <a:pt x="45" y="11"/>
                    <a:pt x="28" y="28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8" y="161"/>
                  </a:cubicBezTo>
                  <a:cubicBezTo>
                    <a:pt x="45" y="178"/>
                    <a:pt x="68" y="189"/>
                    <a:pt x="94" y="189"/>
                  </a:cubicBezTo>
                  <a:cubicBezTo>
                    <a:pt x="120" y="189"/>
                    <a:pt x="144" y="178"/>
                    <a:pt x="161" y="161"/>
                  </a:cubicBezTo>
                  <a:cubicBezTo>
                    <a:pt x="178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8" y="45"/>
                    <a:pt x="161" y="28"/>
                  </a:cubicBezTo>
                  <a:cubicBezTo>
                    <a:pt x="144" y="11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639888" y="4903788"/>
              <a:ext cx="446088" cy="442913"/>
            </a:xfrm>
            <a:custGeom>
              <a:avLst/>
              <a:gdLst>
                <a:gd name="T0" fmla="*/ 94 w 190"/>
                <a:gd name="T1" fmla="*/ 0 h 188"/>
                <a:gd name="T2" fmla="*/ 27 w 190"/>
                <a:gd name="T3" fmla="*/ 27 h 188"/>
                <a:gd name="T4" fmla="*/ 0 w 190"/>
                <a:gd name="T5" fmla="*/ 94 h 188"/>
                <a:gd name="T6" fmla="*/ 27 w 190"/>
                <a:gd name="T7" fmla="*/ 161 h 188"/>
                <a:gd name="T8" fmla="*/ 94 w 190"/>
                <a:gd name="T9" fmla="*/ 188 h 188"/>
                <a:gd name="T10" fmla="*/ 160 w 190"/>
                <a:gd name="T11" fmla="*/ 161 h 188"/>
                <a:gd name="T12" fmla="*/ 188 w 190"/>
                <a:gd name="T13" fmla="*/ 94 h 188"/>
                <a:gd name="T14" fmla="*/ 190 w 190"/>
                <a:gd name="T15" fmla="*/ 94 h 188"/>
                <a:gd name="T16" fmla="*/ 190 w 190"/>
                <a:gd name="T17" fmla="*/ 94 h 188"/>
                <a:gd name="T18" fmla="*/ 188 w 190"/>
                <a:gd name="T19" fmla="*/ 94 h 188"/>
                <a:gd name="T20" fmla="*/ 160 w 190"/>
                <a:gd name="T21" fmla="*/ 27 h 188"/>
                <a:gd name="T22" fmla="*/ 94 w 190"/>
                <a:gd name="T2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8">
                  <a:moveTo>
                    <a:pt x="94" y="0"/>
                  </a:moveTo>
                  <a:cubicBezTo>
                    <a:pt x="68" y="0"/>
                    <a:pt x="44" y="10"/>
                    <a:pt x="27" y="27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7" y="161"/>
                  </a:cubicBezTo>
                  <a:cubicBezTo>
                    <a:pt x="44" y="178"/>
                    <a:pt x="68" y="188"/>
                    <a:pt x="94" y="188"/>
                  </a:cubicBezTo>
                  <a:cubicBezTo>
                    <a:pt x="120" y="188"/>
                    <a:pt x="143" y="178"/>
                    <a:pt x="160" y="161"/>
                  </a:cubicBezTo>
                  <a:cubicBezTo>
                    <a:pt x="177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7" y="45"/>
                    <a:pt x="160" y="27"/>
                  </a:cubicBezTo>
                  <a:cubicBezTo>
                    <a:pt x="143" y="10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11150" y="5921376"/>
              <a:ext cx="393700" cy="385763"/>
            </a:xfrm>
            <a:custGeom>
              <a:avLst/>
              <a:gdLst>
                <a:gd name="T0" fmla="*/ 83 w 167"/>
                <a:gd name="T1" fmla="*/ 0 h 164"/>
                <a:gd name="T2" fmla="*/ 24 w 167"/>
                <a:gd name="T3" fmla="*/ 24 h 164"/>
                <a:gd name="T4" fmla="*/ 0 w 167"/>
                <a:gd name="T5" fmla="*/ 82 h 164"/>
                <a:gd name="T6" fmla="*/ 24 w 167"/>
                <a:gd name="T7" fmla="*/ 140 h 164"/>
                <a:gd name="T8" fmla="*/ 83 w 167"/>
                <a:gd name="T9" fmla="*/ 164 h 164"/>
                <a:gd name="T10" fmla="*/ 141 w 167"/>
                <a:gd name="T11" fmla="*/ 140 h 164"/>
                <a:gd name="T12" fmla="*/ 165 w 167"/>
                <a:gd name="T13" fmla="*/ 82 h 164"/>
                <a:gd name="T14" fmla="*/ 167 w 167"/>
                <a:gd name="T15" fmla="*/ 82 h 164"/>
                <a:gd name="T16" fmla="*/ 167 w 167"/>
                <a:gd name="T17" fmla="*/ 82 h 164"/>
                <a:gd name="T18" fmla="*/ 165 w 167"/>
                <a:gd name="T19" fmla="*/ 82 h 164"/>
                <a:gd name="T20" fmla="*/ 141 w 167"/>
                <a:gd name="T21" fmla="*/ 24 h 164"/>
                <a:gd name="T22" fmla="*/ 83 w 167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64">
                  <a:moveTo>
                    <a:pt x="83" y="0"/>
                  </a:moveTo>
                  <a:cubicBezTo>
                    <a:pt x="60" y="0"/>
                    <a:pt x="39" y="9"/>
                    <a:pt x="24" y="24"/>
                  </a:cubicBezTo>
                  <a:cubicBezTo>
                    <a:pt x="9" y="39"/>
                    <a:pt x="0" y="59"/>
                    <a:pt x="0" y="82"/>
                  </a:cubicBezTo>
                  <a:cubicBezTo>
                    <a:pt x="0" y="105"/>
                    <a:pt x="9" y="125"/>
                    <a:pt x="24" y="140"/>
                  </a:cubicBezTo>
                  <a:cubicBezTo>
                    <a:pt x="39" y="155"/>
                    <a:pt x="60" y="164"/>
                    <a:pt x="83" y="164"/>
                  </a:cubicBezTo>
                  <a:cubicBezTo>
                    <a:pt x="105" y="164"/>
                    <a:pt x="126" y="155"/>
                    <a:pt x="141" y="140"/>
                  </a:cubicBezTo>
                  <a:cubicBezTo>
                    <a:pt x="156" y="125"/>
                    <a:pt x="165" y="105"/>
                    <a:pt x="16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59"/>
                    <a:pt x="156" y="39"/>
                    <a:pt x="141" y="24"/>
                  </a:cubicBezTo>
                  <a:cubicBezTo>
                    <a:pt x="126" y="9"/>
                    <a:pt x="105" y="0"/>
                    <a:pt x="83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1639888" y="2695576"/>
              <a:ext cx="446088" cy="444500"/>
            </a:xfrm>
            <a:custGeom>
              <a:avLst/>
              <a:gdLst>
                <a:gd name="T0" fmla="*/ 94 w 190"/>
                <a:gd name="T1" fmla="*/ 0 h 189"/>
                <a:gd name="T2" fmla="*/ 27 w 190"/>
                <a:gd name="T3" fmla="*/ 28 h 189"/>
                <a:gd name="T4" fmla="*/ 0 w 190"/>
                <a:gd name="T5" fmla="*/ 94 h 189"/>
                <a:gd name="T6" fmla="*/ 27 w 190"/>
                <a:gd name="T7" fmla="*/ 161 h 189"/>
                <a:gd name="T8" fmla="*/ 94 w 190"/>
                <a:gd name="T9" fmla="*/ 189 h 189"/>
                <a:gd name="T10" fmla="*/ 160 w 190"/>
                <a:gd name="T11" fmla="*/ 161 h 189"/>
                <a:gd name="T12" fmla="*/ 188 w 190"/>
                <a:gd name="T13" fmla="*/ 94 h 189"/>
                <a:gd name="T14" fmla="*/ 190 w 190"/>
                <a:gd name="T15" fmla="*/ 94 h 189"/>
                <a:gd name="T16" fmla="*/ 190 w 190"/>
                <a:gd name="T17" fmla="*/ 94 h 189"/>
                <a:gd name="T18" fmla="*/ 188 w 190"/>
                <a:gd name="T19" fmla="*/ 94 h 189"/>
                <a:gd name="T20" fmla="*/ 160 w 190"/>
                <a:gd name="T21" fmla="*/ 28 h 189"/>
                <a:gd name="T22" fmla="*/ 94 w 190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9">
                  <a:moveTo>
                    <a:pt x="94" y="0"/>
                  </a:moveTo>
                  <a:cubicBezTo>
                    <a:pt x="68" y="0"/>
                    <a:pt x="44" y="11"/>
                    <a:pt x="27" y="28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7" y="161"/>
                  </a:cubicBezTo>
                  <a:cubicBezTo>
                    <a:pt x="44" y="178"/>
                    <a:pt x="68" y="189"/>
                    <a:pt x="94" y="189"/>
                  </a:cubicBezTo>
                  <a:cubicBezTo>
                    <a:pt x="120" y="189"/>
                    <a:pt x="143" y="178"/>
                    <a:pt x="160" y="161"/>
                  </a:cubicBezTo>
                  <a:cubicBezTo>
                    <a:pt x="177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7" y="45"/>
                    <a:pt x="160" y="28"/>
                  </a:cubicBezTo>
                  <a:cubicBezTo>
                    <a:pt x="143" y="11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625975" y="3314701"/>
            <a:ext cx="931863" cy="936625"/>
            <a:chOff x="4625975" y="3314701"/>
            <a:chExt cx="931863" cy="936625"/>
          </a:xfrm>
        </p:grpSpPr>
        <p:sp>
          <p:nvSpPr>
            <p:cNvPr id="20" name="Oval 16"/>
            <p:cNvSpPr>
              <a:spLocks noChangeArrowheads="1"/>
            </p:cNvSpPr>
            <p:nvPr/>
          </p:nvSpPr>
          <p:spPr bwMode="auto">
            <a:xfrm>
              <a:off x="4625975" y="3314701"/>
              <a:ext cx="931863" cy="936625"/>
            </a:xfrm>
            <a:prstGeom prst="ellipse">
              <a:avLst/>
            </a:prstGeom>
            <a:solidFill>
              <a:srgbClr val="D37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4710113" y="3387726"/>
              <a:ext cx="763588" cy="127000"/>
            </a:xfrm>
            <a:custGeom>
              <a:avLst/>
              <a:gdLst>
                <a:gd name="T0" fmla="*/ 0 w 325"/>
                <a:gd name="T1" fmla="*/ 54 h 54"/>
                <a:gd name="T2" fmla="*/ 325 w 325"/>
                <a:gd name="T3" fmla="*/ 54 h 54"/>
                <a:gd name="T4" fmla="*/ 267 w 325"/>
                <a:gd name="T5" fmla="*/ 0 h 54"/>
                <a:gd name="T6" fmla="*/ 57 w 325"/>
                <a:gd name="T7" fmla="*/ 0 h 54"/>
                <a:gd name="T8" fmla="*/ 0 w 325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">
                  <a:moveTo>
                    <a:pt x="0" y="54"/>
                  </a:moveTo>
                  <a:cubicBezTo>
                    <a:pt x="325" y="54"/>
                    <a:pt x="325" y="54"/>
                    <a:pt x="325" y="54"/>
                  </a:cubicBezTo>
                  <a:cubicBezTo>
                    <a:pt x="309" y="32"/>
                    <a:pt x="290" y="14"/>
                    <a:pt x="26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4" y="14"/>
                    <a:pt x="15" y="32"/>
                    <a:pt x="0" y="54"/>
                  </a:cubicBezTo>
                  <a:close/>
                </a:path>
              </a:pathLst>
            </a:custGeom>
            <a:solidFill>
              <a:srgbClr val="D3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625975" y="3744913"/>
              <a:ext cx="931863" cy="128588"/>
            </a:xfrm>
            <a:custGeom>
              <a:avLst/>
              <a:gdLst>
                <a:gd name="T0" fmla="*/ 0 w 397"/>
                <a:gd name="T1" fmla="*/ 16 h 54"/>
                <a:gd name="T2" fmla="*/ 3 w 397"/>
                <a:gd name="T3" fmla="*/ 54 h 54"/>
                <a:gd name="T4" fmla="*/ 393 w 397"/>
                <a:gd name="T5" fmla="*/ 54 h 54"/>
                <a:gd name="T6" fmla="*/ 397 w 397"/>
                <a:gd name="T7" fmla="*/ 16 h 54"/>
                <a:gd name="T8" fmla="*/ 396 w 397"/>
                <a:gd name="T9" fmla="*/ 0 h 54"/>
                <a:gd name="T10" fmla="*/ 0 w 397"/>
                <a:gd name="T11" fmla="*/ 0 h 54"/>
                <a:gd name="T12" fmla="*/ 0 w 397"/>
                <a:gd name="T13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54">
                  <a:moveTo>
                    <a:pt x="0" y="16"/>
                  </a:moveTo>
                  <a:cubicBezTo>
                    <a:pt x="0" y="29"/>
                    <a:pt x="1" y="42"/>
                    <a:pt x="3" y="54"/>
                  </a:cubicBezTo>
                  <a:cubicBezTo>
                    <a:pt x="393" y="54"/>
                    <a:pt x="393" y="54"/>
                    <a:pt x="393" y="54"/>
                  </a:cubicBezTo>
                  <a:cubicBezTo>
                    <a:pt x="395" y="42"/>
                    <a:pt x="397" y="29"/>
                    <a:pt x="397" y="16"/>
                  </a:cubicBezTo>
                  <a:cubicBezTo>
                    <a:pt x="397" y="10"/>
                    <a:pt x="396" y="5"/>
                    <a:pt x="3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10"/>
                    <a:pt x="0" y="16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625975" y="3514726"/>
              <a:ext cx="930275" cy="228600"/>
            </a:xfrm>
            <a:custGeom>
              <a:avLst/>
              <a:gdLst>
                <a:gd name="T0" fmla="*/ 0 w 396"/>
                <a:gd name="T1" fmla="*/ 97 h 97"/>
                <a:gd name="T2" fmla="*/ 396 w 396"/>
                <a:gd name="T3" fmla="*/ 97 h 97"/>
                <a:gd name="T4" fmla="*/ 361 w 396"/>
                <a:gd name="T5" fmla="*/ 0 h 97"/>
                <a:gd name="T6" fmla="*/ 36 w 396"/>
                <a:gd name="T7" fmla="*/ 0 h 97"/>
                <a:gd name="T8" fmla="*/ 0 w 396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97">
                  <a:moveTo>
                    <a:pt x="0" y="97"/>
                  </a:moveTo>
                  <a:cubicBezTo>
                    <a:pt x="396" y="97"/>
                    <a:pt x="396" y="97"/>
                    <a:pt x="396" y="97"/>
                  </a:cubicBezTo>
                  <a:cubicBezTo>
                    <a:pt x="393" y="61"/>
                    <a:pt x="380" y="28"/>
                    <a:pt x="36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28"/>
                    <a:pt x="3" y="61"/>
                    <a:pt x="0" y="97"/>
                  </a:cubicBezTo>
                  <a:close/>
                </a:path>
              </a:pathLst>
            </a:custGeom>
            <a:solidFill>
              <a:srgbClr val="C37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632325" y="3873501"/>
              <a:ext cx="915988" cy="201613"/>
            </a:xfrm>
            <a:custGeom>
              <a:avLst/>
              <a:gdLst>
                <a:gd name="T0" fmla="*/ 0 w 390"/>
                <a:gd name="T1" fmla="*/ 0 h 86"/>
                <a:gd name="T2" fmla="*/ 41 w 390"/>
                <a:gd name="T3" fmla="*/ 86 h 86"/>
                <a:gd name="T4" fmla="*/ 350 w 390"/>
                <a:gd name="T5" fmla="*/ 86 h 86"/>
                <a:gd name="T6" fmla="*/ 390 w 390"/>
                <a:gd name="T7" fmla="*/ 0 h 86"/>
                <a:gd name="T8" fmla="*/ 0 w 390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86">
                  <a:moveTo>
                    <a:pt x="0" y="0"/>
                  </a:moveTo>
                  <a:cubicBezTo>
                    <a:pt x="7" y="32"/>
                    <a:pt x="21" y="62"/>
                    <a:pt x="41" y="86"/>
                  </a:cubicBezTo>
                  <a:cubicBezTo>
                    <a:pt x="350" y="86"/>
                    <a:pt x="350" y="86"/>
                    <a:pt x="350" y="86"/>
                  </a:cubicBezTo>
                  <a:cubicBezTo>
                    <a:pt x="370" y="62"/>
                    <a:pt x="384" y="32"/>
                    <a:pt x="39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A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73463" y="3449638"/>
            <a:ext cx="558800" cy="560388"/>
            <a:chOff x="3573463" y="3449638"/>
            <a:chExt cx="558800" cy="560388"/>
          </a:xfrm>
        </p:grpSpPr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3573463" y="3449638"/>
              <a:ext cx="558800" cy="560388"/>
            </a:xfrm>
            <a:prstGeom prst="ellipse">
              <a:avLst/>
            </a:prstGeom>
            <a:solidFill>
              <a:srgbClr val="998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3624263" y="3494088"/>
              <a:ext cx="455613" cy="74613"/>
            </a:xfrm>
            <a:custGeom>
              <a:avLst/>
              <a:gdLst>
                <a:gd name="T0" fmla="*/ 0 w 194"/>
                <a:gd name="T1" fmla="*/ 32 h 32"/>
                <a:gd name="T2" fmla="*/ 194 w 194"/>
                <a:gd name="T3" fmla="*/ 32 h 32"/>
                <a:gd name="T4" fmla="*/ 160 w 194"/>
                <a:gd name="T5" fmla="*/ 0 h 32"/>
                <a:gd name="T6" fmla="*/ 34 w 194"/>
                <a:gd name="T7" fmla="*/ 0 h 32"/>
                <a:gd name="T8" fmla="*/ 0 w 19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32">
                  <a:moveTo>
                    <a:pt x="0" y="32"/>
                  </a:moveTo>
                  <a:cubicBezTo>
                    <a:pt x="194" y="32"/>
                    <a:pt x="194" y="32"/>
                    <a:pt x="194" y="32"/>
                  </a:cubicBezTo>
                  <a:cubicBezTo>
                    <a:pt x="185" y="19"/>
                    <a:pt x="173" y="8"/>
                    <a:pt x="16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8"/>
                    <a:pt x="9" y="19"/>
                    <a:pt x="0" y="32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573463" y="3705226"/>
              <a:ext cx="558800" cy="77788"/>
            </a:xfrm>
            <a:custGeom>
              <a:avLst/>
              <a:gdLst>
                <a:gd name="T0" fmla="*/ 0 w 238"/>
                <a:gd name="T1" fmla="*/ 10 h 33"/>
                <a:gd name="T2" fmla="*/ 2 w 238"/>
                <a:gd name="T3" fmla="*/ 33 h 33"/>
                <a:gd name="T4" fmla="*/ 235 w 238"/>
                <a:gd name="T5" fmla="*/ 33 h 33"/>
                <a:gd name="T6" fmla="*/ 238 w 238"/>
                <a:gd name="T7" fmla="*/ 10 h 33"/>
                <a:gd name="T8" fmla="*/ 237 w 238"/>
                <a:gd name="T9" fmla="*/ 0 h 33"/>
                <a:gd name="T10" fmla="*/ 0 w 238"/>
                <a:gd name="T11" fmla="*/ 0 h 33"/>
                <a:gd name="T12" fmla="*/ 0 w 238"/>
                <a:gd name="T13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33">
                  <a:moveTo>
                    <a:pt x="0" y="10"/>
                  </a:moveTo>
                  <a:cubicBezTo>
                    <a:pt x="0" y="18"/>
                    <a:pt x="1" y="26"/>
                    <a:pt x="2" y="33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37" y="26"/>
                    <a:pt x="238" y="18"/>
                    <a:pt x="238" y="10"/>
                  </a:cubicBezTo>
                  <a:cubicBezTo>
                    <a:pt x="238" y="7"/>
                    <a:pt x="237" y="4"/>
                    <a:pt x="2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3573463" y="3568701"/>
              <a:ext cx="555625" cy="136525"/>
            </a:xfrm>
            <a:custGeom>
              <a:avLst/>
              <a:gdLst>
                <a:gd name="T0" fmla="*/ 0 w 237"/>
                <a:gd name="T1" fmla="*/ 58 h 58"/>
                <a:gd name="T2" fmla="*/ 237 w 237"/>
                <a:gd name="T3" fmla="*/ 58 h 58"/>
                <a:gd name="T4" fmla="*/ 216 w 237"/>
                <a:gd name="T5" fmla="*/ 0 h 58"/>
                <a:gd name="T6" fmla="*/ 22 w 237"/>
                <a:gd name="T7" fmla="*/ 0 h 58"/>
                <a:gd name="T8" fmla="*/ 0 w 237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58">
                  <a:moveTo>
                    <a:pt x="0" y="58"/>
                  </a:moveTo>
                  <a:cubicBezTo>
                    <a:pt x="237" y="58"/>
                    <a:pt x="237" y="58"/>
                    <a:pt x="237" y="58"/>
                  </a:cubicBezTo>
                  <a:cubicBezTo>
                    <a:pt x="235" y="37"/>
                    <a:pt x="228" y="17"/>
                    <a:pt x="2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17"/>
                    <a:pt x="2" y="37"/>
                    <a:pt x="0" y="58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3578225" y="3783013"/>
              <a:ext cx="546100" cy="122238"/>
            </a:xfrm>
            <a:custGeom>
              <a:avLst/>
              <a:gdLst>
                <a:gd name="T0" fmla="*/ 0 w 233"/>
                <a:gd name="T1" fmla="*/ 0 h 52"/>
                <a:gd name="T2" fmla="*/ 24 w 233"/>
                <a:gd name="T3" fmla="*/ 52 h 52"/>
                <a:gd name="T4" fmla="*/ 209 w 233"/>
                <a:gd name="T5" fmla="*/ 52 h 52"/>
                <a:gd name="T6" fmla="*/ 233 w 233"/>
                <a:gd name="T7" fmla="*/ 0 h 52"/>
                <a:gd name="T8" fmla="*/ 0 w 2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52">
                  <a:moveTo>
                    <a:pt x="0" y="0"/>
                  </a:moveTo>
                  <a:cubicBezTo>
                    <a:pt x="4" y="19"/>
                    <a:pt x="12" y="37"/>
                    <a:pt x="24" y="52"/>
                  </a:cubicBezTo>
                  <a:cubicBezTo>
                    <a:pt x="209" y="52"/>
                    <a:pt x="209" y="52"/>
                    <a:pt x="209" y="52"/>
                  </a:cubicBezTo>
                  <a:cubicBezTo>
                    <a:pt x="221" y="37"/>
                    <a:pt x="230" y="19"/>
                    <a:pt x="233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3" name="Group 972"/>
          <p:cNvGrpSpPr/>
          <p:nvPr/>
        </p:nvGrpSpPr>
        <p:grpSpPr>
          <a:xfrm>
            <a:off x="9437688" y="2860676"/>
            <a:ext cx="1960563" cy="1965325"/>
            <a:chOff x="9437688" y="2860676"/>
            <a:chExt cx="1960563" cy="1965325"/>
          </a:xfrm>
        </p:grpSpPr>
        <p:sp>
          <p:nvSpPr>
            <p:cNvPr id="30" name="Oval 26"/>
            <p:cNvSpPr>
              <a:spLocks noChangeArrowheads="1"/>
            </p:cNvSpPr>
            <p:nvPr/>
          </p:nvSpPr>
          <p:spPr bwMode="auto">
            <a:xfrm>
              <a:off x="9437688" y="2860676"/>
              <a:ext cx="1960563" cy="1965325"/>
            </a:xfrm>
            <a:prstGeom prst="ellipse">
              <a:avLst/>
            </a:prstGeom>
            <a:solidFill>
              <a:srgbClr val="998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9615488" y="3011488"/>
              <a:ext cx="1604963" cy="268288"/>
            </a:xfrm>
            <a:custGeom>
              <a:avLst/>
              <a:gdLst>
                <a:gd name="T0" fmla="*/ 0 w 683"/>
                <a:gd name="T1" fmla="*/ 114 h 114"/>
                <a:gd name="T2" fmla="*/ 683 w 683"/>
                <a:gd name="T3" fmla="*/ 114 h 114"/>
                <a:gd name="T4" fmla="*/ 563 w 683"/>
                <a:gd name="T5" fmla="*/ 0 h 114"/>
                <a:gd name="T6" fmla="*/ 120 w 683"/>
                <a:gd name="T7" fmla="*/ 0 h 114"/>
                <a:gd name="T8" fmla="*/ 0 w 6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3" h="114">
                  <a:moveTo>
                    <a:pt x="0" y="114"/>
                  </a:moveTo>
                  <a:cubicBezTo>
                    <a:pt x="683" y="114"/>
                    <a:pt x="683" y="114"/>
                    <a:pt x="683" y="114"/>
                  </a:cubicBezTo>
                  <a:cubicBezTo>
                    <a:pt x="651" y="69"/>
                    <a:pt x="610" y="30"/>
                    <a:pt x="563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3" y="30"/>
                    <a:pt x="32" y="69"/>
                    <a:pt x="0" y="114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9437688" y="3763963"/>
              <a:ext cx="1960563" cy="268288"/>
            </a:xfrm>
            <a:custGeom>
              <a:avLst/>
              <a:gdLst>
                <a:gd name="T0" fmla="*/ 0 w 835"/>
                <a:gd name="T1" fmla="*/ 34 h 114"/>
                <a:gd name="T2" fmla="*/ 8 w 835"/>
                <a:gd name="T3" fmla="*/ 114 h 114"/>
                <a:gd name="T4" fmla="*/ 827 w 835"/>
                <a:gd name="T5" fmla="*/ 114 h 114"/>
                <a:gd name="T6" fmla="*/ 835 w 835"/>
                <a:gd name="T7" fmla="*/ 34 h 114"/>
                <a:gd name="T8" fmla="*/ 833 w 835"/>
                <a:gd name="T9" fmla="*/ 0 h 114"/>
                <a:gd name="T10" fmla="*/ 2 w 835"/>
                <a:gd name="T11" fmla="*/ 0 h 114"/>
                <a:gd name="T12" fmla="*/ 0 w 835"/>
                <a:gd name="T13" fmla="*/ 3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14">
                  <a:moveTo>
                    <a:pt x="0" y="34"/>
                  </a:moveTo>
                  <a:cubicBezTo>
                    <a:pt x="0" y="61"/>
                    <a:pt x="3" y="88"/>
                    <a:pt x="8" y="114"/>
                  </a:cubicBezTo>
                  <a:cubicBezTo>
                    <a:pt x="827" y="114"/>
                    <a:pt x="827" y="114"/>
                    <a:pt x="827" y="114"/>
                  </a:cubicBezTo>
                  <a:cubicBezTo>
                    <a:pt x="832" y="88"/>
                    <a:pt x="835" y="61"/>
                    <a:pt x="835" y="34"/>
                  </a:cubicBezTo>
                  <a:cubicBezTo>
                    <a:pt x="835" y="22"/>
                    <a:pt x="834" y="11"/>
                    <a:pt x="8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0" y="22"/>
                    <a:pt x="0" y="34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9442450" y="3279776"/>
              <a:ext cx="1952625" cy="482600"/>
            </a:xfrm>
            <a:custGeom>
              <a:avLst/>
              <a:gdLst>
                <a:gd name="T0" fmla="*/ 0 w 831"/>
                <a:gd name="T1" fmla="*/ 205 h 205"/>
                <a:gd name="T2" fmla="*/ 831 w 831"/>
                <a:gd name="T3" fmla="*/ 205 h 205"/>
                <a:gd name="T4" fmla="*/ 757 w 831"/>
                <a:gd name="T5" fmla="*/ 0 h 205"/>
                <a:gd name="T6" fmla="*/ 74 w 831"/>
                <a:gd name="T7" fmla="*/ 0 h 205"/>
                <a:gd name="T8" fmla="*/ 0 w 831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1" h="205">
                  <a:moveTo>
                    <a:pt x="0" y="205"/>
                  </a:moveTo>
                  <a:cubicBezTo>
                    <a:pt x="831" y="205"/>
                    <a:pt x="831" y="205"/>
                    <a:pt x="831" y="205"/>
                  </a:cubicBezTo>
                  <a:cubicBezTo>
                    <a:pt x="825" y="129"/>
                    <a:pt x="799" y="59"/>
                    <a:pt x="75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59"/>
                    <a:pt x="6" y="129"/>
                    <a:pt x="0" y="205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9456738" y="4032251"/>
              <a:ext cx="1924050" cy="427038"/>
            </a:xfrm>
            <a:custGeom>
              <a:avLst/>
              <a:gdLst>
                <a:gd name="T0" fmla="*/ 0 w 819"/>
                <a:gd name="T1" fmla="*/ 0 h 181"/>
                <a:gd name="T2" fmla="*/ 85 w 819"/>
                <a:gd name="T3" fmla="*/ 181 h 181"/>
                <a:gd name="T4" fmla="*/ 735 w 819"/>
                <a:gd name="T5" fmla="*/ 181 h 181"/>
                <a:gd name="T6" fmla="*/ 819 w 819"/>
                <a:gd name="T7" fmla="*/ 0 h 181"/>
                <a:gd name="T8" fmla="*/ 0 w 819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9" h="181">
                  <a:moveTo>
                    <a:pt x="0" y="0"/>
                  </a:moveTo>
                  <a:cubicBezTo>
                    <a:pt x="13" y="68"/>
                    <a:pt x="43" y="130"/>
                    <a:pt x="85" y="181"/>
                  </a:cubicBezTo>
                  <a:cubicBezTo>
                    <a:pt x="735" y="181"/>
                    <a:pt x="735" y="181"/>
                    <a:pt x="735" y="181"/>
                  </a:cubicBezTo>
                  <a:cubicBezTo>
                    <a:pt x="776" y="130"/>
                    <a:pt x="806" y="68"/>
                    <a:pt x="819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020050" y="3362326"/>
            <a:ext cx="852488" cy="854075"/>
            <a:chOff x="8020050" y="3362326"/>
            <a:chExt cx="852488" cy="854075"/>
          </a:xfrm>
        </p:grpSpPr>
        <p:sp>
          <p:nvSpPr>
            <p:cNvPr id="35" name="Oval 31"/>
            <p:cNvSpPr>
              <a:spLocks noChangeArrowheads="1"/>
            </p:cNvSpPr>
            <p:nvPr/>
          </p:nvSpPr>
          <p:spPr bwMode="auto">
            <a:xfrm>
              <a:off x="8020050" y="3362326"/>
              <a:ext cx="852488" cy="854075"/>
            </a:xfrm>
            <a:prstGeom prst="ellipse">
              <a:avLst/>
            </a:prstGeom>
            <a:solidFill>
              <a:srgbClr val="F15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8097838" y="3427413"/>
              <a:ext cx="698500" cy="115888"/>
            </a:xfrm>
            <a:custGeom>
              <a:avLst/>
              <a:gdLst>
                <a:gd name="T0" fmla="*/ 0 w 297"/>
                <a:gd name="T1" fmla="*/ 49 h 49"/>
                <a:gd name="T2" fmla="*/ 297 w 297"/>
                <a:gd name="T3" fmla="*/ 49 h 49"/>
                <a:gd name="T4" fmla="*/ 245 w 297"/>
                <a:gd name="T5" fmla="*/ 0 h 49"/>
                <a:gd name="T6" fmla="*/ 52 w 297"/>
                <a:gd name="T7" fmla="*/ 0 h 49"/>
                <a:gd name="T8" fmla="*/ 0 w 29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9">
                  <a:moveTo>
                    <a:pt x="0" y="49"/>
                  </a:moveTo>
                  <a:cubicBezTo>
                    <a:pt x="297" y="49"/>
                    <a:pt x="297" y="49"/>
                    <a:pt x="297" y="49"/>
                  </a:cubicBezTo>
                  <a:cubicBezTo>
                    <a:pt x="283" y="29"/>
                    <a:pt x="265" y="13"/>
                    <a:pt x="24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2" y="13"/>
                    <a:pt x="14" y="29"/>
                    <a:pt x="0" y="49"/>
                  </a:cubicBezTo>
                  <a:close/>
                </a:path>
              </a:pathLst>
            </a:custGeom>
            <a:solidFill>
              <a:srgbClr val="F375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8020050" y="3752851"/>
              <a:ext cx="852488" cy="117475"/>
            </a:xfrm>
            <a:custGeom>
              <a:avLst/>
              <a:gdLst>
                <a:gd name="T0" fmla="*/ 0 w 363"/>
                <a:gd name="T1" fmla="*/ 15 h 50"/>
                <a:gd name="T2" fmla="*/ 3 w 363"/>
                <a:gd name="T3" fmla="*/ 50 h 50"/>
                <a:gd name="T4" fmla="*/ 359 w 363"/>
                <a:gd name="T5" fmla="*/ 50 h 50"/>
                <a:gd name="T6" fmla="*/ 363 w 363"/>
                <a:gd name="T7" fmla="*/ 15 h 50"/>
                <a:gd name="T8" fmla="*/ 362 w 363"/>
                <a:gd name="T9" fmla="*/ 0 h 50"/>
                <a:gd name="T10" fmla="*/ 1 w 363"/>
                <a:gd name="T11" fmla="*/ 0 h 50"/>
                <a:gd name="T12" fmla="*/ 0 w 363"/>
                <a:gd name="T13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50">
                  <a:moveTo>
                    <a:pt x="0" y="15"/>
                  </a:moveTo>
                  <a:cubicBezTo>
                    <a:pt x="0" y="27"/>
                    <a:pt x="1" y="39"/>
                    <a:pt x="3" y="50"/>
                  </a:cubicBezTo>
                  <a:cubicBezTo>
                    <a:pt x="359" y="50"/>
                    <a:pt x="359" y="50"/>
                    <a:pt x="359" y="50"/>
                  </a:cubicBezTo>
                  <a:cubicBezTo>
                    <a:pt x="362" y="39"/>
                    <a:pt x="363" y="27"/>
                    <a:pt x="363" y="15"/>
                  </a:cubicBezTo>
                  <a:cubicBezTo>
                    <a:pt x="363" y="10"/>
                    <a:pt x="362" y="5"/>
                    <a:pt x="36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5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8023225" y="3543301"/>
              <a:ext cx="847725" cy="209550"/>
            </a:xfrm>
            <a:custGeom>
              <a:avLst/>
              <a:gdLst>
                <a:gd name="T0" fmla="*/ 0 w 361"/>
                <a:gd name="T1" fmla="*/ 89 h 89"/>
                <a:gd name="T2" fmla="*/ 361 w 361"/>
                <a:gd name="T3" fmla="*/ 89 h 89"/>
                <a:gd name="T4" fmla="*/ 329 w 361"/>
                <a:gd name="T5" fmla="*/ 0 h 89"/>
                <a:gd name="T6" fmla="*/ 32 w 361"/>
                <a:gd name="T7" fmla="*/ 0 h 89"/>
                <a:gd name="T8" fmla="*/ 0 w 36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89">
                  <a:moveTo>
                    <a:pt x="0" y="89"/>
                  </a:moveTo>
                  <a:cubicBezTo>
                    <a:pt x="361" y="89"/>
                    <a:pt x="361" y="89"/>
                    <a:pt x="361" y="89"/>
                  </a:cubicBezTo>
                  <a:cubicBezTo>
                    <a:pt x="358" y="56"/>
                    <a:pt x="347" y="26"/>
                    <a:pt x="32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26"/>
                    <a:pt x="3" y="56"/>
                    <a:pt x="0" y="89"/>
                  </a:cubicBezTo>
                  <a:close/>
                </a:path>
              </a:pathLst>
            </a:custGeom>
            <a:solidFill>
              <a:srgbClr val="F68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8027988" y="3870326"/>
              <a:ext cx="836613" cy="185738"/>
            </a:xfrm>
            <a:custGeom>
              <a:avLst/>
              <a:gdLst>
                <a:gd name="T0" fmla="*/ 0 w 356"/>
                <a:gd name="T1" fmla="*/ 0 h 79"/>
                <a:gd name="T2" fmla="*/ 37 w 356"/>
                <a:gd name="T3" fmla="*/ 79 h 79"/>
                <a:gd name="T4" fmla="*/ 320 w 356"/>
                <a:gd name="T5" fmla="*/ 79 h 79"/>
                <a:gd name="T6" fmla="*/ 356 w 356"/>
                <a:gd name="T7" fmla="*/ 0 h 79"/>
                <a:gd name="T8" fmla="*/ 0 w 35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79">
                  <a:moveTo>
                    <a:pt x="0" y="0"/>
                  </a:moveTo>
                  <a:cubicBezTo>
                    <a:pt x="6" y="30"/>
                    <a:pt x="19" y="56"/>
                    <a:pt x="37" y="79"/>
                  </a:cubicBezTo>
                  <a:cubicBezTo>
                    <a:pt x="320" y="79"/>
                    <a:pt x="320" y="79"/>
                    <a:pt x="320" y="79"/>
                  </a:cubicBezTo>
                  <a:cubicBezTo>
                    <a:pt x="338" y="56"/>
                    <a:pt x="351" y="29"/>
                    <a:pt x="356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26150" y="3084513"/>
            <a:ext cx="1404938" cy="1408113"/>
            <a:chOff x="6026150" y="3084513"/>
            <a:chExt cx="1404938" cy="1408113"/>
          </a:xfrm>
        </p:grpSpPr>
        <p:sp>
          <p:nvSpPr>
            <p:cNvPr id="40" name="Oval 36"/>
            <p:cNvSpPr>
              <a:spLocks noChangeArrowheads="1"/>
            </p:cNvSpPr>
            <p:nvPr/>
          </p:nvSpPr>
          <p:spPr bwMode="auto">
            <a:xfrm>
              <a:off x="6026150" y="3084513"/>
              <a:ext cx="1404938" cy="1408113"/>
            </a:xfrm>
            <a:prstGeom prst="ellipse">
              <a:avLst/>
            </a:prstGeom>
            <a:solidFill>
              <a:srgbClr val="76C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6211888" y="3627438"/>
              <a:ext cx="425450" cy="715963"/>
            </a:xfrm>
            <a:custGeom>
              <a:avLst/>
              <a:gdLst>
                <a:gd name="T0" fmla="*/ 35 w 181"/>
                <a:gd name="T1" fmla="*/ 5 h 304"/>
                <a:gd name="T2" fmla="*/ 88 w 181"/>
                <a:gd name="T3" fmla="*/ 37 h 304"/>
                <a:gd name="T4" fmla="*/ 136 w 181"/>
                <a:gd name="T5" fmla="*/ 76 h 304"/>
                <a:gd name="T6" fmla="*/ 175 w 181"/>
                <a:gd name="T7" fmla="*/ 109 h 304"/>
                <a:gd name="T8" fmla="*/ 157 w 181"/>
                <a:gd name="T9" fmla="*/ 160 h 304"/>
                <a:gd name="T10" fmla="*/ 128 w 181"/>
                <a:gd name="T11" fmla="*/ 173 h 304"/>
                <a:gd name="T12" fmla="*/ 99 w 181"/>
                <a:gd name="T13" fmla="*/ 222 h 304"/>
                <a:gd name="T14" fmla="*/ 91 w 181"/>
                <a:gd name="T15" fmla="*/ 285 h 304"/>
                <a:gd name="T16" fmla="*/ 85 w 181"/>
                <a:gd name="T17" fmla="*/ 289 h 304"/>
                <a:gd name="T18" fmla="*/ 58 w 181"/>
                <a:gd name="T19" fmla="*/ 211 h 304"/>
                <a:gd name="T20" fmla="*/ 30 w 181"/>
                <a:gd name="T21" fmla="*/ 116 h 304"/>
                <a:gd name="T22" fmla="*/ 13 w 181"/>
                <a:gd name="T23" fmla="*/ 63 h 304"/>
                <a:gd name="T24" fmla="*/ 35 w 181"/>
                <a:gd name="T25" fmla="*/ 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" h="304">
                  <a:moveTo>
                    <a:pt x="35" y="5"/>
                  </a:moveTo>
                  <a:cubicBezTo>
                    <a:pt x="35" y="5"/>
                    <a:pt x="59" y="0"/>
                    <a:pt x="88" y="37"/>
                  </a:cubicBezTo>
                  <a:cubicBezTo>
                    <a:pt x="118" y="74"/>
                    <a:pt x="109" y="70"/>
                    <a:pt x="136" y="76"/>
                  </a:cubicBezTo>
                  <a:cubicBezTo>
                    <a:pt x="162" y="83"/>
                    <a:pt x="181" y="96"/>
                    <a:pt x="175" y="109"/>
                  </a:cubicBezTo>
                  <a:cubicBezTo>
                    <a:pt x="170" y="121"/>
                    <a:pt x="163" y="143"/>
                    <a:pt x="157" y="160"/>
                  </a:cubicBezTo>
                  <a:cubicBezTo>
                    <a:pt x="152" y="177"/>
                    <a:pt x="137" y="164"/>
                    <a:pt x="128" y="173"/>
                  </a:cubicBezTo>
                  <a:cubicBezTo>
                    <a:pt x="120" y="182"/>
                    <a:pt x="112" y="188"/>
                    <a:pt x="99" y="222"/>
                  </a:cubicBezTo>
                  <a:cubicBezTo>
                    <a:pt x="85" y="256"/>
                    <a:pt x="82" y="272"/>
                    <a:pt x="91" y="285"/>
                  </a:cubicBezTo>
                  <a:cubicBezTo>
                    <a:pt x="101" y="297"/>
                    <a:pt x="94" y="304"/>
                    <a:pt x="85" y="289"/>
                  </a:cubicBezTo>
                  <a:cubicBezTo>
                    <a:pt x="75" y="275"/>
                    <a:pt x="56" y="248"/>
                    <a:pt x="58" y="211"/>
                  </a:cubicBezTo>
                  <a:cubicBezTo>
                    <a:pt x="60" y="174"/>
                    <a:pt x="47" y="144"/>
                    <a:pt x="30" y="116"/>
                  </a:cubicBezTo>
                  <a:cubicBezTo>
                    <a:pt x="13" y="89"/>
                    <a:pt x="0" y="97"/>
                    <a:pt x="13" y="63"/>
                  </a:cubicBezTo>
                  <a:cubicBezTo>
                    <a:pt x="25" y="29"/>
                    <a:pt x="15" y="2"/>
                    <a:pt x="35" y="5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6061075" y="3236913"/>
              <a:ext cx="341313" cy="471488"/>
            </a:xfrm>
            <a:custGeom>
              <a:avLst/>
              <a:gdLst>
                <a:gd name="T0" fmla="*/ 0 w 145"/>
                <a:gd name="T1" fmla="*/ 141 h 200"/>
                <a:gd name="T2" fmla="*/ 8 w 145"/>
                <a:gd name="T3" fmla="*/ 159 h 200"/>
                <a:gd name="T4" fmla="*/ 26 w 145"/>
                <a:gd name="T5" fmla="*/ 177 h 200"/>
                <a:gd name="T6" fmla="*/ 60 w 145"/>
                <a:gd name="T7" fmla="*/ 197 h 200"/>
                <a:gd name="T8" fmla="*/ 45 w 145"/>
                <a:gd name="T9" fmla="*/ 157 h 200"/>
                <a:gd name="T10" fmla="*/ 30 w 145"/>
                <a:gd name="T11" fmla="*/ 151 h 200"/>
                <a:gd name="T12" fmla="*/ 40 w 145"/>
                <a:gd name="T13" fmla="*/ 128 h 200"/>
                <a:gd name="T14" fmla="*/ 71 w 145"/>
                <a:gd name="T15" fmla="*/ 98 h 200"/>
                <a:gd name="T16" fmla="*/ 109 w 145"/>
                <a:gd name="T17" fmla="*/ 52 h 200"/>
                <a:gd name="T18" fmla="*/ 125 w 145"/>
                <a:gd name="T19" fmla="*/ 36 h 200"/>
                <a:gd name="T20" fmla="*/ 145 w 145"/>
                <a:gd name="T21" fmla="*/ 20 h 200"/>
                <a:gd name="T22" fmla="*/ 98 w 145"/>
                <a:gd name="T23" fmla="*/ 0 h 200"/>
                <a:gd name="T24" fmla="*/ 0 w 145"/>
                <a:gd name="T25" fmla="*/ 14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200">
                  <a:moveTo>
                    <a:pt x="0" y="141"/>
                  </a:moveTo>
                  <a:cubicBezTo>
                    <a:pt x="5" y="147"/>
                    <a:pt x="8" y="154"/>
                    <a:pt x="8" y="159"/>
                  </a:cubicBezTo>
                  <a:cubicBezTo>
                    <a:pt x="9" y="175"/>
                    <a:pt x="10" y="165"/>
                    <a:pt x="26" y="177"/>
                  </a:cubicBezTo>
                  <a:cubicBezTo>
                    <a:pt x="42" y="190"/>
                    <a:pt x="59" y="200"/>
                    <a:pt x="60" y="197"/>
                  </a:cubicBezTo>
                  <a:cubicBezTo>
                    <a:pt x="60" y="197"/>
                    <a:pt x="48" y="172"/>
                    <a:pt x="45" y="157"/>
                  </a:cubicBezTo>
                  <a:cubicBezTo>
                    <a:pt x="42" y="143"/>
                    <a:pt x="43" y="170"/>
                    <a:pt x="30" y="151"/>
                  </a:cubicBezTo>
                  <a:cubicBezTo>
                    <a:pt x="16" y="133"/>
                    <a:pt x="21" y="118"/>
                    <a:pt x="40" y="128"/>
                  </a:cubicBezTo>
                  <a:cubicBezTo>
                    <a:pt x="58" y="138"/>
                    <a:pt x="60" y="128"/>
                    <a:pt x="71" y="98"/>
                  </a:cubicBezTo>
                  <a:cubicBezTo>
                    <a:pt x="82" y="69"/>
                    <a:pt x="100" y="59"/>
                    <a:pt x="109" y="52"/>
                  </a:cubicBezTo>
                  <a:cubicBezTo>
                    <a:pt x="117" y="46"/>
                    <a:pt x="118" y="33"/>
                    <a:pt x="125" y="36"/>
                  </a:cubicBezTo>
                  <a:cubicBezTo>
                    <a:pt x="132" y="40"/>
                    <a:pt x="145" y="30"/>
                    <a:pt x="145" y="20"/>
                  </a:cubicBezTo>
                  <a:cubicBezTo>
                    <a:pt x="145" y="12"/>
                    <a:pt x="125" y="5"/>
                    <a:pt x="98" y="0"/>
                  </a:cubicBezTo>
                  <a:cubicBezTo>
                    <a:pt x="53" y="36"/>
                    <a:pt x="19" y="85"/>
                    <a:pt x="0" y="141"/>
                  </a:cubicBezTo>
                  <a:close/>
                </a:path>
              </a:pathLst>
            </a:custGeom>
            <a:solidFill>
              <a:srgbClr val="56B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>
              <a:off x="6804025" y="3467101"/>
              <a:ext cx="539750" cy="615950"/>
            </a:xfrm>
            <a:custGeom>
              <a:avLst/>
              <a:gdLst>
                <a:gd name="T0" fmla="*/ 89 w 230"/>
                <a:gd name="T1" fmla="*/ 123 h 261"/>
                <a:gd name="T2" fmla="*/ 32 w 230"/>
                <a:gd name="T3" fmla="*/ 115 h 261"/>
                <a:gd name="T4" fmla="*/ 0 w 230"/>
                <a:gd name="T5" fmla="*/ 73 h 261"/>
                <a:gd name="T6" fmla="*/ 13 w 230"/>
                <a:gd name="T7" fmla="*/ 29 h 261"/>
                <a:gd name="T8" fmla="*/ 41 w 230"/>
                <a:gd name="T9" fmla="*/ 0 h 261"/>
                <a:gd name="T10" fmla="*/ 110 w 230"/>
                <a:gd name="T11" fmla="*/ 15 h 261"/>
                <a:gd name="T12" fmla="*/ 167 w 230"/>
                <a:gd name="T13" fmla="*/ 29 h 261"/>
                <a:gd name="T14" fmla="*/ 190 w 230"/>
                <a:gd name="T15" fmla="*/ 83 h 261"/>
                <a:gd name="T16" fmla="*/ 206 w 230"/>
                <a:gd name="T17" fmla="*/ 130 h 261"/>
                <a:gd name="T18" fmla="*/ 186 w 230"/>
                <a:gd name="T19" fmla="*/ 187 h 261"/>
                <a:gd name="T20" fmla="*/ 143 w 230"/>
                <a:gd name="T21" fmla="*/ 258 h 261"/>
                <a:gd name="T22" fmla="*/ 121 w 230"/>
                <a:gd name="T23" fmla="*/ 217 h 261"/>
                <a:gd name="T24" fmla="*/ 108 w 230"/>
                <a:gd name="T25" fmla="*/ 158 h 261"/>
                <a:gd name="T26" fmla="*/ 89 w 230"/>
                <a:gd name="T27" fmla="*/ 12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61">
                  <a:moveTo>
                    <a:pt x="89" y="123"/>
                  </a:moveTo>
                  <a:cubicBezTo>
                    <a:pt x="89" y="123"/>
                    <a:pt x="59" y="143"/>
                    <a:pt x="32" y="115"/>
                  </a:cubicBezTo>
                  <a:cubicBezTo>
                    <a:pt x="4" y="86"/>
                    <a:pt x="1" y="88"/>
                    <a:pt x="0" y="73"/>
                  </a:cubicBezTo>
                  <a:cubicBezTo>
                    <a:pt x="0" y="59"/>
                    <a:pt x="8" y="36"/>
                    <a:pt x="13" y="29"/>
                  </a:cubicBezTo>
                  <a:cubicBezTo>
                    <a:pt x="17" y="22"/>
                    <a:pt x="27" y="0"/>
                    <a:pt x="41" y="0"/>
                  </a:cubicBezTo>
                  <a:cubicBezTo>
                    <a:pt x="55" y="0"/>
                    <a:pt x="97" y="2"/>
                    <a:pt x="110" y="15"/>
                  </a:cubicBezTo>
                  <a:cubicBezTo>
                    <a:pt x="123" y="28"/>
                    <a:pt x="154" y="27"/>
                    <a:pt x="167" y="29"/>
                  </a:cubicBezTo>
                  <a:cubicBezTo>
                    <a:pt x="180" y="30"/>
                    <a:pt x="172" y="61"/>
                    <a:pt x="190" y="83"/>
                  </a:cubicBezTo>
                  <a:cubicBezTo>
                    <a:pt x="207" y="105"/>
                    <a:pt x="230" y="104"/>
                    <a:pt x="206" y="130"/>
                  </a:cubicBezTo>
                  <a:cubicBezTo>
                    <a:pt x="183" y="155"/>
                    <a:pt x="192" y="152"/>
                    <a:pt x="186" y="187"/>
                  </a:cubicBezTo>
                  <a:cubicBezTo>
                    <a:pt x="180" y="223"/>
                    <a:pt x="154" y="255"/>
                    <a:pt x="143" y="258"/>
                  </a:cubicBezTo>
                  <a:cubicBezTo>
                    <a:pt x="132" y="261"/>
                    <a:pt x="137" y="247"/>
                    <a:pt x="121" y="217"/>
                  </a:cubicBezTo>
                  <a:cubicBezTo>
                    <a:pt x="105" y="187"/>
                    <a:pt x="107" y="184"/>
                    <a:pt x="108" y="158"/>
                  </a:cubicBezTo>
                  <a:cubicBezTo>
                    <a:pt x="110" y="132"/>
                    <a:pt x="96" y="120"/>
                    <a:pt x="89" y="123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>
              <a:off x="6813550" y="3119438"/>
              <a:ext cx="560388" cy="536575"/>
            </a:xfrm>
            <a:custGeom>
              <a:avLst/>
              <a:gdLst>
                <a:gd name="T0" fmla="*/ 207 w 239"/>
                <a:gd name="T1" fmla="*/ 218 h 228"/>
                <a:gd name="T2" fmla="*/ 217 w 239"/>
                <a:gd name="T3" fmla="*/ 198 h 228"/>
                <a:gd name="T4" fmla="*/ 199 w 239"/>
                <a:gd name="T5" fmla="*/ 160 h 228"/>
                <a:gd name="T6" fmla="*/ 234 w 239"/>
                <a:gd name="T7" fmla="*/ 168 h 228"/>
                <a:gd name="T8" fmla="*/ 239 w 239"/>
                <a:gd name="T9" fmla="*/ 166 h 228"/>
                <a:gd name="T10" fmla="*/ 205 w 239"/>
                <a:gd name="T11" fmla="*/ 107 h 228"/>
                <a:gd name="T12" fmla="*/ 198 w 239"/>
                <a:gd name="T13" fmla="*/ 114 h 228"/>
                <a:gd name="T14" fmla="*/ 188 w 239"/>
                <a:gd name="T15" fmla="*/ 87 h 228"/>
                <a:gd name="T16" fmla="*/ 119 w 239"/>
                <a:gd name="T17" fmla="*/ 29 h 228"/>
                <a:gd name="T18" fmla="*/ 109 w 239"/>
                <a:gd name="T19" fmla="*/ 38 h 228"/>
                <a:gd name="T20" fmla="*/ 90 w 239"/>
                <a:gd name="T21" fmla="*/ 36 h 228"/>
                <a:gd name="T22" fmla="*/ 105 w 239"/>
                <a:gd name="T23" fmla="*/ 21 h 228"/>
                <a:gd name="T24" fmla="*/ 57 w 239"/>
                <a:gd name="T25" fmla="*/ 0 h 228"/>
                <a:gd name="T26" fmla="*/ 65 w 239"/>
                <a:gd name="T27" fmla="*/ 12 h 228"/>
                <a:gd name="T28" fmla="*/ 72 w 239"/>
                <a:gd name="T29" fmla="*/ 37 h 228"/>
                <a:gd name="T30" fmla="*/ 40 w 239"/>
                <a:gd name="T31" fmla="*/ 11 h 228"/>
                <a:gd name="T32" fmla="*/ 13 w 239"/>
                <a:gd name="T33" fmla="*/ 26 h 228"/>
                <a:gd name="T34" fmla="*/ 49 w 239"/>
                <a:gd name="T35" fmla="*/ 56 h 228"/>
                <a:gd name="T36" fmla="*/ 22 w 239"/>
                <a:gd name="T37" fmla="*/ 80 h 228"/>
                <a:gd name="T38" fmla="*/ 18 w 239"/>
                <a:gd name="T39" fmla="*/ 100 h 228"/>
                <a:gd name="T40" fmla="*/ 48 w 239"/>
                <a:gd name="T41" fmla="*/ 111 h 228"/>
                <a:gd name="T42" fmla="*/ 95 w 239"/>
                <a:gd name="T43" fmla="*/ 91 h 228"/>
                <a:gd name="T44" fmla="*/ 163 w 239"/>
                <a:gd name="T45" fmla="*/ 126 h 228"/>
                <a:gd name="T46" fmla="*/ 181 w 239"/>
                <a:gd name="T47" fmla="*/ 178 h 228"/>
                <a:gd name="T48" fmla="*/ 207 w 239"/>
                <a:gd name="T49" fmla="*/ 21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9" h="228">
                  <a:moveTo>
                    <a:pt x="207" y="218"/>
                  </a:moveTo>
                  <a:cubicBezTo>
                    <a:pt x="214" y="228"/>
                    <a:pt x="212" y="215"/>
                    <a:pt x="217" y="198"/>
                  </a:cubicBezTo>
                  <a:cubicBezTo>
                    <a:pt x="223" y="181"/>
                    <a:pt x="208" y="179"/>
                    <a:pt x="199" y="160"/>
                  </a:cubicBezTo>
                  <a:cubicBezTo>
                    <a:pt x="191" y="141"/>
                    <a:pt x="217" y="168"/>
                    <a:pt x="234" y="168"/>
                  </a:cubicBezTo>
                  <a:cubicBezTo>
                    <a:pt x="236" y="168"/>
                    <a:pt x="237" y="167"/>
                    <a:pt x="239" y="166"/>
                  </a:cubicBezTo>
                  <a:cubicBezTo>
                    <a:pt x="230" y="145"/>
                    <a:pt x="218" y="126"/>
                    <a:pt x="205" y="107"/>
                  </a:cubicBezTo>
                  <a:cubicBezTo>
                    <a:pt x="206" y="117"/>
                    <a:pt x="206" y="124"/>
                    <a:pt x="198" y="114"/>
                  </a:cubicBezTo>
                  <a:cubicBezTo>
                    <a:pt x="190" y="104"/>
                    <a:pt x="189" y="96"/>
                    <a:pt x="188" y="87"/>
                  </a:cubicBezTo>
                  <a:cubicBezTo>
                    <a:pt x="168" y="64"/>
                    <a:pt x="145" y="45"/>
                    <a:pt x="119" y="29"/>
                  </a:cubicBezTo>
                  <a:cubicBezTo>
                    <a:pt x="118" y="33"/>
                    <a:pt x="115" y="37"/>
                    <a:pt x="109" y="38"/>
                  </a:cubicBezTo>
                  <a:cubicBezTo>
                    <a:pt x="92" y="42"/>
                    <a:pt x="83" y="47"/>
                    <a:pt x="90" y="36"/>
                  </a:cubicBezTo>
                  <a:cubicBezTo>
                    <a:pt x="95" y="29"/>
                    <a:pt x="102" y="26"/>
                    <a:pt x="105" y="21"/>
                  </a:cubicBezTo>
                  <a:cubicBezTo>
                    <a:pt x="90" y="13"/>
                    <a:pt x="74" y="6"/>
                    <a:pt x="57" y="0"/>
                  </a:cubicBezTo>
                  <a:cubicBezTo>
                    <a:pt x="57" y="5"/>
                    <a:pt x="58" y="9"/>
                    <a:pt x="65" y="12"/>
                  </a:cubicBezTo>
                  <a:cubicBezTo>
                    <a:pt x="82" y="20"/>
                    <a:pt x="88" y="33"/>
                    <a:pt x="72" y="37"/>
                  </a:cubicBezTo>
                  <a:cubicBezTo>
                    <a:pt x="55" y="42"/>
                    <a:pt x="54" y="17"/>
                    <a:pt x="40" y="11"/>
                  </a:cubicBezTo>
                  <a:cubicBezTo>
                    <a:pt x="26" y="6"/>
                    <a:pt x="0" y="11"/>
                    <a:pt x="13" y="26"/>
                  </a:cubicBezTo>
                  <a:cubicBezTo>
                    <a:pt x="27" y="42"/>
                    <a:pt x="47" y="38"/>
                    <a:pt x="49" y="56"/>
                  </a:cubicBezTo>
                  <a:cubicBezTo>
                    <a:pt x="50" y="74"/>
                    <a:pt x="26" y="80"/>
                    <a:pt x="22" y="80"/>
                  </a:cubicBezTo>
                  <a:cubicBezTo>
                    <a:pt x="17" y="80"/>
                    <a:pt x="18" y="100"/>
                    <a:pt x="18" y="100"/>
                  </a:cubicBezTo>
                  <a:cubicBezTo>
                    <a:pt x="18" y="100"/>
                    <a:pt x="37" y="125"/>
                    <a:pt x="48" y="111"/>
                  </a:cubicBezTo>
                  <a:cubicBezTo>
                    <a:pt x="59" y="96"/>
                    <a:pt x="54" y="68"/>
                    <a:pt x="95" y="91"/>
                  </a:cubicBezTo>
                  <a:cubicBezTo>
                    <a:pt x="136" y="114"/>
                    <a:pt x="155" y="103"/>
                    <a:pt x="163" y="126"/>
                  </a:cubicBezTo>
                  <a:cubicBezTo>
                    <a:pt x="172" y="149"/>
                    <a:pt x="168" y="158"/>
                    <a:pt x="181" y="178"/>
                  </a:cubicBezTo>
                  <a:cubicBezTo>
                    <a:pt x="181" y="178"/>
                    <a:pt x="200" y="208"/>
                    <a:pt x="207" y="218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>
              <a:off x="6413500" y="3103563"/>
              <a:ext cx="157163" cy="117475"/>
            </a:xfrm>
            <a:custGeom>
              <a:avLst/>
              <a:gdLst>
                <a:gd name="T0" fmla="*/ 0 w 67"/>
                <a:gd name="T1" fmla="*/ 24 h 50"/>
                <a:gd name="T2" fmla="*/ 20 w 67"/>
                <a:gd name="T3" fmla="*/ 27 h 50"/>
                <a:gd name="T4" fmla="*/ 35 w 67"/>
                <a:gd name="T5" fmla="*/ 43 h 50"/>
                <a:gd name="T6" fmla="*/ 50 w 67"/>
                <a:gd name="T7" fmla="*/ 30 h 50"/>
                <a:gd name="T8" fmla="*/ 63 w 67"/>
                <a:gd name="T9" fmla="*/ 7 h 50"/>
                <a:gd name="T10" fmla="*/ 67 w 67"/>
                <a:gd name="T11" fmla="*/ 0 h 50"/>
                <a:gd name="T12" fmla="*/ 0 w 67"/>
                <a:gd name="T13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0">
                  <a:moveTo>
                    <a:pt x="0" y="24"/>
                  </a:moveTo>
                  <a:cubicBezTo>
                    <a:pt x="6" y="27"/>
                    <a:pt x="13" y="29"/>
                    <a:pt x="20" y="27"/>
                  </a:cubicBezTo>
                  <a:cubicBezTo>
                    <a:pt x="35" y="23"/>
                    <a:pt x="31" y="36"/>
                    <a:pt x="35" y="43"/>
                  </a:cubicBezTo>
                  <a:cubicBezTo>
                    <a:pt x="38" y="50"/>
                    <a:pt x="48" y="42"/>
                    <a:pt x="50" y="30"/>
                  </a:cubicBezTo>
                  <a:cubicBezTo>
                    <a:pt x="52" y="18"/>
                    <a:pt x="53" y="16"/>
                    <a:pt x="63" y="7"/>
                  </a:cubicBezTo>
                  <a:cubicBezTo>
                    <a:pt x="66" y="5"/>
                    <a:pt x="67" y="2"/>
                    <a:pt x="67" y="0"/>
                  </a:cubicBezTo>
                  <a:cubicBezTo>
                    <a:pt x="44" y="5"/>
                    <a:pt x="21" y="14"/>
                    <a:pt x="0" y="24"/>
                  </a:cubicBezTo>
                  <a:close/>
                </a:path>
              </a:pathLst>
            </a:custGeom>
            <a:solidFill>
              <a:srgbClr val="56B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>
              <a:off x="6561138" y="4338638"/>
              <a:ext cx="201613" cy="153988"/>
            </a:xfrm>
            <a:custGeom>
              <a:avLst/>
              <a:gdLst>
                <a:gd name="T0" fmla="*/ 86 w 86"/>
                <a:gd name="T1" fmla="*/ 65 h 65"/>
                <a:gd name="T2" fmla="*/ 55 w 86"/>
                <a:gd name="T3" fmla="*/ 46 h 65"/>
                <a:gd name="T4" fmla="*/ 38 w 86"/>
                <a:gd name="T5" fmla="*/ 9 h 65"/>
                <a:gd name="T6" fmla="*/ 6 w 86"/>
                <a:gd name="T7" fmla="*/ 14 h 65"/>
                <a:gd name="T8" fmla="*/ 14 w 86"/>
                <a:gd name="T9" fmla="*/ 47 h 65"/>
                <a:gd name="T10" fmla="*/ 18 w 86"/>
                <a:gd name="T11" fmla="*/ 60 h 65"/>
                <a:gd name="T12" fmla="*/ 71 w 86"/>
                <a:gd name="T13" fmla="*/ 65 h 65"/>
                <a:gd name="T14" fmla="*/ 86 w 8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65">
                  <a:moveTo>
                    <a:pt x="86" y="65"/>
                  </a:moveTo>
                  <a:cubicBezTo>
                    <a:pt x="79" y="59"/>
                    <a:pt x="68" y="52"/>
                    <a:pt x="55" y="46"/>
                  </a:cubicBezTo>
                  <a:cubicBezTo>
                    <a:pt x="23" y="29"/>
                    <a:pt x="49" y="19"/>
                    <a:pt x="38" y="9"/>
                  </a:cubicBezTo>
                  <a:cubicBezTo>
                    <a:pt x="27" y="0"/>
                    <a:pt x="0" y="4"/>
                    <a:pt x="6" y="14"/>
                  </a:cubicBezTo>
                  <a:cubicBezTo>
                    <a:pt x="12" y="24"/>
                    <a:pt x="14" y="27"/>
                    <a:pt x="14" y="47"/>
                  </a:cubicBezTo>
                  <a:cubicBezTo>
                    <a:pt x="14" y="53"/>
                    <a:pt x="15" y="58"/>
                    <a:pt x="18" y="60"/>
                  </a:cubicBezTo>
                  <a:cubicBezTo>
                    <a:pt x="35" y="63"/>
                    <a:pt x="53" y="65"/>
                    <a:pt x="71" y="65"/>
                  </a:cubicBezTo>
                  <a:cubicBezTo>
                    <a:pt x="76" y="65"/>
                    <a:pt x="81" y="65"/>
                    <a:pt x="86" y="65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6858000" y="4278313"/>
              <a:ext cx="374650" cy="201613"/>
            </a:xfrm>
            <a:custGeom>
              <a:avLst/>
              <a:gdLst>
                <a:gd name="T0" fmla="*/ 160 w 160"/>
                <a:gd name="T1" fmla="*/ 0 h 86"/>
                <a:gd name="T2" fmla="*/ 91 w 160"/>
                <a:gd name="T3" fmla="*/ 30 h 86"/>
                <a:gd name="T4" fmla="*/ 29 w 160"/>
                <a:gd name="T5" fmla="*/ 52 h 86"/>
                <a:gd name="T6" fmla="*/ 8 w 160"/>
                <a:gd name="T7" fmla="*/ 78 h 86"/>
                <a:gd name="T8" fmla="*/ 0 w 160"/>
                <a:gd name="T9" fmla="*/ 86 h 86"/>
                <a:gd name="T10" fmla="*/ 160 w 160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86">
                  <a:moveTo>
                    <a:pt x="160" y="0"/>
                  </a:moveTo>
                  <a:cubicBezTo>
                    <a:pt x="141" y="7"/>
                    <a:pt x="110" y="29"/>
                    <a:pt x="91" y="30"/>
                  </a:cubicBezTo>
                  <a:cubicBezTo>
                    <a:pt x="62" y="32"/>
                    <a:pt x="56" y="32"/>
                    <a:pt x="29" y="52"/>
                  </a:cubicBezTo>
                  <a:cubicBezTo>
                    <a:pt x="3" y="72"/>
                    <a:pt x="22" y="67"/>
                    <a:pt x="8" y="78"/>
                  </a:cubicBezTo>
                  <a:cubicBezTo>
                    <a:pt x="5" y="81"/>
                    <a:pt x="2" y="83"/>
                    <a:pt x="0" y="86"/>
                  </a:cubicBezTo>
                  <a:cubicBezTo>
                    <a:pt x="62" y="74"/>
                    <a:pt x="118" y="44"/>
                    <a:pt x="160" y="0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4367159" y="1112570"/>
            <a:ext cx="6302477" cy="1148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/>
              <a:t>Solar System</a:t>
            </a:r>
            <a:endParaRPr lang="en-US" sz="60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190179" y="1987802"/>
            <a:ext cx="2959921" cy="437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Mrs. Sofia Laura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842" name="Group 4"/>
          <p:cNvGrpSpPr>
            <a:grpSpLocks noChangeAspect="1"/>
          </p:cNvGrpSpPr>
          <p:nvPr/>
        </p:nvGrpSpPr>
        <p:grpSpPr bwMode="auto">
          <a:xfrm>
            <a:off x="9959237" y="1400413"/>
            <a:ext cx="1553196" cy="898287"/>
            <a:chOff x="3489" y="1957"/>
            <a:chExt cx="702" cy="406"/>
          </a:xfrm>
        </p:grpSpPr>
        <p:sp>
          <p:nvSpPr>
            <p:cNvPr id="8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89" y="1957"/>
              <a:ext cx="70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5"/>
            <p:cNvSpPr>
              <a:spLocks/>
            </p:cNvSpPr>
            <p:nvPr/>
          </p:nvSpPr>
          <p:spPr bwMode="auto">
            <a:xfrm>
              <a:off x="3821" y="2009"/>
              <a:ext cx="360" cy="189"/>
            </a:xfrm>
            <a:custGeom>
              <a:avLst/>
              <a:gdLst>
                <a:gd name="T0" fmla="*/ 203 w 209"/>
                <a:gd name="T1" fmla="*/ 2 h 109"/>
                <a:gd name="T2" fmla="*/ 27 w 209"/>
                <a:gd name="T3" fmla="*/ 101 h 109"/>
                <a:gd name="T4" fmla="*/ 3 w 209"/>
                <a:gd name="T5" fmla="*/ 101 h 109"/>
                <a:gd name="T6" fmla="*/ 17 w 209"/>
                <a:gd name="T7" fmla="*/ 81 h 109"/>
                <a:gd name="T8" fmla="*/ 203 w 209"/>
                <a:gd name="T9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203" y="2"/>
                  </a:moveTo>
                  <a:cubicBezTo>
                    <a:pt x="209" y="0"/>
                    <a:pt x="41" y="91"/>
                    <a:pt x="27" y="101"/>
                  </a:cubicBezTo>
                  <a:cubicBezTo>
                    <a:pt x="17" y="109"/>
                    <a:pt x="5" y="106"/>
                    <a:pt x="3" y="101"/>
                  </a:cubicBezTo>
                  <a:cubicBezTo>
                    <a:pt x="0" y="96"/>
                    <a:pt x="4" y="85"/>
                    <a:pt x="17" y="81"/>
                  </a:cubicBezTo>
                  <a:cubicBezTo>
                    <a:pt x="38" y="75"/>
                    <a:pt x="184" y="7"/>
                    <a:pt x="203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6"/>
            <p:cNvSpPr>
              <a:spLocks/>
            </p:cNvSpPr>
            <p:nvPr/>
          </p:nvSpPr>
          <p:spPr bwMode="auto">
            <a:xfrm>
              <a:off x="3838" y="2042"/>
              <a:ext cx="274" cy="144"/>
            </a:xfrm>
            <a:custGeom>
              <a:avLst/>
              <a:gdLst>
                <a:gd name="T0" fmla="*/ 155 w 159"/>
                <a:gd name="T1" fmla="*/ 1 h 83"/>
                <a:gd name="T2" fmla="*/ 16 w 159"/>
                <a:gd name="T3" fmla="*/ 78 h 83"/>
                <a:gd name="T4" fmla="*/ 1 w 159"/>
                <a:gd name="T5" fmla="*/ 78 h 83"/>
                <a:gd name="T6" fmla="*/ 10 w 159"/>
                <a:gd name="T7" fmla="*/ 66 h 83"/>
                <a:gd name="T8" fmla="*/ 155 w 159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3">
                  <a:moveTo>
                    <a:pt x="155" y="1"/>
                  </a:moveTo>
                  <a:cubicBezTo>
                    <a:pt x="159" y="0"/>
                    <a:pt x="25" y="71"/>
                    <a:pt x="16" y="78"/>
                  </a:cubicBezTo>
                  <a:cubicBezTo>
                    <a:pt x="10" y="83"/>
                    <a:pt x="3" y="81"/>
                    <a:pt x="1" y="78"/>
                  </a:cubicBezTo>
                  <a:cubicBezTo>
                    <a:pt x="0" y="75"/>
                    <a:pt x="2" y="68"/>
                    <a:pt x="10" y="66"/>
                  </a:cubicBezTo>
                  <a:cubicBezTo>
                    <a:pt x="23" y="62"/>
                    <a:pt x="143" y="4"/>
                    <a:pt x="155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7"/>
            <p:cNvSpPr>
              <a:spLocks/>
            </p:cNvSpPr>
            <p:nvPr/>
          </p:nvSpPr>
          <p:spPr bwMode="auto">
            <a:xfrm>
              <a:off x="3828" y="2146"/>
              <a:ext cx="60" cy="45"/>
            </a:xfrm>
            <a:custGeom>
              <a:avLst/>
              <a:gdLst>
                <a:gd name="T0" fmla="*/ 34 w 35"/>
                <a:gd name="T1" fmla="*/ 4 h 26"/>
                <a:gd name="T2" fmla="*/ 16 w 35"/>
                <a:gd name="T3" fmla="*/ 23 h 26"/>
                <a:gd name="T4" fmla="*/ 2 w 35"/>
                <a:gd name="T5" fmla="*/ 21 h 26"/>
                <a:gd name="T6" fmla="*/ 9 w 35"/>
                <a:gd name="T7" fmla="*/ 8 h 26"/>
                <a:gd name="T8" fmla="*/ 34 w 35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4"/>
                  </a:moveTo>
                  <a:cubicBezTo>
                    <a:pt x="35" y="8"/>
                    <a:pt x="22" y="20"/>
                    <a:pt x="16" y="23"/>
                  </a:cubicBezTo>
                  <a:cubicBezTo>
                    <a:pt x="10" y="26"/>
                    <a:pt x="4" y="25"/>
                    <a:pt x="2" y="21"/>
                  </a:cubicBezTo>
                  <a:cubicBezTo>
                    <a:pt x="0" y="17"/>
                    <a:pt x="3" y="11"/>
                    <a:pt x="9" y="8"/>
                  </a:cubicBezTo>
                  <a:cubicBezTo>
                    <a:pt x="15" y="6"/>
                    <a:pt x="32" y="0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8"/>
            <p:cNvSpPr>
              <a:spLocks/>
            </p:cNvSpPr>
            <p:nvPr/>
          </p:nvSpPr>
          <p:spPr bwMode="auto">
            <a:xfrm>
              <a:off x="3699" y="2134"/>
              <a:ext cx="396" cy="236"/>
            </a:xfrm>
            <a:custGeom>
              <a:avLst/>
              <a:gdLst>
                <a:gd name="T0" fmla="*/ 222 w 230"/>
                <a:gd name="T1" fmla="*/ 3 h 136"/>
                <a:gd name="T2" fmla="*/ 35 w 230"/>
                <a:gd name="T3" fmla="*/ 125 h 136"/>
                <a:gd name="T4" fmla="*/ 4 w 230"/>
                <a:gd name="T5" fmla="*/ 127 h 136"/>
                <a:gd name="T6" fmla="*/ 20 w 230"/>
                <a:gd name="T7" fmla="*/ 101 h 136"/>
                <a:gd name="T8" fmla="*/ 222 w 230"/>
                <a:gd name="T9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6">
                  <a:moveTo>
                    <a:pt x="222" y="3"/>
                  </a:moveTo>
                  <a:cubicBezTo>
                    <a:pt x="230" y="0"/>
                    <a:pt x="52" y="110"/>
                    <a:pt x="35" y="125"/>
                  </a:cubicBezTo>
                  <a:cubicBezTo>
                    <a:pt x="22" y="136"/>
                    <a:pt x="8" y="133"/>
                    <a:pt x="4" y="127"/>
                  </a:cubicBezTo>
                  <a:cubicBezTo>
                    <a:pt x="0" y="121"/>
                    <a:pt x="4" y="106"/>
                    <a:pt x="20" y="101"/>
                  </a:cubicBezTo>
                  <a:cubicBezTo>
                    <a:pt x="47" y="91"/>
                    <a:pt x="199" y="11"/>
                    <a:pt x="222" y="3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9"/>
            <p:cNvSpPr>
              <a:spLocks/>
            </p:cNvSpPr>
            <p:nvPr/>
          </p:nvSpPr>
          <p:spPr bwMode="auto">
            <a:xfrm>
              <a:off x="3725" y="2167"/>
              <a:ext cx="308" cy="182"/>
            </a:xfrm>
            <a:custGeom>
              <a:avLst/>
              <a:gdLst>
                <a:gd name="T0" fmla="*/ 175 w 179"/>
                <a:gd name="T1" fmla="*/ 2 h 105"/>
                <a:gd name="T2" fmla="*/ 20 w 179"/>
                <a:gd name="T3" fmla="*/ 99 h 105"/>
                <a:gd name="T4" fmla="*/ 2 w 179"/>
                <a:gd name="T5" fmla="*/ 100 h 105"/>
                <a:gd name="T6" fmla="*/ 11 w 179"/>
                <a:gd name="T7" fmla="*/ 85 h 105"/>
                <a:gd name="T8" fmla="*/ 175 w 179"/>
                <a:gd name="T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5">
                  <a:moveTo>
                    <a:pt x="175" y="2"/>
                  </a:moveTo>
                  <a:cubicBezTo>
                    <a:pt x="179" y="0"/>
                    <a:pt x="29" y="91"/>
                    <a:pt x="20" y="99"/>
                  </a:cubicBezTo>
                  <a:cubicBezTo>
                    <a:pt x="12" y="105"/>
                    <a:pt x="4" y="103"/>
                    <a:pt x="2" y="100"/>
                  </a:cubicBezTo>
                  <a:cubicBezTo>
                    <a:pt x="0" y="96"/>
                    <a:pt x="2" y="88"/>
                    <a:pt x="11" y="85"/>
                  </a:cubicBezTo>
                  <a:cubicBezTo>
                    <a:pt x="26" y="80"/>
                    <a:pt x="162" y="7"/>
                    <a:pt x="175" y="2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10"/>
            <p:cNvSpPr>
              <a:spLocks/>
            </p:cNvSpPr>
            <p:nvPr/>
          </p:nvSpPr>
          <p:spPr bwMode="auto">
            <a:xfrm>
              <a:off x="3709" y="2306"/>
              <a:ext cx="72" cy="52"/>
            </a:xfrm>
            <a:custGeom>
              <a:avLst/>
              <a:gdLst>
                <a:gd name="T0" fmla="*/ 40 w 42"/>
                <a:gd name="T1" fmla="*/ 5 h 30"/>
                <a:gd name="T2" fmla="*/ 19 w 42"/>
                <a:gd name="T3" fmla="*/ 27 h 30"/>
                <a:gd name="T4" fmla="*/ 2 w 42"/>
                <a:gd name="T5" fmla="*/ 24 h 30"/>
                <a:gd name="T6" fmla="*/ 10 w 42"/>
                <a:gd name="T7" fmla="*/ 10 h 30"/>
                <a:gd name="T8" fmla="*/ 40 w 4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40" y="5"/>
                  </a:moveTo>
                  <a:cubicBezTo>
                    <a:pt x="42" y="10"/>
                    <a:pt x="25" y="24"/>
                    <a:pt x="19" y="27"/>
                  </a:cubicBezTo>
                  <a:cubicBezTo>
                    <a:pt x="12" y="30"/>
                    <a:pt x="4" y="29"/>
                    <a:pt x="2" y="24"/>
                  </a:cubicBezTo>
                  <a:cubicBezTo>
                    <a:pt x="0" y="20"/>
                    <a:pt x="3" y="13"/>
                    <a:pt x="10" y="10"/>
                  </a:cubicBezTo>
                  <a:cubicBezTo>
                    <a:pt x="17" y="6"/>
                    <a:pt x="37" y="0"/>
                    <a:pt x="4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11"/>
            <p:cNvSpPr>
              <a:spLocks/>
            </p:cNvSpPr>
            <p:nvPr/>
          </p:nvSpPr>
          <p:spPr bwMode="auto">
            <a:xfrm>
              <a:off x="4000" y="2124"/>
              <a:ext cx="198" cy="119"/>
            </a:xfrm>
            <a:custGeom>
              <a:avLst/>
              <a:gdLst>
                <a:gd name="T0" fmla="*/ 110 w 115"/>
                <a:gd name="T1" fmla="*/ 2 h 69"/>
                <a:gd name="T2" fmla="*/ 22 w 115"/>
                <a:gd name="T3" fmla="*/ 62 h 69"/>
                <a:gd name="T4" fmla="*/ 3 w 115"/>
                <a:gd name="T5" fmla="*/ 64 h 69"/>
                <a:gd name="T6" fmla="*/ 13 w 115"/>
                <a:gd name="T7" fmla="*/ 47 h 69"/>
                <a:gd name="T8" fmla="*/ 110 w 115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9">
                  <a:moveTo>
                    <a:pt x="110" y="2"/>
                  </a:moveTo>
                  <a:cubicBezTo>
                    <a:pt x="115" y="0"/>
                    <a:pt x="33" y="53"/>
                    <a:pt x="22" y="62"/>
                  </a:cubicBezTo>
                  <a:cubicBezTo>
                    <a:pt x="14" y="69"/>
                    <a:pt x="5" y="68"/>
                    <a:pt x="3" y="64"/>
                  </a:cubicBezTo>
                  <a:cubicBezTo>
                    <a:pt x="0" y="60"/>
                    <a:pt x="3" y="51"/>
                    <a:pt x="13" y="47"/>
                  </a:cubicBezTo>
                  <a:cubicBezTo>
                    <a:pt x="30" y="41"/>
                    <a:pt x="95" y="8"/>
                    <a:pt x="110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12"/>
            <p:cNvSpPr>
              <a:spLocks/>
            </p:cNvSpPr>
            <p:nvPr/>
          </p:nvSpPr>
          <p:spPr bwMode="auto">
            <a:xfrm>
              <a:off x="4012" y="2141"/>
              <a:ext cx="158" cy="92"/>
            </a:xfrm>
            <a:custGeom>
              <a:avLst/>
              <a:gdLst>
                <a:gd name="T0" fmla="*/ 90 w 92"/>
                <a:gd name="T1" fmla="*/ 1 h 53"/>
                <a:gd name="T2" fmla="*/ 11 w 92"/>
                <a:gd name="T3" fmla="*/ 49 h 53"/>
                <a:gd name="T4" fmla="*/ 1 w 92"/>
                <a:gd name="T5" fmla="*/ 50 h 53"/>
                <a:gd name="T6" fmla="*/ 6 w 92"/>
                <a:gd name="T7" fmla="*/ 42 h 53"/>
                <a:gd name="T8" fmla="*/ 90 w 92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90" y="1"/>
                  </a:moveTo>
                  <a:cubicBezTo>
                    <a:pt x="92" y="0"/>
                    <a:pt x="16" y="45"/>
                    <a:pt x="11" y="49"/>
                  </a:cubicBezTo>
                  <a:cubicBezTo>
                    <a:pt x="7" y="53"/>
                    <a:pt x="2" y="52"/>
                    <a:pt x="1" y="50"/>
                  </a:cubicBezTo>
                  <a:cubicBezTo>
                    <a:pt x="0" y="48"/>
                    <a:pt x="1" y="44"/>
                    <a:pt x="6" y="42"/>
                  </a:cubicBezTo>
                  <a:cubicBezTo>
                    <a:pt x="15" y="39"/>
                    <a:pt x="82" y="3"/>
                    <a:pt x="90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13"/>
            <p:cNvSpPr>
              <a:spLocks/>
            </p:cNvSpPr>
            <p:nvPr/>
          </p:nvSpPr>
          <p:spPr bwMode="auto">
            <a:xfrm>
              <a:off x="4009" y="2203"/>
              <a:ext cx="44" cy="32"/>
            </a:xfrm>
            <a:custGeom>
              <a:avLst/>
              <a:gdLst>
                <a:gd name="T0" fmla="*/ 25 w 26"/>
                <a:gd name="T1" fmla="*/ 3 h 18"/>
                <a:gd name="T2" fmla="*/ 12 w 26"/>
                <a:gd name="T3" fmla="*/ 16 h 18"/>
                <a:gd name="T4" fmla="*/ 2 w 26"/>
                <a:gd name="T5" fmla="*/ 15 h 18"/>
                <a:gd name="T6" fmla="*/ 7 w 26"/>
                <a:gd name="T7" fmla="*/ 6 h 18"/>
                <a:gd name="T8" fmla="*/ 25 w 2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6"/>
                    <a:pt x="16" y="14"/>
                    <a:pt x="12" y="16"/>
                  </a:cubicBezTo>
                  <a:cubicBezTo>
                    <a:pt x="8" y="18"/>
                    <a:pt x="3" y="18"/>
                    <a:pt x="2" y="15"/>
                  </a:cubicBezTo>
                  <a:cubicBezTo>
                    <a:pt x="0" y="12"/>
                    <a:pt x="3" y="8"/>
                    <a:pt x="7" y="6"/>
                  </a:cubicBezTo>
                  <a:cubicBezTo>
                    <a:pt x="11" y="4"/>
                    <a:pt x="23" y="0"/>
                    <a:pt x="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14"/>
            <p:cNvSpPr>
              <a:spLocks/>
            </p:cNvSpPr>
            <p:nvPr/>
          </p:nvSpPr>
          <p:spPr bwMode="auto">
            <a:xfrm>
              <a:off x="3757" y="2153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15"/>
            <p:cNvSpPr>
              <a:spLocks/>
            </p:cNvSpPr>
            <p:nvPr/>
          </p:nvSpPr>
          <p:spPr bwMode="auto">
            <a:xfrm>
              <a:off x="3673" y="2179"/>
              <a:ext cx="16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16"/>
            <p:cNvSpPr>
              <a:spLocks/>
            </p:cNvSpPr>
            <p:nvPr/>
          </p:nvSpPr>
          <p:spPr bwMode="auto">
            <a:xfrm>
              <a:off x="3663" y="2249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17"/>
            <p:cNvSpPr>
              <a:spLocks/>
            </p:cNvSpPr>
            <p:nvPr/>
          </p:nvSpPr>
          <p:spPr bwMode="auto">
            <a:xfrm>
              <a:off x="3489" y="2262"/>
              <a:ext cx="15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18"/>
            <p:cNvSpPr>
              <a:spLocks/>
            </p:cNvSpPr>
            <p:nvPr/>
          </p:nvSpPr>
          <p:spPr bwMode="auto">
            <a:xfrm>
              <a:off x="3584" y="2245"/>
              <a:ext cx="15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19"/>
            <p:cNvSpPr>
              <a:spLocks/>
            </p:cNvSpPr>
            <p:nvPr/>
          </p:nvSpPr>
          <p:spPr bwMode="auto">
            <a:xfrm>
              <a:off x="3603" y="2158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20"/>
            <p:cNvSpPr>
              <a:spLocks/>
            </p:cNvSpPr>
            <p:nvPr/>
          </p:nvSpPr>
          <p:spPr bwMode="auto">
            <a:xfrm>
              <a:off x="3776" y="2245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21"/>
            <p:cNvSpPr>
              <a:spLocks/>
            </p:cNvSpPr>
            <p:nvPr/>
          </p:nvSpPr>
          <p:spPr bwMode="auto">
            <a:xfrm>
              <a:off x="3809" y="2072"/>
              <a:ext cx="15" cy="10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22"/>
            <p:cNvSpPr>
              <a:spLocks/>
            </p:cNvSpPr>
            <p:nvPr/>
          </p:nvSpPr>
          <p:spPr bwMode="auto">
            <a:xfrm>
              <a:off x="3749" y="19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23"/>
            <p:cNvSpPr>
              <a:spLocks/>
            </p:cNvSpPr>
            <p:nvPr/>
          </p:nvSpPr>
          <p:spPr bwMode="auto">
            <a:xfrm>
              <a:off x="3720" y="20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24"/>
            <p:cNvSpPr>
              <a:spLocks/>
            </p:cNvSpPr>
            <p:nvPr/>
          </p:nvSpPr>
          <p:spPr bwMode="auto">
            <a:xfrm>
              <a:off x="3570" y="2026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25"/>
            <p:cNvSpPr>
              <a:spLocks/>
            </p:cNvSpPr>
            <p:nvPr/>
          </p:nvSpPr>
          <p:spPr bwMode="auto">
            <a:xfrm>
              <a:off x="3632" y="2066"/>
              <a:ext cx="14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26"/>
            <p:cNvSpPr>
              <a:spLocks/>
            </p:cNvSpPr>
            <p:nvPr/>
          </p:nvSpPr>
          <p:spPr bwMode="auto">
            <a:xfrm>
              <a:off x="3864" y="1957"/>
              <a:ext cx="16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27"/>
            <p:cNvSpPr>
              <a:spLocks/>
            </p:cNvSpPr>
            <p:nvPr/>
          </p:nvSpPr>
          <p:spPr bwMode="auto">
            <a:xfrm>
              <a:off x="3849" y="2047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28"/>
            <p:cNvSpPr>
              <a:spLocks/>
            </p:cNvSpPr>
            <p:nvPr/>
          </p:nvSpPr>
          <p:spPr bwMode="auto">
            <a:xfrm>
              <a:off x="3972" y="2047"/>
              <a:ext cx="16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29"/>
            <p:cNvSpPr>
              <a:spLocks/>
            </p:cNvSpPr>
            <p:nvPr/>
          </p:nvSpPr>
          <p:spPr bwMode="auto">
            <a:xfrm>
              <a:off x="3936" y="1988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30"/>
            <p:cNvSpPr>
              <a:spLocks/>
            </p:cNvSpPr>
            <p:nvPr/>
          </p:nvSpPr>
          <p:spPr bwMode="auto">
            <a:xfrm>
              <a:off x="3976" y="213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31"/>
            <p:cNvSpPr>
              <a:spLocks/>
            </p:cNvSpPr>
            <p:nvPr/>
          </p:nvSpPr>
          <p:spPr bwMode="auto">
            <a:xfrm>
              <a:off x="4081" y="208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32"/>
            <p:cNvSpPr>
              <a:spLocks/>
            </p:cNvSpPr>
            <p:nvPr/>
          </p:nvSpPr>
          <p:spPr bwMode="auto">
            <a:xfrm>
              <a:off x="3904" y="2084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33"/>
            <p:cNvSpPr>
              <a:spLocks/>
            </p:cNvSpPr>
            <p:nvPr/>
          </p:nvSpPr>
          <p:spPr bwMode="auto">
            <a:xfrm>
              <a:off x="3847" y="221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4"/>
            <p:cNvSpPr>
              <a:spLocks/>
            </p:cNvSpPr>
            <p:nvPr/>
          </p:nvSpPr>
          <p:spPr bwMode="auto">
            <a:xfrm>
              <a:off x="3971" y="2257"/>
              <a:ext cx="13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5"/>
            <p:cNvSpPr>
              <a:spLocks/>
            </p:cNvSpPr>
            <p:nvPr/>
          </p:nvSpPr>
          <p:spPr bwMode="auto">
            <a:xfrm>
              <a:off x="4036" y="200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5" name="Group 874"/>
          <p:cNvGrpSpPr>
            <a:grpSpLocks noChangeAspect="1"/>
          </p:cNvGrpSpPr>
          <p:nvPr/>
        </p:nvGrpSpPr>
        <p:grpSpPr bwMode="auto">
          <a:xfrm rot="11356002">
            <a:off x="8359562" y="749300"/>
            <a:ext cx="807558" cy="670173"/>
            <a:chOff x="3599" y="1960"/>
            <a:chExt cx="482" cy="400"/>
          </a:xfrm>
        </p:grpSpPr>
        <p:sp>
          <p:nvSpPr>
            <p:cNvPr id="87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99" y="1960"/>
              <a:ext cx="48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5"/>
            <p:cNvSpPr>
              <a:spLocks/>
            </p:cNvSpPr>
            <p:nvPr/>
          </p:nvSpPr>
          <p:spPr bwMode="auto">
            <a:xfrm>
              <a:off x="3566" y="1972"/>
              <a:ext cx="484" cy="338"/>
            </a:xfrm>
            <a:custGeom>
              <a:avLst/>
              <a:gdLst>
                <a:gd name="T0" fmla="*/ 93 w 280"/>
                <a:gd name="T1" fmla="*/ 193 h 195"/>
                <a:gd name="T2" fmla="*/ 139 w 280"/>
                <a:gd name="T3" fmla="*/ 168 h 195"/>
                <a:gd name="T4" fmla="*/ 189 w 280"/>
                <a:gd name="T5" fmla="*/ 157 h 195"/>
                <a:gd name="T6" fmla="*/ 215 w 280"/>
                <a:gd name="T7" fmla="*/ 114 h 195"/>
                <a:gd name="T8" fmla="*/ 238 w 280"/>
                <a:gd name="T9" fmla="*/ 77 h 195"/>
                <a:gd name="T10" fmla="*/ 280 w 280"/>
                <a:gd name="T11" fmla="*/ 25 h 195"/>
                <a:gd name="T12" fmla="*/ 155 w 280"/>
                <a:gd name="T13" fmla="*/ 81 h 195"/>
                <a:gd name="T14" fmla="*/ 78 w 280"/>
                <a:gd name="T15" fmla="*/ 100 h 195"/>
                <a:gd name="T16" fmla="*/ 38 w 280"/>
                <a:gd name="T17" fmla="*/ 191 h 195"/>
                <a:gd name="T18" fmla="*/ 42 w 280"/>
                <a:gd name="T19" fmla="*/ 195 h 195"/>
                <a:gd name="T20" fmla="*/ 93 w 280"/>
                <a:gd name="T21" fmla="*/ 1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0" h="195">
                  <a:moveTo>
                    <a:pt x="93" y="193"/>
                  </a:moveTo>
                  <a:cubicBezTo>
                    <a:pt x="117" y="191"/>
                    <a:pt x="113" y="186"/>
                    <a:pt x="139" y="168"/>
                  </a:cubicBezTo>
                  <a:cubicBezTo>
                    <a:pt x="165" y="149"/>
                    <a:pt x="166" y="170"/>
                    <a:pt x="189" y="157"/>
                  </a:cubicBezTo>
                  <a:cubicBezTo>
                    <a:pt x="213" y="144"/>
                    <a:pt x="212" y="134"/>
                    <a:pt x="215" y="114"/>
                  </a:cubicBezTo>
                  <a:cubicBezTo>
                    <a:pt x="218" y="93"/>
                    <a:pt x="228" y="82"/>
                    <a:pt x="238" y="77"/>
                  </a:cubicBezTo>
                  <a:cubicBezTo>
                    <a:pt x="275" y="58"/>
                    <a:pt x="271" y="65"/>
                    <a:pt x="280" y="25"/>
                  </a:cubicBezTo>
                  <a:cubicBezTo>
                    <a:pt x="256" y="0"/>
                    <a:pt x="216" y="38"/>
                    <a:pt x="155" y="81"/>
                  </a:cubicBezTo>
                  <a:cubicBezTo>
                    <a:pt x="143" y="90"/>
                    <a:pt x="90" y="93"/>
                    <a:pt x="78" y="100"/>
                  </a:cubicBezTo>
                  <a:cubicBezTo>
                    <a:pt x="21" y="130"/>
                    <a:pt x="0" y="151"/>
                    <a:pt x="38" y="191"/>
                  </a:cubicBezTo>
                  <a:cubicBezTo>
                    <a:pt x="39" y="192"/>
                    <a:pt x="41" y="193"/>
                    <a:pt x="42" y="195"/>
                  </a:cubicBezTo>
                  <a:cubicBezTo>
                    <a:pt x="61" y="191"/>
                    <a:pt x="69" y="194"/>
                    <a:pt x="93" y="193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6"/>
            <p:cNvSpPr>
              <a:spLocks/>
            </p:cNvSpPr>
            <p:nvPr/>
          </p:nvSpPr>
          <p:spPr bwMode="auto">
            <a:xfrm>
              <a:off x="3639" y="2015"/>
              <a:ext cx="449" cy="350"/>
            </a:xfrm>
            <a:custGeom>
              <a:avLst/>
              <a:gdLst>
                <a:gd name="T0" fmla="*/ 254 w 260"/>
                <a:gd name="T1" fmla="*/ 38 h 202"/>
                <a:gd name="T2" fmla="*/ 254 w 260"/>
                <a:gd name="T3" fmla="*/ 38 h 202"/>
                <a:gd name="T4" fmla="*/ 245 w 260"/>
                <a:gd name="T5" fmla="*/ 11 h 202"/>
                <a:gd name="T6" fmla="*/ 238 w 260"/>
                <a:gd name="T7" fmla="*/ 0 h 202"/>
                <a:gd name="T8" fmla="*/ 196 w 260"/>
                <a:gd name="T9" fmla="*/ 52 h 202"/>
                <a:gd name="T10" fmla="*/ 173 w 260"/>
                <a:gd name="T11" fmla="*/ 89 h 202"/>
                <a:gd name="T12" fmla="*/ 147 w 260"/>
                <a:gd name="T13" fmla="*/ 132 h 202"/>
                <a:gd name="T14" fmla="*/ 97 w 260"/>
                <a:gd name="T15" fmla="*/ 143 h 202"/>
                <a:gd name="T16" fmla="*/ 51 w 260"/>
                <a:gd name="T17" fmla="*/ 168 h 202"/>
                <a:gd name="T18" fmla="*/ 0 w 260"/>
                <a:gd name="T19" fmla="*/ 170 h 202"/>
                <a:gd name="T20" fmla="*/ 54 w 260"/>
                <a:gd name="T21" fmla="*/ 197 h 202"/>
                <a:gd name="T22" fmla="*/ 185 w 260"/>
                <a:gd name="T23" fmla="*/ 146 h 202"/>
                <a:gd name="T24" fmla="*/ 254 w 260"/>
                <a:gd name="T25" fmla="*/ 3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02">
                  <a:moveTo>
                    <a:pt x="254" y="38"/>
                  </a:moveTo>
                  <a:cubicBezTo>
                    <a:pt x="254" y="38"/>
                    <a:pt x="254" y="38"/>
                    <a:pt x="254" y="38"/>
                  </a:cubicBezTo>
                  <a:cubicBezTo>
                    <a:pt x="253" y="29"/>
                    <a:pt x="250" y="20"/>
                    <a:pt x="245" y="11"/>
                  </a:cubicBezTo>
                  <a:cubicBezTo>
                    <a:pt x="243" y="7"/>
                    <a:pt x="241" y="3"/>
                    <a:pt x="238" y="0"/>
                  </a:cubicBezTo>
                  <a:cubicBezTo>
                    <a:pt x="229" y="40"/>
                    <a:pt x="233" y="33"/>
                    <a:pt x="196" y="52"/>
                  </a:cubicBezTo>
                  <a:cubicBezTo>
                    <a:pt x="186" y="57"/>
                    <a:pt x="176" y="68"/>
                    <a:pt x="173" y="89"/>
                  </a:cubicBezTo>
                  <a:cubicBezTo>
                    <a:pt x="170" y="109"/>
                    <a:pt x="171" y="119"/>
                    <a:pt x="147" y="132"/>
                  </a:cubicBezTo>
                  <a:cubicBezTo>
                    <a:pt x="124" y="145"/>
                    <a:pt x="123" y="124"/>
                    <a:pt x="97" y="143"/>
                  </a:cubicBezTo>
                  <a:cubicBezTo>
                    <a:pt x="71" y="161"/>
                    <a:pt x="75" y="166"/>
                    <a:pt x="51" y="168"/>
                  </a:cubicBezTo>
                  <a:cubicBezTo>
                    <a:pt x="27" y="169"/>
                    <a:pt x="19" y="166"/>
                    <a:pt x="0" y="170"/>
                  </a:cubicBezTo>
                  <a:cubicBezTo>
                    <a:pt x="17" y="186"/>
                    <a:pt x="35" y="194"/>
                    <a:pt x="54" y="197"/>
                  </a:cubicBezTo>
                  <a:cubicBezTo>
                    <a:pt x="95" y="202"/>
                    <a:pt x="139" y="179"/>
                    <a:pt x="185" y="146"/>
                  </a:cubicBezTo>
                  <a:cubicBezTo>
                    <a:pt x="238" y="108"/>
                    <a:pt x="260" y="73"/>
                    <a:pt x="254" y="3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7"/>
            <p:cNvSpPr>
              <a:spLocks/>
            </p:cNvSpPr>
            <p:nvPr/>
          </p:nvSpPr>
          <p:spPr bwMode="auto">
            <a:xfrm>
              <a:off x="3602" y="2126"/>
              <a:ext cx="187" cy="113"/>
            </a:xfrm>
            <a:custGeom>
              <a:avLst/>
              <a:gdLst>
                <a:gd name="T0" fmla="*/ 0 w 108"/>
                <a:gd name="T1" fmla="*/ 55 h 65"/>
                <a:gd name="T2" fmla="*/ 29 w 108"/>
                <a:gd name="T3" fmla="*/ 58 h 65"/>
                <a:gd name="T4" fmla="*/ 55 w 108"/>
                <a:gd name="T5" fmla="*/ 38 h 65"/>
                <a:gd name="T6" fmla="*/ 89 w 108"/>
                <a:gd name="T7" fmla="*/ 15 h 65"/>
                <a:gd name="T8" fmla="*/ 108 w 108"/>
                <a:gd name="T9" fmla="*/ 0 h 65"/>
                <a:gd name="T10" fmla="*/ 61 w 108"/>
                <a:gd name="T11" fmla="*/ 9 h 65"/>
                <a:gd name="T12" fmla="*/ 54 w 108"/>
                <a:gd name="T13" fmla="*/ 12 h 65"/>
                <a:gd name="T14" fmla="*/ 20 w 108"/>
                <a:gd name="T15" fmla="*/ 33 h 65"/>
                <a:gd name="T16" fmla="*/ 0 w 10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65">
                  <a:moveTo>
                    <a:pt x="0" y="55"/>
                  </a:moveTo>
                  <a:cubicBezTo>
                    <a:pt x="0" y="55"/>
                    <a:pt x="12" y="65"/>
                    <a:pt x="29" y="58"/>
                  </a:cubicBezTo>
                  <a:cubicBezTo>
                    <a:pt x="45" y="51"/>
                    <a:pt x="43" y="51"/>
                    <a:pt x="55" y="38"/>
                  </a:cubicBezTo>
                  <a:cubicBezTo>
                    <a:pt x="68" y="26"/>
                    <a:pt x="73" y="19"/>
                    <a:pt x="89" y="15"/>
                  </a:cubicBezTo>
                  <a:cubicBezTo>
                    <a:pt x="104" y="12"/>
                    <a:pt x="108" y="0"/>
                    <a:pt x="108" y="0"/>
                  </a:cubicBezTo>
                  <a:cubicBezTo>
                    <a:pt x="108" y="0"/>
                    <a:pt x="62" y="8"/>
                    <a:pt x="61" y="9"/>
                  </a:cubicBezTo>
                  <a:cubicBezTo>
                    <a:pt x="61" y="9"/>
                    <a:pt x="56" y="11"/>
                    <a:pt x="54" y="12"/>
                  </a:cubicBezTo>
                  <a:cubicBezTo>
                    <a:pt x="54" y="12"/>
                    <a:pt x="25" y="28"/>
                    <a:pt x="20" y="33"/>
                  </a:cubicBezTo>
                  <a:cubicBezTo>
                    <a:pt x="20" y="33"/>
                    <a:pt x="4" y="45"/>
                    <a:pt x="0" y="55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8"/>
            <p:cNvSpPr>
              <a:spLocks/>
            </p:cNvSpPr>
            <p:nvPr/>
          </p:nvSpPr>
          <p:spPr bwMode="auto">
            <a:xfrm>
              <a:off x="3729" y="2081"/>
              <a:ext cx="359" cy="284"/>
            </a:xfrm>
            <a:custGeom>
              <a:avLst/>
              <a:gdLst>
                <a:gd name="T0" fmla="*/ 133 w 208"/>
                <a:gd name="T1" fmla="*/ 108 h 164"/>
                <a:gd name="T2" fmla="*/ 2 w 208"/>
                <a:gd name="T3" fmla="*/ 159 h 164"/>
                <a:gd name="T4" fmla="*/ 9 w 208"/>
                <a:gd name="T5" fmla="*/ 147 h 164"/>
                <a:gd name="T6" fmla="*/ 35 w 208"/>
                <a:gd name="T7" fmla="*/ 142 h 164"/>
                <a:gd name="T8" fmla="*/ 78 w 208"/>
                <a:gd name="T9" fmla="*/ 126 h 164"/>
                <a:gd name="T10" fmla="*/ 114 w 208"/>
                <a:gd name="T11" fmla="*/ 100 h 164"/>
                <a:gd name="T12" fmla="*/ 130 w 208"/>
                <a:gd name="T13" fmla="*/ 56 h 164"/>
                <a:gd name="T14" fmla="*/ 168 w 208"/>
                <a:gd name="T15" fmla="*/ 24 h 164"/>
                <a:gd name="T16" fmla="*/ 202 w 208"/>
                <a:gd name="T17" fmla="*/ 0 h 164"/>
                <a:gd name="T18" fmla="*/ 133 w 208"/>
                <a:gd name="T19" fmla="*/ 10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4">
                  <a:moveTo>
                    <a:pt x="133" y="108"/>
                  </a:moveTo>
                  <a:cubicBezTo>
                    <a:pt x="87" y="141"/>
                    <a:pt x="43" y="164"/>
                    <a:pt x="2" y="159"/>
                  </a:cubicBezTo>
                  <a:cubicBezTo>
                    <a:pt x="0" y="154"/>
                    <a:pt x="2" y="149"/>
                    <a:pt x="9" y="147"/>
                  </a:cubicBezTo>
                  <a:cubicBezTo>
                    <a:pt x="24" y="141"/>
                    <a:pt x="14" y="140"/>
                    <a:pt x="35" y="142"/>
                  </a:cubicBezTo>
                  <a:cubicBezTo>
                    <a:pt x="57" y="143"/>
                    <a:pt x="65" y="135"/>
                    <a:pt x="78" y="126"/>
                  </a:cubicBezTo>
                  <a:cubicBezTo>
                    <a:pt x="91" y="116"/>
                    <a:pt x="98" y="112"/>
                    <a:pt x="114" y="100"/>
                  </a:cubicBezTo>
                  <a:cubicBezTo>
                    <a:pt x="131" y="87"/>
                    <a:pt x="122" y="68"/>
                    <a:pt x="130" y="56"/>
                  </a:cubicBezTo>
                  <a:cubicBezTo>
                    <a:pt x="138" y="44"/>
                    <a:pt x="154" y="24"/>
                    <a:pt x="168" y="24"/>
                  </a:cubicBezTo>
                  <a:cubicBezTo>
                    <a:pt x="182" y="25"/>
                    <a:pt x="202" y="0"/>
                    <a:pt x="202" y="0"/>
                  </a:cubicBezTo>
                  <a:cubicBezTo>
                    <a:pt x="208" y="35"/>
                    <a:pt x="186" y="70"/>
                    <a:pt x="133" y="10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Oval 9"/>
            <p:cNvSpPr>
              <a:spLocks noChangeArrowheads="1"/>
            </p:cNvSpPr>
            <p:nvPr/>
          </p:nvSpPr>
          <p:spPr bwMode="auto">
            <a:xfrm>
              <a:off x="3727" y="2227"/>
              <a:ext cx="40" cy="36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10"/>
            <p:cNvSpPr>
              <a:spLocks/>
            </p:cNvSpPr>
            <p:nvPr/>
          </p:nvSpPr>
          <p:spPr bwMode="auto">
            <a:xfrm>
              <a:off x="3869" y="2121"/>
              <a:ext cx="65" cy="49"/>
            </a:xfrm>
            <a:custGeom>
              <a:avLst/>
              <a:gdLst>
                <a:gd name="T0" fmla="*/ 38 w 38"/>
                <a:gd name="T1" fmla="*/ 8 h 28"/>
                <a:gd name="T2" fmla="*/ 14 w 38"/>
                <a:gd name="T3" fmla="*/ 28 h 28"/>
                <a:gd name="T4" fmla="*/ 0 w 38"/>
                <a:gd name="T5" fmla="*/ 14 h 28"/>
                <a:gd name="T6" fmla="*/ 14 w 38"/>
                <a:gd name="T7" fmla="*/ 4 h 28"/>
                <a:gd name="T8" fmla="*/ 38 w 38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8"/>
                  </a:moveTo>
                  <a:cubicBezTo>
                    <a:pt x="38" y="15"/>
                    <a:pt x="24" y="28"/>
                    <a:pt x="14" y="28"/>
                  </a:cubicBezTo>
                  <a:cubicBezTo>
                    <a:pt x="3" y="28"/>
                    <a:pt x="0" y="22"/>
                    <a:pt x="0" y="14"/>
                  </a:cubicBezTo>
                  <a:cubicBezTo>
                    <a:pt x="0" y="6"/>
                    <a:pt x="3" y="4"/>
                    <a:pt x="14" y="4"/>
                  </a:cubicBezTo>
                  <a:cubicBezTo>
                    <a:pt x="25" y="4"/>
                    <a:pt x="38" y="0"/>
                    <a:pt x="38" y="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Oval 11"/>
            <p:cNvSpPr>
              <a:spLocks noChangeArrowheads="1"/>
            </p:cNvSpPr>
            <p:nvPr/>
          </p:nvSpPr>
          <p:spPr bwMode="auto">
            <a:xfrm>
              <a:off x="3829" y="2208"/>
              <a:ext cx="17" cy="31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12"/>
            <p:cNvSpPr>
              <a:spLocks/>
            </p:cNvSpPr>
            <p:nvPr/>
          </p:nvSpPr>
          <p:spPr bwMode="auto">
            <a:xfrm>
              <a:off x="3661" y="1976"/>
              <a:ext cx="83" cy="147"/>
            </a:xfrm>
            <a:custGeom>
              <a:avLst/>
              <a:gdLst>
                <a:gd name="T0" fmla="*/ 19 w 48"/>
                <a:gd name="T1" fmla="*/ 10 h 85"/>
                <a:gd name="T2" fmla="*/ 13 w 48"/>
                <a:gd name="T3" fmla="*/ 24 h 85"/>
                <a:gd name="T4" fmla="*/ 3 w 48"/>
                <a:gd name="T5" fmla="*/ 36 h 85"/>
                <a:gd name="T6" fmla="*/ 5 w 48"/>
                <a:gd name="T7" fmla="*/ 51 h 85"/>
                <a:gd name="T8" fmla="*/ 6 w 48"/>
                <a:gd name="T9" fmla="*/ 64 h 85"/>
                <a:gd name="T10" fmla="*/ 6 w 48"/>
                <a:gd name="T11" fmla="*/ 83 h 85"/>
                <a:gd name="T12" fmla="*/ 25 w 48"/>
                <a:gd name="T13" fmla="*/ 48 h 85"/>
                <a:gd name="T14" fmla="*/ 40 w 48"/>
                <a:gd name="T15" fmla="*/ 29 h 85"/>
                <a:gd name="T16" fmla="*/ 32 w 48"/>
                <a:gd name="T17" fmla="*/ 1 h 85"/>
                <a:gd name="T18" fmla="*/ 31 w 48"/>
                <a:gd name="T19" fmla="*/ 0 h 85"/>
                <a:gd name="T20" fmla="*/ 19 w 48"/>
                <a:gd name="T21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85">
                  <a:moveTo>
                    <a:pt x="19" y="10"/>
                  </a:moveTo>
                  <a:cubicBezTo>
                    <a:pt x="14" y="15"/>
                    <a:pt x="15" y="15"/>
                    <a:pt x="13" y="24"/>
                  </a:cubicBezTo>
                  <a:cubicBezTo>
                    <a:pt x="10" y="34"/>
                    <a:pt x="6" y="29"/>
                    <a:pt x="3" y="36"/>
                  </a:cubicBezTo>
                  <a:cubicBezTo>
                    <a:pt x="0" y="43"/>
                    <a:pt x="2" y="46"/>
                    <a:pt x="5" y="51"/>
                  </a:cubicBezTo>
                  <a:cubicBezTo>
                    <a:pt x="8" y="56"/>
                    <a:pt x="8" y="61"/>
                    <a:pt x="6" y="64"/>
                  </a:cubicBezTo>
                  <a:cubicBezTo>
                    <a:pt x="1" y="75"/>
                    <a:pt x="1" y="73"/>
                    <a:pt x="6" y="83"/>
                  </a:cubicBezTo>
                  <a:cubicBezTo>
                    <a:pt x="16" y="85"/>
                    <a:pt x="18" y="69"/>
                    <a:pt x="25" y="48"/>
                  </a:cubicBezTo>
                  <a:cubicBezTo>
                    <a:pt x="26" y="43"/>
                    <a:pt x="38" y="33"/>
                    <a:pt x="40" y="29"/>
                  </a:cubicBezTo>
                  <a:cubicBezTo>
                    <a:pt x="47" y="12"/>
                    <a:pt x="48" y="3"/>
                    <a:pt x="32" y="1"/>
                  </a:cubicBezTo>
                  <a:cubicBezTo>
                    <a:pt x="32" y="1"/>
                    <a:pt x="31" y="0"/>
                    <a:pt x="31" y="0"/>
                  </a:cubicBezTo>
                  <a:cubicBezTo>
                    <a:pt x="27" y="5"/>
                    <a:pt x="24" y="6"/>
                    <a:pt x="19" y="1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13"/>
            <p:cNvSpPr>
              <a:spLocks/>
            </p:cNvSpPr>
            <p:nvPr/>
          </p:nvSpPr>
          <p:spPr bwMode="auto">
            <a:xfrm>
              <a:off x="3637" y="1976"/>
              <a:ext cx="78" cy="143"/>
            </a:xfrm>
            <a:custGeom>
              <a:avLst/>
              <a:gdLst>
                <a:gd name="T0" fmla="*/ 9 w 45"/>
                <a:gd name="T1" fmla="*/ 78 h 83"/>
                <a:gd name="T2" fmla="*/ 9 w 45"/>
                <a:gd name="T3" fmla="*/ 78 h 83"/>
                <a:gd name="T4" fmla="*/ 16 w 45"/>
                <a:gd name="T5" fmla="*/ 82 h 83"/>
                <a:gd name="T6" fmla="*/ 20 w 45"/>
                <a:gd name="T7" fmla="*/ 83 h 83"/>
                <a:gd name="T8" fmla="*/ 20 w 45"/>
                <a:gd name="T9" fmla="*/ 64 h 83"/>
                <a:gd name="T10" fmla="*/ 19 w 45"/>
                <a:gd name="T11" fmla="*/ 51 h 83"/>
                <a:gd name="T12" fmla="*/ 17 w 45"/>
                <a:gd name="T13" fmla="*/ 36 h 83"/>
                <a:gd name="T14" fmla="*/ 27 w 45"/>
                <a:gd name="T15" fmla="*/ 24 h 83"/>
                <a:gd name="T16" fmla="*/ 33 w 45"/>
                <a:gd name="T17" fmla="*/ 10 h 83"/>
                <a:gd name="T18" fmla="*/ 45 w 45"/>
                <a:gd name="T19" fmla="*/ 0 h 83"/>
                <a:gd name="T20" fmla="*/ 27 w 45"/>
                <a:gd name="T21" fmla="*/ 4 h 83"/>
                <a:gd name="T22" fmla="*/ 6 w 45"/>
                <a:gd name="T23" fmla="*/ 40 h 83"/>
                <a:gd name="T24" fmla="*/ 9 w 45"/>
                <a:gd name="T25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83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11" y="80"/>
                    <a:pt x="13" y="81"/>
                    <a:pt x="16" y="82"/>
                  </a:cubicBezTo>
                  <a:cubicBezTo>
                    <a:pt x="18" y="83"/>
                    <a:pt x="19" y="83"/>
                    <a:pt x="20" y="83"/>
                  </a:cubicBezTo>
                  <a:cubicBezTo>
                    <a:pt x="15" y="73"/>
                    <a:pt x="15" y="75"/>
                    <a:pt x="20" y="64"/>
                  </a:cubicBezTo>
                  <a:cubicBezTo>
                    <a:pt x="22" y="61"/>
                    <a:pt x="22" y="56"/>
                    <a:pt x="19" y="51"/>
                  </a:cubicBezTo>
                  <a:cubicBezTo>
                    <a:pt x="16" y="46"/>
                    <a:pt x="14" y="43"/>
                    <a:pt x="17" y="36"/>
                  </a:cubicBezTo>
                  <a:cubicBezTo>
                    <a:pt x="20" y="29"/>
                    <a:pt x="24" y="34"/>
                    <a:pt x="27" y="24"/>
                  </a:cubicBezTo>
                  <a:cubicBezTo>
                    <a:pt x="29" y="15"/>
                    <a:pt x="28" y="15"/>
                    <a:pt x="33" y="10"/>
                  </a:cubicBezTo>
                  <a:cubicBezTo>
                    <a:pt x="38" y="6"/>
                    <a:pt x="41" y="5"/>
                    <a:pt x="45" y="0"/>
                  </a:cubicBezTo>
                  <a:cubicBezTo>
                    <a:pt x="38" y="0"/>
                    <a:pt x="32" y="1"/>
                    <a:pt x="27" y="4"/>
                  </a:cubicBezTo>
                  <a:cubicBezTo>
                    <a:pt x="16" y="10"/>
                    <a:pt x="10" y="24"/>
                    <a:pt x="6" y="40"/>
                  </a:cubicBezTo>
                  <a:cubicBezTo>
                    <a:pt x="0" y="58"/>
                    <a:pt x="2" y="70"/>
                    <a:pt x="9" y="7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14"/>
            <p:cNvSpPr>
              <a:spLocks/>
            </p:cNvSpPr>
            <p:nvPr/>
          </p:nvSpPr>
          <p:spPr bwMode="auto">
            <a:xfrm>
              <a:off x="3710" y="1989"/>
              <a:ext cx="31" cy="58"/>
            </a:xfrm>
            <a:custGeom>
              <a:avLst/>
              <a:gdLst>
                <a:gd name="T0" fmla="*/ 17 w 18"/>
                <a:gd name="T1" fmla="*/ 0 h 33"/>
                <a:gd name="T2" fmla="*/ 9 w 18"/>
                <a:gd name="T3" fmla="*/ 5 h 33"/>
                <a:gd name="T4" fmla="*/ 7 w 18"/>
                <a:gd name="T5" fmla="*/ 14 h 33"/>
                <a:gd name="T6" fmla="*/ 3 w 18"/>
                <a:gd name="T7" fmla="*/ 26 h 33"/>
                <a:gd name="T8" fmla="*/ 1 w 18"/>
                <a:gd name="T9" fmla="*/ 33 h 33"/>
                <a:gd name="T10" fmla="*/ 11 w 18"/>
                <a:gd name="T11" fmla="*/ 22 h 33"/>
                <a:gd name="T12" fmla="*/ 12 w 18"/>
                <a:gd name="T13" fmla="*/ 20 h 33"/>
                <a:gd name="T14" fmla="*/ 16 w 18"/>
                <a:gd name="T15" fmla="*/ 9 h 33"/>
                <a:gd name="T16" fmla="*/ 17 w 1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">
                  <a:moveTo>
                    <a:pt x="17" y="0"/>
                  </a:moveTo>
                  <a:cubicBezTo>
                    <a:pt x="17" y="0"/>
                    <a:pt x="12" y="0"/>
                    <a:pt x="9" y="5"/>
                  </a:cubicBezTo>
                  <a:cubicBezTo>
                    <a:pt x="7" y="10"/>
                    <a:pt x="7" y="9"/>
                    <a:pt x="7" y="14"/>
                  </a:cubicBezTo>
                  <a:cubicBezTo>
                    <a:pt x="6" y="20"/>
                    <a:pt x="6" y="22"/>
                    <a:pt x="3" y="26"/>
                  </a:cubicBezTo>
                  <a:cubicBezTo>
                    <a:pt x="0" y="30"/>
                    <a:pt x="1" y="33"/>
                    <a:pt x="1" y="33"/>
                  </a:cubicBezTo>
                  <a:cubicBezTo>
                    <a:pt x="1" y="33"/>
                    <a:pt x="11" y="23"/>
                    <a:pt x="11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2" y="20"/>
                    <a:pt x="16" y="11"/>
                    <a:pt x="16" y="9"/>
                  </a:cubicBezTo>
                  <a:cubicBezTo>
                    <a:pt x="16" y="9"/>
                    <a:pt x="18" y="4"/>
                    <a:pt x="17" y="0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15"/>
            <p:cNvSpPr>
              <a:spLocks/>
            </p:cNvSpPr>
            <p:nvPr/>
          </p:nvSpPr>
          <p:spPr bwMode="auto">
            <a:xfrm>
              <a:off x="3637" y="1983"/>
              <a:ext cx="50" cy="128"/>
            </a:xfrm>
            <a:custGeom>
              <a:avLst/>
              <a:gdLst>
                <a:gd name="T0" fmla="*/ 6 w 29"/>
                <a:gd name="T1" fmla="*/ 36 h 74"/>
                <a:gd name="T2" fmla="*/ 27 w 29"/>
                <a:gd name="T3" fmla="*/ 0 h 74"/>
                <a:gd name="T4" fmla="*/ 27 w 29"/>
                <a:gd name="T5" fmla="*/ 4 h 74"/>
                <a:gd name="T6" fmla="*/ 22 w 29"/>
                <a:gd name="T7" fmla="*/ 10 h 74"/>
                <a:gd name="T8" fmla="*/ 15 w 29"/>
                <a:gd name="T9" fmla="*/ 22 h 74"/>
                <a:gd name="T10" fmla="*/ 11 w 29"/>
                <a:gd name="T11" fmla="*/ 34 h 74"/>
                <a:gd name="T12" fmla="*/ 16 w 29"/>
                <a:gd name="T13" fmla="*/ 47 h 74"/>
                <a:gd name="T14" fmla="*/ 13 w 29"/>
                <a:gd name="T15" fmla="*/ 62 h 74"/>
                <a:gd name="T16" fmla="*/ 9 w 29"/>
                <a:gd name="T17" fmla="*/ 74 h 74"/>
                <a:gd name="T18" fmla="*/ 6 w 29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4">
                  <a:moveTo>
                    <a:pt x="6" y="36"/>
                  </a:moveTo>
                  <a:cubicBezTo>
                    <a:pt x="10" y="20"/>
                    <a:pt x="16" y="6"/>
                    <a:pt x="27" y="0"/>
                  </a:cubicBezTo>
                  <a:cubicBezTo>
                    <a:pt x="28" y="1"/>
                    <a:pt x="29" y="2"/>
                    <a:pt x="27" y="4"/>
                  </a:cubicBezTo>
                  <a:cubicBezTo>
                    <a:pt x="25" y="8"/>
                    <a:pt x="28" y="6"/>
                    <a:pt x="22" y="10"/>
                  </a:cubicBezTo>
                  <a:cubicBezTo>
                    <a:pt x="17" y="14"/>
                    <a:pt x="17" y="17"/>
                    <a:pt x="15" y="22"/>
                  </a:cubicBezTo>
                  <a:cubicBezTo>
                    <a:pt x="14" y="26"/>
                    <a:pt x="13" y="28"/>
                    <a:pt x="11" y="34"/>
                  </a:cubicBezTo>
                  <a:cubicBezTo>
                    <a:pt x="10" y="40"/>
                    <a:pt x="16" y="43"/>
                    <a:pt x="16" y="47"/>
                  </a:cubicBezTo>
                  <a:cubicBezTo>
                    <a:pt x="16" y="52"/>
                    <a:pt x="16" y="59"/>
                    <a:pt x="13" y="62"/>
                  </a:cubicBezTo>
                  <a:cubicBezTo>
                    <a:pt x="9" y="64"/>
                    <a:pt x="9" y="73"/>
                    <a:pt x="9" y="74"/>
                  </a:cubicBezTo>
                  <a:cubicBezTo>
                    <a:pt x="2" y="66"/>
                    <a:pt x="0" y="54"/>
                    <a:pt x="6" y="3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16"/>
            <p:cNvSpPr>
              <a:spLocks/>
            </p:cNvSpPr>
            <p:nvPr/>
          </p:nvSpPr>
          <p:spPr bwMode="auto">
            <a:xfrm>
              <a:off x="3692" y="2003"/>
              <a:ext cx="16" cy="16"/>
            </a:xfrm>
            <a:custGeom>
              <a:avLst/>
              <a:gdLst>
                <a:gd name="T0" fmla="*/ 3 w 9"/>
                <a:gd name="T1" fmla="*/ 6 h 9"/>
                <a:gd name="T2" fmla="*/ 3 w 9"/>
                <a:gd name="T3" fmla="*/ 2 h 9"/>
                <a:gd name="T4" fmla="*/ 7 w 9"/>
                <a:gd name="T5" fmla="*/ 3 h 9"/>
                <a:gd name="T6" fmla="*/ 7 w 9"/>
                <a:gd name="T7" fmla="*/ 7 h 9"/>
                <a:gd name="T8" fmla="*/ 3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6"/>
                  </a:moveTo>
                  <a:cubicBezTo>
                    <a:pt x="2" y="4"/>
                    <a:pt x="0" y="4"/>
                    <a:pt x="3" y="2"/>
                  </a:cubicBezTo>
                  <a:cubicBezTo>
                    <a:pt x="6" y="0"/>
                    <a:pt x="6" y="1"/>
                    <a:pt x="7" y="3"/>
                  </a:cubicBezTo>
                  <a:cubicBezTo>
                    <a:pt x="8" y="4"/>
                    <a:pt x="9" y="5"/>
                    <a:pt x="7" y="7"/>
                  </a:cubicBezTo>
                  <a:cubicBezTo>
                    <a:pt x="4" y="9"/>
                    <a:pt x="4" y="7"/>
                    <a:pt x="3" y="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17"/>
            <p:cNvSpPr>
              <a:spLocks/>
            </p:cNvSpPr>
            <p:nvPr/>
          </p:nvSpPr>
          <p:spPr bwMode="auto">
            <a:xfrm>
              <a:off x="3675" y="2052"/>
              <a:ext cx="17" cy="22"/>
            </a:xfrm>
            <a:custGeom>
              <a:avLst/>
              <a:gdLst>
                <a:gd name="T0" fmla="*/ 1 w 10"/>
                <a:gd name="T1" fmla="*/ 11 h 13"/>
                <a:gd name="T2" fmla="*/ 3 w 10"/>
                <a:gd name="T3" fmla="*/ 2 h 13"/>
                <a:gd name="T4" fmla="*/ 9 w 10"/>
                <a:gd name="T5" fmla="*/ 3 h 13"/>
                <a:gd name="T6" fmla="*/ 7 w 10"/>
                <a:gd name="T7" fmla="*/ 8 h 13"/>
                <a:gd name="T8" fmla="*/ 1 w 1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11"/>
                  </a:moveTo>
                  <a:cubicBezTo>
                    <a:pt x="0" y="9"/>
                    <a:pt x="1" y="4"/>
                    <a:pt x="3" y="2"/>
                  </a:cubicBezTo>
                  <a:cubicBezTo>
                    <a:pt x="6" y="0"/>
                    <a:pt x="7" y="1"/>
                    <a:pt x="9" y="3"/>
                  </a:cubicBezTo>
                  <a:cubicBezTo>
                    <a:pt x="10" y="5"/>
                    <a:pt x="10" y="6"/>
                    <a:pt x="7" y="8"/>
                  </a:cubicBezTo>
                  <a:cubicBezTo>
                    <a:pt x="5" y="10"/>
                    <a:pt x="3" y="13"/>
                    <a:pt x="1" y="11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Freeform 18"/>
            <p:cNvSpPr>
              <a:spLocks/>
            </p:cNvSpPr>
            <p:nvPr/>
          </p:nvSpPr>
          <p:spPr bwMode="auto">
            <a:xfrm>
              <a:off x="3680" y="2028"/>
              <a:ext cx="9" cy="10"/>
            </a:xfrm>
            <a:custGeom>
              <a:avLst/>
              <a:gdLst>
                <a:gd name="T0" fmla="*/ 0 w 5"/>
                <a:gd name="T1" fmla="*/ 4 h 6"/>
                <a:gd name="T2" fmla="*/ 0 w 5"/>
                <a:gd name="T3" fmla="*/ 1 h 6"/>
                <a:gd name="T4" fmla="*/ 2 w 5"/>
                <a:gd name="T5" fmla="*/ 2 h 6"/>
                <a:gd name="T6" fmla="*/ 4 w 5"/>
                <a:gd name="T7" fmla="*/ 5 h 6"/>
                <a:gd name="T8" fmla="*/ 0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0" y="3"/>
                    <a:pt x="0" y="1"/>
                    <a:pt x="0" y="1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3" y="4"/>
                    <a:pt x="5" y="4"/>
                    <a:pt x="4" y="5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Freeform 19"/>
            <p:cNvSpPr>
              <a:spLocks/>
            </p:cNvSpPr>
            <p:nvPr/>
          </p:nvSpPr>
          <p:spPr bwMode="auto">
            <a:xfrm>
              <a:off x="3758" y="1979"/>
              <a:ext cx="185" cy="118"/>
            </a:xfrm>
            <a:custGeom>
              <a:avLst/>
              <a:gdLst>
                <a:gd name="T0" fmla="*/ 73 w 107"/>
                <a:gd name="T1" fmla="*/ 0 h 68"/>
                <a:gd name="T2" fmla="*/ 55 w 107"/>
                <a:gd name="T3" fmla="*/ 8 h 68"/>
                <a:gd name="T4" fmla="*/ 36 w 107"/>
                <a:gd name="T5" fmla="*/ 11 h 68"/>
                <a:gd name="T6" fmla="*/ 26 w 107"/>
                <a:gd name="T7" fmla="*/ 27 h 68"/>
                <a:gd name="T8" fmla="*/ 16 w 107"/>
                <a:gd name="T9" fmla="*/ 40 h 68"/>
                <a:gd name="T10" fmla="*/ 0 w 107"/>
                <a:gd name="T11" fmla="*/ 58 h 68"/>
                <a:gd name="T12" fmla="*/ 47 w 107"/>
                <a:gd name="T13" fmla="*/ 40 h 68"/>
                <a:gd name="T14" fmla="*/ 77 w 107"/>
                <a:gd name="T15" fmla="*/ 35 h 68"/>
                <a:gd name="T16" fmla="*/ 93 w 107"/>
                <a:gd name="T17" fmla="*/ 2 h 68"/>
                <a:gd name="T18" fmla="*/ 92 w 107"/>
                <a:gd name="T19" fmla="*/ 0 h 68"/>
                <a:gd name="T20" fmla="*/ 73 w 107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68">
                  <a:moveTo>
                    <a:pt x="73" y="0"/>
                  </a:moveTo>
                  <a:cubicBezTo>
                    <a:pt x="64" y="0"/>
                    <a:pt x="65" y="2"/>
                    <a:pt x="55" y="8"/>
                  </a:cubicBezTo>
                  <a:cubicBezTo>
                    <a:pt x="45" y="15"/>
                    <a:pt x="45" y="7"/>
                    <a:pt x="36" y="11"/>
                  </a:cubicBezTo>
                  <a:cubicBezTo>
                    <a:pt x="27" y="15"/>
                    <a:pt x="27" y="19"/>
                    <a:pt x="26" y="27"/>
                  </a:cubicBezTo>
                  <a:cubicBezTo>
                    <a:pt x="24" y="34"/>
                    <a:pt x="20" y="38"/>
                    <a:pt x="16" y="40"/>
                  </a:cubicBezTo>
                  <a:cubicBezTo>
                    <a:pt x="2" y="46"/>
                    <a:pt x="4" y="44"/>
                    <a:pt x="0" y="58"/>
                  </a:cubicBezTo>
                  <a:cubicBezTo>
                    <a:pt x="8" y="68"/>
                    <a:pt x="24" y="55"/>
                    <a:pt x="47" y="40"/>
                  </a:cubicBezTo>
                  <a:cubicBezTo>
                    <a:pt x="52" y="37"/>
                    <a:pt x="72" y="37"/>
                    <a:pt x="77" y="35"/>
                  </a:cubicBezTo>
                  <a:cubicBezTo>
                    <a:pt x="98" y="25"/>
                    <a:pt x="107" y="18"/>
                    <a:pt x="93" y="2"/>
                  </a:cubicBezTo>
                  <a:cubicBezTo>
                    <a:pt x="93" y="1"/>
                    <a:pt x="92" y="1"/>
                    <a:pt x="92" y="0"/>
                  </a:cubicBezTo>
                  <a:cubicBezTo>
                    <a:pt x="85" y="1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20"/>
            <p:cNvSpPr>
              <a:spLocks/>
            </p:cNvSpPr>
            <p:nvPr/>
          </p:nvSpPr>
          <p:spPr bwMode="auto">
            <a:xfrm>
              <a:off x="3746" y="1955"/>
              <a:ext cx="171" cy="125"/>
            </a:xfrm>
            <a:custGeom>
              <a:avLst/>
              <a:gdLst>
                <a:gd name="T0" fmla="*/ 1 w 99"/>
                <a:gd name="T1" fmla="*/ 58 h 72"/>
                <a:gd name="T2" fmla="*/ 1 w 99"/>
                <a:gd name="T3" fmla="*/ 58 h 72"/>
                <a:gd name="T4" fmla="*/ 4 w 99"/>
                <a:gd name="T5" fmla="*/ 68 h 72"/>
                <a:gd name="T6" fmla="*/ 7 w 99"/>
                <a:gd name="T7" fmla="*/ 72 h 72"/>
                <a:gd name="T8" fmla="*/ 23 w 99"/>
                <a:gd name="T9" fmla="*/ 54 h 72"/>
                <a:gd name="T10" fmla="*/ 33 w 99"/>
                <a:gd name="T11" fmla="*/ 41 h 72"/>
                <a:gd name="T12" fmla="*/ 43 w 99"/>
                <a:gd name="T13" fmla="*/ 25 h 72"/>
                <a:gd name="T14" fmla="*/ 62 w 99"/>
                <a:gd name="T15" fmla="*/ 22 h 72"/>
                <a:gd name="T16" fmla="*/ 80 w 99"/>
                <a:gd name="T17" fmla="*/ 14 h 72"/>
                <a:gd name="T18" fmla="*/ 99 w 99"/>
                <a:gd name="T19" fmla="*/ 14 h 72"/>
                <a:gd name="T20" fmla="*/ 80 w 99"/>
                <a:gd name="T21" fmla="*/ 3 h 72"/>
                <a:gd name="T22" fmla="*/ 30 w 99"/>
                <a:gd name="T23" fmla="*/ 19 h 72"/>
                <a:gd name="T24" fmla="*/ 1 w 99"/>
                <a:gd name="T25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2"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" y="61"/>
                    <a:pt x="2" y="65"/>
                    <a:pt x="4" y="68"/>
                  </a:cubicBezTo>
                  <a:cubicBezTo>
                    <a:pt x="5" y="70"/>
                    <a:pt x="6" y="71"/>
                    <a:pt x="7" y="72"/>
                  </a:cubicBezTo>
                  <a:cubicBezTo>
                    <a:pt x="11" y="58"/>
                    <a:pt x="9" y="60"/>
                    <a:pt x="23" y="54"/>
                  </a:cubicBezTo>
                  <a:cubicBezTo>
                    <a:pt x="27" y="52"/>
                    <a:pt x="31" y="48"/>
                    <a:pt x="33" y="41"/>
                  </a:cubicBezTo>
                  <a:cubicBezTo>
                    <a:pt x="34" y="33"/>
                    <a:pt x="34" y="29"/>
                    <a:pt x="43" y="25"/>
                  </a:cubicBezTo>
                  <a:cubicBezTo>
                    <a:pt x="52" y="21"/>
                    <a:pt x="52" y="29"/>
                    <a:pt x="62" y="22"/>
                  </a:cubicBezTo>
                  <a:cubicBezTo>
                    <a:pt x="72" y="16"/>
                    <a:pt x="71" y="14"/>
                    <a:pt x="80" y="14"/>
                  </a:cubicBezTo>
                  <a:cubicBezTo>
                    <a:pt x="89" y="14"/>
                    <a:pt x="92" y="15"/>
                    <a:pt x="99" y="14"/>
                  </a:cubicBezTo>
                  <a:cubicBezTo>
                    <a:pt x="93" y="8"/>
                    <a:pt x="87" y="4"/>
                    <a:pt x="80" y="3"/>
                  </a:cubicBezTo>
                  <a:cubicBezTo>
                    <a:pt x="64" y="0"/>
                    <a:pt x="47" y="8"/>
                    <a:pt x="30" y="19"/>
                  </a:cubicBezTo>
                  <a:cubicBezTo>
                    <a:pt x="9" y="32"/>
                    <a:pt x="0" y="45"/>
                    <a:pt x="1" y="5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21"/>
            <p:cNvSpPr>
              <a:spLocks/>
            </p:cNvSpPr>
            <p:nvPr/>
          </p:nvSpPr>
          <p:spPr bwMode="auto">
            <a:xfrm>
              <a:off x="3856" y="2007"/>
              <a:ext cx="73" cy="38"/>
            </a:xfrm>
            <a:custGeom>
              <a:avLst/>
              <a:gdLst>
                <a:gd name="T0" fmla="*/ 42 w 42"/>
                <a:gd name="T1" fmla="*/ 4 h 22"/>
                <a:gd name="T2" fmla="*/ 31 w 42"/>
                <a:gd name="T3" fmla="*/ 2 h 22"/>
                <a:gd name="T4" fmla="*/ 21 w 42"/>
                <a:gd name="T5" fmla="*/ 9 h 22"/>
                <a:gd name="T6" fmla="*/ 8 w 42"/>
                <a:gd name="T7" fmla="*/ 17 h 22"/>
                <a:gd name="T8" fmla="*/ 0 w 42"/>
                <a:gd name="T9" fmla="*/ 22 h 22"/>
                <a:gd name="T10" fmla="*/ 18 w 42"/>
                <a:gd name="T11" fmla="*/ 20 h 22"/>
                <a:gd name="T12" fmla="*/ 21 w 42"/>
                <a:gd name="T13" fmla="*/ 18 h 22"/>
                <a:gd name="T14" fmla="*/ 34 w 42"/>
                <a:gd name="T15" fmla="*/ 11 h 22"/>
                <a:gd name="T16" fmla="*/ 42 w 42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2">
                  <a:moveTo>
                    <a:pt x="42" y="4"/>
                  </a:moveTo>
                  <a:cubicBezTo>
                    <a:pt x="42" y="4"/>
                    <a:pt x="37" y="0"/>
                    <a:pt x="31" y="2"/>
                  </a:cubicBezTo>
                  <a:cubicBezTo>
                    <a:pt x="25" y="4"/>
                    <a:pt x="25" y="4"/>
                    <a:pt x="21" y="9"/>
                  </a:cubicBezTo>
                  <a:cubicBezTo>
                    <a:pt x="16" y="13"/>
                    <a:pt x="14" y="15"/>
                    <a:pt x="8" y="17"/>
                  </a:cubicBezTo>
                  <a:cubicBezTo>
                    <a:pt x="2" y="18"/>
                    <a:pt x="0" y="22"/>
                    <a:pt x="0" y="22"/>
                  </a:cubicBezTo>
                  <a:cubicBezTo>
                    <a:pt x="0" y="22"/>
                    <a:pt x="17" y="20"/>
                    <a:pt x="18" y="20"/>
                  </a:cubicBezTo>
                  <a:cubicBezTo>
                    <a:pt x="18" y="20"/>
                    <a:pt x="20" y="19"/>
                    <a:pt x="21" y="18"/>
                  </a:cubicBezTo>
                  <a:cubicBezTo>
                    <a:pt x="21" y="18"/>
                    <a:pt x="32" y="13"/>
                    <a:pt x="34" y="11"/>
                  </a:cubicBezTo>
                  <a:cubicBezTo>
                    <a:pt x="34" y="11"/>
                    <a:pt x="40" y="8"/>
                    <a:pt x="42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22"/>
            <p:cNvSpPr>
              <a:spLocks/>
            </p:cNvSpPr>
            <p:nvPr/>
          </p:nvSpPr>
          <p:spPr bwMode="auto">
            <a:xfrm>
              <a:off x="3746" y="1955"/>
              <a:ext cx="138" cy="100"/>
            </a:xfrm>
            <a:custGeom>
              <a:avLst/>
              <a:gdLst>
                <a:gd name="T0" fmla="*/ 30 w 80"/>
                <a:gd name="T1" fmla="*/ 19 h 58"/>
                <a:gd name="T2" fmla="*/ 80 w 80"/>
                <a:gd name="T3" fmla="*/ 3 h 58"/>
                <a:gd name="T4" fmla="*/ 76 w 80"/>
                <a:gd name="T5" fmla="*/ 7 h 58"/>
                <a:gd name="T6" fmla="*/ 67 w 80"/>
                <a:gd name="T7" fmla="*/ 9 h 58"/>
                <a:gd name="T8" fmla="*/ 50 w 80"/>
                <a:gd name="T9" fmla="*/ 14 h 58"/>
                <a:gd name="T10" fmla="*/ 36 w 80"/>
                <a:gd name="T11" fmla="*/ 23 h 58"/>
                <a:gd name="T12" fmla="*/ 29 w 80"/>
                <a:gd name="T13" fmla="*/ 38 h 58"/>
                <a:gd name="T14" fmla="*/ 14 w 80"/>
                <a:gd name="T15" fmla="*/ 49 h 58"/>
                <a:gd name="T16" fmla="*/ 1 w 80"/>
                <a:gd name="T17" fmla="*/ 58 h 58"/>
                <a:gd name="T18" fmla="*/ 30 w 80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8">
                  <a:moveTo>
                    <a:pt x="30" y="19"/>
                  </a:moveTo>
                  <a:cubicBezTo>
                    <a:pt x="47" y="8"/>
                    <a:pt x="64" y="0"/>
                    <a:pt x="80" y="3"/>
                  </a:cubicBezTo>
                  <a:cubicBezTo>
                    <a:pt x="80" y="5"/>
                    <a:pt x="79" y="7"/>
                    <a:pt x="76" y="7"/>
                  </a:cubicBezTo>
                  <a:cubicBezTo>
                    <a:pt x="71" y="9"/>
                    <a:pt x="75" y="10"/>
                    <a:pt x="67" y="9"/>
                  </a:cubicBezTo>
                  <a:cubicBezTo>
                    <a:pt x="59" y="8"/>
                    <a:pt x="55" y="10"/>
                    <a:pt x="50" y="14"/>
                  </a:cubicBezTo>
                  <a:cubicBezTo>
                    <a:pt x="45" y="17"/>
                    <a:pt x="43" y="18"/>
                    <a:pt x="36" y="23"/>
                  </a:cubicBezTo>
                  <a:cubicBezTo>
                    <a:pt x="30" y="27"/>
                    <a:pt x="33" y="34"/>
                    <a:pt x="29" y="38"/>
                  </a:cubicBezTo>
                  <a:cubicBezTo>
                    <a:pt x="26" y="43"/>
                    <a:pt x="20" y="50"/>
                    <a:pt x="14" y="49"/>
                  </a:cubicBezTo>
                  <a:cubicBezTo>
                    <a:pt x="9" y="49"/>
                    <a:pt x="1" y="58"/>
                    <a:pt x="1" y="58"/>
                  </a:cubicBezTo>
                  <a:cubicBezTo>
                    <a:pt x="0" y="45"/>
                    <a:pt x="9" y="32"/>
                    <a:pt x="30" y="19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23"/>
            <p:cNvSpPr>
              <a:spLocks/>
            </p:cNvSpPr>
            <p:nvPr/>
          </p:nvSpPr>
          <p:spPr bwMode="auto">
            <a:xfrm>
              <a:off x="3867" y="1995"/>
              <a:ext cx="15" cy="14"/>
            </a:xfrm>
            <a:custGeom>
              <a:avLst/>
              <a:gdLst>
                <a:gd name="T0" fmla="*/ 3 w 9"/>
                <a:gd name="T1" fmla="*/ 4 h 8"/>
                <a:gd name="T2" fmla="*/ 5 w 9"/>
                <a:gd name="T3" fmla="*/ 0 h 8"/>
                <a:gd name="T4" fmla="*/ 9 w 9"/>
                <a:gd name="T5" fmla="*/ 4 h 8"/>
                <a:gd name="T6" fmla="*/ 5 w 9"/>
                <a:gd name="T7" fmla="*/ 8 h 8"/>
                <a:gd name="T8" fmla="*/ 3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4"/>
                  </a:moveTo>
                  <a:cubicBezTo>
                    <a:pt x="3" y="2"/>
                    <a:pt x="1" y="0"/>
                    <a:pt x="5" y="0"/>
                  </a:cubicBezTo>
                  <a:cubicBezTo>
                    <a:pt x="9" y="0"/>
                    <a:pt x="9" y="2"/>
                    <a:pt x="9" y="4"/>
                  </a:cubicBezTo>
                  <a:cubicBezTo>
                    <a:pt x="9" y="6"/>
                    <a:pt x="9" y="8"/>
                    <a:pt x="5" y="8"/>
                  </a:cubicBezTo>
                  <a:cubicBezTo>
                    <a:pt x="0" y="8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24"/>
            <p:cNvSpPr>
              <a:spLocks/>
            </p:cNvSpPr>
            <p:nvPr/>
          </p:nvSpPr>
          <p:spPr bwMode="auto">
            <a:xfrm>
              <a:off x="3803" y="2026"/>
              <a:ext cx="26" cy="17"/>
            </a:xfrm>
            <a:custGeom>
              <a:avLst/>
              <a:gdLst>
                <a:gd name="T0" fmla="*/ 0 w 15"/>
                <a:gd name="T1" fmla="*/ 7 h 10"/>
                <a:gd name="T2" fmla="*/ 10 w 15"/>
                <a:gd name="T3" fmla="*/ 0 h 10"/>
                <a:gd name="T4" fmla="*/ 14 w 15"/>
                <a:gd name="T5" fmla="*/ 6 h 10"/>
                <a:gd name="T6" fmla="*/ 9 w 15"/>
                <a:gd name="T7" fmla="*/ 9 h 10"/>
                <a:gd name="T8" fmla="*/ 0 w 1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7"/>
                  </a:moveTo>
                  <a:cubicBezTo>
                    <a:pt x="0" y="4"/>
                    <a:pt x="6" y="0"/>
                    <a:pt x="10" y="0"/>
                  </a:cubicBezTo>
                  <a:cubicBezTo>
                    <a:pt x="14" y="0"/>
                    <a:pt x="15" y="3"/>
                    <a:pt x="14" y="6"/>
                  </a:cubicBezTo>
                  <a:cubicBezTo>
                    <a:pt x="14" y="9"/>
                    <a:pt x="13" y="9"/>
                    <a:pt x="9" y="9"/>
                  </a:cubicBezTo>
                  <a:cubicBezTo>
                    <a:pt x="5" y="9"/>
                    <a:pt x="0" y="10"/>
                    <a:pt x="0" y="7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25"/>
            <p:cNvSpPr>
              <a:spLocks/>
            </p:cNvSpPr>
            <p:nvPr/>
          </p:nvSpPr>
          <p:spPr bwMode="auto">
            <a:xfrm>
              <a:off x="3837" y="2002"/>
              <a:ext cx="7" cy="12"/>
            </a:xfrm>
            <a:custGeom>
              <a:avLst/>
              <a:gdLst>
                <a:gd name="T0" fmla="*/ 0 w 4"/>
                <a:gd name="T1" fmla="*/ 3 h 7"/>
                <a:gd name="T2" fmla="*/ 3 w 4"/>
                <a:gd name="T3" fmla="*/ 0 h 7"/>
                <a:gd name="T4" fmla="*/ 3 w 4"/>
                <a:gd name="T5" fmla="*/ 3 h 7"/>
                <a:gd name="T6" fmla="*/ 2 w 4"/>
                <a:gd name="T7" fmla="*/ 7 h 7"/>
                <a:gd name="T8" fmla="*/ 0 w 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3" y="2"/>
                    <a:pt x="3" y="3"/>
                  </a:cubicBezTo>
                  <a:cubicBezTo>
                    <a:pt x="3" y="5"/>
                    <a:pt x="4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8" name="Group 897"/>
          <p:cNvGrpSpPr/>
          <p:nvPr/>
        </p:nvGrpSpPr>
        <p:grpSpPr>
          <a:xfrm>
            <a:off x="6377107" y="0"/>
            <a:ext cx="1118703" cy="627034"/>
            <a:chOff x="5874754" y="1345535"/>
            <a:chExt cx="5881521" cy="3296597"/>
          </a:xfrm>
        </p:grpSpPr>
        <p:sp>
          <p:nvSpPr>
            <p:cNvPr id="899" name="Freeform 5"/>
            <p:cNvSpPr>
              <a:spLocks/>
            </p:cNvSpPr>
            <p:nvPr/>
          </p:nvSpPr>
          <p:spPr bwMode="auto">
            <a:xfrm rot="21354522">
              <a:off x="5874754" y="1345535"/>
              <a:ext cx="5881521" cy="3296597"/>
            </a:xfrm>
            <a:custGeom>
              <a:avLst/>
              <a:gdLst>
                <a:gd name="T0" fmla="*/ 395 w 417"/>
                <a:gd name="T1" fmla="*/ 6 h 232"/>
                <a:gd name="T2" fmla="*/ 99 w 417"/>
                <a:gd name="T3" fmla="*/ 202 h 232"/>
                <a:gd name="T4" fmla="*/ 11 w 417"/>
                <a:gd name="T5" fmla="*/ 192 h 232"/>
                <a:gd name="T6" fmla="*/ 52 w 417"/>
                <a:gd name="T7" fmla="*/ 114 h 232"/>
                <a:gd name="T8" fmla="*/ 395 w 417"/>
                <a:gd name="T9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2">
                  <a:moveTo>
                    <a:pt x="395" y="6"/>
                  </a:moveTo>
                  <a:cubicBezTo>
                    <a:pt x="417" y="0"/>
                    <a:pt x="145" y="163"/>
                    <a:pt x="99" y="202"/>
                  </a:cubicBezTo>
                  <a:cubicBezTo>
                    <a:pt x="64" y="232"/>
                    <a:pt x="22" y="214"/>
                    <a:pt x="11" y="192"/>
                  </a:cubicBezTo>
                  <a:cubicBezTo>
                    <a:pt x="0" y="169"/>
                    <a:pt x="8" y="125"/>
                    <a:pt x="52" y="114"/>
                  </a:cubicBezTo>
                  <a:cubicBezTo>
                    <a:pt x="128" y="96"/>
                    <a:pt x="330" y="23"/>
                    <a:pt x="395" y="6"/>
                  </a:cubicBezTo>
                  <a:close/>
                </a:path>
              </a:pathLst>
            </a:custGeom>
            <a:solidFill>
              <a:srgbClr val="4E5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00" name="Group 899"/>
            <p:cNvGrpSpPr/>
            <p:nvPr/>
          </p:nvGrpSpPr>
          <p:grpSpPr>
            <a:xfrm>
              <a:off x="5985680" y="1433016"/>
              <a:ext cx="5497054" cy="3026652"/>
              <a:chOff x="5985680" y="1433016"/>
              <a:chExt cx="5497054" cy="3026652"/>
            </a:xfrm>
          </p:grpSpPr>
          <p:sp>
            <p:nvSpPr>
              <p:cNvPr id="901" name="AutoShape 3"/>
              <p:cNvSpPr>
                <a:spLocks noChangeAspect="1" noChangeArrowheads="1" noTextEdit="1"/>
              </p:cNvSpPr>
              <p:nvPr/>
            </p:nvSpPr>
            <p:spPr bwMode="auto">
              <a:xfrm rot="21354522">
                <a:off x="5985680" y="1433016"/>
                <a:ext cx="5497054" cy="3026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6"/>
              <p:cNvSpPr>
                <a:spLocks/>
              </p:cNvSpPr>
              <p:nvPr/>
            </p:nvSpPr>
            <p:spPr bwMode="auto">
              <a:xfrm rot="21354522">
                <a:off x="6236348" y="1981192"/>
                <a:ext cx="4319114" cy="2331340"/>
              </a:xfrm>
              <a:custGeom>
                <a:avLst/>
                <a:gdLst>
                  <a:gd name="T0" fmla="*/ 290 w 306"/>
                  <a:gd name="T1" fmla="*/ 4 h 164"/>
                  <a:gd name="T2" fmla="*/ 70 w 306"/>
                  <a:gd name="T3" fmla="*/ 143 h 164"/>
                  <a:gd name="T4" fmla="*/ 8 w 306"/>
                  <a:gd name="T5" fmla="*/ 136 h 164"/>
                  <a:gd name="T6" fmla="*/ 40 w 306"/>
                  <a:gd name="T7" fmla="*/ 83 h 164"/>
                  <a:gd name="T8" fmla="*/ 290 w 306"/>
                  <a:gd name="T9" fmla="*/ 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164">
                    <a:moveTo>
                      <a:pt x="290" y="4"/>
                    </a:moveTo>
                    <a:cubicBezTo>
                      <a:pt x="306" y="0"/>
                      <a:pt x="110" y="112"/>
                      <a:pt x="70" y="143"/>
                    </a:cubicBezTo>
                    <a:cubicBezTo>
                      <a:pt x="43" y="164"/>
                      <a:pt x="16" y="153"/>
                      <a:pt x="8" y="136"/>
                    </a:cubicBezTo>
                    <a:cubicBezTo>
                      <a:pt x="0" y="119"/>
                      <a:pt x="8" y="93"/>
                      <a:pt x="40" y="83"/>
                    </a:cubicBezTo>
                    <a:cubicBezTo>
                      <a:pt x="94" y="65"/>
                      <a:pt x="242" y="16"/>
                      <a:pt x="290" y="4"/>
                    </a:cubicBezTo>
                    <a:close/>
                  </a:path>
                </a:pathLst>
              </a:custGeom>
              <a:solidFill>
                <a:srgbClr val="8AA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7"/>
              <p:cNvSpPr>
                <a:spLocks/>
              </p:cNvSpPr>
              <p:nvPr/>
            </p:nvSpPr>
            <p:spPr bwMode="auto">
              <a:xfrm rot="21354522">
                <a:off x="6098615" y="3163481"/>
                <a:ext cx="1537866" cy="1259742"/>
              </a:xfrm>
              <a:custGeom>
                <a:avLst/>
                <a:gdLst>
                  <a:gd name="T0" fmla="*/ 101 w 109"/>
                  <a:gd name="T1" fmla="*/ 22 h 89"/>
                  <a:gd name="T2" fmla="*/ 70 w 109"/>
                  <a:gd name="T3" fmla="*/ 77 h 89"/>
                  <a:gd name="T4" fmla="*/ 8 w 109"/>
                  <a:gd name="T5" fmla="*/ 67 h 89"/>
                  <a:gd name="T6" fmla="*/ 39 w 109"/>
                  <a:gd name="T7" fmla="*/ 13 h 89"/>
                  <a:gd name="T8" fmla="*/ 101 w 109"/>
                  <a:gd name="T9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9">
                    <a:moveTo>
                      <a:pt x="101" y="22"/>
                    </a:moveTo>
                    <a:cubicBezTo>
                      <a:pt x="109" y="40"/>
                      <a:pt x="96" y="65"/>
                      <a:pt x="70" y="77"/>
                    </a:cubicBezTo>
                    <a:cubicBezTo>
                      <a:pt x="45" y="89"/>
                      <a:pt x="17" y="85"/>
                      <a:pt x="8" y="67"/>
                    </a:cubicBezTo>
                    <a:cubicBezTo>
                      <a:pt x="0" y="49"/>
                      <a:pt x="13" y="25"/>
                      <a:pt x="39" y="13"/>
                    </a:cubicBezTo>
                    <a:cubicBezTo>
                      <a:pt x="64" y="0"/>
                      <a:pt x="92" y="5"/>
                      <a:pt x="10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04" name="Group 903"/>
          <p:cNvGrpSpPr>
            <a:grpSpLocks noChangeAspect="1"/>
          </p:cNvGrpSpPr>
          <p:nvPr/>
        </p:nvGrpSpPr>
        <p:grpSpPr bwMode="auto">
          <a:xfrm rot="5554278">
            <a:off x="6933052" y="4716286"/>
            <a:ext cx="696559" cy="736052"/>
            <a:chOff x="3258" y="1544"/>
            <a:chExt cx="1164" cy="1230"/>
          </a:xfrm>
        </p:grpSpPr>
        <p:sp>
          <p:nvSpPr>
            <p:cNvPr id="905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60" y="1546"/>
              <a:ext cx="1160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52"/>
            <p:cNvSpPr>
              <a:spLocks/>
            </p:cNvSpPr>
            <p:nvPr/>
          </p:nvSpPr>
          <p:spPr bwMode="auto">
            <a:xfrm>
              <a:off x="3293" y="1544"/>
              <a:ext cx="484" cy="533"/>
            </a:xfrm>
            <a:custGeom>
              <a:avLst/>
              <a:gdLst>
                <a:gd name="T0" fmla="*/ 0 w 484"/>
                <a:gd name="T1" fmla="*/ 179 h 533"/>
                <a:gd name="T2" fmla="*/ 201 w 484"/>
                <a:gd name="T3" fmla="*/ 0 h 533"/>
                <a:gd name="T4" fmla="*/ 484 w 484"/>
                <a:gd name="T5" fmla="*/ 399 h 533"/>
                <a:gd name="T6" fmla="*/ 333 w 484"/>
                <a:gd name="T7" fmla="*/ 533 h 533"/>
                <a:gd name="T8" fmla="*/ 0 w 484"/>
                <a:gd name="T9" fmla="*/ 1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533">
                  <a:moveTo>
                    <a:pt x="0" y="179"/>
                  </a:moveTo>
                  <a:lnTo>
                    <a:pt x="201" y="0"/>
                  </a:lnTo>
                  <a:lnTo>
                    <a:pt x="484" y="399"/>
                  </a:lnTo>
                  <a:lnTo>
                    <a:pt x="333" y="53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53"/>
            <p:cNvSpPr>
              <a:spLocks/>
            </p:cNvSpPr>
            <p:nvPr/>
          </p:nvSpPr>
          <p:spPr bwMode="auto">
            <a:xfrm>
              <a:off x="3293" y="1647"/>
              <a:ext cx="407" cy="430"/>
            </a:xfrm>
            <a:custGeom>
              <a:avLst/>
              <a:gdLst>
                <a:gd name="T0" fmla="*/ 0 w 407"/>
                <a:gd name="T1" fmla="*/ 76 h 430"/>
                <a:gd name="T2" fmla="*/ 86 w 407"/>
                <a:gd name="T3" fmla="*/ 0 h 430"/>
                <a:gd name="T4" fmla="*/ 407 w 407"/>
                <a:gd name="T5" fmla="*/ 365 h 430"/>
                <a:gd name="T6" fmla="*/ 333 w 407"/>
                <a:gd name="T7" fmla="*/ 430 h 430"/>
                <a:gd name="T8" fmla="*/ 0 w 407"/>
                <a:gd name="T9" fmla="*/ 7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30">
                  <a:moveTo>
                    <a:pt x="0" y="76"/>
                  </a:moveTo>
                  <a:lnTo>
                    <a:pt x="86" y="0"/>
                  </a:lnTo>
                  <a:lnTo>
                    <a:pt x="407" y="365"/>
                  </a:lnTo>
                  <a:lnTo>
                    <a:pt x="333" y="43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54"/>
            <p:cNvSpPr>
              <a:spLocks/>
            </p:cNvSpPr>
            <p:nvPr/>
          </p:nvSpPr>
          <p:spPr bwMode="auto">
            <a:xfrm>
              <a:off x="3683" y="2003"/>
              <a:ext cx="144" cy="142"/>
            </a:xfrm>
            <a:custGeom>
              <a:avLst/>
              <a:gdLst>
                <a:gd name="T0" fmla="*/ 51 w 144"/>
                <a:gd name="T1" fmla="*/ 142 h 142"/>
                <a:gd name="T2" fmla="*/ 0 w 144"/>
                <a:gd name="T3" fmla="*/ 83 h 142"/>
                <a:gd name="T4" fmla="*/ 93 w 144"/>
                <a:gd name="T5" fmla="*/ 0 h 142"/>
                <a:gd name="T6" fmla="*/ 144 w 144"/>
                <a:gd name="T7" fmla="*/ 59 h 142"/>
                <a:gd name="T8" fmla="*/ 51 w 14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2">
                  <a:moveTo>
                    <a:pt x="51" y="142"/>
                  </a:moveTo>
                  <a:lnTo>
                    <a:pt x="0" y="83"/>
                  </a:lnTo>
                  <a:lnTo>
                    <a:pt x="93" y="0"/>
                  </a:lnTo>
                  <a:lnTo>
                    <a:pt x="144" y="59"/>
                  </a:lnTo>
                  <a:lnTo>
                    <a:pt x="51" y="142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55"/>
            <p:cNvSpPr>
              <a:spLocks/>
            </p:cNvSpPr>
            <p:nvPr/>
          </p:nvSpPr>
          <p:spPr bwMode="auto">
            <a:xfrm>
              <a:off x="3683" y="2059"/>
              <a:ext cx="82" cy="86"/>
            </a:xfrm>
            <a:custGeom>
              <a:avLst/>
              <a:gdLst>
                <a:gd name="T0" fmla="*/ 51 w 82"/>
                <a:gd name="T1" fmla="*/ 86 h 86"/>
                <a:gd name="T2" fmla="*/ 0 w 82"/>
                <a:gd name="T3" fmla="*/ 27 h 86"/>
                <a:gd name="T4" fmla="*/ 31 w 82"/>
                <a:gd name="T5" fmla="*/ 0 h 86"/>
                <a:gd name="T6" fmla="*/ 82 w 82"/>
                <a:gd name="T7" fmla="*/ 56 h 86"/>
                <a:gd name="T8" fmla="*/ 51 w 82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6">
                  <a:moveTo>
                    <a:pt x="51" y="86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82" y="56"/>
                  </a:lnTo>
                  <a:lnTo>
                    <a:pt x="51" y="86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56"/>
            <p:cNvSpPr>
              <a:spLocks noEditPoints="1"/>
            </p:cNvSpPr>
            <p:nvPr/>
          </p:nvSpPr>
          <p:spPr bwMode="auto">
            <a:xfrm>
              <a:off x="3317" y="1577"/>
              <a:ext cx="440" cy="469"/>
            </a:xfrm>
            <a:custGeom>
              <a:avLst/>
              <a:gdLst>
                <a:gd name="T0" fmla="*/ 12 w 440"/>
                <a:gd name="T1" fmla="*/ 184 h 469"/>
                <a:gd name="T2" fmla="*/ 50 w 440"/>
                <a:gd name="T3" fmla="*/ 225 h 469"/>
                <a:gd name="T4" fmla="*/ 87 w 440"/>
                <a:gd name="T5" fmla="*/ 265 h 469"/>
                <a:gd name="T6" fmla="*/ 125 w 440"/>
                <a:gd name="T7" fmla="*/ 304 h 469"/>
                <a:gd name="T8" fmla="*/ 161 w 440"/>
                <a:gd name="T9" fmla="*/ 344 h 469"/>
                <a:gd name="T10" fmla="*/ 199 w 440"/>
                <a:gd name="T11" fmla="*/ 383 h 469"/>
                <a:gd name="T12" fmla="*/ 237 w 440"/>
                <a:gd name="T13" fmla="*/ 423 h 469"/>
                <a:gd name="T14" fmla="*/ 275 w 440"/>
                <a:gd name="T15" fmla="*/ 464 h 469"/>
                <a:gd name="T16" fmla="*/ 349 w 440"/>
                <a:gd name="T17" fmla="*/ 466 h 469"/>
                <a:gd name="T18" fmla="*/ 374 w 440"/>
                <a:gd name="T19" fmla="*/ 442 h 469"/>
                <a:gd name="T20" fmla="*/ 412 w 440"/>
                <a:gd name="T21" fmla="*/ 409 h 469"/>
                <a:gd name="T22" fmla="*/ 440 w 440"/>
                <a:gd name="T23" fmla="*/ 385 h 469"/>
                <a:gd name="T24" fmla="*/ 409 w 440"/>
                <a:gd name="T25" fmla="*/ 346 h 469"/>
                <a:gd name="T26" fmla="*/ 374 w 440"/>
                <a:gd name="T27" fmla="*/ 303 h 469"/>
                <a:gd name="T28" fmla="*/ 340 w 440"/>
                <a:gd name="T29" fmla="*/ 258 h 469"/>
                <a:gd name="T30" fmla="*/ 307 w 440"/>
                <a:gd name="T31" fmla="*/ 215 h 469"/>
                <a:gd name="T32" fmla="*/ 273 w 440"/>
                <a:gd name="T33" fmla="*/ 172 h 469"/>
                <a:gd name="T34" fmla="*/ 240 w 440"/>
                <a:gd name="T35" fmla="*/ 129 h 469"/>
                <a:gd name="T36" fmla="*/ 206 w 440"/>
                <a:gd name="T37" fmla="*/ 86 h 469"/>
                <a:gd name="T38" fmla="*/ 173 w 440"/>
                <a:gd name="T39" fmla="*/ 43 h 469"/>
                <a:gd name="T40" fmla="*/ 134 w 440"/>
                <a:gd name="T41" fmla="*/ 77 h 469"/>
                <a:gd name="T42" fmla="*/ 79 w 440"/>
                <a:gd name="T43" fmla="*/ 125 h 469"/>
                <a:gd name="T44" fmla="*/ 41 w 440"/>
                <a:gd name="T45" fmla="*/ 160 h 469"/>
                <a:gd name="T46" fmla="*/ 379 w 440"/>
                <a:gd name="T47" fmla="*/ 370 h 469"/>
                <a:gd name="T48" fmla="*/ 376 w 440"/>
                <a:gd name="T49" fmla="*/ 373 h 469"/>
                <a:gd name="T50" fmla="*/ 304 w 440"/>
                <a:gd name="T51" fmla="*/ 373 h 469"/>
                <a:gd name="T52" fmla="*/ 304 w 440"/>
                <a:gd name="T53" fmla="*/ 373 h 469"/>
                <a:gd name="T54" fmla="*/ 312 w 440"/>
                <a:gd name="T55" fmla="*/ 291 h 469"/>
                <a:gd name="T56" fmla="*/ 304 w 440"/>
                <a:gd name="T57" fmla="*/ 365 h 469"/>
                <a:gd name="T58" fmla="*/ 299 w 440"/>
                <a:gd name="T59" fmla="*/ 368 h 469"/>
                <a:gd name="T60" fmla="*/ 306 w 440"/>
                <a:gd name="T61" fmla="*/ 224 h 469"/>
                <a:gd name="T62" fmla="*/ 306 w 440"/>
                <a:gd name="T63" fmla="*/ 224 h 469"/>
                <a:gd name="T64" fmla="*/ 232 w 440"/>
                <a:gd name="T65" fmla="*/ 289 h 469"/>
                <a:gd name="T66" fmla="*/ 235 w 440"/>
                <a:gd name="T67" fmla="*/ 353 h 469"/>
                <a:gd name="T68" fmla="*/ 304 w 440"/>
                <a:gd name="T69" fmla="*/ 218 h 469"/>
                <a:gd name="T70" fmla="*/ 239 w 440"/>
                <a:gd name="T71" fmla="*/ 210 h 469"/>
                <a:gd name="T72" fmla="*/ 239 w 440"/>
                <a:gd name="T73" fmla="*/ 210 h 469"/>
                <a:gd name="T74" fmla="*/ 161 w 440"/>
                <a:gd name="T75" fmla="*/ 279 h 469"/>
                <a:gd name="T76" fmla="*/ 239 w 440"/>
                <a:gd name="T77" fmla="*/ 203 h 469"/>
                <a:gd name="T78" fmla="*/ 235 w 440"/>
                <a:gd name="T79" fmla="*/ 206 h 469"/>
                <a:gd name="T80" fmla="*/ 154 w 440"/>
                <a:gd name="T81" fmla="*/ 213 h 469"/>
                <a:gd name="T82" fmla="*/ 154 w 440"/>
                <a:gd name="T83" fmla="*/ 213 h 469"/>
                <a:gd name="T84" fmla="*/ 173 w 440"/>
                <a:gd name="T85" fmla="*/ 122 h 469"/>
                <a:gd name="T86" fmla="*/ 154 w 440"/>
                <a:gd name="T87" fmla="*/ 205 h 469"/>
                <a:gd name="T88" fmla="*/ 149 w 440"/>
                <a:gd name="T89" fmla="*/ 208 h 469"/>
                <a:gd name="T90" fmla="*/ 172 w 440"/>
                <a:gd name="T91" fmla="*/ 50 h 469"/>
                <a:gd name="T92" fmla="*/ 172 w 440"/>
                <a:gd name="T93" fmla="*/ 50 h 469"/>
                <a:gd name="T94" fmla="*/ 82 w 440"/>
                <a:gd name="T95" fmla="*/ 129 h 469"/>
                <a:gd name="T96" fmla="*/ 79 w 440"/>
                <a:gd name="T97" fmla="*/ 1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69">
                  <a:moveTo>
                    <a:pt x="3" y="122"/>
                  </a:moveTo>
                  <a:lnTo>
                    <a:pt x="0" y="125"/>
                  </a:lnTo>
                  <a:lnTo>
                    <a:pt x="37" y="163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41" y="167"/>
                  </a:lnTo>
                  <a:lnTo>
                    <a:pt x="75" y="201"/>
                  </a:lnTo>
                  <a:lnTo>
                    <a:pt x="50" y="225"/>
                  </a:lnTo>
                  <a:lnTo>
                    <a:pt x="53" y="229"/>
                  </a:lnTo>
                  <a:lnTo>
                    <a:pt x="79" y="205"/>
                  </a:lnTo>
                  <a:lnTo>
                    <a:pt x="115" y="241"/>
                  </a:lnTo>
                  <a:lnTo>
                    <a:pt x="87" y="265"/>
                  </a:lnTo>
                  <a:lnTo>
                    <a:pt x="91" y="268"/>
                  </a:lnTo>
                  <a:lnTo>
                    <a:pt x="118" y="244"/>
                  </a:lnTo>
                  <a:lnTo>
                    <a:pt x="153" y="279"/>
                  </a:lnTo>
                  <a:lnTo>
                    <a:pt x="125" y="304"/>
                  </a:lnTo>
                  <a:lnTo>
                    <a:pt x="129" y="308"/>
                  </a:lnTo>
                  <a:lnTo>
                    <a:pt x="158" y="282"/>
                  </a:lnTo>
                  <a:lnTo>
                    <a:pt x="192" y="318"/>
                  </a:lnTo>
                  <a:lnTo>
                    <a:pt x="161" y="344"/>
                  </a:lnTo>
                  <a:lnTo>
                    <a:pt x="166" y="347"/>
                  </a:lnTo>
                  <a:lnTo>
                    <a:pt x="196" y="322"/>
                  </a:lnTo>
                  <a:lnTo>
                    <a:pt x="230" y="356"/>
                  </a:lnTo>
                  <a:lnTo>
                    <a:pt x="199" y="383"/>
                  </a:lnTo>
                  <a:lnTo>
                    <a:pt x="202" y="387"/>
                  </a:lnTo>
                  <a:lnTo>
                    <a:pt x="235" y="359"/>
                  </a:lnTo>
                  <a:lnTo>
                    <a:pt x="269" y="396"/>
                  </a:lnTo>
                  <a:lnTo>
                    <a:pt x="237" y="423"/>
                  </a:lnTo>
                  <a:lnTo>
                    <a:pt x="240" y="428"/>
                  </a:lnTo>
                  <a:lnTo>
                    <a:pt x="273" y="399"/>
                  </a:lnTo>
                  <a:lnTo>
                    <a:pt x="309" y="433"/>
                  </a:lnTo>
                  <a:lnTo>
                    <a:pt x="275" y="464"/>
                  </a:lnTo>
                  <a:lnTo>
                    <a:pt x="278" y="468"/>
                  </a:lnTo>
                  <a:lnTo>
                    <a:pt x="312" y="437"/>
                  </a:lnTo>
                  <a:lnTo>
                    <a:pt x="345" y="469"/>
                  </a:lnTo>
                  <a:lnTo>
                    <a:pt x="349" y="466"/>
                  </a:lnTo>
                  <a:lnTo>
                    <a:pt x="316" y="433"/>
                  </a:lnTo>
                  <a:lnTo>
                    <a:pt x="340" y="413"/>
                  </a:lnTo>
                  <a:lnTo>
                    <a:pt x="371" y="445"/>
                  </a:lnTo>
                  <a:lnTo>
                    <a:pt x="374" y="442"/>
                  </a:lnTo>
                  <a:lnTo>
                    <a:pt x="345" y="409"/>
                  </a:lnTo>
                  <a:lnTo>
                    <a:pt x="379" y="378"/>
                  </a:lnTo>
                  <a:lnTo>
                    <a:pt x="409" y="413"/>
                  </a:lnTo>
                  <a:lnTo>
                    <a:pt x="412" y="409"/>
                  </a:lnTo>
                  <a:lnTo>
                    <a:pt x="383" y="375"/>
                  </a:lnTo>
                  <a:lnTo>
                    <a:pt x="407" y="353"/>
                  </a:lnTo>
                  <a:lnTo>
                    <a:pt x="434" y="389"/>
                  </a:lnTo>
                  <a:lnTo>
                    <a:pt x="440" y="385"/>
                  </a:lnTo>
                  <a:lnTo>
                    <a:pt x="412" y="349"/>
                  </a:lnTo>
                  <a:lnTo>
                    <a:pt x="434" y="328"/>
                  </a:lnTo>
                  <a:lnTo>
                    <a:pt x="431" y="325"/>
                  </a:lnTo>
                  <a:lnTo>
                    <a:pt x="409" y="346"/>
                  </a:lnTo>
                  <a:lnTo>
                    <a:pt x="378" y="306"/>
                  </a:lnTo>
                  <a:lnTo>
                    <a:pt x="402" y="284"/>
                  </a:lnTo>
                  <a:lnTo>
                    <a:pt x="398" y="280"/>
                  </a:lnTo>
                  <a:lnTo>
                    <a:pt x="374" y="303"/>
                  </a:lnTo>
                  <a:lnTo>
                    <a:pt x="343" y="263"/>
                  </a:lnTo>
                  <a:lnTo>
                    <a:pt x="371" y="239"/>
                  </a:lnTo>
                  <a:lnTo>
                    <a:pt x="367" y="236"/>
                  </a:lnTo>
                  <a:lnTo>
                    <a:pt x="340" y="258"/>
                  </a:lnTo>
                  <a:lnTo>
                    <a:pt x="311" y="220"/>
                  </a:lnTo>
                  <a:lnTo>
                    <a:pt x="338" y="194"/>
                  </a:lnTo>
                  <a:lnTo>
                    <a:pt x="335" y="191"/>
                  </a:lnTo>
                  <a:lnTo>
                    <a:pt x="307" y="215"/>
                  </a:lnTo>
                  <a:lnTo>
                    <a:pt x="276" y="177"/>
                  </a:lnTo>
                  <a:lnTo>
                    <a:pt x="306" y="150"/>
                  </a:lnTo>
                  <a:lnTo>
                    <a:pt x="304" y="146"/>
                  </a:lnTo>
                  <a:lnTo>
                    <a:pt x="273" y="172"/>
                  </a:lnTo>
                  <a:lnTo>
                    <a:pt x="244" y="132"/>
                  </a:lnTo>
                  <a:lnTo>
                    <a:pt x="275" y="105"/>
                  </a:lnTo>
                  <a:lnTo>
                    <a:pt x="271" y="101"/>
                  </a:lnTo>
                  <a:lnTo>
                    <a:pt x="240" y="129"/>
                  </a:lnTo>
                  <a:lnTo>
                    <a:pt x="209" y="89"/>
                  </a:lnTo>
                  <a:lnTo>
                    <a:pt x="242" y="60"/>
                  </a:lnTo>
                  <a:lnTo>
                    <a:pt x="239" y="57"/>
                  </a:lnTo>
                  <a:lnTo>
                    <a:pt x="206" y="86"/>
                  </a:lnTo>
                  <a:lnTo>
                    <a:pt x="175" y="46"/>
                  </a:lnTo>
                  <a:lnTo>
                    <a:pt x="211" y="15"/>
                  </a:lnTo>
                  <a:lnTo>
                    <a:pt x="208" y="12"/>
                  </a:lnTo>
                  <a:lnTo>
                    <a:pt x="173" y="43"/>
                  </a:lnTo>
                  <a:lnTo>
                    <a:pt x="139" y="0"/>
                  </a:lnTo>
                  <a:lnTo>
                    <a:pt x="135" y="3"/>
                  </a:lnTo>
                  <a:lnTo>
                    <a:pt x="168" y="46"/>
                  </a:lnTo>
                  <a:lnTo>
                    <a:pt x="134" y="77"/>
                  </a:lnTo>
                  <a:lnTo>
                    <a:pt x="99" y="36"/>
                  </a:lnTo>
                  <a:lnTo>
                    <a:pt x="96" y="39"/>
                  </a:lnTo>
                  <a:lnTo>
                    <a:pt x="130" y="81"/>
                  </a:lnTo>
                  <a:lnTo>
                    <a:pt x="79" y="125"/>
                  </a:lnTo>
                  <a:lnTo>
                    <a:pt x="43" y="86"/>
                  </a:lnTo>
                  <a:lnTo>
                    <a:pt x="39" y="89"/>
                  </a:lnTo>
                  <a:lnTo>
                    <a:pt x="75" y="129"/>
                  </a:lnTo>
                  <a:lnTo>
                    <a:pt x="41" y="160"/>
                  </a:lnTo>
                  <a:lnTo>
                    <a:pt x="3" y="122"/>
                  </a:lnTo>
                  <a:close/>
                  <a:moveTo>
                    <a:pt x="374" y="310"/>
                  </a:moveTo>
                  <a:lnTo>
                    <a:pt x="404" y="349"/>
                  </a:lnTo>
                  <a:lnTo>
                    <a:pt x="379" y="370"/>
                  </a:lnTo>
                  <a:lnTo>
                    <a:pt x="349" y="332"/>
                  </a:lnTo>
                  <a:lnTo>
                    <a:pt x="374" y="310"/>
                  </a:lnTo>
                  <a:close/>
                  <a:moveTo>
                    <a:pt x="343" y="335"/>
                  </a:moveTo>
                  <a:lnTo>
                    <a:pt x="376" y="373"/>
                  </a:lnTo>
                  <a:lnTo>
                    <a:pt x="340" y="404"/>
                  </a:lnTo>
                  <a:lnTo>
                    <a:pt x="307" y="368"/>
                  </a:lnTo>
                  <a:lnTo>
                    <a:pt x="343" y="335"/>
                  </a:lnTo>
                  <a:close/>
                  <a:moveTo>
                    <a:pt x="304" y="373"/>
                  </a:moveTo>
                  <a:lnTo>
                    <a:pt x="337" y="408"/>
                  </a:lnTo>
                  <a:lnTo>
                    <a:pt x="312" y="430"/>
                  </a:lnTo>
                  <a:lnTo>
                    <a:pt x="278" y="396"/>
                  </a:lnTo>
                  <a:lnTo>
                    <a:pt x="304" y="373"/>
                  </a:lnTo>
                  <a:close/>
                  <a:moveTo>
                    <a:pt x="340" y="267"/>
                  </a:moveTo>
                  <a:lnTo>
                    <a:pt x="371" y="306"/>
                  </a:lnTo>
                  <a:lnTo>
                    <a:pt x="345" y="328"/>
                  </a:lnTo>
                  <a:lnTo>
                    <a:pt x="312" y="291"/>
                  </a:lnTo>
                  <a:lnTo>
                    <a:pt x="340" y="267"/>
                  </a:lnTo>
                  <a:close/>
                  <a:moveTo>
                    <a:pt x="309" y="294"/>
                  </a:moveTo>
                  <a:lnTo>
                    <a:pt x="340" y="332"/>
                  </a:lnTo>
                  <a:lnTo>
                    <a:pt x="304" y="365"/>
                  </a:lnTo>
                  <a:lnTo>
                    <a:pt x="269" y="328"/>
                  </a:lnTo>
                  <a:lnTo>
                    <a:pt x="309" y="294"/>
                  </a:lnTo>
                  <a:close/>
                  <a:moveTo>
                    <a:pt x="266" y="332"/>
                  </a:moveTo>
                  <a:lnTo>
                    <a:pt x="299" y="368"/>
                  </a:lnTo>
                  <a:lnTo>
                    <a:pt x="273" y="392"/>
                  </a:lnTo>
                  <a:lnTo>
                    <a:pt x="239" y="356"/>
                  </a:lnTo>
                  <a:lnTo>
                    <a:pt x="266" y="332"/>
                  </a:lnTo>
                  <a:close/>
                  <a:moveTo>
                    <a:pt x="306" y="224"/>
                  </a:moveTo>
                  <a:lnTo>
                    <a:pt x="337" y="263"/>
                  </a:lnTo>
                  <a:lnTo>
                    <a:pt x="309" y="287"/>
                  </a:lnTo>
                  <a:lnTo>
                    <a:pt x="278" y="249"/>
                  </a:lnTo>
                  <a:lnTo>
                    <a:pt x="306" y="224"/>
                  </a:lnTo>
                  <a:close/>
                  <a:moveTo>
                    <a:pt x="275" y="253"/>
                  </a:moveTo>
                  <a:lnTo>
                    <a:pt x="306" y="291"/>
                  </a:lnTo>
                  <a:lnTo>
                    <a:pt x="266" y="325"/>
                  </a:lnTo>
                  <a:lnTo>
                    <a:pt x="232" y="289"/>
                  </a:lnTo>
                  <a:lnTo>
                    <a:pt x="275" y="253"/>
                  </a:lnTo>
                  <a:close/>
                  <a:moveTo>
                    <a:pt x="228" y="292"/>
                  </a:moveTo>
                  <a:lnTo>
                    <a:pt x="263" y="328"/>
                  </a:lnTo>
                  <a:lnTo>
                    <a:pt x="235" y="353"/>
                  </a:lnTo>
                  <a:lnTo>
                    <a:pt x="199" y="318"/>
                  </a:lnTo>
                  <a:lnTo>
                    <a:pt x="228" y="292"/>
                  </a:lnTo>
                  <a:close/>
                  <a:moveTo>
                    <a:pt x="273" y="181"/>
                  </a:moveTo>
                  <a:lnTo>
                    <a:pt x="304" y="218"/>
                  </a:lnTo>
                  <a:lnTo>
                    <a:pt x="275" y="244"/>
                  </a:lnTo>
                  <a:lnTo>
                    <a:pt x="242" y="206"/>
                  </a:lnTo>
                  <a:lnTo>
                    <a:pt x="273" y="181"/>
                  </a:lnTo>
                  <a:close/>
                  <a:moveTo>
                    <a:pt x="239" y="210"/>
                  </a:moveTo>
                  <a:lnTo>
                    <a:pt x="271" y="248"/>
                  </a:lnTo>
                  <a:lnTo>
                    <a:pt x="228" y="285"/>
                  </a:lnTo>
                  <a:lnTo>
                    <a:pt x="196" y="249"/>
                  </a:lnTo>
                  <a:lnTo>
                    <a:pt x="239" y="210"/>
                  </a:lnTo>
                  <a:close/>
                  <a:moveTo>
                    <a:pt x="190" y="253"/>
                  </a:moveTo>
                  <a:lnTo>
                    <a:pt x="225" y="289"/>
                  </a:lnTo>
                  <a:lnTo>
                    <a:pt x="196" y="315"/>
                  </a:lnTo>
                  <a:lnTo>
                    <a:pt x="161" y="279"/>
                  </a:lnTo>
                  <a:lnTo>
                    <a:pt x="190" y="253"/>
                  </a:lnTo>
                  <a:close/>
                  <a:moveTo>
                    <a:pt x="239" y="138"/>
                  </a:moveTo>
                  <a:lnTo>
                    <a:pt x="269" y="175"/>
                  </a:lnTo>
                  <a:lnTo>
                    <a:pt x="239" y="203"/>
                  </a:lnTo>
                  <a:lnTo>
                    <a:pt x="208" y="165"/>
                  </a:lnTo>
                  <a:lnTo>
                    <a:pt x="239" y="138"/>
                  </a:lnTo>
                  <a:close/>
                  <a:moveTo>
                    <a:pt x="204" y="168"/>
                  </a:moveTo>
                  <a:lnTo>
                    <a:pt x="235" y="206"/>
                  </a:lnTo>
                  <a:lnTo>
                    <a:pt x="190" y="244"/>
                  </a:lnTo>
                  <a:lnTo>
                    <a:pt x="158" y="210"/>
                  </a:lnTo>
                  <a:lnTo>
                    <a:pt x="204" y="168"/>
                  </a:lnTo>
                  <a:close/>
                  <a:moveTo>
                    <a:pt x="154" y="213"/>
                  </a:moveTo>
                  <a:lnTo>
                    <a:pt x="187" y="249"/>
                  </a:lnTo>
                  <a:lnTo>
                    <a:pt x="158" y="275"/>
                  </a:lnTo>
                  <a:lnTo>
                    <a:pt x="122" y="241"/>
                  </a:lnTo>
                  <a:lnTo>
                    <a:pt x="154" y="213"/>
                  </a:lnTo>
                  <a:close/>
                  <a:moveTo>
                    <a:pt x="206" y="93"/>
                  </a:moveTo>
                  <a:lnTo>
                    <a:pt x="235" y="132"/>
                  </a:lnTo>
                  <a:lnTo>
                    <a:pt x="204" y="160"/>
                  </a:lnTo>
                  <a:lnTo>
                    <a:pt x="173" y="122"/>
                  </a:lnTo>
                  <a:lnTo>
                    <a:pt x="206" y="93"/>
                  </a:lnTo>
                  <a:close/>
                  <a:moveTo>
                    <a:pt x="168" y="125"/>
                  </a:moveTo>
                  <a:lnTo>
                    <a:pt x="201" y="163"/>
                  </a:lnTo>
                  <a:lnTo>
                    <a:pt x="154" y="205"/>
                  </a:lnTo>
                  <a:lnTo>
                    <a:pt x="120" y="168"/>
                  </a:lnTo>
                  <a:lnTo>
                    <a:pt x="168" y="125"/>
                  </a:lnTo>
                  <a:close/>
                  <a:moveTo>
                    <a:pt x="117" y="172"/>
                  </a:moveTo>
                  <a:lnTo>
                    <a:pt x="149" y="208"/>
                  </a:lnTo>
                  <a:lnTo>
                    <a:pt x="118" y="237"/>
                  </a:lnTo>
                  <a:lnTo>
                    <a:pt x="84" y="201"/>
                  </a:lnTo>
                  <a:lnTo>
                    <a:pt x="117" y="172"/>
                  </a:lnTo>
                  <a:close/>
                  <a:moveTo>
                    <a:pt x="172" y="50"/>
                  </a:moveTo>
                  <a:lnTo>
                    <a:pt x="202" y="89"/>
                  </a:lnTo>
                  <a:lnTo>
                    <a:pt x="170" y="119"/>
                  </a:lnTo>
                  <a:lnTo>
                    <a:pt x="137" y="81"/>
                  </a:lnTo>
                  <a:lnTo>
                    <a:pt x="172" y="50"/>
                  </a:lnTo>
                  <a:close/>
                  <a:moveTo>
                    <a:pt x="134" y="84"/>
                  </a:moveTo>
                  <a:lnTo>
                    <a:pt x="165" y="122"/>
                  </a:lnTo>
                  <a:lnTo>
                    <a:pt x="117" y="165"/>
                  </a:lnTo>
                  <a:lnTo>
                    <a:pt x="82" y="129"/>
                  </a:lnTo>
                  <a:lnTo>
                    <a:pt x="134" y="84"/>
                  </a:lnTo>
                  <a:close/>
                  <a:moveTo>
                    <a:pt x="79" y="132"/>
                  </a:moveTo>
                  <a:lnTo>
                    <a:pt x="113" y="168"/>
                  </a:lnTo>
                  <a:lnTo>
                    <a:pt x="79" y="198"/>
                  </a:lnTo>
                  <a:lnTo>
                    <a:pt x="44" y="163"/>
                  </a:lnTo>
                  <a:lnTo>
                    <a:pt x="79" y="132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57"/>
            <p:cNvSpPr>
              <a:spLocks/>
            </p:cNvSpPr>
            <p:nvPr/>
          </p:nvSpPr>
          <p:spPr bwMode="auto">
            <a:xfrm>
              <a:off x="3379" y="1634"/>
              <a:ext cx="366" cy="411"/>
            </a:xfrm>
            <a:custGeom>
              <a:avLst/>
              <a:gdLst>
                <a:gd name="T0" fmla="*/ 350 w 366"/>
                <a:gd name="T1" fmla="*/ 411 h 411"/>
                <a:gd name="T2" fmla="*/ 0 w 366"/>
                <a:gd name="T3" fmla="*/ 13 h 411"/>
                <a:gd name="T4" fmla="*/ 13 w 366"/>
                <a:gd name="T5" fmla="*/ 0 h 411"/>
                <a:gd name="T6" fmla="*/ 366 w 366"/>
                <a:gd name="T7" fmla="*/ 397 h 411"/>
                <a:gd name="T8" fmla="*/ 350 w 366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1">
                  <a:moveTo>
                    <a:pt x="350" y="411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366" y="397"/>
                  </a:lnTo>
                  <a:lnTo>
                    <a:pt x="350" y="411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58"/>
            <p:cNvSpPr>
              <a:spLocks/>
            </p:cNvSpPr>
            <p:nvPr/>
          </p:nvSpPr>
          <p:spPr bwMode="auto">
            <a:xfrm>
              <a:off x="3385" y="1634"/>
              <a:ext cx="360" cy="404"/>
            </a:xfrm>
            <a:custGeom>
              <a:avLst/>
              <a:gdLst>
                <a:gd name="T0" fmla="*/ 353 w 360"/>
                <a:gd name="T1" fmla="*/ 404 h 404"/>
                <a:gd name="T2" fmla="*/ 0 w 360"/>
                <a:gd name="T3" fmla="*/ 7 h 404"/>
                <a:gd name="T4" fmla="*/ 7 w 360"/>
                <a:gd name="T5" fmla="*/ 0 h 404"/>
                <a:gd name="T6" fmla="*/ 360 w 360"/>
                <a:gd name="T7" fmla="*/ 397 h 404"/>
                <a:gd name="T8" fmla="*/ 353 w 360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04">
                  <a:moveTo>
                    <a:pt x="353" y="40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360" y="397"/>
                  </a:lnTo>
                  <a:lnTo>
                    <a:pt x="353" y="40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59"/>
            <p:cNvSpPr>
              <a:spLocks/>
            </p:cNvSpPr>
            <p:nvPr/>
          </p:nvSpPr>
          <p:spPr bwMode="auto">
            <a:xfrm>
              <a:off x="3910" y="2265"/>
              <a:ext cx="512" cy="509"/>
            </a:xfrm>
            <a:custGeom>
              <a:avLst/>
              <a:gdLst>
                <a:gd name="T0" fmla="*/ 312 w 512"/>
                <a:gd name="T1" fmla="*/ 509 h 509"/>
                <a:gd name="T2" fmla="*/ 512 w 512"/>
                <a:gd name="T3" fmla="*/ 330 h 509"/>
                <a:gd name="T4" fmla="*/ 153 w 512"/>
                <a:gd name="T5" fmla="*/ 0 h 509"/>
                <a:gd name="T6" fmla="*/ 0 w 512"/>
                <a:gd name="T7" fmla="*/ 134 h 509"/>
                <a:gd name="T8" fmla="*/ 312 w 512"/>
                <a:gd name="T9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509">
                  <a:moveTo>
                    <a:pt x="312" y="509"/>
                  </a:moveTo>
                  <a:lnTo>
                    <a:pt x="512" y="330"/>
                  </a:lnTo>
                  <a:lnTo>
                    <a:pt x="153" y="0"/>
                  </a:lnTo>
                  <a:lnTo>
                    <a:pt x="0" y="134"/>
                  </a:lnTo>
                  <a:lnTo>
                    <a:pt x="312" y="50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60"/>
            <p:cNvSpPr>
              <a:spLocks/>
            </p:cNvSpPr>
            <p:nvPr/>
          </p:nvSpPr>
          <p:spPr bwMode="auto">
            <a:xfrm>
              <a:off x="3910" y="2334"/>
              <a:ext cx="397" cy="440"/>
            </a:xfrm>
            <a:custGeom>
              <a:avLst/>
              <a:gdLst>
                <a:gd name="T0" fmla="*/ 312 w 397"/>
                <a:gd name="T1" fmla="*/ 440 h 440"/>
                <a:gd name="T2" fmla="*/ 397 w 397"/>
                <a:gd name="T3" fmla="*/ 363 h 440"/>
                <a:gd name="T4" fmla="*/ 75 w 397"/>
                <a:gd name="T5" fmla="*/ 0 h 440"/>
                <a:gd name="T6" fmla="*/ 0 w 397"/>
                <a:gd name="T7" fmla="*/ 65 h 440"/>
                <a:gd name="T8" fmla="*/ 312 w 397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440">
                  <a:moveTo>
                    <a:pt x="312" y="440"/>
                  </a:moveTo>
                  <a:lnTo>
                    <a:pt x="397" y="363"/>
                  </a:lnTo>
                  <a:lnTo>
                    <a:pt x="75" y="0"/>
                  </a:lnTo>
                  <a:lnTo>
                    <a:pt x="0" y="65"/>
                  </a:lnTo>
                  <a:lnTo>
                    <a:pt x="312" y="440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61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62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63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Freeform 64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65"/>
            <p:cNvSpPr>
              <a:spLocks noEditPoints="1"/>
            </p:cNvSpPr>
            <p:nvPr/>
          </p:nvSpPr>
          <p:spPr bwMode="auto">
            <a:xfrm>
              <a:off x="3939" y="2284"/>
              <a:ext cx="447" cy="468"/>
            </a:xfrm>
            <a:custGeom>
              <a:avLst/>
              <a:gdLst>
                <a:gd name="T0" fmla="*/ 350 w 447"/>
                <a:gd name="T1" fmla="*/ 430 h 468"/>
                <a:gd name="T2" fmla="*/ 407 w 447"/>
                <a:gd name="T3" fmla="*/ 378 h 468"/>
                <a:gd name="T4" fmla="*/ 447 w 447"/>
                <a:gd name="T5" fmla="*/ 344 h 468"/>
                <a:gd name="T6" fmla="*/ 405 w 447"/>
                <a:gd name="T7" fmla="*/ 303 h 468"/>
                <a:gd name="T8" fmla="*/ 366 w 447"/>
                <a:gd name="T9" fmla="*/ 263 h 468"/>
                <a:gd name="T10" fmla="*/ 328 w 447"/>
                <a:gd name="T11" fmla="*/ 225 h 468"/>
                <a:gd name="T12" fmla="*/ 289 w 447"/>
                <a:gd name="T13" fmla="*/ 186 h 468"/>
                <a:gd name="T14" fmla="*/ 251 w 447"/>
                <a:gd name="T15" fmla="*/ 148 h 468"/>
                <a:gd name="T16" fmla="*/ 211 w 447"/>
                <a:gd name="T17" fmla="*/ 108 h 468"/>
                <a:gd name="T18" fmla="*/ 172 w 447"/>
                <a:gd name="T19" fmla="*/ 70 h 468"/>
                <a:gd name="T20" fmla="*/ 134 w 447"/>
                <a:gd name="T21" fmla="*/ 31 h 468"/>
                <a:gd name="T22" fmla="*/ 105 w 447"/>
                <a:gd name="T23" fmla="*/ 57 h 468"/>
                <a:gd name="T24" fmla="*/ 67 w 447"/>
                <a:gd name="T25" fmla="*/ 91 h 468"/>
                <a:gd name="T26" fmla="*/ 38 w 447"/>
                <a:gd name="T27" fmla="*/ 115 h 468"/>
                <a:gd name="T28" fmla="*/ 0 w 447"/>
                <a:gd name="T29" fmla="*/ 149 h 468"/>
                <a:gd name="T30" fmla="*/ 36 w 447"/>
                <a:gd name="T31" fmla="*/ 191 h 468"/>
                <a:gd name="T32" fmla="*/ 70 w 447"/>
                <a:gd name="T33" fmla="*/ 234 h 468"/>
                <a:gd name="T34" fmla="*/ 105 w 447"/>
                <a:gd name="T35" fmla="*/ 275 h 468"/>
                <a:gd name="T36" fmla="*/ 141 w 447"/>
                <a:gd name="T37" fmla="*/ 318 h 468"/>
                <a:gd name="T38" fmla="*/ 175 w 447"/>
                <a:gd name="T39" fmla="*/ 359 h 468"/>
                <a:gd name="T40" fmla="*/ 209 w 447"/>
                <a:gd name="T41" fmla="*/ 402 h 468"/>
                <a:gd name="T42" fmla="*/ 246 w 447"/>
                <a:gd name="T43" fmla="*/ 444 h 468"/>
                <a:gd name="T44" fmla="*/ 311 w 447"/>
                <a:gd name="T45" fmla="*/ 464 h 468"/>
                <a:gd name="T46" fmla="*/ 134 w 447"/>
                <a:gd name="T47" fmla="*/ 39 h 468"/>
                <a:gd name="T48" fmla="*/ 70 w 447"/>
                <a:gd name="T49" fmla="*/ 94 h 468"/>
                <a:gd name="T50" fmla="*/ 72 w 447"/>
                <a:gd name="T51" fmla="*/ 158 h 468"/>
                <a:gd name="T52" fmla="*/ 72 w 447"/>
                <a:gd name="T53" fmla="*/ 158 h 468"/>
                <a:gd name="T54" fmla="*/ 208 w 447"/>
                <a:gd name="T55" fmla="*/ 112 h 468"/>
                <a:gd name="T56" fmla="*/ 142 w 447"/>
                <a:gd name="T57" fmla="*/ 103 h 468"/>
                <a:gd name="T58" fmla="*/ 75 w 447"/>
                <a:gd name="T59" fmla="*/ 163 h 468"/>
                <a:gd name="T60" fmla="*/ 218 w 447"/>
                <a:gd name="T61" fmla="*/ 177 h 468"/>
                <a:gd name="T62" fmla="*/ 218 w 447"/>
                <a:gd name="T63" fmla="*/ 177 h 468"/>
                <a:gd name="T64" fmla="*/ 213 w 447"/>
                <a:gd name="T65" fmla="*/ 180 h 468"/>
                <a:gd name="T66" fmla="*/ 136 w 447"/>
                <a:gd name="T67" fmla="*/ 182 h 468"/>
                <a:gd name="T68" fmla="*/ 221 w 447"/>
                <a:gd name="T69" fmla="*/ 180 h 468"/>
                <a:gd name="T70" fmla="*/ 208 w 447"/>
                <a:gd name="T71" fmla="*/ 258 h 468"/>
                <a:gd name="T72" fmla="*/ 208 w 447"/>
                <a:gd name="T73" fmla="*/ 258 h 468"/>
                <a:gd name="T74" fmla="*/ 203 w 447"/>
                <a:gd name="T75" fmla="*/ 261 h 468"/>
                <a:gd name="T76" fmla="*/ 289 w 447"/>
                <a:gd name="T77" fmla="*/ 194 h 468"/>
                <a:gd name="T78" fmla="*/ 211 w 447"/>
                <a:gd name="T79" fmla="*/ 263 h 468"/>
                <a:gd name="T80" fmla="*/ 206 w 447"/>
                <a:gd name="T81" fmla="*/ 332 h 468"/>
                <a:gd name="T82" fmla="*/ 206 w 447"/>
                <a:gd name="T83" fmla="*/ 332 h 468"/>
                <a:gd name="T84" fmla="*/ 362 w 447"/>
                <a:gd name="T85" fmla="*/ 266 h 468"/>
                <a:gd name="T86" fmla="*/ 292 w 447"/>
                <a:gd name="T87" fmla="*/ 263 h 468"/>
                <a:gd name="T88" fmla="*/ 209 w 447"/>
                <a:gd name="T89" fmla="*/ 337 h 468"/>
                <a:gd name="T90" fmla="*/ 368 w 447"/>
                <a:gd name="T91" fmla="*/ 337 h 468"/>
                <a:gd name="T92" fmla="*/ 368 w 447"/>
                <a:gd name="T93" fmla="*/ 337 h 468"/>
                <a:gd name="T94" fmla="*/ 362 w 447"/>
                <a:gd name="T95" fmla="*/ 340 h 468"/>
                <a:gd name="T96" fmla="*/ 276 w 447"/>
                <a:gd name="T97" fmla="*/ 35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468">
                  <a:moveTo>
                    <a:pt x="276" y="423"/>
                  </a:moveTo>
                  <a:lnTo>
                    <a:pt x="313" y="392"/>
                  </a:lnTo>
                  <a:lnTo>
                    <a:pt x="345" y="433"/>
                  </a:lnTo>
                  <a:lnTo>
                    <a:pt x="350" y="430"/>
                  </a:lnTo>
                  <a:lnTo>
                    <a:pt x="316" y="389"/>
                  </a:lnTo>
                  <a:lnTo>
                    <a:pt x="366" y="344"/>
                  </a:lnTo>
                  <a:lnTo>
                    <a:pt x="404" y="383"/>
                  </a:lnTo>
                  <a:lnTo>
                    <a:pt x="407" y="378"/>
                  </a:lnTo>
                  <a:lnTo>
                    <a:pt x="371" y="340"/>
                  </a:lnTo>
                  <a:lnTo>
                    <a:pt x="405" y="309"/>
                  </a:lnTo>
                  <a:lnTo>
                    <a:pt x="443" y="347"/>
                  </a:lnTo>
                  <a:lnTo>
                    <a:pt x="447" y="344"/>
                  </a:lnTo>
                  <a:lnTo>
                    <a:pt x="409" y="306"/>
                  </a:lnTo>
                  <a:lnTo>
                    <a:pt x="443" y="275"/>
                  </a:lnTo>
                  <a:lnTo>
                    <a:pt x="440" y="272"/>
                  </a:lnTo>
                  <a:lnTo>
                    <a:pt x="405" y="303"/>
                  </a:lnTo>
                  <a:lnTo>
                    <a:pt x="369" y="266"/>
                  </a:lnTo>
                  <a:lnTo>
                    <a:pt x="404" y="237"/>
                  </a:lnTo>
                  <a:lnTo>
                    <a:pt x="399" y="234"/>
                  </a:lnTo>
                  <a:lnTo>
                    <a:pt x="366" y="263"/>
                  </a:lnTo>
                  <a:lnTo>
                    <a:pt x="331" y="229"/>
                  </a:lnTo>
                  <a:lnTo>
                    <a:pt x="362" y="201"/>
                  </a:lnTo>
                  <a:lnTo>
                    <a:pt x="359" y="198"/>
                  </a:lnTo>
                  <a:lnTo>
                    <a:pt x="328" y="225"/>
                  </a:lnTo>
                  <a:lnTo>
                    <a:pt x="292" y="189"/>
                  </a:lnTo>
                  <a:lnTo>
                    <a:pt x="323" y="163"/>
                  </a:lnTo>
                  <a:lnTo>
                    <a:pt x="318" y="160"/>
                  </a:lnTo>
                  <a:lnTo>
                    <a:pt x="289" y="186"/>
                  </a:lnTo>
                  <a:lnTo>
                    <a:pt x="254" y="151"/>
                  </a:lnTo>
                  <a:lnTo>
                    <a:pt x="282" y="127"/>
                  </a:lnTo>
                  <a:lnTo>
                    <a:pt x="278" y="122"/>
                  </a:lnTo>
                  <a:lnTo>
                    <a:pt x="251" y="148"/>
                  </a:lnTo>
                  <a:lnTo>
                    <a:pt x="215" y="113"/>
                  </a:lnTo>
                  <a:lnTo>
                    <a:pt x="242" y="89"/>
                  </a:lnTo>
                  <a:lnTo>
                    <a:pt x="237" y="86"/>
                  </a:lnTo>
                  <a:lnTo>
                    <a:pt x="211" y="108"/>
                  </a:lnTo>
                  <a:lnTo>
                    <a:pt x="177" y="74"/>
                  </a:lnTo>
                  <a:lnTo>
                    <a:pt x="201" y="51"/>
                  </a:lnTo>
                  <a:lnTo>
                    <a:pt x="197" y="48"/>
                  </a:lnTo>
                  <a:lnTo>
                    <a:pt x="172" y="70"/>
                  </a:lnTo>
                  <a:lnTo>
                    <a:pt x="137" y="36"/>
                  </a:lnTo>
                  <a:lnTo>
                    <a:pt x="160" y="15"/>
                  </a:lnTo>
                  <a:lnTo>
                    <a:pt x="156" y="12"/>
                  </a:lnTo>
                  <a:lnTo>
                    <a:pt x="134" y="31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129" y="34"/>
                  </a:lnTo>
                  <a:lnTo>
                    <a:pt x="105" y="57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101" y="60"/>
                  </a:lnTo>
                  <a:lnTo>
                    <a:pt x="67" y="91"/>
                  </a:lnTo>
                  <a:lnTo>
                    <a:pt x="38" y="57"/>
                  </a:lnTo>
                  <a:lnTo>
                    <a:pt x="34" y="60"/>
                  </a:lnTo>
                  <a:lnTo>
                    <a:pt x="63" y="94"/>
                  </a:lnTo>
                  <a:lnTo>
                    <a:pt x="38" y="115"/>
                  </a:lnTo>
                  <a:lnTo>
                    <a:pt x="10" y="81"/>
                  </a:lnTo>
                  <a:lnTo>
                    <a:pt x="7" y="84"/>
                  </a:lnTo>
                  <a:lnTo>
                    <a:pt x="34" y="119"/>
                  </a:lnTo>
                  <a:lnTo>
                    <a:pt x="0" y="149"/>
                  </a:lnTo>
                  <a:lnTo>
                    <a:pt x="3" y="153"/>
                  </a:lnTo>
                  <a:lnTo>
                    <a:pt x="38" y="124"/>
                  </a:lnTo>
                  <a:lnTo>
                    <a:pt x="69" y="163"/>
                  </a:lnTo>
                  <a:lnTo>
                    <a:pt x="36" y="191"/>
                  </a:lnTo>
                  <a:lnTo>
                    <a:pt x="39" y="196"/>
                  </a:lnTo>
                  <a:lnTo>
                    <a:pt x="72" y="167"/>
                  </a:lnTo>
                  <a:lnTo>
                    <a:pt x="101" y="206"/>
                  </a:lnTo>
                  <a:lnTo>
                    <a:pt x="70" y="234"/>
                  </a:lnTo>
                  <a:lnTo>
                    <a:pt x="74" y="237"/>
                  </a:lnTo>
                  <a:lnTo>
                    <a:pt x="105" y="210"/>
                  </a:lnTo>
                  <a:lnTo>
                    <a:pt x="136" y="249"/>
                  </a:lnTo>
                  <a:lnTo>
                    <a:pt x="105" y="275"/>
                  </a:lnTo>
                  <a:lnTo>
                    <a:pt x="108" y="280"/>
                  </a:lnTo>
                  <a:lnTo>
                    <a:pt x="139" y="253"/>
                  </a:lnTo>
                  <a:lnTo>
                    <a:pt x="168" y="292"/>
                  </a:lnTo>
                  <a:lnTo>
                    <a:pt x="141" y="318"/>
                  </a:lnTo>
                  <a:lnTo>
                    <a:pt x="144" y="321"/>
                  </a:lnTo>
                  <a:lnTo>
                    <a:pt x="172" y="296"/>
                  </a:lnTo>
                  <a:lnTo>
                    <a:pt x="203" y="335"/>
                  </a:lnTo>
                  <a:lnTo>
                    <a:pt x="175" y="359"/>
                  </a:lnTo>
                  <a:lnTo>
                    <a:pt x="179" y="364"/>
                  </a:lnTo>
                  <a:lnTo>
                    <a:pt x="206" y="340"/>
                  </a:lnTo>
                  <a:lnTo>
                    <a:pt x="237" y="378"/>
                  </a:lnTo>
                  <a:lnTo>
                    <a:pt x="209" y="402"/>
                  </a:lnTo>
                  <a:lnTo>
                    <a:pt x="213" y="406"/>
                  </a:lnTo>
                  <a:lnTo>
                    <a:pt x="240" y="383"/>
                  </a:lnTo>
                  <a:lnTo>
                    <a:pt x="270" y="421"/>
                  </a:lnTo>
                  <a:lnTo>
                    <a:pt x="246" y="444"/>
                  </a:lnTo>
                  <a:lnTo>
                    <a:pt x="249" y="449"/>
                  </a:lnTo>
                  <a:lnTo>
                    <a:pt x="273" y="426"/>
                  </a:lnTo>
                  <a:lnTo>
                    <a:pt x="306" y="468"/>
                  </a:lnTo>
                  <a:lnTo>
                    <a:pt x="311" y="464"/>
                  </a:lnTo>
                  <a:lnTo>
                    <a:pt x="276" y="423"/>
                  </a:lnTo>
                  <a:close/>
                  <a:moveTo>
                    <a:pt x="142" y="96"/>
                  </a:moveTo>
                  <a:lnTo>
                    <a:pt x="110" y="60"/>
                  </a:lnTo>
                  <a:lnTo>
                    <a:pt x="134" y="39"/>
                  </a:lnTo>
                  <a:lnTo>
                    <a:pt x="168" y="74"/>
                  </a:lnTo>
                  <a:lnTo>
                    <a:pt x="142" y="96"/>
                  </a:lnTo>
                  <a:close/>
                  <a:moveTo>
                    <a:pt x="101" y="132"/>
                  </a:moveTo>
                  <a:lnTo>
                    <a:pt x="70" y="94"/>
                  </a:lnTo>
                  <a:lnTo>
                    <a:pt x="105" y="63"/>
                  </a:lnTo>
                  <a:lnTo>
                    <a:pt x="139" y="100"/>
                  </a:lnTo>
                  <a:lnTo>
                    <a:pt x="101" y="132"/>
                  </a:lnTo>
                  <a:close/>
                  <a:moveTo>
                    <a:pt x="72" y="158"/>
                  </a:moveTo>
                  <a:lnTo>
                    <a:pt x="41" y="120"/>
                  </a:lnTo>
                  <a:lnTo>
                    <a:pt x="67" y="98"/>
                  </a:lnTo>
                  <a:lnTo>
                    <a:pt x="98" y="136"/>
                  </a:lnTo>
                  <a:lnTo>
                    <a:pt x="72" y="158"/>
                  </a:lnTo>
                  <a:close/>
                  <a:moveTo>
                    <a:pt x="180" y="136"/>
                  </a:moveTo>
                  <a:lnTo>
                    <a:pt x="146" y="100"/>
                  </a:lnTo>
                  <a:lnTo>
                    <a:pt x="172" y="77"/>
                  </a:lnTo>
                  <a:lnTo>
                    <a:pt x="208" y="112"/>
                  </a:lnTo>
                  <a:lnTo>
                    <a:pt x="180" y="136"/>
                  </a:lnTo>
                  <a:close/>
                  <a:moveTo>
                    <a:pt x="137" y="175"/>
                  </a:moveTo>
                  <a:lnTo>
                    <a:pt x="105" y="137"/>
                  </a:lnTo>
                  <a:lnTo>
                    <a:pt x="142" y="103"/>
                  </a:lnTo>
                  <a:lnTo>
                    <a:pt x="177" y="139"/>
                  </a:lnTo>
                  <a:lnTo>
                    <a:pt x="137" y="175"/>
                  </a:lnTo>
                  <a:close/>
                  <a:moveTo>
                    <a:pt x="106" y="203"/>
                  </a:moveTo>
                  <a:lnTo>
                    <a:pt x="75" y="163"/>
                  </a:lnTo>
                  <a:lnTo>
                    <a:pt x="101" y="141"/>
                  </a:lnTo>
                  <a:lnTo>
                    <a:pt x="132" y="179"/>
                  </a:lnTo>
                  <a:lnTo>
                    <a:pt x="106" y="203"/>
                  </a:lnTo>
                  <a:close/>
                  <a:moveTo>
                    <a:pt x="218" y="177"/>
                  </a:moveTo>
                  <a:lnTo>
                    <a:pt x="184" y="141"/>
                  </a:lnTo>
                  <a:lnTo>
                    <a:pt x="211" y="117"/>
                  </a:lnTo>
                  <a:lnTo>
                    <a:pt x="246" y="151"/>
                  </a:lnTo>
                  <a:lnTo>
                    <a:pt x="218" y="177"/>
                  </a:lnTo>
                  <a:close/>
                  <a:moveTo>
                    <a:pt x="172" y="217"/>
                  </a:moveTo>
                  <a:lnTo>
                    <a:pt x="141" y="179"/>
                  </a:lnTo>
                  <a:lnTo>
                    <a:pt x="180" y="144"/>
                  </a:lnTo>
                  <a:lnTo>
                    <a:pt x="213" y="180"/>
                  </a:lnTo>
                  <a:lnTo>
                    <a:pt x="172" y="217"/>
                  </a:lnTo>
                  <a:close/>
                  <a:moveTo>
                    <a:pt x="139" y="246"/>
                  </a:moveTo>
                  <a:lnTo>
                    <a:pt x="110" y="206"/>
                  </a:lnTo>
                  <a:lnTo>
                    <a:pt x="136" y="182"/>
                  </a:lnTo>
                  <a:lnTo>
                    <a:pt x="168" y="220"/>
                  </a:lnTo>
                  <a:lnTo>
                    <a:pt x="139" y="246"/>
                  </a:lnTo>
                  <a:close/>
                  <a:moveTo>
                    <a:pt x="254" y="217"/>
                  </a:moveTo>
                  <a:lnTo>
                    <a:pt x="221" y="180"/>
                  </a:lnTo>
                  <a:lnTo>
                    <a:pt x="249" y="155"/>
                  </a:lnTo>
                  <a:lnTo>
                    <a:pt x="285" y="189"/>
                  </a:lnTo>
                  <a:lnTo>
                    <a:pt x="254" y="217"/>
                  </a:lnTo>
                  <a:close/>
                  <a:moveTo>
                    <a:pt x="208" y="258"/>
                  </a:moveTo>
                  <a:lnTo>
                    <a:pt x="175" y="220"/>
                  </a:lnTo>
                  <a:lnTo>
                    <a:pt x="216" y="184"/>
                  </a:lnTo>
                  <a:lnTo>
                    <a:pt x="251" y="220"/>
                  </a:lnTo>
                  <a:lnTo>
                    <a:pt x="208" y="258"/>
                  </a:lnTo>
                  <a:close/>
                  <a:moveTo>
                    <a:pt x="173" y="289"/>
                  </a:moveTo>
                  <a:lnTo>
                    <a:pt x="142" y="249"/>
                  </a:lnTo>
                  <a:lnTo>
                    <a:pt x="172" y="223"/>
                  </a:lnTo>
                  <a:lnTo>
                    <a:pt x="203" y="261"/>
                  </a:lnTo>
                  <a:lnTo>
                    <a:pt x="173" y="289"/>
                  </a:lnTo>
                  <a:close/>
                  <a:moveTo>
                    <a:pt x="292" y="256"/>
                  </a:moveTo>
                  <a:lnTo>
                    <a:pt x="258" y="220"/>
                  </a:lnTo>
                  <a:lnTo>
                    <a:pt x="289" y="194"/>
                  </a:lnTo>
                  <a:lnTo>
                    <a:pt x="323" y="229"/>
                  </a:lnTo>
                  <a:lnTo>
                    <a:pt x="292" y="256"/>
                  </a:lnTo>
                  <a:close/>
                  <a:moveTo>
                    <a:pt x="242" y="301"/>
                  </a:moveTo>
                  <a:lnTo>
                    <a:pt x="211" y="263"/>
                  </a:lnTo>
                  <a:lnTo>
                    <a:pt x="254" y="223"/>
                  </a:lnTo>
                  <a:lnTo>
                    <a:pt x="289" y="260"/>
                  </a:lnTo>
                  <a:lnTo>
                    <a:pt x="242" y="301"/>
                  </a:lnTo>
                  <a:close/>
                  <a:moveTo>
                    <a:pt x="206" y="332"/>
                  </a:moveTo>
                  <a:lnTo>
                    <a:pt x="177" y="292"/>
                  </a:lnTo>
                  <a:lnTo>
                    <a:pt x="206" y="266"/>
                  </a:lnTo>
                  <a:lnTo>
                    <a:pt x="239" y="304"/>
                  </a:lnTo>
                  <a:lnTo>
                    <a:pt x="206" y="332"/>
                  </a:lnTo>
                  <a:close/>
                  <a:moveTo>
                    <a:pt x="330" y="296"/>
                  </a:moveTo>
                  <a:lnTo>
                    <a:pt x="295" y="260"/>
                  </a:lnTo>
                  <a:lnTo>
                    <a:pt x="328" y="232"/>
                  </a:lnTo>
                  <a:lnTo>
                    <a:pt x="362" y="266"/>
                  </a:lnTo>
                  <a:lnTo>
                    <a:pt x="330" y="296"/>
                  </a:lnTo>
                  <a:close/>
                  <a:moveTo>
                    <a:pt x="276" y="342"/>
                  </a:moveTo>
                  <a:lnTo>
                    <a:pt x="246" y="304"/>
                  </a:lnTo>
                  <a:lnTo>
                    <a:pt x="292" y="263"/>
                  </a:lnTo>
                  <a:lnTo>
                    <a:pt x="325" y="299"/>
                  </a:lnTo>
                  <a:lnTo>
                    <a:pt x="276" y="342"/>
                  </a:lnTo>
                  <a:close/>
                  <a:moveTo>
                    <a:pt x="240" y="375"/>
                  </a:moveTo>
                  <a:lnTo>
                    <a:pt x="209" y="337"/>
                  </a:lnTo>
                  <a:lnTo>
                    <a:pt x="242" y="308"/>
                  </a:lnTo>
                  <a:lnTo>
                    <a:pt x="273" y="346"/>
                  </a:lnTo>
                  <a:lnTo>
                    <a:pt x="240" y="375"/>
                  </a:lnTo>
                  <a:close/>
                  <a:moveTo>
                    <a:pt x="368" y="337"/>
                  </a:moveTo>
                  <a:lnTo>
                    <a:pt x="333" y="301"/>
                  </a:lnTo>
                  <a:lnTo>
                    <a:pt x="366" y="272"/>
                  </a:lnTo>
                  <a:lnTo>
                    <a:pt x="402" y="306"/>
                  </a:lnTo>
                  <a:lnTo>
                    <a:pt x="368" y="337"/>
                  </a:lnTo>
                  <a:close/>
                  <a:moveTo>
                    <a:pt x="313" y="385"/>
                  </a:moveTo>
                  <a:lnTo>
                    <a:pt x="280" y="347"/>
                  </a:lnTo>
                  <a:lnTo>
                    <a:pt x="330" y="304"/>
                  </a:lnTo>
                  <a:lnTo>
                    <a:pt x="362" y="340"/>
                  </a:lnTo>
                  <a:lnTo>
                    <a:pt x="313" y="385"/>
                  </a:lnTo>
                  <a:close/>
                  <a:moveTo>
                    <a:pt x="275" y="418"/>
                  </a:moveTo>
                  <a:lnTo>
                    <a:pt x="244" y="380"/>
                  </a:lnTo>
                  <a:lnTo>
                    <a:pt x="276" y="351"/>
                  </a:lnTo>
                  <a:lnTo>
                    <a:pt x="309" y="389"/>
                  </a:lnTo>
                  <a:lnTo>
                    <a:pt x="275" y="418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66"/>
            <p:cNvSpPr>
              <a:spLocks/>
            </p:cNvSpPr>
            <p:nvPr/>
          </p:nvSpPr>
          <p:spPr bwMode="auto">
            <a:xfrm>
              <a:off x="3956" y="2287"/>
              <a:ext cx="366" cy="410"/>
            </a:xfrm>
            <a:custGeom>
              <a:avLst/>
              <a:gdLst>
                <a:gd name="T0" fmla="*/ 0 w 366"/>
                <a:gd name="T1" fmla="*/ 12 h 410"/>
                <a:gd name="T2" fmla="*/ 351 w 366"/>
                <a:gd name="T3" fmla="*/ 410 h 410"/>
                <a:gd name="T4" fmla="*/ 366 w 366"/>
                <a:gd name="T5" fmla="*/ 398 h 410"/>
                <a:gd name="T6" fmla="*/ 14 w 366"/>
                <a:gd name="T7" fmla="*/ 0 h 410"/>
                <a:gd name="T8" fmla="*/ 0 w 366"/>
                <a:gd name="T9" fmla="*/ 1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0">
                  <a:moveTo>
                    <a:pt x="0" y="12"/>
                  </a:moveTo>
                  <a:lnTo>
                    <a:pt x="351" y="410"/>
                  </a:lnTo>
                  <a:lnTo>
                    <a:pt x="366" y="398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67"/>
            <p:cNvSpPr>
              <a:spLocks/>
            </p:cNvSpPr>
            <p:nvPr/>
          </p:nvSpPr>
          <p:spPr bwMode="auto">
            <a:xfrm>
              <a:off x="3963" y="2287"/>
              <a:ext cx="359" cy="404"/>
            </a:xfrm>
            <a:custGeom>
              <a:avLst/>
              <a:gdLst>
                <a:gd name="T0" fmla="*/ 0 w 359"/>
                <a:gd name="T1" fmla="*/ 5 h 404"/>
                <a:gd name="T2" fmla="*/ 352 w 359"/>
                <a:gd name="T3" fmla="*/ 404 h 404"/>
                <a:gd name="T4" fmla="*/ 359 w 359"/>
                <a:gd name="T5" fmla="*/ 398 h 404"/>
                <a:gd name="T6" fmla="*/ 7 w 359"/>
                <a:gd name="T7" fmla="*/ 0 h 404"/>
                <a:gd name="T8" fmla="*/ 0 w 359"/>
                <a:gd name="T9" fmla="*/ 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04">
                  <a:moveTo>
                    <a:pt x="0" y="5"/>
                  </a:moveTo>
                  <a:lnTo>
                    <a:pt x="352" y="404"/>
                  </a:lnTo>
                  <a:lnTo>
                    <a:pt x="359" y="398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68"/>
            <p:cNvSpPr>
              <a:spLocks/>
            </p:cNvSpPr>
            <p:nvPr/>
          </p:nvSpPr>
          <p:spPr bwMode="auto">
            <a:xfrm>
              <a:off x="3392" y="2261"/>
              <a:ext cx="304" cy="329"/>
            </a:xfrm>
            <a:custGeom>
              <a:avLst/>
              <a:gdLst>
                <a:gd name="T0" fmla="*/ 143 w 177"/>
                <a:gd name="T1" fmla="*/ 191 h 191"/>
                <a:gd name="T2" fmla="*/ 139 w 177"/>
                <a:gd name="T3" fmla="*/ 51 h 191"/>
                <a:gd name="T4" fmla="*/ 0 w 177"/>
                <a:gd name="T5" fmla="*/ 29 h 191"/>
                <a:gd name="T6" fmla="*/ 143 w 177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91">
                  <a:moveTo>
                    <a:pt x="143" y="191"/>
                  </a:moveTo>
                  <a:cubicBezTo>
                    <a:pt x="177" y="154"/>
                    <a:pt x="176" y="93"/>
                    <a:pt x="139" y="51"/>
                  </a:cubicBezTo>
                  <a:cubicBezTo>
                    <a:pt x="101" y="8"/>
                    <a:pt x="41" y="0"/>
                    <a:pt x="0" y="29"/>
                  </a:cubicBezTo>
                  <a:cubicBezTo>
                    <a:pt x="143" y="191"/>
                    <a:pt x="143" y="191"/>
                    <a:pt x="143" y="191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69"/>
            <p:cNvSpPr>
              <a:spLocks/>
            </p:cNvSpPr>
            <p:nvPr/>
          </p:nvSpPr>
          <p:spPr bwMode="auto">
            <a:xfrm>
              <a:off x="3377" y="2298"/>
              <a:ext cx="277" cy="306"/>
            </a:xfrm>
            <a:custGeom>
              <a:avLst/>
              <a:gdLst>
                <a:gd name="T0" fmla="*/ 152 w 161"/>
                <a:gd name="T1" fmla="*/ 170 h 178"/>
                <a:gd name="T2" fmla="*/ 64 w 161"/>
                <a:gd name="T3" fmla="*/ 104 h 178"/>
                <a:gd name="T4" fmla="*/ 9 w 161"/>
                <a:gd name="T5" fmla="*/ 8 h 178"/>
                <a:gd name="T6" fmla="*/ 97 w 161"/>
                <a:gd name="T7" fmla="*/ 74 h 178"/>
                <a:gd name="T8" fmla="*/ 152 w 161"/>
                <a:gd name="T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78">
                  <a:moveTo>
                    <a:pt x="152" y="170"/>
                  </a:moveTo>
                  <a:cubicBezTo>
                    <a:pt x="143" y="178"/>
                    <a:pt x="103" y="148"/>
                    <a:pt x="64" y="104"/>
                  </a:cubicBezTo>
                  <a:cubicBezTo>
                    <a:pt x="24" y="59"/>
                    <a:pt x="0" y="16"/>
                    <a:pt x="9" y="8"/>
                  </a:cubicBezTo>
                  <a:cubicBezTo>
                    <a:pt x="18" y="0"/>
                    <a:pt x="58" y="29"/>
                    <a:pt x="97" y="74"/>
                  </a:cubicBezTo>
                  <a:cubicBezTo>
                    <a:pt x="137" y="119"/>
                    <a:pt x="161" y="162"/>
                    <a:pt x="152" y="170"/>
                  </a:cubicBezTo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70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71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72"/>
            <p:cNvSpPr>
              <a:spLocks/>
            </p:cNvSpPr>
            <p:nvPr/>
          </p:nvSpPr>
          <p:spPr bwMode="auto">
            <a:xfrm>
              <a:off x="3461" y="2449"/>
              <a:ext cx="55" cy="58"/>
            </a:xfrm>
            <a:custGeom>
              <a:avLst/>
              <a:gdLst>
                <a:gd name="T0" fmla="*/ 5 w 32"/>
                <a:gd name="T1" fmla="*/ 4 h 34"/>
                <a:gd name="T2" fmla="*/ 6 w 32"/>
                <a:gd name="T3" fmla="*/ 25 h 34"/>
                <a:gd name="T4" fmla="*/ 27 w 32"/>
                <a:gd name="T5" fmla="*/ 29 h 34"/>
                <a:gd name="T6" fmla="*/ 25 w 32"/>
                <a:gd name="T7" fmla="*/ 8 h 34"/>
                <a:gd name="T8" fmla="*/ 5 w 32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5" y="4"/>
                  </a:moveTo>
                  <a:cubicBezTo>
                    <a:pt x="0" y="9"/>
                    <a:pt x="0" y="18"/>
                    <a:pt x="6" y="25"/>
                  </a:cubicBezTo>
                  <a:cubicBezTo>
                    <a:pt x="12" y="32"/>
                    <a:pt x="21" y="34"/>
                    <a:pt x="27" y="29"/>
                  </a:cubicBezTo>
                  <a:cubicBezTo>
                    <a:pt x="32" y="25"/>
                    <a:pt x="31" y="15"/>
                    <a:pt x="25" y="8"/>
                  </a:cubicBezTo>
                  <a:cubicBezTo>
                    <a:pt x="19" y="2"/>
                    <a:pt x="10" y="0"/>
                    <a:pt x="5" y="4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73"/>
            <p:cNvSpPr>
              <a:spLocks noEditPoints="1"/>
            </p:cNvSpPr>
            <p:nvPr/>
          </p:nvSpPr>
          <p:spPr bwMode="auto">
            <a:xfrm>
              <a:off x="3631" y="2349"/>
              <a:ext cx="7" cy="243"/>
            </a:xfrm>
            <a:custGeom>
              <a:avLst/>
              <a:gdLst>
                <a:gd name="T0" fmla="*/ 0 w 4"/>
                <a:gd name="T1" fmla="*/ 141 h 141"/>
                <a:gd name="T2" fmla="*/ 0 w 4"/>
                <a:gd name="T3" fmla="*/ 141 h 141"/>
                <a:gd name="T4" fmla="*/ 0 w 4"/>
                <a:gd name="T5" fmla="*/ 141 h 141"/>
                <a:gd name="T6" fmla="*/ 0 w 4"/>
                <a:gd name="T7" fmla="*/ 141 h 141"/>
                <a:gd name="T8" fmla="*/ 0 w 4"/>
                <a:gd name="T9" fmla="*/ 141 h 141"/>
                <a:gd name="T10" fmla="*/ 0 w 4"/>
                <a:gd name="T11" fmla="*/ 141 h 141"/>
                <a:gd name="T12" fmla="*/ 4 w 4"/>
                <a:gd name="T13" fmla="*/ 140 h 141"/>
                <a:gd name="T14" fmla="*/ 0 w 4"/>
                <a:gd name="T15" fmla="*/ 141 h 141"/>
                <a:gd name="T16" fmla="*/ 4 w 4"/>
                <a:gd name="T17" fmla="*/ 140 h 141"/>
                <a:gd name="T18" fmla="*/ 0 w 4"/>
                <a:gd name="T19" fmla="*/ 0 h 141"/>
                <a:gd name="T20" fmla="*/ 0 w 4"/>
                <a:gd name="T21" fmla="*/ 0 h 141"/>
                <a:gd name="T22" fmla="*/ 0 w 4"/>
                <a:gd name="T23" fmla="*/ 0 h 141"/>
                <a:gd name="T24" fmla="*/ 0 w 4"/>
                <a:gd name="T25" fmla="*/ 0 h 141"/>
                <a:gd name="T26" fmla="*/ 0 w 4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41"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4" y="140"/>
                  </a:moveTo>
                  <a:cubicBezTo>
                    <a:pt x="3" y="141"/>
                    <a:pt x="2" y="141"/>
                    <a:pt x="0" y="141"/>
                  </a:cubicBezTo>
                  <a:cubicBezTo>
                    <a:pt x="2" y="141"/>
                    <a:pt x="3" y="141"/>
                    <a:pt x="4" y="1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74"/>
            <p:cNvSpPr>
              <a:spLocks/>
            </p:cNvSpPr>
            <p:nvPr/>
          </p:nvSpPr>
          <p:spPr bwMode="auto">
            <a:xfrm>
              <a:off x="3544" y="2349"/>
              <a:ext cx="152" cy="239"/>
            </a:xfrm>
            <a:custGeom>
              <a:avLst/>
              <a:gdLst>
                <a:gd name="T0" fmla="*/ 50 w 89"/>
                <a:gd name="T1" fmla="*/ 0 h 139"/>
                <a:gd name="T2" fmla="*/ 0 w 89"/>
                <a:gd name="T3" fmla="*/ 44 h 139"/>
                <a:gd name="T4" fmla="*/ 0 w 89"/>
                <a:gd name="T5" fmla="*/ 44 h 139"/>
                <a:gd name="T6" fmla="*/ 56 w 89"/>
                <a:gd name="T7" fmla="*/ 139 h 139"/>
                <a:gd name="T8" fmla="*/ 51 w 89"/>
                <a:gd name="T9" fmla="*/ 0 h 139"/>
                <a:gd name="T10" fmla="*/ 51 w 89"/>
                <a:gd name="T11" fmla="*/ 0 h 139"/>
                <a:gd name="T12" fmla="*/ 51 w 89"/>
                <a:gd name="T13" fmla="*/ 0 h 139"/>
                <a:gd name="T14" fmla="*/ 50 w 89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39">
                  <a:moveTo>
                    <a:pt x="5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8" y="88"/>
                    <a:pt x="63" y="129"/>
                    <a:pt x="56" y="139"/>
                  </a:cubicBezTo>
                  <a:cubicBezTo>
                    <a:pt x="89" y="102"/>
                    <a:pt x="88" y="4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75"/>
            <p:cNvSpPr>
              <a:spLocks/>
            </p:cNvSpPr>
            <p:nvPr/>
          </p:nvSpPr>
          <p:spPr bwMode="auto">
            <a:xfrm>
              <a:off x="3507" y="2425"/>
              <a:ext cx="145" cy="167"/>
            </a:xfrm>
            <a:custGeom>
              <a:avLst/>
              <a:gdLst>
                <a:gd name="T0" fmla="*/ 21 w 84"/>
                <a:gd name="T1" fmla="*/ 0 h 97"/>
                <a:gd name="T2" fmla="*/ 21 w 84"/>
                <a:gd name="T3" fmla="*/ 0 h 97"/>
                <a:gd name="T4" fmla="*/ 26 w 84"/>
                <a:gd name="T5" fmla="*/ 5 h 97"/>
                <a:gd name="T6" fmla="*/ 1 w 84"/>
                <a:gd name="T7" fmla="*/ 27 h 97"/>
                <a:gd name="T8" fmla="*/ 0 w 84"/>
                <a:gd name="T9" fmla="*/ 43 h 97"/>
                <a:gd name="T10" fmla="*/ 72 w 84"/>
                <a:gd name="T11" fmla="*/ 97 h 97"/>
                <a:gd name="T12" fmla="*/ 72 w 84"/>
                <a:gd name="T13" fmla="*/ 97 h 97"/>
                <a:gd name="T14" fmla="*/ 72 w 84"/>
                <a:gd name="T15" fmla="*/ 97 h 97"/>
                <a:gd name="T16" fmla="*/ 72 w 84"/>
                <a:gd name="T17" fmla="*/ 97 h 97"/>
                <a:gd name="T18" fmla="*/ 72 w 84"/>
                <a:gd name="T19" fmla="*/ 97 h 97"/>
                <a:gd name="T20" fmla="*/ 72 w 84"/>
                <a:gd name="T21" fmla="*/ 97 h 97"/>
                <a:gd name="T22" fmla="*/ 76 w 84"/>
                <a:gd name="T23" fmla="*/ 96 h 97"/>
                <a:gd name="T24" fmla="*/ 76 w 84"/>
                <a:gd name="T25" fmla="*/ 96 h 97"/>
                <a:gd name="T26" fmla="*/ 77 w 84"/>
                <a:gd name="T27" fmla="*/ 95 h 97"/>
                <a:gd name="T28" fmla="*/ 77 w 84"/>
                <a:gd name="T29" fmla="*/ 95 h 97"/>
                <a:gd name="T30" fmla="*/ 21 w 84"/>
                <a:gd name="T31" fmla="*/ 0 h 97"/>
                <a:gd name="T32" fmla="*/ 21 w 84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9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4" y="33"/>
                    <a:pt x="4" y="39"/>
                    <a:pt x="0" y="43"/>
                  </a:cubicBezTo>
                  <a:cubicBezTo>
                    <a:pt x="30" y="75"/>
                    <a:pt x="59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4" y="97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4" y="85"/>
                    <a:pt x="59" y="4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09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76"/>
            <p:cNvSpPr>
              <a:spLocks/>
            </p:cNvSpPr>
            <p:nvPr/>
          </p:nvSpPr>
          <p:spPr bwMode="auto">
            <a:xfrm>
              <a:off x="3502" y="2425"/>
              <a:ext cx="50" cy="46"/>
            </a:xfrm>
            <a:custGeom>
              <a:avLst/>
              <a:gdLst>
                <a:gd name="T0" fmla="*/ 24 w 29"/>
                <a:gd name="T1" fmla="*/ 0 h 27"/>
                <a:gd name="T2" fmla="*/ 0 w 29"/>
                <a:gd name="T3" fmla="*/ 21 h 27"/>
                <a:gd name="T4" fmla="*/ 1 w 29"/>
                <a:gd name="T5" fmla="*/ 22 h 27"/>
                <a:gd name="T6" fmla="*/ 4 w 29"/>
                <a:gd name="T7" fmla="*/ 27 h 27"/>
                <a:gd name="T8" fmla="*/ 29 w 29"/>
                <a:gd name="T9" fmla="*/ 5 h 27"/>
                <a:gd name="T10" fmla="*/ 24 w 2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7">
                  <a:moveTo>
                    <a:pt x="2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3" y="25"/>
                    <a:pt x="4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77"/>
            <p:cNvSpPr>
              <a:spLocks/>
            </p:cNvSpPr>
            <p:nvPr/>
          </p:nvSpPr>
          <p:spPr bwMode="auto">
            <a:xfrm>
              <a:off x="3470" y="2461"/>
              <a:ext cx="44" cy="43"/>
            </a:xfrm>
            <a:custGeom>
              <a:avLst/>
              <a:gdLst>
                <a:gd name="T0" fmla="*/ 19 w 26"/>
                <a:gd name="T1" fmla="*/ 0 h 25"/>
                <a:gd name="T2" fmla="*/ 0 w 26"/>
                <a:gd name="T3" fmla="*/ 17 h 25"/>
                <a:gd name="T4" fmla="*/ 1 w 26"/>
                <a:gd name="T5" fmla="*/ 18 h 25"/>
                <a:gd name="T6" fmla="*/ 15 w 26"/>
                <a:gd name="T7" fmla="*/ 25 h 25"/>
                <a:gd name="T8" fmla="*/ 22 w 26"/>
                <a:gd name="T9" fmla="*/ 22 h 25"/>
                <a:gd name="T10" fmla="*/ 22 w 26"/>
                <a:gd name="T11" fmla="*/ 22 h 25"/>
                <a:gd name="T12" fmla="*/ 22 w 26"/>
                <a:gd name="T13" fmla="*/ 22 h 25"/>
                <a:gd name="T14" fmla="*/ 23 w 26"/>
                <a:gd name="T15" fmla="*/ 6 h 25"/>
                <a:gd name="T16" fmla="*/ 20 w 26"/>
                <a:gd name="T17" fmla="*/ 1 h 25"/>
                <a:gd name="T18" fmla="*/ 19 w 26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22"/>
                    <a:pt x="10" y="25"/>
                    <a:pt x="15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18"/>
                    <a:pt x="26" y="12"/>
                    <a:pt x="23" y="6"/>
                  </a:cubicBezTo>
                  <a:cubicBezTo>
                    <a:pt x="22" y="4"/>
                    <a:pt x="21" y="3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78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79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80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81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82"/>
            <p:cNvSpPr>
              <a:spLocks/>
            </p:cNvSpPr>
            <p:nvPr/>
          </p:nvSpPr>
          <p:spPr bwMode="auto">
            <a:xfrm>
              <a:off x="3898" y="1819"/>
              <a:ext cx="307" cy="313"/>
            </a:xfrm>
            <a:custGeom>
              <a:avLst/>
              <a:gdLst>
                <a:gd name="T0" fmla="*/ 116 w 179"/>
                <a:gd name="T1" fmla="*/ 171 h 182"/>
                <a:gd name="T2" fmla="*/ 73 w 179"/>
                <a:gd name="T3" fmla="*/ 168 h 182"/>
                <a:gd name="T4" fmla="*/ 11 w 179"/>
                <a:gd name="T5" fmla="*/ 98 h 182"/>
                <a:gd name="T6" fmla="*/ 14 w 179"/>
                <a:gd name="T7" fmla="*/ 54 h 182"/>
                <a:gd name="T8" fmla="*/ 62 w 179"/>
                <a:gd name="T9" fmla="*/ 11 h 182"/>
                <a:gd name="T10" fmla="*/ 106 w 179"/>
                <a:gd name="T11" fmla="*/ 14 h 182"/>
                <a:gd name="T12" fmla="*/ 168 w 179"/>
                <a:gd name="T13" fmla="*/ 84 h 182"/>
                <a:gd name="T14" fmla="*/ 165 w 179"/>
                <a:gd name="T15" fmla="*/ 127 h 182"/>
                <a:gd name="T16" fmla="*/ 116 w 179"/>
                <a:gd name="T17" fmla="*/ 1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2">
                  <a:moveTo>
                    <a:pt x="116" y="171"/>
                  </a:moveTo>
                  <a:cubicBezTo>
                    <a:pt x="104" y="182"/>
                    <a:pt x="84" y="181"/>
                    <a:pt x="73" y="16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0" y="85"/>
                    <a:pt x="1" y="66"/>
                    <a:pt x="14" y="5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75" y="0"/>
                    <a:pt x="95" y="1"/>
                    <a:pt x="106" y="1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9" y="96"/>
                    <a:pt x="178" y="116"/>
                    <a:pt x="165" y="127"/>
                  </a:cubicBezTo>
                  <a:cubicBezTo>
                    <a:pt x="116" y="171"/>
                    <a:pt x="116" y="171"/>
                    <a:pt x="116" y="171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83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84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85"/>
            <p:cNvSpPr>
              <a:spLocks/>
            </p:cNvSpPr>
            <p:nvPr/>
          </p:nvSpPr>
          <p:spPr bwMode="auto">
            <a:xfrm>
              <a:off x="3564" y="2225"/>
              <a:ext cx="186" cy="207"/>
            </a:xfrm>
            <a:custGeom>
              <a:avLst/>
              <a:gdLst>
                <a:gd name="T0" fmla="*/ 104 w 108"/>
                <a:gd name="T1" fmla="*/ 117 h 120"/>
                <a:gd name="T2" fmla="*/ 93 w 108"/>
                <a:gd name="T3" fmla="*/ 116 h 120"/>
                <a:gd name="T4" fmla="*/ 3 w 108"/>
                <a:gd name="T5" fmla="*/ 15 h 120"/>
                <a:gd name="T6" fmla="*/ 4 w 108"/>
                <a:gd name="T7" fmla="*/ 3 h 120"/>
                <a:gd name="T8" fmla="*/ 16 w 108"/>
                <a:gd name="T9" fmla="*/ 4 h 120"/>
                <a:gd name="T10" fmla="*/ 105 w 108"/>
                <a:gd name="T11" fmla="*/ 105 h 120"/>
                <a:gd name="T12" fmla="*/ 104 w 108"/>
                <a:gd name="T13" fmla="*/ 1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0">
                  <a:moveTo>
                    <a:pt x="104" y="117"/>
                  </a:moveTo>
                  <a:cubicBezTo>
                    <a:pt x="101" y="120"/>
                    <a:pt x="96" y="119"/>
                    <a:pt x="93" y="1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6"/>
                    <a:pt x="4" y="3"/>
                  </a:cubicBezTo>
                  <a:cubicBezTo>
                    <a:pt x="7" y="0"/>
                    <a:pt x="13" y="1"/>
                    <a:pt x="16" y="4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" y="109"/>
                    <a:pt x="108" y="114"/>
                    <a:pt x="104" y="117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86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close/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close/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87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88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89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90"/>
            <p:cNvSpPr>
              <a:spLocks/>
            </p:cNvSpPr>
            <p:nvPr/>
          </p:nvSpPr>
          <p:spPr bwMode="auto">
            <a:xfrm>
              <a:off x="3666" y="2102"/>
              <a:ext cx="331" cy="306"/>
            </a:xfrm>
            <a:custGeom>
              <a:avLst/>
              <a:gdLst>
                <a:gd name="T0" fmla="*/ 142 w 193"/>
                <a:gd name="T1" fmla="*/ 0 h 178"/>
                <a:gd name="T2" fmla="*/ 0 w 193"/>
                <a:gd name="T3" fmla="*/ 125 h 178"/>
                <a:gd name="T4" fmla="*/ 46 w 193"/>
                <a:gd name="T5" fmla="*/ 177 h 178"/>
                <a:gd name="T6" fmla="*/ 46 w 193"/>
                <a:gd name="T7" fmla="*/ 178 h 178"/>
                <a:gd name="T8" fmla="*/ 104 w 193"/>
                <a:gd name="T9" fmla="*/ 137 h 178"/>
                <a:gd name="T10" fmla="*/ 193 w 193"/>
                <a:gd name="T11" fmla="*/ 58 h 178"/>
                <a:gd name="T12" fmla="*/ 182 w 193"/>
                <a:gd name="T13" fmla="*/ 46 h 178"/>
                <a:gd name="T14" fmla="*/ 142 w 193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78">
                  <a:moveTo>
                    <a:pt x="14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7"/>
                    <a:pt x="46" y="177"/>
                    <a:pt x="46" y="17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91"/>
            <p:cNvSpPr>
              <a:spLocks/>
            </p:cNvSpPr>
            <p:nvPr/>
          </p:nvSpPr>
          <p:spPr bwMode="auto">
            <a:xfrm>
              <a:off x="4020" y="1904"/>
              <a:ext cx="180" cy="199"/>
            </a:xfrm>
            <a:custGeom>
              <a:avLst/>
              <a:gdLst>
                <a:gd name="T0" fmla="*/ 66 w 105"/>
                <a:gd name="T1" fmla="*/ 0 h 116"/>
                <a:gd name="T2" fmla="*/ 0 w 105"/>
                <a:gd name="T3" fmla="*/ 58 h 116"/>
                <a:gd name="T4" fmla="*/ 52 w 105"/>
                <a:gd name="T5" fmla="*/ 116 h 116"/>
                <a:gd name="T6" fmla="*/ 94 w 105"/>
                <a:gd name="T7" fmla="*/ 78 h 116"/>
                <a:gd name="T8" fmla="*/ 105 w 105"/>
                <a:gd name="T9" fmla="*/ 55 h 116"/>
                <a:gd name="T10" fmla="*/ 97 w 105"/>
                <a:gd name="T11" fmla="*/ 35 h 116"/>
                <a:gd name="T12" fmla="*/ 97 w 105"/>
                <a:gd name="T13" fmla="*/ 35 h 116"/>
                <a:gd name="T14" fmla="*/ 66 w 105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16">
                  <a:moveTo>
                    <a:pt x="6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01" y="72"/>
                    <a:pt x="105" y="64"/>
                    <a:pt x="105" y="55"/>
                  </a:cubicBezTo>
                  <a:cubicBezTo>
                    <a:pt x="105" y="48"/>
                    <a:pt x="102" y="40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92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93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94"/>
            <p:cNvSpPr>
              <a:spLocks noEditPoints="1"/>
            </p:cNvSpPr>
            <p:nvPr/>
          </p:nvSpPr>
          <p:spPr bwMode="auto">
            <a:xfrm>
              <a:off x="3724" y="2425"/>
              <a:ext cx="19" cy="5"/>
            </a:xfrm>
            <a:custGeom>
              <a:avLst/>
              <a:gdLst>
                <a:gd name="T0" fmla="*/ 6 w 11"/>
                <a:gd name="T1" fmla="*/ 3 h 3"/>
                <a:gd name="T2" fmla="*/ 6 w 11"/>
                <a:gd name="T3" fmla="*/ 3 h 3"/>
                <a:gd name="T4" fmla="*/ 6 w 11"/>
                <a:gd name="T5" fmla="*/ 3 h 3"/>
                <a:gd name="T6" fmla="*/ 6 w 11"/>
                <a:gd name="T7" fmla="*/ 3 h 3"/>
                <a:gd name="T8" fmla="*/ 11 w 11"/>
                <a:gd name="T9" fmla="*/ 1 h 3"/>
                <a:gd name="T10" fmla="*/ 6 w 11"/>
                <a:gd name="T11" fmla="*/ 3 h 3"/>
                <a:gd name="T12" fmla="*/ 11 w 11"/>
                <a:gd name="T13" fmla="*/ 1 h 3"/>
                <a:gd name="T14" fmla="*/ 0 w 11"/>
                <a:gd name="T15" fmla="*/ 0 h 3"/>
                <a:gd name="T16" fmla="*/ 0 w 11"/>
                <a:gd name="T17" fmla="*/ 0 h 3"/>
                <a:gd name="T18" fmla="*/ 0 w 11"/>
                <a:gd name="T19" fmla="*/ 0 h 3"/>
                <a:gd name="T20" fmla="*/ 0 w 11"/>
                <a:gd name="T21" fmla="*/ 0 h 3"/>
                <a:gd name="T22" fmla="*/ 0 w 11"/>
                <a:gd name="T23" fmla="*/ 0 h 3"/>
                <a:gd name="T24" fmla="*/ 0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1" y="1"/>
                  </a:moveTo>
                  <a:cubicBezTo>
                    <a:pt x="10" y="2"/>
                    <a:pt x="8" y="3"/>
                    <a:pt x="6" y="3"/>
                  </a:cubicBezTo>
                  <a:cubicBezTo>
                    <a:pt x="8" y="3"/>
                    <a:pt x="10" y="2"/>
                    <a:pt x="1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95"/>
            <p:cNvSpPr>
              <a:spLocks/>
            </p:cNvSpPr>
            <p:nvPr/>
          </p:nvSpPr>
          <p:spPr bwMode="auto">
            <a:xfrm>
              <a:off x="3645" y="2317"/>
              <a:ext cx="105" cy="113"/>
            </a:xfrm>
            <a:custGeom>
              <a:avLst/>
              <a:gdLst>
                <a:gd name="T0" fmla="*/ 12 w 61"/>
                <a:gd name="T1" fmla="*/ 0 h 66"/>
                <a:gd name="T2" fmla="*/ 0 w 61"/>
                <a:gd name="T3" fmla="*/ 11 h 66"/>
                <a:gd name="T4" fmla="*/ 46 w 61"/>
                <a:gd name="T5" fmla="*/ 63 h 66"/>
                <a:gd name="T6" fmla="*/ 46 w 61"/>
                <a:gd name="T7" fmla="*/ 63 h 66"/>
                <a:gd name="T8" fmla="*/ 46 w 61"/>
                <a:gd name="T9" fmla="*/ 63 h 66"/>
                <a:gd name="T10" fmla="*/ 46 w 61"/>
                <a:gd name="T11" fmla="*/ 63 h 66"/>
                <a:gd name="T12" fmla="*/ 46 w 61"/>
                <a:gd name="T13" fmla="*/ 63 h 66"/>
                <a:gd name="T14" fmla="*/ 52 w 61"/>
                <a:gd name="T15" fmla="*/ 66 h 66"/>
                <a:gd name="T16" fmla="*/ 52 w 61"/>
                <a:gd name="T17" fmla="*/ 66 h 66"/>
                <a:gd name="T18" fmla="*/ 52 w 61"/>
                <a:gd name="T19" fmla="*/ 66 h 66"/>
                <a:gd name="T20" fmla="*/ 57 w 61"/>
                <a:gd name="T21" fmla="*/ 64 h 66"/>
                <a:gd name="T22" fmla="*/ 57 w 61"/>
                <a:gd name="T23" fmla="*/ 64 h 66"/>
                <a:gd name="T24" fmla="*/ 58 w 61"/>
                <a:gd name="T25" fmla="*/ 53 h 66"/>
                <a:gd name="T26" fmla="*/ 58 w 61"/>
                <a:gd name="T27" fmla="*/ 53 h 66"/>
                <a:gd name="T28" fmla="*/ 58 w 61"/>
                <a:gd name="T29" fmla="*/ 53 h 66"/>
                <a:gd name="T30" fmla="*/ 58 w 61"/>
                <a:gd name="T31" fmla="*/ 52 h 66"/>
                <a:gd name="T32" fmla="*/ 12 w 61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6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5"/>
                    <a:pt x="50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6"/>
                    <a:pt x="56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1" y="61"/>
                    <a:pt x="61" y="56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96"/>
            <p:cNvSpPr>
              <a:spLocks/>
            </p:cNvSpPr>
            <p:nvPr/>
          </p:nvSpPr>
          <p:spPr bwMode="auto">
            <a:xfrm>
              <a:off x="3258" y="2409"/>
              <a:ext cx="239" cy="289"/>
            </a:xfrm>
            <a:custGeom>
              <a:avLst/>
              <a:gdLst>
                <a:gd name="T0" fmla="*/ 5 w 139"/>
                <a:gd name="T1" fmla="*/ 0 h 168"/>
                <a:gd name="T2" fmla="*/ 4 w 139"/>
                <a:gd name="T3" fmla="*/ 0 h 168"/>
                <a:gd name="T4" fmla="*/ 1 w 139"/>
                <a:gd name="T5" fmla="*/ 4 h 168"/>
                <a:gd name="T6" fmla="*/ 1 w 139"/>
                <a:gd name="T7" fmla="*/ 4 h 168"/>
                <a:gd name="T8" fmla="*/ 24 w 139"/>
                <a:gd name="T9" fmla="*/ 69 h 168"/>
                <a:gd name="T10" fmla="*/ 133 w 139"/>
                <a:gd name="T11" fmla="*/ 167 h 168"/>
                <a:gd name="T12" fmla="*/ 134 w 139"/>
                <a:gd name="T13" fmla="*/ 168 h 168"/>
                <a:gd name="T14" fmla="*/ 138 w 139"/>
                <a:gd name="T15" fmla="*/ 165 h 168"/>
                <a:gd name="T16" fmla="*/ 136 w 139"/>
                <a:gd name="T17" fmla="*/ 160 h 168"/>
                <a:gd name="T18" fmla="*/ 31 w 139"/>
                <a:gd name="T19" fmla="*/ 66 h 168"/>
                <a:gd name="T20" fmla="*/ 13 w 139"/>
                <a:gd name="T21" fmla="*/ 21 h 168"/>
                <a:gd name="T22" fmla="*/ 10 w 139"/>
                <a:gd name="T23" fmla="*/ 8 h 168"/>
                <a:gd name="T24" fmla="*/ 9 w 139"/>
                <a:gd name="T25" fmla="*/ 4 h 168"/>
                <a:gd name="T26" fmla="*/ 9 w 139"/>
                <a:gd name="T27" fmla="*/ 3 h 168"/>
                <a:gd name="T28" fmla="*/ 9 w 139"/>
                <a:gd name="T29" fmla="*/ 3 h 168"/>
                <a:gd name="T30" fmla="*/ 5 w 139"/>
                <a:gd name="T3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8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5" y="34"/>
                    <a:pt x="24" y="69"/>
                  </a:cubicBezTo>
                  <a:cubicBezTo>
                    <a:pt x="43" y="105"/>
                    <a:pt x="76" y="146"/>
                    <a:pt x="133" y="167"/>
                  </a:cubicBezTo>
                  <a:cubicBezTo>
                    <a:pt x="133" y="167"/>
                    <a:pt x="134" y="168"/>
                    <a:pt x="134" y="168"/>
                  </a:cubicBezTo>
                  <a:cubicBezTo>
                    <a:pt x="136" y="168"/>
                    <a:pt x="138" y="167"/>
                    <a:pt x="138" y="165"/>
                  </a:cubicBezTo>
                  <a:cubicBezTo>
                    <a:pt x="139" y="163"/>
                    <a:pt x="138" y="161"/>
                    <a:pt x="136" y="160"/>
                  </a:cubicBezTo>
                  <a:cubicBezTo>
                    <a:pt x="81" y="139"/>
                    <a:pt x="49" y="100"/>
                    <a:pt x="31" y="66"/>
                  </a:cubicBezTo>
                  <a:cubicBezTo>
                    <a:pt x="22" y="49"/>
                    <a:pt x="16" y="33"/>
                    <a:pt x="13" y="21"/>
                  </a:cubicBezTo>
                  <a:cubicBezTo>
                    <a:pt x="11" y="16"/>
                    <a:pt x="10" y="11"/>
                    <a:pt x="10" y="8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97"/>
            <p:cNvSpPr>
              <a:spLocks/>
            </p:cNvSpPr>
            <p:nvPr/>
          </p:nvSpPr>
          <p:spPr bwMode="auto">
            <a:xfrm>
              <a:off x="3332" y="2428"/>
              <a:ext cx="158" cy="191"/>
            </a:xfrm>
            <a:custGeom>
              <a:avLst/>
              <a:gdLst>
                <a:gd name="T0" fmla="*/ 4 w 92"/>
                <a:gd name="T1" fmla="*/ 0 h 111"/>
                <a:gd name="T2" fmla="*/ 3 w 92"/>
                <a:gd name="T3" fmla="*/ 0 h 111"/>
                <a:gd name="T4" fmla="*/ 0 w 92"/>
                <a:gd name="T5" fmla="*/ 5 h 111"/>
                <a:gd name="T6" fmla="*/ 15 w 92"/>
                <a:gd name="T7" fmla="*/ 47 h 111"/>
                <a:gd name="T8" fmla="*/ 86 w 92"/>
                <a:gd name="T9" fmla="*/ 111 h 111"/>
                <a:gd name="T10" fmla="*/ 87 w 92"/>
                <a:gd name="T11" fmla="*/ 111 h 111"/>
                <a:gd name="T12" fmla="*/ 91 w 92"/>
                <a:gd name="T13" fmla="*/ 109 h 111"/>
                <a:gd name="T14" fmla="*/ 89 w 92"/>
                <a:gd name="T15" fmla="*/ 103 h 111"/>
                <a:gd name="T16" fmla="*/ 22 w 92"/>
                <a:gd name="T17" fmla="*/ 44 h 111"/>
                <a:gd name="T18" fmla="*/ 11 w 92"/>
                <a:gd name="T19" fmla="*/ 15 h 111"/>
                <a:gd name="T20" fmla="*/ 8 w 92"/>
                <a:gd name="T21" fmla="*/ 7 h 111"/>
                <a:gd name="T22" fmla="*/ 8 w 92"/>
                <a:gd name="T23" fmla="*/ 4 h 111"/>
                <a:gd name="T24" fmla="*/ 8 w 92"/>
                <a:gd name="T25" fmla="*/ 4 h 111"/>
                <a:gd name="T26" fmla="*/ 8 w 92"/>
                <a:gd name="T27" fmla="*/ 4 h 111"/>
                <a:gd name="T28" fmla="*/ 4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3" y="24"/>
                    <a:pt x="15" y="47"/>
                  </a:cubicBezTo>
                  <a:cubicBezTo>
                    <a:pt x="27" y="70"/>
                    <a:pt x="49" y="97"/>
                    <a:pt x="86" y="111"/>
                  </a:cubicBezTo>
                  <a:cubicBezTo>
                    <a:pt x="86" y="111"/>
                    <a:pt x="87" y="111"/>
                    <a:pt x="87" y="111"/>
                  </a:cubicBezTo>
                  <a:cubicBezTo>
                    <a:pt x="89" y="111"/>
                    <a:pt x="90" y="110"/>
                    <a:pt x="91" y="109"/>
                  </a:cubicBezTo>
                  <a:cubicBezTo>
                    <a:pt x="92" y="106"/>
                    <a:pt x="91" y="104"/>
                    <a:pt x="89" y="103"/>
                  </a:cubicBezTo>
                  <a:cubicBezTo>
                    <a:pt x="54" y="90"/>
                    <a:pt x="34" y="65"/>
                    <a:pt x="22" y="44"/>
                  </a:cubicBezTo>
                  <a:cubicBezTo>
                    <a:pt x="16" y="33"/>
                    <a:pt x="13" y="23"/>
                    <a:pt x="11" y="15"/>
                  </a:cubicBezTo>
                  <a:cubicBezTo>
                    <a:pt x="10" y="12"/>
                    <a:pt x="9" y="9"/>
                    <a:pt x="8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98"/>
            <p:cNvSpPr>
              <a:spLocks/>
            </p:cNvSpPr>
            <p:nvPr/>
          </p:nvSpPr>
          <p:spPr bwMode="auto">
            <a:xfrm>
              <a:off x="3403" y="2458"/>
              <a:ext cx="94" cy="103"/>
            </a:xfrm>
            <a:custGeom>
              <a:avLst/>
              <a:gdLst>
                <a:gd name="T0" fmla="*/ 5 w 55"/>
                <a:gd name="T1" fmla="*/ 0 h 60"/>
                <a:gd name="T2" fmla="*/ 4 w 55"/>
                <a:gd name="T3" fmla="*/ 0 h 60"/>
                <a:gd name="T4" fmla="*/ 1 w 55"/>
                <a:gd name="T5" fmla="*/ 5 h 60"/>
                <a:gd name="T6" fmla="*/ 9 w 55"/>
                <a:gd name="T7" fmla="*/ 27 h 60"/>
                <a:gd name="T8" fmla="*/ 49 w 55"/>
                <a:gd name="T9" fmla="*/ 59 h 60"/>
                <a:gd name="T10" fmla="*/ 50 w 55"/>
                <a:gd name="T11" fmla="*/ 60 h 60"/>
                <a:gd name="T12" fmla="*/ 54 w 55"/>
                <a:gd name="T13" fmla="*/ 57 h 60"/>
                <a:gd name="T14" fmla="*/ 52 w 55"/>
                <a:gd name="T15" fmla="*/ 52 h 60"/>
                <a:gd name="T16" fmla="*/ 16 w 55"/>
                <a:gd name="T17" fmla="*/ 23 h 60"/>
                <a:gd name="T18" fmla="*/ 10 w 55"/>
                <a:gd name="T19" fmla="*/ 9 h 60"/>
                <a:gd name="T20" fmla="*/ 9 w 55"/>
                <a:gd name="T21" fmla="*/ 5 h 60"/>
                <a:gd name="T22" fmla="*/ 9 w 55"/>
                <a:gd name="T23" fmla="*/ 4 h 60"/>
                <a:gd name="T24" fmla="*/ 8 w 55"/>
                <a:gd name="T25" fmla="*/ 4 h 60"/>
                <a:gd name="T26" fmla="*/ 8 w 55"/>
                <a:gd name="T27" fmla="*/ 4 h 60"/>
                <a:gd name="T28" fmla="*/ 5 w 55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0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5"/>
                    <a:pt x="2" y="15"/>
                    <a:pt x="9" y="27"/>
                  </a:cubicBezTo>
                  <a:cubicBezTo>
                    <a:pt x="16" y="39"/>
                    <a:pt x="28" y="52"/>
                    <a:pt x="49" y="59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2" y="60"/>
                    <a:pt x="54" y="59"/>
                    <a:pt x="54" y="57"/>
                  </a:cubicBezTo>
                  <a:cubicBezTo>
                    <a:pt x="55" y="55"/>
                    <a:pt x="54" y="53"/>
                    <a:pt x="52" y="52"/>
                  </a:cubicBezTo>
                  <a:cubicBezTo>
                    <a:pt x="33" y="45"/>
                    <a:pt x="22" y="33"/>
                    <a:pt x="16" y="23"/>
                  </a:cubicBezTo>
                  <a:cubicBezTo>
                    <a:pt x="13" y="17"/>
                    <a:pt x="11" y="13"/>
                    <a:pt x="10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3" name="Group 952"/>
          <p:cNvGrpSpPr/>
          <p:nvPr/>
        </p:nvGrpSpPr>
        <p:grpSpPr>
          <a:xfrm>
            <a:off x="2785155" y="4896970"/>
            <a:ext cx="2381931" cy="1577269"/>
            <a:chOff x="2657363" y="115530"/>
            <a:chExt cx="5198922" cy="3442627"/>
          </a:xfrm>
        </p:grpSpPr>
        <p:sp>
          <p:nvSpPr>
            <p:cNvPr id="954" name="Oval 5"/>
            <p:cNvSpPr>
              <a:spLocks noChangeArrowheads="1"/>
            </p:cNvSpPr>
            <p:nvPr/>
          </p:nvSpPr>
          <p:spPr bwMode="auto">
            <a:xfrm>
              <a:off x="4447873" y="1746801"/>
              <a:ext cx="331405" cy="333707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7"/>
            <p:cNvSpPr>
              <a:spLocks/>
            </p:cNvSpPr>
            <p:nvPr/>
          </p:nvSpPr>
          <p:spPr bwMode="auto">
            <a:xfrm>
              <a:off x="7195776" y="1921710"/>
              <a:ext cx="660509" cy="665112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9"/>
            <p:cNvSpPr>
              <a:spLocks/>
            </p:cNvSpPr>
            <p:nvPr/>
          </p:nvSpPr>
          <p:spPr bwMode="auto">
            <a:xfrm>
              <a:off x="2657363" y="2080508"/>
              <a:ext cx="1079369" cy="1086273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10"/>
            <p:cNvSpPr>
              <a:spLocks/>
            </p:cNvSpPr>
            <p:nvPr/>
          </p:nvSpPr>
          <p:spPr bwMode="auto">
            <a:xfrm>
              <a:off x="5307474" y="3155407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11"/>
            <p:cNvSpPr>
              <a:spLocks/>
            </p:cNvSpPr>
            <p:nvPr/>
          </p:nvSpPr>
          <p:spPr bwMode="auto">
            <a:xfrm>
              <a:off x="6169339" y="1275009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Oval 12"/>
            <p:cNvSpPr>
              <a:spLocks noChangeArrowheads="1"/>
            </p:cNvSpPr>
            <p:nvPr/>
          </p:nvSpPr>
          <p:spPr bwMode="auto">
            <a:xfrm>
              <a:off x="5952114" y="2472522"/>
              <a:ext cx="193320" cy="193320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Oval 13"/>
            <p:cNvSpPr>
              <a:spLocks noChangeArrowheads="1"/>
            </p:cNvSpPr>
            <p:nvPr/>
          </p:nvSpPr>
          <p:spPr bwMode="auto">
            <a:xfrm>
              <a:off x="3736732" y="1362463"/>
              <a:ext cx="103564" cy="10356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Oval 14"/>
            <p:cNvSpPr>
              <a:spLocks noChangeArrowheads="1"/>
            </p:cNvSpPr>
            <p:nvPr/>
          </p:nvSpPr>
          <p:spPr bwMode="auto">
            <a:xfrm>
              <a:off x="4657302" y="869958"/>
              <a:ext cx="191018" cy="211731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8"/>
            <p:cNvSpPr>
              <a:spLocks/>
            </p:cNvSpPr>
            <p:nvPr/>
          </p:nvSpPr>
          <p:spPr bwMode="auto">
            <a:xfrm>
              <a:off x="5306100" y="115530"/>
              <a:ext cx="649002" cy="655907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3" name="Group 962"/>
          <p:cNvGrpSpPr/>
          <p:nvPr/>
        </p:nvGrpSpPr>
        <p:grpSpPr>
          <a:xfrm rot="12600000">
            <a:off x="9169233" y="5474406"/>
            <a:ext cx="2250589" cy="1446161"/>
            <a:chOff x="2657363" y="217485"/>
            <a:chExt cx="5198922" cy="3340672"/>
          </a:xfrm>
        </p:grpSpPr>
        <p:sp>
          <p:nvSpPr>
            <p:cNvPr id="964" name="Oval 5"/>
            <p:cNvSpPr>
              <a:spLocks noChangeArrowheads="1"/>
            </p:cNvSpPr>
            <p:nvPr/>
          </p:nvSpPr>
          <p:spPr bwMode="auto">
            <a:xfrm>
              <a:off x="4447873" y="1746801"/>
              <a:ext cx="331405" cy="333707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7"/>
            <p:cNvSpPr>
              <a:spLocks/>
            </p:cNvSpPr>
            <p:nvPr/>
          </p:nvSpPr>
          <p:spPr bwMode="auto">
            <a:xfrm>
              <a:off x="7195776" y="1921710"/>
              <a:ext cx="660509" cy="665112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9"/>
            <p:cNvSpPr>
              <a:spLocks/>
            </p:cNvSpPr>
            <p:nvPr/>
          </p:nvSpPr>
          <p:spPr bwMode="auto">
            <a:xfrm>
              <a:off x="2657363" y="2080508"/>
              <a:ext cx="1079369" cy="1086273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10"/>
            <p:cNvSpPr>
              <a:spLocks/>
            </p:cNvSpPr>
            <p:nvPr/>
          </p:nvSpPr>
          <p:spPr bwMode="auto">
            <a:xfrm>
              <a:off x="5307474" y="3155407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11"/>
            <p:cNvSpPr>
              <a:spLocks/>
            </p:cNvSpPr>
            <p:nvPr/>
          </p:nvSpPr>
          <p:spPr bwMode="auto">
            <a:xfrm>
              <a:off x="6169339" y="1275009"/>
              <a:ext cx="400448" cy="402750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Oval 12"/>
            <p:cNvSpPr>
              <a:spLocks noChangeArrowheads="1"/>
            </p:cNvSpPr>
            <p:nvPr/>
          </p:nvSpPr>
          <p:spPr bwMode="auto">
            <a:xfrm>
              <a:off x="5952114" y="2472522"/>
              <a:ext cx="193320" cy="193320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Oval 13"/>
            <p:cNvSpPr>
              <a:spLocks noChangeArrowheads="1"/>
            </p:cNvSpPr>
            <p:nvPr/>
          </p:nvSpPr>
          <p:spPr bwMode="auto">
            <a:xfrm>
              <a:off x="3736732" y="1362463"/>
              <a:ext cx="103564" cy="10356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Oval 14"/>
            <p:cNvSpPr>
              <a:spLocks noChangeArrowheads="1"/>
            </p:cNvSpPr>
            <p:nvPr/>
          </p:nvSpPr>
          <p:spPr bwMode="auto">
            <a:xfrm>
              <a:off x="4657302" y="869958"/>
              <a:ext cx="191018" cy="211731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8"/>
            <p:cNvSpPr>
              <a:spLocks/>
            </p:cNvSpPr>
            <p:nvPr/>
          </p:nvSpPr>
          <p:spPr bwMode="auto">
            <a:xfrm>
              <a:off x="6784451" y="217485"/>
              <a:ext cx="649002" cy="655906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12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143233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Jupiter </a:t>
            </a:r>
            <a:r>
              <a:rPr lang="en-US" dirty="0"/>
              <a:t>is the largest </a:t>
            </a:r>
            <a:r>
              <a:rPr lang="en-US" dirty="0" smtClean="0"/>
              <a:t>planet in </a:t>
            </a:r>
            <a:r>
              <a:rPr lang="en-US" dirty="0"/>
              <a:t>the solar system. </a:t>
            </a:r>
            <a:r>
              <a:rPr lang="en-US" dirty="0" smtClean="0"/>
              <a:t>It occupies </a:t>
            </a:r>
            <a:r>
              <a:rPr lang="en-US" dirty="0"/>
              <a:t>the fifth position </a:t>
            </a:r>
            <a:r>
              <a:rPr lang="en-US" dirty="0" smtClean="0"/>
              <a:t>in solar </a:t>
            </a:r>
            <a:r>
              <a:rPr lang="en-US" dirty="0"/>
              <a:t>system.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618162" y="685800"/>
            <a:ext cx="5303837" cy="5318744"/>
            <a:chOff x="3259" y="600"/>
            <a:chExt cx="2135" cy="214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259" y="600"/>
              <a:ext cx="2135" cy="2141"/>
            </a:xfrm>
            <a:custGeom>
              <a:avLst/>
              <a:gdLst>
                <a:gd name="T0" fmla="*/ 56 w 601"/>
                <a:gd name="T1" fmla="*/ 403 h 602"/>
                <a:gd name="T2" fmla="*/ 198 w 601"/>
                <a:gd name="T3" fmla="*/ 57 h 602"/>
                <a:gd name="T4" fmla="*/ 545 w 601"/>
                <a:gd name="T5" fmla="*/ 199 h 602"/>
                <a:gd name="T6" fmla="*/ 403 w 601"/>
                <a:gd name="T7" fmla="*/ 545 h 602"/>
                <a:gd name="T8" fmla="*/ 56 w 601"/>
                <a:gd name="T9" fmla="*/ 40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602">
                  <a:moveTo>
                    <a:pt x="56" y="403"/>
                  </a:moveTo>
                  <a:cubicBezTo>
                    <a:pt x="0" y="269"/>
                    <a:pt x="63" y="113"/>
                    <a:pt x="198" y="57"/>
                  </a:cubicBezTo>
                  <a:cubicBezTo>
                    <a:pt x="333" y="0"/>
                    <a:pt x="488" y="64"/>
                    <a:pt x="545" y="199"/>
                  </a:cubicBezTo>
                  <a:cubicBezTo>
                    <a:pt x="601" y="334"/>
                    <a:pt x="537" y="489"/>
                    <a:pt x="403" y="545"/>
                  </a:cubicBezTo>
                  <a:cubicBezTo>
                    <a:pt x="268" y="602"/>
                    <a:pt x="113" y="538"/>
                    <a:pt x="56" y="403"/>
                  </a:cubicBezTo>
                  <a:close/>
                </a:path>
              </a:pathLst>
            </a:custGeom>
            <a:solidFill>
              <a:srgbClr val="CE6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827" y="1817"/>
              <a:ext cx="1432" cy="750"/>
            </a:xfrm>
            <a:custGeom>
              <a:avLst/>
              <a:gdLst>
                <a:gd name="T0" fmla="*/ 0 w 403"/>
                <a:gd name="T1" fmla="*/ 184 h 211"/>
                <a:gd name="T2" fmla="*/ 57 w 403"/>
                <a:gd name="T3" fmla="*/ 211 h 211"/>
                <a:gd name="T4" fmla="*/ 395 w 403"/>
                <a:gd name="T5" fmla="*/ 32 h 211"/>
                <a:gd name="T6" fmla="*/ 403 w 403"/>
                <a:gd name="T7" fmla="*/ 0 h 211"/>
                <a:gd name="T8" fmla="*/ 174 w 403"/>
                <a:gd name="T9" fmla="*/ 102 h 211"/>
                <a:gd name="T10" fmla="*/ 0 w 403"/>
                <a:gd name="T11" fmla="*/ 18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11">
                  <a:moveTo>
                    <a:pt x="0" y="184"/>
                  </a:moveTo>
                  <a:cubicBezTo>
                    <a:pt x="18" y="195"/>
                    <a:pt x="37" y="204"/>
                    <a:pt x="57" y="211"/>
                  </a:cubicBezTo>
                  <a:cubicBezTo>
                    <a:pt x="59" y="157"/>
                    <a:pt x="235" y="131"/>
                    <a:pt x="395" y="32"/>
                  </a:cubicBezTo>
                  <a:cubicBezTo>
                    <a:pt x="398" y="21"/>
                    <a:pt x="401" y="11"/>
                    <a:pt x="403" y="0"/>
                  </a:cubicBezTo>
                  <a:cubicBezTo>
                    <a:pt x="372" y="11"/>
                    <a:pt x="246" y="92"/>
                    <a:pt x="174" y="102"/>
                  </a:cubicBezTo>
                  <a:cubicBezTo>
                    <a:pt x="102" y="113"/>
                    <a:pt x="49" y="142"/>
                    <a:pt x="0" y="18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01" y="924"/>
              <a:ext cx="1563" cy="1006"/>
            </a:xfrm>
            <a:custGeom>
              <a:avLst/>
              <a:gdLst>
                <a:gd name="T0" fmla="*/ 168 w 440"/>
                <a:gd name="T1" fmla="*/ 172 h 283"/>
                <a:gd name="T2" fmla="*/ 243 w 440"/>
                <a:gd name="T3" fmla="*/ 145 h 283"/>
                <a:gd name="T4" fmla="*/ 366 w 440"/>
                <a:gd name="T5" fmla="*/ 116 h 283"/>
                <a:gd name="T6" fmla="*/ 440 w 440"/>
                <a:gd name="T7" fmla="*/ 16 h 283"/>
                <a:gd name="T8" fmla="*/ 421 w 440"/>
                <a:gd name="T9" fmla="*/ 0 h 283"/>
                <a:gd name="T10" fmla="*/ 110 w 440"/>
                <a:gd name="T11" fmla="*/ 172 h 283"/>
                <a:gd name="T12" fmla="*/ 0 w 440"/>
                <a:gd name="T13" fmla="*/ 257 h 283"/>
                <a:gd name="T14" fmla="*/ 6 w 440"/>
                <a:gd name="T15" fmla="*/ 283 h 283"/>
                <a:gd name="T16" fmla="*/ 168 w 440"/>
                <a:gd name="T17" fmla="*/ 17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283">
                  <a:moveTo>
                    <a:pt x="168" y="172"/>
                  </a:moveTo>
                  <a:cubicBezTo>
                    <a:pt x="217" y="115"/>
                    <a:pt x="218" y="163"/>
                    <a:pt x="243" y="145"/>
                  </a:cubicBezTo>
                  <a:cubicBezTo>
                    <a:pt x="255" y="137"/>
                    <a:pt x="332" y="136"/>
                    <a:pt x="366" y="116"/>
                  </a:cubicBezTo>
                  <a:cubicBezTo>
                    <a:pt x="421" y="83"/>
                    <a:pt x="376" y="40"/>
                    <a:pt x="440" y="16"/>
                  </a:cubicBezTo>
                  <a:cubicBezTo>
                    <a:pt x="434" y="11"/>
                    <a:pt x="428" y="5"/>
                    <a:pt x="421" y="0"/>
                  </a:cubicBezTo>
                  <a:cubicBezTo>
                    <a:pt x="370" y="20"/>
                    <a:pt x="137" y="113"/>
                    <a:pt x="110" y="172"/>
                  </a:cubicBezTo>
                  <a:cubicBezTo>
                    <a:pt x="110" y="172"/>
                    <a:pt x="69" y="238"/>
                    <a:pt x="0" y="257"/>
                  </a:cubicBezTo>
                  <a:cubicBezTo>
                    <a:pt x="2" y="266"/>
                    <a:pt x="4" y="274"/>
                    <a:pt x="6" y="283"/>
                  </a:cubicBezTo>
                  <a:cubicBezTo>
                    <a:pt x="40" y="265"/>
                    <a:pt x="128" y="218"/>
                    <a:pt x="168" y="172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404" y="771"/>
              <a:ext cx="1436" cy="725"/>
            </a:xfrm>
            <a:custGeom>
              <a:avLst/>
              <a:gdLst>
                <a:gd name="T0" fmla="*/ 404 w 404"/>
                <a:gd name="T1" fmla="*/ 32 h 204"/>
                <a:gd name="T2" fmla="*/ 336 w 404"/>
                <a:gd name="T3" fmla="*/ 0 h 204"/>
                <a:gd name="T4" fmla="*/ 14 w 404"/>
                <a:gd name="T5" fmla="*/ 156 h 204"/>
                <a:gd name="T6" fmla="*/ 0 w 404"/>
                <a:gd name="T7" fmla="*/ 204 h 204"/>
                <a:gd name="T8" fmla="*/ 404 w 404"/>
                <a:gd name="T9" fmla="*/ 3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4">
                  <a:moveTo>
                    <a:pt x="404" y="32"/>
                  </a:moveTo>
                  <a:cubicBezTo>
                    <a:pt x="383" y="18"/>
                    <a:pt x="360" y="8"/>
                    <a:pt x="336" y="0"/>
                  </a:cubicBezTo>
                  <a:cubicBezTo>
                    <a:pt x="312" y="31"/>
                    <a:pt x="238" y="91"/>
                    <a:pt x="14" y="156"/>
                  </a:cubicBezTo>
                  <a:cubicBezTo>
                    <a:pt x="8" y="171"/>
                    <a:pt x="3" y="187"/>
                    <a:pt x="0" y="204"/>
                  </a:cubicBezTo>
                  <a:cubicBezTo>
                    <a:pt x="51" y="175"/>
                    <a:pt x="220" y="84"/>
                    <a:pt x="404" y="32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30" y="1930"/>
              <a:ext cx="1201" cy="687"/>
            </a:xfrm>
            <a:custGeom>
              <a:avLst/>
              <a:gdLst>
                <a:gd name="T0" fmla="*/ 0 w 338"/>
                <a:gd name="T1" fmla="*/ 179 h 193"/>
                <a:gd name="T2" fmla="*/ 85 w 338"/>
                <a:gd name="T3" fmla="*/ 193 h 193"/>
                <a:gd name="T4" fmla="*/ 214 w 338"/>
                <a:gd name="T5" fmla="*/ 121 h 193"/>
                <a:gd name="T6" fmla="*/ 328 w 338"/>
                <a:gd name="T7" fmla="*/ 29 h 193"/>
                <a:gd name="T8" fmla="*/ 338 w 338"/>
                <a:gd name="T9" fmla="*/ 0 h 193"/>
                <a:gd name="T10" fmla="*/ 207 w 338"/>
                <a:gd name="T11" fmla="*/ 97 h 193"/>
                <a:gd name="T12" fmla="*/ 0 w 338"/>
                <a:gd name="T13" fmla="*/ 17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93">
                  <a:moveTo>
                    <a:pt x="0" y="179"/>
                  </a:moveTo>
                  <a:cubicBezTo>
                    <a:pt x="27" y="188"/>
                    <a:pt x="56" y="193"/>
                    <a:pt x="85" y="193"/>
                  </a:cubicBezTo>
                  <a:cubicBezTo>
                    <a:pt x="101" y="152"/>
                    <a:pt x="163" y="149"/>
                    <a:pt x="214" y="121"/>
                  </a:cubicBezTo>
                  <a:cubicBezTo>
                    <a:pt x="260" y="95"/>
                    <a:pt x="296" y="41"/>
                    <a:pt x="328" y="29"/>
                  </a:cubicBezTo>
                  <a:cubicBezTo>
                    <a:pt x="332" y="20"/>
                    <a:pt x="336" y="10"/>
                    <a:pt x="338" y="0"/>
                  </a:cubicBezTo>
                  <a:cubicBezTo>
                    <a:pt x="304" y="13"/>
                    <a:pt x="235" y="85"/>
                    <a:pt x="207" y="97"/>
                  </a:cubicBezTo>
                  <a:cubicBezTo>
                    <a:pt x="23" y="170"/>
                    <a:pt x="11" y="155"/>
                    <a:pt x="0" y="179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568" y="1742"/>
              <a:ext cx="1698" cy="729"/>
            </a:xfrm>
            <a:custGeom>
              <a:avLst/>
              <a:gdLst>
                <a:gd name="T0" fmla="*/ 0 w 478"/>
                <a:gd name="T1" fmla="*/ 137 h 205"/>
                <a:gd name="T2" fmla="*/ 73 w 478"/>
                <a:gd name="T3" fmla="*/ 205 h 205"/>
                <a:gd name="T4" fmla="*/ 230 w 478"/>
                <a:gd name="T5" fmla="*/ 93 h 205"/>
                <a:gd name="T6" fmla="*/ 332 w 478"/>
                <a:gd name="T7" fmla="*/ 52 h 205"/>
                <a:gd name="T8" fmla="*/ 476 w 478"/>
                <a:gd name="T9" fmla="*/ 21 h 205"/>
                <a:gd name="T10" fmla="*/ 478 w 478"/>
                <a:gd name="T11" fmla="*/ 0 h 205"/>
                <a:gd name="T12" fmla="*/ 404 w 478"/>
                <a:gd name="T13" fmla="*/ 20 h 205"/>
                <a:gd name="T14" fmla="*/ 0 w 478"/>
                <a:gd name="T15" fmla="*/ 13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205">
                  <a:moveTo>
                    <a:pt x="0" y="137"/>
                  </a:moveTo>
                  <a:cubicBezTo>
                    <a:pt x="20" y="165"/>
                    <a:pt x="45" y="188"/>
                    <a:pt x="73" y="205"/>
                  </a:cubicBezTo>
                  <a:cubicBezTo>
                    <a:pt x="115" y="119"/>
                    <a:pt x="171" y="124"/>
                    <a:pt x="230" y="93"/>
                  </a:cubicBezTo>
                  <a:cubicBezTo>
                    <a:pt x="256" y="80"/>
                    <a:pt x="310" y="55"/>
                    <a:pt x="332" y="52"/>
                  </a:cubicBezTo>
                  <a:cubicBezTo>
                    <a:pt x="404" y="41"/>
                    <a:pt x="445" y="32"/>
                    <a:pt x="476" y="21"/>
                  </a:cubicBezTo>
                  <a:cubicBezTo>
                    <a:pt x="477" y="14"/>
                    <a:pt x="477" y="7"/>
                    <a:pt x="478" y="0"/>
                  </a:cubicBezTo>
                  <a:cubicBezTo>
                    <a:pt x="448" y="5"/>
                    <a:pt x="430" y="18"/>
                    <a:pt x="404" y="20"/>
                  </a:cubicBezTo>
                  <a:cubicBezTo>
                    <a:pt x="229" y="34"/>
                    <a:pt x="158" y="51"/>
                    <a:pt x="0" y="137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422" y="981"/>
              <a:ext cx="1709" cy="1056"/>
            </a:xfrm>
            <a:custGeom>
              <a:avLst/>
              <a:gdLst>
                <a:gd name="T0" fmla="*/ 358 w 481"/>
                <a:gd name="T1" fmla="*/ 94 h 297"/>
                <a:gd name="T2" fmla="*/ 248 w 481"/>
                <a:gd name="T3" fmla="*/ 107 h 297"/>
                <a:gd name="T4" fmla="*/ 162 w 481"/>
                <a:gd name="T5" fmla="*/ 156 h 297"/>
                <a:gd name="T6" fmla="*/ 86 w 481"/>
                <a:gd name="T7" fmla="*/ 217 h 297"/>
                <a:gd name="T8" fmla="*/ 0 w 481"/>
                <a:gd name="T9" fmla="*/ 267 h 297"/>
                <a:gd name="T10" fmla="*/ 11 w 481"/>
                <a:gd name="T11" fmla="*/ 297 h 297"/>
                <a:gd name="T12" fmla="*/ 11 w 481"/>
                <a:gd name="T13" fmla="*/ 297 h 297"/>
                <a:gd name="T14" fmla="*/ 84 w 481"/>
                <a:gd name="T15" fmla="*/ 264 h 297"/>
                <a:gd name="T16" fmla="*/ 239 w 481"/>
                <a:gd name="T17" fmla="*/ 193 h 297"/>
                <a:gd name="T18" fmla="*/ 368 w 481"/>
                <a:gd name="T19" fmla="*/ 134 h 297"/>
                <a:gd name="T20" fmla="*/ 481 w 481"/>
                <a:gd name="T21" fmla="*/ 57 h 297"/>
                <a:gd name="T22" fmla="*/ 434 w 481"/>
                <a:gd name="T23" fmla="*/ 0 h 297"/>
                <a:gd name="T24" fmla="*/ 358 w 481"/>
                <a:gd name="T25" fmla="*/ 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1" h="297">
                  <a:moveTo>
                    <a:pt x="358" y="94"/>
                  </a:moveTo>
                  <a:cubicBezTo>
                    <a:pt x="324" y="114"/>
                    <a:pt x="263" y="107"/>
                    <a:pt x="248" y="107"/>
                  </a:cubicBezTo>
                  <a:cubicBezTo>
                    <a:pt x="224" y="107"/>
                    <a:pt x="211" y="99"/>
                    <a:pt x="162" y="156"/>
                  </a:cubicBezTo>
                  <a:cubicBezTo>
                    <a:pt x="143" y="177"/>
                    <a:pt x="115" y="199"/>
                    <a:pt x="86" y="217"/>
                  </a:cubicBezTo>
                  <a:cubicBezTo>
                    <a:pt x="52" y="239"/>
                    <a:pt x="18" y="257"/>
                    <a:pt x="0" y="267"/>
                  </a:cubicBezTo>
                  <a:cubicBezTo>
                    <a:pt x="3" y="277"/>
                    <a:pt x="6" y="287"/>
                    <a:pt x="11" y="297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38" y="269"/>
                    <a:pt x="64" y="268"/>
                    <a:pt x="84" y="264"/>
                  </a:cubicBezTo>
                  <a:cubicBezTo>
                    <a:pt x="126" y="257"/>
                    <a:pt x="132" y="242"/>
                    <a:pt x="239" y="193"/>
                  </a:cubicBezTo>
                  <a:cubicBezTo>
                    <a:pt x="298" y="166"/>
                    <a:pt x="311" y="160"/>
                    <a:pt x="368" y="134"/>
                  </a:cubicBezTo>
                  <a:cubicBezTo>
                    <a:pt x="457" y="93"/>
                    <a:pt x="451" y="68"/>
                    <a:pt x="481" y="57"/>
                  </a:cubicBezTo>
                  <a:cubicBezTo>
                    <a:pt x="468" y="36"/>
                    <a:pt x="452" y="17"/>
                    <a:pt x="434" y="0"/>
                  </a:cubicBezTo>
                  <a:cubicBezTo>
                    <a:pt x="370" y="24"/>
                    <a:pt x="413" y="61"/>
                    <a:pt x="358" y="9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80" y="885"/>
              <a:ext cx="1517" cy="953"/>
            </a:xfrm>
            <a:custGeom>
              <a:avLst/>
              <a:gdLst>
                <a:gd name="T0" fmla="*/ 150 w 427"/>
                <a:gd name="T1" fmla="*/ 175 h 268"/>
                <a:gd name="T2" fmla="*/ 427 w 427"/>
                <a:gd name="T3" fmla="*/ 11 h 268"/>
                <a:gd name="T4" fmla="*/ 411 w 427"/>
                <a:gd name="T5" fmla="*/ 0 h 268"/>
                <a:gd name="T6" fmla="*/ 272 w 427"/>
                <a:gd name="T7" fmla="*/ 46 h 268"/>
                <a:gd name="T8" fmla="*/ 134 w 427"/>
                <a:gd name="T9" fmla="*/ 106 h 268"/>
                <a:gd name="T10" fmla="*/ 7 w 427"/>
                <a:gd name="T11" fmla="*/ 172 h 268"/>
                <a:gd name="T12" fmla="*/ 6 w 427"/>
                <a:gd name="T13" fmla="*/ 268 h 268"/>
                <a:gd name="T14" fmla="*/ 103 w 427"/>
                <a:gd name="T15" fmla="*/ 216 h 268"/>
                <a:gd name="T16" fmla="*/ 150 w 427"/>
                <a:gd name="T17" fmla="*/ 17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68">
                  <a:moveTo>
                    <a:pt x="150" y="175"/>
                  </a:moveTo>
                  <a:cubicBezTo>
                    <a:pt x="197" y="131"/>
                    <a:pt x="376" y="31"/>
                    <a:pt x="427" y="11"/>
                  </a:cubicBezTo>
                  <a:cubicBezTo>
                    <a:pt x="422" y="7"/>
                    <a:pt x="416" y="3"/>
                    <a:pt x="411" y="0"/>
                  </a:cubicBezTo>
                  <a:cubicBezTo>
                    <a:pt x="363" y="13"/>
                    <a:pt x="316" y="29"/>
                    <a:pt x="272" y="46"/>
                  </a:cubicBezTo>
                  <a:cubicBezTo>
                    <a:pt x="221" y="66"/>
                    <a:pt x="174" y="87"/>
                    <a:pt x="134" y="106"/>
                  </a:cubicBezTo>
                  <a:cubicBezTo>
                    <a:pt x="75" y="134"/>
                    <a:pt x="29" y="159"/>
                    <a:pt x="7" y="172"/>
                  </a:cubicBezTo>
                  <a:cubicBezTo>
                    <a:pt x="1" y="203"/>
                    <a:pt x="0" y="236"/>
                    <a:pt x="6" y="268"/>
                  </a:cubicBezTo>
                  <a:cubicBezTo>
                    <a:pt x="47" y="257"/>
                    <a:pt x="85" y="237"/>
                    <a:pt x="103" y="216"/>
                  </a:cubicBezTo>
                  <a:cubicBezTo>
                    <a:pt x="116" y="202"/>
                    <a:pt x="136" y="188"/>
                    <a:pt x="150" y="175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454" y="742"/>
              <a:ext cx="1144" cy="584"/>
            </a:xfrm>
            <a:custGeom>
              <a:avLst/>
              <a:gdLst>
                <a:gd name="T0" fmla="*/ 322 w 322"/>
                <a:gd name="T1" fmla="*/ 8 h 164"/>
                <a:gd name="T2" fmla="*/ 283 w 322"/>
                <a:gd name="T3" fmla="*/ 0 h 164"/>
                <a:gd name="T4" fmla="*/ 161 w 322"/>
                <a:gd name="T5" fmla="*/ 29 h 164"/>
                <a:gd name="T6" fmla="*/ 37 w 322"/>
                <a:gd name="T7" fmla="*/ 99 h 164"/>
                <a:gd name="T8" fmla="*/ 0 w 322"/>
                <a:gd name="T9" fmla="*/ 164 h 164"/>
                <a:gd name="T10" fmla="*/ 153 w 322"/>
                <a:gd name="T11" fmla="*/ 78 h 164"/>
                <a:gd name="T12" fmla="*/ 322 w 322"/>
                <a:gd name="T13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64">
                  <a:moveTo>
                    <a:pt x="322" y="8"/>
                  </a:moveTo>
                  <a:cubicBezTo>
                    <a:pt x="310" y="5"/>
                    <a:pt x="297" y="2"/>
                    <a:pt x="283" y="0"/>
                  </a:cubicBezTo>
                  <a:cubicBezTo>
                    <a:pt x="239" y="28"/>
                    <a:pt x="199" y="14"/>
                    <a:pt x="161" y="29"/>
                  </a:cubicBezTo>
                  <a:cubicBezTo>
                    <a:pt x="109" y="50"/>
                    <a:pt x="62" y="94"/>
                    <a:pt x="37" y="99"/>
                  </a:cubicBezTo>
                  <a:cubicBezTo>
                    <a:pt x="22" y="119"/>
                    <a:pt x="9" y="140"/>
                    <a:pt x="0" y="164"/>
                  </a:cubicBezTo>
                  <a:cubicBezTo>
                    <a:pt x="101" y="134"/>
                    <a:pt x="103" y="103"/>
                    <a:pt x="153" y="78"/>
                  </a:cubicBezTo>
                  <a:cubicBezTo>
                    <a:pt x="212" y="47"/>
                    <a:pt x="309" y="25"/>
                    <a:pt x="322" y="8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504" y="1340"/>
              <a:ext cx="1759" cy="829"/>
            </a:xfrm>
            <a:custGeom>
              <a:avLst/>
              <a:gdLst>
                <a:gd name="T0" fmla="*/ 0 w 495"/>
                <a:gd name="T1" fmla="*/ 221 h 233"/>
                <a:gd name="T2" fmla="*/ 6 w 495"/>
                <a:gd name="T3" fmla="*/ 233 h 233"/>
                <a:gd name="T4" fmla="*/ 274 w 495"/>
                <a:gd name="T5" fmla="*/ 137 h 233"/>
                <a:gd name="T6" fmla="*/ 495 w 495"/>
                <a:gd name="T7" fmla="*/ 69 h 233"/>
                <a:gd name="T8" fmla="*/ 479 w 495"/>
                <a:gd name="T9" fmla="*/ 0 h 233"/>
                <a:gd name="T10" fmla="*/ 0 w 495"/>
                <a:gd name="T11" fmla="*/ 2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33">
                  <a:moveTo>
                    <a:pt x="0" y="221"/>
                  </a:moveTo>
                  <a:cubicBezTo>
                    <a:pt x="2" y="225"/>
                    <a:pt x="4" y="229"/>
                    <a:pt x="6" y="233"/>
                  </a:cubicBezTo>
                  <a:cubicBezTo>
                    <a:pt x="55" y="162"/>
                    <a:pt x="131" y="179"/>
                    <a:pt x="274" y="137"/>
                  </a:cubicBezTo>
                  <a:cubicBezTo>
                    <a:pt x="335" y="119"/>
                    <a:pt x="434" y="71"/>
                    <a:pt x="495" y="69"/>
                  </a:cubicBezTo>
                  <a:cubicBezTo>
                    <a:pt x="493" y="46"/>
                    <a:pt x="488" y="22"/>
                    <a:pt x="479" y="0"/>
                  </a:cubicBezTo>
                  <a:cubicBezTo>
                    <a:pt x="265" y="143"/>
                    <a:pt x="175" y="96"/>
                    <a:pt x="0" y="221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 bwMode="auto">
          <a:xfrm>
            <a:off x="4594745" y="-325271"/>
            <a:ext cx="1259955" cy="1259955"/>
            <a:chOff x="3384" y="1705"/>
            <a:chExt cx="912" cy="912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E2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384" y="1910"/>
              <a:ext cx="428" cy="280"/>
            </a:xfrm>
            <a:custGeom>
              <a:avLst/>
              <a:gdLst>
                <a:gd name="T0" fmla="*/ 249 w 249"/>
                <a:gd name="T1" fmla="*/ 81 h 163"/>
                <a:gd name="T2" fmla="*/ 69 w 249"/>
                <a:gd name="T3" fmla="*/ 0 h 163"/>
                <a:gd name="T4" fmla="*/ 44 w 249"/>
                <a:gd name="T5" fmla="*/ 1 h 163"/>
                <a:gd name="T6" fmla="*/ 0 w 249"/>
                <a:gd name="T7" fmla="*/ 146 h 163"/>
                <a:gd name="T8" fmla="*/ 1 w 249"/>
                <a:gd name="T9" fmla="*/ 156 h 163"/>
                <a:gd name="T10" fmla="*/ 69 w 249"/>
                <a:gd name="T11" fmla="*/ 163 h 163"/>
                <a:gd name="T12" fmla="*/ 249 w 249"/>
                <a:gd name="T13" fmla="*/ 8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3">
                  <a:moveTo>
                    <a:pt x="249" y="81"/>
                  </a:moveTo>
                  <a:cubicBezTo>
                    <a:pt x="249" y="36"/>
                    <a:pt x="168" y="0"/>
                    <a:pt x="69" y="0"/>
                  </a:cubicBezTo>
                  <a:cubicBezTo>
                    <a:pt x="60" y="0"/>
                    <a:pt x="52" y="0"/>
                    <a:pt x="44" y="1"/>
                  </a:cubicBezTo>
                  <a:cubicBezTo>
                    <a:pt x="16" y="42"/>
                    <a:pt x="0" y="92"/>
                    <a:pt x="0" y="146"/>
                  </a:cubicBezTo>
                  <a:cubicBezTo>
                    <a:pt x="0" y="149"/>
                    <a:pt x="0" y="153"/>
                    <a:pt x="1" y="156"/>
                  </a:cubicBezTo>
                  <a:cubicBezTo>
                    <a:pt x="22" y="160"/>
                    <a:pt x="45" y="163"/>
                    <a:pt x="69" y="163"/>
                  </a:cubicBezTo>
                  <a:cubicBezTo>
                    <a:pt x="168" y="163"/>
                    <a:pt x="249" y="126"/>
                    <a:pt x="249" y="8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799" y="1705"/>
              <a:ext cx="426" cy="224"/>
            </a:xfrm>
            <a:custGeom>
              <a:avLst/>
              <a:gdLst>
                <a:gd name="T0" fmla="*/ 0 w 248"/>
                <a:gd name="T1" fmla="*/ 47 h 130"/>
                <a:gd name="T2" fmla="*/ 184 w 248"/>
                <a:gd name="T3" fmla="*/ 130 h 130"/>
                <a:gd name="T4" fmla="*/ 248 w 248"/>
                <a:gd name="T5" fmla="*/ 124 h 130"/>
                <a:gd name="T6" fmla="*/ 32 w 248"/>
                <a:gd name="T7" fmla="*/ 0 h 130"/>
                <a:gd name="T8" fmla="*/ 0 w 248"/>
                <a:gd name="T9" fmla="*/ 4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30">
                  <a:moveTo>
                    <a:pt x="0" y="47"/>
                  </a:moveTo>
                  <a:cubicBezTo>
                    <a:pt x="0" y="92"/>
                    <a:pt x="82" y="130"/>
                    <a:pt x="184" y="130"/>
                  </a:cubicBezTo>
                  <a:cubicBezTo>
                    <a:pt x="207" y="130"/>
                    <a:pt x="228" y="128"/>
                    <a:pt x="248" y="124"/>
                  </a:cubicBezTo>
                  <a:cubicBezTo>
                    <a:pt x="203" y="52"/>
                    <a:pt x="123" y="3"/>
                    <a:pt x="32" y="0"/>
                  </a:cubicBezTo>
                  <a:cubicBezTo>
                    <a:pt x="12" y="13"/>
                    <a:pt x="0" y="30"/>
                    <a:pt x="0" y="47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3439" y="2373"/>
              <a:ext cx="681" cy="115"/>
            </a:xfrm>
            <a:custGeom>
              <a:avLst/>
              <a:gdLst>
                <a:gd name="T0" fmla="*/ 396 w 396"/>
                <a:gd name="T1" fmla="*/ 33 h 67"/>
                <a:gd name="T2" fmla="*/ 117 w 396"/>
                <a:gd name="T3" fmla="*/ 0 h 67"/>
                <a:gd name="T4" fmla="*/ 0 w 396"/>
                <a:gd name="T5" fmla="*/ 3 h 67"/>
                <a:gd name="T6" fmla="*/ 48 w 396"/>
                <a:gd name="T7" fmla="*/ 66 h 67"/>
                <a:gd name="T8" fmla="*/ 117 w 396"/>
                <a:gd name="T9" fmla="*/ 67 h 67"/>
                <a:gd name="T10" fmla="*/ 396 w 396"/>
                <a:gd name="T11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67">
                  <a:moveTo>
                    <a:pt x="396" y="33"/>
                  </a:moveTo>
                  <a:cubicBezTo>
                    <a:pt x="396" y="15"/>
                    <a:pt x="271" y="0"/>
                    <a:pt x="117" y="0"/>
                  </a:cubicBezTo>
                  <a:cubicBezTo>
                    <a:pt x="75" y="0"/>
                    <a:pt x="36" y="1"/>
                    <a:pt x="0" y="3"/>
                  </a:cubicBezTo>
                  <a:cubicBezTo>
                    <a:pt x="13" y="26"/>
                    <a:pt x="29" y="47"/>
                    <a:pt x="48" y="66"/>
                  </a:cubicBezTo>
                  <a:cubicBezTo>
                    <a:pt x="70" y="66"/>
                    <a:pt x="93" y="67"/>
                    <a:pt x="117" y="67"/>
                  </a:cubicBezTo>
                  <a:cubicBezTo>
                    <a:pt x="271" y="67"/>
                    <a:pt x="396" y="52"/>
                    <a:pt x="396" y="33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3881" y="2015"/>
              <a:ext cx="410" cy="82"/>
            </a:xfrm>
            <a:custGeom>
              <a:avLst/>
              <a:gdLst>
                <a:gd name="T0" fmla="*/ 0 w 238"/>
                <a:gd name="T1" fmla="*/ 24 h 48"/>
                <a:gd name="T2" fmla="*/ 176 w 238"/>
                <a:gd name="T3" fmla="*/ 48 h 48"/>
                <a:gd name="T4" fmla="*/ 238 w 238"/>
                <a:gd name="T5" fmla="*/ 47 h 48"/>
                <a:gd name="T6" fmla="*/ 227 w 238"/>
                <a:gd name="T7" fmla="*/ 1 h 48"/>
                <a:gd name="T8" fmla="*/ 176 w 238"/>
                <a:gd name="T9" fmla="*/ 0 h 48"/>
                <a:gd name="T10" fmla="*/ 0 w 238"/>
                <a:gd name="T1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" h="48">
                  <a:moveTo>
                    <a:pt x="0" y="24"/>
                  </a:moveTo>
                  <a:cubicBezTo>
                    <a:pt x="0" y="37"/>
                    <a:pt x="79" y="48"/>
                    <a:pt x="176" y="48"/>
                  </a:cubicBezTo>
                  <a:cubicBezTo>
                    <a:pt x="198" y="48"/>
                    <a:pt x="219" y="48"/>
                    <a:pt x="238" y="47"/>
                  </a:cubicBezTo>
                  <a:cubicBezTo>
                    <a:pt x="236" y="31"/>
                    <a:pt x="232" y="16"/>
                    <a:pt x="227" y="1"/>
                  </a:cubicBezTo>
                  <a:cubicBezTo>
                    <a:pt x="211" y="1"/>
                    <a:pt x="194" y="0"/>
                    <a:pt x="176" y="0"/>
                  </a:cubicBezTo>
                  <a:cubicBezTo>
                    <a:pt x="79" y="0"/>
                    <a:pt x="0" y="11"/>
                    <a:pt x="0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776" y="2218"/>
              <a:ext cx="515" cy="113"/>
            </a:xfrm>
            <a:custGeom>
              <a:avLst/>
              <a:gdLst>
                <a:gd name="T0" fmla="*/ 206 w 299"/>
                <a:gd name="T1" fmla="*/ 0 h 66"/>
                <a:gd name="T2" fmla="*/ 0 w 299"/>
                <a:gd name="T3" fmla="*/ 33 h 66"/>
                <a:gd name="T4" fmla="*/ 206 w 299"/>
                <a:gd name="T5" fmla="*/ 66 h 66"/>
                <a:gd name="T6" fmla="*/ 283 w 299"/>
                <a:gd name="T7" fmla="*/ 64 h 66"/>
                <a:gd name="T8" fmla="*/ 299 w 299"/>
                <a:gd name="T9" fmla="*/ 3 h 66"/>
                <a:gd name="T10" fmla="*/ 206 w 299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66">
                  <a:moveTo>
                    <a:pt x="206" y="0"/>
                  </a:moveTo>
                  <a:cubicBezTo>
                    <a:pt x="92" y="0"/>
                    <a:pt x="0" y="14"/>
                    <a:pt x="0" y="33"/>
                  </a:cubicBezTo>
                  <a:cubicBezTo>
                    <a:pt x="0" y="51"/>
                    <a:pt x="92" y="66"/>
                    <a:pt x="206" y="66"/>
                  </a:cubicBezTo>
                  <a:cubicBezTo>
                    <a:pt x="234" y="66"/>
                    <a:pt x="260" y="65"/>
                    <a:pt x="283" y="64"/>
                  </a:cubicBezTo>
                  <a:cubicBezTo>
                    <a:pt x="291" y="45"/>
                    <a:pt x="296" y="24"/>
                    <a:pt x="299" y="3"/>
                  </a:cubicBezTo>
                  <a:cubicBezTo>
                    <a:pt x="271" y="1"/>
                    <a:pt x="240" y="0"/>
                    <a:pt x="206" y="0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532" y="1731"/>
              <a:ext cx="179" cy="98"/>
            </a:xfrm>
            <a:custGeom>
              <a:avLst/>
              <a:gdLst>
                <a:gd name="T0" fmla="*/ 104 w 104"/>
                <a:gd name="T1" fmla="*/ 21 h 57"/>
                <a:gd name="T2" fmla="*/ 90 w 104"/>
                <a:gd name="T3" fmla="*/ 0 h 57"/>
                <a:gd name="T4" fmla="*/ 0 w 104"/>
                <a:gd name="T5" fmla="*/ 55 h 57"/>
                <a:gd name="T6" fmla="*/ 27 w 104"/>
                <a:gd name="T7" fmla="*/ 57 h 57"/>
                <a:gd name="T8" fmla="*/ 104 w 104"/>
                <a:gd name="T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7">
                  <a:moveTo>
                    <a:pt x="104" y="21"/>
                  </a:moveTo>
                  <a:cubicBezTo>
                    <a:pt x="104" y="13"/>
                    <a:pt x="99" y="6"/>
                    <a:pt x="90" y="0"/>
                  </a:cubicBezTo>
                  <a:cubicBezTo>
                    <a:pt x="56" y="12"/>
                    <a:pt x="26" y="31"/>
                    <a:pt x="0" y="55"/>
                  </a:cubicBezTo>
                  <a:cubicBezTo>
                    <a:pt x="8" y="56"/>
                    <a:pt x="17" y="57"/>
                    <a:pt x="27" y="57"/>
                  </a:cubicBezTo>
                  <a:cubicBezTo>
                    <a:pt x="70" y="57"/>
                    <a:pt x="104" y="41"/>
                    <a:pt x="104" y="21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3620" y="2543"/>
              <a:ext cx="179" cy="69"/>
            </a:xfrm>
            <a:custGeom>
              <a:avLst/>
              <a:gdLst>
                <a:gd name="T0" fmla="*/ 104 w 104"/>
                <a:gd name="T1" fmla="*/ 24 h 40"/>
                <a:gd name="T2" fmla="*/ 47 w 104"/>
                <a:gd name="T3" fmla="*/ 0 h 40"/>
                <a:gd name="T4" fmla="*/ 0 w 104"/>
                <a:gd name="T5" fmla="*/ 10 h 40"/>
                <a:gd name="T6" fmla="*/ 89 w 104"/>
                <a:gd name="T7" fmla="*/ 40 h 40"/>
                <a:gd name="T8" fmla="*/ 104 w 104"/>
                <a:gd name="T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0">
                  <a:moveTo>
                    <a:pt x="104" y="24"/>
                  </a:moveTo>
                  <a:cubicBezTo>
                    <a:pt x="104" y="11"/>
                    <a:pt x="78" y="0"/>
                    <a:pt x="47" y="0"/>
                  </a:cubicBezTo>
                  <a:cubicBezTo>
                    <a:pt x="28" y="0"/>
                    <a:pt x="11" y="4"/>
                    <a:pt x="0" y="10"/>
                  </a:cubicBezTo>
                  <a:cubicBezTo>
                    <a:pt x="27" y="25"/>
                    <a:pt x="58" y="35"/>
                    <a:pt x="89" y="40"/>
                  </a:cubicBezTo>
                  <a:cubicBezTo>
                    <a:pt x="98" y="36"/>
                    <a:pt x="104" y="30"/>
                    <a:pt x="104" y="24"/>
                  </a:cubicBezTo>
                  <a:close/>
                </a:path>
              </a:pathLst>
            </a:cu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3572" y="2261"/>
              <a:ext cx="106" cy="38"/>
            </a:xfrm>
            <a:prstGeom prst="ellipse">
              <a:avLst/>
            </a:prstGeom>
            <a:solidFill>
              <a:srgbClr val="D84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 bwMode="auto">
          <a:xfrm>
            <a:off x="10464493" y="5905501"/>
            <a:ext cx="2184708" cy="1257300"/>
            <a:chOff x="3014" y="1696"/>
            <a:chExt cx="1649" cy="949"/>
          </a:xfrm>
        </p:grpSpPr>
        <p:sp>
          <p:nvSpPr>
            <p:cNvPr id="28" name="AutoShape 45"/>
            <p:cNvSpPr>
              <a:spLocks noChangeAspect="1" noChangeArrowheads="1" noTextEdit="1"/>
            </p:cNvSpPr>
            <p:nvPr/>
          </p:nvSpPr>
          <p:spPr bwMode="auto">
            <a:xfrm>
              <a:off x="3053" y="1703"/>
              <a:ext cx="157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47"/>
            <p:cNvSpPr>
              <a:spLocks noChangeArrowheads="1"/>
            </p:cNvSpPr>
            <p:nvPr/>
          </p:nvSpPr>
          <p:spPr bwMode="auto">
            <a:xfrm>
              <a:off x="3399" y="1705"/>
              <a:ext cx="909" cy="912"/>
            </a:xfrm>
            <a:prstGeom prst="ellipse">
              <a:avLst/>
            </a:prstGeom>
            <a:solidFill>
              <a:srgbClr val="E2D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3399" y="2111"/>
              <a:ext cx="909" cy="198"/>
            </a:xfrm>
            <a:custGeom>
              <a:avLst/>
              <a:gdLst>
                <a:gd name="T0" fmla="*/ 529 w 530"/>
                <a:gd name="T1" fmla="*/ 48 h 115"/>
                <a:gd name="T2" fmla="*/ 530 w 530"/>
                <a:gd name="T3" fmla="*/ 29 h 115"/>
                <a:gd name="T4" fmla="*/ 528 w 530"/>
                <a:gd name="T5" fmla="*/ 0 h 115"/>
                <a:gd name="T6" fmla="*/ 247 w 530"/>
                <a:gd name="T7" fmla="*/ 37 h 115"/>
                <a:gd name="T8" fmla="*/ 116 w 530"/>
                <a:gd name="T9" fmla="*/ 28 h 115"/>
                <a:gd name="T10" fmla="*/ 2 w 530"/>
                <a:gd name="T11" fmla="*/ 2 h 115"/>
                <a:gd name="T12" fmla="*/ 0 w 530"/>
                <a:gd name="T13" fmla="*/ 29 h 115"/>
                <a:gd name="T14" fmla="*/ 1 w 530"/>
                <a:gd name="T15" fmla="*/ 50 h 115"/>
                <a:gd name="T16" fmla="*/ 529 w 530"/>
                <a:gd name="T17" fmla="*/ 4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0" h="115">
                  <a:moveTo>
                    <a:pt x="529" y="48"/>
                  </a:moveTo>
                  <a:cubicBezTo>
                    <a:pt x="530" y="42"/>
                    <a:pt x="530" y="35"/>
                    <a:pt x="530" y="29"/>
                  </a:cubicBezTo>
                  <a:cubicBezTo>
                    <a:pt x="530" y="19"/>
                    <a:pt x="529" y="9"/>
                    <a:pt x="528" y="0"/>
                  </a:cubicBezTo>
                  <a:cubicBezTo>
                    <a:pt x="420" y="27"/>
                    <a:pt x="325" y="37"/>
                    <a:pt x="247" y="37"/>
                  </a:cubicBezTo>
                  <a:cubicBezTo>
                    <a:pt x="196" y="37"/>
                    <a:pt x="152" y="33"/>
                    <a:pt x="116" y="28"/>
                  </a:cubicBezTo>
                  <a:cubicBezTo>
                    <a:pt x="68" y="21"/>
                    <a:pt x="29" y="11"/>
                    <a:pt x="2" y="2"/>
                  </a:cubicBezTo>
                  <a:cubicBezTo>
                    <a:pt x="1" y="11"/>
                    <a:pt x="0" y="20"/>
                    <a:pt x="0" y="29"/>
                  </a:cubicBezTo>
                  <a:cubicBezTo>
                    <a:pt x="0" y="36"/>
                    <a:pt x="1" y="43"/>
                    <a:pt x="1" y="50"/>
                  </a:cubicBezTo>
                  <a:cubicBezTo>
                    <a:pt x="85" y="77"/>
                    <a:pt x="271" y="115"/>
                    <a:pt x="529" y="48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3403" y="2200"/>
              <a:ext cx="903" cy="204"/>
            </a:xfrm>
            <a:custGeom>
              <a:avLst/>
              <a:gdLst>
                <a:gd name="T0" fmla="*/ 515 w 527"/>
                <a:gd name="T1" fmla="*/ 58 h 118"/>
                <a:gd name="T2" fmla="*/ 527 w 527"/>
                <a:gd name="T3" fmla="*/ 0 h 118"/>
                <a:gd name="T4" fmla="*/ 245 w 527"/>
                <a:gd name="T5" fmla="*/ 37 h 118"/>
                <a:gd name="T6" fmla="*/ 114 w 527"/>
                <a:gd name="T7" fmla="*/ 28 h 118"/>
                <a:gd name="T8" fmla="*/ 0 w 527"/>
                <a:gd name="T9" fmla="*/ 3 h 118"/>
                <a:gd name="T10" fmla="*/ 12 w 527"/>
                <a:gd name="T11" fmla="*/ 61 h 118"/>
                <a:gd name="T12" fmla="*/ 515 w 527"/>
                <a:gd name="T13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118">
                  <a:moveTo>
                    <a:pt x="515" y="58"/>
                  </a:moveTo>
                  <a:cubicBezTo>
                    <a:pt x="521" y="40"/>
                    <a:pt x="525" y="20"/>
                    <a:pt x="527" y="0"/>
                  </a:cubicBezTo>
                  <a:cubicBezTo>
                    <a:pt x="418" y="28"/>
                    <a:pt x="323" y="37"/>
                    <a:pt x="245" y="37"/>
                  </a:cubicBezTo>
                  <a:cubicBezTo>
                    <a:pt x="194" y="37"/>
                    <a:pt x="150" y="34"/>
                    <a:pt x="114" y="28"/>
                  </a:cubicBezTo>
                  <a:cubicBezTo>
                    <a:pt x="66" y="21"/>
                    <a:pt x="27" y="11"/>
                    <a:pt x="0" y="3"/>
                  </a:cubicBezTo>
                  <a:cubicBezTo>
                    <a:pt x="2" y="23"/>
                    <a:pt x="6" y="43"/>
                    <a:pt x="12" y="61"/>
                  </a:cubicBezTo>
                  <a:cubicBezTo>
                    <a:pt x="99" y="87"/>
                    <a:pt x="275" y="118"/>
                    <a:pt x="515" y="58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3410" y="2003"/>
              <a:ext cx="888" cy="172"/>
            </a:xfrm>
            <a:custGeom>
              <a:avLst/>
              <a:gdLst>
                <a:gd name="T0" fmla="*/ 518 w 518"/>
                <a:gd name="T1" fmla="*/ 36 h 100"/>
                <a:gd name="T2" fmla="*/ 507 w 518"/>
                <a:gd name="T3" fmla="*/ 0 h 100"/>
                <a:gd name="T4" fmla="*/ 241 w 518"/>
                <a:gd name="T5" fmla="*/ 33 h 100"/>
                <a:gd name="T6" fmla="*/ 110 w 518"/>
                <a:gd name="T7" fmla="*/ 24 h 100"/>
                <a:gd name="T8" fmla="*/ 10 w 518"/>
                <a:gd name="T9" fmla="*/ 3 h 100"/>
                <a:gd name="T10" fmla="*/ 0 w 518"/>
                <a:gd name="T11" fmla="*/ 38 h 100"/>
                <a:gd name="T12" fmla="*/ 518 w 518"/>
                <a:gd name="T13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100">
                  <a:moveTo>
                    <a:pt x="518" y="36"/>
                  </a:moveTo>
                  <a:cubicBezTo>
                    <a:pt x="515" y="24"/>
                    <a:pt x="512" y="12"/>
                    <a:pt x="507" y="0"/>
                  </a:cubicBezTo>
                  <a:cubicBezTo>
                    <a:pt x="405" y="25"/>
                    <a:pt x="315" y="33"/>
                    <a:pt x="241" y="33"/>
                  </a:cubicBezTo>
                  <a:cubicBezTo>
                    <a:pt x="190" y="33"/>
                    <a:pt x="146" y="29"/>
                    <a:pt x="110" y="24"/>
                  </a:cubicBezTo>
                  <a:cubicBezTo>
                    <a:pt x="70" y="18"/>
                    <a:pt x="36" y="10"/>
                    <a:pt x="10" y="3"/>
                  </a:cubicBezTo>
                  <a:cubicBezTo>
                    <a:pt x="6" y="14"/>
                    <a:pt x="2" y="26"/>
                    <a:pt x="0" y="38"/>
                  </a:cubicBezTo>
                  <a:cubicBezTo>
                    <a:pt x="85" y="64"/>
                    <a:pt x="267" y="100"/>
                    <a:pt x="518" y="36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3477" y="1868"/>
              <a:ext cx="749" cy="102"/>
            </a:xfrm>
            <a:custGeom>
              <a:avLst/>
              <a:gdLst>
                <a:gd name="T0" fmla="*/ 437 w 437"/>
                <a:gd name="T1" fmla="*/ 18 h 59"/>
                <a:gd name="T2" fmla="*/ 423 w 437"/>
                <a:gd name="T3" fmla="*/ 0 h 59"/>
                <a:gd name="T4" fmla="*/ 200 w 437"/>
                <a:gd name="T5" fmla="*/ 28 h 59"/>
                <a:gd name="T6" fmla="*/ 72 w 437"/>
                <a:gd name="T7" fmla="*/ 17 h 59"/>
                <a:gd name="T8" fmla="*/ 13 w 437"/>
                <a:gd name="T9" fmla="*/ 5 h 59"/>
                <a:gd name="T10" fmla="*/ 0 w 437"/>
                <a:gd name="T11" fmla="*/ 23 h 59"/>
                <a:gd name="T12" fmla="*/ 72 w 437"/>
                <a:gd name="T13" fmla="*/ 39 h 59"/>
                <a:gd name="T14" fmla="*/ 437 w 437"/>
                <a:gd name="T15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59">
                  <a:moveTo>
                    <a:pt x="437" y="18"/>
                  </a:moveTo>
                  <a:cubicBezTo>
                    <a:pt x="433" y="12"/>
                    <a:pt x="428" y="6"/>
                    <a:pt x="423" y="0"/>
                  </a:cubicBezTo>
                  <a:cubicBezTo>
                    <a:pt x="339" y="21"/>
                    <a:pt x="264" y="28"/>
                    <a:pt x="200" y="28"/>
                  </a:cubicBezTo>
                  <a:cubicBezTo>
                    <a:pt x="150" y="28"/>
                    <a:pt x="107" y="23"/>
                    <a:pt x="72" y="17"/>
                  </a:cubicBezTo>
                  <a:cubicBezTo>
                    <a:pt x="50" y="14"/>
                    <a:pt x="31" y="9"/>
                    <a:pt x="13" y="5"/>
                  </a:cubicBezTo>
                  <a:cubicBezTo>
                    <a:pt x="9" y="11"/>
                    <a:pt x="4" y="17"/>
                    <a:pt x="0" y="23"/>
                  </a:cubicBezTo>
                  <a:cubicBezTo>
                    <a:pt x="21" y="29"/>
                    <a:pt x="45" y="35"/>
                    <a:pt x="72" y="39"/>
                  </a:cubicBezTo>
                  <a:cubicBezTo>
                    <a:pt x="155" y="53"/>
                    <a:pt x="280" y="59"/>
                    <a:pt x="437" y="18"/>
                  </a:cubicBezTo>
                  <a:close/>
                </a:path>
              </a:pathLst>
            </a:custGeom>
            <a:solidFill>
              <a:srgbClr val="F6C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2"/>
            <p:cNvSpPr>
              <a:spLocks/>
            </p:cNvSpPr>
            <p:nvPr/>
          </p:nvSpPr>
          <p:spPr bwMode="auto">
            <a:xfrm>
              <a:off x="3590" y="2514"/>
              <a:ext cx="550" cy="103"/>
            </a:xfrm>
            <a:custGeom>
              <a:avLst/>
              <a:gdLst>
                <a:gd name="T0" fmla="*/ 3 w 321"/>
                <a:gd name="T1" fmla="*/ 11 h 60"/>
                <a:gd name="T2" fmla="*/ 0 w 321"/>
                <a:gd name="T3" fmla="*/ 10 h 60"/>
                <a:gd name="T4" fmla="*/ 154 w 321"/>
                <a:gd name="T5" fmla="*/ 60 h 60"/>
                <a:gd name="T6" fmla="*/ 321 w 321"/>
                <a:gd name="T7" fmla="*/ 0 h 60"/>
                <a:gd name="T8" fmla="*/ 131 w 321"/>
                <a:gd name="T9" fmla="*/ 22 h 60"/>
                <a:gd name="T10" fmla="*/ 3 w 321"/>
                <a:gd name="T11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1" h="60">
                  <a:moveTo>
                    <a:pt x="3" y="11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43" y="41"/>
                    <a:pt x="97" y="60"/>
                    <a:pt x="154" y="60"/>
                  </a:cubicBezTo>
                  <a:cubicBezTo>
                    <a:pt x="217" y="60"/>
                    <a:pt x="276" y="37"/>
                    <a:pt x="321" y="0"/>
                  </a:cubicBezTo>
                  <a:cubicBezTo>
                    <a:pt x="250" y="16"/>
                    <a:pt x="186" y="22"/>
                    <a:pt x="131" y="22"/>
                  </a:cubicBezTo>
                  <a:cubicBezTo>
                    <a:pt x="80" y="22"/>
                    <a:pt x="37" y="17"/>
                    <a:pt x="3" y="11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3538" y="1787"/>
              <a:ext cx="623" cy="90"/>
            </a:xfrm>
            <a:custGeom>
              <a:avLst/>
              <a:gdLst>
                <a:gd name="T0" fmla="*/ 363 w 363"/>
                <a:gd name="T1" fmla="*/ 22 h 52"/>
                <a:gd name="T2" fmla="*/ 335 w 363"/>
                <a:gd name="T3" fmla="*/ 0 h 52"/>
                <a:gd name="T4" fmla="*/ 164 w 363"/>
                <a:gd name="T5" fmla="*/ 16 h 52"/>
                <a:gd name="T6" fmla="*/ 36 w 363"/>
                <a:gd name="T7" fmla="*/ 6 h 52"/>
                <a:gd name="T8" fmla="*/ 26 w 363"/>
                <a:gd name="T9" fmla="*/ 4 h 52"/>
                <a:gd name="T10" fmla="*/ 0 w 363"/>
                <a:gd name="T11" fmla="*/ 26 h 52"/>
                <a:gd name="T12" fmla="*/ 36 w 363"/>
                <a:gd name="T13" fmla="*/ 33 h 52"/>
                <a:gd name="T14" fmla="*/ 363 w 363"/>
                <a:gd name="T15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52">
                  <a:moveTo>
                    <a:pt x="363" y="22"/>
                  </a:moveTo>
                  <a:cubicBezTo>
                    <a:pt x="354" y="14"/>
                    <a:pt x="345" y="6"/>
                    <a:pt x="335" y="0"/>
                  </a:cubicBezTo>
                  <a:cubicBezTo>
                    <a:pt x="272" y="12"/>
                    <a:pt x="215" y="16"/>
                    <a:pt x="164" y="16"/>
                  </a:cubicBezTo>
                  <a:cubicBezTo>
                    <a:pt x="114" y="16"/>
                    <a:pt x="71" y="12"/>
                    <a:pt x="36" y="6"/>
                  </a:cubicBezTo>
                  <a:cubicBezTo>
                    <a:pt x="32" y="5"/>
                    <a:pt x="29" y="5"/>
                    <a:pt x="26" y="4"/>
                  </a:cubicBezTo>
                  <a:cubicBezTo>
                    <a:pt x="17" y="11"/>
                    <a:pt x="9" y="18"/>
                    <a:pt x="0" y="26"/>
                  </a:cubicBezTo>
                  <a:cubicBezTo>
                    <a:pt x="12" y="29"/>
                    <a:pt x="24" y="31"/>
                    <a:pt x="36" y="33"/>
                  </a:cubicBezTo>
                  <a:cubicBezTo>
                    <a:pt x="112" y="46"/>
                    <a:pt x="224" y="52"/>
                    <a:pt x="363" y="22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3591" y="1705"/>
              <a:ext cx="515" cy="117"/>
            </a:xfrm>
            <a:custGeom>
              <a:avLst/>
              <a:gdLst>
                <a:gd name="T0" fmla="*/ 300 w 300"/>
                <a:gd name="T1" fmla="*/ 45 h 68"/>
                <a:gd name="T2" fmla="*/ 153 w 300"/>
                <a:gd name="T3" fmla="*/ 0 h 68"/>
                <a:gd name="T4" fmla="*/ 0 w 300"/>
                <a:gd name="T5" fmla="*/ 49 h 68"/>
                <a:gd name="T6" fmla="*/ 5 w 300"/>
                <a:gd name="T7" fmla="*/ 50 h 68"/>
                <a:gd name="T8" fmla="*/ 300 w 300"/>
                <a:gd name="T9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68">
                  <a:moveTo>
                    <a:pt x="300" y="45"/>
                  </a:moveTo>
                  <a:cubicBezTo>
                    <a:pt x="258" y="17"/>
                    <a:pt x="207" y="0"/>
                    <a:pt x="153" y="0"/>
                  </a:cubicBezTo>
                  <a:cubicBezTo>
                    <a:pt x="96" y="0"/>
                    <a:pt x="43" y="18"/>
                    <a:pt x="0" y="49"/>
                  </a:cubicBezTo>
                  <a:cubicBezTo>
                    <a:pt x="2" y="49"/>
                    <a:pt x="4" y="50"/>
                    <a:pt x="5" y="50"/>
                  </a:cubicBezTo>
                  <a:cubicBezTo>
                    <a:pt x="75" y="62"/>
                    <a:pt x="176" y="68"/>
                    <a:pt x="300" y="45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3405" y="2090"/>
              <a:ext cx="898" cy="112"/>
            </a:xfrm>
            <a:custGeom>
              <a:avLst/>
              <a:gdLst>
                <a:gd name="T0" fmla="*/ 524 w 524"/>
                <a:gd name="T1" fmla="*/ 0 h 65"/>
                <a:gd name="T2" fmla="*/ 0 w 524"/>
                <a:gd name="T3" fmla="*/ 2 h 65"/>
                <a:gd name="T4" fmla="*/ 0 w 524"/>
                <a:gd name="T5" fmla="*/ 6 h 65"/>
                <a:gd name="T6" fmla="*/ 113 w 524"/>
                <a:gd name="T7" fmla="*/ 32 h 65"/>
                <a:gd name="T8" fmla="*/ 244 w 524"/>
                <a:gd name="T9" fmla="*/ 41 h 65"/>
                <a:gd name="T10" fmla="*/ 524 w 524"/>
                <a:gd name="T11" fmla="*/ 4 h 65"/>
                <a:gd name="T12" fmla="*/ 524 w 524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65">
                  <a:moveTo>
                    <a:pt x="524" y="0"/>
                  </a:moveTo>
                  <a:cubicBezTo>
                    <a:pt x="269" y="65"/>
                    <a:pt x="84" y="28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7" y="15"/>
                    <a:pt x="66" y="25"/>
                    <a:pt x="113" y="32"/>
                  </a:cubicBezTo>
                  <a:cubicBezTo>
                    <a:pt x="149" y="37"/>
                    <a:pt x="193" y="41"/>
                    <a:pt x="244" y="41"/>
                  </a:cubicBezTo>
                  <a:cubicBezTo>
                    <a:pt x="322" y="41"/>
                    <a:pt x="416" y="31"/>
                    <a:pt x="524" y="4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ABD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3423" y="2300"/>
              <a:ext cx="863" cy="104"/>
            </a:xfrm>
            <a:custGeom>
              <a:avLst/>
              <a:gdLst>
                <a:gd name="T0" fmla="*/ 233 w 503"/>
                <a:gd name="T1" fmla="*/ 39 h 60"/>
                <a:gd name="T2" fmla="*/ 502 w 503"/>
                <a:gd name="T3" fmla="*/ 5 h 60"/>
                <a:gd name="T4" fmla="*/ 503 w 503"/>
                <a:gd name="T5" fmla="*/ 0 h 60"/>
                <a:gd name="T6" fmla="*/ 0 w 503"/>
                <a:gd name="T7" fmla="*/ 3 h 60"/>
                <a:gd name="T8" fmla="*/ 2 w 503"/>
                <a:gd name="T9" fmla="*/ 8 h 60"/>
                <a:gd name="T10" fmla="*/ 102 w 503"/>
                <a:gd name="T11" fmla="*/ 30 h 60"/>
                <a:gd name="T12" fmla="*/ 233 w 503"/>
                <a:gd name="T13" fmla="*/ 3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60">
                  <a:moveTo>
                    <a:pt x="233" y="39"/>
                  </a:moveTo>
                  <a:cubicBezTo>
                    <a:pt x="308" y="39"/>
                    <a:pt x="398" y="30"/>
                    <a:pt x="502" y="5"/>
                  </a:cubicBezTo>
                  <a:cubicBezTo>
                    <a:pt x="502" y="3"/>
                    <a:pt x="503" y="2"/>
                    <a:pt x="503" y="0"/>
                  </a:cubicBezTo>
                  <a:cubicBezTo>
                    <a:pt x="263" y="60"/>
                    <a:pt x="87" y="29"/>
                    <a:pt x="0" y="3"/>
                  </a:cubicBezTo>
                  <a:cubicBezTo>
                    <a:pt x="1" y="5"/>
                    <a:pt x="1" y="7"/>
                    <a:pt x="2" y="8"/>
                  </a:cubicBezTo>
                  <a:cubicBezTo>
                    <a:pt x="28" y="16"/>
                    <a:pt x="62" y="24"/>
                    <a:pt x="102" y="30"/>
                  </a:cubicBezTo>
                  <a:cubicBezTo>
                    <a:pt x="138" y="35"/>
                    <a:pt x="182" y="39"/>
                    <a:pt x="233" y="39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7"/>
            <p:cNvSpPr>
              <a:spLocks/>
            </p:cNvSpPr>
            <p:nvPr/>
          </p:nvSpPr>
          <p:spPr bwMode="auto">
            <a:xfrm>
              <a:off x="3466" y="2385"/>
              <a:ext cx="784" cy="108"/>
            </a:xfrm>
            <a:custGeom>
              <a:avLst/>
              <a:gdLst>
                <a:gd name="T0" fmla="*/ 75 w 457"/>
                <a:gd name="T1" fmla="*/ 26 h 63"/>
                <a:gd name="T2" fmla="*/ 0 w 457"/>
                <a:gd name="T3" fmla="*/ 8 h 63"/>
                <a:gd name="T4" fmla="*/ 3 w 457"/>
                <a:gd name="T5" fmla="*/ 13 h 63"/>
                <a:gd name="T6" fmla="*/ 19 w 457"/>
                <a:gd name="T7" fmla="*/ 35 h 63"/>
                <a:gd name="T8" fmla="*/ 23 w 457"/>
                <a:gd name="T9" fmla="*/ 40 h 63"/>
                <a:gd name="T10" fmla="*/ 75 w 457"/>
                <a:gd name="T11" fmla="*/ 52 h 63"/>
                <a:gd name="T12" fmla="*/ 203 w 457"/>
                <a:gd name="T13" fmla="*/ 63 h 63"/>
                <a:gd name="T14" fmla="*/ 436 w 457"/>
                <a:gd name="T15" fmla="*/ 31 h 63"/>
                <a:gd name="T16" fmla="*/ 440 w 457"/>
                <a:gd name="T17" fmla="*/ 26 h 63"/>
                <a:gd name="T18" fmla="*/ 454 w 457"/>
                <a:gd name="T19" fmla="*/ 5 h 63"/>
                <a:gd name="T20" fmla="*/ 457 w 457"/>
                <a:gd name="T21" fmla="*/ 0 h 63"/>
                <a:gd name="T22" fmla="*/ 75 w 457"/>
                <a:gd name="T23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7" h="63">
                  <a:moveTo>
                    <a:pt x="75" y="26"/>
                  </a:moveTo>
                  <a:cubicBezTo>
                    <a:pt x="47" y="21"/>
                    <a:pt x="21" y="15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8" y="21"/>
                    <a:pt x="13" y="28"/>
                    <a:pt x="19" y="35"/>
                  </a:cubicBezTo>
                  <a:cubicBezTo>
                    <a:pt x="20" y="37"/>
                    <a:pt x="22" y="38"/>
                    <a:pt x="23" y="40"/>
                  </a:cubicBezTo>
                  <a:cubicBezTo>
                    <a:pt x="39" y="44"/>
                    <a:pt x="56" y="48"/>
                    <a:pt x="75" y="52"/>
                  </a:cubicBezTo>
                  <a:cubicBezTo>
                    <a:pt x="109" y="58"/>
                    <a:pt x="152" y="63"/>
                    <a:pt x="203" y="63"/>
                  </a:cubicBezTo>
                  <a:cubicBezTo>
                    <a:pt x="269" y="63"/>
                    <a:pt x="347" y="55"/>
                    <a:pt x="436" y="31"/>
                  </a:cubicBezTo>
                  <a:cubicBezTo>
                    <a:pt x="438" y="29"/>
                    <a:pt x="439" y="28"/>
                    <a:pt x="440" y="26"/>
                  </a:cubicBezTo>
                  <a:cubicBezTo>
                    <a:pt x="445" y="19"/>
                    <a:pt x="450" y="12"/>
                    <a:pt x="454" y="5"/>
                  </a:cubicBezTo>
                  <a:cubicBezTo>
                    <a:pt x="455" y="3"/>
                    <a:pt x="456" y="1"/>
                    <a:pt x="457" y="0"/>
                  </a:cubicBezTo>
                  <a:cubicBezTo>
                    <a:pt x="290" y="48"/>
                    <a:pt x="160" y="42"/>
                    <a:pt x="75" y="26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8"/>
            <p:cNvSpPr>
              <a:spLocks/>
            </p:cNvSpPr>
            <p:nvPr/>
          </p:nvSpPr>
          <p:spPr bwMode="auto">
            <a:xfrm>
              <a:off x="3576" y="2505"/>
              <a:ext cx="576" cy="54"/>
            </a:xfrm>
            <a:custGeom>
              <a:avLst/>
              <a:gdLst>
                <a:gd name="T0" fmla="*/ 11 w 336"/>
                <a:gd name="T1" fmla="*/ 12 h 31"/>
                <a:gd name="T2" fmla="*/ 0 w 336"/>
                <a:gd name="T3" fmla="*/ 10 h 31"/>
                <a:gd name="T4" fmla="*/ 8 w 336"/>
                <a:gd name="T5" fmla="*/ 15 h 31"/>
                <a:gd name="T6" fmla="*/ 11 w 336"/>
                <a:gd name="T7" fmla="*/ 16 h 31"/>
                <a:gd name="T8" fmla="*/ 139 w 336"/>
                <a:gd name="T9" fmla="*/ 27 h 31"/>
                <a:gd name="T10" fmla="*/ 329 w 336"/>
                <a:gd name="T11" fmla="*/ 5 h 31"/>
                <a:gd name="T12" fmla="*/ 336 w 336"/>
                <a:gd name="T13" fmla="*/ 0 h 31"/>
                <a:gd name="T14" fmla="*/ 11 w 336"/>
                <a:gd name="T15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31">
                  <a:moveTo>
                    <a:pt x="11" y="12"/>
                  </a:moveTo>
                  <a:cubicBezTo>
                    <a:pt x="8" y="11"/>
                    <a:pt x="4" y="10"/>
                    <a:pt x="0" y="10"/>
                  </a:cubicBezTo>
                  <a:cubicBezTo>
                    <a:pt x="3" y="12"/>
                    <a:pt x="5" y="13"/>
                    <a:pt x="8" y="15"/>
                  </a:cubicBezTo>
                  <a:cubicBezTo>
                    <a:pt x="9" y="15"/>
                    <a:pt x="10" y="15"/>
                    <a:pt x="11" y="16"/>
                  </a:cubicBezTo>
                  <a:cubicBezTo>
                    <a:pt x="45" y="22"/>
                    <a:pt x="88" y="27"/>
                    <a:pt x="139" y="27"/>
                  </a:cubicBezTo>
                  <a:cubicBezTo>
                    <a:pt x="194" y="27"/>
                    <a:pt x="258" y="21"/>
                    <a:pt x="329" y="5"/>
                  </a:cubicBezTo>
                  <a:cubicBezTo>
                    <a:pt x="331" y="4"/>
                    <a:pt x="334" y="2"/>
                    <a:pt x="336" y="0"/>
                  </a:cubicBezTo>
                  <a:cubicBezTo>
                    <a:pt x="196" y="31"/>
                    <a:pt x="86" y="25"/>
                    <a:pt x="11" y="12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3429" y="1939"/>
              <a:ext cx="848" cy="155"/>
            </a:xfrm>
            <a:custGeom>
              <a:avLst/>
              <a:gdLst>
                <a:gd name="T0" fmla="*/ 488 w 495"/>
                <a:gd name="T1" fmla="*/ 16 h 90"/>
                <a:gd name="T2" fmla="*/ 486 w 495"/>
                <a:gd name="T3" fmla="*/ 13 h 90"/>
                <a:gd name="T4" fmla="*/ 482 w 495"/>
                <a:gd name="T5" fmla="*/ 4 h 90"/>
                <a:gd name="T6" fmla="*/ 480 w 495"/>
                <a:gd name="T7" fmla="*/ 0 h 90"/>
                <a:gd name="T8" fmla="*/ 100 w 495"/>
                <a:gd name="T9" fmla="*/ 25 h 90"/>
                <a:gd name="T10" fmla="*/ 14 w 495"/>
                <a:gd name="T11" fmla="*/ 5 h 90"/>
                <a:gd name="T12" fmla="*/ 12 w 495"/>
                <a:gd name="T13" fmla="*/ 8 h 90"/>
                <a:gd name="T14" fmla="*/ 8 w 495"/>
                <a:gd name="T15" fmla="*/ 17 h 90"/>
                <a:gd name="T16" fmla="*/ 6 w 495"/>
                <a:gd name="T17" fmla="*/ 21 h 90"/>
                <a:gd name="T18" fmla="*/ 0 w 495"/>
                <a:gd name="T19" fmla="*/ 36 h 90"/>
                <a:gd name="T20" fmla="*/ 495 w 495"/>
                <a:gd name="T21" fmla="*/ 33 h 90"/>
                <a:gd name="T22" fmla="*/ 488 w 495"/>
                <a:gd name="T23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90">
                  <a:moveTo>
                    <a:pt x="488" y="16"/>
                  </a:moveTo>
                  <a:cubicBezTo>
                    <a:pt x="487" y="15"/>
                    <a:pt x="487" y="14"/>
                    <a:pt x="486" y="13"/>
                  </a:cubicBezTo>
                  <a:cubicBezTo>
                    <a:pt x="485" y="10"/>
                    <a:pt x="483" y="7"/>
                    <a:pt x="482" y="4"/>
                  </a:cubicBezTo>
                  <a:cubicBezTo>
                    <a:pt x="481" y="3"/>
                    <a:pt x="480" y="2"/>
                    <a:pt x="480" y="0"/>
                  </a:cubicBezTo>
                  <a:cubicBezTo>
                    <a:pt x="316" y="45"/>
                    <a:pt x="185" y="40"/>
                    <a:pt x="100" y="25"/>
                  </a:cubicBezTo>
                  <a:cubicBezTo>
                    <a:pt x="67" y="20"/>
                    <a:pt x="38" y="12"/>
                    <a:pt x="14" y="5"/>
                  </a:cubicBezTo>
                  <a:cubicBezTo>
                    <a:pt x="14" y="6"/>
                    <a:pt x="13" y="7"/>
                    <a:pt x="12" y="8"/>
                  </a:cubicBezTo>
                  <a:cubicBezTo>
                    <a:pt x="11" y="11"/>
                    <a:pt x="10" y="14"/>
                    <a:pt x="8" y="17"/>
                  </a:cubicBezTo>
                  <a:cubicBezTo>
                    <a:pt x="8" y="18"/>
                    <a:pt x="7" y="19"/>
                    <a:pt x="6" y="21"/>
                  </a:cubicBezTo>
                  <a:cubicBezTo>
                    <a:pt x="4" y="26"/>
                    <a:pt x="2" y="31"/>
                    <a:pt x="0" y="36"/>
                  </a:cubicBezTo>
                  <a:cubicBezTo>
                    <a:pt x="88" y="61"/>
                    <a:pt x="261" y="90"/>
                    <a:pt x="495" y="33"/>
                  </a:cubicBezTo>
                  <a:cubicBezTo>
                    <a:pt x="493" y="27"/>
                    <a:pt x="490" y="22"/>
                    <a:pt x="488" y="16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3499" y="1846"/>
              <a:ext cx="703" cy="70"/>
            </a:xfrm>
            <a:custGeom>
              <a:avLst/>
              <a:gdLst>
                <a:gd name="T0" fmla="*/ 407 w 410"/>
                <a:gd name="T1" fmla="*/ 10 h 41"/>
                <a:gd name="T2" fmla="*/ 402 w 410"/>
                <a:gd name="T3" fmla="*/ 4 h 41"/>
                <a:gd name="T4" fmla="*/ 399 w 410"/>
                <a:gd name="T5" fmla="*/ 0 h 41"/>
                <a:gd name="T6" fmla="*/ 59 w 410"/>
                <a:gd name="T7" fmla="*/ 15 h 41"/>
                <a:gd name="T8" fmla="*/ 11 w 410"/>
                <a:gd name="T9" fmla="*/ 5 h 41"/>
                <a:gd name="T10" fmla="*/ 8 w 410"/>
                <a:gd name="T11" fmla="*/ 9 h 41"/>
                <a:gd name="T12" fmla="*/ 3 w 410"/>
                <a:gd name="T13" fmla="*/ 14 h 41"/>
                <a:gd name="T14" fmla="*/ 0 w 410"/>
                <a:gd name="T15" fmla="*/ 18 h 41"/>
                <a:gd name="T16" fmla="*/ 59 w 410"/>
                <a:gd name="T17" fmla="*/ 30 h 41"/>
                <a:gd name="T18" fmla="*/ 187 w 410"/>
                <a:gd name="T19" fmla="*/ 41 h 41"/>
                <a:gd name="T20" fmla="*/ 410 w 410"/>
                <a:gd name="T21" fmla="*/ 13 h 41"/>
                <a:gd name="T22" fmla="*/ 407 w 410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1">
                  <a:moveTo>
                    <a:pt x="407" y="10"/>
                  </a:moveTo>
                  <a:cubicBezTo>
                    <a:pt x="405" y="8"/>
                    <a:pt x="404" y="6"/>
                    <a:pt x="402" y="4"/>
                  </a:cubicBezTo>
                  <a:cubicBezTo>
                    <a:pt x="401" y="3"/>
                    <a:pt x="400" y="2"/>
                    <a:pt x="399" y="0"/>
                  </a:cubicBezTo>
                  <a:cubicBezTo>
                    <a:pt x="254" y="34"/>
                    <a:pt x="137" y="29"/>
                    <a:pt x="59" y="15"/>
                  </a:cubicBezTo>
                  <a:cubicBezTo>
                    <a:pt x="42" y="12"/>
                    <a:pt x="26" y="9"/>
                    <a:pt x="11" y="5"/>
                  </a:cubicBezTo>
                  <a:cubicBezTo>
                    <a:pt x="10" y="6"/>
                    <a:pt x="9" y="7"/>
                    <a:pt x="8" y="9"/>
                  </a:cubicBezTo>
                  <a:cubicBezTo>
                    <a:pt x="6" y="10"/>
                    <a:pt x="5" y="12"/>
                    <a:pt x="3" y="14"/>
                  </a:cubicBezTo>
                  <a:cubicBezTo>
                    <a:pt x="2" y="15"/>
                    <a:pt x="1" y="17"/>
                    <a:pt x="0" y="18"/>
                  </a:cubicBezTo>
                  <a:cubicBezTo>
                    <a:pt x="18" y="22"/>
                    <a:pt x="37" y="27"/>
                    <a:pt x="59" y="30"/>
                  </a:cubicBezTo>
                  <a:cubicBezTo>
                    <a:pt x="94" y="36"/>
                    <a:pt x="137" y="41"/>
                    <a:pt x="187" y="41"/>
                  </a:cubicBezTo>
                  <a:cubicBezTo>
                    <a:pt x="251" y="41"/>
                    <a:pt x="326" y="34"/>
                    <a:pt x="410" y="13"/>
                  </a:cubicBezTo>
                  <a:cubicBezTo>
                    <a:pt x="409" y="12"/>
                    <a:pt x="408" y="11"/>
                    <a:pt x="407" y="10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1"/>
            <p:cNvSpPr>
              <a:spLocks/>
            </p:cNvSpPr>
            <p:nvPr/>
          </p:nvSpPr>
          <p:spPr bwMode="auto">
            <a:xfrm>
              <a:off x="3014" y="1696"/>
              <a:ext cx="1649" cy="949"/>
            </a:xfrm>
            <a:custGeom>
              <a:avLst/>
              <a:gdLst>
                <a:gd name="T0" fmla="*/ 751 w 962"/>
                <a:gd name="T1" fmla="*/ 226 h 551"/>
                <a:gd name="T2" fmla="*/ 753 w 962"/>
                <a:gd name="T3" fmla="*/ 240 h 551"/>
                <a:gd name="T4" fmla="*/ 890 w 962"/>
                <a:gd name="T5" fmla="*/ 428 h 551"/>
                <a:gd name="T6" fmla="*/ 679 w 962"/>
                <a:gd name="T7" fmla="*/ 456 h 551"/>
                <a:gd name="T8" fmla="*/ 436 w 962"/>
                <a:gd name="T9" fmla="*/ 375 h 551"/>
                <a:gd name="T10" fmla="*/ 226 w 962"/>
                <a:gd name="T11" fmla="*/ 255 h 551"/>
                <a:gd name="T12" fmla="*/ 94 w 962"/>
                <a:gd name="T13" fmla="*/ 71 h 551"/>
                <a:gd name="T14" fmla="*/ 340 w 962"/>
                <a:gd name="T15" fmla="*/ 52 h 551"/>
                <a:gd name="T16" fmla="*/ 352 w 962"/>
                <a:gd name="T17" fmla="*/ 44 h 551"/>
                <a:gd name="T18" fmla="*/ 29 w 962"/>
                <a:gd name="T19" fmla="*/ 68 h 551"/>
                <a:gd name="T20" fmla="*/ 237 w 962"/>
                <a:gd name="T21" fmla="*/ 349 h 551"/>
                <a:gd name="T22" fmla="*/ 406 w 962"/>
                <a:gd name="T23" fmla="*/ 442 h 551"/>
                <a:gd name="T24" fmla="*/ 603 w 962"/>
                <a:gd name="T25" fmla="*/ 510 h 551"/>
                <a:gd name="T26" fmla="*/ 935 w 962"/>
                <a:gd name="T27" fmla="*/ 475 h 551"/>
                <a:gd name="T28" fmla="*/ 751 w 962"/>
                <a:gd name="T29" fmla="*/ 226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2" h="551">
                  <a:moveTo>
                    <a:pt x="751" y="226"/>
                  </a:moveTo>
                  <a:cubicBezTo>
                    <a:pt x="752" y="231"/>
                    <a:pt x="753" y="236"/>
                    <a:pt x="753" y="240"/>
                  </a:cubicBezTo>
                  <a:cubicBezTo>
                    <a:pt x="854" y="312"/>
                    <a:pt x="910" y="384"/>
                    <a:pt x="890" y="428"/>
                  </a:cubicBezTo>
                  <a:cubicBezTo>
                    <a:pt x="871" y="470"/>
                    <a:pt x="789" y="478"/>
                    <a:pt x="679" y="456"/>
                  </a:cubicBezTo>
                  <a:cubicBezTo>
                    <a:pt x="607" y="441"/>
                    <a:pt x="523" y="414"/>
                    <a:pt x="436" y="375"/>
                  </a:cubicBezTo>
                  <a:cubicBezTo>
                    <a:pt x="355" y="338"/>
                    <a:pt x="283" y="297"/>
                    <a:pt x="226" y="255"/>
                  </a:cubicBezTo>
                  <a:cubicBezTo>
                    <a:pt x="128" y="185"/>
                    <a:pt x="75" y="115"/>
                    <a:pt x="94" y="71"/>
                  </a:cubicBezTo>
                  <a:cubicBezTo>
                    <a:pt x="115" y="25"/>
                    <a:pt x="212" y="21"/>
                    <a:pt x="340" y="52"/>
                  </a:cubicBezTo>
                  <a:cubicBezTo>
                    <a:pt x="344" y="49"/>
                    <a:pt x="348" y="47"/>
                    <a:pt x="352" y="44"/>
                  </a:cubicBezTo>
                  <a:cubicBezTo>
                    <a:pt x="187" y="0"/>
                    <a:pt x="57" y="6"/>
                    <a:pt x="29" y="68"/>
                  </a:cubicBezTo>
                  <a:cubicBezTo>
                    <a:pt x="0" y="133"/>
                    <a:pt x="86" y="248"/>
                    <a:pt x="237" y="349"/>
                  </a:cubicBezTo>
                  <a:cubicBezTo>
                    <a:pt x="287" y="382"/>
                    <a:pt x="344" y="414"/>
                    <a:pt x="406" y="442"/>
                  </a:cubicBezTo>
                  <a:cubicBezTo>
                    <a:pt x="473" y="472"/>
                    <a:pt x="540" y="495"/>
                    <a:pt x="603" y="510"/>
                  </a:cubicBezTo>
                  <a:cubicBezTo>
                    <a:pt x="771" y="551"/>
                    <a:pt x="907" y="538"/>
                    <a:pt x="935" y="475"/>
                  </a:cubicBezTo>
                  <a:cubicBezTo>
                    <a:pt x="962" y="415"/>
                    <a:pt x="886" y="318"/>
                    <a:pt x="751" y="2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3236" y="1770"/>
              <a:ext cx="1259" cy="677"/>
            </a:xfrm>
            <a:custGeom>
              <a:avLst/>
              <a:gdLst>
                <a:gd name="T0" fmla="*/ 625 w 734"/>
                <a:gd name="T1" fmla="*/ 218 h 393"/>
                <a:gd name="T2" fmla="*/ 625 w 734"/>
                <a:gd name="T3" fmla="*/ 227 h 393"/>
                <a:gd name="T4" fmla="*/ 625 w 734"/>
                <a:gd name="T5" fmla="*/ 237 h 393"/>
                <a:gd name="T6" fmla="*/ 660 w 734"/>
                <a:gd name="T7" fmla="*/ 297 h 393"/>
                <a:gd name="T8" fmla="*/ 611 w 734"/>
                <a:gd name="T9" fmla="*/ 311 h 393"/>
                <a:gd name="T10" fmla="*/ 350 w 734"/>
                <a:gd name="T11" fmla="*/ 233 h 393"/>
                <a:gd name="T12" fmla="*/ 128 w 734"/>
                <a:gd name="T13" fmla="*/ 100 h 393"/>
                <a:gd name="T14" fmla="*/ 97 w 734"/>
                <a:gd name="T15" fmla="*/ 44 h 393"/>
                <a:gd name="T16" fmla="*/ 180 w 734"/>
                <a:gd name="T17" fmla="*/ 33 h 393"/>
                <a:gd name="T18" fmla="*/ 194 w 734"/>
                <a:gd name="T19" fmla="*/ 21 h 393"/>
                <a:gd name="T20" fmla="*/ 14 w 734"/>
                <a:gd name="T21" fmla="*/ 37 h 393"/>
                <a:gd name="T22" fmla="*/ 100 w 734"/>
                <a:gd name="T23" fmla="*/ 176 h 393"/>
                <a:gd name="T24" fmla="*/ 317 w 734"/>
                <a:gd name="T25" fmla="*/ 307 h 393"/>
                <a:gd name="T26" fmla="*/ 574 w 734"/>
                <a:gd name="T27" fmla="*/ 384 h 393"/>
                <a:gd name="T28" fmla="*/ 720 w 734"/>
                <a:gd name="T29" fmla="*/ 354 h 393"/>
                <a:gd name="T30" fmla="*/ 625 w 734"/>
                <a:gd name="T31" fmla="*/ 21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4" h="393">
                  <a:moveTo>
                    <a:pt x="625" y="218"/>
                  </a:moveTo>
                  <a:cubicBezTo>
                    <a:pt x="625" y="221"/>
                    <a:pt x="625" y="224"/>
                    <a:pt x="625" y="227"/>
                  </a:cubicBezTo>
                  <a:cubicBezTo>
                    <a:pt x="625" y="230"/>
                    <a:pt x="625" y="234"/>
                    <a:pt x="625" y="237"/>
                  </a:cubicBezTo>
                  <a:cubicBezTo>
                    <a:pt x="653" y="262"/>
                    <a:pt x="667" y="283"/>
                    <a:pt x="660" y="297"/>
                  </a:cubicBezTo>
                  <a:cubicBezTo>
                    <a:pt x="655" y="308"/>
                    <a:pt x="638" y="313"/>
                    <a:pt x="611" y="311"/>
                  </a:cubicBezTo>
                  <a:cubicBezTo>
                    <a:pt x="554" y="309"/>
                    <a:pt x="456" y="281"/>
                    <a:pt x="350" y="233"/>
                  </a:cubicBezTo>
                  <a:cubicBezTo>
                    <a:pt x="252" y="189"/>
                    <a:pt x="171" y="139"/>
                    <a:pt x="128" y="100"/>
                  </a:cubicBezTo>
                  <a:cubicBezTo>
                    <a:pt x="103" y="76"/>
                    <a:pt x="91" y="57"/>
                    <a:pt x="97" y="44"/>
                  </a:cubicBezTo>
                  <a:cubicBezTo>
                    <a:pt x="104" y="28"/>
                    <a:pt x="134" y="25"/>
                    <a:pt x="180" y="33"/>
                  </a:cubicBezTo>
                  <a:cubicBezTo>
                    <a:pt x="185" y="29"/>
                    <a:pt x="189" y="25"/>
                    <a:pt x="194" y="21"/>
                  </a:cubicBezTo>
                  <a:cubicBezTo>
                    <a:pt x="99" y="0"/>
                    <a:pt x="29" y="4"/>
                    <a:pt x="14" y="37"/>
                  </a:cubicBezTo>
                  <a:cubicBezTo>
                    <a:pt x="0" y="68"/>
                    <a:pt x="34" y="120"/>
                    <a:pt x="100" y="176"/>
                  </a:cubicBezTo>
                  <a:cubicBezTo>
                    <a:pt x="154" y="221"/>
                    <a:pt x="229" y="268"/>
                    <a:pt x="317" y="307"/>
                  </a:cubicBezTo>
                  <a:cubicBezTo>
                    <a:pt x="411" y="350"/>
                    <a:pt x="502" y="375"/>
                    <a:pt x="574" y="384"/>
                  </a:cubicBezTo>
                  <a:cubicBezTo>
                    <a:pt x="652" y="393"/>
                    <a:pt x="707" y="383"/>
                    <a:pt x="720" y="354"/>
                  </a:cubicBezTo>
                  <a:cubicBezTo>
                    <a:pt x="734" y="323"/>
                    <a:pt x="696" y="272"/>
                    <a:pt x="625" y="21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578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900" y="1825625"/>
            <a:ext cx="4020403" cy="23232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Saturn </a:t>
            </a:r>
            <a:r>
              <a:rPr lang="en-US" dirty="0"/>
              <a:t>is the sixth </a:t>
            </a:r>
            <a:r>
              <a:rPr lang="en-US" dirty="0" smtClean="0"/>
              <a:t>planet from </a:t>
            </a:r>
            <a:r>
              <a:rPr lang="en-US" dirty="0"/>
              <a:t>the sun and </a:t>
            </a:r>
            <a:r>
              <a:rPr lang="en-US" dirty="0" smtClean="0"/>
              <a:t>second largest </a:t>
            </a:r>
            <a:r>
              <a:rPr lang="en-US" dirty="0"/>
              <a:t>planet in the </a:t>
            </a:r>
            <a:r>
              <a:rPr lang="en-US" dirty="0" smtClean="0"/>
              <a:t>solar system</a:t>
            </a:r>
            <a:r>
              <a:rPr lang="en-US" dirty="0"/>
              <a:t>. Saturn has </a:t>
            </a:r>
            <a:r>
              <a:rPr lang="en-US" dirty="0" smtClean="0"/>
              <a:t>a beautiful </a:t>
            </a:r>
            <a:r>
              <a:rPr lang="en-US" dirty="0"/>
              <a:t>ring system.</a:t>
            </a:r>
          </a:p>
        </p:txBody>
      </p:sp>
      <p:grpSp>
        <p:nvGrpSpPr>
          <p:cNvPr id="47" name="Group 46"/>
          <p:cNvGrpSpPr>
            <a:grpSpLocks noChangeAspect="1"/>
          </p:cNvGrpSpPr>
          <p:nvPr/>
        </p:nvGrpSpPr>
        <p:grpSpPr bwMode="auto">
          <a:xfrm>
            <a:off x="685800" y="1594390"/>
            <a:ext cx="5968390" cy="3434810"/>
            <a:chOff x="3014" y="1696"/>
            <a:chExt cx="1649" cy="949"/>
          </a:xfrm>
        </p:grpSpPr>
        <p:sp>
          <p:nvSpPr>
            <p:cNvPr id="48" name="AutoShape 45"/>
            <p:cNvSpPr>
              <a:spLocks noChangeAspect="1" noChangeArrowheads="1" noTextEdit="1"/>
            </p:cNvSpPr>
            <p:nvPr/>
          </p:nvSpPr>
          <p:spPr bwMode="auto">
            <a:xfrm>
              <a:off x="3053" y="1703"/>
              <a:ext cx="157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3399" y="1705"/>
              <a:ext cx="909" cy="912"/>
            </a:xfrm>
            <a:prstGeom prst="ellipse">
              <a:avLst/>
            </a:prstGeom>
            <a:solidFill>
              <a:srgbClr val="E2D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3399" y="2111"/>
              <a:ext cx="909" cy="198"/>
            </a:xfrm>
            <a:custGeom>
              <a:avLst/>
              <a:gdLst>
                <a:gd name="T0" fmla="*/ 529 w 530"/>
                <a:gd name="T1" fmla="*/ 48 h 115"/>
                <a:gd name="T2" fmla="*/ 530 w 530"/>
                <a:gd name="T3" fmla="*/ 29 h 115"/>
                <a:gd name="T4" fmla="*/ 528 w 530"/>
                <a:gd name="T5" fmla="*/ 0 h 115"/>
                <a:gd name="T6" fmla="*/ 247 w 530"/>
                <a:gd name="T7" fmla="*/ 37 h 115"/>
                <a:gd name="T8" fmla="*/ 116 w 530"/>
                <a:gd name="T9" fmla="*/ 28 h 115"/>
                <a:gd name="T10" fmla="*/ 2 w 530"/>
                <a:gd name="T11" fmla="*/ 2 h 115"/>
                <a:gd name="T12" fmla="*/ 0 w 530"/>
                <a:gd name="T13" fmla="*/ 29 h 115"/>
                <a:gd name="T14" fmla="*/ 1 w 530"/>
                <a:gd name="T15" fmla="*/ 50 h 115"/>
                <a:gd name="T16" fmla="*/ 529 w 530"/>
                <a:gd name="T17" fmla="*/ 4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0" h="115">
                  <a:moveTo>
                    <a:pt x="529" y="48"/>
                  </a:moveTo>
                  <a:cubicBezTo>
                    <a:pt x="530" y="42"/>
                    <a:pt x="530" y="35"/>
                    <a:pt x="530" y="29"/>
                  </a:cubicBezTo>
                  <a:cubicBezTo>
                    <a:pt x="530" y="19"/>
                    <a:pt x="529" y="9"/>
                    <a:pt x="528" y="0"/>
                  </a:cubicBezTo>
                  <a:cubicBezTo>
                    <a:pt x="420" y="27"/>
                    <a:pt x="325" y="37"/>
                    <a:pt x="247" y="37"/>
                  </a:cubicBezTo>
                  <a:cubicBezTo>
                    <a:pt x="196" y="37"/>
                    <a:pt x="152" y="33"/>
                    <a:pt x="116" y="28"/>
                  </a:cubicBezTo>
                  <a:cubicBezTo>
                    <a:pt x="68" y="21"/>
                    <a:pt x="29" y="11"/>
                    <a:pt x="2" y="2"/>
                  </a:cubicBezTo>
                  <a:cubicBezTo>
                    <a:pt x="1" y="11"/>
                    <a:pt x="0" y="20"/>
                    <a:pt x="0" y="29"/>
                  </a:cubicBezTo>
                  <a:cubicBezTo>
                    <a:pt x="0" y="36"/>
                    <a:pt x="1" y="43"/>
                    <a:pt x="1" y="50"/>
                  </a:cubicBezTo>
                  <a:cubicBezTo>
                    <a:pt x="85" y="77"/>
                    <a:pt x="271" y="115"/>
                    <a:pt x="529" y="48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403" y="2200"/>
              <a:ext cx="903" cy="204"/>
            </a:xfrm>
            <a:custGeom>
              <a:avLst/>
              <a:gdLst>
                <a:gd name="T0" fmla="*/ 515 w 527"/>
                <a:gd name="T1" fmla="*/ 58 h 118"/>
                <a:gd name="T2" fmla="*/ 527 w 527"/>
                <a:gd name="T3" fmla="*/ 0 h 118"/>
                <a:gd name="T4" fmla="*/ 245 w 527"/>
                <a:gd name="T5" fmla="*/ 37 h 118"/>
                <a:gd name="T6" fmla="*/ 114 w 527"/>
                <a:gd name="T7" fmla="*/ 28 h 118"/>
                <a:gd name="T8" fmla="*/ 0 w 527"/>
                <a:gd name="T9" fmla="*/ 3 h 118"/>
                <a:gd name="T10" fmla="*/ 12 w 527"/>
                <a:gd name="T11" fmla="*/ 61 h 118"/>
                <a:gd name="T12" fmla="*/ 515 w 527"/>
                <a:gd name="T13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118">
                  <a:moveTo>
                    <a:pt x="515" y="58"/>
                  </a:moveTo>
                  <a:cubicBezTo>
                    <a:pt x="521" y="40"/>
                    <a:pt x="525" y="20"/>
                    <a:pt x="527" y="0"/>
                  </a:cubicBezTo>
                  <a:cubicBezTo>
                    <a:pt x="418" y="28"/>
                    <a:pt x="323" y="37"/>
                    <a:pt x="245" y="37"/>
                  </a:cubicBezTo>
                  <a:cubicBezTo>
                    <a:pt x="194" y="37"/>
                    <a:pt x="150" y="34"/>
                    <a:pt x="114" y="28"/>
                  </a:cubicBezTo>
                  <a:cubicBezTo>
                    <a:pt x="66" y="21"/>
                    <a:pt x="27" y="11"/>
                    <a:pt x="0" y="3"/>
                  </a:cubicBezTo>
                  <a:cubicBezTo>
                    <a:pt x="2" y="23"/>
                    <a:pt x="6" y="43"/>
                    <a:pt x="12" y="61"/>
                  </a:cubicBezTo>
                  <a:cubicBezTo>
                    <a:pt x="99" y="87"/>
                    <a:pt x="275" y="118"/>
                    <a:pt x="515" y="58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410" y="2003"/>
              <a:ext cx="888" cy="172"/>
            </a:xfrm>
            <a:custGeom>
              <a:avLst/>
              <a:gdLst>
                <a:gd name="T0" fmla="*/ 518 w 518"/>
                <a:gd name="T1" fmla="*/ 36 h 100"/>
                <a:gd name="T2" fmla="*/ 507 w 518"/>
                <a:gd name="T3" fmla="*/ 0 h 100"/>
                <a:gd name="T4" fmla="*/ 241 w 518"/>
                <a:gd name="T5" fmla="*/ 33 h 100"/>
                <a:gd name="T6" fmla="*/ 110 w 518"/>
                <a:gd name="T7" fmla="*/ 24 h 100"/>
                <a:gd name="T8" fmla="*/ 10 w 518"/>
                <a:gd name="T9" fmla="*/ 3 h 100"/>
                <a:gd name="T10" fmla="*/ 0 w 518"/>
                <a:gd name="T11" fmla="*/ 38 h 100"/>
                <a:gd name="T12" fmla="*/ 518 w 518"/>
                <a:gd name="T13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100">
                  <a:moveTo>
                    <a:pt x="518" y="36"/>
                  </a:moveTo>
                  <a:cubicBezTo>
                    <a:pt x="515" y="24"/>
                    <a:pt x="512" y="12"/>
                    <a:pt x="507" y="0"/>
                  </a:cubicBezTo>
                  <a:cubicBezTo>
                    <a:pt x="405" y="25"/>
                    <a:pt x="315" y="33"/>
                    <a:pt x="241" y="33"/>
                  </a:cubicBezTo>
                  <a:cubicBezTo>
                    <a:pt x="190" y="33"/>
                    <a:pt x="146" y="29"/>
                    <a:pt x="110" y="24"/>
                  </a:cubicBezTo>
                  <a:cubicBezTo>
                    <a:pt x="70" y="18"/>
                    <a:pt x="36" y="10"/>
                    <a:pt x="10" y="3"/>
                  </a:cubicBezTo>
                  <a:cubicBezTo>
                    <a:pt x="6" y="14"/>
                    <a:pt x="2" y="26"/>
                    <a:pt x="0" y="38"/>
                  </a:cubicBezTo>
                  <a:cubicBezTo>
                    <a:pt x="85" y="64"/>
                    <a:pt x="267" y="100"/>
                    <a:pt x="518" y="36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477" y="1868"/>
              <a:ext cx="749" cy="102"/>
            </a:xfrm>
            <a:custGeom>
              <a:avLst/>
              <a:gdLst>
                <a:gd name="T0" fmla="*/ 437 w 437"/>
                <a:gd name="T1" fmla="*/ 18 h 59"/>
                <a:gd name="T2" fmla="*/ 423 w 437"/>
                <a:gd name="T3" fmla="*/ 0 h 59"/>
                <a:gd name="T4" fmla="*/ 200 w 437"/>
                <a:gd name="T5" fmla="*/ 28 h 59"/>
                <a:gd name="T6" fmla="*/ 72 w 437"/>
                <a:gd name="T7" fmla="*/ 17 h 59"/>
                <a:gd name="T8" fmla="*/ 13 w 437"/>
                <a:gd name="T9" fmla="*/ 5 h 59"/>
                <a:gd name="T10" fmla="*/ 0 w 437"/>
                <a:gd name="T11" fmla="*/ 23 h 59"/>
                <a:gd name="T12" fmla="*/ 72 w 437"/>
                <a:gd name="T13" fmla="*/ 39 h 59"/>
                <a:gd name="T14" fmla="*/ 437 w 437"/>
                <a:gd name="T15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59">
                  <a:moveTo>
                    <a:pt x="437" y="18"/>
                  </a:moveTo>
                  <a:cubicBezTo>
                    <a:pt x="433" y="12"/>
                    <a:pt x="428" y="6"/>
                    <a:pt x="423" y="0"/>
                  </a:cubicBezTo>
                  <a:cubicBezTo>
                    <a:pt x="339" y="21"/>
                    <a:pt x="264" y="28"/>
                    <a:pt x="200" y="28"/>
                  </a:cubicBezTo>
                  <a:cubicBezTo>
                    <a:pt x="150" y="28"/>
                    <a:pt x="107" y="23"/>
                    <a:pt x="72" y="17"/>
                  </a:cubicBezTo>
                  <a:cubicBezTo>
                    <a:pt x="50" y="14"/>
                    <a:pt x="31" y="9"/>
                    <a:pt x="13" y="5"/>
                  </a:cubicBezTo>
                  <a:cubicBezTo>
                    <a:pt x="9" y="11"/>
                    <a:pt x="4" y="17"/>
                    <a:pt x="0" y="23"/>
                  </a:cubicBezTo>
                  <a:cubicBezTo>
                    <a:pt x="21" y="29"/>
                    <a:pt x="45" y="35"/>
                    <a:pt x="72" y="39"/>
                  </a:cubicBezTo>
                  <a:cubicBezTo>
                    <a:pt x="155" y="53"/>
                    <a:pt x="280" y="59"/>
                    <a:pt x="437" y="18"/>
                  </a:cubicBezTo>
                  <a:close/>
                </a:path>
              </a:pathLst>
            </a:custGeom>
            <a:solidFill>
              <a:srgbClr val="F6C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3590" y="2514"/>
              <a:ext cx="550" cy="103"/>
            </a:xfrm>
            <a:custGeom>
              <a:avLst/>
              <a:gdLst>
                <a:gd name="T0" fmla="*/ 3 w 321"/>
                <a:gd name="T1" fmla="*/ 11 h 60"/>
                <a:gd name="T2" fmla="*/ 0 w 321"/>
                <a:gd name="T3" fmla="*/ 10 h 60"/>
                <a:gd name="T4" fmla="*/ 154 w 321"/>
                <a:gd name="T5" fmla="*/ 60 h 60"/>
                <a:gd name="T6" fmla="*/ 321 w 321"/>
                <a:gd name="T7" fmla="*/ 0 h 60"/>
                <a:gd name="T8" fmla="*/ 131 w 321"/>
                <a:gd name="T9" fmla="*/ 22 h 60"/>
                <a:gd name="T10" fmla="*/ 3 w 321"/>
                <a:gd name="T11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1" h="60">
                  <a:moveTo>
                    <a:pt x="3" y="11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43" y="41"/>
                    <a:pt x="97" y="60"/>
                    <a:pt x="154" y="60"/>
                  </a:cubicBezTo>
                  <a:cubicBezTo>
                    <a:pt x="217" y="60"/>
                    <a:pt x="276" y="37"/>
                    <a:pt x="321" y="0"/>
                  </a:cubicBezTo>
                  <a:cubicBezTo>
                    <a:pt x="250" y="16"/>
                    <a:pt x="186" y="22"/>
                    <a:pt x="131" y="22"/>
                  </a:cubicBezTo>
                  <a:cubicBezTo>
                    <a:pt x="80" y="22"/>
                    <a:pt x="37" y="17"/>
                    <a:pt x="3" y="11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3538" y="1787"/>
              <a:ext cx="623" cy="90"/>
            </a:xfrm>
            <a:custGeom>
              <a:avLst/>
              <a:gdLst>
                <a:gd name="T0" fmla="*/ 363 w 363"/>
                <a:gd name="T1" fmla="*/ 22 h 52"/>
                <a:gd name="T2" fmla="*/ 335 w 363"/>
                <a:gd name="T3" fmla="*/ 0 h 52"/>
                <a:gd name="T4" fmla="*/ 164 w 363"/>
                <a:gd name="T5" fmla="*/ 16 h 52"/>
                <a:gd name="T6" fmla="*/ 36 w 363"/>
                <a:gd name="T7" fmla="*/ 6 h 52"/>
                <a:gd name="T8" fmla="*/ 26 w 363"/>
                <a:gd name="T9" fmla="*/ 4 h 52"/>
                <a:gd name="T10" fmla="*/ 0 w 363"/>
                <a:gd name="T11" fmla="*/ 26 h 52"/>
                <a:gd name="T12" fmla="*/ 36 w 363"/>
                <a:gd name="T13" fmla="*/ 33 h 52"/>
                <a:gd name="T14" fmla="*/ 363 w 363"/>
                <a:gd name="T15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52">
                  <a:moveTo>
                    <a:pt x="363" y="22"/>
                  </a:moveTo>
                  <a:cubicBezTo>
                    <a:pt x="354" y="14"/>
                    <a:pt x="345" y="6"/>
                    <a:pt x="335" y="0"/>
                  </a:cubicBezTo>
                  <a:cubicBezTo>
                    <a:pt x="272" y="12"/>
                    <a:pt x="215" y="16"/>
                    <a:pt x="164" y="16"/>
                  </a:cubicBezTo>
                  <a:cubicBezTo>
                    <a:pt x="114" y="16"/>
                    <a:pt x="71" y="12"/>
                    <a:pt x="36" y="6"/>
                  </a:cubicBezTo>
                  <a:cubicBezTo>
                    <a:pt x="32" y="5"/>
                    <a:pt x="29" y="5"/>
                    <a:pt x="26" y="4"/>
                  </a:cubicBezTo>
                  <a:cubicBezTo>
                    <a:pt x="17" y="11"/>
                    <a:pt x="9" y="18"/>
                    <a:pt x="0" y="26"/>
                  </a:cubicBezTo>
                  <a:cubicBezTo>
                    <a:pt x="12" y="29"/>
                    <a:pt x="24" y="31"/>
                    <a:pt x="36" y="33"/>
                  </a:cubicBezTo>
                  <a:cubicBezTo>
                    <a:pt x="112" y="46"/>
                    <a:pt x="224" y="52"/>
                    <a:pt x="363" y="22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591" y="1705"/>
              <a:ext cx="515" cy="117"/>
            </a:xfrm>
            <a:custGeom>
              <a:avLst/>
              <a:gdLst>
                <a:gd name="T0" fmla="*/ 300 w 300"/>
                <a:gd name="T1" fmla="*/ 45 h 68"/>
                <a:gd name="T2" fmla="*/ 153 w 300"/>
                <a:gd name="T3" fmla="*/ 0 h 68"/>
                <a:gd name="T4" fmla="*/ 0 w 300"/>
                <a:gd name="T5" fmla="*/ 49 h 68"/>
                <a:gd name="T6" fmla="*/ 5 w 300"/>
                <a:gd name="T7" fmla="*/ 50 h 68"/>
                <a:gd name="T8" fmla="*/ 300 w 300"/>
                <a:gd name="T9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68">
                  <a:moveTo>
                    <a:pt x="300" y="45"/>
                  </a:moveTo>
                  <a:cubicBezTo>
                    <a:pt x="258" y="17"/>
                    <a:pt x="207" y="0"/>
                    <a:pt x="153" y="0"/>
                  </a:cubicBezTo>
                  <a:cubicBezTo>
                    <a:pt x="96" y="0"/>
                    <a:pt x="43" y="18"/>
                    <a:pt x="0" y="49"/>
                  </a:cubicBezTo>
                  <a:cubicBezTo>
                    <a:pt x="2" y="49"/>
                    <a:pt x="4" y="50"/>
                    <a:pt x="5" y="50"/>
                  </a:cubicBezTo>
                  <a:cubicBezTo>
                    <a:pt x="75" y="62"/>
                    <a:pt x="176" y="68"/>
                    <a:pt x="300" y="45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3405" y="2090"/>
              <a:ext cx="898" cy="112"/>
            </a:xfrm>
            <a:custGeom>
              <a:avLst/>
              <a:gdLst>
                <a:gd name="T0" fmla="*/ 524 w 524"/>
                <a:gd name="T1" fmla="*/ 0 h 65"/>
                <a:gd name="T2" fmla="*/ 0 w 524"/>
                <a:gd name="T3" fmla="*/ 2 h 65"/>
                <a:gd name="T4" fmla="*/ 0 w 524"/>
                <a:gd name="T5" fmla="*/ 6 h 65"/>
                <a:gd name="T6" fmla="*/ 113 w 524"/>
                <a:gd name="T7" fmla="*/ 32 h 65"/>
                <a:gd name="T8" fmla="*/ 244 w 524"/>
                <a:gd name="T9" fmla="*/ 41 h 65"/>
                <a:gd name="T10" fmla="*/ 524 w 524"/>
                <a:gd name="T11" fmla="*/ 4 h 65"/>
                <a:gd name="T12" fmla="*/ 524 w 524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65">
                  <a:moveTo>
                    <a:pt x="524" y="0"/>
                  </a:moveTo>
                  <a:cubicBezTo>
                    <a:pt x="269" y="65"/>
                    <a:pt x="84" y="28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7" y="15"/>
                    <a:pt x="66" y="25"/>
                    <a:pt x="113" y="32"/>
                  </a:cubicBezTo>
                  <a:cubicBezTo>
                    <a:pt x="149" y="37"/>
                    <a:pt x="193" y="41"/>
                    <a:pt x="244" y="41"/>
                  </a:cubicBezTo>
                  <a:cubicBezTo>
                    <a:pt x="322" y="41"/>
                    <a:pt x="416" y="31"/>
                    <a:pt x="524" y="4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ABD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3423" y="2300"/>
              <a:ext cx="863" cy="104"/>
            </a:xfrm>
            <a:custGeom>
              <a:avLst/>
              <a:gdLst>
                <a:gd name="T0" fmla="*/ 233 w 503"/>
                <a:gd name="T1" fmla="*/ 39 h 60"/>
                <a:gd name="T2" fmla="*/ 502 w 503"/>
                <a:gd name="T3" fmla="*/ 5 h 60"/>
                <a:gd name="T4" fmla="*/ 503 w 503"/>
                <a:gd name="T5" fmla="*/ 0 h 60"/>
                <a:gd name="T6" fmla="*/ 0 w 503"/>
                <a:gd name="T7" fmla="*/ 3 h 60"/>
                <a:gd name="T8" fmla="*/ 2 w 503"/>
                <a:gd name="T9" fmla="*/ 8 h 60"/>
                <a:gd name="T10" fmla="*/ 102 w 503"/>
                <a:gd name="T11" fmla="*/ 30 h 60"/>
                <a:gd name="T12" fmla="*/ 233 w 503"/>
                <a:gd name="T13" fmla="*/ 3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60">
                  <a:moveTo>
                    <a:pt x="233" y="39"/>
                  </a:moveTo>
                  <a:cubicBezTo>
                    <a:pt x="308" y="39"/>
                    <a:pt x="398" y="30"/>
                    <a:pt x="502" y="5"/>
                  </a:cubicBezTo>
                  <a:cubicBezTo>
                    <a:pt x="502" y="3"/>
                    <a:pt x="503" y="2"/>
                    <a:pt x="503" y="0"/>
                  </a:cubicBezTo>
                  <a:cubicBezTo>
                    <a:pt x="263" y="60"/>
                    <a:pt x="87" y="29"/>
                    <a:pt x="0" y="3"/>
                  </a:cubicBezTo>
                  <a:cubicBezTo>
                    <a:pt x="1" y="5"/>
                    <a:pt x="1" y="7"/>
                    <a:pt x="2" y="8"/>
                  </a:cubicBezTo>
                  <a:cubicBezTo>
                    <a:pt x="28" y="16"/>
                    <a:pt x="62" y="24"/>
                    <a:pt x="102" y="30"/>
                  </a:cubicBezTo>
                  <a:cubicBezTo>
                    <a:pt x="138" y="35"/>
                    <a:pt x="182" y="39"/>
                    <a:pt x="233" y="39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66" y="2385"/>
              <a:ext cx="784" cy="108"/>
            </a:xfrm>
            <a:custGeom>
              <a:avLst/>
              <a:gdLst>
                <a:gd name="T0" fmla="*/ 75 w 457"/>
                <a:gd name="T1" fmla="*/ 26 h 63"/>
                <a:gd name="T2" fmla="*/ 0 w 457"/>
                <a:gd name="T3" fmla="*/ 8 h 63"/>
                <a:gd name="T4" fmla="*/ 3 w 457"/>
                <a:gd name="T5" fmla="*/ 13 h 63"/>
                <a:gd name="T6" fmla="*/ 19 w 457"/>
                <a:gd name="T7" fmla="*/ 35 h 63"/>
                <a:gd name="T8" fmla="*/ 23 w 457"/>
                <a:gd name="T9" fmla="*/ 40 h 63"/>
                <a:gd name="T10" fmla="*/ 75 w 457"/>
                <a:gd name="T11" fmla="*/ 52 h 63"/>
                <a:gd name="T12" fmla="*/ 203 w 457"/>
                <a:gd name="T13" fmla="*/ 63 h 63"/>
                <a:gd name="T14" fmla="*/ 436 w 457"/>
                <a:gd name="T15" fmla="*/ 31 h 63"/>
                <a:gd name="T16" fmla="*/ 440 w 457"/>
                <a:gd name="T17" fmla="*/ 26 h 63"/>
                <a:gd name="T18" fmla="*/ 454 w 457"/>
                <a:gd name="T19" fmla="*/ 5 h 63"/>
                <a:gd name="T20" fmla="*/ 457 w 457"/>
                <a:gd name="T21" fmla="*/ 0 h 63"/>
                <a:gd name="T22" fmla="*/ 75 w 457"/>
                <a:gd name="T23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7" h="63">
                  <a:moveTo>
                    <a:pt x="75" y="26"/>
                  </a:moveTo>
                  <a:cubicBezTo>
                    <a:pt x="47" y="21"/>
                    <a:pt x="21" y="15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8" y="21"/>
                    <a:pt x="13" y="28"/>
                    <a:pt x="19" y="35"/>
                  </a:cubicBezTo>
                  <a:cubicBezTo>
                    <a:pt x="20" y="37"/>
                    <a:pt x="22" y="38"/>
                    <a:pt x="23" y="40"/>
                  </a:cubicBezTo>
                  <a:cubicBezTo>
                    <a:pt x="39" y="44"/>
                    <a:pt x="56" y="48"/>
                    <a:pt x="75" y="52"/>
                  </a:cubicBezTo>
                  <a:cubicBezTo>
                    <a:pt x="109" y="58"/>
                    <a:pt x="152" y="63"/>
                    <a:pt x="203" y="63"/>
                  </a:cubicBezTo>
                  <a:cubicBezTo>
                    <a:pt x="269" y="63"/>
                    <a:pt x="347" y="55"/>
                    <a:pt x="436" y="31"/>
                  </a:cubicBezTo>
                  <a:cubicBezTo>
                    <a:pt x="438" y="29"/>
                    <a:pt x="439" y="28"/>
                    <a:pt x="440" y="26"/>
                  </a:cubicBezTo>
                  <a:cubicBezTo>
                    <a:pt x="445" y="19"/>
                    <a:pt x="450" y="12"/>
                    <a:pt x="454" y="5"/>
                  </a:cubicBezTo>
                  <a:cubicBezTo>
                    <a:pt x="455" y="3"/>
                    <a:pt x="456" y="1"/>
                    <a:pt x="457" y="0"/>
                  </a:cubicBezTo>
                  <a:cubicBezTo>
                    <a:pt x="290" y="48"/>
                    <a:pt x="160" y="42"/>
                    <a:pt x="75" y="26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3576" y="2505"/>
              <a:ext cx="576" cy="54"/>
            </a:xfrm>
            <a:custGeom>
              <a:avLst/>
              <a:gdLst>
                <a:gd name="T0" fmla="*/ 11 w 336"/>
                <a:gd name="T1" fmla="*/ 12 h 31"/>
                <a:gd name="T2" fmla="*/ 0 w 336"/>
                <a:gd name="T3" fmla="*/ 10 h 31"/>
                <a:gd name="T4" fmla="*/ 8 w 336"/>
                <a:gd name="T5" fmla="*/ 15 h 31"/>
                <a:gd name="T6" fmla="*/ 11 w 336"/>
                <a:gd name="T7" fmla="*/ 16 h 31"/>
                <a:gd name="T8" fmla="*/ 139 w 336"/>
                <a:gd name="T9" fmla="*/ 27 h 31"/>
                <a:gd name="T10" fmla="*/ 329 w 336"/>
                <a:gd name="T11" fmla="*/ 5 h 31"/>
                <a:gd name="T12" fmla="*/ 336 w 336"/>
                <a:gd name="T13" fmla="*/ 0 h 31"/>
                <a:gd name="T14" fmla="*/ 11 w 336"/>
                <a:gd name="T15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31">
                  <a:moveTo>
                    <a:pt x="11" y="12"/>
                  </a:moveTo>
                  <a:cubicBezTo>
                    <a:pt x="8" y="11"/>
                    <a:pt x="4" y="10"/>
                    <a:pt x="0" y="10"/>
                  </a:cubicBezTo>
                  <a:cubicBezTo>
                    <a:pt x="3" y="12"/>
                    <a:pt x="5" y="13"/>
                    <a:pt x="8" y="15"/>
                  </a:cubicBezTo>
                  <a:cubicBezTo>
                    <a:pt x="9" y="15"/>
                    <a:pt x="10" y="15"/>
                    <a:pt x="11" y="16"/>
                  </a:cubicBezTo>
                  <a:cubicBezTo>
                    <a:pt x="45" y="22"/>
                    <a:pt x="88" y="27"/>
                    <a:pt x="139" y="27"/>
                  </a:cubicBezTo>
                  <a:cubicBezTo>
                    <a:pt x="194" y="27"/>
                    <a:pt x="258" y="21"/>
                    <a:pt x="329" y="5"/>
                  </a:cubicBezTo>
                  <a:cubicBezTo>
                    <a:pt x="331" y="4"/>
                    <a:pt x="334" y="2"/>
                    <a:pt x="336" y="0"/>
                  </a:cubicBezTo>
                  <a:cubicBezTo>
                    <a:pt x="196" y="31"/>
                    <a:pt x="86" y="25"/>
                    <a:pt x="11" y="12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3429" y="1939"/>
              <a:ext cx="848" cy="155"/>
            </a:xfrm>
            <a:custGeom>
              <a:avLst/>
              <a:gdLst>
                <a:gd name="T0" fmla="*/ 488 w 495"/>
                <a:gd name="T1" fmla="*/ 16 h 90"/>
                <a:gd name="T2" fmla="*/ 486 w 495"/>
                <a:gd name="T3" fmla="*/ 13 h 90"/>
                <a:gd name="T4" fmla="*/ 482 w 495"/>
                <a:gd name="T5" fmla="*/ 4 h 90"/>
                <a:gd name="T6" fmla="*/ 480 w 495"/>
                <a:gd name="T7" fmla="*/ 0 h 90"/>
                <a:gd name="T8" fmla="*/ 100 w 495"/>
                <a:gd name="T9" fmla="*/ 25 h 90"/>
                <a:gd name="T10" fmla="*/ 14 w 495"/>
                <a:gd name="T11" fmla="*/ 5 h 90"/>
                <a:gd name="T12" fmla="*/ 12 w 495"/>
                <a:gd name="T13" fmla="*/ 8 h 90"/>
                <a:gd name="T14" fmla="*/ 8 w 495"/>
                <a:gd name="T15" fmla="*/ 17 h 90"/>
                <a:gd name="T16" fmla="*/ 6 w 495"/>
                <a:gd name="T17" fmla="*/ 21 h 90"/>
                <a:gd name="T18" fmla="*/ 0 w 495"/>
                <a:gd name="T19" fmla="*/ 36 h 90"/>
                <a:gd name="T20" fmla="*/ 495 w 495"/>
                <a:gd name="T21" fmla="*/ 33 h 90"/>
                <a:gd name="T22" fmla="*/ 488 w 495"/>
                <a:gd name="T23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90">
                  <a:moveTo>
                    <a:pt x="488" y="16"/>
                  </a:moveTo>
                  <a:cubicBezTo>
                    <a:pt x="487" y="15"/>
                    <a:pt x="487" y="14"/>
                    <a:pt x="486" y="13"/>
                  </a:cubicBezTo>
                  <a:cubicBezTo>
                    <a:pt x="485" y="10"/>
                    <a:pt x="483" y="7"/>
                    <a:pt x="482" y="4"/>
                  </a:cubicBezTo>
                  <a:cubicBezTo>
                    <a:pt x="481" y="3"/>
                    <a:pt x="480" y="2"/>
                    <a:pt x="480" y="0"/>
                  </a:cubicBezTo>
                  <a:cubicBezTo>
                    <a:pt x="316" y="45"/>
                    <a:pt x="185" y="40"/>
                    <a:pt x="100" y="25"/>
                  </a:cubicBezTo>
                  <a:cubicBezTo>
                    <a:pt x="67" y="20"/>
                    <a:pt x="38" y="12"/>
                    <a:pt x="14" y="5"/>
                  </a:cubicBezTo>
                  <a:cubicBezTo>
                    <a:pt x="14" y="6"/>
                    <a:pt x="13" y="7"/>
                    <a:pt x="12" y="8"/>
                  </a:cubicBezTo>
                  <a:cubicBezTo>
                    <a:pt x="11" y="11"/>
                    <a:pt x="10" y="14"/>
                    <a:pt x="8" y="17"/>
                  </a:cubicBezTo>
                  <a:cubicBezTo>
                    <a:pt x="8" y="18"/>
                    <a:pt x="7" y="19"/>
                    <a:pt x="6" y="21"/>
                  </a:cubicBezTo>
                  <a:cubicBezTo>
                    <a:pt x="4" y="26"/>
                    <a:pt x="2" y="31"/>
                    <a:pt x="0" y="36"/>
                  </a:cubicBezTo>
                  <a:cubicBezTo>
                    <a:pt x="88" y="61"/>
                    <a:pt x="261" y="90"/>
                    <a:pt x="495" y="33"/>
                  </a:cubicBezTo>
                  <a:cubicBezTo>
                    <a:pt x="493" y="27"/>
                    <a:pt x="490" y="22"/>
                    <a:pt x="488" y="16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3499" y="1846"/>
              <a:ext cx="703" cy="70"/>
            </a:xfrm>
            <a:custGeom>
              <a:avLst/>
              <a:gdLst>
                <a:gd name="T0" fmla="*/ 407 w 410"/>
                <a:gd name="T1" fmla="*/ 10 h 41"/>
                <a:gd name="T2" fmla="*/ 402 w 410"/>
                <a:gd name="T3" fmla="*/ 4 h 41"/>
                <a:gd name="T4" fmla="*/ 399 w 410"/>
                <a:gd name="T5" fmla="*/ 0 h 41"/>
                <a:gd name="T6" fmla="*/ 59 w 410"/>
                <a:gd name="T7" fmla="*/ 15 h 41"/>
                <a:gd name="T8" fmla="*/ 11 w 410"/>
                <a:gd name="T9" fmla="*/ 5 h 41"/>
                <a:gd name="T10" fmla="*/ 8 w 410"/>
                <a:gd name="T11" fmla="*/ 9 h 41"/>
                <a:gd name="T12" fmla="*/ 3 w 410"/>
                <a:gd name="T13" fmla="*/ 14 h 41"/>
                <a:gd name="T14" fmla="*/ 0 w 410"/>
                <a:gd name="T15" fmla="*/ 18 h 41"/>
                <a:gd name="T16" fmla="*/ 59 w 410"/>
                <a:gd name="T17" fmla="*/ 30 h 41"/>
                <a:gd name="T18" fmla="*/ 187 w 410"/>
                <a:gd name="T19" fmla="*/ 41 h 41"/>
                <a:gd name="T20" fmla="*/ 410 w 410"/>
                <a:gd name="T21" fmla="*/ 13 h 41"/>
                <a:gd name="T22" fmla="*/ 407 w 410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1">
                  <a:moveTo>
                    <a:pt x="407" y="10"/>
                  </a:moveTo>
                  <a:cubicBezTo>
                    <a:pt x="405" y="8"/>
                    <a:pt x="404" y="6"/>
                    <a:pt x="402" y="4"/>
                  </a:cubicBezTo>
                  <a:cubicBezTo>
                    <a:pt x="401" y="3"/>
                    <a:pt x="400" y="2"/>
                    <a:pt x="399" y="0"/>
                  </a:cubicBezTo>
                  <a:cubicBezTo>
                    <a:pt x="254" y="34"/>
                    <a:pt x="137" y="29"/>
                    <a:pt x="59" y="15"/>
                  </a:cubicBezTo>
                  <a:cubicBezTo>
                    <a:pt x="42" y="12"/>
                    <a:pt x="26" y="9"/>
                    <a:pt x="11" y="5"/>
                  </a:cubicBezTo>
                  <a:cubicBezTo>
                    <a:pt x="10" y="6"/>
                    <a:pt x="9" y="7"/>
                    <a:pt x="8" y="9"/>
                  </a:cubicBezTo>
                  <a:cubicBezTo>
                    <a:pt x="6" y="10"/>
                    <a:pt x="5" y="12"/>
                    <a:pt x="3" y="14"/>
                  </a:cubicBezTo>
                  <a:cubicBezTo>
                    <a:pt x="2" y="15"/>
                    <a:pt x="1" y="17"/>
                    <a:pt x="0" y="18"/>
                  </a:cubicBezTo>
                  <a:cubicBezTo>
                    <a:pt x="18" y="22"/>
                    <a:pt x="37" y="27"/>
                    <a:pt x="59" y="30"/>
                  </a:cubicBezTo>
                  <a:cubicBezTo>
                    <a:pt x="94" y="36"/>
                    <a:pt x="137" y="41"/>
                    <a:pt x="187" y="41"/>
                  </a:cubicBezTo>
                  <a:cubicBezTo>
                    <a:pt x="251" y="41"/>
                    <a:pt x="326" y="34"/>
                    <a:pt x="410" y="13"/>
                  </a:cubicBezTo>
                  <a:cubicBezTo>
                    <a:pt x="409" y="12"/>
                    <a:pt x="408" y="11"/>
                    <a:pt x="407" y="10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014" y="1696"/>
              <a:ext cx="1649" cy="949"/>
            </a:xfrm>
            <a:custGeom>
              <a:avLst/>
              <a:gdLst>
                <a:gd name="T0" fmla="*/ 751 w 962"/>
                <a:gd name="T1" fmla="*/ 226 h 551"/>
                <a:gd name="T2" fmla="*/ 753 w 962"/>
                <a:gd name="T3" fmla="*/ 240 h 551"/>
                <a:gd name="T4" fmla="*/ 890 w 962"/>
                <a:gd name="T5" fmla="*/ 428 h 551"/>
                <a:gd name="T6" fmla="*/ 679 w 962"/>
                <a:gd name="T7" fmla="*/ 456 h 551"/>
                <a:gd name="T8" fmla="*/ 436 w 962"/>
                <a:gd name="T9" fmla="*/ 375 h 551"/>
                <a:gd name="T10" fmla="*/ 226 w 962"/>
                <a:gd name="T11" fmla="*/ 255 h 551"/>
                <a:gd name="T12" fmla="*/ 94 w 962"/>
                <a:gd name="T13" fmla="*/ 71 h 551"/>
                <a:gd name="T14" fmla="*/ 340 w 962"/>
                <a:gd name="T15" fmla="*/ 52 h 551"/>
                <a:gd name="T16" fmla="*/ 352 w 962"/>
                <a:gd name="T17" fmla="*/ 44 h 551"/>
                <a:gd name="T18" fmla="*/ 29 w 962"/>
                <a:gd name="T19" fmla="*/ 68 h 551"/>
                <a:gd name="T20" fmla="*/ 237 w 962"/>
                <a:gd name="T21" fmla="*/ 349 h 551"/>
                <a:gd name="T22" fmla="*/ 406 w 962"/>
                <a:gd name="T23" fmla="*/ 442 h 551"/>
                <a:gd name="T24" fmla="*/ 603 w 962"/>
                <a:gd name="T25" fmla="*/ 510 h 551"/>
                <a:gd name="T26" fmla="*/ 935 w 962"/>
                <a:gd name="T27" fmla="*/ 475 h 551"/>
                <a:gd name="T28" fmla="*/ 751 w 962"/>
                <a:gd name="T29" fmla="*/ 226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2" h="551">
                  <a:moveTo>
                    <a:pt x="751" y="226"/>
                  </a:moveTo>
                  <a:cubicBezTo>
                    <a:pt x="752" y="231"/>
                    <a:pt x="753" y="236"/>
                    <a:pt x="753" y="240"/>
                  </a:cubicBezTo>
                  <a:cubicBezTo>
                    <a:pt x="854" y="312"/>
                    <a:pt x="910" y="384"/>
                    <a:pt x="890" y="428"/>
                  </a:cubicBezTo>
                  <a:cubicBezTo>
                    <a:pt x="871" y="470"/>
                    <a:pt x="789" y="478"/>
                    <a:pt x="679" y="456"/>
                  </a:cubicBezTo>
                  <a:cubicBezTo>
                    <a:pt x="607" y="441"/>
                    <a:pt x="523" y="414"/>
                    <a:pt x="436" y="375"/>
                  </a:cubicBezTo>
                  <a:cubicBezTo>
                    <a:pt x="355" y="338"/>
                    <a:pt x="283" y="297"/>
                    <a:pt x="226" y="255"/>
                  </a:cubicBezTo>
                  <a:cubicBezTo>
                    <a:pt x="128" y="185"/>
                    <a:pt x="75" y="115"/>
                    <a:pt x="94" y="71"/>
                  </a:cubicBezTo>
                  <a:cubicBezTo>
                    <a:pt x="115" y="25"/>
                    <a:pt x="212" y="21"/>
                    <a:pt x="340" y="52"/>
                  </a:cubicBezTo>
                  <a:cubicBezTo>
                    <a:pt x="344" y="49"/>
                    <a:pt x="348" y="47"/>
                    <a:pt x="352" y="44"/>
                  </a:cubicBezTo>
                  <a:cubicBezTo>
                    <a:pt x="187" y="0"/>
                    <a:pt x="57" y="6"/>
                    <a:pt x="29" y="68"/>
                  </a:cubicBezTo>
                  <a:cubicBezTo>
                    <a:pt x="0" y="133"/>
                    <a:pt x="86" y="248"/>
                    <a:pt x="237" y="349"/>
                  </a:cubicBezTo>
                  <a:cubicBezTo>
                    <a:pt x="287" y="382"/>
                    <a:pt x="344" y="414"/>
                    <a:pt x="406" y="442"/>
                  </a:cubicBezTo>
                  <a:cubicBezTo>
                    <a:pt x="473" y="472"/>
                    <a:pt x="540" y="495"/>
                    <a:pt x="603" y="510"/>
                  </a:cubicBezTo>
                  <a:cubicBezTo>
                    <a:pt x="771" y="551"/>
                    <a:pt x="907" y="538"/>
                    <a:pt x="935" y="475"/>
                  </a:cubicBezTo>
                  <a:cubicBezTo>
                    <a:pt x="962" y="415"/>
                    <a:pt x="886" y="318"/>
                    <a:pt x="751" y="2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36" y="1770"/>
              <a:ext cx="1259" cy="677"/>
            </a:xfrm>
            <a:custGeom>
              <a:avLst/>
              <a:gdLst>
                <a:gd name="T0" fmla="*/ 625 w 734"/>
                <a:gd name="T1" fmla="*/ 218 h 393"/>
                <a:gd name="T2" fmla="*/ 625 w 734"/>
                <a:gd name="T3" fmla="*/ 227 h 393"/>
                <a:gd name="T4" fmla="*/ 625 w 734"/>
                <a:gd name="T5" fmla="*/ 237 h 393"/>
                <a:gd name="T6" fmla="*/ 660 w 734"/>
                <a:gd name="T7" fmla="*/ 297 h 393"/>
                <a:gd name="T8" fmla="*/ 611 w 734"/>
                <a:gd name="T9" fmla="*/ 311 h 393"/>
                <a:gd name="T10" fmla="*/ 350 w 734"/>
                <a:gd name="T11" fmla="*/ 233 h 393"/>
                <a:gd name="T12" fmla="*/ 128 w 734"/>
                <a:gd name="T13" fmla="*/ 100 h 393"/>
                <a:gd name="T14" fmla="*/ 97 w 734"/>
                <a:gd name="T15" fmla="*/ 44 h 393"/>
                <a:gd name="T16" fmla="*/ 180 w 734"/>
                <a:gd name="T17" fmla="*/ 33 h 393"/>
                <a:gd name="T18" fmla="*/ 194 w 734"/>
                <a:gd name="T19" fmla="*/ 21 h 393"/>
                <a:gd name="T20" fmla="*/ 14 w 734"/>
                <a:gd name="T21" fmla="*/ 37 h 393"/>
                <a:gd name="T22" fmla="*/ 100 w 734"/>
                <a:gd name="T23" fmla="*/ 176 h 393"/>
                <a:gd name="T24" fmla="*/ 317 w 734"/>
                <a:gd name="T25" fmla="*/ 307 h 393"/>
                <a:gd name="T26" fmla="*/ 574 w 734"/>
                <a:gd name="T27" fmla="*/ 384 h 393"/>
                <a:gd name="T28" fmla="*/ 720 w 734"/>
                <a:gd name="T29" fmla="*/ 354 h 393"/>
                <a:gd name="T30" fmla="*/ 625 w 734"/>
                <a:gd name="T31" fmla="*/ 21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4" h="393">
                  <a:moveTo>
                    <a:pt x="625" y="218"/>
                  </a:moveTo>
                  <a:cubicBezTo>
                    <a:pt x="625" y="221"/>
                    <a:pt x="625" y="224"/>
                    <a:pt x="625" y="227"/>
                  </a:cubicBezTo>
                  <a:cubicBezTo>
                    <a:pt x="625" y="230"/>
                    <a:pt x="625" y="234"/>
                    <a:pt x="625" y="237"/>
                  </a:cubicBezTo>
                  <a:cubicBezTo>
                    <a:pt x="653" y="262"/>
                    <a:pt x="667" y="283"/>
                    <a:pt x="660" y="297"/>
                  </a:cubicBezTo>
                  <a:cubicBezTo>
                    <a:pt x="655" y="308"/>
                    <a:pt x="638" y="313"/>
                    <a:pt x="611" y="311"/>
                  </a:cubicBezTo>
                  <a:cubicBezTo>
                    <a:pt x="554" y="309"/>
                    <a:pt x="456" y="281"/>
                    <a:pt x="350" y="233"/>
                  </a:cubicBezTo>
                  <a:cubicBezTo>
                    <a:pt x="252" y="189"/>
                    <a:pt x="171" y="139"/>
                    <a:pt x="128" y="100"/>
                  </a:cubicBezTo>
                  <a:cubicBezTo>
                    <a:pt x="103" y="76"/>
                    <a:pt x="91" y="57"/>
                    <a:pt x="97" y="44"/>
                  </a:cubicBezTo>
                  <a:cubicBezTo>
                    <a:pt x="104" y="28"/>
                    <a:pt x="134" y="25"/>
                    <a:pt x="180" y="33"/>
                  </a:cubicBezTo>
                  <a:cubicBezTo>
                    <a:pt x="185" y="29"/>
                    <a:pt x="189" y="25"/>
                    <a:pt x="194" y="21"/>
                  </a:cubicBezTo>
                  <a:cubicBezTo>
                    <a:pt x="99" y="0"/>
                    <a:pt x="29" y="4"/>
                    <a:pt x="14" y="37"/>
                  </a:cubicBezTo>
                  <a:cubicBezTo>
                    <a:pt x="0" y="68"/>
                    <a:pt x="34" y="120"/>
                    <a:pt x="100" y="176"/>
                  </a:cubicBezTo>
                  <a:cubicBezTo>
                    <a:pt x="154" y="221"/>
                    <a:pt x="229" y="268"/>
                    <a:pt x="317" y="307"/>
                  </a:cubicBezTo>
                  <a:cubicBezTo>
                    <a:pt x="411" y="350"/>
                    <a:pt x="502" y="375"/>
                    <a:pt x="574" y="384"/>
                  </a:cubicBezTo>
                  <a:cubicBezTo>
                    <a:pt x="652" y="393"/>
                    <a:pt x="707" y="383"/>
                    <a:pt x="720" y="354"/>
                  </a:cubicBezTo>
                  <a:cubicBezTo>
                    <a:pt x="734" y="323"/>
                    <a:pt x="696" y="272"/>
                    <a:pt x="625" y="21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 bwMode="auto">
          <a:xfrm>
            <a:off x="10291763" y="-319136"/>
            <a:ext cx="1366838" cy="1370680"/>
            <a:chOff x="3259" y="600"/>
            <a:chExt cx="2135" cy="2141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3259" y="600"/>
              <a:ext cx="2135" cy="2141"/>
            </a:xfrm>
            <a:custGeom>
              <a:avLst/>
              <a:gdLst>
                <a:gd name="T0" fmla="*/ 56 w 601"/>
                <a:gd name="T1" fmla="*/ 403 h 602"/>
                <a:gd name="T2" fmla="*/ 198 w 601"/>
                <a:gd name="T3" fmla="*/ 57 h 602"/>
                <a:gd name="T4" fmla="*/ 545 w 601"/>
                <a:gd name="T5" fmla="*/ 199 h 602"/>
                <a:gd name="T6" fmla="*/ 403 w 601"/>
                <a:gd name="T7" fmla="*/ 545 h 602"/>
                <a:gd name="T8" fmla="*/ 56 w 601"/>
                <a:gd name="T9" fmla="*/ 40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602">
                  <a:moveTo>
                    <a:pt x="56" y="403"/>
                  </a:moveTo>
                  <a:cubicBezTo>
                    <a:pt x="0" y="269"/>
                    <a:pt x="63" y="113"/>
                    <a:pt x="198" y="57"/>
                  </a:cubicBezTo>
                  <a:cubicBezTo>
                    <a:pt x="333" y="0"/>
                    <a:pt x="488" y="64"/>
                    <a:pt x="545" y="199"/>
                  </a:cubicBezTo>
                  <a:cubicBezTo>
                    <a:pt x="601" y="334"/>
                    <a:pt x="537" y="489"/>
                    <a:pt x="403" y="545"/>
                  </a:cubicBezTo>
                  <a:cubicBezTo>
                    <a:pt x="268" y="602"/>
                    <a:pt x="113" y="538"/>
                    <a:pt x="56" y="403"/>
                  </a:cubicBezTo>
                  <a:close/>
                </a:path>
              </a:pathLst>
            </a:custGeom>
            <a:solidFill>
              <a:srgbClr val="CE6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827" y="1817"/>
              <a:ext cx="1432" cy="750"/>
            </a:xfrm>
            <a:custGeom>
              <a:avLst/>
              <a:gdLst>
                <a:gd name="T0" fmla="*/ 0 w 403"/>
                <a:gd name="T1" fmla="*/ 184 h 211"/>
                <a:gd name="T2" fmla="*/ 57 w 403"/>
                <a:gd name="T3" fmla="*/ 211 h 211"/>
                <a:gd name="T4" fmla="*/ 395 w 403"/>
                <a:gd name="T5" fmla="*/ 32 h 211"/>
                <a:gd name="T6" fmla="*/ 403 w 403"/>
                <a:gd name="T7" fmla="*/ 0 h 211"/>
                <a:gd name="T8" fmla="*/ 174 w 403"/>
                <a:gd name="T9" fmla="*/ 102 h 211"/>
                <a:gd name="T10" fmla="*/ 0 w 403"/>
                <a:gd name="T11" fmla="*/ 18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11">
                  <a:moveTo>
                    <a:pt x="0" y="184"/>
                  </a:moveTo>
                  <a:cubicBezTo>
                    <a:pt x="18" y="195"/>
                    <a:pt x="37" y="204"/>
                    <a:pt x="57" y="211"/>
                  </a:cubicBezTo>
                  <a:cubicBezTo>
                    <a:pt x="59" y="157"/>
                    <a:pt x="235" y="131"/>
                    <a:pt x="395" y="32"/>
                  </a:cubicBezTo>
                  <a:cubicBezTo>
                    <a:pt x="398" y="21"/>
                    <a:pt x="401" y="11"/>
                    <a:pt x="403" y="0"/>
                  </a:cubicBezTo>
                  <a:cubicBezTo>
                    <a:pt x="372" y="11"/>
                    <a:pt x="246" y="92"/>
                    <a:pt x="174" y="102"/>
                  </a:cubicBezTo>
                  <a:cubicBezTo>
                    <a:pt x="102" y="113"/>
                    <a:pt x="49" y="142"/>
                    <a:pt x="0" y="18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401" y="924"/>
              <a:ext cx="1563" cy="1006"/>
            </a:xfrm>
            <a:custGeom>
              <a:avLst/>
              <a:gdLst>
                <a:gd name="T0" fmla="*/ 168 w 440"/>
                <a:gd name="T1" fmla="*/ 172 h 283"/>
                <a:gd name="T2" fmla="*/ 243 w 440"/>
                <a:gd name="T3" fmla="*/ 145 h 283"/>
                <a:gd name="T4" fmla="*/ 366 w 440"/>
                <a:gd name="T5" fmla="*/ 116 h 283"/>
                <a:gd name="T6" fmla="*/ 440 w 440"/>
                <a:gd name="T7" fmla="*/ 16 h 283"/>
                <a:gd name="T8" fmla="*/ 421 w 440"/>
                <a:gd name="T9" fmla="*/ 0 h 283"/>
                <a:gd name="T10" fmla="*/ 110 w 440"/>
                <a:gd name="T11" fmla="*/ 172 h 283"/>
                <a:gd name="T12" fmla="*/ 0 w 440"/>
                <a:gd name="T13" fmla="*/ 257 h 283"/>
                <a:gd name="T14" fmla="*/ 6 w 440"/>
                <a:gd name="T15" fmla="*/ 283 h 283"/>
                <a:gd name="T16" fmla="*/ 168 w 440"/>
                <a:gd name="T17" fmla="*/ 17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283">
                  <a:moveTo>
                    <a:pt x="168" y="172"/>
                  </a:moveTo>
                  <a:cubicBezTo>
                    <a:pt x="217" y="115"/>
                    <a:pt x="218" y="163"/>
                    <a:pt x="243" y="145"/>
                  </a:cubicBezTo>
                  <a:cubicBezTo>
                    <a:pt x="255" y="137"/>
                    <a:pt x="332" y="136"/>
                    <a:pt x="366" y="116"/>
                  </a:cubicBezTo>
                  <a:cubicBezTo>
                    <a:pt x="421" y="83"/>
                    <a:pt x="376" y="40"/>
                    <a:pt x="440" y="16"/>
                  </a:cubicBezTo>
                  <a:cubicBezTo>
                    <a:pt x="434" y="11"/>
                    <a:pt x="428" y="5"/>
                    <a:pt x="421" y="0"/>
                  </a:cubicBezTo>
                  <a:cubicBezTo>
                    <a:pt x="370" y="20"/>
                    <a:pt x="137" y="113"/>
                    <a:pt x="110" y="172"/>
                  </a:cubicBezTo>
                  <a:cubicBezTo>
                    <a:pt x="110" y="172"/>
                    <a:pt x="69" y="238"/>
                    <a:pt x="0" y="257"/>
                  </a:cubicBezTo>
                  <a:cubicBezTo>
                    <a:pt x="2" y="266"/>
                    <a:pt x="4" y="274"/>
                    <a:pt x="6" y="283"/>
                  </a:cubicBezTo>
                  <a:cubicBezTo>
                    <a:pt x="40" y="265"/>
                    <a:pt x="128" y="218"/>
                    <a:pt x="168" y="172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404" y="771"/>
              <a:ext cx="1436" cy="725"/>
            </a:xfrm>
            <a:custGeom>
              <a:avLst/>
              <a:gdLst>
                <a:gd name="T0" fmla="*/ 404 w 404"/>
                <a:gd name="T1" fmla="*/ 32 h 204"/>
                <a:gd name="T2" fmla="*/ 336 w 404"/>
                <a:gd name="T3" fmla="*/ 0 h 204"/>
                <a:gd name="T4" fmla="*/ 14 w 404"/>
                <a:gd name="T5" fmla="*/ 156 h 204"/>
                <a:gd name="T6" fmla="*/ 0 w 404"/>
                <a:gd name="T7" fmla="*/ 204 h 204"/>
                <a:gd name="T8" fmla="*/ 404 w 404"/>
                <a:gd name="T9" fmla="*/ 3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4">
                  <a:moveTo>
                    <a:pt x="404" y="32"/>
                  </a:moveTo>
                  <a:cubicBezTo>
                    <a:pt x="383" y="18"/>
                    <a:pt x="360" y="8"/>
                    <a:pt x="336" y="0"/>
                  </a:cubicBezTo>
                  <a:cubicBezTo>
                    <a:pt x="312" y="31"/>
                    <a:pt x="238" y="91"/>
                    <a:pt x="14" y="156"/>
                  </a:cubicBezTo>
                  <a:cubicBezTo>
                    <a:pt x="8" y="171"/>
                    <a:pt x="3" y="187"/>
                    <a:pt x="0" y="204"/>
                  </a:cubicBezTo>
                  <a:cubicBezTo>
                    <a:pt x="51" y="175"/>
                    <a:pt x="220" y="84"/>
                    <a:pt x="404" y="32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4030" y="1930"/>
              <a:ext cx="1201" cy="687"/>
            </a:xfrm>
            <a:custGeom>
              <a:avLst/>
              <a:gdLst>
                <a:gd name="T0" fmla="*/ 0 w 338"/>
                <a:gd name="T1" fmla="*/ 179 h 193"/>
                <a:gd name="T2" fmla="*/ 85 w 338"/>
                <a:gd name="T3" fmla="*/ 193 h 193"/>
                <a:gd name="T4" fmla="*/ 214 w 338"/>
                <a:gd name="T5" fmla="*/ 121 h 193"/>
                <a:gd name="T6" fmla="*/ 328 w 338"/>
                <a:gd name="T7" fmla="*/ 29 h 193"/>
                <a:gd name="T8" fmla="*/ 338 w 338"/>
                <a:gd name="T9" fmla="*/ 0 h 193"/>
                <a:gd name="T10" fmla="*/ 207 w 338"/>
                <a:gd name="T11" fmla="*/ 97 h 193"/>
                <a:gd name="T12" fmla="*/ 0 w 338"/>
                <a:gd name="T13" fmla="*/ 17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93">
                  <a:moveTo>
                    <a:pt x="0" y="179"/>
                  </a:moveTo>
                  <a:cubicBezTo>
                    <a:pt x="27" y="188"/>
                    <a:pt x="56" y="193"/>
                    <a:pt x="85" y="193"/>
                  </a:cubicBezTo>
                  <a:cubicBezTo>
                    <a:pt x="101" y="152"/>
                    <a:pt x="163" y="149"/>
                    <a:pt x="214" y="121"/>
                  </a:cubicBezTo>
                  <a:cubicBezTo>
                    <a:pt x="260" y="95"/>
                    <a:pt x="296" y="41"/>
                    <a:pt x="328" y="29"/>
                  </a:cubicBezTo>
                  <a:cubicBezTo>
                    <a:pt x="332" y="20"/>
                    <a:pt x="336" y="10"/>
                    <a:pt x="338" y="0"/>
                  </a:cubicBezTo>
                  <a:cubicBezTo>
                    <a:pt x="304" y="13"/>
                    <a:pt x="235" y="85"/>
                    <a:pt x="207" y="97"/>
                  </a:cubicBezTo>
                  <a:cubicBezTo>
                    <a:pt x="23" y="170"/>
                    <a:pt x="11" y="155"/>
                    <a:pt x="0" y="179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568" y="1742"/>
              <a:ext cx="1698" cy="729"/>
            </a:xfrm>
            <a:custGeom>
              <a:avLst/>
              <a:gdLst>
                <a:gd name="T0" fmla="*/ 0 w 478"/>
                <a:gd name="T1" fmla="*/ 137 h 205"/>
                <a:gd name="T2" fmla="*/ 73 w 478"/>
                <a:gd name="T3" fmla="*/ 205 h 205"/>
                <a:gd name="T4" fmla="*/ 230 w 478"/>
                <a:gd name="T5" fmla="*/ 93 h 205"/>
                <a:gd name="T6" fmla="*/ 332 w 478"/>
                <a:gd name="T7" fmla="*/ 52 h 205"/>
                <a:gd name="T8" fmla="*/ 476 w 478"/>
                <a:gd name="T9" fmla="*/ 21 h 205"/>
                <a:gd name="T10" fmla="*/ 478 w 478"/>
                <a:gd name="T11" fmla="*/ 0 h 205"/>
                <a:gd name="T12" fmla="*/ 404 w 478"/>
                <a:gd name="T13" fmla="*/ 20 h 205"/>
                <a:gd name="T14" fmla="*/ 0 w 478"/>
                <a:gd name="T15" fmla="*/ 13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205">
                  <a:moveTo>
                    <a:pt x="0" y="137"/>
                  </a:moveTo>
                  <a:cubicBezTo>
                    <a:pt x="20" y="165"/>
                    <a:pt x="45" y="188"/>
                    <a:pt x="73" y="205"/>
                  </a:cubicBezTo>
                  <a:cubicBezTo>
                    <a:pt x="115" y="119"/>
                    <a:pt x="171" y="124"/>
                    <a:pt x="230" y="93"/>
                  </a:cubicBezTo>
                  <a:cubicBezTo>
                    <a:pt x="256" y="80"/>
                    <a:pt x="310" y="55"/>
                    <a:pt x="332" y="52"/>
                  </a:cubicBezTo>
                  <a:cubicBezTo>
                    <a:pt x="404" y="41"/>
                    <a:pt x="445" y="32"/>
                    <a:pt x="476" y="21"/>
                  </a:cubicBezTo>
                  <a:cubicBezTo>
                    <a:pt x="477" y="14"/>
                    <a:pt x="477" y="7"/>
                    <a:pt x="478" y="0"/>
                  </a:cubicBezTo>
                  <a:cubicBezTo>
                    <a:pt x="448" y="5"/>
                    <a:pt x="430" y="18"/>
                    <a:pt x="404" y="20"/>
                  </a:cubicBezTo>
                  <a:cubicBezTo>
                    <a:pt x="229" y="34"/>
                    <a:pt x="158" y="51"/>
                    <a:pt x="0" y="137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422" y="981"/>
              <a:ext cx="1709" cy="1056"/>
            </a:xfrm>
            <a:custGeom>
              <a:avLst/>
              <a:gdLst>
                <a:gd name="T0" fmla="*/ 358 w 481"/>
                <a:gd name="T1" fmla="*/ 94 h 297"/>
                <a:gd name="T2" fmla="*/ 248 w 481"/>
                <a:gd name="T3" fmla="*/ 107 h 297"/>
                <a:gd name="T4" fmla="*/ 162 w 481"/>
                <a:gd name="T5" fmla="*/ 156 h 297"/>
                <a:gd name="T6" fmla="*/ 86 w 481"/>
                <a:gd name="T7" fmla="*/ 217 h 297"/>
                <a:gd name="T8" fmla="*/ 0 w 481"/>
                <a:gd name="T9" fmla="*/ 267 h 297"/>
                <a:gd name="T10" fmla="*/ 11 w 481"/>
                <a:gd name="T11" fmla="*/ 297 h 297"/>
                <a:gd name="T12" fmla="*/ 11 w 481"/>
                <a:gd name="T13" fmla="*/ 297 h 297"/>
                <a:gd name="T14" fmla="*/ 84 w 481"/>
                <a:gd name="T15" fmla="*/ 264 h 297"/>
                <a:gd name="T16" fmla="*/ 239 w 481"/>
                <a:gd name="T17" fmla="*/ 193 h 297"/>
                <a:gd name="T18" fmla="*/ 368 w 481"/>
                <a:gd name="T19" fmla="*/ 134 h 297"/>
                <a:gd name="T20" fmla="*/ 481 w 481"/>
                <a:gd name="T21" fmla="*/ 57 h 297"/>
                <a:gd name="T22" fmla="*/ 434 w 481"/>
                <a:gd name="T23" fmla="*/ 0 h 297"/>
                <a:gd name="T24" fmla="*/ 358 w 481"/>
                <a:gd name="T25" fmla="*/ 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1" h="297">
                  <a:moveTo>
                    <a:pt x="358" y="94"/>
                  </a:moveTo>
                  <a:cubicBezTo>
                    <a:pt x="324" y="114"/>
                    <a:pt x="263" y="107"/>
                    <a:pt x="248" y="107"/>
                  </a:cubicBezTo>
                  <a:cubicBezTo>
                    <a:pt x="224" y="107"/>
                    <a:pt x="211" y="99"/>
                    <a:pt x="162" y="156"/>
                  </a:cubicBezTo>
                  <a:cubicBezTo>
                    <a:pt x="143" y="177"/>
                    <a:pt x="115" y="199"/>
                    <a:pt x="86" y="217"/>
                  </a:cubicBezTo>
                  <a:cubicBezTo>
                    <a:pt x="52" y="239"/>
                    <a:pt x="18" y="257"/>
                    <a:pt x="0" y="267"/>
                  </a:cubicBezTo>
                  <a:cubicBezTo>
                    <a:pt x="3" y="277"/>
                    <a:pt x="6" y="287"/>
                    <a:pt x="11" y="297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38" y="269"/>
                    <a:pt x="64" y="268"/>
                    <a:pt x="84" y="264"/>
                  </a:cubicBezTo>
                  <a:cubicBezTo>
                    <a:pt x="126" y="257"/>
                    <a:pt x="132" y="242"/>
                    <a:pt x="239" y="193"/>
                  </a:cubicBezTo>
                  <a:cubicBezTo>
                    <a:pt x="298" y="166"/>
                    <a:pt x="311" y="160"/>
                    <a:pt x="368" y="134"/>
                  </a:cubicBezTo>
                  <a:cubicBezTo>
                    <a:pt x="457" y="93"/>
                    <a:pt x="451" y="68"/>
                    <a:pt x="481" y="57"/>
                  </a:cubicBezTo>
                  <a:cubicBezTo>
                    <a:pt x="468" y="36"/>
                    <a:pt x="452" y="17"/>
                    <a:pt x="434" y="0"/>
                  </a:cubicBezTo>
                  <a:cubicBezTo>
                    <a:pt x="370" y="24"/>
                    <a:pt x="413" y="61"/>
                    <a:pt x="358" y="9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380" y="885"/>
              <a:ext cx="1517" cy="953"/>
            </a:xfrm>
            <a:custGeom>
              <a:avLst/>
              <a:gdLst>
                <a:gd name="T0" fmla="*/ 150 w 427"/>
                <a:gd name="T1" fmla="*/ 175 h 268"/>
                <a:gd name="T2" fmla="*/ 427 w 427"/>
                <a:gd name="T3" fmla="*/ 11 h 268"/>
                <a:gd name="T4" fmla="*/ 411 w 427"/>
                <a:gd name="T5" fmla="*/ 0 h 268"/>
                <a:gd name="T6" fmla="*/ 272 w 427"/>
                <a:gd name="T7" fmla="*/ 46 h 268"/>
                <a:gd name="T8" fmla="*/ 134 w 427"/>
                <a:gd name="T9" fmla="*/ 106 h 268"/>
                <a:gd name="T10" fmla="*/ 7 w 427"/>
                <a:gd name="T11" fmla="*/ 172 h 268"/>
                <a:gd name="T12" fmla="*/ 6 w 427"/>
                <a:gd name="T13" fmla="*/ 268 h 268"/>
                <a:gd name="T14" fmla="*/ 103 w 427"/>
                <a:gd name="T15" fmla="*/ 216 h 268"/>
                <a:gd name="T16" fmla="*/ 150 w 427"/>
                <a:gd name="T17" fmla="*/ 17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68">
                  <a:moveTo>
                    <a:pt x="150" y="175"/>
                  </a:moveTo>
                  <a:cubicBezTo>
                    <a:pt x="197" y="131"/>
                    <a:pt x="376" y="31"/>
                    <a:pt x="427" y="11"/>
                  </a:cubicBezTo>
                  <a:cubicBezTo>
                    <a:pt x="422" y="7"/>
                    <a:pt x="416" y="3"/>
                    <a:pt x="411" y="0"/>
                  </a:cubicBezTo>
                  <a:cubicBezTo>
                    <a:pt x="363" y="13"/>
                    <a:pt x="316" y="29"/>
                    <a:pt x="272" y="46"/>
                  </a:cubicBezTo>
                  <a:cubicBezTo>
                    <a:pt x="221" y="66"/>
                    <a:pt x="174" y="87"/>
                    <a:pt x="134" y="106"/>
                  </a:cubicBezTo>
                  <a:cubicBezTo>
                    <a:pt x="75" y="134"/>
                    <a:pt x="29" y="159"/>
                    <a:pt x="7" y="172"/>
                  </a:cubicBezTo>
                  <a:cubicBezTo>
                    <a:pt x="1" y="203"/>
                    <a:pt x="0" y="236"/>
                    <a:pt x="6" y="268"/>
                  </a:cubicBezTo>
                  <a:cubicBezTo>
                    <a:pt x="47" y="257"/>
                    <a:pt x="85" y="237"/>
                    <a:pt x="103" y="216"/>
                  </a:cubicBezTo>
                  <a:cubicBezTo>
                    <a:pt x="116" y="202"/>
                    <a:pt x="136" y="188"/>
                    <a:pt x="150" y="175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454" y="742"/>
              <a:ext cx="1144" cy="584"/>
            </a:xfrm>
            <a:custGeom>
              <a:avLst/>
              <a:gdLst>
                <a:gd name="T0" fmla="*/ 322 w 322"/>
                <a:gd name="T1" fmla="*/ 8 h 164"/>
                <a:gd name="T2" fmla="*/ 283 w 322"/>
                <a:gd name="T3" fmla="*/ 0 h 164"/>
                <a:gd name="T4" fmla="*/ 161 w 322"/>
                <a:gd name="T5" fmla="*/ 29 h 164"/>
                <a:gd name="T6" fmla="*/ 37 w 322"/>
                <a:gd name="T7" fmla="*/ 99 h 164"/>
                <a:gd name="T8" fmla="*/ 0 w 322"/>
                <a:gd name="T9" fmla="*/ 164 h 164"/>
                <a:gd name="T10" fmla="*/ 153 w 322"/>
                <a:gd name="T11" fmla="*/ 78 h 164"/>
                <a:gd name="T12" fmla="*/ 322 w 322"/>
                <a:gd name="T13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64">
                  <a:moveTo>
                    <a:pt x="322" y="8"/>
                  </a:moveTo>
                  <a:cubicBezTo>
                    <a:pt x="310" y="5"/>
                    <a:pt x="297" y="2"/>
                    <a:pt x="283" y="0"/>
                  </a:cubicBezTo>
                  <a:cubicBezTo>
                    <a:pt x="239" y="28"/>
                    <a:pt x="199" y="14"/>
                    <a:pt x="161" y="29"/>
                  </a:cubicBezTo>
                  <a:cubicBezTo>
                    <a:pt x="109" y="50"/>
                    <a:pt x="62" y="94"/>
                    <a:pt x="37" y="99"/>
                  </a:cubicBezTo>
                  <a:cubicBezTo>
                    <a:pt x="22" y="119"/>
                    <a:pt x="9" y="140"/>
                    <a:pt x="0" y="164"/>
                  </a:cubicBezTo>
                  <a:cubicBezTo>
                    <a:pt x="101" y="134"/>
                    <a:pt x="103" y="103"/>
                    <a:pt x="153" y="78"/>
                  </a:cubicBezTo>
                  <a:cubicBezTo>
                    <a:pt x="212" y="47"/>
                    <a:pt x="309" y="25"/>
                    <a:pt x="322" y="8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3504" y="1340"/>
              <a:ext cx="1759" cy="829"/>
            </a:xfrm>
            <a:custGeom>
              <a:avLst/>
              <a:gdLst>
                <a:gd name="T0" fmla="*/ 0 w 495"/>
                <a:gd name="T1" fmla="*/ 221 h 233"/>
                <a:gd name="T2" fmla="*/ 6 w 495"/>
                <a:gd name="T3" fmla="*/ 233 h 233"/>
                <a:gd name="T4" fmla="*/ 274 w 495"/>
                <a:gd name="T5" fmla="*/ 137 h 233"/>
                <a:gd name="T6" fmla="*/ 495 w 495"/>
                <a:gd name="T7" fmla="*/ 69 h 233"/>
                <a:gd name="T8" fmla="*/ 479 w 495"/>
                <a:gd name="T9" fmla="*/ 0 h 233"/>
                <a:gd name="T10" fmla="*/ 0 w 495"/>
                <a:gd name="T11" fmla="*/ 2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33">
                  <a:moveTo>
                    <a:pt x="0" y="221"/>
                  </a:moveTo>
                  <a:cubicBezTo>
                    <a:pt x="2" y="225"/>
                    <a:pt x="4" y="229"/>
                    <a:pt x="6" y="233"/>
                  </a:cubicBezTo>
                  <a:cubicBezTo>
                    <a:pt x="55" y="162"/>
                    <a:pt x="131" y="179"/>
                    <a:pt x="274" y="137"/>
                  </a:cubicBezTo>
                  <a:cubicBezTo>
                    <a:pt x="335" y="119"/>
                    <a:pt x="434" y="71"/>
                    <a:pt x="495" y="69"/>
                  </a:cubicBezTo>
                  <a:cubicBezTo>
                    <a:pt x="493" y="46"/>
                    <a:pt x="488" y="22"/>
                    <a:pt x="479" y="0"/>
                  </a:cubicBezTo>
                  <a:cubicBezTo>
                    <a:pt x="265" y="143"/>
                    <a:pt x="175" y="96"/>
                    <a:pt x="0" y="221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 bwMode="auto">
          <a:xfrm>
            <a:off x="1451141" y="5793534"/>
            <a:ext cx="1787359" cy="1787359"/>
            <a:chOff x="3383" y="1703"/>
            <a:chExt cx="914" cy="914"/>
          </a:xfrm>
        </p:grpSpPr>
        <p:sp>
          <p:nvSpPr>
            <p:cNvPr id="3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383" y="1705"/>
              <a:ext cx="912" cy="912"/>
            </a:xfrm>
            <a:prstGeom prst="ellipse">
              <a:avLst/>
            </a:prstGeom>
            <a:solidFill>
              <a:srgbClr val="91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3517" y="2402"/>
              <a:ext cx="668" cy="134"/>
            </a:xfrm>
            <a:custGeom>
              <a:avLst/>
              <a:gdLst>
                <a:gd name="T0" fmla="*/ 0 w 388"/>
                <a:gd name="T1" fmla="*/ 47 h 78"/>
                <a:gd name="T2" fmla="*/ 33 w 388"/>
                <a:gd name="T3" fmla="*/ 75 h 78"/>
                <a:gd name="T4" fmla="*/ 336 w 388"/>
                <a:gd name="T5" fmla="*/ 78 h 78"/>
                <a:gd name="T6" fmla="*/ 388 w 388"/>
                <a:gd name="T7" fmla="*/ 32 h 78"/>
                <a:gd name="T8" fmla="*/ 0 w 388"/>
                <a:gd name="T9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78">
                  <a:moveTo>
                    <a:pt x="0" y="47"/>
                  </a:moveTo>
                  <a:cubicBezTo>
                    <a:pt x="10" y="57"/>
                    <a:pt x="22" y="67"/>
                    <a:pt x="33" y="75"/>
                  </a:cubicBezTo>
                  <a:cubicBezTo>
                    <a:pt x="104" y="62"/>
                    <a:pt x="212" y="53"/>
                    <a:pt x="336" y="78"/>
                  </a:cubicBezTo>
                  <a:cubicBezTo>
                    <a:pt x="355" y="65"/>
                    <a:pt x="373" y="50"/>
                    <a:pt x="388" y="32"/>
                  </a:cubicBezTo>
                  <a:cubicBezTo>
                    <a:pt x="227" y="0"/>
                    <a:pt x="77" y="27"/>
                    <a:pt x="0" y="47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3493" y="1793"/>
              <a:ext cx="794" cy="275"/>
            </a:xfrm>
            <a:custGeom>
              <a:avLst/>
              <a:gdLst>
                <a:gd name="T0" fmla="*/ 377 w 461"/>
                <a:gd name="T1" fmla="*/ 16 h 160"/>
                <a:gd name="T2" fmla="*/ 45 w 461"/>
                <a:gd name="T3" fmla="*/ 0 h 160"/>
                <a:gd name="T4" fmla="*/ 0 w 461"/>
                <a:gd name="T5" fmla="*/ 41 h 160"/>
                <a:gd name="T6" fmla="*/ 461 w 461"/>
                <a:gd name="T7" fmla="*/ 160 h 160"/>
                <a:gd name="T8" fmla="*/ 377 w 461"/>
                <a:gd name="T9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60">
                  <a:moveTo>
                    <a:pt x="377" y="16"/>
                  </a:moveTo>
                  <a:cubicBezTo>
                    <a:pt x="267" y="35"/>
                    <a:pt x="113" y="12"/>
                    <a:pt x="45" y="0"/>
                  </a:cubicBezTo>
                  <a:cubicBezTo>
                    <a:pt x="29" y="12"/>
                    <a:pt x="14" y="26"/>
                    <a:pt x="0" y="41"/>
                  </a:cubicBezTo>
                  <a:cubicBezTo>
                    <a:pt x="101" y="85"/>
                    <a:pt x="282" y="153"/>
                    <a:pt x="461" y="160"/>
                  </a:cubicBezTo>
                  <a:cubicBezTo>
                    <a:pt x="449" y="104"/>
                    <a:pt x="419" y="53"/>
                    <a:pt x="377" y="16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3383" y="2114"/>
              <a:ext cx="912" cy="293"/>
            </a:xfrm>
            <a:custGeom>
              <a:avLst/>
              <a:gdLst>
                <a:gd name="T0" fmla="*/ 2 w 530"/>
                <a:gd name="T1" fmla="*/ 0 h 170"/>
                <a:gd name="T2" fmla="*/ 0 w 530"/>
                <a:gd name="T3" fmla="*/ 27 h 170"/>
                <a:gd name="T4" fmla="*/ 2 w 530"/>
                <a:gd name="T5" fmla="*/ 55 h 170"/>
                <a:gd name="T6" fmla="*/ 20 w 530"/>
                <a:gd name="T7" fmla="*/ 127 h 170"/>
                <a:gd name="T8" fmla="*/ 42 w 530"/>
                <a:gd name="T9" fmla="*/ 170 h 170"/>
                <a:gd name="T10" fmla="*/ 513 w 530"/>
                <a:gd name="T11" fmla="*/ 119 h 170"/>
                <a:gd name="T12" fmla="*/ 530 w 530"/>
                <a:gd name="T13" fmla="*/ 39 h 170"/>
                <a:gd name="T14" fmla="*/ 2 w 53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170">
                  <a:moveTo>
                    <a:pt x="2" y="0"/>
                  </a:moveTo>
                  <a:cubicBezTo>
                    <a:pt x="1" y="9"/>
                    <a:pt x="0" y="18"/>
                    <a:pt x="0" y="27"/>
                  </a:cubicBezTo>
                  <a:cubicBezTo>
                    <a:pt x="0" y="36"/>
                    <a:pt x="1" y="45"/>
                    <a:pt x="2" y="55"/>
                  </a:cubicBezTo>
                  <a:cubicBezTo>
                    <a:pt x="161" y="52"/>
                    <a:pt x="296" y="116"/>
                    <a:pt x="20" y="127"/>
                  </a:cubicBezTo>
                  <a:cubicBezTo>
                    <a:pt x="26" y="142"/>
                    <a:pt x="34" y="156"/>
                    <a:pt x="42" y="170"/>
                  </a:cubicBezTo>
                  <a:cubicBezTo>
                    <a:pt x="513" y="119"/>
                    <a:pt x="513" y="119"/>
                    <a:pt x="513" y="119"/>
                  </a:cubicBezTo>
                  <a:cubicBezTo>
                    <a:pt x="523" y="94"/>
                    <a:pt x="528" y="67"/>
                    <a:pt x="530" y="39"/>
                  </a:cubicBezTo>
                  <a:cubicBezTo>
                    <a:pt x="389" y="57"/>
                    <a:pt x="149" y="24"/>
                    <a:pt x="2" y="0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9"/>
            <p:cNvSpPr>
              <a:spLocks noChangeArrowheads="1"/>
            </p:cNvSpPr>
            <p:nvPr/>
          </p:nvSpPr>
          <p:spPr bwMode="auto">
            <a:xfrm>
              <a:off x="3538" y="2025"/>
              <a:ext cx="175" cy="52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"/>
            <p:cNvSpPr>
              <a:spLocks noChangeArrowheads="1"/>
            </p:cNvSpPr>
            <p:nvPr/>
          </p:nvSpPr>
          <p:spPr bwMode="auto">
            <a:xfrm>
              <a:off x="3934" y="1758"/>
              <a:ext cx="51" cy="40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3710" y="2536"/>
              <a:ext cx="53" cy="23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4151" y="2359"/>
              <a:ext cx="31" cy="51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446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57131" cy="325134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Uranus </a:t>
            </a:r>
            <a:r>
              <a:rPr lang="en-US" dirty="0"/>
              <a:t>is the third </a:t>
            </a:r>
            <a:r>
              <a:rPr lang="en-US" dirty="0" smtClean="0"/>
              <a:t>largest planet </a:t>
            </a:r>
            <a:r>
              <a:rPr lang="en-US" dirty="0"/>
              <a:t>of the solar </a:t>
            </a:r>
            <a:r>
              <a:rPr lang="en-US" dirty="0" smtClean="0"/>
              <a:t>system. It </a:t>
            </a:r>
            <a:r>
              <a:rPr lang="en-US" dirty="0"/>
              <a:t>has 15 moons , 10 </a:t>
            </a:r>
            <a:r>
              <a:rPr lang="en-US" dirty="0" smtClean="0"/>
              <a:t>rings. It </a:t>
            </a:r>
            <a:r>
              <a:rPr lang="en-US" dirty="0"/>
              <a:t>has a blue- green </a:t>
            </a:r>
            <a:r>
              <a:rPr lang="en-US" dirty="0" smtClean="0"/>
              <a:t>color due </a:t>
            </a:r>
            <a:r>
              <a:rPr lang="en-US" dirty="0"/>
              <a:t>to methane.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6188241" y="1088220"/>
            <a:ext cx="4835359" cy="4835359"/>
            <a:chOff x="3383" y="1703"/>
            <a:chExt cx="914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3" y="1705"/>
              <a:ext cx="912" cy="912"/>
            </a:xfrm>
            <a:prstGeom prst="ellipse">
              <a:avLst/>
            </a:prstGeom>
            <a:solidFill>
              <a:srgbClr val="91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517" y="2402"/>
              <a:ext cx="668" cy="134"/>
            </a:xfrm>
            <a:custGeom>
              <a:avLst/>
              <a:gdLst>
                <a:gd name="T0" fmla="*/ 0 w 388"/>
                <a:gd name="T1" fmla="*/ 47 h 78"/>
                <a:gd name="T2" fmla="*/ 33 w 388"/>
                <a:gd name="T3" fmla="*/ 75 h 78"/>
                <a:gd name="T4" fmla="*/ 336 w 388"/>
                <a:gd name="T5" fmla="*/ 78 h 78"/>
                <a:gd name="T6" fmla="*/ 388 w 388"/>
                <a:gd name="T7" fmla="*/ 32 h 78"/>
                <a:gd name="T8" fmla="*/ 0 w 388"/>
                <a:gd name="T9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78">
                  <a:moveTo>
                    <a:pt x="0" y="47"/>
                  </a:moveTo>
                  <a:cubicBezTo>
                    <a:pt x="10" y="57"/>
                    <a:pt x="22" y="67"/>
                    <a:pt x="33" y="75"/>
                  </a:cubicBezTo>
                  <a:cubicBezTo>
                    <a:pt x="104" y="62"/>
                    <a:pt x="212" y="53"/>
                    <a:pt x="336" y="78"/>
                  </a:cubicBezTo>
                  <a:cubicBezTo>
                    <a:pt x="355" y="65"/>
                    <a:pt x="373" y="50"/>
                    <a:pt x="388" y="32"/>
                  </a:cubicBezTo>
                  <a:cubicBezTo>
                    <a:pt x="227" y="0"/>
                    <a:pt x="77" y="27"/>
                    <a:pt x="0" y="47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93" y="1793"/>
              <a:ext cx="794" cy="275"/>
            </a:xfrm>
            <a:custGeom>
              <a:avLst/>
              <a:gdLst>
                <a:gd name="T0" fmla="*/ 377 w 461"/>
                <a:gd name="T1" fmla="*/ 16 h 160"/>
                <a:gd name="T2" fmla="*/ 45 w 461"/>
                <a:gd name="T3" fmla="*/ 0 h 160"/>
                <a:gd name="T4" fmla="*/ 0 w 461"/>
                <a:gd name="T5" fmla="*/ 41 h 160"/>
                <a:gd name="T6" fmla="*/ 461 w 461"/>
                <a:gd name="T7" fmla="*/ 160 h 160"/>
                <a:gd name="T8" fmla="*/ 377 w 461"/>
                <a:gd name="T9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60">
                  <a:moveTo>
                    <a:pt x="377" y="16"/>
                  </a:moveTo>
                  <a:cubicBezTo>
                    <a:pt x="267" y="35"/>
                    <a:pt x="113" y="12"/>
                    <a:pt x="45" y="0"/>
                  </a:cubicBezTo>
                  <a:cubicBezTo>
                    <a:pt x="29" y="12"/>
                    <a:pt x="14" y="26"/>
                    <a:pt x="0" y="41"/>
                  </a:cubicBezTo>
                  <a:cubicBezTo>
                    <a:pt x="101" y="85"/>
                    <a:pt x="282" y="153"/>
                    <a:pt x="461" y="160"/>
                  </a:cubicBezTo>
                  <a:cubicBezTo>
                    <a:pt x="449" y="104"/>
                    <a:pt x="419" y="53"/>
                    <a:pt x="377" y="16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383" y="2114"/>
              <a:ext cx="912" cy="293"/>
            </a:xfrm>
            <a:custGeom>
              <a:avLst/>
              <a:gdLst>
                <a:gd name="T0" fmla="*/ 2 w 530"/>
                <a:gd name="T1" fmla="*/ 0 h 170"/>
                <a:gd name="T2" fmla="*/ 0 w 530"/>
                <a:gd name="T3" fmla="*/ 27 h 170"/>
                <a:gd name="T4" fmla="*/ 2 w 530"/>
                <a:gd name="T5" fmla="*/ 55 h 170"/>
                <a:gd name="T6" fmla="*/ 20 w 530"/>
                <a:gd name="T7" fmla="*/ 127 h 170"/>
                <a:gd name="T8" fmla="*/ 42 w 530"/>
                <a:gd name="T9" fmla="*/ 170 h 170"/>
                <a:gd name="T10" fmla="*/ 513 w 530"/>
                <a:gd name="T11" fmla="*/ 119 h 170"/>
                <a:gd name="T12" fmla="*/ 530 w 530"/>
                <a:gd name="T13" fmla="*/ 39 h 170"/>
                <a:gd name="T14" fmla="*/ 2 w 53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170">
                  <a:moveTo>
                    <a:pt x="2" y="0"/>
                  </a:moveTo>
                  <a:cubicBezTo>
                    <a:pt x="1" y="9"/>
                    <a:pt x="0" y="18"/>
                    <a:pt x="0" y="27"/>
                  </a:cubicBezTo>
                  <a:cubicBezTo>
                    <a:pt x="0" y="36"/>
                    <a:pt x="1" y="45"/>
                    <a:pt x="2" y="55"/>
                  </a:cubicBezTo>
                  <a:cubicBezTo>
                    <a:pt x="161" y="52"/>
                    <a:pt x="296" y="116"/>
                    <a:pt x="20" y="127"/>
                  </a:cubicBezTo>
                  <a:cubicBezTo>
                    <a:pt x="26" y="142"/>
                    <a:pt x="34" y="156"/>
                    <a:pt x="42" y="170"/>
                  </a:cubicBezTo>
                  <a:cubicBezTo>
                    <a:pt x="513" y="119"/>
                    <a:pt x="513" y="119"/>
                    <a:pt x="513" y="119"/>
                  </a:cubicBezTo>
                  <a:cubicBezTo>
                    <a:pt x="523" y="94"/>
                    <a:pt x="528" y="67"/>
                    <a:pt x="530" y="39"/>
                  </a:cubicBezTo>
                  <a:cubicBezTo>
                    <a:pt x="389" y="57"/>
                    <a:pt x="149" y="24"/>
                    <a:pt x="2" y="0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538" y="2025"/>
              <a:ext cx="175" cy="52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3934" y="1758"/>
              <a:ext cx="51" cy="40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3710" y="2536"/>
              <a:ext cx="53" cy="23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151" y="2359"/>
              <a:ext cx="31" cy="51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 bwMode="auto">
          <a:xfrm>
            <a:off x="4559300" y="-190070"/>
            <a:ext cx="1676400" cy="964769"/>
            <a:chOff x="3014" y="1696"/>
            <a:chExt cx="1649" cy="949"/>
          </a:xfrm>
        </p:grpSpPr>
        <p:sp>
          <p:nvSpPr>
            <p:cNvPr id="16" name="AutoShape 45"/>
            <p:cNvSpPr>
              <a:spLocks noChangeAspect="1" noChangeArrowheads="1" noTextEdit="1"/>
            </p:cNvSpPr>
            <p:nvPr/>
          </p:nvSpPr>
          <p:spPr bwMode="auto">
            <a:xfrm>
              <a:off x="3053" y="1703"/>
              <a:ext cx="157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47"/>
            <p:cNvSpPr>
              <a:spLocks noChangeArrowheads="1"/>
            </p:cNvSpPr>
            <p:nvPr/>
          </p:nvSpPr>
          <p:spPr bwMode="auto">
            <a:xfrm>
              <a:off x="3399" y="1705"/>
              <a:ext cx="909" cy="912"/>
            </a:xfrm>
            <a:prstGeom prst="ellipse">
              <a:avLst/>
            </a:prstGeom>
            <a:solidFill>
              <a:srgbClr val="E2D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3399" y="2111"/>
              <a:ext cx="909" cy="198"/>
            </a:xfrm>
            <a:custGeom>
              <a:avLst/>
              <a:gdLst>
                <a:gd name="T0" fmla="*/ 529 w 530"/>
                <a:gd name="T1" fmla="*/ 48 h 115"/>
                <a:gd name="T2" fmla="*/ 530 w 530"/>
                <a:gd name="T3" fmla="*/ 29 h 115"/>
                <a:gd name="T4" fmla="*/ 528 w 530"/>
                <a:gd name="T5" fmla="*/ 0 h 115"/>
                <a:gd name="T6" fmla="*/ 247 w 530"/>
                <a:gd name="T7" fmla="*/ 37 h 115"/>
                <a:gd name="T8" fmla="*/ 116 w 530"/>
                <a:gd name="T9" fmla="*/ 28 h 115"/>
                <a:gd name="T10" fmla="*/ 2 w 530"/>
                <a:gd name="T11" fmla="*/ 2 h 115"/>
                <a:gd name="T12" fmla="*/ 0 w 530"/>
                <a:gd name="T13" fmla="*/ 29 h 115"/>
                <a:gd name="T14" fmla="*/ 1 w 530"/>
                <a:gd name="T15" fmla="*/ 50 h 115"/>
                <a:gd name="T16" fmla="*/ 529 w 530"/>
                <a:gd name="T17" fmla="*/ 4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0" h="115">
                  <a:moveTo>
                    <a:pt x="529" y="48"/>
                  </a:moveTo>
                  <a:cubicBezTo>
                    <a:pt x="530" y="42"/>
                    <a:pt x="530" y="35"/>
                    <a:pt x="530" y="29"/>
                  </a:cubicBezTo>
                  <a:cubicBezTo>
                    <a:pt x="530" y="19"/>
                    <a:pt x="529" y="9"/>
                    <a:pt x="528" y="0"/>
                  </a:cubicBezTo>
                  <a:cubicBezTo>
                    <a:pt x="420" y="27"/>
                    <a:pt x="325" y="37"/>
                    <a:pt x="247" y="37"/>
                  </a:cubicBezTo>
                  <a:cubicBezTo>
                    <a:pt x="196" y="37"/>
                    <a:pt x="152" y="33"/>
                    <a:pt x="116" y="28"/>
                  </a:cubicBezTo>
                  <a:cubicBezTo>
                    <a:pt x="68" y="21"/>
                    <a:pt x="29" y="11"/>
                    <a:pt x="2" y="2"/>
                  </a:cubicBezTo>
                  <a:cubicBezTo>
                    <a:pt x="1" y="11"/>
                    <a:pt x="0" y="20"/>
                    <a:pt x="0" y="29"/>
                  </a:cubicBezTo>
                  <a:cubicBezTo>
                    <a:pt x="0" y="36"/>
                    <a:pt x="1" y="43"/>
                    <a:pt x="1" y="50"/>
                  </a:cubicBezTo>
                  <a:cubicBezTo>
                    <a:pt x="85" y="77"/>
                    <a:pt x="271" y="115"/>
                    <a:pt x="529" y="48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9"/>
            <p:cNvSpPr>
              <a:spLocks/>
            </p:cNvSpPr>
            <p:nvPr/>
          </p:nvSpPr>
          <p:spPr bwMode="auto">
            <a:xfrm>
              <a:off x="3403" y="2200"/>
              <a:ext cx="903" cy="204"/>
            </a:xfrm>
            <a:custGeom>
              <a:avLst/>
              <a:gdLst>
                <a:gd name="T0" fmla="*/ 515 w 527"/>
                <a:gd name="T1" fmla="*/ 58 h 118"/>
                <a:gd name="T2" fmla="*/ 527 w 527"/>
                <a:gd name="T3" fmla="*/ 0 h 118"/>
                <a:gd name="T4" fmla="*/ 245 w 527"/>
                <a:gd name="T5" fmla="*/ 37 h 118"/>
                <a:gd name="T6" fmla="*/ 114 w 527"/>
                <a:gd name="T7" fmla="*/ 28 h 118"/>
                <a:gd name="T8" fmla="*/ 0 w 527"/>
                <a:gd name="T9" fmla="*/ 3 h 118"/>
                <a:gd name="T10" fmla="*/ 12 w 527"/>
                <a:gd name="T11" fmla="*/ 61 h 118"/>
                <a:gd name="T12" fmla="*/ 515 w 527"/>
                <a:gd name="T13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118">
                  <a:moveTo>
                    <a:pt x="515" y="58"/>
                  </a:moveTo>
                  <a:cubicBezTo>
                    <a:pt x="521" y="40"/>
                    <a:pt x="525" y="20"/>
                    <a:pt x="527" y="0"/>
                  </a:cubicBezTo>
                  <a:cubicBezTo>
                    <a:pt x="418" y="28"/>
                    <a:pt x="323" y="37"/>
                    <a:pt x="245" y="37"/>
                  </a:cubicBezTo>
                  <a:cubicBezTo>
                    <a:pt x="194" y="37"/>
                    <a:pt x="150" y="34"/>
                    <a:pt x="114" y="28"/>
                  </a:cubicBezTo>
                  <a:cubicBezTo>
                    <a:pt x="66" y="21"/>
                    <a:pt x="27" y="11"/>
                    <a:pt x="0" y="3"/>
                  </a:cubicBezTo>
                  <a:cubicBezTo>
                    <a:pt x="2" y="23"/>
                    <a:pt x="6" y="43"/>
                    <a:pt x="12" y="61"/>
                  </a:cubicBezTo>
                  <a:cubicBezTo>
                    <a:pt x="99" y="87"/>
                    <a:pt x="275" y="118"/>
                    <a:pt x="515" y="58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0"/>
            <p:cNvSpPr>
              <a:spLocks/>
            </p:cNvSpPr>
            <p:nvPr/>
          </p:nvSpPr>
          <p:spPr bwMode="auto">
            <a:xfrm>
              <a:off x="3410" y="2003"/>
              <a:ext cx="888" cy="172"/>
            </a:xfrm>
            <a:custGeom>
              <a:avLst/>
              <a:gdLst>
                <a:gd name="T0" fmla="*/ 518 w 518"/>
                <a:gd name="T1" fmla="*/ 36 h 100"/>
                <a:gd name="T2" fmla="*/ 507 w 518"/>
                <a:gd name="T3" fmla="*/ 0 h 100"/>
                <a:gd name="T4" fmla="*/ 241 w 518"/>
                <a:gd name="T5" fmla="*/ 33 h 100"/>
                <a:gd name="T6" fmla="*/ 110 w 518"/>
                <a:gd name="T7" fmla="*/ 24 h 100"/>
                <a:gd name="T8" fmla="*/ 10 w 518"/>
                <a:gd name="T9" fmla="*/ 3 h 100"/>
                <a:gd name="T10" fmla="*/ 0 w 518"/>
                <a:gd name="T11" fmla="*/ 38 h 100"/>
                <a:gd name="T12" fmla="*/ 518 w 518"/>
                <a:gd name="T13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100">
                  <a:moveTo>
                    <a:pt x="518" y="36"/>
                  </a:moveTo>
                  <a:cubicBezTo>
                    <a:pt x="515" y="24"/>
                    <a:pt x="512" y="12"/>
                    <a:pt x="507" y="0"/>
                  </a:cubicBezTo>
                  <a:cubicBezTo>
                    <a:pt x="405" y="25"/>
                    <a:pt x="315" y="33"/>
                    <a:pt x="241" y="33"/>
                  </a:cubicBezTo>
                  <a:cubicBezTo>
                    <a:pt x="190" y="33"/>
                    <a:pt x="146" y="29"/>
                    <a:pt x="110" y="24"/>
                  </a:cubicBezTo>
                  <a:cubicBezTo>
                    <a:pt x="70" y="18"/>
                    <a:pt x="36" y="10"/>
                    <a:pt x="10" y="3"/>
                  </a:cubicBezTo>
                  <a:cubicBezTo>
                    <a:pt x="6" y="14"/>
                    <a:pt x="2" y="26"/>
                    <a:pt x="0" y="38"/>
                  </a:cubicBezTo>
                  <a:cubicBezTo>
                    <a:pt x="85" y="64"/>
                    <a:pt x="267" y="100"/>
                    <a:pt x="518" y="36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1"/>
            <p:cNvSpPr>
              <a:spLocks/>
            </p:cNvSpPr>
            <p:nvPr/>
          </p:nvSpPr>
          <p:spPr bwMode="auto">
            <a:xfrm>
              <a:off x="3477" y="1868"/>
              <a:ext cx="749" cy="102"/>
            </a:xfrm>
            <a:custGeom>
              <a:avLst/>
              <a:gdLst>
                <a:gd name="T0" fmla="*/ 437 w 437"/>
                <a:gd name="T1" fmla="*/ 18 h 59"/>
                <a:gd name="T2" fmla="*/ 423 w 437"/>
                <a:gd name="T3" fmla="*/ 0 h 59"/>
                <a:gd name="T4" fmla="*/ 200 w 437"/>
                <a:gd name="T5" fmla="*/ 28 h 59"/>
                <a:gd name="T6" fmla="*/ 72 w 437"/>
                <a:gd name="T7" fmla="*/ 17 h 59"/>
                <a:gd name="T8" fmla="*/ 13 w 437"/>
                <a:gd name="T9" fmla="*/ 5 h 59"/>
                <a:gd name="T10" fmla="*/ 0 w 437"/>
                <a:gd name="T11" fmla="*/ 23 h 59"/>
                <a:gd name="T12" fmla="*/ 72 w 437"/>
                <a:gd name="T13" fmla="*/ 39 h 59"/>
                <a:gd name="T14" fmla="*/ 437 w 437"/>
                <a:gd name="T15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59">
                  <a:moveTo>
                    <a:pt x="437" y="18"/>
                  </a:moveTo>
                  <a:cubicBezTo>
                    <a:pt x="433" y="12"/>
                    <a:pt x="428" y="6"/>
                    <a:pt x="423" y="0"/>
                  </a:cubicBezTo>
                  <a:cubicBezTo>
                    <a:pt x="339" y="21"/>
                    <a:pt x="264" y="28"/>
                    <a:pt x="200" y="28"/>
                  </a:cubicBezTo>
                  <a:cubicBezTo>
                    <a:pt x="150" y="28"/>
                    <a:pt x="107" y="23"/>
                    <a:pt x="72" y="17"/>
                  </a:cubicBezTo>
                  <a:cubicBezTo>
                    <a:pt x="50" y="14"/>
                    <a:pt x="31" y="9"/>
                    <a:pt x="13" y="5"/>
                  </a:cubicBezTo>
                  <a:cubicBezTo>
                    <a:pt x="9" y="11"/>
                    <a:pt x="4" y="17"/>
                    <a:pt x="0" y="23"/>
                  </a:cubicBezTo>
                  <a:cubicBezTo>
                    <a:pt x="21" y="29"/>
                    <a:pt x="45" y="35"/>
                    <a:pt x="72" y="39"/>
                  </a:cubicBezTo>
                  <a:cubicBezTo>
                    <a:pt x="155" y="53"/>
                    <a:pt x="280" y="59"/>
                    <a:pt x="437" y="18"/>
                  </a:cubicBezTo>
                  <a:close/>
                </a:path>
              </a:pathLst>
            </a:custGeom>
            <a:solidFill>
              <a:srgbClr val="F6C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3590" y="2514"/>
              <a:ext cx="550" cy="103"/>
            </a:xfrm>
            <a:custGeom>
              <a:avLst/>
              <a:gdLst>
                <a:gd name="T0" fmla="*/ 3 w 321"/>
                <a:gd name="T1" fmla="*/ 11 h 60"/>
                <a:gd name="T2" fmla="*/ 0 w 321"/>
                <a:gd name="T3" fmla="*/ 10 h 60"/>
                <a:gd name="T4" fmla="*/ 154 w 321"/>
                <a:gd name="T5" fmla="*/ 60 h 60"/>
                <a:gd name="T6" fmla="*/ 321 w 321"/>
                <a:gd name="T7" fmla="*/ 0 h 60"/>
                <a:gd name="T8" fmla="*/ 131 w 321"/>
                <a:gd name="T9" fmla="*/ 22 h 60"/>
                <a:gd name="T10" fmla="*/ 3 w 321"/>
                <a:gd name="T11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1" h="60">
                  <a:moveTo>
                    <a:pt x="3" y="11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43" y="41"/>
                    <a:pt x="97" y="60"/>
                    <a:pt x="154" y="60"/>
                  </a:cubicBezTo>
                  <a:cubicBezTo>
                    <a:pt x="217" y="60"/>
                    <a:pt x="276" y="37"/>
                    <a:pt x="321" y="0"/>
                  </a:cubicBezTo>
                  <a:cubicBezTo>
                    <a:pt x="250" y="16"/>
                    <a:pt x="186" y="22"/>
                    <a:pt x="131" y="22"/>
                  </a:cubicBezTo>
                  <a:cubicBezTo>
                    <a:pt x="80" y="22"/>
                    <a:pt x="37" y="17"/>
                    <a:pt x="3" y="11"/>
                  </a:cubicBezTo>
                  <a:close/>
                </a:path>
              </a:pathLst>
            </a:custGeom>
            <a:solidFill>
              <a:srgbClr val="EF9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3538" y="1787"/>
              <a:ext cx="623" cy="90"/>
            </a:xfrm>
            <a:custGeom>
              <a:avLst/>
              <a:gdLst>
                <a:gd name="T0" fmla="*/ 363 w 363"/>
                <a:gd name="T1" fmla="*/ 22 h 52"/>
                <a:gd name="T2" fmla="*/ 335 w 363"/>
                <a:gd name="T3" fmla="*/ 0 h 52"/>
                <a:gd name="T4" fmla="*/ 164 w 363"/>
                <a:gd name="T5" fmla="*/ 16 h 52"/>
                <a:gd name="T6" fmla="*/ 36 w 363"/>
                <a:gd name="T7" fmla="*/ 6 h 52"/>
                <a:gd name="T8" fmla="*/ 26 w 363"/>
                <a:gd name="T9" fmla="*/ 4 h 52"/>
                <a:gd name="T10" fmla="*/ 0 w 363"/>
                <a:gd name="T11" fmla="*/ 26 h 52"/>
                <a:gd name="T12" fmla="*/ 36 w 363"/>
                <a:gd name="T13" fmla="*/ 33 h 52"/>
                <a:gd name="T14" fmla="*/ 363 w 363"/>
                <a:gd name="T15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52">
                  <a:moveTo>
                    <a:pt x="363" y="22"/>
                  </a:moveTo>
                  <a:cubicBezTo>
                    <a:pt x="354" y="14"/>
                    <a:pt x="345" y="6"/>
                    <a:pt x="335" y="0"/>
                  </a:cubicBezTo>
                  <a:cubicBezTo>
                    <a:pt x="272" y="12"/>
                    <a:pt x="215" y="16"/>
                    <a:pt x="164" y="16"/>
                  </a:cubicBezTo>
                  <a:cubicBezTo>
                    <a:pt x="114" y="16"/>
                    <a:pt x="71" y="12"/>
                    <a:pt x="36" y="6"/>
                  </a:cubicBezTo>
                  <a:cubicBezTo>
                    <a:pt x="32" y="5"/>
                    <a:pt x="29" y="5"/>
                    <a:pt x="26" y="4"/>
                  </a:cubicBezTo>
                  <a:cubicBezTo>
                    <a:pt x="17" y="11"/>
                    <a:pt x="9" y="18"/>
                    <a:pt x="0" y="26"/>
                  </a:cubicBezTo>
                  <a:cubicBezTo>
                    <a:pt x="12" y="29"/>
                    <a:pt x="24" y="31"/>
                    <a:pt x="36" y="33"/>
                  </a:cubicBezTo>
                  <a:cubicBezTo>
                    <a:pt x="112" y="46"/>
                    <a:pt x="224" y="52"/>
                    <a:pt x="363" y="22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3591" y="1705"/>
              <a:ext cx="515" cy="117"/>
            </a:xfrm>
            <a:custGeom>
              <a:avLst/>
              <a:gdLst>
                <a:gd name="T0" fmla="*/ 300 w 300"/>
                <a:gd name="T1" fmla="*/ 45 h 68"/>
                <a:gd name="T2" fmla="*/ 153 w 300"/>
                <a:gd name="T3" fmla="*/ 0 h 68"/>
                <a:gd name="T4" fmla="*/ 0 w 300"/>
                <a:gd name="T5" fmla="*/ 49 h 68"/>
                <a:gd name="T6" fmla="*/ 5 w 300"/>
                <a:gd name="T7" fmla="*/ 50 h 68"/>
                <a:gd name="T8" fmla="*/ 300 w 300"/>
                <a:gd name="T9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68">
                  <a:moveTo>
                    <a:pt x="300" y="45"/>
                  </a:moveTo>
                  <a:cubicBezTo>
                    <a:pt x="258" y="17"/>
                    <a:pt x="207" y="0"/>
                    <a:pt x="153" y="0"/>
                  </a:cubicBezTo>
                  <a:cubicBezTo>
                    <a:pt x="96" y="0"/>
                    <a:pt x="43" y="18"/>
                    <a:pt x="0" y="49"/>
                  </a:cubicBezTo>
                  <a:cubicBezTo>
                    <a:pt x="2" y="49"/>
                    <a:pt x="4" y="50"/>
                    <a:pt x="5" y="50"/>
                  </a:cubicBezTo>
                  <a:cubicBezTo>
                    <a:pt x="75" y="62"/>
                    <a:pt x="176" y="68"/>
                    <a:pt x="300" y="45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3405" y="2090"/>
              <a:ext cx="898" cy="112"/>
            </a:xfrm>
            <a:custGeom>
              <a:avLst/>
              <a:gdLst>
                <a:gd name="T0" fmla="*/ 524 w 524"/>
                <a:gd name="T1" fmla="*/ 0 h 65"/>
                <a:gd name="T2" fmla="*/ 0 w 524"/>
                <a:gd name="T3" fmla="*/ 2 h 65"/>
                <a:gd name="T4" fmla="*/ 0 w 524"/>
                <a:gd name="T5" fmla="*/ 6 h 65"/>
                <a:gd name="T6" fmla="*/ 113 w 524"/>
                <a:gd name="T7" fmla="*/ 32 h 65"/>
                <a:gd name="T8" fmla="*/ 244 w 524"/>
                <a:gd name="T9" fmla="*/ 41 h 65"/>
                <a:gd name="T10" fmla="*/ 524 w 524"/>
                <a:gd name="T11" fmla="*/ 4 h 65"/>
                <a:gd name="T12" fmla="*/ 524 w 524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65">
                  <a:moveTo>
                    <a:pt x="524" y="0"/>
                  </a:moveTo>
                  <a:cubicBezTo>
                    <a:pt x="269" y="65"/>
                    <a:pt x="84" y="28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7" y="15"/>
                    <a:pt x="66" y="25"/>
                    <a:pt x="113" y="32"/>
                  </a:cubicBezTo>
                  <a:cubicBezTo>
                    <a:pt x="149" y="37"/>
                    <a:pt x="193" y="41"/>
                    <a:pt x="244" y="41"/>
                  </a:cubicBezTo>
                  <a:cubicBezTo>
                    <a:pt x="322" y="41"/>
                    <a:pt x="416" y="31"/>
                    <a:pt x="524" y="4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ABD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3423" y="2300"/>
              <a:ext cx="863" cy="104"/>
            </a:xfrm>
            <a:custGeom>
              <a:avLst/>
              <a:gdLst>
                <a:gd name="T0" fmla="*/ 233 w 503"/>
                <a:gd name="T1" fmla="*/ 39 h 60"/>
                <a:gd name="T2" fmla="*/ 502 w 503"/>
                <a:gd name="T3" fmla="*/ 5 h 60"/>
                <a:gd name="T4" fmla="*/ 503 w 503"/>
                <a:gd name="T5" fmla="*/ 0 h 60"/>
                <a:gd name="T6" fmla="*/ 0 w 503"/>
                <a:gd name="T7" fmla="*/ 3 h 60"/>
                <a:gd name="T8" fmla="*/ 2 w 503"/>
                <a:gd name="T9" fmla="*/ 8 h 60"/>
                <a:gd name="T10" fmla="*/ 102 w 503"/>
                <a:gd name="T11" fmla="*/ 30 h 60"/>
                <a:gd name="T12" fmla="*/ 233 w 503"/>
                <a:gd name="T13" fmla="*/ 3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60">
                  <a:moveTo>
                    <a:pt x="233" y="39"/>
                  </a:moveTo>
                  <a:cubicBezTo>
                    <a:pt x="308" y="39"/>
                    <a:pt x="398" y="30"/>
                    <a:pt x="502" y="5"/>
                  </a:cubicBezTo>
                  <a:cubicBezTo>
                    <a:pt x="502" y="3"/>
                    <a:pt x="503" y="2"/>
                    <a:pt x="503" y="0"/>
                  </a:cubicBezTo>
                  <a:cubicBezTo>
                    <a:pt x="263" y="60"/>
                    <a:pt x="87" y="29"/>
                    <a:pt x="0" y="3"/>
                  </a:cubicBezTo>
                  <a:cubicBezTo>
                    <a:pt x="1" y="5"/>
                    <a:pt x="1" y="7"/>
                    <a:pt x="2" y="8"/>
                  </a:cubicBezTo>
                  <a:cubicBezTo>
                    <a:pt x="28" y="16"/>
                    <a:pt x="62" y="24"/>
                    <a:pt x="102" y="30"/>
                  </a:cubicBezTo>
                  <a:cubicBezTo>
                    <a:pt x="138" y="35"/>
                    <a:pt x="182" y="39"/>
                    <a:pt x="233" y="39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/>
            <p:cNvSpPr>
              <a:spLocks/>
            </p:cNvSpPr>
            <p:nvPr/>
          </p:nvSpPr>
          <p:spPr bwMode="auto">
            <a:xfrm>
              <a:off x="3466" y="2385"/>
              <a:ext cx="784" cy="108"/>
            </a:xfrm>
            <a:custGeom>
              <a:avLst/>
              <a:gdLst>
                <a:gd name="T0" fmla="*/ 75 w 457"/>
                <a:gd name="T1" fmla="*/ 26 h 63"/>
                <a:gd name="T2" fmla="*/ 0 w 457"/>
                <a:gd name="T3" fmla="*/ 8 h 63"/>
                <a:gd name="T4" fmla="*/ 3 w 457"/>
                <a:gd name="T5" fmla="*/ 13 h 63"/>
                <a:gd name="T6" fmla="*/ 19 w 457"/>
                <a:gd name="T7" fmla="*/ 35 h 63"/>
                <a:gd name="T8" fmla="*/ 23 w 457"/>
                <a:gd name="T9" fmla="*/ 40 h 63"/>
                <a:gd name="T10" fmla="*/ 75 w 457"/>
                <a:gd name="T11" fmla="*/ 52 h 63"/>
                <a:gd name="T12" fmla="*/ 203 w 457"/>
                <a:gd name="T13" fmla="*/ 63 h 63"/>
                <a:gd name="T14" fmla="*/ 436 w 457"/>
                <a:gd name="T15" fmla="*/ 31 h 63"/>
                <a:gd name="T16" fmla="*/ 440 w 457"/>
                <a:gd name="T17" fmla="*/ 26 h 63"/>
                <a:gd name="T18" fmla="*/ 454 w 457"/>
                <a:gd name="T19" fmla="*/ 5 h 63"/>
                <a:gd name="T20" fmla="*/ 457 w 457"/>
                <a:gd name="T21" fmla="*/ 0 h 63"/>
                <a:gd name="T22" fmla="*/ 75 w 457"/>
                <a:gd name="T23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7" h="63">
                  <a:moveTo>
                    <a:pt x="75" y="26"/>
                  </a:moveTo>
                  <a:cubicBezTo>
                    <a:pt x="47" y="21"/>
                    <a:pt x="21" y="15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8" y="21"/>
                    <a:pt x="13" y="28"/>
                    <a:pt x="19" y="35"/>
                  </a:cubicBezTo>
                  <a:cubicBezTo>
                    <a:pt x="20" y="37"/>
                    <a:pt x="22" y="38"/>
                    <a:pt x="23" y="40"/>
                  </a:cubicBezTo>
                  <a:cubicBezTo>
                    <a:pt x="39" y="44"/>
                    <a:pt x="56" y="48"/>
                    <a:pt x="75" y="52"/>
                  </a:cubicBezTo>
                  <a:cubicBezTo>
                    <a:pt x="109" y="58"/>
                    <a:pt x="152" y="63"/>
                    <a:pt x="203" y="63"/>
                  </a:cubicBezTo>
                  <a:cubicBezTo>
                    <a:pt x="269" y="63"/>
                    <a:pt x="347" y="55"/>
                    <a:pt x="436" y="31"/>
                  </a:cubicBezTo>
                  <a:cubicBezTo>
                    <a:pt x="438" y="29"/>
                    <a:pt x="439" y="28"/>
                    <a:pt x="440" y="26"/>
                  </a:cubicBezTo>
                  <a:cubicBezTo>
                    <a:pt x="445" y="19"/>
                    <a:pt x="450" y="12"/>
                    <a:pt x="454" y="5"/>
                  </a:cubicBezTo>
                  <a:cubicBezTo>
                    <a:pt x="455" y="3"/>
                    <a:pt x="456" y="1"/>
                    <a:pt x="457" y="0"/>
                  </a:cubicBezTo>
                  <a:cubicBezTo>
                    <a:pt x="290" y="48"/>
                    <a:pt x="160" y="42"/>
                    <a:pt x="75" y="26"/>
                  </a:cubicBezTo>
                  <a:close/>
                </a:path>
              </a:pathLst>
            </a:custGeom>
            <a:solidFill>
              <a:srgbClr val="AED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3576" y="2505"/>
              <a:ext cx="576" cy="54"/>
            </a:xfrm>
            <a:custGeom>
              <a:avLst/>
              <a:gdLst>
                <a:gd name="T0" fmla="*/ 11 w 336"/>
                <a:gd name="T1" fmla="*/ 12 h 31"/>
                <a:gd name="T2" fmla="*/ 0 w 336"/>
                <a:gd name="T3" fmla="*/ 10 h 31"/>
                <a:gd name="T4" fmla="*/ 8 w 336"/>
                <a:gd name="T5" fmla="*/ 15 h 31"/>
                <a:gd name="T6" fmla="*/ 11 w 336"/>
                <a:gd name="T7" fmla="*/ 16 h 31"/>
                <a:gd name="T8" fmla="*/ 139 w 336"/>
                <a:gd name="T9" fmla="*/ 27 h 31"/>
                <a:gd name="T10" fmla="*/ 329 w 336"/>
                <a:gd name="T11" fmla="*/ 5 h 31"/>
                <a:gd name="T12" fmla="*/ 336 w 336"/>
                <a:gd name="T13" fmla="*/ 0 h 31"/>
                <a:gd name="T14" fmla="*/ 11 w 336"/>
                <a:gd name="T15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31">
                  <a:moveTo>
                    <a:pt x="11" y="12"/>
                  </a:moveTo>
                  <a:cubicBezTo>
                    <a:pt x="8" y="11"/>
                    <a:pt x="4" y="10"/>
                    <a:pt x="0" y="10"/>
                  </a:cubicBezTo>
                  <a:cubicBezTo>
                    <a:pt x="3" y="12"/>
                    <a:pt x="5" y="13"/>
                    <a:pt x="8" y="15"/>
                  </a:cubicBezTo>
                  <a:cubicBezTo>
                    <a:pt x="9" y="15"/>
                    <a:pt x="10" y="15"/>
                    <a:pt x="11" y="16"/>
                  </a:cubicBezTo>
                  <a:cubicBezTo>
                    <a:pt x="45" y="22"/>
                    <a:pt x="88" y="27"/>
                    <a:pt x="139" y="27"/>
                  </a:cubicBezTo>
                  <a:cubicBezTo>
                    <a:pt x="194" y="27"/>
                    <a:pt x="258" y="21"/>
                    <a:pt x="329" y="5"/>
                  </a:cubicBezTo>
                  <a:cubicBezTo>
                    <a:pt x="331" y="4"/>
                    <a:pt x="334" y="2"/>
                    <a:pt x="336" y="0"/>
                  </a:cubicBezTo>
                  <a:cubicBezTo>
                    <a:pt x="196" y="31"/>
                    <a:pt x="86" y="25"/>
                    <a:pt x="11" y="12"/>
                  </a:cubicBezTo>
                  <a:close/>
                </a:path>
              </a:pathLst>
            </a:custGeom>
            <a:solidFill>
              <a:srgbClr val="D6C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9"/>
            <p:cNvSpPr>
              <a:spLocks/>
            </p:cNvSpPr>
            <p:nvPr/>
          </p:nvSpPr>
          <p:spPr bwMode="auto">
            <a:xfrm>
              <a:off x="3429" y="1939"/>
              <a:ext cx="848" cy="155"/>
            </a:xfrm>
            <a:custGeom>
              <a:avLst/>
              <a:gdLst>
                <a:gd name="T0" fmla="*/ 488 w 495"/>
                <a:gd name="T1" fmla="*/ 16 h 90"/>
                <a:gd name="T2" fmla="*/ 486 w 495"/>
                <a:gd name="T3" fmla="*/ 13 h 90"/>
                <a:gd name="T4" fmla="*/ 482 w 495"/>
                <a:gd name="T5" fmla="*/ 4 h 90"/>
                <a:gd name="T6" fmla="*/ 480 w 495"/>
                <a:gd name="T7" fmla="*/ 0 h 90"/>
                <a:gd name="T8" fmla="*/ 100 w 495"/>
                <a:gd name="T9" fmla="*/ 25 h 90"/>
                <a:gd name="T10" fmla="*/ 14 w 495"/>
                <a:gd name="T11" fmla="*/ 5 h 90"/>
                <a:gd name="T12" fmla="*/ 12 w 495"/>
                <a:gd name="T13" fmla="*/ 8 h 90"/>
                <a:gd name="T14" fmla="*/ 8 w 495"/>
                <a:gd name="T15" fmla="*/ 17 h 90"/>
                <a:gd name="T16" fmla="*/ 6 w 495"/>
                <a:gd name="T17" fmla="*/ 21 h 90"/>
                <a:gd name="T18" fmla="*/ 0 w 495"/>
                <a:gd name="T19" fmla="*/ 36 h 90"/>
                <a:gd name="T20" fmla="*/ 495 w 495"/>
                <a:gd name="T21" fmla="*/ 33 h 90"/>
                <a:gd name="T22" fmla="*/ 488 w 495"/>
                <a:gd name="T23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90">
                  <a:moveTo>
                    <a:pt x="488" y="16"/>
                  </a:moveTo>
                  <a:cubicBezTo>
                    <a:pt x="487" y="15"/>
                    <a:pt x="487" y="14"/>
                    <a:pt x="486" y="13"/>
                  </a:cubicBezTo>
                  <a:cubicBezTo>
                    <a:pt x="485" y="10"/>
                    <a:pt x="483" y="7"/>
                    <a:pt x="482" y="4"/>
                  </a:cubicBezTo>
                  <a:cubicBezTo>
                    <a:pt x="481" y="3"/>
                    <a:pt x="480" y="2"/>
                    <a:pt x="480" y="0"/>
                  </a:cubicBezTo>
                  <a:cubicBezTo>
                    <a:pt x="316" y="45"/>
                    <a:pt x="185" y="40"/>
                    <a:pt x="100" y="25"/>
                  </a:cubicBezTo>
                  <a:cubicBezTo>
                    <a:pt x="67" y="20"/>
                    <a:pt x="38" y="12"/>
                    <a:pt x="14" y="5"/>
                  </a:cubicBezTo>
                  <a:cubicBezTo>
                    <a:pt x="14" y="6"/>
                    <a:pt x="13" y="7"/>
                    <a:pt x="12" y="8"/>
                  </a:cubicBezTo>
                  <a:cubicBezTo>
                    <a:pt x="11" y="11"/>
                    <a:pt x="10" y="14"/>
                    <a:pt x="8" y="17"/>
                  </a:cubicBezTo>
                  <a:cubicBezTo>
                    <a:pt x="8" y="18"/>
                    <a:pt x="7" y="19"/>
                    <a:pt x="6" y="21"/>
                  </a:cubicBezTo>
                  <a:cubicBezTo>
                    <a:pt x="4" y="26"/>
                    <a:pt x="2" y="31"/>
                    <a:pt x="0" y="36"/>
                  </a:cubicBezTo>
                  <a:cubicBezTo>
                    <a:pt x="88" y="61"/>
                    <a:pt x="261" y="90"/>
                    <a:pt x="495" y="33"/>
                  </a:cubicBezTo>
                  <a:cubicBezTo>
                    <a:pt x="493" y="27"/>
                    <a:pt x="490" y="22"/>
                    <a:pt x="488" y="16"/>
                  </a:cubicBezTo>
                  <a:close/>
                </a:path>
              </a:pathLst>
            </a:custGeom>
            <a:solidFill>
              <a:srgbClr val="E6B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0"/>
            <p:cNvSpPr>
              <a:spLocks/>
            </p:cNvSpPr>
            <p:nvPr/>
          </p:nvSpPr>
          <p:spPr bwMode="auto">
            <a:xfrm>
              <a:off x="3499" y="1846"/>
              <a:ext cx="703" cy="70"/>
            </a:xfrm>
            <a:custGeom>
              <a:avLst/>
              <a:gdLst>
                <a:gd name="T0" fmla="*/ 407 w 410"/>
                <a:gd name="T1" fmla="*/ 10 h 41"/>
                <a:gd name="T2" fmla="*/ 402 w 410"/>
                <a:gd name="T3" fmla="*/ 4 h 41"/>
                <a:gd name="T4" fmla="*/ 399 w 410"/>
                <a:gd name="T5" fmla="*/ 0 h 41"/>
                <a:gd name="T6" fmla="*/ 59 w 410"/>
                <a:gd name="T7" fmla="*/ 15 h 41"/>
                <a:gd name="T8" fmla="*/ 11 w 410"/>
                <a:gd name="T9" fmla="*/ 5 h 41"/>
                <a:gd name="T10" fmla="*/ 8 w 410"/>
                <a:gd name="T11" fmla="*/ 9 h 41"/>
                <a:gd name="T12" fmla="*/ 3 w 410"/>
                <a:gd name="T13" fmla="*/ 14 h 41"/>
                <a:gd name="T14" fmla="*/ 0 w 410"/>
                <a:gd name="T15" fmla="*/ 18 h 41"/>
                <a:gd name="T16" fmla="*/ 59 w 410"/>
                <a:gd name="T17" fmla="*/ 30 h 41"/>
                <a:gd name="T18" fmla="*/ 187 w 410"/>
                <a:gd name="T19" fmla="*/ 41 h 41"/>
                <a:gd name="T20" fmla="*/ 410 w 410"/>
                <a:gd name="T21" fmla="*/ 13 h 41"/>
                <a:gd name="T22" fmla="*/ 407 w 410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1">
                  <a:moveTo>
                    <a:pt x="407" y="10"/>
                  </a:moveTo>
                  <a:cubicBezTo>
                    <a:pt x="405" y="8"/>
                    <a:pt x="404" y="6"/>
                    <a:pt x="402" y="4"/>
                  </a:cubicBezTo>
                  <a:cubicBezTo>
                    <a:pt x="401" y="3"/>
                    <a:pt x="400" y="2"/>
                    <a:pt x="399" y="0"/>
                  </a:cubicBezTo>
                  <a:cubicBezTo>
                    <a:pt x="254" y="34"/>
                    <a:pt x="137" y="29"/>
                    <a:pt x="59" y="15"/>
                  </a:cubicBezTo>
                  <a:cubicBezTo>
                    <a:pt x="42" y="12"/>
                    <a:pt x="26" y="9"/>
                    <a:pt x="11" y="5"/>
                  </a:cubicBezTo>
                  <a:cubicBezTo>
                    <a:pt x="10" y="6"/>
                    <a:pt x="9" y="7"/>
                    <a:pt x="8" y="9"/>
                  </a:cubicBezTo>
                  <a:cubicBezTo>
                    <a:pt x="6" y="10"/>
                    <a:pt x="5" y="12"/>
                    <a:pt x="3" y="14"/>
                  </a:cubicBezTo>
                  <a:cubicBezTo>
                    <a:pt x="2" y="15"/>
                    <a:pt x="1" y="17"/>
                    <a:pt x="0" y="18"/>
                  </a:cubicBezTo>
                  <a:cubicBezTo>
                    <a:pt x="18" y="22"/>
                    <a:pt x="37" y="27"/>
                    <a:pt x="59" y="30"/>
                  </a:cubicBezTo>
                  <a:cubicBezTo>
                    <a:pt x="94" y="36"/>
                    <a:pt x="137" y="41"/>
                    <a:pt x="187" y="41"/>
                  </a:cubicBezTo>
                  <a:cubicBezTo>
                    <a:pt x="251" y="41"/>
                    <a:pt x="326" y="34"/>
                    <a:pt x="410" y="13"/>
                  </a:cubicBezTo>
                  <a:cubicBezTo>
                    <a:pt x="409" y="12"/>
                    <a:pt x="408" y="11"/>
                    <a:pt x="407" y="10"/>
                  </a:cubicBezTo>
                  <a:close/>
                </a:path>
              </a:pathLst>
            </a:custGeom>
            <a:solidFill>
              <a:srgbClr val="F09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1"/>
            <p:cNvSpPr>
              <a:spLocks/>
            </p:cNvSpPr>
            <p:nvPr/>
          </p:nvSpPr>
          <p:spPr bwMode="auto">
            <a:xfrm>
              <a:off x="3014" y="1696"/>
              <a:ext cx="1649" cy="949"/>
            </a:xfrm>
            <a:custGeom>
              <a:avLst/>
              <a:gdLst>
                <a:gd name="T0" fmla="*/ 751 w 962"/>
                <a:gd name="T1" fmla="*/ 226 h 551"/>
                <a:gd name="T2" fmla="*/ 753 w 962"/>
                <a:gd name="T3" fmla="*/ 240 h 551"/>
                <a:gd name="T4" fmla="*/ 890 w 962"/>
                <a:gd name="T5" fmla="*/ 428 h 551"/>
                <a:gd name="T6" fmla="*/ 679 w 962"/>
                <a:gd name="T7" fmla="*/ 456 h 551"/>
                <a:gd name="T8" fmla="*/ 436 w 962"/>
                <a:gd name="T9" fmla="*/ 375 h 551"/>
                <a:gd name="T10" fmla="*/ 226 w 962"/>
                <a:gd name="T11" fmla="*/ 255 h 551"/>
                <a:gd name="T12" fmla="*/ 94 w 962"/>
                <a:gd name="T13" fmla="*/ 71 h 551"/>
                <a:gd name="T14" fmla="*/ 340 w 962"/>
                <a:gd name="T15" fmla="*/ 52 h 551"/>
                <a:gd name="T16" fmla="*/ 352 w 962"/>
                <a:gd name="T17" fmla="*/ 44 h 551"/>
                <a:gd name="T18" fmla="*/ 29 w 962"/>
                <a:gd name="T19" fmla="*/ 68 h 551"/>
                <a:gd name="T20" fmla="*/ 237 w 962"/>
                <a:gd name="T21" fmla="*/ 349 h 551"/>
                <a:gd name="T22" fmla="*/ 406 w 962"/>
                <a:gd name="T23" fmla="*/ 442 h 551"/>
                <a:gd name="T24" fmla="*/ 603 w 962"/>
                <a:gd name="T25" fmla="*/ 510 h 551"/>
                <a:gd name="T26" fmla="*/ 935 w 962"/>
                <a:gd name="T27" fmla="*/ 475 h 551"/>
                <a:gd name="T28" fmla="*/ 751 w 962"/>
                <a:gd name="T29" fmla="*/ 226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2" h="551">
                  <a:moveTo>
                    <a:pt x="751" y="226"/>
                  </a:moveTo>
                  <a:cubicBezTo>
                    <a:pt x="752" y="231"/>
                    <a:pt x="753" y="236"/>
                    <a:pt x="753" y="240"/>
                  </a:cubicBezTo>
                  <a:cubicBezTo>
                    <a:pt x="854" y="312"/>
                    <a:pt x="910" y="384"/>
                    <a:pt x="890" y="428"/>
                  </a:cubicBezTo>
                  <a:cubicBezTo>
                    <a:pt x="871" y="470"/>
                    <a:pt x="789" y="478"/>
                    <a:pt x="679" y="456"/>
                  </a:cubicBezTo>
                  <a:cubicBezTo>
                    <a:pt x="607" y="441"/>
                    <a:pt x="523" y="414"/>
                    <a:pt x="436" y="375"/>
                  </a:cubicBezTo>
                  <a:cubicBezTo>
                    <a:pt x="355" y="338"/>
                    <a:pt x="283" y="297"/>
                    <a:pt x="226" y="255"/>
                  </a:cubicBezTo>
                  <a:cubicBezTo>
                    <a:pt x="128" y="185"/>
                    <a:pt x="75" y="115"/>
                    <a:pt x="94" y="71"/>
                  </a:cubicBezTo>
                  <a:cubicBezTo>
                    <a:pt x="115" y="25"/>
                    <a:pt x="212" y="21"/>
                    <a:pt x="340" y="52"/>
                  </a:cubicBezTo>
                  <a:cubicBezTo>
                    <a:pt x="344" y="49"/>
                    <a:pt x="348" y="47"/>
                    <a:pt x="352" y="44"/>
                  </a:cubicBezTo>
                  <a:cubicBezTo>
                    <a:pt x="187" y="0"/>
                    <a:pt x="57" y="6"/>
                    <a:pt x="29" y="68"/>
                  </a:cubicBezTo>
                  <a:cubicBezTo>
                    <a:pt x="0" y="133"/>
                    <a:pt x="86" y="248"/>
                    <a:pt x="237" y="349"/>
                  </a:cubicBezTo>
                  <a:cubicBezTo>
                    <a:pt x="287" y="382"/>
                    <a:pt x="344" y="414"/>
                    <a:pt x="406" y="442"/>
                  </a:cubicBezTo>
                  <a:cubicBezTo>
                    <a:pt x="473" y="472"/>
                    <a:pt x="540" y="495"/>
                    <a:pt x="603" y="510"/>
                  </a:cubicBezTo>
                  <a:cubicBezTo>
                    <a:pt x="771" y="551"/>
                    <a:pt x="907" y="538"/>
                    <a:pt x="935" y="475"/>
                  </a:cubicBezTo>
                  <a:cubicBezTo>
                    <a:pt x="962" y="415"/>
                    <a:pt x="886" y="318"/>
                    <a:pt x="751" y="2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2"/>
            <p:cNvSpPr>
              <a:spLocks/>
            </p:cNvSpPr>
            <p:nvPr/>
          </p:nvSpPr>
          <p:spPr bwMode="auto">
            <a:xfrm>
              <a:off x="3236" y="1770"/>
              <a:ext cx="1259" cy="677"/>
            </a:xfrm>
            <a:custGeom>
              <a:avLst/>
              <a:gdLst>
                <a:gd name="T0" fmla="*/ 625 w 734"/>
                <a:gd name="T1" fmla="*/ 218 h 393"/>
                <a:gd name="T2" fmla="*/ 625 w 734"/>
                <a:gd name="T3" fmla="*/ 227 h 393"/>
                <a:gd name="T4" fmla="*/ 625 w 734"/>
                <a:gd name="T5" fmla="*/ 237 h 393"/>
                <a:gd name="T6" fmla="*/ 660 w 734"/>
                <a:gd name="T7" fmla="*/ 297 h 393"/>
                <a:gd name="T8" fmla="*/ 611 w 734"/>
                <a:gd name="T9" fmla="*/ 311 h 393"/>
                <a:gd name="T10" fmla="*/ 350 w 734"/>
                <a:gd name="T11" fmla="*/ 233 h 393"/>
                <a:gd name="T12" fmla="*/ 128 w 734"/>
                <a:gd name="T13" fmla="*/ 100 h 393"/>
                <a:gd name="T14" fmla="*/ 97 w 734"/>
                <a:gd name="T15" fmla="*/ 44 h 393"/>
                <a:gd name="T16" fmla="*/ 180 w 734"/>
                <a:gd name="T17" fmla="*/ 33 h 393"/>
                <a:gd name="T18" fmla="*/ 194 w 734"/>
                <a:gd name="T19" fmla="*/ 21 h 393"/>
                <a:gd name="T20" fmla="*/ 14 w 734"/>
                <a:gd name="T21" fmla="*/ 37 h 393"/>
                <a:gd name="T22" fmla="*/ 100 w 734"/>
                <a:gd name="T23" fmla="*/ 176 h 393"/>
                <a:gd name="T24" fmla="*/ 317 w 734"/>
                <a:gd name="T25" fmla="*/ 307 h 393"/>
                <a:gd name="T26" fmla="*/ 574 w 734"/>
                <a:gd name="T27" fmla="*/ 384 h 393"/>
                <a:gd name="T28" fmla="*/ 720 w 734"/>
                <a:gd name="T29" fmla="*/ 354 h 393"/>
                <a:gd name="T30" fmla="*/ 625 w 734"/>
                <a:gd name="T31" fmla="*/ 21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4" h="393">
                  <a:moveTo>
                    <a:pt x="625" y="218"/>
                  </a:moveTo>
                  <a:cubicBezTo>
                    <a:pt x="625" y="221"/>
                    <a:pt x="625" y="224"/>
                    <a:pt x="625" y="227"/>
                  </a:cubicBezTo>
                  <a:cubicBezTo>
                    <a:pt x="625" y="230"/>
                    <a:pt x="625" y="234"/>
                    <a:pt x="625" y="237"/>
                  </a:cubicBezTo>
                  <a:cubicBezTo>
                    <a:pt x="653" y="262"/>
                    <a:pt x="667" y="283"/>
                    <a:pt x="660" y="297"/>
                  </a:cubicBezTo>
                  <a:cubicBezTo>
                    <a:pt x="655" y="308"/>
                    <a:pt x="638" y="313"/>
                    <a:pt x="611" y="311"/>
                  </a:cubicBezTo>
                  <a:cubicBezTo>
                    <a:pt x="554" y="309"/>
                    <a:pt x="456" y="281"/>
                    <a:pt x="350" y="233"/>
                  </a:cubicBezTo>
                  <a:cubicBezTo>
                    <a:pt x="252" y="189"/>
                    <a:pt x="171" y="139"/>
                    <a:pt x="128" y="100"/>
                  </a:cubicBezTo>
                  <a:cubicBezTo>
                    <a:pt x="103" y="76"/>
                    <a:pt x="91" y="57"/>
                    <a:pt x="97" y="44"/>
                  </a:cubicBezTo>
                  <a:cubicBezTo>
                    <a:pt x="104" y="28"/>
                    <a:pt x="134" y="25"/>
                    <a:pt x="180" y="33"/>
                  </a:cubicBezTo>
                  <a:cubicBezTo>
                    <a:pt x="185" y="29"/>
                    <a:pt x="189" y="25"/>
                    <a:pt x="194" y="21"/>
                  </a:cubicBezTo>
                  <a:cubicBezTo>
                    <a:pt x="99" y="0"/>
                    <a:pt x="29" y="4"/>
                    <a:pt x="14" y="37"/>
                  </a:cubicBezTo>
                  <a:cubicBezTo>
                    <a:pt x="0" y="68"/>
                    <a:pt x="34" y="120"/>
                    <a:pt x="100" y="176"/>
                  </a:cubicBezTo>
                  <a:cubicBezTo>
                    <a:pt x="154" y="221"/>
                    <a:pt x="229" y="268"/>
                    <a:pt x="317" y="307"/>
                  </a:cubicBezTo>
                  <a:cubicBezTo>
                    <a:pt x="411" y="350"/>
                    <a:pt x="502" y="375"/>
                    <a:pt x="574" y="384"/>
                  </a:cubicBezTo>
                  <a:cubicBezTo>
                    <a:pt x="652" y="393"/>
                    <a:pt x="707" y="383"/>
                    <a:pt x="720" y="354"/>
                  </a:cubicBezTo>
                  <a:cubicBezTo>
                    <a:pt x="734" y="323"/>
                    <a:pt x="696" y="272"/>
                    <a:pt x="625" y="21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352" y="6231954"/>
            <a:ext cx="937448" cy="9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452" y="1494071"/>
            <a:ext cx="4569648" cy="4576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6700" y="1825625"/>
            <a:ext cx="4457131" cy="268287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Neptune </a:t>
            </a:r>
            <a:r>
              <a:rPr lang="en-US" dirty="0"/>
              <a:t>is known as the </a:t>
            </a:r>
            <a:r>
              <a:rPr lang="en-US" dirty="0" smtClean="0"/>
              <a:t>blue planet</a:t>
            </a:r>
            <a:r>
              <a:rPr lang="en-US" dirty="0"/>
              <a:t>. It is the </a:t>
            </a:r>
            <a:r>
              <a:rPr lang="en-US" dirty="0" smtClean="0"/>
              <a:t>fourth largest </a:t>
            </a:r>
            <a:r>
              <a:rPr lang="en-US" dirty="0"/>
              <a:t>planet. This </a:t>
            </a:r>
            <a:r>
              <a:rPr lang="en-US" dirty="0" smtClean="0"/>
              <a:t>planet shows </a:t>
            </a:r>
            <a:r>
              <a:rPr lang="en-US" dirty="0"/>
              <a:t>a blue color because </a:t>
            </a:r>
            <a:r>
              <a:rPr lang="en-US" dirty="0" smtClean="0"/>
              <a:t>of the </a:t>
            </a:r>
            <a:r>
              <a:rPr lang="en-US" dirty="0"/>
              <a:t>presence of methane </a:t>
            </a:r>
            <a:r>
              <a:rPr lang="en-US" dirty="0" smtClean="0"/>
              <a:t>in the </a:t>
            </a:r>
            <a:r>
              <a:rPr lang="en-US" dirty="0" smtClean="0"/>
              <a:t>atmosphere.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8080541" y="-561490"/>
            <a:ext cx="1122979" cy="1122979"/>
            <a:chOff x="3383" y="1703"/>
            <a:chExt cx="914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3" y="1703"/>
              <a:ext cx="914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3" y="1705"/>
              <a:ext cx="912" cy="912"/>
            </a:xfrm>
            <a:prstGeom prst="ellipse">
              <a:avLst/>
            </a:prstGeom>
            <a:solidFill>
              <a:srgbClr val="91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517" y="2402"/>
              <a:ext cx="668" cy="134"/>
            </a:xfrm>
            <a:custGeom>
              <a:avLst/>
              <a:gdLst>
                <a:gd name="T0" fmla="*/ 0 w 388"/>
                <a:gd name="T1" fmla="*/ 47 h 78"/>
                <a:gd name="T2" fmla="*/ 33 w 388"/>
                <a:gd name="T3" fmla="*/ 75 h 78"/>
                <a:gd name="T4" fmla="*/ 336 w 388"/>
                <a:gd name="T5" fmla="*/ 78 h 78"/>
                <a:gd name="T6" fmla="*/ 388 w 388"/>
                <a:gd name="T7" fmla="*/ 32 h 78"/>
                <a:gd name="T8" fmla="*/ 0 w 388"/>
                <a:gd name="T9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78">
                  <a:moveTo>
                    <a:pt x="0" y="47"/>
                  </a:moveTo>
                  <a:cubicBezTo>
                    <a:pt x="10" y="57"/>
                    <a:pt x="22" y="67"/>
                    <a:pt x="33" y="75"/>
                  </a:cubicBezTo>
                  <a:cubicBezTo>
                    <a:pt x="104" y="62"/>
                    <a:pt x="212" y="53"/>
                    <a:pt x="336" y="78"/>
                  </a:cubicBezTo>
                  <a:cubicBezTo>
                    <a:pt x="355" y="65"/>
                    <a:pt x="373" y="50"/>
                    <a:pt x="388" y="32"/>
                  </a:cubicBezTo>
                  <a:cubicBezTo>
                    <a:pt x="227" y="0"/>
                    <a:pt x="77" y="27"/>
                    <a:pt x="0" y="47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493" y="1793"/>
              <a:ext cx="794" cy="275"/>
            </a:xfrm>
            <a:custGeom>
              <a:avLst/>
              <a:gdLst>
                <a:gd name="T0" fmla="*/ 377 w 461"/>
                <a:gd name="T1" fmla="*/ 16 h 160"/>
                <a:gd name="T2" fmla="*/ 45 w 461"/>
                <a:gd name="T3" fmla="*/ 0 h 160"/>
                <a:gd name="T4" fmla="*/ 0 w 461"/>
                <a:gd name="T5" fmla="*/ 41 h 160"/>
                <a:gd name="T6" fmla="*/ 461 w 461"/>
                <a:gd name="T7" fmla="*/ 160 h 160"/>
                <a:gd name="T8" fmla="*/ 377 w 461"/>
                <a:gd name="T9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60">
                  <a:moveTo>
                    <a:pt x="377" y="16"/>
                  </a:moveTo>
                  <a:cubicBezTo>
                    <a:pt x="267" y="35"/>
                    <a:pt x="113" y="12"/>
                    <a:pt x="45" y="0"/>
                  </a:cubicBezTo>
                  <a:cubicBezTo>
                    <a:pt x="29" y="12"/>
                    <a:pt x="14" y="26"/>
                    <a:pt x="0" y="41"/>
                  </a:cubicBezTo>
                  <a:cubicBezTo>
                    <a:pt x="101" y="85"/>
                    <a:pt x="282" y="153"/>
                    <a:pt x="461" y="160"/>
                  </a:cubicBezTo>
                  <a:cubicBezTo>
                    <a:pt x="449" y="104"/>
                    <a:pt x="419" y="53"/>
                    <a:pt x="377" y="16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383" y="2114"/>
              <a:ext cx="912" cy="293"/>
            </a:xfrm>
            <a:custGeom>
              <a:avLst/>
              <a:gdLst>
                <a:gd name="T0" fmla="*/ 2 w 530"/>
                <a:gd name="T1" fmla="*/ 0 h 170"/>
                <a:gd name="T2" fmla="*/ 0 w 530"/>
                <a:gd name="T3" fmla="*/ 27 h 170"/>
                <a:gd name="T4" fmla="*/ 2 w 530"/>
                <a:gd name="T5" fmla="*/ 55 h 170"/>
                <a:gd name="T6" fmla="*/ 20 w 530"/>
                <a:gd name="T7" fmla="*/ 127 h 170"/>
                <a:gd name="T8" fmla="*/ 42 w 530"/>
                <a:gd name="T9" fmla="*/ 170 h 170"/>
                <a:gd name="T10" fmla="*/ 513 w 530"/>
                <a:gd name="T11" fmla="*/ 119 h 170"/>
                <a:gd name="T12" fmla="*/ 530 w 530"/>
                <a:gd name="T13" fmla="*/ 39 h 170"/>
                <a:gd name="T14" fmla="*/ 2 w 53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170">
                  <a:moveTo>
                    <a:pt x="2" y="0"/>
                  </a:moveTo>
                  <a:cubicBezTo>
                    <a:pt x="1" y="9"/>
                    <a:pt x="0" y="18"/>
                    <a:pt x="0" y="27"/>
                  </a:cubicBezTo>
                  <a:cubicBezTo>
                    <a:pt x="0" y="36"/>
                    <a:pt x="1" y="45"/>
                    <a:pt x="2" y="55"/>
                  </a:cubicBezTo>
                  <a:cubicBezTo>
                    <a:pt x="161" y="52"/>
                    <a:pt x="296" y="116"/>
                    <a:pt x="20" y="127"/>
                  </a:cubicBezTo>
                  <a:cubicBezTo>
                    <a:pt x="26" y="142"/>
                    <a:pt x="34" y="156"/>
                    <a:pt x="42" y="170"/>
                  </a:cubicBezTo>
                  <a:cubicBezTo>
                    <a:pt x="513" y="119"/>
                    <a:pt x="513" y="119"/>
                    <a:pt x="513" y="119"/>
                  </a:cubicBezTo>
                  <a:cubicBezTo>
                    <a:pt x="523" y="94"/>
                    <a:pt x="528" y="67"/>
                    <a:pt x="530" y="39"/>
                  </a:cubicBezTo>
                  <a:cubicBezTo>
                    <a:pt x="389" y="57"/>
                    <a:pt x="149" y="24"/>
                    <a:pt x="2" y="0"/>
                  </a:cubicBezTo>
                  <a:close/>
                </a:path>
              </a:pathLst>
            </a:cu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538" y="2025"/>
              <a:ext cx="175" cy="52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3934" y="1758"/>
              <a:ext cx="51" cy="40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3710" y="2536"/>
              <a:ext cx="53" cy="23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151" y="2359"/>
              <a:ext cx="31" cy="51"/>
            </a:xfrm>
            <a:prstGeom prst="ellipse">
              <a:avLst/>
            </a:prstGeom>
            <a:solidFill>
              <a:srgbClr val="0CB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 bwMode="auto">
          <a:xfrm>
            <a:off x="894449" y="5803900"/>
            <a:ext cx="1196768" cy="1204676"/>
            <a:chOff x="3386" y="1703"/>
            <a:chExt cx="908" cy="914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384" y="1703"/>
              <a:ext cx="912" cy="912"/>
            </a:xfrm>
            <a:prstGeom prst="ellipse">
              <a:avLst/>
            </a:prstGeom>
            <a:solidFill>
              <a:srgbClr val="9595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608" y="1772"/>
              <a:ext cx="688" cy="459"/>
            </a:xfrm>
            <a:custGeom>
              <a:avLst/>
              <a:gdLst>
                <a:gd name="T0" fmla="*/ 231 w 400"/>
                <a:gd name="T1" fmla="*/ 36 h 267"/>
                <a:gd name="T2" fmla="*/ 183 w 400"/>
                <a:gd name="T3" fmla="*/ 95 h 267"/>
                <a:gd name="T4" fmla="*/ 69 w 400"/>
                <a:gd name="T5" fmla="*/ 119 h 267"/>
                <a:gd name="T6" fmla="*/ 24 w 400"/>
                <a:gd name="T7" fmla="*/ 170 h 267"/>
                <a:gd name="T8" fmla="*/ 339 w 400"/>
                <a:gd name="T9" fmla="*/ 179 h 267"/>
                <a:gd name="T10" fmla="*/ 211 w 400"/>
                <a:gd name="T11" fmla="*/ 243 h 267"/>
                <a:gd name="T12" fmla="*/ 291 w 400"/>
                <a:gd name="T13" fmla="*/ 267 h 267"/>
                <a:gd name="T14" fmla="*/ 400 w 400"/>
                <a:gd name="T15" fmla="*/ 217 h 267"/>
                <a:gd name="T16" fmla="*/ 275 w 400"/>
                <a:gd name="T17" fmla="*/ 0 h 267"/>
                <a:gd name="T18" fmla="*/ 231 w 400"/>
                <a:gd name="T19" fmla="*/ 3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267">
                  <a:moveTo>
                    <a:pt x="231" y="36"/>
                  </a:moveTo>
                  <a:cubicBezTo>
                    <a:pt x="221" y="48"/>
                    <a:pt x="196" y="86"/>
                    <a:pt x="183" y="95"/>
                  </a:cubicBezTo>
                  <a:cubicBezTo>
                    <a:pt x="163" y="108"/>
                    <a:pt x="101" y="111"/>
                    <a:pt x="69" y="119"/>
                  </a:cubicBezTo>
                  <a:cubicBezTo>
                    <a:pt x="43" y="125"/>
                    <a:pt x="0" y="157"/>
                    <a:pt x="24" y="170"/>
                  </a:cubicBezTo>
                  <a:cubicBezTo>
                    <a:pt x="74" y="196"/>
                    <a:pt x="324" y="125"/>
                    <a:pt x="339" y="179"/>
                  </a:cubicBezTo>
                  <a:cubicBezTo>
                    <a:pt x="349" y="213"/>
                    <a:pt x="212" y="207"/>
                    <a:pt x="211" y="243"/>
                  </a:cubicBezTo>
                  <a:cubicBezTo>
                    <a:pt x="210" y="264"/>
                    <a:pt x="270" y="267"/>
                    <a:pt x="291" y="267"/>
                  </a:cubicBezTo>
                  <a:cubicBezTo>
                    <a:pt x="320" y="266"/>
                    <a:pt x="372" y="242"/>
                    <a:pt x="400" y="217"/>
                  </a:cubicBezTo>
                  <a:cubicBezTo>
                    <a:pt x="397" y="125"/>
                    <a:pt x="348" y="45"/>
                    <a:pt x="275" y="0"/>
                  </a:cubicBezTo>
                  <a:cubicBezTo>
                    <a:pt x="257" y="11"/>
                    <a:pt x="241" y="24"/>
                    <a:pt x="231" y="36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384" y="2149"/>
              <a:ext cx="458" cy="296"/>
            </a:xfrm>
            <a:custGeom>
              <a:avLst/>
              <a:gdLst>
                <a:gd name="T0" fmla="*/ 258 w 266"/>
                <a:gd name="T1" fmla="*/ 148 h 172"/>
                <a:gd name="T2" fmla="*/ 232 w 266"/>
                <a:gd name="T3" fmla="*/ 97 h 172"/>
                <a:gd name="T4" fmla="*/ 98 w 266"/>
                <a:gd name="T5" fmla="*/ 105 h 172"/>
                <a:gd name="T6" fmla="*/ 98 w 266"/>
                <a:gd name="T7" fmla="*/ 71 h 172"/>
                <a:gd name="T8" fmla="*/ 141 w 266"/>
                <a:gd name="T9" fmla="*/ 73 h 172"/>
                <a:gd name="T10" fmla="*/ 194 w 266"/>
                <a:gd name="T11" fmla="*/ 49 h 172"/>
                <a:gd name="T12" fmla="*/ 138 w 266"/>
                <a:gd name="T13" fmla="*/ 20 h 172"/>
                <a:gd name="T14" fmla="*/ 0 w 266"/>
                <a:gd name="T15" fmla="*/ 0 h 172"/>
                <a:gd name="T16" fmla="*/ 0 w 266"/>
                <a:gd name="T17" fmla="*/ 6 h 172"/>
                <a:gd name="T18" fmla="*/ 41 w 266"/>
                <a:gd name="T19" fmla="*/ 147 h 172"/>
                <a:gd name="T20" fmla="*/ 146 w 266"/>
                <a:gd name="T21" fmla="*/ 161 h 172"/>
                <a:gd name="T22" fmla="*/ 258 w 266"/>
                <a:gd name="T23" fmla="*/ 14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6" h="172">
                  <a:moveTo>
                    <a:pt x="258" y="148"/>
                  </a:moveTo>
                  <a:cubicBezTo>
                    <a:pt x="266" y="136"/>
                    <a:pt x="244" y="104"/>
                    <a:pt x="232" y="97"/>
                  </a:cubicBezTo>
                  <a:cubicBezTo>
                    <a:pt x="203" y="81"/>
                    <a:pt x="123" y="128"/>
                    <a:pt x="98" y="105"/>
                  </a:cubicBezTo>
                  <a:cubicBezTo>
                    <a:pt x="92" y="99"/>
                    <a:pt x="92" y="76"/>
                    <a:pt x="98" y="71"/>
                  </a:cubicBezTo>
                  <a:cubicBezTo>
                    <a:pt x="106" y="63"/>
                    <a:pt x="130" y="75"/>
                    <a:pt x="141" y="73"/>
                  </a:cubicBezTo>
                  <a:cubicBezTo>
                    <a:pt x="155" y="71"/>
                    <a:pt x="194" y="64"/>
                    <a:pt x="194" y="49"/>
                  </a:cubicBezTo>
                  <a:cubicBezTo>
                    <a:pt x="195" y="33"/>
                    <a:pt x="153" y="25"/>
                    <a:pt x="138" y="20"/>
                  </a:cubicBezTo>
                  <a:cubicBezTo>
                    <a:pt x="110" y="11"/>
                    <a:pt x="36" y="3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58"/>
                    <a:pt x="15" y="106"/>
                    <a:pt x="41" y="147"/>
                  </a:cubicBezTo>
                  <a:cubicBezTo>
                    <a:pt x="71" y="159"/>
                    <a:pt x="121" y="160"/>
                    <a:pt x="146" y="161"/>
                  </a:cubicBezTo>
                  <a:cubicBezTo>
                    <a:pt x="175" y="162"/>
                    <a:pt x="244" y="172"/>
                    <a:pt x="258" y="148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3916" y="2385"/>
              <a:ext cx="316" cy="110"/>
            </a:xfrm>
            <a:custGeom>
              <a:avLst/>
              <a:gdLst>
                <a:gd name="T0" fmla="*/ 184 w 184"/>
                <a:gd name="T1" fmla="*/ 4 h 64"/>
                <a:gd name="T2" fmla="*/ 125 w 184"/>
                <a:gd name="T3" fmla="*/ 0 h 64"/>
                <a:gd name="T4" fmla="*/ 0 w 184"/>
                <a:gd name="T5" fmla="*/ 32 h 64"/>
                <a:gd name="T6" fmla="*/ 125 w 184"/>
                <a:gd name="T7" fmla="*/ 64 h 64"/>
                <a:gd name="T8" fmla="*/ 135 w 184"/>
                <a:gd name="T9" fmla="*/ 64 h 64"/>
                <a:gd name="T10" fmla="*/ 184 w 184"/>
                <a:gd name="T11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64">
                  <a:moveTo>
                    <a:pt x="184" y="4"/>
                  </a:moveTo>
                  <a:cubicBezTo>
                    <a:pt x="166" y="2"/>
                    <a:pt x="146" y="0"/>
                    <a:pt x="125" y="0"/>
                  </a:cubicBezTo>
                  <a:cubicBezTo>
                    <a:pt x="56" y="0"/>
                    <a:pt x="0" y="15"/>
                    <a:pt x="0" y="32"/>
                  </a:cubicBezTo>
                  <a:cubicBezTo>
                    <a:pt x="0" y="50"/>
                    <a:pt x="56" y="64"/>
                    <a:pt x="125" y="64"/>
                  </a:cubicBezTo>
                  <a:cubicBezTo>
                    <a:pt x="129" y="64"/>
                    <a:pt x="132" y="64"/>
                    <a:pt x="135" y="64"/>
                  </a:cubicBezTo>
                  <a:cubicBezTo>
                    <a:pt x="154" y="47"/>
                    <a:pt x="171" y="26"/>
                    <a:pt x="184" y="4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496" y="1789"/>
              <a:ext cx="296" cy="72"/>
            </a:xfrm>
            <a:custGeom>
              <a:avLst/>
              <a:gdLst>
                <a:gd name="T0" fmla="*/ 172 w 172"/>
                <a:gd name="T1" fmla="*/ 21 h 42"/>
                <a:gd name="T2" fmla="*/ 46 w 172"/>
                <a:gd name="T3" fmla="*/ 0 h 42"/>
                <a:gd name="T4" fmla="*/ 0 w 172"/>
                <a:gd name="T5" fmla="*/ 41 h 42"/>
                <a:gd name="T6" fmla="*/ 43 w 172"/>
                <a:gd name="T7" fmla="*/ 42 h 42"/>
                <a:gd name="T8" fmla="*/ 172 w 172"/>
                <a:gd name="T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42">
                  <a:moveTo>
                    <a:pt x="172" y="21"/>
                  </a:moveTo>
                  <a:cubicBezTo>
                    <a:pt x="172" y="9"/>
                    <a:pt x="116" y="0"/>
                    <a:pt x="46" y="0"/>
                  </a:cubicBezTo>
                  <a:cubicBezTo>
                    <a:pt x="29" y="12"/>
                    <a:pt x="14" y="26"/>
                    <a:pt x="0" y="41"/>
                  </a:cubicBezTo>
                  <a:cubicBezTo>
                    <a:pt x="14" y="42"/>
                    <a:pt x="28" y="42"/>
                    <a:pt x="43" y="42"/>
                  </a:cubicBezTo>
                  <a:cubicBezTo>
                    <a:pt x="114" y="42"/>
                    <a:pt x="172" y="33"/>
                    <a:pt x="172" y="21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44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19600" cy="228917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Pluto </a:t>
            </a:r>
            <a:r>
              <a:rPr lang="en-US" dirty="0"/>
              <a:t>is not a planet, it’s </a:t>
            </a:r>
            <a:r>
              <a:rPr lang="en-US" dirty="0" smtClean="0"/>
              <a:t>a dwarf </a:t>
            </a:r>
            <a:r>
              <a:rPr lang="en-US" dirty="0"/>
              <a:t>planet that </a:t>
            </a:r>
            <a:r>
              <a:rPr lang="en-US" dirty="0" smtClean="0"/>
              <a:t>is located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the outermost of the </a:t>
            </a:r>
            <a:r>
              <a:rPr lang="en-US" dirty="0" smtClean="0"/>
              <a:t>solar system</a:t>
            </a:r>
            <a:r>
              <a:rPr lang="en-US" dirty="0"/>
              <a:t>. That’s why is </a:t>
            </a:r>
            <a:r>
              <a:rPr lang="en-US" dirty="0" smtClean="0"/>
              <a:t>the farthest </a:t>
            </a:r>
            <a:r>
              <a:rPr lang="en-US" dirty="0"/>
              <a:t>planet from Sun.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720448" y="472237"/>
            <a:ext cx="5620652" cy="5657793"/>
            <a:chOff x="3386" y="1703"/>
            <a:chExt cx="908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4" y="1703"/>
              <a:ext cx="912" cy="912"/>
            </a:xfrm>
            <a:prstGeom prst="ellipse">
              <a:avLst/>
            </a:prstGeom>
            <a:solidFill>
              <a:srgbClr val="9595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08" y="1772"/>
              <a:ext cx="688" cy="459"/>
            </a:xfrm>
            <a:custGeom>
              <a:avLst/>
              <a:gdLst>
                <a:gd name="T0" fmla="*/ 231 w 400"/>
                <a:gd name="T1" fmla="*/ 36 h 267"/>
                <a:gd name="T2" fmla="*/ 183 w 400"/>
                <a:gd name="T3" fmla="*/ 95 h 267"/>
                <a:gd name="T4" fmla="*/ 69 w 400"/>
                <a:gd name="T5" fmla="*/ 119 h 267"/>
                <a:gd name="T6" fmla="*/ 24 w 400"/>
                <a:gd name="T7" fmla="*/ 170 h 267"/>
                <a:gd name="T8" fmla="*/ 339 w 400"/>
                <a:gd name="T9" fmla="*/ 179 h 267"/>
                <a:gd name="T10" fmla="*/ 211 w 400"/>
                <a:gd name="T11" fmla="*/ 243 h 267"/>
                <a:gd name="T12" fmla="*/ 291 w 400"/>
                <a:gd name="T13" fmla="*/ 267 h 267"/>
                <a:gd name="T14" fmla="*/ 400 w 400"/>
                <a:gd name="T15" fmla="*/ 217 h 267"/>
                <a:gd name="T16" fmla="*/ 275 w 400"/>
                <a:gd name="T17" fmla="*/ 0 h 267"/>
                <a:gd name="T18" fmla="*/ 231 w 400"/>
                <a:gd name="T19" fmla="*/ 3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267">
                  <a:moveTo>
                    <a:pt x="231" y="36"/>
                  </a:moveTo>
                  <a:cubicBezTo>
                    <a:pt x="221" y="48"/>
                    <a:pt x="196" y="86"/>
                    <a:pt x="183" y="95"/>
                  </a:cubicBezTo>
                  <a:cubicBezTo>
                    <a:pt x="163" y="108"/>
                    <a:pt x="101" y="111"/>
                    <a:pt x="69" y="119"/>
                  </a:cubicBezTo>
                  <a:cubicBezTo>
                    <a:pt x="43" y="125"/>
                    <a:pt x="0" y="157"/>
                    <a:pt x="24" y="170"/>
                  </a:cubicBezTo>
                  <a:cubicBezTo>
                    <a:pt x="74" y="196"/>
                    <a:pt x="324" y="125"/>
                    <a:pt x="339" y="179"/>
                  </a:cubicBezTo>
                  <a:cubicBezTo>
                    <a:pt x="349" y="213"/>
                    <a:pt x="212" y="207"/>
                    <a:pt x="211" y="243"/>
                  </a:cubicBezTo>
                  <a:cubicBezTo>
                    <a:pt x="210" y="264"/>
                    <a:pt x="270" y="267"/>
                    <a:pt x="291" y="267"/>
                  </a:cubicBezTo>
                  <a:cubicBezTo>
                    <a:pt x="320" y="266"/>
                    <a:pt x="372" y="242"/>
                    <a:pt x="400" y="217"/>
                  </a:cubicBezTo>
                  <a:cubicBezTo>
                    <a:pt x="397" y="125"/>
                    <a:pt x="348" y="45"/>
                    <a:pt x="275" y="0"/>
                  </a:cubicBezTo>
                  <a:cubicBezTo>
                    <a:pt x="257" y="11"/>
                    <a:pt x="241" y="24"/>
                    <a:pt x="231" y="36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384" y="2149"/>
              <a:ext cx="458" cy="296"/>
            </a:xfrm>
            <a:custGeom>
              <a:avLst/>
              <a:gdLst>
                <a:gd name="T0" fmla="*/ 258 w 266"/>
                <a:gd name="T1" fmla="*/ 148 h 172"/>
                <a:gd name="T2" fmla="*/ 232 w 266"/>
                <a:gd name="T3" fmla="*/ 97 h 172"/>
                <a:gd name="T4" fmla="*/ 98 w 266"/>
                <a:gd name="T5" fmla="*/ 105 h 172"/>
                <a:gd name="T6" fmla="*/ 98 w 266"/>
                <a:gd name="T7" fmla="*/ 71 h 172"/>
                <a:gd name="T8" fmla="*/ 141 w 266"/>
                <a:gd name="T9" fmla="*/ 73 h 172"/>
                <a:gd name="T10" fmla="*/ 194 w 266"/>
                <a:gd name="T11" fmla="*/ 49 h 172"/>
                <a:gd name="T12" fmla="*/ 138 w 266"/>
                <a:gd name="T13" fmla="*/ 20 h 172"/>
                <a:gd name="T14" fmla="*/ 0 w 266"/>
                <a:gd name="T15" fmla="*/ 0 h 172"/>
                <a:gd name="T16" fmla="*/ 0 w 266"/>
                <a:gd name="T17" fmla="*/ 6 h 172"/>
                <a:gd name="T18" fmla="*/ 41 w 266"/>
                <a:gd name="T19" fmla="*/ 147 h 172"/>
                <a:gd name="T20" fmla="*/ 146 w 266"/>
                <a:gd name="T21" fmla="*/ 161 h 172"/>
                <a:gd name="T22" fmla="*/ 258 w 266"/>
                <a:gd name="T23" fmla="*/ 14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6" h="172">
                  <a:moveTo>
                    <a:pt x="258" y="148"/>
                  </a:moveTo>
                  <a:cubicBezTo>
                    <a:pt x="266" y="136"/>
                    <a:pt x="244" y="104"/>
                    <a:pt x="232" y="97"/>
                  </a:cubicBezTo>
                  <a:cubicBezTo>
                    <a:pt x="203" y="81"/>
                    <a:pt x="123" y="128"/>
                    <a:pt x="98" y="105"/>
                  </a:cubicBezTo>
                  <a:cubicBezTo>
                    <a:pt x="92" y="99"/>
                    <a:pt x="92" y="76"/>
                    <a:pt x="98" y="71"/>
                  </a:cubicBezTo>
                  <a:cubicBezTo>
                    <a:pt x="106" y="63"/>
                    <a:pt x="130" y="75"/>
                    <a:pt x="141" y="73"/>
                  </a:cubicBezTo>
                  <a:cubicBezTo>
                    <a:pt x="155" y="71"/>
                    <a:pt x="194" y="64"/>
                    <a:pt x="194" y="49"/>
                  </a:cubicBezTo>
                  <a:cubicBezTo>
                    <a:pt x="195" y="33"/>
                    <a:pt x="153" y="25"/>
                    <a:pt x="138" y="20"/>
                  </a:cubicBezTo>
                  <a:cubicBezTo>
                    <a:pt x="110" y="11"/>
                    <a:pt x="36" y="3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58"/>
                    <a:pt x="15" y="106"/>
                    <a:pt x="41" y="147"/>
                  </a:cubicBezTo>
                  <a:cubicBezTo>
                    <a:pt x="71" y="159"/>
                    <a:pt x="121" y="160"/>
                    <a:pt x="146" y="161"/>
                  </a:cubicBezTo>
                  <a:cubicBezTo>
                    <a:pt x="175" y="162"/>
                    <a:pt x="244" y="172"/>
                    <a:pt x="258" y="148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916" y="2385"/>
              <a:ext cx="316" cy="110"/>
            </a:xfrm>
            <a:custGeom>
              <a:avLst/>
              <a:gdLst>
                <a:gd name="T0" fmla="*/ 184 w 184"/>
                <a:gd name="T1" fmla="*/ 4 h 64"/>
                <a:gd name="T2" fmla="*/ 125 w 184"/>
                <a:gd name="T3" fmla="*/ 0 h 64"/>
                <a:gd name="T4" fmla="*/ 0 w 184"/>
                <a:gd name="T5" fmla="*/ 32 h 64"/>
                <a:gd name="T6" fmla="*/ 125 w 184"/>
                <a:gd name="T7" fmla="*/ 64 h 64"/>
                <a:gd name="T8" fmla="*/ 135 w 184"/>
                <a:gd name="T9" fmla="*/ 64 h 64"/>
                <a:gd name="T10" fmla="*/ 184 w 184"/>
                <a:gd name="T11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64">
                  <a:moveTo>
                    <a:pt x="184" y="4"/>
                  </a:moveTo>
                  <a:cubicBezTo>
                    <a:pt x="166" y="2"/>
                    <a:pt x="146" y="0"/>
                    <a:pt x="125" y="0"/>
                  </a:cubicBezTo>
                  <a:cubicBezTo>
                    <a:pt x="56" y="0"/>
                    <a:pt x="0" y="15"/>
                    <a:pt x="0" y="32"/>
                  </a:cubicBezTo>
                  <a:cubicBezTo>
                    <a:pt x="0" y="50"/>
                    <a:pt x="56" y="64"/>
                    <a:pt x="125" y="64"/>
                  </a:cubicBezTo>
                  <a:cubicBezTo>
                    <a:pt x="129" y="64"/>
                    <a:pt x="132" y="64"/>
                    <a:pt x="135" y="64"/>
                  </a:cubicBezTo>
                  <a:cubicBezTo>
                    <a:pt x="154" y="47"/>
                    <a:pt x="171" y="26"/>
                    <a:pt x="184" y="4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496" y="1789"/>
              <a:ext cx="296" cy="72"/>
            </a:xfrm>
            <a:custGeom>
              <a:avLst/>
              <a:gdLst>
                <a:gd name="T0" fmla="*/ 172 w 172"/>
                <a:gd name="T1" fmla="*/ 21 h 42"/>
                <a:gd name="T2" fmla="*/ 46 w 172"/>
                <a:gd name="T3" fmla="*/ 0 h 42"/>
                <a:gd name="T4" fmla="*/ 0 w 172"/>
                <a:gd name="T5" fmla="*/ 41 h 42"/>
                <a:gd name="T6" fmla="*/ 43 w 172"/>
                <a:gd name="T7" fmla="*/ 42 h 42"/>
                <a:gd name="T8" fmla="*/ 172 w 172"/>
                <a:gd name="T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42">
                  <a:moveTo>
                    <a:pt x="172" y="21"/>
                  </a:moveTo>
                  <a:cubicBezTo>
                    <a:pt x="172" y="9"/>
                    <a:pt x="116" y="0"/>
                    <a:pt x="46" y="0"/>
                  </a:cubicBezTo>
                  <a:cubicBezTo>
                    <a:pt x="29" y="12"/>
                    <a:pt x="14" y="26"/>
                    <a:pt x="0" y="41"/>
                  </a:cubicBezTo>
                  <a:cubicBezTo>
                    <a:pt x="14" y="42"/>
                    <a:pt x="28" y="42"/>
                    <a:pt x="43" y="42"/>
                  </a:cubicBezTo>
                  <a:cubicBezTo>
                    <a:pt x="114" y="42"/>
                    <a:pt x="172" y="33"/>
                    <a:pt x="172" y="21"/>
                  </a:cubicBezTo>
                  <a:close/>
                </a:path>
              </a:pathLst>
            </a:custGeom>
            <a:solidFill>
              <a:srgbClr val="69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452" y="-461729"/>
            <a:ext cx="1305748" cy="130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6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1965325"/>
            <a:ext cx="4980297" cy="3406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Asteroids are one of </a:t>
            </a:r>
            <a:r>
              <a:rPr lang="en-US" sz="2400" dirty="0" smtClean="0"/>
              <a:t>the many </a:t>
            </a:r>
            <a:r>
              <a:rPr lang="en-US" sz="2400" dirty="0"/>
              <a:t>small or </a:t>
            </a:r>
            <a:r>
              <a:rPr lang="en-US" sz="2400" dirty="0" smtClean="0"/>
              <a:t>minor planets </a:t>
            </a:r>
            <a:r>
              <a:rPr lang="en-US" sz="2400" dirty="0"/>
              <a:t>that move in </a:t>
            </a:r>
            <a:r>
              <a:rPr lang="en-US" sz="2400" dirty="0" smtClean="0"/>
              <a:t>the elliptical </a:t>
            </a:r>
            <a:r>
              <a:rPr lang="en-US" sz="2400" dirty="0"/>
              <a:t>orbits </a:t>
            </a:r>
            <a:r>
              <a:rPr lang="en-US" sz="2400" dirty="0" smtClean="0"/>
              <a:t>primarily between </a:t>
            </a:r>
            <a:r>
              <a:rPr lang="en-US" sz="2400" dirty="0"/>
              <a:t>the orbits of </a:t>
            </a:r>
            <a:r>
              <a:rPr lang="en-US" sz="2400" dirty="0" smtClean="0"/>
              <a:t>Mars and </a:t>
            </a:r>
            <a:r>
              <a:rPr lang="en-US" sz="2400" dirty="0"/>
              <a:t>Jupiter. </a:t>
            </a:r>
            <a:r>
              <a:rPr lang="en-US" sz="2400" dirty="0" smtClean="0"/>
              <a:t>They also </a:t>
            </a:r>
            <a:r>
              <a:rPr lang="en-US" sz="2400" dirty="0"/>
              <a:t>orbits the sun, most of them travel in </a:t>
            </a:r>
            <a:r>
              <a:rPr lang="en-US" sz="2400" dirty="0" smtClean="0"/>
              <a:t>a between </a:t>
            </a:r>
            <a:r>
              <a:rPr lang="en-US" sz="2400" dirty="0"/>
              <a:t>mars and Jupiter. Jupiter’s </a:t>
            </a:r>
            <a:r>
              <a:rPr lang="en-US" sz="2400" dirty="0" smtClean="0"/>
              <a:t>gravitational pull </a:t>
            </a:r>
            <a:r>
              <a:rPr lang="en-US" sz="2400" dirty="0"/>
              <a:t>send asteroids into erratic orbits, </a:t>
            </a:r>
            <a:r>
              <a:rPr lang="en-US" sz="2400" dirty="0" smtClean="0"/>
              <a:t>causing them </a:t>
            </a:r>
            <a:r>
              <a:rPr lang="en-US" sz="2400" dirty="0"/>
              <a:t>to collide with other planets and </a:t>
            </a:r>
            <a:r>
              <a:rPr lang="en-US" sz="2400" dirty="0" smtClean="0"/>
              <a:t>other asteroids</a:t>
            </a:r>
            <a:r>
              <a:rPr lang="en-US" sz="2400" dirty="0"/>
              <a:t>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946743" y="1406288"/>
            <a:ext cx="4962446" cy="4118212"/>
            <a:chOff x="3599" y="1960"/>
            <a:chExt cx="482" cy="400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99" y="1960"/>
              <a:ext cx="48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566" y="1972"/>
              <a:ext cx="484" cy="338"/>
            </a:xfrm>
            <a:custGeom>
              <a:avLst/>
              <a:gdLst>
                <a:gd name="T0" fmla="*/ 93 w 280"/>
                <a:gd name="T1" fmla="*/ 193 h 195"/>
                <a:gd name="T2" fmla="*/ 139 w 280"/>
                <a:gd name="T3" fmla="*/ 168 h 195"/>
                <a:gd name="T4" fmla="*/ 189 w 280"/>
                <a:gd name="T5" fmla="*/ 157 h 195"/>
                <a:gd name="T6" fmla="*/ 215 w 280"/>
                <a:gd name="T7" fmla="*/ 114 h 195"/>
                <a:gd name="T8" fmla="*/ 238 w 280"/>
                <a:gd name="T9" fmla="*/ 77 h 195"/>
                <a:gd name="T10" fmla="*/ 280 w 280"/>
                <a:gd name="T11" fmla="*/ 25 h 195"/>
                <a:gd name="T12" fmla="*/ 155 w 280"/>
                <a:gd name="T13" fmla="*/ 81 h 195"/>
                <a:gd name="T14" fmla="*/ 78 w 280"/>
                <a:gd name="T15" fmla="*/ 100 h 195"/>
                <a:gd name="T16" fmla="*/ 38 w 280"/>
                <a:gd name="T17" fmla="*/ 191 h 195"/>
                <a:gd name="T18" fmla="*/ 42 w 280"/>
                <a:gd name="T19" fmla="*/ 195 h 195"/>
                <a:gd name="T20" fmla="*/ 93 w 280"/>
                <a:gd name="T21" fmla="*/ 1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0" h="195">
                  <a:moveTo>
                    <a:pt x="93" y="193"/>
                  </a:moveTo>
                  <a:cubicBezTo>
                    <a:pt x="117" y="191"/>
                    <a:pt x="113" y="186"/>
                    <a:pt x="139" y="168"/>
                  </a:cubicBezTo>
                  <a:cubicBezTo>
                    <a:pt x="165" y="149"/>
                    <a:pt x="166" y="170"/>
                    <a:pt x="189" y="157"/>
                  </a:cubicBezTo>
                  <a:cubicBezTo>
                    <a:pt x="213" y="144"/>
                    <a:pt x="212" y="134"/>
                    <a:pt x="215" y="114"/>
                  </a:cubicBezTo>
                  <a:cubicBezTo>
                    <a:pt x="218" y="93"/>
                    <a:pt x="228" y="82"/>
                    <a:pt x="238" y="77"/>
                  </a:cubicBezTo>
                  <a:cubicBezTo>
                    <a:pt x="275" y="58"/>
                    <a:pt x="271" y="65"/>
                    <a:pt x="280" y="25"/>
                  </a:cubicBezTo>
                  <a:cubicBezTo>
                    <a:pt x="256" y="0"/>
                    <a:pt x="216" y="38"/>
                    <a:pt x="155" y="81"/>
                  </a:cubicBezTo>
                  <a:cubicBezTo>
                    <a:pt x="143" y="90"/>
                    <a:pt x="90" y="93"/>
                    <a:pt x="78" y="100"/>
                  </a:cubicBezTo>
                  <a:cubicBezTo>
                    <a:pt x="21" y="130"/>
                    <a:pt x="0" y="151"/>
                    <a:pt x="38" y="191"/>
                  </a:cubicBezTo>
                  <a:cubicBezTo>
                    <a:pt x="39" y="192"/>
                    <a:pt x="41" y="193"/>
                    <a:pt x="42" y="195"/>
                  </a:cubicBezTo>
                  <a:cubicBezTo>
                    <a:pt x="61" y="191"/>
                    <a:pt x="69" y="194"/>
                    <a:pt x="93" y="193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9" y="2015"/>
              <a:ext cx="449" cy="350"/>
            </a:xfrm>
            <a:custGeom>
              <a:avLst/>
              <a:gdLst>
                <a:gd name="T0" fmla="*/ 254 w 260"/>
                <a:gd name="T1" fmla="*/ 38 h 202"/>
                <a:gd name="T2" fmla="*/ 254 w 260"/>
                <a:gd name="T3" fmla="*/ 38 h 202"/>
                <a:gd name="T4" fmla="*/ 245 w 260"/>
                <a:gd name="T5" fmla="*/ 11 h 202"/>
                <a:gd name="T6" fmla="*/ 238 w 260"/>
                <a:gd name="T7" fmla="*/ 0 h 202"/>
                <a:gd name="T8" fmla="*/ 196 w 260"/>
                <a:gd name="T9" fmla="*/ 52 h 202"/>
                <a:gd name="T10" fmla="*/ 173 w 260"/>
                <a:gd name="T11" fmla="*/ 89 h 202"/>
                <a:gd name="T12" fmla="*/ 147 w 260"/>
                <a:gd name="T13" fmla="*/ 132 h 202"/>
                <a:gd name="T14" fmla="*/ 97 w 260"/>
                <a:gd name="T15" fmla="*/ 143 h 202"/>
                <a:gd name="T16" fmla="*/ 51 w 260"/>
                <a:gd name="T17" fmla="*/ 168 h 202"/>
                <a:gd name="T18" fmla="*/ 0 w 260"/>
                <a:gd name="T19" fmla="*/ 170 h 202"/>
                <a:gd name="T20" fmla="*/ 54 w 260"/>
                <a:gd name="T21" fmla="*/ 197 h 202"/>
                <a:gd name="T22" fmla="*/ 185 w 260"/>
                <a:gd name="T23" fmla="*/ 146 h 202"/>
                <a:gd name="T24" fmla="*/ 254 w 260"/>
                <a:gd name="T25" fmla="*/ 3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02">
                  <a:moveTo>
                    <a:pt x="254" y="38"/>
                  </a:moveTo>
                  <a:cubicBezTo>
                    <a:pt x="254" y="38"/>
                    <a:pt x="254" y="38"/>
                    <a:pt x="254" y="38"/>
                  </a:cubicBezTo>
                  <a:cubicBezTo>
                    <a:pt x="253" y="29"/>
                    <a:pt x="250" y="20"/>
                    <a:pt x="245" y="11"/>
                  </a:cubicBezTo>
                  <a:cubicBezTo>
                    <a:pt x="243" y="7"/>
                    <a:pt x="241" y="3"/>
                    <a:pt x="238" y="0"/>
                  </a:cubicBezTo>
                  <a:cubicBezTo>
                    <a:pt x="229" y="40"/>
                    <a:pt x="233" y="33"/>
                    <a:pt x="196" y="52"/>
                  </a:cubicBezTo>
                  <a:cubicBezTo>
                    <a:pt x="186" y="57"/>
                    <a:pt x="176" y="68"/>
                    <a:pt x="173" y="89"/>
                  </a:cubicBezTo>
                  <a:cubicBezTo>
                    <a:pt x="170" y="109"/>
                    <a:pt x="171" y="119"/>
                    <a:pt x="147" y="132"/>
                  </a:cubicBezTo>
                  <a:cubicBezTo>
                    <a:pt x="124" y="145"/>
                    <a:pt x="123" y="124"/>
                    <a:pt x="97" y="143"/>
                  </a:cubicBezTo>
                  <a:cubicBezTo>
                    <a:pt x="71" y="161"/>
                    <a:pt x="75" y="166"/>
                    <a:pt x="51" y="168"/>
                  </a:cubicBezTo>
                  <a:cubicBezTo>
                    <a:pt x="27" y="169"/>
                    <a:pt x="19" y="166"/>
                    <a:pt x="0" y="170"/>
                  </a:cubicBezTo>
                  <a:cubicBezTo>
                    <a:pt x="17" y="186"/>
                    <a:pt x="35" y="194"/>
                    <a:pt x="54" y="197"/>
                  </a:cubicBezTo>
                  <a:cubicBezTo>
                    <a:pt x="95" y="202"/>
                    <a:pt x="139" y="179"/>
                    <a:pt x="185" y="146"/>
                  </a:cubicBezTo>
                  <a:cubicBezTo>
                    <a:pt x="238" y="108"/>
                    <a:pt x="260" y="73"/>
                    <a:pt x="254" y="3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602" y="2126"/>
              <a:ext cx="187" cy="113"/>
            </a:xfrm>
            <a:custGeom>
              <a:avLst/>
              <a:gdLst>
                <a:gd name="T0" fmla="*/ 0 w 108"/>
                <a:gd name="T1" fmla="*/ 55 h 65"/>
                <a:gd name="T2" fmla="*/ 29 w 108"/>
                <a:gd name="T3" fmla="*/ 58 h 65"/>
                <a:gd name="T4" fmla="*/ 55 w 108"/>
                <a:gd name="T5" fmla="*/ 38 h 65"/>
                <a:gd name="T6" fmla="*/ 89 w 108"/>
                <a:gd name="T7" fmla="*/ 15 h 65"/>
                <a:gd name="T8" fmla="*/ 108 w 108"/>
                <a:gd name="T9" fmla="*/ 0 h 65"/>
                <a:gd name="T10" fmla="*/ 61 w 108"/>
                <a:gd name="T11" fmla="*/ 9 h 65"/>
                <a:gd name="T12" fmla="*/ 54 w 108"/>
                <a:gd name="T13" fmla="*/ 12 h 65"/>
                <a:gd name="T14" fmla="*/ 20 w 108"/>
                <a:gd name="T15" fmla="*/ 33 h 65"/>
                <a:gd name="T16" fmla="*/ 0 w 10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65">
                  <a:moveTo>
                    <a:pt x="0" y="55"/>
                  </a:moveTo>
                  <a:cubicBezTo>
                    <a:pt x="0" y="55"/>
                    <a:pt x="12" y="65"/>
                    <a:pt x="29" y="58"/>
                  </a:cubicBezTo>
                  <a:cubicBezTo>
                    <a:pt x="45" y="51"/>
                    <a:pt x="43" y="51"/>
                    <a:pt x="55" y="38"/>
                  </a:cubicBezTo>
                  <a:cubicBezTo>
                    <a:pt x="68" y="26"/>
                    <a:pt x="73" y="19"/>
                    <a:pt x="89" y="15"/>
                  </a:cubicBezTo>
                  <a:cubicBezTo>
                    <a:pt x="104" y="12"/>
                    <a:pt x="108" y="0"/>
                    <a:pt x="108" y="0"/>
                  </a:cubicBezTo>
                  <a:cubicBezTo>
                    <a:pt x="108" y="0"/>
                    <a:pt x="62" y="8"/>
                    <a:pt x="61" y="9"/>
                  </a:cubicBezTo>
                  <a:cubicBezTo>
                    <a:pt x="61" y="9"/>
                    <a:pt x="56" y="11"/>
                    <a:pt x="54" y="12"/>
                  </a:cubicBezTo>
                  <a:cubicBezTo>
                    <a:pt x="54" y="12"/>
                    <a:pt x="25" y="28"/>
                    <a:pt x="20" y="33"/>
                  </a:cubicBezTo>
                  <a:cubicBezTo>
                    <a:pt x="20" y="33"/>
                    <a:pt x="4" y="45"/>
                    <a:pt x="0" y="55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29" y="2081"/>
              <a:ext cx="359" cy="284"/>
            </a:xfrm>
            <a:custGeom>
              <a:avLst/>
              <a:gdLst>
                <a:gd name="T0" fmla="*/ 133 w 208"/>
                <a:gd name="T1" fmla="*/ 108 h 164"/>
                <a:gd name="T2" fmla="*/ 2 w 208"/>
                <a:gd name="T3" fmla="*/ 159 h 164"/>
                <a:gd name="T4" fmla="*/ 9 w 208"/>
                <a:gd name="T5" fmla="*/ 147 h 164"/>
                <a:gd name="T6" fmla="*/ 35 w 208"/>
                <a:gd name="T7" fmla="*/ 142 h 164"/>
                <a:gd name="T8" fmla="*/ 78 w 208"/>
                <a:gd name="T9" fmla="*/ 126 h 164"/>
                <a:gd name="T10" fmla="*/ 114 w 208"/>
                <a:gd name="T11" fmla="*/ 100 h 164"/>
                <a:gd name="T12" fmla="*/ 130 w 208"/>
                <a:gd name="T13" fmla="*/ 56 h 164"/>
                <a:gd name="T14" fmla="*/ 168 w 208"/>
                <a:gd name="T15" fmla="*/ 24 h 164"/>
                <a:gd name="T16" fmla="*/ 202 w 208"/>
                <a:gd name="T17" fmla="*/ 0 h 164"/>
                <a:gd name="T18" fmla="*/ 133 w 208"/>
                <a:gd name="T19" fmla="*/ 10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4">
                  <a:moveTo>
                    <a:pt x="133" y="108"/>
                  </a:moveTo>
                  <a:cubicBezTo>
                    <a:pt x="87" y="141"/>
                    <a:pt x="43" y="164"/>
                    <a:pt x="2" y="159"/>
                  </a:cubicBezTo>
                  <a:cubicBezTo>
                    <a:pt x="0" y="154"/>
                    <a:pt x="2" y="149"/>
                    <a:pt x="9" y="147"/>
                  </a:cubicBezTo>
                  <a:cubicBezTo>
                    <a:pt x="24" y="141"/>
                    <a:pt x="14" y="140"/>
                    <a:pt x="35" y="142"/>
                  </a:cubicBezTo>
                  <a:cubicBezTo>
                    <a:pt x="57" y="143"/>
                    <a:pt x="65" y="135"/>
                    <a:pt x="78" y="126"/>
                  </a:cubicBezTo>
                  <a:cubicBezTo>
                    <a:pt x="91" y="116"/>
                    <a:pt x="98" y="112"/>
                    <a:pt x="114" y="100"/>
                  </a:cubicBezTo>
                  <a:cubicBezTo>
                    <a:pt x="131" y="87"/>
                    <a:pt x="122" y="68"/>
                    <a:pt x="130" y="56"/>
                  </a:cubicBezTo>
                  <a:cubicBezTo>
                    <a:pt x="138" y="44"/>
                    <a:pt x="154" y="24"/>
                    <a:pt x="168" y="24"/>
                  </a:cubicBezTo>
                  <a:cubicBezTo>
                    <a:pt x="182" y="25"/>
                    <a:pt x="202" y="0"/>
                    <a:pt x="202" y="0"/>
                  </a:cubicBezTo>
                  <a:cubicBezTo>
                    <a:pt x="208" y="35"/>
                    <a:pt x="186" y="70"/>
                    <a:pt x="133" y="10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727" y="2227"/>
              <a:ext cx="40" cy="36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869" y="2121"/>
              <a:ext cx="65" cy="49"/>
            </a:xfrm>
            <a:custGeom>
              <a:avLst/>
              <a:gdLst>
                <a:gd name="T0" fmla="*/ 38 w 38"/>
                <a:gd name="T1" fmla="*/ 8 h 28"/>
                <a:gd name="T2" fmla="*/ 14 w 38"/>
                <a:gd name="T3" fmla="*/ 28 h 28"/>
                <a:gd name="T4" fmla="*/ 0 w 38"/>
                <a:gd name="T5" fmla="*/ 14 h 28"/>
                <a:gd name="T6" fmla="*/ 14 w 38"/>
                <a:gd name="T7" fmla="*/ 4 h 28"/>
                <a:gd name="T8" fmla="*/ 38 w 38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8"/>
                  </a:moveTo>
                  <a:cubicBezTo>
                    <a:pt x="38" y="15"/>
                    <a:pt x="24" y="28"/>
                    <a:pt x="14" y="28"/>
                  </a:cubicBezTo>
                  <a:cubicBezTo>
                    <a:pt x="3" y="28"/>
                    <a:pt x="0" y="22"/>
                    <a:pt x="0" y="14"/>
                  </a:cubicBezTo>
                  <a:cubicBezTo>
                    <a:pt x="0" y="6"/>
                    <a:pt x="3" y="4"/>
                    <a:pt x="14" y="4"/>
                  </a:cubicBezTo>
                  <a:cubicBezTo>
                    <a:pt x="25" y="4"/>
                    <a:pt x="38" y="0"/>
                    <a:pt x="38" y="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3829" y="2208"/>
              <a:ext cx="17" cy="31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661" y="1976"/>
              <a:ext cx="83" cy="147"/>
            </a:xfrm>
            <a:custGeom>
              <a:avLst/>
              <a:gdLst>
                <a:gd name="T0" fmla="*/ 19 w 48"/>
                <a:gd name="T1" fmla="*/ 10 h 85"/>
                <a:gd name="T2" fmla="*/ 13 w 48"/>
                <a:gd name="T3" fmla="*/ 24 h 85"/>
                <a:gd name="T4" fmla="*/ 3 w 48"/>
                <a:gd name="T5" fmla="*/ 36 h 85"/>
                <a:gd name="T6" fmla="*/ 5 w 48"/>
                <a:gd name="T7" fmla="*/ 51 h 85"/>
                <a:gd name="T8" fmla="*/ 6 w 48"/>
                <a:gd name="T9" fmla="*/ 64 h 85"/>
                <a:gd name="T10" fmla="*/ 6 w 48"/>
                <a:gd name="T11" fmla="*/ 83 h 85"/>
                <a:gd name="T12" fmla="*/ 25 w 48"/>
                <a:gd name="T13" fmla="*/ 48 h 85"/>
                <a:gd name="T14" fmla="*/ 40 w 48"/>
                <a:gd name="T15" fmla="*/ 29 h 85"/>
                <a:gd name="T16" fmla="*/ 32 w 48"/>
                <a:gd name="T17" fmla="*/ 1 h 85"/>
                <a:gd name="T18" fmla="*/ 31 w 48"/>
                <a:gd name="T19" fmla="*/ 0 h 85"/>
                <a:gd name="T20" fmla="*/ 19 w 48"/>
                <a:gd name="T21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85">
                  <a:moveTo>
                    <a:pt x="19" y="10"/>
                  </a:moveTo>
                  <a:cubicBezTo>
                    <a:pt x="14" y="15"/>
                    <a:pt x="15" y="15"/>
                    <a:pt x="13" y="24"/>
                  </a:cubicBezTo>
                  <a:cubicBezTo>
                    <a:pt x="10" y="34"/>
                    <a:pt x="6" y="29"/>
                    <a:pt x="3" y="36"/>
                  </a:cubicBezTo>
                  <a:cubicBezTo>
                    <a:pt x="0" y="43"/>
                    <a:pt x="2" y="46"/>
                    <a:pt x="5" y="51"/>
                  </a:cubicBezTo>
                  <a:cubicBezTo>
                    <a:pt x="8" y="56"/>
                    <a:pt x="8" y="61"/>
                    <a:pt x="6" y="64"/>
                  </a:cubicBezTo>
                  <a:cubicBezTo>
                    <a:pt x="1" y="75"/>
                    <a:pt x="1" y="73"/>
                    <a:pt x="6" y="83"/>
                  </a:cubicBezTo>
                  <a:cubicBezTo>
                    <a:pt x="16" y="85"/>
                    <a:pt x="18" y="69"/>
                    <a:pt x="25" y="48"/>
                  </a:cubicBezTo>
                  <a:cubicBezTo>
                    <a:pt x="26" y="43"/>
                    <a:pt x="38" y="33"/>
                    <a:pt x="40" y="29"/>
                  </a:cubicBezTo>
                  <a:cubicBezTo>
                    <a:pt x="47" y="12"/>
                    <a:pt x="48" y="3"/>
                    <a:pt x="32" y="1"/>
                  </a:cubicBezTo>
                  <a:cubicBezTo>
                    <a:pt x="32" y="1"/>
                    <a:pt x="31" y="0"/>
                    <a:pt x="31" y="0"/>
                  </a:cubicBezTo>
                  <a:cubicBezTo>
                    <a:pt x="27" y="5"/>
                    <a:pt x="24" y="6"/>
                    <a:pt x="19" y="1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37" y="1976"/>
              <a:ext cx="78" cy="143"/>
            </a:xfrm>
            <a:custGeom>
              <a:avLst/>
              <a:gdLst>
                <a:gd name="T0" fmla="*/ 9 w 45"/>
                <a:gd name="T1" fmla="*/ 78 h 83"/>
                <a:gd name="T2" fmla="*/ 9 w 45"/>
                <a:gd name="T3" fmla="*/ 78 h 83"/>
                <a:gd name="T4" fmla="*/ 16 w 45"/>
                <a:gd name="T5" fmla="*/ 82 h 83"/>
                <a:gd name="T6" fmla="*/ 20 w 45"/>
                <a:gd name="T7" fmla="*/ 83 h 83"/>
                <a:gd name="T8" fmla="*/ 20 w 45"/>
                <a:gd name="T9" fmla="*/ 64 h 83"/>
                <a:gd name="T10" fmla="*/ 19 w 45"/>
                <a:gd name="T11" fmla="*/ 51 h 83"/>
                <a:gd name="T12" fmla="*/ 17 w 45"/>
                <a:gd name="T13" fmla="*/ 36 h 83"/>
                <a:gd name="T14" fmla="*/ 27 w 45"/>
                <a:gd name="T15" fmla="*/ 24 h 83"/>
                <a:gd name="T16" fmla="*/ 33 w 45"/>
                <a:gd name="T17" fmla="*/ 10 h 83"/>
                <a:gd name="T18" fmla="*/ 45 w 45"/>
                <a:gd name="T19" fmla="*/ 0 h 83"/>
                <a:gd name="T20" fmla="*/ 27 w 45"/>
                <a:gd name="T21" fmla="*/ 4 h 83"/>
                <a:gd name="T22" fmla="*/ 6 w 45"/>
                <a:gd name="T23" fmla="*/ 40 h 83"/>
                <a:gd name="T24" fmla="*/ 9 w 45"/>
                <a:gd name="T25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83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11" y="80"/>
                    <a:pt x="13" y="81"/>
                    <a:pt x="16" y="82"/>
                  </a:cubicBezTo>
                  <a:cubicBezTo>
                    <a:pt x="18" y="83"/>
                    <a:pt x="19" y="83"/>
                    <a:pt x="20" y="83"/>
                  </a:cubicBezTo>
                  <a:cubicBezTo>
                    <a:pt x="15" y="73"/>
                    <a:pt x="15" y="75"/>
                    <a:pt x="20" y="64"/>
                  </a:cubicBezTo>
                  <a:cubicBezTo>
                    <a:pt x="22" y="61"/>
                    <a:pt x="22" y="56"/>
                    <a:pt x="19" y="51"/>
                  </a:cubicBezTo>
                  <a:cubicBezTo>
                    <a:pt x="16" y="46"/>
                    <a:pt x="14" y="43"/>
                    <a:pt x="17" y="36"/>
                  </a:cubicBezTo>
                  <a:cubicBezTo>
                    <a:pt x="20" y="29"/>
                    <a:pt x="24" y="34"/>
                    <a:pt x="27" y="24"/>
                  </a:cubicBezTo>
                  <a:cubicBezTo>
                    <a:pt x="29" y="15"/>
                    <a:pt x="28" y="15"/>
                    <a:pt x="33" y="10"/>
                  </a:cubicBezTo>
                  <a:cubicBezTo>
                    <a:pt x="38" y="6"/>
                    <a:pt x="41" y="5"/>
                    <a:pt x="45" y="0"/>
                  </a:cubicBezTo>
                  <a:cubicBezTo>
                    <a:pt x="38" y="0"/>
                    <a:pt x="32" y="1"/>
                    <a:pt x="27" y="4"/>
                  </a:cubicBezTo>
                  <a:cubicBezTo>
                    <a:pt x="16" y="10"/>
                    <a:pt x="10" y="24"/>
                    <a:pt x="6" y="40"/>
                  </a:cubicBezTo>
                  <a:cubicBezTo>
                    <a:pt x="0" y="58"/>
                    <a:pt x="2" y="70"/>
                    <a:pt x="9" y="7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710" y="1989"/>
              <a:ext cx="31" cy="58"/>
            </a:xfrm>
            <a:custGeom>
              <a:avLst/>
              <a:gdLst>
                <a:gd name="T0" fmla="*/ 17 w 18"/>
                <a:gd name="T1" fmla="*/ 0 h 33"/>
                <a:gd name="T2" fmla="*/ 9 w 18"/>
                <a:gd name="T3" fmla="*/ 5 h 33"/>
                <a:gd name="T4" fmla="*/ 7 w 18"/>
                <a:gd name="T5" fmla="*/ 14 h 33"/>
                <a:gd name="T6" fmla="*/ 3 w 18"/>
                <a:gd name="T7" fmla="*/ 26 h 33"/>
                <a:gd name="T8" fmla="*/ 1 w 18"/>
                <a:gd name="T9" fmla="*/ 33 h 33"/>
                <a:gd name="T10" fmla="*/ 11 w 18"/>
                <a:gd name="T11" fmla="*/ 22 h 33"/>
                <a:gd name="T12" fmla="*/ 12 w 18"/>
                <a:gd name="T13" fmla="*/ 20 h 33"/>
                <a:gd name="T14" fmla="*/ 16 w 18"/>
                <a:gd name="T15" fmla="*/ 9 h 33"/>
                <a:gd name="T16" fmla="*/ 17 w 1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">
                  <a:moveTo>
                    <a:pt x="17" y="0"/>
                  </a:moveTo>
                  <a:cubicBezTo>
                    <a:pt x="17" y="0"/>
                    <a:pt x="12" y="0"/>
                    <a:pt x="9" y="5"/>
                  </a:cubicBezTo>
                  <a:cubicBezTo>
                    <a:pt x="7" y="10"/>
                    <a:pt x="7" y="9"/>
                    <a:pt x="7" y="14"/>
                  </a:cubicBezTo>
                  <a:cubicBezTo>
                    <a:pt x="6" y="20"/>
                    <a:pt x="6" y="22"/>
                    <a:pt x="3" y="26"/>
                  </a:cubicBezTo>
                  <a:cubicBezTo>
                    <a:pt x="0" y="30"/>
                    <a:pt x="1" y="33"/>
                    <a:pt x="1" y="33"/>
                  </a:cubicBezTo>
                  <a:cubicBezTo>
                    <a:pt x="1" y="33"/>
                    <a:pt x="11" y="23"/>
                    <a:pt x="11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2" y="20"/>
                    <a:pt x="16" y="11"/>
                    <a:pt x="16" y="9"/>
                  </a:cubicBezTo>
                  <a:cubicBezTo>
                    <a:pt x="16" y="9"/>
                    <a:pt x="18" y="4"/>
                    <a:pt x="17" y="0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637" y="1983"/>
              <a:ext cx="50" cy="128"/>
            </a:xfrm>
            <a:custGeom>
              <a:avLst/>
              <a:gdLst>
                <a:gd name="T0" fmla="*/ 6 w 29"/>
                <a:gd name="T1" fmla="*/ 36 h 74"/>
                <a:gd name="T2" fmla="*/ 27 w 29"/>
                <a:gd name="T3" fmla="*/ 0 h 74"/>
                <a:gd name="T4" fmla="*/ 27 w 29"/>
                <a:gd name="T5" fmla="*/ 4 h 74"/>
                <a:gd name="T6" fmla="*/ 22 w 29"/>
                <a:gd name="T7" fmla="*/ 10 h 74"/>
                <a:gd name="T8" fmla="*/ 15 w 29"/>
                <a:gd name="T9" fmla="*/ 22 h 74"/>
                <a:gd name="T10" fmla="*/ 11 w 29"/>
                <a:gd name="T11" fmla="*/ 34 h 74"/>
                <a:gd name="T12" fmla="*/ 16 w 29"/>
                <a:gd name="T13" fmla="*/ 47 h 74"/>
                <a:gd name="T14" fmla="*/ 13 w 29"/>
                <a:gd name="T15" fmla="*/ 62 h 74"/>
                <a:gd name="T16" fmla="*/ 9 w 29"/>
                <a:gd name="T17" fmla="*/ 74 h 74"/>
                <a:gd name="T18" fmla="*/ 6 w 29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4">
                  <a:moveTo>
                    <a:pt x="6" y="36"/>
                  </a:moveTo>
                  <a:cubicBezTo>
                    <a:pt x="10" y="20"/>
                    <a:pt x="16" y="6"/>
                    <a:pt x="27" y="0"/>
                  </a:cubicBezTo>
                  <a:cubicBezTo>
                    <a:pt x="28" y="1"/>
                    <a:pt x="29" y="2"/>
                    <a:pt x="27" y="4"/>
                  </a:cubicBezTo>
                  <a:cubicBezTo>
                    <a:pt x="25" y="8"/>
                    <a:pt x="28" y="6"/>
                    <a:pt x="22" y="10"/>
                  </a:cubicBezTo>
                  <a:cubicBezTo>
                    <a:pt x="17" y="14"/>
                    <a:pt x="17" y="17"/>
                    <a:pt x="15" y="22"/>
                  </a:cubicBezTo>
                  <a:cubicBezTo>
                    <a:pt x="14" y="26"/>
                    <a:pt x="13" y="28"/>
                    <a:pt x="11" y="34"/>
                  </a:cubicBezTo>
                  <a:cubicBezTo>
                    <a:pt x="10" y="40"/>
                    <a:pt x="16" y="43"/>
                    <a:pt x="16" y="47"/>
                  </a:cubicBezTo>
                  <a:cubicBezTo>
                    <a:pt x="16" y="52"/>
                    <a:pt x="16" y="59"/>
                    <a:pt x="13" y="62"/>
                  </a:cubicBezTo>
                  <a:cubicBezTo>
                    <a:pt x="9" y="64"/>
                    <a:pt x="9" y="73"/>
                    <a:pt x="9" y="74"/>
                  </a:cubicBezTo>
                  <a:cubicBezTo>
                    <a:pt x="2" y="66"/>
                    <a:pt x="0" y="54"/>
                    <a:pt x="6" y="3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692" y="2003"/>
              <a:ext cx="16" cy="16"/>
            </a:xfrm>
            <a:custGeom>
              <a:avLst/>
              <a:gdLst>
                <a:gd name="T0" fmla="*/ 3 w 9"/>
                <a:gd name="T1" fmla="*/ 6 h 9"/>
                <a:gd name="T2" fmla="*/ 3 w 9"/>
                <a:gd name="T3" fmla="*/ 2 h 9"/>
                <a:gd name="T4" fmla="*/ 7 w 9"/>
                <a:gd name="T5" fmla="*/ 3 h 9"/>
                <a:gd name="T6" fmla="*/ 7 w 9"/>
                <a:gd name="T7" fmla="*/ 7 h 9"/>
                <a:gd name="T8" fmla="*/ 3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6"/>
                  </a:moveTo>
                  <a:cubicBezTo>
                    <a:pt x="2" y="4"/>
                    <a:pt x="0" y="4"/>
                    <a:pt x="3" y="2"/>
                  </a:cubicBezTo>
                  <a:cubicBezTo>
                    <a:pt x="6" y="0"/>
                    <a:pt x="6" y="1"/>
                    <a:pt x="7" y="3"/>
                  </a:cubicBezTo>
                  <a:cubicBezTo>
                    <a:pt x="8" y="4"/>
                    <a:pt x="9" y="5"/>
                    <a:pt x="7" y="7"/>
                  </a:cubicBezTo>
                  <a:cubicBezTo>
                    <a:pt x="4" y="9"/>
                    <a:pt x="4" y="7"/>
                    <a:pt x="3" y="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675" y="2052"/>
              <a:ext cx="17" cy="22"/>
            </a:xfrm>
            <a:custGeom>
              <a:avLst/>
              <a:gdLst>
                <a:gd name="T0" fmla="*/ 1 w 10"/>
                <a:gd name="T1" fmla="*/ 11 h 13"/>
                <a:gd name="T2" fmla="*/ 3 w 10"/>
                <a:gd name="T3" fmla="*/ 2 h 13"/>
                <a:gd name="T4" fmla="*/ 9 w 10"/>
                <a:gd name="T5" fmla="*/ 3 h 13"/>
                <a:gd name="T6" fmla="*/ 7 w 10"/>
                <a:gd name="T7" fmla="*/ 8 h 13"/>
                <a:gd name="T8" fmla="*/ 1 w 1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11"/>
                  </a:moveTo>
                  <a:cubicBezTo>
                    <a:pt x="0" y="9"/>
                    <a:pt x="1" y="4"/>
                    <a:pt x="3" y="2"/>
                  </a:cubicBezTo>
                  <a:cubicBezTo>
                    <a:pt x="6" y="0"/>
                    <a:pt x="7" y="1"/>
                    <a:pt x="9" y="3"/>
                  </a:cubicBezTo>
                  <a:cubicBezTo>
                    <a:pt x="10" y="5"/>
                    <a:pt x="10" y="6"/>
                    <a:pt x="7" y="8"/>
                  </a:cubicBezTo>
                  <a:cubicBezTo>
                    <a:pt x="5" y="10"/>
                    <a:pt x="3" y="13"/>
                    <a:pt x="1" y="11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80" y="2028"/>
              <a:ext cx="9" cy="10"/>
            </a:xfrm>
            <a:custGeom>
              <a:avLst/>
              <a:gdLst>
                <a:gd name="T0" fmla="*/ 0 w 5"/>
                <a:gd name="T1" fmla="*/ 4 h 6"/>
                <a:gd name="T2" fmla="*/ 0 w 5"/>
                <a:gd name="T3" fmla="*/ 1 h 6"/>
                <a:gd name="T4" fmla="*/ 2 w 5"/>
                <a:gd name="T5" fmla="*/ 2 h 6"/>
                <a:gd name="T6" fmla="*/ 4 w 5"/>
                <a:gd name="T7" fmla="*/ 5 h 6"/>
                <a:gd name="T8" fmla="*/ 0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0" y="3"/>
                    <a:pt x="0" y="1"/>
                    <a:pt x="0" y="1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3" y="4"/>
                    <a:pt x="5" y="4"/>
                    <a:pt x="4" y="5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758" y="1979"/>
              <a:ext cx="185" cy="118"/>
            </a:xfrm>
            <a:custGeom>
              <a:avLst/>
              <a:gdLst>
                <a:gd name="T0" fmla="*/ 73 w 107"/>
                <a:gd name="T1" fmla="*/ 0 h 68"/>
                <a:gd name="T2" fmla="*/ 55 w 107"/>
                <a:gd name="T3" fmla="*/ 8 h 68"/>
                <a:gd name="T4" fmla="*/ 36 w 107"/>
                <a:gd name="T5" fmla="*/ 11 h 68"/>
                <a:gd name="T6" fmla="*/ 26 w 107"/>
                <a:gd name="T7" fmla="*/ 27 h 68"/>
                <a:gd name="T8" fmla="*/ 16 w 107"/>
                <a:gd name="T9" fmla="*/ 40 h 68"/>
                <a:gd name="T10" fmla="*/ 0 w 107"/>
                <a:gd name="T11" fmla="*/ 58 h 68"/>
                <a:gd name="T12" fmla="*/ 47 w 107"/>
                <a:gd name="T13" fmla="*/ 40 h 68"/>
                <a:gd name="T14" fmla="*/ 77 w 107"/>
                <a:gd name="T15" fmla="*/ 35 h 68"/>
                <a:gd name="T16" fmla="*/ 93 w 107"/>
                <a:gd name="T17" fmla="*/ 2 h 68"/>
                <a:gd name="T18" fmla="*/ 92 w 107"/>
                <a:gd name="T19" fmla="*/ 0 h 68"/>
                <a:gd name="T20" fmla="*/ 73 w 107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68">
                  <a:moveTo>
                    <a:pt x="73" y="0"/>
                  </a:moveTo>
                  <a:cubicBezTo>
                    <a:pt x="64" y="0"/>
                    <a:pt x="65" y="2"/>
                    <a:pt x="55" y="8"/>
                  </a:cubicBezTo>
                  <a:cubicBezTo>
                    <a:pt x="45" y="15"/>
                    <a:pt x="45" y="7"/>
                    <a:pt x="36" y="11"/>
                  </a:cubicBezTo>
                  <a:cubicBezTo>
                    <a:pt x="27" y="15"/>
                    <a:pt x="27" y="19"/>
                    <a:pt x="26" y="27"/>
                  </a:cubicBezTo>
                  <a:cubicBezTo>
                    <a:pt x="24" y="34"/>
                    <a:pt x="20" y="38"/>
                    <a:pt x="16" y="40"/>
                  </a:cubicBezTo>
                  <a:cubicBezTo>
                    <a:pt x="2" y="46"/>
                    <a:pt x="4" y="44"/>
                    <a:pt x="0" y="58"/>
                  </a:cubicBezTo>
                  <a:cubicBezTo>
                    <a:pt x="8" y="68"/>
                    <a:pt x="24" y="55"/>
                    <a:pt x="47" y="40"/>
                  </a:cubicBezTo>
                  <a:cubicBezTo>
                    <a:pt x="52" y="37"/>
                    <a:pt x="72" y="37"/>
                    <a:pt x="77" y="35"/>
                  </a:cubicBezTo>
                  <a:cubicBezTo>
                    <a:pt x="98" y="25"/>
                    <a:pt x="107" y="18"/>
                    <a:pt x="93" y="2"/>
                  </a:cubicBezTo>
                  <a:cubicBezTo>
                    <a:pt x="93" y="1"/>
                    <a:pt x="92" y="1"/>
                    <a:pt x="92" y="0"/>
                  </a:cubicBezTo>
                  <a:cubicBezTo>
                    <a:pt x="85" y="1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746" y="1955"/>
              <a:ext cx="171" cy="125"/>
            </a:xfrm>
            <a:custGeom>
              <a:avLst/>
              <a:gdLst>
                <a:gd name="T0" fmla="*/ 1 w 99"/>
                <a:gd name="T1" fmla="*/ 58 h 72"/>
                <a:gd name="T2" fmla="*/ 1 w 99"/>
                <a:gd name="T3" fmla="*/ 58 h 72"/>
                <a:gd name="T4" fmla="*/ 4 w 99"/>
                <a:gd name="T5" fmla="*/ 68 h 72"/>
                <a:gd name="T6" fmla="*/ 7 w 99"/>
                <a:gd name="T7" fmla="*/ 72 h 72"/>
                <a:gd name="T8" fmla="*/ 23 w 99"/>
                <a:gd name="T9" fmla="*/ 54 h 72"/>
                <a:gd name="T10" fmla="*/ 33 w 99"/>
                <a:gd name="T11" fmla="*/ 41 h 72"/>
                <a:gd name="T12" fmla="*/ 43 w 99"/>
                <a:gd name="T13" fmla="*/ 25 h 72"/>
                <a:gd name="T14" fmla="*/ 62 w 99"/>
                <a:gd name="T15" fmla="*/ 22 h 72"/>
                <a:gd name="T16" fmla="*/ 80 w 99"/>
                <a:gd name="T17" fmla="*/ 14 h 72"/>
                <a:gd name="T18" fmla="*/ 99 w 99"/>
                <a:gd name="T19" fmla="*/ 14 h 72"/>
                <a:gd name="T20" fmla="*/ 80 w 99"/>
                <a:gd name="T21" fmla="*/ 3 h 72"/>
                <a:gd name="T22" fmla="*/ 30 w 99"/>
                <a:gd name="T23" fmla="*/ 19 h 72"/>
                <a:gd name="T24" fmla="*/ 1 w 99"/>
                <a:gd name="T25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2"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" y="61"/>
                    <a:pt x="2" y="65"/>
                    <a:pt x="4" y="68"/>
                  </a:cubicBezTo>
                  <a:cubicBezTo>
                    <a:pt x="5" y="70"/>
                    <a:pt x="6" y="71"/>
                    <a:pt x="7" y="72"/>
                  </a:cubicBezTo>
                  <a:cubicBezTo>
                    <a:pt x="11" y="58"/>
                    <a:pt x="9" y="60"/>
                    <a:pt x="23" y="54"/>
                  </a:cubicBezTo>
                  <a:cubicBezTo>
                    <a:pt x="27" y="52"/>
                    <a:pt x="31" y="48"/>
                    <a:pt x="33" y="41"/>
                  </a:cubicBezTo>
                  <a:cubicBezTo>
                    <a:pt x="34" y="33"/>
                    <a:pt x="34" y="29"/>
                    <a:pt x="43" y="25"/>
                  </a:cubicBezTo>
                  <a:cubicBezTo>
                    <a:pt x="52" y="21"/>
                    <a:pt x="52" y="29"/>
                    <a:pt x="62" y="22"/>
                  </a:cubicBezTo>
                  <a:cubicBezTo>
                    <a:pt x="72" y="16"/>
                    <a:pt x="71" y="14"/>
                    <a:pt x="80" y="14"/>
                  </a:cubicBezTo>
                  <a:cubicBezTo>
                    <a:pt x="89" y="14"/>
                    <a:pt x="92" y="15"/>
                    <a:pt x="99" y="14"/>
                  </a:cubicBezTo>
                  <a:cubicBezTo>
                    <a:pt x="93" y="8"/>
                    <a:pt x="87" y="4"/>
                    <a:pt x="80" y="3"/>
                  </a:cubicBezTo>
                  <a:cubicBezTo>
                    <a:pt x="64" y="0"/>
                    <a:pt x="47" y="8"/>
                    <a:pt x="30" y="19"/>
                  </a:cubicBezTo>
                  <a:cubicBezTo>
                    <a:pt x="9" y="32"/>
                    <a:pt x="0" y="45"/>
                    <a:pt x="1" y="5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856" y="2007"/>
              <a:ext cx="73" cy="38"/>
            </a:xfrm>
            <a:custGeom>
              <a:avLst/>
              <a:gdLst>
                <a:gd name="T0" fmla="*/ 42 w 42"/>
                <a:gd name="T1" fmla="*/ 4 h 22"/>
                <a:gd name="T2" fmla="*/ 31 w 42"/>
                <a:gd name="T3" fmla="*/ 2 h 22"/>
                <a:gd name="T4" fmla="*/ 21 w 42"/>
                <a:gd name="T5" fmla="*/ 9 h 22"/>
                <a:gd name="T6" fmla="*/ 8 w 42"/>
                <a:gd name="T7" fmla="*/ 17 h 22"/>
                <a:gd name="T8" fmla="*/ 0 w 42"/>
                <a:gd name="T9" fmla="*/ 22 h 22"/>
                <a:gd name="T10" fmla="*/ 18 w 42"/>
                <a:gd name="T11" fmla="*/ 20 h 22"/>
                <a:gd name="T12" fmla="*/ 21 w 42"/>
                <a:gd name="T13" fmla="*/ 18 h 22"/>
                <a:gd name="T14" fmla="*/ 34 w 42"/>
                <a:gd name="T15" fmla="*/ 11 h 22"/>
                <a:gd name="T16" fmla="*/ 42 w 42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2">
                  <a:moveTo>
                    <a:pt x="42" y="4"/>
                  </a:moveTo>
                  <a:cubicBezTo>
                    <a:pt x="42" y="4"/>
                    <a:pt x="37" y="0"/>
                    <a:pt x="31" y="2"/>
                  </a:cubicBezTo>
                  <a:cubicBezTo>
                    <a:pt x="25" y="4"/>
                    <a:pt x="25" y="4"/>
                    <a:pt x="21" y="9"/>
                  </a:cubicBezTo>
                  <a:cubicBezTo>
                    <a:pt x="16" y="13"/>
                    <a:pt x="14" y="15"/>
                    <a:pt x="8" y="17"/>
                  </a:cubicBezTo>
                  <a:cubicBezTo>
                    <a:pt x="2" y="18"/>
                    <a:pt x="0" y="22"/>
                    <a:pt x="0" y="22"/>
                  </a:cubicBezTo>
                  <a:cubicBezTo>
                    <a:pt x="0" y="22"/>
                    <a:pt x="17" y="20"/>
                    <a:pt x="18" y="20"/>
                  </a:cubicBezTo>
                  <a:cubicBezTo>
                    <a:pt x="18" y="20"/>
                    <a:pt x="20" y="19"/>
                    <a:pt x="21" y="18"/>
                  </a:cubicBezTo>
                  <a:cubicBezTo>
                    <a:pt x="21" y="18"/>
                    <a:pt x="32" y="13"/>
                    <a:pt x="34" y="11"/>
                  </a:cubicBezTo>
                  <a:cubicBezTo>
                    <a:pt x="34" y="11"/>
                    <a:pt x="40" y="8"/>
                    <a:pt x="42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746" y="1955"/>
              <a:ext cx="138" cy="100"/>
            </a:xfrm>
            <a:custGeom>
              <a:avLst/>
              <a:gdLst>
                <a:gd name="T0" fmla="*/ 30 w 80"/>
                <a:gd name="T1" fmla="*/ 19 h 58"/>
                <a:gd name="T2" fmla="*/ 80 w 80"/>
                <a:gd name="T3" fmla="*/ 3 h 58"/>
                <a:gd name="T4" fmla="*/ 76 w 80"/>
                <a:gd name="T5" fmla="*/ 7 h 58"/>
                <a:gd name="T6" fmla="*/ 67 w 80"/>
                <a:gd name="T7" fmla="*/ 9 h 58"/>
                <a:gd name="T8" fmla="*/ 50 w 80"/>
                <a:gd name="T9" fmla="*/ 14 h 58"/>
                <a:gd name="T10" fmla="*/ 36 w 80"/>
                <a:gd name="T11" fmla="*/ 23 h 58"/>
                <a:gd name="T12" fmla="*/ 29 w 80"/>
                <a:gd name="T13" fmla="*/ 38 h 58"/>
                <a:gd name="T14" fmla="*/ 14 w 80"/>
                <a:gd name="T15" fmla="*/ 49 h 58"/>
                <a:gd name="T16" fmla="*/ 1 w 80"/>
                <a:gd name="T17" fmla="*/ 58 h 58"/>
                <a:gd name="T18" fmla="*/ 30 w 80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8">
                  <a:moveTo>
                    <a:pt x="30" y="19"/>
                  </a:moveTo>
                  <a:cubicBezTo>
                    <a:pt x="47" y="8"/>
                    <a:pt x="64" y="0"/>
                    <a:pt x="80" y="3"/>
                  </a:cubicBezTo>
                  <a:cubicBezTo>
                    <a:pt x="80" y="5"/>
                    <a:pt x="79" y="7"/>
                    <a:pt x="76" y="7"/>
                  </a:cubicBezTo>
                  <a:cubicBezTo>
                    <a:pt x="71" y="9"/>
                    <a:pt x="75" y="10"/>
                    <a:pt x="67" y="9"/>
                  </a:cubicBezTo>
                  <a:cubicBezTo>
                    <a:pt x="59" y="8"/>
                    <a:pt x="55" y="10"/>
                    <a:pt x="50" y="14"/>
                  </a:cubicBezTo>
                  <a:cubicBezTo>
                    <a:pt x="45" y="17"/>
                    <a:pt x="43" y="18"/>
                    <a:pt x="36" y="23"/>
                  </a:cubicBezTo>
                  <a:cubicBezTo>
                    <a:pt x="30" y="27"/>
                    <a:pt x="33" y="34"/>
                    <a:pt x="29" y="38"/>
                  </a:cubicBezTo>
                  <a:cubicBezTo>
                    <a:pt x="26" y="43"/>
                    <a:pt x="20" y="50"/>
                    <a:pt x="14" y="49"/>
                  </a:cubicBezTo>
                  <a:cubicBezTo>
                    <a:pt x="9" y="49"/>
                    <a:pt x="1" y="58"/>
                    <a:pt x="1" y="58"/>
                  </a:cubicBezTo>
                  <a:cubicBezTo>
                    <a:pt x="0" y="45"/>
                    <a:pt x="9" y="32"/>
                    <a:pt x="30" y="19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3867" y="1995"/>
              <a:ext cx="15" cy="14"/>
            </a:xfrm>
            <a:custGeom>
              <a:avLst/>
              <a:gdLst>
                <a:gd name="T0" fmla="*/ 3 w 9"/>
                <a:gd name="T1" fmla="*/ 4 h 8"/>
                <a:gd name="T2" fmla="*/ 5 w 9"/>
                <a:gd name="T3" fmla="*/ 0 h 8"/>
                <a:gd name="T4" fmla="*/ 9 w 9"/>
                <a:gd name="T5" fmla="*/ 4 h 8"/>
                <a:gd name="T6" fmla="*/ 5 w 9"/>
                <a:gd name="T7" fmla="*/ 8 h 8"/>
                <a:gd name="T8" fmla="*/ 3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4"/>
                  </a:moveTo>
                  <a:cubicBezTo>
                    <a:pt x="3" y="2"/>
                    <a:pt x="1" y="0"/>
                    <a:pt x="5" y="0"/>
                  </a:cubicBezTo>
                  <a:cubicBezTo>
                    <a:pt x="9" y="0"/>
                    <a:pt x="9" y="2"/>
                    <a:pt x="9" y="4"/>
                  </a:cubicBezTo>
                  <a:cubicBezTo>
                    <a:pt x="9" y="6"/>
                    <a:pt x="9" y="8"/>
                    <a:pt x="5" y="8"/>
                  </a:cubicBezTo>
                  <a:cubicBezTo>
                    <a:pt x="0" y="8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3803" y="2026"/>
              <a:ext cx="26" cy="17"/>
            </a:xfrm>
            <a:custGeom>
              <a:avLst/>
              <a:gdLst>
                <a:gd name="T0" fmla="*/ 0 w 15"/>
                <a:gd name="T1" fmla="*/ 7 h 10"/>
                <a:gd name="T2" fmla="*/ 10 w 15"/>
                <a:gd name="T3" fmla="*/ 0 h 10"/>
                <a:gd name="T4" fmla="*/ 14 w 15"/>
                <a:gd name="T5" fmla="*/ 6 h 10"/>
                <a:gd name="T6" fmla="*/ 9 w 15"/>
                <a:gd name="T7" fmla="*/ 9 h 10"/>
                <a:gd name="T8" fmla="*/ 0 w 1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7"/>
                  </a:moveTo>
                  <a:cubicBezTo>
                    <a:pt x="0" y="4"/>
                    <a:pt x="6" y="0"/>
                    <a:pt x="10" y="0"/>
                  </a:cubicBezTo>
                  <a:cubicBezTo>
                    <a:pt x="14" y="0"/>
                    <a:pt x="15" y="3"/>
                    <a:pt x="14" y="6"/>
                  </a:cubicBezTo>
                  <a:cubicBezTo>
                    <a:pt x="14" y="9"/>
                    <a:pt x="13" y="9"/>
                    <a:pt x="9" y="9"/>
                  </a:cubicBezTo>
                  <a:cubicBezTo>
                    <a:pt x="5" y="9"/>
                    <a:pt x="0" y="10"/>
                    <a:pt x="0" y="7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837" y="2002"/>
              <a:ext cx="7" cy="12"/>
            </a:xfrm>
            <a:custGeom>
              <a:avLst/>
              <a:gdLst>
                <a:gd name="T0" fmla="*/ 0 w 4"/>
                <a:gd name="T1" fmla="*/ 3 h 7"/>
                <a:gd name="T2" fmla="*/ 3 w 4"/>
                <a:gd name="T3" fmla="*/ 0 h 7"/>
                <a:gd name="T4" fmla="*/ 3 w 4"/>
                <a:gd name="T5" fmla="*/ 3 h 7"/>
                <a:gd name="T6" fmla="*/ 2 w 4"/>
                <a:gd name="T7" fmla="*/ 7 h 7"/>
                <a:gd name="T8" fmla="*/ 0 w 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3" y="2"/>
                    <a:pt x="3" y="3"/>
                  </a:cubicBezTo>
                  <a:cubicBezTo>
                    <a:pt x="3" y="5"/>
                    <a:pt x="4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75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74373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 mass of ice and dust </a:t>
            </a:r>
            <a:r>
              <a:rPr lang="en-US" sz="2400" dirty="0" smtClean="0"/>
              <a:t>with a </a:t>
            </a:r>
            <a:r>
              <a:rPr lang="en-US" sz="2400" dirty="0"/>
              <a:t>long tail, moving </a:t>
            </a:r>
            <a:r>
              <a:rPr lang="en-US" sz="2400" dirty="0" smtClean="0"/>
              <a:t>around the </a:t>
            </a:r>
            <a:r>
              <a:rPr lang="en-US" sz="2400" dirty="0"/>
              <a:t>solar </a:t>
            </a:r>
            <a:r>
              <a:rPr lang="en-US" sz="2400" dirty="0" smtClean="0"/>
              <a:t>system. Comets look </a:t>
            </a:r>
            <a:r>
              <a:rPr lang="en-US" sz="2400" dirty="0"/>
              <a:t>like shooting </a:t>
            </a:r>
            <a:r>
              <a:rPr lang="en-US" sz="2400" dirty="0" smtClean="0"/>
              <a:t>stars. Here </a:t>
            </a:r>
            <a:r>
              <a:rPr lang="en-US" sz="2400" dirty="0"/>
              <a:t>is one example </a:t>
            </a:r>
            <a:r>
              <a:rPr lang="en-US" sz="2400" dirty="0" smtClean="0"/>
              <a:t>of comet</a:t>
            </a:r>
            <a:r>
              <a:rPr lang="en-US" sz="2400" dirty="0"/>
              <a:t>, Halley’s comet </a:t>
            </a:r>
            <a:r>
              <a:rPr lang="en-US" sz="2400" dirty="0" smtClean="0"/>
              <a:t>. This </a:t>
            </a:r>
            <a:r>
              <a:rPr lang="en-US" sz="2400" dirty="0"/>
              <a:t>comet </a:t>
            </a:r>
            <a:r>
              <a:rPr lang="en-US" sz="2400" dirty="0" smtClean="0"/>
              <a:t>reappears every </a:t>
            </a:r>
            <a:r>
              <a:rPr lang="en-US" sz="2400" dirty="0"/>
              <a:t>76 years. </a:t>
            </a:r>
            <a:r>
              <a:rPr lang="en-US" sz="2400" dirty="0" smtClean="0"/>
              <a:t>The comet’s </a:t>
            </a:r>
            <a:r>
              <a:rPr lang="en-US" sz="2400" dirty="0"/>
              <a:t>orbit which </a:t>
            </a:r>
            <a:r>
              <a:rPr lang="en-US" sz="2400" dirty="0" smtClean="0"/>
              <a:t>it passes </a:t>
            </a:r>
            <a:r>
              <a:rPr lang="en-US" sz="2400" dirty="0"/>
              <a:t>is closest to </a:t>
            </a:r>
            <a:r>
              <a:rPr lang="en-US" sz="2400" dirty="0" smtClean="0"/>
              <a:t>the sun</a:t>
            </a:r>
            <a:r>
              <a:rPr lang="en-US" sz="2400" dirty="0"/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874754" y="1345535"/>
            <a:ext cx="5881521" cy="3296597"/>
            <a:chOff x="5874754" y="1345535"/>
            <a:chExt cx="5881521" cy="329659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 rot="21354522">
              <a:off x="5874754" y="1345535"/>
              <a:ext cx="5881521" cy="3296597"/>
            </a:xfrm>
            <a:custGeom>
              <a:avLst/>
              <a:gdLst>
                <a:gd name="T0" fmla="*/ 395 w 417"/>
                <a:gd name="T1" fmla="*/ 6 h 232"/>
                <a:gd name="T2" fmla="*/ 99 w 417"/>
                <a:gd name="T3" fmla="*/ 202 h 232"/>
                <a:gd name="T4" fmla="*/ 11 w 417"/>
                <a:gd name="T5" fmla="*/ 192 h 232"/>
                <a:gd name="T6" fmla="*/ 52 w 417"/>
                <a:gd name="T7" fmla="*/ 114 h 232"/>
                <a:gd name="T8" fmla="*/ 395 w 417"/>
                <a:gd name="T9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2">
                  <a:moveTo>
                    <a:pt x="395" y="6"/>
                  </a:moveTo>
                  <a:cubicBezTo>
                    <a:pt x="417" y="0"/>
                    <a:pt x="145" y="163"/>
                    <a:pt x="99" y="202"/>
                  </a:cubicBezTo>
                  <a:cubicBezTo>
                    <a:pt x="64" y="232"/>
                    <a:pt x="22" y="214"/>
                    <a:pt x="11" y="192"/>
                  </a:cubicBezTo>
                  <a:cubicBezTo>
                    <a:pt x="0" y="169"/>
                    <a:pt x="8" y="125"/>
                    <a:pt x="52" y="114"/>
                  </a:cubicBezTo>
                  <a:cubicBezTo>
                    <a:pt x="128" y="96"/>
                    <a:pt x="330" y="23"/>
                    <a:pt x="395" y="6"/>
                  </a:cubicBezTo>
                  <a:close/>
                </a:path>
              </a:pathLst>
            </a:custGeom>
            <a:solidFill>
              <a:srgbClr val="4E5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985680" y="1433016"/>
              <a:ext cx="5497054" cy="3026652"/>
              <a:chOff x="5985680" y="1433016"/>
              <a:chExt cx="5497054" cy="3026652"/>
            </a:xfrm>
          </p:grpSpPr>
          <p:sp>
            <p:nvSpPr>
              <p:cNvPr id="6" name="AutoShape 3"/>
              <p:cNvSpPr>
                <a:spLocks noChangeAspect="1" noChangeArrowheads="1" noTextEdit="1"/>
              </p:cNvSpPr>
              <p:nvPr/>
            </p:nvSpPr>
            <p:spPr bwMode="auto">
              <a:xfrm rot="21354522">
                <a:off x="5985680" y="1433016"/>
                <a:ext cx="5497054" cy="3026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 rot="21354522">
                <a:off x="6236348" y="1981192"/>
                <a:ext cx="4319114" cy="2331340"/>
              </a:xfrm>
              <a:custGeom>
                <a:avLst/>
                <a:gdLst>
                  <a:gd name="T0" fmla="*/ 290 w 306"/>
                  <a:gd name="T1" fmla="*/ 4 h 164"/>
                  <a:gd name="T2" fmla="*/ 70 w 306"/>
                  <a:gd name="T3" fmla="*/ 143 h 164"/>
                  <a:gd name="T4" fmla="*/ 8 w 306"/>
                  <a:gd name="T5" fmla="*/ 136 h 164"/>
                  <a:gd name="T6" fmla="*/ 40 w 306"/>
                  <a:gd name="T7" fmla="*/ 83 h 164"/>
                  <a:gd name="T8" fmla="*/ 290 w 306"/>
                  <a:gd name="T9" fmla="*/ 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164">
                    <a:moveTo>
                      <a:pt x="290" y="4"/>
                    </a:moveTo>
                    <a:cubicBezTo>
                      <a:pt x="306" y="0"/>
                      <a:pt x="110" y="112"/>
                      <a:pt x="70" y="143"/>
                    </a:cubicBezTo>
                    <a:cubicBezTo>
                      <a:pt x="43" y="164"/>
                      <a:pt x="16" y="153"/>
                      <a:pt x="8" y="136"/>
                    </a:cubicBezTo>
                    <a:cubicBezTo>
                      <a:pt x="0" y="119"/>
                      <a:pt x="8" y="93"/>
                      <a:pt x="40" y="83"/>
                    </a:cubicBezTo>
                    <a:cubicBezTo>
                      <a:pt x="94" y="65"/>
                      <a:pt x="242" y="16"/>
                      <a:pt x="290" y="4"/>
                    </a:cubicBezTo>
                    <a:close/>
                  </a:path>
                </a:pathLst>
              </a:custGeom>
              <a:solidFill>
                <a:srgbClr val="8AA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 rot="21354522">
                <a:off x="6098615" y="3163481"/>
                <a:ext cx="1537866" cy="1259742"/>
              </a:xfrm>
              <a:custGeom>
                <a:avLst/>
                <a:gdLst>
                  <a:gd name="T0" fmla="*/ 101 w 109"/>
                  <a:gd name="T1" fmla="*/ 22 h 89"/>
                  <a:gd name="T2" fmla="*/ 70 w 109"/>
                  <a:gd name="T3" fmla="*/ 77 h 89"/>
                  <a:gd name="T4" fmla="*/ 8 w 109"/>
                  <a:gd name="T5" fmla="*/ 67 h 89"/>
                  <a:gd name="T6" fmla="*/ 39 w 109"/>
                  <a:gd name="T7" fmla="*/ 13 h 89"/>
                  <a:gd name="T8" fmla="*/ 101 w 109"/>
                  <a:gd name="T9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9">
                    <a:moveTo>
                      <a:pt x="101" y="22"/>
                    </a:moveTo>
                    <a:cubicBezTo>
                      <a:pt x="109" y="40"/>
                      <a:pt x="96" y="65"/>
                      <a:pt x="70" y="77"/>
                    </a:cubicBezTo>
                    <a:cubicBezTo>
                      <a:pt x="45" y="89"/>
                      <a:pt x="17" y="85"/>
                      <a:pt x="8" y="67"/>
                    </a:cubicBezTo>
                    <a:cubicBezTo>
                      <a:pt x="0" y="49"/>
                      <a:pt x="13" y="25"/>
                      <a:pt x="39" y="13"/>
                    </a:cubicBezTo>
                    <a:cubicBezTo>
                      <a:pt x="64" y="0"/>
                      <a:pt x="92" y="5"/>
                      <a:pt x="10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17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3101" y="1419225"/>
            <a:ext cx="3479799" cy="4778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Meteors </a:t>
            </a:r>
            <a:r>
              <a:rPr lang="en-US" sz="2400" dirty="0"/>
              <a:t>are </a:t>
            </a:r>
            <a:r>
              <a:rPr lang="en-US" sz="2400" dirty="0" smtClean="0"/>
              <a:t>small bodies </a:t>
            </a:r>
            <a:r>
              <a:rPr lang="en-US" sz="2400" dirty="0"/>
              <a:t>of </a:t>
            </a:r>
            <a:r>
              <a:rPr lang="en-US" sz="2400" dirty="0" smtClean="0"/>
              <a:t>matter from </a:t>
            </a:r>
            <a:r>
              <a:rPr lang="en-US" sz="2400" dirty="0"/>
              <a:t>outer </a:t>
            </a:r>
            <a:r>
              <a:rPr lang="en-US" sz="2400" dirty="0" smtClean="0"/>
              <a:t>space that </a:t>
            </a:r>
            <a:r>
              <a:rPr lang="en-US" sz="2400" dirty="0"/>
              <a:t>glows like </a:t>
            </a:r>
            <a:r>
              <a:rPr lang="en-US" sz="2400" dirty="0" smtClean="0"/>
              <a:t>a shooting star. A </a:t>
            </a:r>
            <a:r>
              <a:rPr lang="en-US" sz="2400" dirty="0"/>
              <a:t>piece of rock </a:t>
            </a:r>
            <a:r>
              <a:rPr lang="en-US" sz="2400" dirty="0" smtClean="0"/>
              <a:t>or metal </a:t>
            </a:r>
            <a:r>
              <a:rPr lang="en-US" sz="2400" dirty="0"/>
              <a:t>that has fallen to the earth from </a:t>
            </a:r>
            <a:r>
              <a:rPr lang="en-US" sz="2400" dirty="0" smtClean="0"/>
              <a:t>space is </a:t>
            </a:r>
            <a:r>
              <a:rPr lang="en-US" sz="2400" dirty="0"/>
              <a:t>known as a </a:t>
            </a:r>
            <a:r>
              <a:rPr lang="en-US" sz="2400" b="1" dirty="0"/>
              <a:t>Meteorite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 </a:t>
            </a:r>
            <a:r>
              <a:rPr lang="en-US" sz="2400" dirty="0"/>
              <a:t>small body </a:t>
            </a:r>
            <a:r>
              <a:rPr lang="en-US" sz="2400" dirty="0" smtClean="0"/>
              <a:t>that would </a:t>
            </a:r>
            <a:r>
              <a:rPr lang="en-US" sz="2400" dirty="0"/>
              <a:t>become a meteor if it entered </a:t>
            </a:r>
            <a:r>
              <a:rPr lang="en-US" sz="2400" dirty="0" smtClean="0"/>
              <a:t>the earth’s </a:t>
            </a:r>
            <a:r>
              <a:rPr lang="en-US" sz="2400" dirty="0"/>
              <a:t>surface us known as a </a:t>
            </a:r>
            <a:r>
              <a:rPr lang="en-US" sz="2400" b="1" dirty="0"/>
              <a:t>Meteoroid</a:t>
            </a:r>
            <a:r>
              <a:rPr lang="en-US" sz="2400" dirty="0"/>
              <a:t>.</a:t>
            </a:r>
          </a:p>
        </p:txBody>
      </p:sp>
      <p:sp>
        <p:nvSpPr>
          <p:cNvPr id="39" name="Freeform 242"/>
          <p:cNvSpPr>
            <a:spLocks/>
          </p:cNvSpPr>
          <p:nvPr/>
        </p:nvSpPr>
        <p:spPr bwMode="auto">
          <a:xfrm rot="5400000">
            <a:off x="1401205" y="261877"/>
            <a:ext cx="4353600" cy="8838644"/>
          </a:xfrm>
          <a:custGeom>
            <a:avLst/>
            <a:gdLst>
              <a:gd name="T0" fmla="*/ 0 w 197"/>
              <a:gd name="T1" fmla="*/ 198 h 396"/>
              <a:gd name="T2" fmla="*/ 63 w 197"/>
              <a:gd name="T3" fmla="*/ 343 h 396"/>
              <a:gd name="T4" fmla="*/ 197 w 197"/>
              <a:gd name="T5" fmla="*/ 396 h 396"/>
              <a:gd name="T6" fmla="*/ 197 w 197"/>
              <a:gd name="T7" fmla="*/ 0 h 396"/>
              <a:gd name="T8" fmla="*/ 0 w 197"/>
              <a:gd name="T9" fmla="*/ 198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396">
                <a:moveTo>
                  <a:pt x="0" y="198"/>
                </a:moveTo>
                <a:cubicBezTo>
                  <a:pt x="0" y="255"/>
                  <a:pt x="24" y="307"/>
                  <a:pt x="63" y="343"/>
                </a:cubicBezTo>
                <a:cubicBezTo>
                  <a:pt x="99" y="376"/>
                  <a:pt x="146" y="396"/>
                  <a:pt x="197" y="396"/>
                </a:cubicBezTo>
                <a:cubicBezTo>
                  <a:pt x="197" y="0"/>
                  <a:pt x="197" y="0"/>
                  <a:pt x="197" y="0"/>
                </a:cubicBezTo>
                <a:cubicBezTo>
                  <a:pt x="88" y="0"/>
                  <a:pt x="0" y="89"/>
                  <a:pt x="0" y="198"/>
                </a:cubicBezTo>
                <a:close/>
              </a:path>
            </a:pathLst>
          </a:custGeom>
          <a:solidFill>
            <a:srgbClr val="8FAADC">
              <a:alpha val="43922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 rot="1707234" flipH="1">
            <a:off x="329520" y="1467300"/>
            <a:ext cx="4184472" cy="2444153"/>
            <a:chOff x="3489" y="1957"/>
            <a:chExt cx="702" cy="40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89" y="1957"/>
              <a:ext cx="70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21" y="2009"/>
              <a:ext cx="360" cy="189"/>
            </a:xfrm>
            <a:custGeom>
              <a:avLst/>
              <a:gdLst>
                <a:gd name="T0" fmla="*/ 203 w 209"/>
                <a:gd name="T1" fmla="*/ 2 h 109"/>
                <a:gd name="T2" fmla="*/ 27 w 209"/>
                <a:gd name="T3" fmla="*/ 101 h 109"/>
                <a:gd name="T4" fmla="*/ 3 w 209"/>
                <a:gd name="T5" fmla="*/ 101 h 109"/>
                <a:gd name="T6" fmla="*/ 17 w 209"/>
                <a:gd name="T7" fmla="*/ 81 h 109"/>
                <a:gd name="T8" fmla="*/ 203 w 209"/>
                <a:gd name="T9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203" y="2"/>
                  </a:moveTo>
                  <a:cubicBezTo>
                    <a:pt x="209" y="0"/>
                    <a:pt x="41" y="91"/>
                    <a:pt x="27" y="101"/>
                  </a:cubicBezTo>
                  <a:cubicBezTo>
                    <a:pt x="17" y="109"/>
                    <a:pt x="5" y="106"/>
                    <a:pt x="3" y="101"/>
                  </a:cubicBezTo>
                  <a:cubicBezTo>
                    <a:pt x="0" y="96"/>
                    <a:pt x="4" y="85"/>
                    <a:pt x="17" y="81"/>
                  </a:cubicBezTo>
                  <a:cubicBezTo>
                    <a:pt x="38" y="75"/>
                    <a:pt x="184" y="7"/>
                    <a:pt x="203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838" y="2042"/>
              <a:ext cx="274" cy="144"/>
            </a:xfrm>
            <a:custGeom>
              <a:avLst/>
              <a:gdLst>
                <a:gd name="T0" fmla="*/ 155 w 159"/>
                <a:gd name="T1" fmla="*/ 1 h 83"/>
                <a:gd name="T2" fmla="*/ 16 w 159"/>
                <a:gd name="T3" fmla="*/ 78 h 83"/>
                <a:gd name="T4" fmla="*/ 1 w 159"/>
                <a:gd name="T5" fmla="*/ 78 h 83"/>
                <a:gd name="T6" fmla="*/ 10 w 159"/>
                <a:gd name="T7" fmla="*/ 66 h 83"/>
                <a:gd name="T8" fmla="*/ 155 w 159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3">
                  <a:moveTo>
                    <a:pt x="155" y="1"/>
                  </a:moveTo>
                  <a:cubicBezTo>
                    <a:pt x="159" y="0"/>
                    <a:pt x="25" y="71"/>
                    <a:pt x="16" y="78"/>
                  </a:cubicBezTo>
                  <a:cubicBezTo>
                    <a:pt x="10" y="83"/>
                    <a:pt x="3" y="81"/>
                    <a:pt x="1" y="78"/>
                  </a:cubicBezTo>
                  <a:cubicBezTo>
                    <a:pt x="0" y="75"/>
                    <a:pt x="2" y="68"/>
                    <a:pt x="10" y="66"/>
                  </a:cubicBezTo>
                  <a:cubicBezTo>
                    <a:pt x="23" y="62"/>
                    <a:pt x="143" y="4"/>
                    <a:pt x="155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28" y="2146"/>
              <a:ext cx="60" cy="45"/>
            </a:xfrm>
            <a:custGeom>
              <a:avLst/>
              <a:gdLst>
                <a:gd name="T0" fmla="*/ 34 w 35"/>
                <a:gd name="T1" fmla="*/ 4 h 26"/>
                <a:gd name="T2" fmla="*/ 16 w 35"/>
                <a:gd name="T3" fmla="*/ 23 h 26"/>
                <a:gd name="T4" fmla="*/ 2 w 35"/>
                <a:gd name="T5" fmla="*/ 21 h 26"/>
                <a:gd name="T6" fmla="*/ 9 w 35"/>
                <a:gd name="T7" fmla="*/ 8 h 26"/>
                <a:gd name="T8" fmla="*/ 34 w 35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4"/>
                  </a:moveTo>
                  <a:cubicBezTo>
                    <a:pt x="35" y="8"/>
                    <a:pt x="22" y="20"/>
                    <a:pt x="16" y="23"/>
                  </a:cubicBezTo>
                  <a:cubicBezTo>
                    <a:pt x="10" y="26"/>
                    <a:pt x="4" y="25"/>
                    <a:pt x="2" y="21"/>
                  </a:cubicBezTo>
                  <a:cubicBezTo>
                    <a:pt x="0" y="17"/>
                    <a:pt x="3" y="11"/>
                    <a:pt x="9" y="8"/>
                  </a:cubicBezTo>
                  <a:cubicBezTo>
                    <a:pt x="15" y="6"/>
                    <a:pt x="32" y="0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699" y="2134"/>
              <a:ext cx="396" cy="236"/>
            </a:xfrm>
            <a:custGeom>
              <a:avLst/>
              <a:gdLst>
                <a:gd name="T0" fmla="*/ 222 w 230"/>
                <a:gd name="T1" fmla="*/ 3 h 136"/>
                <a:gd name="T2" fmla="*/ 35 w 230"/>
                <a:gd name="T3" fmla="*/ 125 h 136"/>
                <a:gd name="T4" fmla="*/ 4 w 230"/>
                <a:gd name="T5" fmla="*/ 127 h 136"/>
                <a:gd name="T6" fmla="*/ 20 w 230"/>
                <a:gd name="T7" fmla="*/ 101 h 136"/>
                <a:gd name="T8" fmla="*/ 222 w 230"/>
                <a:gd name="T9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6">
                  <a:moveTo>
                    <a:pt x="222" y="3"/>
                  </a:moveTo>
                  <a:cubicBezTo>
                    <a:pt x="230" y="0"/>
                    <a:pt x="52" y="110"/>
                    <a:pt x="35" y="125"/>
                  </a:cubicBezTo>
                  <a:cubicBezTo>
                    <a:pt x="22" y="136"/>
                    <a:pt x="8" y="133"/>
                    <a:pt x="4" y="127"/>
                  </a:cubicBezTo>
                  <a:cubicBezTo>
                    <a:pt x="0" y="121"/>
                    <a:pt x="4" y="106"/>
                    <a:pt x="20" y="101"/>
                  </a:cubicBezTo>
                  <a:cubicBezTo>
                    <a:pt x="47" y="91"/>
                    <a:pt x="199" y="11"/>
                    <a:pt x="222" y="3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725" y="2167"/>
              <a:ext cx="308" cy="182"/>
            </a:xfrm>
            <a:custGeom>
              <a:avLst/>
              <a:gdLst>
                <a:gd name="T0" fmla="*/ 175 w 179"/>
                <a:gd name="T1" fmla="*/ 2 h 105"/>
                <a:gd name="T2" fmla="*/ 20 w 179"/>
                <a:gd name="T3" fmla="*/ 99 h 105"/>
                <a:gd name="T4" fmla="*/ 2 w 179"/>
                <a:gd name="T5" fmla="*/ 100 h 105"/>
                <a:gd name="T6" fmla="*/ 11 w 179"/>
                <a:gd name="T7" fmla="*/ 85 h 105"/>
                <a:gd name="T8" fmla="*/ 175 w 179"/>
                <a:gd name="T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5">
                  <a:moveTo>
                    <a:pt x="175" y="2"/>
                  </a:moveTo>
                  <a:cubicBezTo>
                    <a:pt x="179" y="0"/>
                    <a:pt x="29" y="91"/>
                    <a:pt x="20" y="99"/>
                  </a:cubicBezTo>
                  <a:cubicBezTo>
                    <a:pt x="12" y="105"/>
                    <a:pt x="4" y="103"/>
                    <a:pt x="2" y="100"/>
                  </a:cubicBezTo>
                  <a:cubicBezTo>
                    <a:pt x="0" y="96"/>
                    <a:pt x="2" y="88"/>
                    <a:pt x="11" y="85"/>
                  </a:cubicBezTo>
                  <a:cubicBezTo>
                    <a:pt x="26" y="80"/>
                    <a:pt x="162" y="7"/>
                    <a:pt x="175" y="2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709" y="2306"/>
              <a:ext cx="72" cy="52"/>
            </a:xfrm>
            <a:custGeom>
              <a:avLst/>
              <a:gdLst>
                <a:gd name="T0" fmla="*/ 40 w 42"/>
                <a:gd name="T1" fmla="*/ 5 h 30"/>
                <a:gd name="T2" fmla="*/ 19 w 42"/>
                <a:gd name="T3" fmla="*/ 27 h 30"/>
                <a:gd name="T4" fmla="*/ 2 w 42"/>
                <a:gd name="T5" fmla="*/ 24 h 30"/>
                <a:gd name="T6" fmla="*/ 10 w 42"/>
                <a:gd name="T7" fmla="*/ 10 h 30"/>
                <a:gd name="T8" fmla="*/ 40 w 4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40" y="5"/>
                  </a:moveTo>
                  <a:cubicBezTo>
                    <a:pt x="42" y="10"/>
                    <a:pt x="25" y="24"/>
                    <a:pt x="19" y="27"/>
                  </a:cubicBezTo>
                  <a:cubicBezTo>
                    <a:pt x="12" y="30"/>
                    <a:pt x="4" y="29"/>
                    <a:pt x="2" y="24"/>
                  </a:cubicBezTo>
                  <a:cubicBezTo>
                    <a:pt x="0" y="20"/>
                    <a:pt x="3" y="13"/>
                    <a:pt x="10" y="10"/>
                  </a:cubicBezTo>
                  <a:cubicBezTo>
                    <a:pt x="17" y="6"/>
                    <a:pt x="37" y="0"/>
                    <a:pt x="4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000" y="2124"/>
              <a:ext cx="198" cy="119"/>
            </a:xfrm>
            <a:custGeom>
              <a:avLst/>
              <a:gdLst>
                <a:gd name="T0" fmla="*/ 110 w 115"/>
                <a:gd name="T1" fmla="*/ 2 h 69"/>
                <a:gd name="T2" fmla="*/ 22 w 115"/>
                <a:gd name="T3" fmla="*/ 62 h 69"/>
                <a:gd name="T4" fmla="*/ 3 w 115"/>
                <a:gd name="T5" fmla="*/ 64 h 69"/>
                <a:gd name="T6" fmla="*/ 13 w 115"/>
                <a:gd name="T7" fmla="*/ 47 h 69"/>
                <a:gd name="T8" fmla="*/ 110 w 115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9">
                  <a:moveTo>
                    <a:pt x="110" y="2"/>
                  </a:moveTo>
                  <a:cubicBezTo>
                    <a:pt x="115" y="0"/>
                    <a:pt x="33" y="53"/>
                    <a:pt x="22" y="62"/>
                  </a:cubicBezTo>
                  <a:cubicBezTo>
                    <a:pt x="14" y="69"/>
                    <a:pt x="5" y="68"/>
                    <a:pt x="3" y="64"/>
                  </a:cubicBezTo>
                  <a:cubicBezTo>
                    <a:pt x="0" y="60"/>
                    <a:pt x="3" y="51"/>
                    <a:pt x="13" y="47"/>
                  </a:cubicBezTo>
                  <a:cubicBezTo>
                    <a:pt x="30" y="41"/>
                    <a:pt x="95" y="8"/>
                    <a:pt x="110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12" y="2141"/>
              <a:ext cx="158" cy="92"/>
            </a:xfrm>
            <a:custGeom>
              <a:avLst/>
              <a:gdLst>
                <a:gd name="T0" fmla="*/ 90 w 92"/>
                <a:gd name="T1" fmla="*/ 1 h 53"/>
                <a:gd name="T2" fmla="*/ 11 w 92"/>
                <a:gd name="T3" fmla="*/ 49 h 53"/>
                <a:gd name="T4" fmla="*/ 1 w 92"/>
                <a:gd name="T5" fmla="*/ 50 h 53"/>
                <a:gd name="T6" fmla="*/ 6 w 92"/>
                <a:gd name="T7" fmla="*/ 42 h 53"/>
                <a:gd name="T8" fmla="*/ 90 w 92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90" y="1"/>
                  </a:moveTo>
                  <a:cubicBezTo>
                    <a:pt x="92" y="0"/>
                    <a:pt x="16" y="45"/>
                    <a:pt x="11" y="49"/>
                  </a:cubicBezTo>
                  <a:cubicBezTo>
                    <a:pt x="7" y="53"/>
                    <a:pt x="2" y="52"/>
                    <a:pt x="1" y="50"/>
                  </a:cubicBezTo>
                  <a:cubicBezTo>
                    <a:pt x="0" y="48"/>
                    <a:pt x="1" y="44"/>
                    <a:pt x="6" y="42"/>
                  </a:cubicBezTo>
                  <a:cubicBezTo>
                    <a:pt x="15" y="39"/>
                    <a:pt x="82" y="3"/>
                    <a:pt x="90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009" y="2203"/>
              <a:ext cx="44" cy="32"/>
            </a:xfrm>
            <a:custGeom>
              <a:avLst/>
              <a:gdLst>
                <a:gd name="T0" fmla="*/ 25 w 26"/>
                <a:gd name="T1" fmla="*/ 3 h 18"/>
                <a:gd name="T2" fmla="*/ 12 w 26"/>
                <a:gd name="T3" fmla="*/ 16 h 18"/>
                <a:gd name="T4" fmla="*/ 2 w 26"/>
                <a:gd name="T5" fmla="*/ 15 h 18"/>
                <a:gd name="T6" fmla="*/ 7 w 26"/>
                <a:gd name="T7" fmla="*/ 6 h 18"/>
                <a:gd name="T8" fmla="*/ 25 w 2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6"/>
                    <a:pt x="16" y="14"/>
                    <a:pt x="12" y="16"/>
                  </a:cubicBezTo>
                  <a:cubicBezTo>
                    <a:pt x="8" y="18"/>
                    <a:pt x="3" y="18"/>
                    <a:pt x="2" y="15"/>
                  </a:cubicBezTo>
                  <a:cubicBezTo>
                    <a:pt x="0" y="12"/>
                    <a:pt x="3" y="8"/>
                    <a:pt x="7" y="6"/>
                  </a:cubicBezTo>
                  <a:cubicBezTo>
                    <a:pt x="11" y="4"/>
                    <a:pt x="23" y="0"/>
                    <a:pt x="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757" y="2153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673" y="2179"/>
              <a:ext cx="16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663" y="2249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489" y="2262"/>
              <a:ext cx="15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584" y="2245"/>
              <a:ext cx="15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3603" y="2158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776" y="2245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3809" y="2072"/>
              <a:ext cx="15" cy="10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749" y="19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720" y="20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570" y="2026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3632" y="2066"/>
              <a:ext cx="14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3864" y="1957"/>
              <a:ext cx="16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849" y="2047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972" y="2047"/>
              <a:ext cx="16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3936" y="1988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3976" y="213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4081" y="208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3904" y="2084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3847" y="221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3971" y="2257"/>
              <a:ext cx="13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4036" y="200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242"/>
          <p:cNvSpPr>
            <a:spLocks/>
          </p:cNvSpPr>
          <p:nvPr/>
        </p:nvSpPr>
        <p:spPr bwMode="auto">
          <a:xfrm rot="5400000">
            <a:off x="1717430" y="1171331"/>
            <a:ext cx="3753339" cy="7619999"/>
          </a:xfrm>
          <a:custGeom>
            <a:avLst/>
            <a:gdLst>
              <a:gd name="T0" fmla="*/ 0 w 197"/>
              <a:gd name="T1" fmla="*/ 198 h 396"/>
              <a:gd name="T2" fmla="*/ 63 w 197"/>
              <a:gd name="T3" fmla="*/ 343 h 396"/>
              <a:gd name="T4" fmla="*/ 197 w 197"/>
              <a:gd name="T5" fmla="*/ 396 h 396"/>
              <a:gd name="T6" fmla="*/ 197 w 197"/>
              <a:gd name="T7" fmla="*/ 0 h 396"/>
              <a:gd name="T8" fmla="*/ 0 w 197"/>
              <a:gd name="T9" fmla="*/ 198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396">
                <a:moveTo>
                  <a:pt x="0" y="198"/>
                </a:moveTo>
                <a:cubicBezTo>
                  <a:pt x="0" y="255"/>
                  <a:pt x="24" y="307"/>
                  <a:pt x="63" y="343"/>
                </a:cubicBezTo>
                <a:cubicBezTo>
                  <a:pt x="99" y="376"/>
                  <a:pt x="146" y="396"/>
                  <a:pt x="197" y="396"/>
                </a:cubicBezTo>
                <a:cubicBezTo>
                  <a:pt x="197" y="0"/>
                  <a:pt x="197" y="0"/>
                  <a:pt x="197" y="0"/>
                </a:cubicBezTo>
                <a:cubicBezTo>
                  <a:pt x="88" y="0"/>
                  <a:pt x="0" y="89"/>
                  <a:pt x="0" y="198"/>
                </a:cubicBezTo>
                <a:close/>
              </a:path>
            </a:pathLst>
          </a:custGeom>
          <a:solidFill>
            <a:srgbClr val="8FAADC">
              <a:alpha val="43922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 bwMode="auto">
          <a:xfrm>
            <a:off x="864967" y="4381499"/>
            <a:ext cx="5325928" cy="5361121"/>
            <a:chOff x="3386" y="1703"/>
            <a:chExt cx="908" cy="914"/>
          </a:xfrm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759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15371" y="1470784"/>
            <a:ext cx="3501788" cy="2473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Moon, the natural satellite of the earth. The moon has no free water and no atmosphere, so there is no weather to change in surface. 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620942" y="2232349"/>
            <a:ext cx="5325928" cy="5361121"/>
            <a:chOff x="3386" y="1703"/>
            <a:chExt cx="908" cy="91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Oval 57"/>
          <p:cNvSpPr/>
          <p:nvPr/>
        </p:nvSpPr>
        <p:spPr>
          <a:xfrm>
            <a:off x="4558352" y="1187355"/>
            <a:ext cx="7451109" cy="7451109"/>
          </a:xfrm>
          <a:prstGeom prst="ellips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 rot="12600000">
            <a:off x="5347861" y="1554345"/>
            <a:ext cx="970493" cy="970493"/>
            <a:chOff x="6532944" y="3467872"/>
            <a:chExt cx="682388" cy="682388"/>
          </a:xfrm>
        </p:grpSpPr>
        <p:sp>
          <p:nvSpPr>
            <p:cNvPr id="53" name="Oval 52"/>
            <p:cNvSpPr/>
            <p:nvPr/>
          </p:nvSpPr>
          <p:spPr>
            <a:xfrm>
              <a:off x="6532944" y="3467872"/>
              <a:ext cx="682388" cy="6823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751308" y="3658942"/>
              <a:ext cx="204716" cy="2047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632655" y="3886835"/>
              <a:ext cx="79755" cy="79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7018008" y="3791248"/>
              <a:ext cx="123209" cy="1232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6947019" y="3942509"/>
              <a:ext cx="111648" cy="1116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6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Moon Phase</a:t>
            </a:r>
            <a:endParaRPr lang="en-US" dirty="0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19557968" y="4210050"/>
            <a:ext cx="2316877" cy="1096915"/>
          </a:xfrm>
          <a:custGeom>
            <a:avLst/>
            <a:gdLst>
              <a:gd name="T0" fmla="*/ 489 w 489"/>
              <a:gd name="T1" fmla="*/ 230 h 230"/>
              <a:gd name="T2" fmla="*/ 244 w 489"/>
              <a:gd name="T3" fmla="*/ 0 h 230"/>
              <a:gd name="T4" fmla="*/ 0 w 489"/>
              <a:gd name="T5" fmla="*/ 230 h 230"/>
              <a:gd name="T6" fmla="*/ 489 w 489"/>
              <a:gd name="T7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9" h="230">
                <a:moveTo>
                  <a:pt x="489" y="230"/>
                </a:moveTo>
                <a:cubicBezTo>
                  <a:pt x="481" y="102"/>
                  <a:pt x="375" y="0"/>
                  <a:pt x="244" y="0"/>
                </a:cubicBezTo>
                <a:cubicBezTo>
                  <a:pt x="114" y="0"/>
                  <a:pt x="7" y="102"/>
                  <a:pt x="0" y="230"/>
                </a:cubicBezTo>
                <a:lnTo>
                  <a:pt x="489" y="230"/>
                </a:lnTo>
                <a:close/>
              </a:path>
            </a:pathLst>
          </a:custGeom>
          <a:solidFill>
            <a:srgbClr val="002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898239" y="2225386"/>
            <a:ext cx="9840126" cy="1891475"/>
            <a:chOff x="898239" y="3996126"/>
            <a:chExt cx="9840126" cy="1891475"/>
          </a:xfrm>
        </p:grpSpPr>
        <p:grpSp>
          <p:nvGrpSpPr>
            <p:cNvPr id="250" name="Group 249"/>
            <p:cNvGrpSpPr/>
            <p:nvPr/>
          </p:nvGrpSpPr>
          <p:grpSpPr>
            <a:xfrm>
              <a:off x="898239" y="3996126"/>
              <a:ext cx="1877411" cy="1891475"/>
              <a:chOff x="1173163" y="4325943"/>
              <a:chExt cx="847725" cy="8540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1285876" y="4467230"/>
                <a:ext cx="735012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1173163" y="4325943"/>
                <a:ext cx="779462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5" y="66"/>
                      <a:pt x="334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16"/>
              <p:cNvSpPr>
                <a:spLocks noChangeArrowheads="1"/>
              </p:cNvSpPr>
              <p:nvPr/>
            </p:nvSpPr>
            <p:spPr bwMode="auto">
              <a:xfrm>
                <a:off x="1616075" y="4425955"/>
                <a:ext cx="212725" cy="212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17"/>
              <p:cNvSpPr>
                <a:spLocks noChangeArrowheads="1"/>
              </p:cNvSpPr>
              <p:nvPr/>
            </p:nvSpPr>
            <p:spPr bwMode="auto">
              <a:xfrm>
                <a:off x="1414463" y="4514855"/>
                <a:ext cx="125412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18"/>
              <p:cNvSpPr>
                <a:spLocks noChangeArrowheads="1"/>
              </p:cNvSpPr>
              <p:nvPr/>
            </p:nvSpPr>
            <p:spPr bwMode="auto">
              <a:xfrm>
                <a:off x="1235076" y="4833943"/>
                <a:ext cx="123825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9"/>
              <p:cNvSpPr>
                <a:spLocks/>
              </p:cNvSpPr>
              <p:nvPr/>
            </p:nvSpPr>
            <p:spPr bwMode="auto">
              <a:xfrm>
                <a:off x="1254126" y="4602168"/>
                <a:ext cx="77787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0"/>
              <p:cNvSpPr>
                <a:spLocks/>
              </p:cNvSpPr>
              <p:nvPr/>
            </p:nvSpPr>
            <p:spPr bwMode="auto">
              <a:xfrm>
                <a:off x="1443038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1"/>
              <p:cNvSpPr>
                <a:spLocks/>
              </p:cNvSpPr>
              <p:nvPr/>
            </p:nvSpPr>
            <p:spPr bwMode="auto">
              <a:xfrm>
                <a:off x="1651000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2"/>
              <p:cNvSpPr>
                <a:spLocks/>
              </p:cNvSpPr>
              <p:nvPr/>
            </p:nvSpPr>
            <p:spPr bwMode="auto">
              <a:xfrm>
                <a:off x="1627188" y="4437068"/>
                <a:ext cx="180975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1670050" y="4706943"/>
                <a:ext cx="131762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4"/>
              <p:cNvSpPr>
                <a:spLocks/>
              </p:cNvSpPr>
              <p:nvPr/>
            </p:nvSpPr>
            <p:spPr bwMode="auto">
              <a:xfrm>
                <a:off x="1641475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5"/>
              <p:cNvSpPr>
                <a:spLocks/>
              </p:cNvSpPr>
              <p:nvPr/>
            </p:nvSpPr>
            <p:spPr bwMode="auto">
              <a:xfrm>
                <a:off x="1387476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7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1358901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0" y="70"/>
                      <a:pt x="67" y="53"/>
                      <a:pt x="6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7"/>
              <p:cNvSpPr>
                <a:spLocks/>
              </p:cNvSpPr>
              <p:nvPr/>
            </p:nvSpPr>
            <p:spPr bwMode="auto">
              <a:xfrm>
                <a:off x="1433513" y="4535493"/>
                <a:ext cx="95250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8"/>
              <p:cNvSpPr>
                <a:spLocks/>
              </p:cNvSpPr>
              <p:nvPr/>
            </p:nvSpPr>
            <p:spPr bwMode="auto">
              <a:xfrm>
                <a:off x="1433513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1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9"/>
              <p:cNvSpPr>
                <a:spLocks/>
              </p:cNvSpPr>
              <p:nvPr/>
            </p:nvSpPr>
            <p:spPr bwMode="auto">
              <a:xfrm>
                <a:off x="1239838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0"/>
              <p:cNvSpPr>
                <a:spLocks/>
              </p:cNvSpPr>
              <p:nvPr/>
            </p:nvSpPr>
            <p:spPr bwMode="auto">
              <a:xfrm>
                <a:off x="1423988" y="4522793"/>
                <a:ext cx="95250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1"/>
              <p:cNvSpPr>
                <a:spLocks/>
              </p:cNvSpPr>
              <p:nvPr/>
            </p:nvSpPr>
            <p:spPr bwMode="auto">
              <a:xfrm>
                <a:off x="1257301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2"/>
              <p:cNvSpPr>
                <a:spLocks/>
              </p:cNvSpPr>
              <p:nvPr/>
            </p:nvSpPr>
            <p:spPr bwMode="auto">
              <a:xfrm>
                <a:off x="1497013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0" y="5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3"/>
              <p:cNvSpPr>
                <a:spLocks/>
              </p:cNvSpPr>
              <p:nvPr/>
            </p:nvSpPr>
            <p:spPr bwMode="auto">
              <a:xfrm>
                <a:off x="1924050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4"/>
              <p:cNvSpPr>
                <a:spLocks/>
              </p:cNvSpPr>
              <p:nvPr/>
            </p:nvSpPr>
            <p:spPr bwMode="auto">
              <a:xfrm>
                <a:off x="1751013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5"/>
              <p:cNvSpPr>
                <a:spLocks/>
              </p:cNvSpPr>
              <p:nvPr/>
            </p:nvSpPr>
            <p:spPr bwMode="auto">
              <a:xfrm>
                <a:off x="1244601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6"/>
              <p:cNvSpPr>
                <a:spLocks/>
              </p:cNvSpPr>
              <p:nvPr/>
            </p:nvSpPr>
            <p:spPr bwMode="auto">
              <a:xfrm>
                <a:off x="1485900" y="4957768"/>
                <a:ext cx="95250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7"/>
              <p:cNvSpPr>
                <a:spLocks/>
              </p:cNvSpPr>
              <p:nvPr/>
            </p:nvSpPr>
            <p:spPr bwMode="auto">
              <a:xfrm>
                <a:off x="1916112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8"/>
              <p:cNvSpPr>
                <a:spLocks/>
              </p:cNvSpPr>
              <p:nvPr/>
            </p:nvSpPr>
            <p:spPr bwMode="auto">
              <a:xfrm>
                <a:off x="1739900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39"/>
              <p:cNvSpPr>
                <a:spLocks/>
              </p:cNvSpPr>
              <p:nvPr/>
            </p:nvSpPr>
            <p:spPr bwMode="auto">
              <a:xfrm>
                <a:off x="1173163" y="4325943"/>
                <a:ext cx="847724" cy="854075"/>
              </a:xfrm>
              <a:custGeom>
                <a:avLst/>
                <a:gdLst>
                  <a:gd name="T0" fmla="*/ 364 w 396"/>
                  <a:gd name="T1" fmla="*/ 91 h 396"/>
                  <a:gd name="T2" fmla="*/ 334 w 396"/>
                  <a:gd name="T3" fmla="*/ 55 h 396"/>
                  <a:gd name="T4" fmla="*/ 317 w 396"/>
                  <a:gd name="T5" fmla="*/ 40 h 396"/>
                  <a:gd name="T6" fmla="*/ 198 w 396"/>
                  <a:gd name="T7" fmla="*/ 0 h 396"/>
                  <a:gd name="T8" fmla="*/ 0 w 396"/>
                  <a:gd name="T9" fmla="*/ 198 h 396"/>
                  <a:gd name="T10" fmla="*/ 64 w 396"/>
                  <a:gd name="T11" fmla="*/ 343 h 396"/>
                  <a:gd name="T12" fmla="*/ 198 w 396"/>
                  <a:gd name="T13" fmla="*/ 396 h 396"/>
                  <a:gd name="T14" fmla="*/ 396 w 396"/>
                  <a:gd name="T15" fmla="*/ 198 h 396"/>
                  <a:gd name="T16" fmla="*/ 364 w 396"/>
                  <a:gd name="T17" fmla="*/ 91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396">
                    <a:moveTo>
                      <a:pt x="364" y="91"/>
                    </a:moveTo>
                    <a:cubicBezTo>
                      <a:pt x="356" y="78"/>
                      <a:pt x="345" y="66"/>
                      <a:pt x="334" y="55"/>
                    </a:cubicBez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99" y="376"/>
                      <a:pt x="146" y="396"/>
                      <a:pt x="198" y="396"/>
                    </a:cubicBezTo>
                    <a:cubicBezTo>
                      <a:pt x="307" y="396"/>
                      <a:pt x="396" y="307"/>
                      <a:pt x="396" y="198"/>
                    </a:cubicBezTo>
                    <a:cubicBezTo>
                      <a:pt x="396" y="159"/>
                      <a:pt x="384" y="122"/>
                      <a:pt x="364" y="9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1" name="Group 250"/>
            <p:cNvGrpSpPr/>
            <p:nvPr/>
          </p:nvGrpSpPr>
          <p:grpSpPr>
            <a:xfrm>
              <a:off x="3541633" y="3996126"/>
              <a:ext cx="1891925" cy="1891475"/>
              <a:chOff x="2366758" y="4325943"/>
              <a:chExt cx="854278" cy="854075"/>
            </a:xfrm>
          </p:grpSpPr>
          <p:sp>
            <p:nvSpPr>
              <p:cNvPr id="235" name="Freeform 190"/>
              <p:cNvSpPr>
                <a:spLocks/>
              </p:cNvSpPr>
              <p:nvPr/>
            </p:nvSpPr>
            <p:spPr bwMode="auto">
              <a:xfrm>
                <a:off x="2487612" y="4467230"/>
                <a:ext cx="733424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91"/>
              <p:cNvSpPr>
                <a:spLocks/>
              </p:cNvSpPr>
              <p:nvPr/>
            </p:nvSpPr>
            <p:spPr bwMode="auto">
              <a:xfrm>
                <a:off x="2373312" y="4325943"/>
                <a:ext cx="779462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5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Oval 192"/>
              <p:cNvSpPr>
                <a:spLocks noChangeArrowheads="1"/>
              </p:cNvSpPr>
              <p:nvPr/>
            </p:nvSpPr>
            <p:spPr bwMode="auto">
              <a:xfrm>
                <a:off x="2816224" y="4425955"/>
                <a:ext cx="212725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Oval 193"/>
              <p:cNvSpPr>
                <a:spLocks noChangeArrowheads="1"/>
              </p:cNvSpPr>
              <p:nvPr/>
            </p:nvSpPr>
            <p:spPr bwMode="auto">
              <a:xfrm>
                <a:off x="2616199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Oval 194"/>
              <p:cNvSpPr>
                <a:spLocks noChangeArrowheads="1"/>
              </p:cNvSpPr>
              <p:nvPr/>
            </p:nvSpPr>
            <p:spPr bwMode="auto">
              <a:xfrm>
                <a:off x="2435224" y="4833943"/>
                <a:ext cx="125412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95"/>
              <p:cNvSpPr>
                <a:spLocks/>
              </p:cNvSpPr>
              <p:nvPr/>
            </p:nvSpPr>
            <p:spPr bwMode="auto">
              <a:xfrm>
                <a:off x="2454274" y="4602168"/>
                <a:ext cx="77787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96"/>
              <p:cNvSpPr>
                <a:spLocks/>
              </p:cNvSpPr>
              <p:nvPr/>
            </p:nvSpPr>
            <p:spPr bwMode="auto">
              <a:xfrm>
                <a:off x="2643187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97"/>
              <p:cNvSpPr>
                <a:spLocks/>
              </p:cNvSpPr>
              <p:nvPr/>
            </p:nvSpPr>
            <p:spPr bwMode="auto">
              <a:xfrm>
                <a:off x="2851149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98"/>
              <p:cNvSpPr>
                <a:spLocks/>
              </p:cNvSpPr>
              <p:nvPr/>
            </p:nvSpPr>
            <p:spPr bwMode="auto">
              <a:xfrm>
                <a:off x="2827336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99"/>
              <p:cNvSpPr>
                <a:spLocks/>
              </p:cNvSpPr>
              <p:nvPr/>
            </p:nvSpPr>
            <p:spPr bwMode="auto">
              <a:xfrm>
                <a:off x="2870199" y="4706943"/>
                <a:ext cx="133350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200"/>
              <p:cNvSpPr>
                <a:spLocks/>
              </p:cNvSpPr>
              <p:nvPr/>
            </p:nvSpPr>
            <p:spPr bwMode="auto">
              <a:xfrm>
                <a:off x="2841624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201"/>
              <p:cNvSpPr>
                <a:spLocks/>
              </p:cNvSpPr>
              <p:nvPr/>
            </p:nvSpPr>
            <p:spPr bwMode="auto">
              <a:xfrm>
                <a:off x="2587624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7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202"/>
              <p:cNvSpPr>
                <a:spLocks/>
              </p:cNvSpPr>
              <p:nvPr/>
            </p:nvSpPr>
            <p:spPr bwMode="auto">
              <a:xfrm>
                <a:off x="2560637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0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203"/>
              <p:cNvSpPr>
                <a:spLocks/>
              </p:cNvSpPr>
              <p:nvPr/>
            </p:nvSpPr>
            <p:spPr bwMode="auto">
              <a:xfrm>
                <a:off x="2635249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204"/>
              <p:cNvSpPr>
                <a:spLocks/>
              </p:cNvSpPr>
              <p:nvPr/>
            </p:nvSpPr>
            <p:spPr bwMode="auto">
              <a:xfrm>
                <a:off x="2635249" y="4352930"/>
                <a:ext cx="107950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1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206"/>
              <p:cNvSpPr>
                <a:spLocks/>
              </p:cNvSpPr>
              <p:nvPr/>
            </p:nvSpPr>
            <p:spPr bwMode="auto">
              <a:xfrm>
                <a:off x="2439987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207"/>
              <p:cNvSpPr>
                <a:spLocks/>
              </p:cNvSpPr>
              <p:nvPr/>
            </p:nvSpPr>
            <p:spPr bwMode="auto">
              <a:xfrm>
                <a:off x="2624137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208"/>
              <p:cNvSpPr>
                <a:spLocks/>
              </p:cNvSpPr>
              <p:nvPr/>
            </p:nvSpPr>
            <p:spPr bwMode="auto">
              <a:xfrm>
                <a:off x="2457449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209"/>
              <p:cNvSpPr>
                <a:spLocks/>
              </p:cNvSpPr>
              <p:nvPr/>
            </p:nvSpPr>
            <p:spPr bwMode="auto">
              <a:xfrm>
                <a:off x="2697162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0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10"/>
              <p:cNvSpPr>
                <a:spLocks/>
              </p:cNvSpPr>
              <p:nvPr/>
            </p:nvSpPr>
            <p:spPr bwMode="auto">
              <a:xfrm>
                <a:off x="3124198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11"/>
              <p:cNvSpPr>
                <a:spLocks/>
              </p:cNvSpPr>
              <p:nvPr/>
            </p:nvSpPr>
            <p:spPr bwMode="auto">
              <a:xfrm>
                <a:off x="2951161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212"/>
              <p:cNvSpPr>
                <a:spLocks/>
              </p:cNvSpPr>
              <p:nvPr/>
            </p:nvSpPr>
            <p:spPr bwMode="auto">
              <a:xfrm>
                <a:off x="2444749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213"/>
              <p:cNvSpPr>
                <a:spLocks/>
              </p:cNvSpPr>
              <p:nvPr/>
            </p:nvSpPr>
            <p:spPr bwMode="auto">
              <a:xfrm>
                <a:off x="2686049" y="4957768"/>
                <a:ext cx="96837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214"/>
              <p:cNvSpPr>
                <a:spLocks/>
              </p:cNvSpPr>
              <p:nvPr/>
            </p:nvSpPr>
            <p:spPr bwMode="auto">
              <a:xfrm>
                <a:off x="3116261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15"/>
              <p:cNvSpPr>
                <a:spLocks/>
              </p:cNvSpPr>
              <p:nvPr/>
            </p:nvSpPr>
            <p:spPr bwMode="auto">
              <a:xfrm>
                <a:off x="2940049" y="4949830"/>
                <a:ext cx="106362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16"/>
              <p:cNvSpPr>
                <a:spLocks/>
              </p:cNvSpPr>
              <p:nvPr/>
            </p:nvSpPr>
            <p:spPr bwMode="auto">
              <a:xfrm>
                <a:off x="2366758" y="4335468"/>
                <a:ext cx="679449" cy="836613"/>
              </a:xfrm>
              <a:custGeom>
                <a:avLst/>
                <a:gdLst>
                  <a:gd name="T0" fmla="*/ 317 w 317"/>
                  <a:gd name="T1" fmla="*/ 194 h 388"/>
                  <a:gd name="T2" fmla="*/ 286 w 317"/>
                  <a:gd name="T3" fmla="*/ 87 h 388"/>
                  <a:gd name="T4" fmla="*/ 255 w 317"/>
                  <a:gd name="T5" fmla="*/ 51 h 388"/>
                  <a:gd name="T6" fmla="*/ 238 w 317"/>
                  <a:gd name="T7" fmla="*/ 36 h 388"/>
                  <a:gd name="T8" fmla="*/ 158 w 317"/>
                  <a:gd name="T9" fmla="*/ 0 h 388"/>
                  <a:gd name="T10" fmla="*/ 0 w 317"/>
                  <a:gd name="T11" fmla="*/ 194 h 388"/>
                  <a:gd name="T12" fmla="*/ 64 w 317"/>
                  <a:gd name="T13" fmla="*/ 339 h 388"/>
                  <a:gd name="T14" fmla="*/ 159 w 317"/>
                  <a:gd name="T15" fmla="*/ 388 h 388"/>
                  <a:gd name="T16" fmla="*/ 317 w 317"/>
                  <a:gd name="T17" fmla="*/ 194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388">
                    <a:moveTo>
                      <a:pt x="317" y="194"/>
                    </a:moveTo>
                    <a:cubicBezTo>
                      <a:pt x="317" y="155"/>
                      <a:pt x="305" y="118"/>
                      <a:pt x="286" y="87"/>
                    </a:cubicBezTo>
                    <a:cubicBezTo>
                      <a:pt x="277" y="74"/>
                      <a:pt x="267" y="62"/>
                      <a:pt x="255" y="51"/>
                    </a:cubicBezTo>
                    <a:cubicBezTo>
                      <a:pt x="250" y="45"/>
                      <a:pt x="244" y="41"/>
                      <a:pt x="238" y="36"/>
                    </a:cubicBezTo>
                    <a:cubicBezTo>
                      <a:pt x="215" y="19"/>
                      <a:pt x="188" y="6"/>
                      <a:pt x="158" y="0"/>
                    </a:cubicBezTo>
                    <a:cubicBezTo>
                      <a:pt x="68" y="19"/>
                      <a:pt x="0" y="98"/>
                      <a:pt x="0" y="194"/>
                    </a:cubicBezTo>
                    <a:cubicBezTo>
                      <a:pt x="0" y="251"/>
                      <a:pt x="25" y="303"/>
                      <a:pt x="64" y="339"/>
                    </a:cubicBezTo>
                    <a:cubicBezTo>
                      <a:pt x="90" y="363"/>
                      <a:pt x="123" y="380"/>
                      <a:pt x="159" y="388"/>
                    </a:cubicBezTo>
                    <a:cubicBezTo>
                      <a:pt x="249" y="369"/>
                      <a:pt x="317" y="290"/>
                      <a:pt x="317" y="19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2" name="Group 251"/>
            <p:cNvGrpSpPr/>
            <p:nvPr/>
          </p:nvGrpSpPr>
          <p:grpSpPr>
            <a:xfrm>
              <a:off x="6242853" y="3996126"/>
              <a:ext cx="1899405" cy="1891475"/>
              <a:chOff x="3563528" y="4325943"/>
              <a:chExt cx="857656" cy="854075"/>
            </a:xfrm>
          </p:grpSpPr>
          <p:sp>
            <p:nvSpPr>
              <p:cNvPr id="19" name="Freeform 217"/>
              <p:cNvSpPr>
                <a:spLocks/>
              </p:cNvSpPr>
              <p:nvPr/>
            </p:nvSpPr>
            <p:spPr bwMode="auto">
              <a:xfrm>
                <a:off x="3687760" y="4467230"/>
                <a:ext cx="733424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18"/>
              <p:cNvSpPr>
                <a:spLocks/>
              </p:cNvSpPr>
              <p:nvPr/>
            </p:nvSpPr>
            <p:spPr bwMode="auto">
              <a:xfrm>
                <a:off x="3573460" y="4325943"/>
                <a:ext cx="779462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5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219"/>
              <p:cNvSpPr>
                <a:spLocks noChangeArrowheads="1"/>
              </p:cNvSpPr>
              <p:nvPr/>
            </p:nvSpPr>
            <p:spPr bwMode="auto">
              <a:xfrm>
                <a:off x="4017960" y="4425955"/>
                <a:ext cx="211137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Oval 220"/>
              <p:cNvSpPr>
                <a:spLocks noChangeArrowheads="1"/>
              </p:cNvSpPr>
              <p:nvPr/>
            </p:nvSpPr>
            <p:spPr bwMode="auto">
              <a:xfrm>
                <a:off x="3816348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Oval 221"/>
              <p:cNvSpPr>
                <a:spLocks noChangeArrowheads="1"/>
              </p:cNvSpPr>
              <p:nvPr/>
            </p:nvSpPr>
            <p:spPr bwMode="auto">
              <a:xfrm>
                <a:off x="3636960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22"/>
              <p:cNvSpPr>
                <a:spLocks/>
              </p:cNvSpPr>
              <p:nvPr/>
            </p:nvSpPr>
            <p:spPr bwMode="auto">
              <a:xfrm>
                <a:off x="3656010" y="4602168"/>
                <a:ext cx="76200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23"/>
              <p:cNvSpPr>
                <a:spLocks/>
              </p:cNvSpPr>
              <p:nvPr/>
            </p:nvSpPr>
            <p:spPr bwMode="auto">
              <a:xfrm>
                <a:off x="3843335" y="4379918"/>
                <a:ext cx="107950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4"/>
              <p:cNvSpPr>
                <a:spLocks/>
              </p:cNvSpPr>
              <p:nvPr/>
            </p:nvSpPr>
            <p:spPr bwMode="auto">
              <a:xfrm>
                <a:off x="4051297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25"/>
              <p:cNvSpPr>
                <a:spLocks/>
              </p:cNvSpPr>
              <p:nvPr/>
            </p:nvSpPr>
            <p:spPr bwMode="auto">
              <a:xfrm>
                <a:off x="4027485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26"/>
              <p:cNvSpPr>
                <a:spLocks/>
              </p:cNvSpPr>
              <p:nvPr/>
            </p:nvSpPr>
            <p:spPr bwMode="auto">
              <a:xfrm>
                <a:off x="4070347" y="4706943"/>
                <a:ext cx="133350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27"/>
              <p:cNvSpPr>
                <a:spLocks/>
              </p:cNvSpPr>
              <p:nvPr/>
            </p:nvSpPr>
            <p:spPr bwMode="auto">
              <a:xfrm>
                <a:off x="4043360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28"/>
              <p:cNvSpPr>
                <a:spLocks/>
              </p:cNvSpPr>
              <p:nvPr/>
            </p:nvSpPr>
            <p:spPr bwMode="auto">
              <a:xfrm>
                <a:off x="3787773" y="4706943"/>
                <a:ext cx="131762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9"/>
              <p:cNvSpPr>
                <a:spLocks/>
              </p:cNvSpPr>
              <p:nvPr/>
            </p:nvSpPr>
            <p:spPr bwMode="auto">
              <a:xfrm>
                <a:off x="3760785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30"/>
              <p:cNvSpPr>
                <a:spLocks/>
              </p:cNvSpPr>
              <p:nvPr/>
            </p:nvSpPr>
            <p:spPr bwMode="auto">
              <a:xfrm>
                <a:off x="3835398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31"/>
              <p:cNvSpPr>
                <a:spLocks/>
              </p:cNvSpPr>
              <p:nvPr/>
            </p:nvSpPr>
            <p:spPr bwMode="auto">
              <a:xfrm>
                <a:off x="3835398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1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32"/>
              <p:cNvSpPr>
                <a:spLocks/>
              </p:cNvSpPr>
              <p:nvPr/>
            </p:nvSpPr>
            <p:spPr bwMode="auto">
              <a:xfrm>
                <a:off x="3640135" y="4583118"/>
                <a:ext cx="88900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33"/>
              <p:cNvSpPr>
                <a:spLocks/>
              </p:cNvSpPr>
              <p:nvPr/>
            </p:nvSpPr>
            <p:spPr bwMode="auto">
              <a:xfrm>
                <a:off x="3824285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34"/>
              <p:cNvSpPr>
                <a:spLocks/>
              </p:cNvSpPr>
              <p:nvPr/>
            </p:nvSpPr>
            <p:spPr bwMode="auto">
              <a:xfrm>
                <a:off x="3657598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35"/>
              <p:cNvSpPr>
                <a:spLocks/>
              </p:cNvSpPr>
              <p:nvPr/>
            </p:nvSpPr>
            <p:spPr bwMode="auto">
              <a:xfrm>
                <a:off x="3897310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36"/>
              <p:cNvSpPr>
                <a:spLocks/>
              </p:cNvSpPr>
              <p:nvPr/>
            </p:nvSpPr>
            <p:spPr bwMode="auto">
              <a:xfrm>
                <a:off x="4325935" y="4779968"/>
                <a:ext cx="65087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37"/>
              <p:cNvSpPr>
                <a:spLocks/>
              </p:cNvSpPr>
              <p:nvPr/>
            </p:nvSpPr>
            <p:spPr bwMode="auto">
              <a:xfrm>
                <a:off x="4151310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38"/>
              <p:cNvSpPr>
                <a:spLocks/>
              </p:cNvSpPr>
              <p:nvPr/>
            </p:nvSpPr>
            <p:spPr bwMode="auto">
              <a:xfrm>
                <a:off x="3644898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39"/>
              <p:cNvSpPr>
                <a:spLocks/>
              </p:cNvSpPr>
              <p:nvPr/>
            </p:nvSpPr>
            <p:spPr bwMode="auto">
              <a:xfrm>
                <a:off x="3886198" y="4957768"/>
                <a:ext cx="96837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40"/>
              <p:cNvSpPr>
                <a:spLocks/>
              </p:cNvSpPr>
              <p:nvPr/>
            </p:nvSpPr>
            <p:spPr bwMode="auto">
              <a:xfrm>
                <a:off x="4316410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41"/>
              <p:cNvSpPr>
                <a:spLocks/>
              </p:cNvSpPr>
              <p:nvPr/>
            </p:nvSpPr>
            <p:spPr bwMode="auto">
              <a:xfrm>
                <a:off x="4141785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42"/>
              <p:cNvSpPr>
                <a:spLocks/>
              </p:cNvSpPr>
              <p:nvPr/>
            </p:nvSpPr>
            <p:spPr bwMode="auto">
              <a:xfrm>
                <a:off x="3563528" y="4325943"/>
                <a:ext cx="420687" cy="854075"/>
              </a:xfrm>
              <a:custGeom>
                <a:avLst/>
                <a:gdLst>
                  <a:gd name="T0" fmla="*/ 0 w 197"/>
                  <a:gd name="T1" fmla="*/ 198 h 396"/>
                  <a:gd name="T2" fmla="*/ 63 w 197"/>
                  <a:gd name="T3" fmla="*/ 343 h 396"/>
                  <a:gd name="T4" fmla="*/ 197 w 197"/>
                  <a:gd name="T5" fmla="*/ 396 h 396"/>
                  <a:gd name="T6" fmla="*/ 197 w 197"/>
                  <a:gd name="T7" fmla="*/ 0 h 396"/>
                  <a:gd name="T8" fmla="*/ 0 w 197"/>
                  <a:gd name="T9" fmla="*/ 19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396">
                    <a:moveTo>
                      <a:pt x="0" y="198"/>
                    </a:moveTo>
                    <a:cubicBezTo>
                      <a:pt x="0" y="255"/>
                      <a:pt x="24" y="307"/>
                      <a:pt x="63" y="343"/>
                    </a:cubicBezTo>
                    <a:cubicBezTo>
                      <a:pt x="99" y="376"/>
                      <a:pt x="146" y="396"/>
                      <a:pt x="197" y="396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88" y="0"/>
                      <a:pt x="0" y="89"/>
                      <a:pt x="0" y="19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3" name="Group 252"/>
            <p:cNvGrpSpPr/>
            <p:nvPr/>
          </p:nvGrpSpPr>
          <p:grpSpPr>
            <a:xfrm>
              <a:off x="8846439" y="3996126"/>
              <a:ext cx="1891926" cy="1891475"/>
              <a:chOff x="4768642" y="4325943"/>
              <a:chExt cx="854279" cy="854075"/>
            </a:xfrm>
          </p:grpSpPr>
          <p:sp>
            <p:nvSpPr>
              <p:cNvPr id="85" name="Freeform 40"/>
              <p:cNvSpPr>
                <a:spLocks/>
              </p:cNvSpPr>
              <p:nvPr/>
            </p:nvSpPr>
            <p:spPr bwMode="auto">
              <a:xfrm>
                <a:off x="4887909" y="4467230"/>
                <a:ext cx="735012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1"/>
              <p:cNvSpPr>
                <a:spLocks/>
              </p:cNvSpPr>
              <p:nvPr/>
            </p:nvSpPr>
            <p:spPr bwMode="auto">
              <a:xfrm>
                <a:off x="4775196" y="4325943"/>
                <a:ext cx="777874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5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Oval 42"/>
              <p:cNvSpPr>
                <a:spLocks noChangeArrowheads="1"/>
              </p:cNvSpPr>
              <p:nvPr/>
            </p:nvSpPr>
            <p:spPr bwMode="auto">
              <a:xfrm>
                <a:off x="5218108" y="4425955"/>
                <a:ext cx="211137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43"/>
              <p:cNvSpPr>
                <a:spLocks noChangeArrowheads="1"/>
              </p:cNvSpPr>
              <p:nvPr/>
            </p:nvSpPr>
            <p:spPr bwMode="auto">
              <a:xfrm>
                <a:off x="5016496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44"/>
              <p:cNvSpPr>
                <a:spLocks noChangeArrowheads="1"/>
              </p:cNvSpPr>
              <p:nvPr/>
            </p:nvSpPr>
            <p:spPr bwMode="auto">
              <a:xfrm>
                <a:off x="4837109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5"/>
              <p:cNvSpPr>
                <a:spLocks/>
              </p:cNvSpPr>
              <p:nvPr/>
            </p:nvSpPr>
            <p:spPr bwMode="auto">
              <a:xfrm>
                <a:off x="4856159" y="4602168"/>
                <a:ext cx="76200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6"/>
              <p:cNvSpPr>
                <a:spLocks/>
              </p:cNvSpPr>
              <p:nvPr/>
            </p:nvSpPr>
            <p:spPr bwMode="auto">
              <a:xfrm>
                <a:off x="5045071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7"/>
              <p:cNvSpPr>
                <a:spLocks/>
              </p:cNvSpPr>
              <p:nvPr/>
            </p:nvSpPr>
            <p:spPr bwMode="auto">
              <a:xfrm>
                <a:off x="5251446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>
                <a:off x="5227633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49"/>
              <p:cNvSpPr>
                <a:spLocks/>
              </p:cNvSpPr>
              <p:nvPr/>
            </p:nvSpPr>
            <p:spPr bwMode="auto">
              <a:xfrm>
                <a:off x="5270496" y="4706943"/>
                <a:ext cx="133350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50"/>
              <p:cNvSpPr>
                <a:spLocks/>
              </p:cNvSpPr>
              <p:nvPr/>
            </p:nvSpPr>
            <p:spPr bwMode="auto">
              <a:xfrm>
                <a:off x="5243508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51"/>
              <p:cNvSpPr>
                <a:spLocks/>
              </p:cNvSpPr>
              <p:nvPr/>
            </p:nvSpPr>
            <p:spPr bwMode="auto">
              <a:xfrm>
                <a:off x="4987921" y="4706943"/>
                <a:ext cx="131762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52"/>
              <p:cNvSpPr>
                <a:spLocks/>
              </p:cNvSpPr>
              <p:nvPr/>
            </p:nvSpPr>
            <p:spPr bwMode="auto">
              <a:xfrm>
                <a:off x="4960934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53"/>
              <p:cNvSpPr>
                <a:spLocks/>
              </p:cNvSpPr>
              <p:nvPr/>
            </p:nvSpPr>
            <p:spPr bwMode="auto">
              <a:xfrm>
                <a:off x="5035546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4"/>
              <p:cNvSpPr>
                <a:spLocks/>
              </p:cNvSpPr>
              <p:nvPr/>
            </p:nvSpPr>
            <p:spPr bwMode="auto">
              <a:xfrm>
                <a:off x="5035546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5"/>
              <p:cNvSpPr>
                <a:spLocks/>
              </p:cNvSpPr>
              <p:nvPr/>
            </p:nvSpPr>
            <p:spPr bwMode="auto">
              <a:xfrm>
                <a:off x="4840284" y="4583118"/>
                <a:ext cx="88900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56"/>
              <p:cNvSpPr>
                <a:spLocks/>
              </p:cNvSpPr>
              <p:nvPr/>
            </p:nvSpPr>
            <p:spPr bwMode="auto">
              <a:xfrm>
                <a:off x="5024434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57"/>
              <p:cNvSpPr>
                <a:spLocks/>
              </p:cNvSpPr>
              <p:nvPr/>
            </p:nvSpPr>
            <p:spPr bwMode="auto">
              <a:xfrm>
                <a:off x="4857746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8"/>
              <p:cNvSpPr>
                <a:spLocks/>
              </p:cNvSpPr>
              <p:nvPr/>
            </p:nvSpPr>
            <p:spPr bwMode="auto">
              <a:xfrm>
                <a:off x="5097459" y="4968880"/>
                <a:ext cx="95250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9"/>
              <p:cNvSpPr>
                <a:spLocks/>
              </p:cNvSpPr>
              <p:nvPr/>
            </p:nvSpPr>
            <p:spPr bwMode="auto">
              <a:xfrm>
                <a:off x="5526083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0"/>
              <p:cNvSpPr>
                <a:spLocks/>
              </p:cNvSpPr>
              <p:nvPr/>
            </p:nvSpPr>
            <p:spPr bwMode="auto">
              <a:xfrm>
                <a:off x="5353046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1"/>
              <p:cNvSpPr>
                <a:spLocks/>
              </p:cNvSpPr>
              <p:nvPr/>
            </p:nvSpPr>
            <p:spPr bwMode="auto">
              <a:xfrm>
                <a:off x="4845046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62"/>
              <p:cNvSpPr>
                <a:spLocks/>
              </p:cNvSpPr>
              <p:nvPr/>
            </p:nvSpPr>
            <p:spPr bwMode="auto">
              <a:xfrm>
                <a:off x="5087934" y="4957768"/>
                <a:ext cx="95250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63"/>
              <p:cNvSpPr>
                <a:spLocks/>
              </p:cNvSpPr>
              <p:nvPr/>
            </p:nvSpPr>
            <p:spPr bwMode="auto">
              <a:xfrm>
                <a:off x="5516558" y="4767268"/>
                <a:ext cx="69850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64"/>
              <p:cNvSpPr>
                <a:spLocks/>
              </p:cNvSpPr>
              <p:nvPr/>
            </p:nvSpPr>
            <p:spPr bwMode="auto">
              <a:xfrm>
                <a:off x="5341933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43"/>
              <p:cNvSpPr>
                <a:spLocks/>
              </p:cNvSpPr>
              <p:nvPr/>
            </p:nvSpPr>
            <p:spPr bwMode="auto">
              <a:xfrm>
                <a:off x="4768642" y="4325943"/>
                <a:ext cx="509587" cy="854075"/>
              </a:xfrm>
              <a:custGeom>
                <a:avLst/>
                <a:gdLst>
                  <a:gd name="T0" fmla="*/ 32 w 238"/>
                  <a:gd name="T1" fmla="*/ 305 h 396"/>
                  <a:gd name="T2" fmla="*/ 62 w 238"/>
                  <a:gd name="T3" fmla="*/ 341 h 396"/>
                  <a:gd name="T4" fmla="*/ 79 w 238"/>
                  <a:gd name="T5" fmla="*/ 356 h 396"/>
                  <a:gd name="T6" fmla="*/ 198 w 238"/>
                  <a:gd name="T7" fmla="*/ 396 h 396"/>
                  <a:gd name="T8" fmla="*/ 238 w 238"/>
                  <a:gd name="T9" fmla="*/ 392 h 396"/>
                  <a:gd name="T10" fmla="*/ 158 w 238"/>
                  <a:gd name="T11" fmla="*/ 356 h 396"/>
                  <a:gd name="T12" fmla="*/ 141 w 238"/>
                  <a:gd name="T13" fmla="*/ 341 h 396"/>
                  <a:gd name="T14" fmla="*/ 110 w 238"/>
                  <a:gd name="T15" fmla="*/ 305 h 396"/>
                  <a:gd name="T16" fmla="*/ 79 w 238"/>
                  <a:gd name="T17" fmla="*/ 198 h 396"/>
                  <a:gd name="T18" fmla="*/ 237 w 238"/>
                  <a:gd name="T19" fmla="*/ 4 h 396"/>
                  <a:gd name="T20" fmla="*/ 198 w 238"/>
                  <a:gd name="T21" fmla="*/ 0 h 396"/>
                  <a:gd name="T22" fmla="*/ 0 w 238"/>
                  <a:gd name="T23" fmla="*/ 198 h 396"/>
                  <a:gd name="T24" fmla="*/ 32 w 238"/>
                  <a:gd name="T25" fmla="*/ 30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8" h="396">
                    <a:moveTo>
                      <a:pt x="32" y="305"/>
                    </a:moveTo>
                    <a:cubicBezTo>
                      <a:pt x="40" y="318"/>
                      <a:pt x="51" y="330"/>
                      <a:pt x="62" y="341"/>
                    </a:cubicBezTo>
                    <a:cubicBezTo>
                      <a:pt x="67" y="347"/>
                      <a:pt x="73" y="351"/>
                      <a:pt x="79" y="356"/>
                    </a:cubicBezTo>
                    <a:cubicBezTo>
                      <a:pt x="112" y="381"/>
                      <a:pt x="153" y="396"/>
                      <a:pt x="198" y="396"/>
                    </a:cubicBezTo>
                    <a:cubicBezTo>
                      <a:pt x="212" y="396"/>
                      <a:pt x="225" y="394"/>
                      <a:pt x="238" y="392"/>
                    </a:cubicBezTo>
                    <a:cubicBezTo>
                      <a:pt x="208" y="386"/>
                      <a:pt x="181" y="373"/>
                      <a:pt x="158" y="356"/>
                    </a:cubicBezTo>
                    <a:cubicBezTo>
                      <a:pt x="152" y="351"/>
                      <a:pt x="146" y="347"/>
                      <a:pt x="141" y="341"/>
                    </a:cubicBezTo>
                    <a:cubicBezTo>
                      <a:pt x="129" y="330"/>
                      <a:pt x="119" y="318"/>
                      <a:pt x="110" y="305"/>
                    </a:cubicBezTo>
                    <a:cubicBezTo>
                      <a:pt x="91" y="274"/>
                      <a:pt x="79" y="237"/>
                      <a:pt x="79" y="198"/>
                    </a:cubicBezTo>
                    <a:cubicBezTo>
                      <a:pt x="79" y="102"/>
                      <a:pt x="147" y="23"/>
                      <a:pt x="237" y="4"/>
                    </a:cubicBezTo>
                    <a:cubicBezTo>
                      <a:pt x="225" y="2"/>
                      <a:pt x="211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37"/>
                      <a:pt x="12" y="274"/>
                      <a:pt x="32" y="30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904763" y="5624663"/>
            <a:ext cx="1436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New Moon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3401220" y="5624663"/>
            <a:ext cx="2169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Waxing Crescent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318592" y="5624663"/>
            <a:ext cx="1741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First Quarter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742477" y="5624663"/>
            <a:ext cx="2053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Waxing Gibbons</a:t>
            </a:r>
          </a:p>
        </p:txBody>
      </p:sp>
      <p:cxnSp>
        <p:nvCxnSpPr>
          <p:cNvPr id="224" name="Straight Connector 223"/>
          <p:cNvCxnSpPr/>
          <p:nvPr/>
        </p:nvCxnSpPr>
        <p:spPr>
          <a:xfrm>
            <a:off x="1727200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426857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155542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9782628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97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mage result for milky galax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267" y="4424571"/>
            <a:ext cx="2297914" cy="193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78" name="Group 877"/>
          <p:cNvGrpSpPr>
            <a:grpSpLocks noChangeAspect="1"/>
          </p:cNvGrpSpPr>
          <p:nvPr/>
        </p:nvGrpSpPr>
        <p:grpSpPr bwMode="auto">
          <a:xfrm>
            <a:off x="4886905" y="4728945"/>
            <a:ext cx="2246603" cy="1371600"/>
            <a:chOff x="4293" y="739"/>
            <a:chExt cx="2357" cy="1439"/>
          </a:xfrm>
        </p:grpSpPr>
        <p:sp>
          <p:nvSpPr>
            <p:cNvPr id="87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93" y="739"/>
              <a:ext cx="2357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Oval 5"/>
            <p:cNvSpPr>
              <a:spLocks noChangeArrowheads="1"/>
            </p:cNvSpPr>
            <p:nvPr/>
          </p:nvSpPr>
          <p:spPr bwMode="auto">
            <a:xfrm>
              <a:off x="5169" y="1127"/>
              <a:ext cx="144" cy="145"/>
            </a:xfrm>
            <a:prstGeom prst="ellipse">
              <a:avLst/>
            </a:pr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Oval 6"/>
            <p:cNvSpPr>
              <a:spLocks noChangeArrowheads="1"/>
            </p:cNvSpPr>
            <p:nvPr/>
          </p:nvSpPr>
          <p:spPr bwMode="auto">
            <a:xfrm>
              <a:off x="5041" y="1942"/>
              <a:ext cx="166" cy="167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7"/>
            <p:cNvSpPr>
              <a:spLocks/>
            </p:cNvSpPr>
            <p:nvPr/>
          </p:nvSpPr>
          <p:spPr bwMode="auto">
            <a:xfrm>
              <a:off x="6363" y="1203"/>
              <a:ext cx="287" cy="289"/>
            </a:xfrm>
            <a:custGeom>
              <a:avLst/>
              <a:gdLst>
                <a:gd name="T0" fmla="*/ 38 w 38"/>
                <a:gd name="T1" fmla="*/ 38 h 38"/>
                <a:gd name="T2" fmla="*/ 0 w 38"/>
                <a:gd name="T3" fmla="*/ 38 h 38"/>
                <a:gd name="T4" fmla="*/ 0 w 38"/>
                <a:gd name="T5" fmla="*/ 0 h 38"/>
                <a:gd name="T6" fmla="*/ 38 w 38"/>
                <a:gd name="T7" fmla="*/ 0 h 38"/>
                <a:gd name="T8" fmla="*/ 3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38"/>
                  </a:moveTo>
                  <a:cubicBezTo>
                    <a:pt x="21" y="22"/>
                    <a:pt x="16" y="22"/>
                    <a:pt x="0" y="38"/>
                  </a:cubicBezTo>
                  <a:cubicBezTo>
                    <a:pt x="16" y="22"/>
                    <a:pt x="16" y="16"/>
                    <a:pt x="0" y="0"/>
                  </a:cubicBezTo>
                  <a:cubicBezTo>
                    <a:pt x="16" y="16"/>
                    <a:pt x="21" y="16"/>
                    <a:pt x="38" y="0"/>
                  </a:cubicBezTo>
                  <a:cubicBezTo>
                    <a:pt x="21" y="16"/>
                    <a:pt x="21" y="22"/>
                    <a:pt x="38" y="38"/>
                  </a:cubicBezTo>
                  <a:close/>
                </a:path>
              </a:pathLst>
            </a:custGeom>
            <a:solidFill>
              <a:srgbClr val="F7C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8"/>
            <p:cNvSpPr>
              <a:spLocks/>
            </p:cNvSpPr>
            <p:nvPr/>
          </p:nvSpPr>
          <p:spPr bwMode="auto">
            <a:xfrm>
              <a:off x="4286" y="1873"/>
              <a:ext cx="309" cy="312"/>
            </a:xfrm>
            <a:custGeom>
              <a:avLst/>
              <a:gdLst>
                <a:gd name="T0" fmla="*/ 41 w 41"/>
                <a:gd name="T1" fmla="*/ 41 h 41"/>
                <a:gd name="T2" fmla="*/ 0 w 41"/>
                <a:gd name="T3" fmla="*/ 41 h 41"/>
                <a:gd name="T4" fmla="*/ 0 w 41"/>
                <a:gd name="T5" fmla="*/ 0 h 41"/>
                <a:gd name="T6" fmla="*/ 41 w 41"/>
                <a:gd name="T7" fmla="*/ 0 h 41"/>
                <a:gd name="T8" fmla="*/ 41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41" y="41"/>
                  </a:moveTo>
                  <a:cubicBezTo>
                    <a:pt x="23" y="23"/>
                    <a:pt x="18" y="23"/>
                    <a:pt x="0" y="41"/>
                  </a:cubicBezTo>
                  <a:cubicBezTo>
                    <a:pt x="18" y="23"/>
                    <a:pt x="18" y="17"/>
                    <a:pt x="0" y="0"/>
                  </a:cubicBezTo>
                  <a:cubicBezTo>
                    <a:pt x="18" y="17"/>
                    <a:pt x="23" y="17"/>
                    <a:pt x="41" y="0"/>
                  </a:cubicBezTo>
                  <a:cubicBezTo>
                    <a:pt x="23" y="17"/>
                    <a:pt x="23" y="23"/>
                    <a:pt x="41" y="4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9"/>
            <p:cNvSpPr>
              <a:spLocks/>
            </p:cNvSpPr>
            <p:nvPr/>
          </p:nvSpPr>
          <p:spPr bwMode="auto">
            <a:xfrm>
              <a:off x="4391" y="1272"/>
              <a:ext cx="469" cy="47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35" y="35"/>
                    <a:pt x="26" y="35"/>
                    <a:pt x="0" y="62"/>
                  </a:cubicBezTo>
                  <a:cubicBezTo>
                    <a:pt x="26" y="35"/>
                    <a:pt x="26" y="26"/>
                    <a:pt x="0" y="0"/>
                  </a:cubicBezTo>
                  <a:cubicBezTo>
                    <a:pt x="26" y="26"/>
                    <a:pt x="35" y="26"/>
                    <a:pt x="62" y="0"/>
                  </a:cubicBezTo>
                  <a:cubicBezTo>
                    <a:pt x="35" y="26"/>
                    <a:pt x="35" y="35"/>
                    <a:pt x="62" y="62"/>
                  </a:cubicBezTo>
                  <a:close/>
                </a:path>
              </a:pathLst>
            </a:custGeom>
            <a:solidFill>
              <a:srgbClr val="F4D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10"/>
            <p:cNvSpPr>
              <a:spLocks/>
            </p:cNvSpPr>
            <p:nvPr/>
          </p:nvSpPr>
          <p:spPr bwMode="auto">
            <a:xfrm>
              <a:off x="5766" y="1797"/>
              <a:ext cx="174" cy="175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4" y="13"/>
                    <a:pt x="10" y="13"/>
                    <a:pt x="0" y="23"/>
                  </a:cubicBezTo>
                  <a:cubicBezTo>
                    <a:pt x="10" y="13"/>
                    <a:pt x="10" y="10"/>
                    <a:pt x="0" y="0"/>
                  </a:cubicBezTo>
                  <a:cubicBezTo>
                    <a:pt x="10" y="10"/>
                    <a:pt x="14" y="10"/>
                    <a:pt x="23" y="0"/>
                  </a:cubicBezTo>
                  <a:cubicBezTo>
                    <a:pt x="14" y="10"/>
                    <a:pt x="14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11"/>
            <p:cNvSpPr>
              <a:spLocks/>
            </p:cNvSpPr>
            <p:nvPr/>
          </p:nvSpPr>
          <p:spPr bwMode="auto">
            <a:xfrm>
              <a:off x="5917" y="922"/>
              <a:ext cx="174" cy="175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23 w 23"/>
                <a:gd name="T7" fmla="*/ 0 h 23"/>
                <a:gd name="T8" fmla="*/ 23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13" y="13"/>
                    <a:pt x="9" y="13"/>
                    <a:pt x="0" y="23"/>
                  </a:cubicBezTo>
                  <a:cubicBezTo>
                    <a:pt x="9" y="13"/>
                    <a:pt x="9" y="10"/>
                    <a:pt x="0" y="0"/>
                  </a:cubicBezTo>
                  <a:cubicBezTo>
                    <a:pt x="9" y="10"/>
                    <a:pt x="13" y="10"/>
                    <a:pt x="23" y="0"/>
                  </a:cubicBezTo>
                  <a:cubicBezTo>
                    <a:pt x="13" y="10"/>
                    <a:pt x="13" y="13"/>
                    <a:pt x="23" y="2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Oval 12"/>
            <p:cNvSpPr>
              <a:spLocks noChangeArrowheads="1"/>
            </p:cNvSpPr>
            <p:nvPr/>
          </p:nvSpPr>
          <p:spPr bwMode="auto">
            <a:xfrm>
              <a:off x="5864" y="1492"/>
              <a:ext cx="84" cy="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Oval 13"/>
            <p:cNvSpPr>
              <a:spLocks noChangeArrowheads="1"/>
            </p:cNvSpPr>
            <p:nvPr/>
          </p:nvSpPr>
          <p:spPr bwMode="auto">
            <a:xfrm>
              <a:off x="4860" y="960"/>
              <a:ext cx="45" cy="45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Oval 14"/>
            <p:cNvSpPr>
              <a:spLocks noChangeArrowheads="1"/>
            </p:cNvSpPr>
            <p:nvPr/>
          </p:nvSpPr>
          <p:spPr bwMode="auto">
            <a:xfrm>
              <a:off x="5260" y="746"/>
              <a:ext cx="83" cy="92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103"/>
          <p:cNvGrpSpPr>
            <a:grpSpLocks noChangeAspect="1"/>
          </p:cNvGrpSpPr>
          <p:nvPr/>
        </p:nvGrpSpPr>
        <p:grpSpPr bwMode="auto">
          <a:xfrm>
            <a:off x="208796" y="1593444"/>
            <a:ext cx="2202382" cy="1828800"/>
            <a:chOff x="1963" y="607"/>
            <a:chExt cx="3773" cy="3133"/>
          </a:xfrm>
        </p:grpSpPr>
        <p:grpSp>
          <p:nvGrpSpPr>
            <p:cNvPr id="86" name="Group 304"/>
            <p:cNvGrpSpPr>
              <a:grpSpLocks/>
            </p:cNvGrpSpPr>
            <p:nvPr/>
          </p:nvGrpSpPr>
          <p:grpSpPr bwMode="auto">
            <a:xfrm>
              <a:off x="1963" y="607"/>
              <a:ext cx="3773" cy="2788"/>
              <a:chOff x="1963" y="607"/>
              <a:chExt cx="3773" cy="2788"/>
            </a:xfrm>
          </p:grpSpPr>
          <p:sp>
            <p:nvSpPr>
              <p:cNvPr id="708" name="Freeform 108"/>
              <p:cNvSpPr>
                <a:spLocks/>
              </p:cNvSpPr>
              <p:nvPr/>
            </p:nvSpPr>
            <p:spPr bwMode="auto">
              <a:xfrm>
                <a:off x="2891" y="607"/>
                <a:ext cx="88" cy="78"/>
              </a:xfrm>
              <a:custGeom>
                <a:avLst/>
                <a:gdLst>
                  <a:gd name="T0" fmla="*/ 25 w 51"/>
                  <a:gd name="T1" fmla="*/ 0 h 45"/>
                  <a:gd name="T2" fmla="*/ 17 w 51"/>
                  <a:gd name="T3" fmla="*/ 2 h 45"/>
                  <a:gd name="T4" fmla="*/ 5 w 51"/>
                  <a:gd name="T5" fmla="*/ 31 h 45"/>
                  <a:gd name="T6" fmla="*/ 25 w 51"/>
                  <a:gd name="T7" fmla="*/ 45 h 45"/>
                  <a:gd name="T8" fmla="*/ 34 w 51"/>
                  <a:gd name="T9" fmla="*/ 43 h 45"/>
                  <a:gd name="T10" fmla="*/ 46 w 51"/>
                  <a:gd name="T11" fmla="*/ 14 h 45"/>
                  <a:gd name="T12" fmla="*/ 25 w 51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5">
                    <a:moveTo>
                      <a:pt x="25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6" y="7"/>
                      <a:pt x="0" y="19"/>
                      <a:pt x="5" y="31"/>
                    </a:cubicBezTo>
                    <a:cubicBezTo>
                      <a:pt x="8" y="39"/>
                      <a:pt x="17" y="45"/>
                      <a:pt x="25" y="45"/>
                    </a:cubicBezTo>
                    <a:cubicBezTo>
                      <a:pt x="28" y="45"/>
                      <a:pt x="31" y="44"/>
                      <a:pt x="34" y="43"/>
                    </a:cubicBezTo>
                    <a:cubicBezTo>
                      <a:pt x="45" y="39"/>
                      <a:pt x="51" y="26"/>
                      <a:pt x="46" y="14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109"/>
              <p:cNvSpPr>
                <a:spLocks/>
              </p:cNvSpPr>
              <p:nvPr/>
            </p:nvSpPr>
            <p:spPr bwMode="auto">
              <a:xfrm>
                <a:off x="4330" y="726"/>
                <a:ext cx="202" cy="202"/>
              </a:xfrm>
              <a:custGeom>
                <a:avLst/>
                <a:gdLst>
                  <a:gd name="T0" fmla="*/ 60 w 118"/>
                  <a:gd name="T1" fmla="*/ 0 h 118"/>
                  <a:gd name="T2" fmla="*/ 38 w 118"/>
                  <a:gd name="T3" fmla="*/ 4 h 118"/>
                  <a:gd name="T4" fmla="*/ 32 w 118"/>
                  <a:gd name="T5" fmla="*/ 6 h 118"/>
                  <a:gd name="T6" fmla="*/ 50 w 118"/>
                  <a:gd name="T7" fmla="*/ 28 h 118"/>
                  <a:gd name="T8" fmla="*/ 47 w 118"/>
                  <a:gd name="T9" fmla="*/ 43 h 118"/>
                  <a:gd name="T10" fmla="*/ 59 w 118"/>
                  <a:gd name="T11" fmla="*/ 57 h 118"/>
                  <a:gd name="T12" fmla="*/ 57 w 118"/>
                  <a:gd name="T13" fmla="*/ 68 h 118"/>
                  <a:gd name="T14" fmla="*/ 62 w 118"/>
                  <a:gd name="T15" fmla="*/ 67 h 118"/>
                  <a:gd name="T16" fmla="*/ 76 w 118"/>
                  <a:gd name="T17" fmla="*/ 73 h 118"/>
                  <a:gd name="T18" fmla="*/ 77 w 118"/>
                  <a:gd name="T19" fmla="*/ 101 h 118"/>
                  <a:gd name="T20" fmla="*/ 62 w 118"/>
                  <a:gd name="T21" fmla="*/ 107 h 118"/>
                  <a:gd name="T22" fmla="*/ 48 w 118"/>
                  <a:gd name="T23" fmla="*/ 102 h 118"/>
                  <a:gd name="T24" fmla="*/ 45 w 118"/>
                  <a:gd name="T25" fmla="*/ 77 h 118"/>
                  <a:gd name="T26" fmla="*/ 44 w 118"/>
                  <a:gd name="T27" fmla="*/ 78 h 118"/>
                  <a:gd name="T28" fmla="*/ 41 w 118"/>
                  <a:gd name="T29" fmla="*/ 78 h 118"/>
                  <a:gd name="T30" fmla="*/ 23 w 118"/>
                  <a:gd name="T31" fmla="*/ 63 h 118"/>
                  <a:gd name="T32" fmla="*/ 23 w 118"/>
                  <a:gd name="T33" fmla="*/ 58 h 118"/>
                  <a:gd name="T34" fmla="*/ 23 w 118"/>
                  <a:gd name="T35" fmla="*/ 58 h 118"/>
                  <a:gd name="T36" fmla="*/ 2 w 118"/>
                  <a:gd name="T37" fmla="*/ 47 h 118"/>
                  <a:gd name="T38" fmla="*/ 5 w 118"/>
                  <a:gd name="T39" fmla="*/ 81 h 118"/>
                  <a:gd name="T40" fmla="*/ 60 w 118"/>
                  <a:gd name="T41" fmla="*/ 118 h 118"/>
                  <a:gd name="T42" fmla="*/ 82 w 118"/>
                  <a:gd name="T43" fmla="*/ 114 h 118"/>
                  <a:gd name="T44" fmla="*/ 118 w 118"/>
                  <a:gd name="T45" fmla="*/ 69 h 118"/>
                  <a:gd name="T46" fmla="*/ 117 w 118"/>
                  <a:gd name="T47" fmla="*/ 69 h 118"/>
                  <a:gd name="T48" fmla="*/ 115 w 118"/>
                  <a:gd name="T49" fmla="*/ 69 h 118"/>
                  <a:gd name="T50" fmla="*/ 96 w 118"/>
                  <a:gd name="T51" fmla="*/ 53 h 118"/>
                  <a:gd name="T52" fmla="*/ 108 w 118"/>
                  <a:gd name="T53" fmla="*/ 33 h 118"/>
                  <a:gd name="T54" fmla="*/ 111 w 118"/>
                  <a:gd name="T55" fmla="*/ 29 h 118"/>
                  <a:gd name="T56" fmla="*/ 60 w 118"/>
                  <a:gd name="T5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cubicBezTo>
                      <a:pt x="52" y="0"/>
                      <a:pt x="45" y="1"/>
                      <a:pt x="38" y="4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41" y="10"/>
                      <a:pt x="48" y="18"/>
                      <a:pt x="50" y="28"/>
                    </a:cubicBezTo>
                    <a:cubicBezTo>
                      <a:pt x="50" y="33"/>
                      <a:pt x="49" y="39"/>
                      <a:pt x="47" y="43"/>
                    </a:cubicBezTo>
                    <a:cubicBezTo>
                      <a:pt x="53" y="45"/>
                      <a:pt x="58" y="51"/>
                      <a:pt x="59" y="57"/>
                    </a:cubicBezTo>
                    <a:cubicBezTo>
                      <a:pt x="59" y="61"/>
                      <a:pt x="59" y="65"/>
                      <a:pt x="57" y="68"/>
                    </a:cubicBezTo>
                    <a:cubicBezTo>
                      <a:pt x="59" y="68"/>
                      <a:pt x="60" y="67"/>
                      <a:pt x="62" y="67"/>
                    </a:cubicBezTo>
                    <a:cubicBezTo>
                      <a:pt x="67" y="67"/>
                      <a:pt x="72" y="69"/>
                      <a:pt x="76" y="73"/>
                    </a:cubicBezTo>
                    <a:cubicBezTo>
                      <a:pt x="84" y="81"/>
                      <a:pt x="84" y="93"/>
                      <a:pt x="77" y="101"/>
                    </a:cubicBezTo>
                    <a:cubicBezTo>
                      <a:pt x="73" y="105"/>
                      <a:pt x="68" y="107"/>
                      <a:pt x="62" y="107"/>
                    </a:cubicBezTo>
                    <a:cubicBezTo>
                      <a:pt x="57" y="107"/>
                      <a:pt x="52" y="106"/>
                      <a:pt x="48" y="102"/>
                    </a:cubicBezTo>
                    <a:cubicBezTo>
                      <a:pt x="42" y="95"/>
                      <a:pt x="40" y="85"/>
                      <a:pt x="45" y="77"/>
                    </a:cubicBezTo>
                    <a:cubicBezTo>
                      <a:pt x="45" y="77"/>
                      <a:pt x="44" y="77"/>
                      <a:pt x="44" y="78"/>
                    </a:cubicBezTo>
                    <a:cubicBezTo>
                      <a:pt x="43" y="78"/>
                      <a:pt x="42" y="78"/>
                      <a:pt x="41" y="78"/>
                    </a:cubicBezTo>
                    <a:cubicBezTo>
                      <a:pt x="32" y="78"/>
                      <a:pt x="25" y="71"/>
                      <a:pt x="23" y="63"/>
                    </a:cubicBezTo>
                    <a:cubicBezTo>
                      <a:pt x="23" y="61"/>
                      <a:pt x="23" y="60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5" y="58"/>
                      <a:pt x="7" y="54"/>
                      <a:pt x="2" y="47"/>
                    </a:cubicBezTo>
                    <a:cubicBezTo>
                      <a:pt x="0" y="58"/>
                      <a:pt x="0" y="70"/>
                      <a:pt x="5" y="81"/>
                    </a:cubicBezTo>
                    <a:cubicBezTo>
                      <a:pt x="14" y="104"/>
                      <a:pt x="36" y="118"/>
                      <a:pt x="60" y="118"/>
                    </a:cubicBezTo>
                    <a:cubicBezTo>
                      <a:pt x="67" y="118"/>
                      <a:pt x="74" y="116"/>
                      <a:pt x="82" y="114"/>
                    </a:cubicBezTo>
                    <a:cubicBezTo>
                      <a:pt x="101" y="106"/>
                      <a:pt x="114" y="88"/>
                      <a:pt x="118" y="69"/>
                    </a:cubicBezTo>
                    <a:cubicBezTo>
                      <a:pt x="118" y="69"/>
                      <a:pt x="117" y="69"/>
                      <a:pt x="117" y="69"/>
                    </a:cubicBezTo>
                    <a:cubicBezTo>
                      <a:pt x="116" y="69"/>
                      <a:pt x="115" y="69"/>
                      <a:pt x="115" y="69"/>
                    </a:cubicBezTo>
                    <a:cubicBezTo>
                      <a:pt x="105" y="69"/>
                      <a:pt x="97" y="62"/>
                      <a:pt x="96" y="53"/>
                    </a:cubicBezTo>
                    <a:cubicBezTo>
                      <a:pt x="95" y="44"/>
                      <a:pt x="100" y="36"/>
                      <a:pt x="108" y="33"/>
                    </a:cubicBezTo>
                    <a:cubicBezTo>
                      <a:pt x="109" y="32"/>
                      <a:pt x="110" y="30"/>
                      <a:pt x="111" y="29"/>
                    </a:cubicBezTo>
                    <a:cubicBezTo>
                      <a:pt x="100" y="11"/>
                      <a:pt x="80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113"/>
              <p:cNvSpPr>
                <a:spLocks/>
              </p:cNvSpPr>
              <p:nvPr/>
            </p:nvSpPr>
            <p:spPr bwMode="auto">
              <a:xfrm>
                <a:off x="5097" y="2776"/>
                <a:ext cx="80" cy="77"/>
              </a:xfrm>
              <a:custGeom>
                <a:avLst/>
                <a:gdLst>
                  <a:gd name="T0" fmla="*/ 23 w 47"/>
                  <a:gd name="T1" fmla="*/ 0 h 45"/>
                  <a:gd name="T2" fmla="*/ 1 w 47"/>
                  <a:gd name="T3" fmla="*/ 17 h 45"/>
                  <a:gd name="T4" fmla="*/ 2 w 47"/>
                  <a:gd name="T5" fmla="*/ 29 h 45"/>
                  <a:gd name="T6" fmla="*/ 3 w 47"/>
                  <a:gd name="T7" fmla="*/ 29 h 45"/>
                  <a:gd name="T8" fmla="*/ 20 w 47"/>
                  <a:gd name="T9" fmla="*/ 35 h 45"/>
                  <a:gd name="T10" fmla="*/ 26 w 47"/>
                  <a:gd name="T11" fmla="*/ 45 h 45"/>
                  <a:gd name="T12" fmla="*/ 44 w 47"/>
                  <a:gd name="T13" fmla="*/ 28 h 45"/>
                  <a:gd name="T14" fmla="*/ 29 w 47"/>
                  <a:gd name="T15" fmla="*/ 1 h 45"/>
                  <a:gd name="T16" fmla="*/ 23 w 47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5">
                    <a:moveTo>
                      <a:pt x="23" y="0"/>
                    </a:moveTo>
                    <a:cubicBezTo>
                      <a:pt x="13" y="0"/>
                      <a:pt x="4" y="7"/>
                      <a:pt x="1" y="17"/>
                    </a:cubicBezTo>
                    <a:cubicBezTo>
                      <a:pt x="0" y="21"/>
                      <a:pt x="0" y="25"/>
                      <a:pt x="2" y="29"/>
                    </a:cubicBezTo>
                    <a:cubicBezTo>
                      <a:pt x="2" y="29"/>
                      <a:pt x="2" y="29"/>
                      <a:pt x="3" y="29"/>
                    </a:cubicBezTo>
                    <a:cubicBezTo>
                      <a:pt x="9" y="29"/>
                      <a:pt x="15" y="31"/>
                      <a:pt x="20" y="35"/>
                    </a:cubicBezTo>
                    <a:cubicBezTo>
                      <a:pt x="23" y="38"/>
                      <a:pt x="25" y="41"/>
                      <a:pt x="26" y="45"/>
                    </a:cubicBezTo>
                    <a:cubicBezTo>
                      <a:pt x="35" y="43"/>
                      <a:pt x="42" y="37"/>
                      <a:pt x="44" y="28"/>
                    </a:cubicBezTo>
                    <a:cubicBezTo>
                      <a:pt x="47" y="17"/>
                      <a:pt x="40" y="4"/>
                      <a:pt x="29" y="1"/>
                    </a:cubicBezTo>
                    <a:cubicBezTo>
                      <a:pt x="27" y="1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115"/>
              <p:cNvSpPr>
                <a:spLocks/>
              </p:cNvSpPr>
              <p:nvPr/>
            </p:nvSpPr>
            <p:spPr bwMode="auto">
              <a:xfrm>
                <a:off x="4254" y="2888"/>
                <a:ext cx="67" cy="53"/>
              </a:xfrm>
              <a:custGeom>
                <a:avLst/>
                <a:gdLst>
                  <a:gd name="T0" fmla="*/ 23 w 39"/>
                  <a:gd name="T1" fmla="*/ 0 h 31"/>
                  <a:gd name="T2" fmla="*/ 2 w 39"/>
                  <a:gd name="T3" fmla="*/ 16 h 31"/>
                  <a:gd name="T4" fmla="*/ 3 w 39"/>
                  <a:gd name="T5" fmla="*/ 31 h 31"/>
                  <a:gd name="T6" fmla="*/ 6 w 39"/>
                  <a:gd name="T7" fmla="*/ 20 h 31"/>
                  <a:gd name="T8" fmla="*/ 30 w 39"/>
                  <a:gd name="T9" fmla="*/ 5 h 31"/>
                  <a:gd name="T10" fmla="*/ 39 w 39"/>
                  <a:gd name="T11" fmla="*/ 7 h 31"/>
                  <a:gd name="T12" fmla="*/ 30 w 39"/>
                  <a:gd name="T13" fmla="*/ 1 h 31"/>
                  <a:gd name="T14" fmla="*/ 23 w 39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1">
                    <a:moveTo>
                      <a:pt x="23" y="0"/>
                    </a:moveTo>
                    <a:cubicBezTo>
                      <a:pt x="14" y="0"/>
                      <a:pt x="5" y="6"/>
                      <a:pt x="2" y="16"/>
                    </a:cubicBezTo>
                    <a:cubicBezTo>
                      <a:pt x="0" y="21"/>
                      <a:pt x="1" y="27"/>
                      <a:pt x="3" y="31"/>
                    </a:cubicBezTo>
                    <a:cubicBezTo>
                      <a:pt x="3" y="28"/>
                      <a:pt x="4" y="24"/>
                      <a:pt x="6" y="20"/>
                    </a:cubicBezTo>
                    <a:cubicBezTo>
                      <a:pt x="10" y="11"/>
                      <a:pt x="20" y="5"/>
                      <a:pt x="30" y="5"/>
                    </a:cubicBezTo>
                    <a:cubicBezTo>
                      <a:pt x="33" y="5"/>
                      <a:pt x="36" y="6"/>
                      <a:pt x="39" y="7"/>
                    </a:cubicBezTo>
                    <a:cubicBezTo>
                      <a:pt x="37" y="4"/>
                      <a:pt x="33" y="2"/>
                      <a:pt x="30" y="1"/>
                    </a:cubicBezTo>
                    <a:cubicBezTo>
                      <a:pt x="28" y="0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117"/>
              <p:cNvSpPr>
                <a:spLocks noEditPoints="1"/>
              </p:cNvSpPr>
              <p:nvPr/>
            </p:nvSpPr>
            <p:spPr bwMode="auto">
              <a:xfrm>
                <a:off x="3136" y="2755"/>
                <a:ext cx="86" cy="78"/>
              </a:xfrm>
              <a:custGeom>
                <a:avLst/>
                <a:gdLst>
                  <a:gd name="T0" fmla="*/ 22 w 50"/>
                  <a:gd name="T1" fmla="*/ 38 h 45"/>
                  <a:gd name="T2" fmla="*/ 17 w 50"/>
                  <a:gd name="T3" fmla="*/ 37 h 45"/>
                  <a:gd name="T4" fmla="*/ 10 w 50"/>
                  <a:gd name="T5" fmla="*/ 20 h 45"/>
                  <a:gd name="T6" fmla="*/ 22 w 50"/>
                  <a:gd name="T7" fmla="*/ 12 h 45"/>
                  <a:gd name="T8" fmla="*/ 27 w 50"/>
                  <a:gd name="T9" fmla="*/ 13 h 45"/>
                  <a:gd name="T10" fmla="*/ 34 w 50"/>
                  <a:gd name="T11" fmla="*/ 30 h 45"/>
                  <a:gd name="T12" fmla="*/ 22 w 50"/>
                  <a:gd name="T13" fmla="*/ 38 h 45"/>
                  <a:gd name="T14" fmla="*/ 25 w 50"/>
                  <a:gd name="T15" fmla="*/ 0 h 45"/>
                  <a:gd name="T16" fmla="*/ 7 w 50"/>
                  <a:gd name="T17" fmla="*/ 9 h 45"/>
                  <a:gd name="T18" fmla="*/ 12 w 50"/>
                  <a:gd name="T19" fmla="*/ 40 h 45"/>
                  <a:gd name="T20" fmla="*/ 25 w 50"/>
                  <a:gd name="T21" fmla="*/ 45 h 45"/>
                  <a:gd name="T22" fmla="*/ 43 w 50"/>
                  <a:gd name="T23" fmla="*/ 36 h 45"/>
                  <a:gd name="T24" fmla="*/ 38 w 50"/>
                  <a:gd name="T25" fmla="*/ 5 h 45"/>
                  <a:gd name="T26" fmla="*/ 25 w 50"/>
                  <a:gd name="T2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45">
                    <a:moveTo>
                      <a:pt x="22" y="38"/>
                    </a:moveTo>
                    <a:cubicBezTo>
                      <a:pt x="20" y="38"/>
                      <a:pt x="19" y="38"/>
                      <a:pt x="17" y="37"/>
                    </a:cubicBezTo>
                    <a:cubicBezTo>
                      <a:pt x="10" y="34"/>
                      <a:pt x="7" y="26"/>
                      <a:pt x="10" y="20"/>
                    </a:cubicBezTo>
                    <a:cubicBezTo>
                      <a:pt x="12" y="15"/>
                      <a:pt x="17" y="12"/>
                      <a:pt x="22" y="12"/>
                    </a:cubicBezTo>
                    <a:cubicBezTo>
                      <a:pt x="24" y="12"/>
                      <a:pt x="26" y="12"/>
                      <a:pt x="27" y="13"/>
                    </a:cubicBezTo>
                    <a:cubicBezTo>
                      <a:pt x="34" y="15"/>
                      <a:pt x="37" y="23"/>
                      <a:pt x="34" y="30"/>
                    </a:cubicBezTo>
                    <a:cubicBezTo>
                      <a:pt x="32" y="35"/>
                      <a:pt x="27" y="38"/>
                      <a:pt x="22" y="38"/>
                    </a:cubicBezTo>
                    <a:moveTo>
                      <a:pt x="25" y="0"/>
                    </a:moveTo>
                    <a:cubicBezTo>
                      <a:pt x="18" y="0"/>
                      <a:pt x="12" y="4"/>
                      <a:pt x="7" y="9"/>
                    </a:cubicBezTo>
                    <a:cubicBezTo>
                      <a:pt x="0" y="19"/>
                      <a:pt x="2" y="33"/>
                      <a:pt x="12" y="40"/>
                    </a:cubicBezTo>
                    <a:cubicBezTo>
                      <a:pt x="16" y="43"/>
                      <a:pt x="20" y="45"/>
                      <a:pt x="25" y="45"/>
                    </a:cubicBezTo>
                    <a:cubicBezTo>
                      <a:pt x="32" y="45"/>
                      <a:pt x="38" y="42"/>
                      <a:pt x="43" y="36"/>
                    </a:cubicBezTo>
                    <a:cubicBezTo>
                      <a:pt x="50" y="26"/>
                      <a:pt x="48" y="12"/>
                      <a:pt x="38" y="5"/>
                    </a:cubicBezTo>
                    <a:cubicBezTo>
                      <a:pt x="34" y="2"/>
                      <a:pt x="30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119"/>
              <p:cNvSpPr>
                <a:spLocks/>
              </p:cNvSpPr>
              <p:nvPr/>
            </p:nvSpPr>
            <p:spPr bwMode="auto">
              <a:xfrm>
                <a:off x="1963" y="1795"/>
                <a:ext cx="80" cy="75"/>
              </a:xfrm>
              <a:custGeom>
                <a:avLst/>
                <a:gdLst>
                  <a:gd name="T0" fmla="*/ 23 w 47"/>
                  <a:gd name="T1" fmla="*/ 0 h 44"/>
                  <a:gd name="T2" fmla="*/ 21 w 47"/>
                  <a:gd name="T3" fmla="*/ 0 h 44"/>
                  <a:gd name="T4" fmla="*/ 1 w 47"/>
                  <a:gd name="T5" fmla="*/ 24 h 44"/>
                  <a:gd name="T6" fmla="*/ 23 w 47"/>
                  <a:gd name="T7" fmla="*/ 44 h 44"/>
                  <a:gd name="T8" fmla="*/ 26 w 47"/>
                  <a:gd name="T9" fmla="*/ 44 h 44"/>
                  <a:gd name="T10" fmla="*/ 46 w 47"/>
                  <a:gd name="T11" fmla="*/ 20 h 44"/>
                  <a:gd name="T12" fmla="*/ 23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23" y="0"/>
                    </a:moveTo>
                    <a:cubicBezTo>
                      <a:pt x="23" y="0"/>
                      <a:pt x="22" y="0"/>
                      <a:pt x="21" y="0"/>
                    </a:cubicBezTo>
                    <a:cubicBezTo>
                      <a:pt x="9" y="1"/>
                      <a:pt x="0" y="12"/>
                      <a:pt x="1" y="24"/>
                    </a:cubicBezTo>
                    <a:cubicBezTo>
                      <a:pt x="2" y="35"/>
                      <a:pt x="12" y="44"/>
                      <a:pt x="23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8" y="43"/>
                      <a:pt x="47" y="32"/>
                      <a:pt x="46" y="20"/>
                    </a:cubicBezTo>
                    <a:cubicBezTo>
                      <a:pt x="44" y="8"/>
                      <a:pt x="3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120"/>
              <p:cNvSpPr>
                <a:spLocks noEditPoints="1"/>
              </p:cNvSpPr>
              <p:nvPr/>
            </p:nvSpPr>
            <p:spPr bwMode="auto">
              <a:xfrm>
                <a:off x="3287" y="2327"/>
                <a:ext cx="205" cy="200"/>
              </a:xfrm>
              <a:custGeom>
                <a:avLst/>
                <a:gdLst>
                  <a:gd name="T0" fmla="*/ 51 w 120"/>
                  <a:gd name="T1" fmla="*/ 71 h 117"/>
                  <a:gd name="T2" fmla="*/ 37 w 120"/>
                  <a:gd name="T3" fmla="*/ 97 h 117"/>
                  <a:gd name="T4" fmla="*/ 25 w 120"/>
                  <a:gd name="T5" fmla="*/ 100 h 117"/>
                  <a:gd name="T6" fmla="*/ 16 w 120"/>
                  <a:gd name="T7" fmla="*/ 98 h 117"/>
                  <a:gd name="T8" fmla="*/ 49 w 120"/>
                  <a:gd name="T9" fmla="*/ 117 h 117"/>
                  <a:gd name="T10" fmla="*/ 55 w 120"/>
                  <a:gd name="T11" fmla="*/ 86 h 117"/>
                  <a:gd name="T12" fmla="*/ 66 w 120"/>
                  <a:gd name="T13" fmla="*/ 78 h 117"/>
                  <a:gd name="T14" fmla="*/ 51 w 120"/>
                  <a:gd name="T15" fmla="*/ 71 h 117"/>
                  <a:gd name="T16" fmla="*/ 97 w 120"/>
                  <a:gd name="T17" fmla="*/ 48 h 117"/>
                  <a:gd name="T18" fmla="*/ 88 w 120"/>
                  <a:gd name="T19" fmla="*/ 71 h 117"/>
                  <a:gd name="T20" fmla="*/ 82 w 120"/>
                  <a:gd name="T21" fmla="*/ 75 h 117"/>
                  <a:gd name="T22" fmla="*/ 100 w 120"/>
                  <a:gd name="T23" fmla="*/ 82 h 117"/>
                  <a:gd name="T24" fmla="*/ 108 w 120"/>
                  <a:gd name="T25" fmla="*/ 93 h 117"/>
                  <a:gd name="T26" fmla="*/ 119 w 120"/>
                  <a:gd name="T27" fmla="*/ 54 h 117"/>
                  <a:gd name="T28" fmla="*/ 117 w 120"/>
                  <a:gd name="T29" fmla="*/ 54 h 117"/>
                  <a:gd name="T30" fmla="*/ 97 w 120"/>
                  <a:gd name="T31" fmla="*/ 48 h 117"/>
                  <a:gd name="T32" fmla="*/ 60 w 120"/>
                  <a:gd name="T33" fmla="*/ 0 h 117"/>
                  <a:gd name="T34" fmla="*/ 54 w 120"/>
                  <a:gd name="T35" fmla="*/ 0 h 117"/>
                  <a:gd name="T36" fmla="*/ 7 w 120"/>
                  <a:gd name="T37" fmla="*/ 33 h 117"/>
                  <a:gd name="T38" fmla="*/ 3 w 120"/>
                  <a:gd name="T39" fmla="*/ 42 h 117"/>
                  <a:gd name="T40" fmla="*/ 1 w 120"/>
                  <a:gd name="T41" fmla="*/ 61 h 117"/>
                  <a:gd name="T42" fmla="*/ 12 w 120"/>
                  <a:gd name="T43" fmla="*/ 50 h 117"/>
                  <a:gd name="T44" fmla="*/ 24 w 120"/>
                  <a:gd name="T45" fmla="*/ 47 h 117"/>
                  <a:gd name="T46" fmla="*/ 42 w 120"/>
                  <a:gd name="T47" fmla="*/ 53 h 117"/>
                  <a:gd name="T48" fmla="*/ 52 w 120"/>
                  <a:gd name="T49" fmla="*/ 29 h 117"/>
                  <a:gd name="T50" fmla="*/ 70 w 120"/>
                  <a:gd name="T51" fmla="*/ 22 h 117"/>
                  <a:gd name="T52" fmla="*/ 83 w 120"/>
                  <a:gd name="T53" fmla="*/ 26 h 117"/>
                  <a:gd name="T54" fmla="*/ 85 w 120"/>
                  <a:gd name="T55" fmla="*/ 6 h 117"/>
                  <a:gd name="T56" fmla="*/ 60 w 120"/>
                  <a:gd name="T5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7">
                    <a:moveTo>
                      <a:pt x="51" y="71"/>
                    </a:moveTo>
                    <a:cubicBezTo>
                      <a:pt x="52" y="81"/>
                      <a:pt x="47" y="92"/>
                      <a:pt x="37" y="97"/>
                    </a:cubicBezTo>
                    <a:cubicBezTo>
                      <a:pt x="33" y="99"/>
                      <a:pt x="29" y="100"/>
                      <a:pt x="25" y="100"/>
                    </a:cubicBezTo>
                    <a:cubicBezTo>
                      <a:pt x="22" y="100"/>
                      <a:pt x="19" y="99"/>
                      <a:pt x="16" y="98"/>
                    </a:cubicBezTo>
                    <a:cubicBezTo>
                      <a:pt x="24" y="108"/>
                      <a:pt x="36" y="114"/>
                      <a:pt x="49" y="117"/>
                    </a:cubicBezTo>
                    <a:cubicBezTo>
                      <a:pt x="45" y="107"/>
                      <a:pt x="47" y="95"/>
                      <a:pt x="55" y="86"/>
                    </a:cubicBezTo>
                    <a:cubicBezTo>
                      <a:pt x="58" y="82"/>
                      <a:pt x="62" y="80"/>
                      <a:pt x="66" y="78"/>
                    </a:cubicBezTo>
                    <a:cubicBezTo>
                      <a:pt x="60" y="77"/>
                      <a:pt x="55" y="75"/>
                      <a:pt x="51" y="71"/>
                    </a:cubicBezTo>
                    <a:moveTo>
                      <a:pt x="97" y="48"/>
                    </a:moveTo>
                    <a:cubicBezTo>
                      <a:pt x="98" y="57"/>
                      <a:pt x="95" y="65"/>
                      <a:pt x="88" y="71"/>
                    </a:cubicBezTo>
                    <a:cubicBezTo>
                      <a:pt x="86" y="73"/>
                      <a:pt x="84" y="74"/>
                      <a:pt x="82" y="75"/>
                    </a:cubicBezTo>
                    <a:cubicBezTo>
                      <a:pt x="89" y="76"/>
                      <a:pt x="95" y="78"/>
                      <a:pt x="100" y="82"/>
                    </a:cubicBezTo>
                    <a:cubicBezTo>
                      <a:pt x="103" y="86"/>
                      <a:pt x="106" y="89"/>
                      <a:pt x="108" y="93"/>
                    </a:cubicBezTo>
                    <a:cubicBezTo>
                      <a:pt x="116" y="82"/>
                      <a:pt x="120" y="69"/>
                      <a:pt x="119" y="54"/>
                    </a:cubicBezTo>
                    <a:cubicBezTo>
                      <a:pt x="118" y="54"/>
                      <a:pt x="117" y="54"/>
                      <a:pt x="117" y="54"/>
                    </a:cubicBezTo>
                    <a:cubicBezTo>
                      <a:pt x="110" y="54"/>
                      <a:pt x="103" y="52"/>
                      <a:pt x="97" y="48"/>
                    </a:cubicBezTo>
                    <a:moveTo>
                      <a:pt x="60" y="0"/>
                    </a:moveTo>
                    <a:cubicBezTo>
                      <a:pt x="58" y="0"/>
                      <a:pt x="56" y="0"/>
                      <a:pt x="54" y="0"/>
                    </a:cubicBezTo>
                    <a:cubicBezTo>
                      <a:pt x="33" y="2"/>
                      <a:pt x="15" y="15"/>
                      <a:pt x="7" y="33"/>
                    </a:cubicBezTo>
                    <a:cubicBezTo>
                      <a:pt x="6" y="37"/>
                      <a:pt x="5" y="40"/>
                      <a:pt x="3" y="42"/>
                    </a:cubicBezTo>
                    <a:cubicBezTo>
                      <a:pt x="1" y="48"/>
                      <a:pt x="0" y="55"/>
                      <a:pt x="1" y="61"/>
                    </a:cubicBezTo>
                    <a:cubicBezTo>
                      <a:pt x="3" y="57"/>
                      <a:pt x="7" y="52"/>
                      <a:pt x="12" y="50"/>
                    </a:cubicBezTo>
                    <a:cubicBezTo>
                      <a:pt x="16" y="48"/>
                      <a:pt x="20" y="47"/>
                      <a:pt x="24" y="47"/>
                    </a:cubicBezTo>
                    <a:cubicBezTo>
                      <a:pt x="31" y="47"/>
                      <a:pt x="37" y="49"/>
                      <a:pt x="42" y="53"/>
                    </a:cubicBezTo>
                    <a:cubicBezTo>
                      <a:pt x="41" y="44"/>
                      <a:pt x="44" y="35"/>
                      <a:pt x="52" y="29"/>
                    </a:cubicBezTo>
                    <a:cubicBezTo>
                      <a:pt x="57" y="25"/>
                      <a:pt x="63" y="22"/>
                      <a:pt x="70" y="22"/>
                    </a:cubicBezTo>
                    <a:cubicBezTo>
                      <a:pt x="74" y="22"/>
                      <a:pt x="79" y="24"/>
                      <a:pt x="83" y="26"/>
                    </a:cubicBezTo>
                    <a:cubicBezTo>
                      <a:pt x="82" y="19"/>
                      <a:pt x="83" y="12"/>
                      <a:pt x="85" y="6"/>
                    </a:cubicBezTo>
                    <a:cubicBezTo>
                      <a:pt x="78" y="2"/>
                      <a:pt x="69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126"/>
              <p:cNvSpPr>
                <a:spLocks/>
              </p:cNvSpPr>
              <p:nvPr/>
            </p:nvSpPr>
            <p:spPr bwMode="auto">
              <a:xfrm>
                <a:off x="4552" y="1036"/>
                <a:ext cx="151" cy="144"/>
              </a:xfrm>
              <a:custGeom>
                <a:avLst/>
                <a:gdLst>
                  <a:gd name="T0" fmla="*/ 45 w 88"/>
                  <a:gd name="T1" fmla="*/ 0 h 84"/>
                  <a:gd name="T2" fmla="*/ 32 w 88"/>
                  <a:gd name="T3" fmla="*/ 2 h 84"/>
                  <a:gd name="T4" fmla="*/ 9 w 88"/>
                  <a:gd name="T5" fmla="*/ 26 h 84"/>
                  <a:gd name="T6" fmla="*/ 6 w 88"/>
                  <a:gd name="T7" fmla="*/ 27 h 84"/>
                  <a:gd name="T8" fmla="*/ 18 w 88"/>
                  <a:gd name="T9" fmla="*/ 74 h 84"/>
                  <a:gd name="T10" fmla="*/ 25 w 88"/>
                  <a:gd name="T11" fmla="*/ 79 h 84"/>
                  <a:gd name="T12" fmla="*/ 29 w 88"/>
                  <a:gd name="T13" fmla="*/ 79 h 84"/>
                  <a:gd name="T14" fmla="*/ 40 w 88"/>
                  <a:gd name="T15" fmla="*/ 84 h 84"/>
                  <a:gd name="T16" fmla="*/ 45 w 88"/>
                  <a:gd name="T17" fmla="*/ 84 h 84"/>
                  <a:gd name="T18" fmla="*/ 77 w 88"/>
                  <a:gd name="T19" fmla="*/ 69 h 84"/>
                  <a:gd name="T20" fmla="*/ 87 w 88"/>
                  <a:gd name="T21" fmla="*/ 38 h 84"/>
                  <a:gd name="T22" fmla="*/ 69 w 88"/>
                  <a:gd name="T23" fmla="*/ 17 h 84"/>
                  <a:gd name="T24" fmla="*/ 69 w 88"/>
                  <a:gd name="T25" fmla="*/ 8 h 84"/>
                  <a:gd name="T26" fmla="*/ 45 w 88"/>
                  <a:gd name="T2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84">
                    <a:moveTo>
                      <a:pt x="45" y="0"/>
                    </a:moveTo>
                    <a:cubicBezTo>
                      <a:pt x="41" y="0"/>
                      <a:pt x="36" y="1"/>
                      <a:pt x="32" y="2"/>
                    </a:cubicBezTo>
                    <a:cubicBezTo>
                      <a:pt x="30" y="14"/>
                      <a:pt x="21" y="23"/>
                      <a:pt x="9" y="26"/>
                    </a:cubicBezTo>
                    <a:cubicBezTo>
                      <a:pt x="8" y="26"/>
                      <a:pt x="7" y="27"/>
                      <a:pt x="6" y="27"/>
                    </a:cubicBezTo>
                    <a:cubicBezTo>
                      <a:pt x="0" y="43"/>
                      <a:pt x="4" y="62"/>
                      <a:pt x="18" y="74"/>
                    </a:cubicBezTo>
                    <a:cubicBezTo>
                      <a:pt x="20" y="76"/>
                      <a:pt x="23" y="78"/>
                      <a:pt x="25" y="79"/>
                    </a:cubicBezTo>
                    <a:cubicBezTo>
                      <a:pt x="26" y="79"/>
                      <a:pt x="28" y="79"/>
                      <a:pt x="29" y="79"/>
                    </a:cubicBezTo>
                    <a:cubicBezTo>
                      <a:pt x="33" y="79"/>
                      <a:pt x="37" y="81"/>
                      <a:pt x="40" y="84"/>
                    </a:cubicBezTo>
                    <a:cubicBezTo>
                      <a:pt x="42" y="84"/>
                      <a:pt x="43" y="84"/>
                      <a:pt x="45" y="84"/>
                    </a:cubicBezTo>
                    <a:cubicBezTo>
                      <a:pt x="57" y="84"/>
                      <a:pt x="69" y="79"/>
                      <a:pt x="77" y="69"/>
                    </a:cubicBezTo>
                    <a:cubicBezTo>
                      <a:pt x="85" y="60"/>
                      <a:pt x="88" y="49"/>
                      <a:pt x="87" y="38"/>
                    </a:cubicBezTo>
                    <a:cubicBezTo>
                      <a:pt x="78" y="35"/>
                      <a:pt x="71" y="27"/>
                      <a:pt x="69" y="17"/>
                    </a:cubicBezTo>
                    <a:cubicBezTo>
                      <a:pt x="69" y="14"/>
                      <a:pt x="69" y="11"/>
                      <a:pt x="69" y="8"/>
                    </a:cubicBezTo>
                    <a:cubicBezTo>
                      <a:pt x="62" y="3"/>
                      <a:pt x="54" y="0"/>
                      <a:pt x="45" y="0"/>
                    </a:cubicBezTo>
                  </a:path>
                </a:pathLst>
              </a:custGeom>
              <a:solidFill>
                <a:srgbClr val="D3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137"/>
              <p:cNvSpPr>
                <a:spLocks/>
              </p:cNvSpPr>
              <p:nvPr/>
            </p:nvSpPr>
            <p:spPr bwMode="auto">
              <a:xfrm>
                <a:off x="3494" y="2093"/>
                <a:ext cx="96" cy="69"/>
              </a:xfrm>
              <a:custGeom>
                <a:avLst/>
                <a:gdLst>
                  <a:gd name="T0" fmla="*/ 7 w 56"/>
                  <a:gd name="T1" fmla="*/ 0 h 40"/>
                  <a:gd name="T2" fmla="*/ 5 w 56"/>
                  <a:gd name="T3" fmla="*/ 28 h 40"/>
                  <a:gd name="T4" fmla="*/ 9 w 56"/>
                  <a:gd name="T5" fmla="*/ 27 h 40"/>
                  <a:gd name="T6" fmla="*/ 13 w 56"/>
                  <a:gd name="T7" fmla="*/ 26 h 40"/>
                  <a:gd name="T8" fmla="*/ 37 w 56"/>
                  <a:gd name="T9" fmla="*/ 40 h 40"/>
                  <a:gd name="T10" fmla="*/ 45 w 56"/>
                  <a:gd name="T11" fmla="*/ 35 h 40"/>
                  <a:gd name="T12" fmla="*/ 54 w 56"/>
                  <a:gd name="T13" fmla="*/ 10 h 40"/>
                  <a:gd name="T14" fmla="*/ 37 w 56"/>
                  <a:gd name="T15" fmla="*/ 22 h 40"/>
                  <a:gd name="T16" fmla="*/ 32 w 56"/>
                  <a:gd name="T17" fmla="*/ 22 h 40"/>
                  <a:gd name="T18" fmla="*/ 7 w 56"/>
                  <a:gd name="T19" fmla="*/ 2 h 40"/>
                  <a:gd name="T20" fmla="*/ 7 w 56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0">
                    <a:moveTo>
                      <a:pt x="7" y="0"/>
                    </a:moveTo>
                    <a:cubicBezTo>
                      <a:pt x="1" y="8"/>
                      <a:pt x="0" y="19"/>
                      <a:pt x="5" y="28"/>
                    </a:cubicBezTo>
                    <a:cubicBezTo>
                      <a:pt x="6" y="27"/>
                      <a:pt x="8" y="27"/>
                      <a:pt x="9" y="27"/>
                    </a:cubicBezTo>
                    <a:cubicBezTo>
                      <a:pt x="10" y="26"/>
                      <a:pt x="12" y="26"/>
                      <a:pt x="13" y="26"/>
                    </a:cubicBezTo>
                    <a:cubicBezTo>
                      <a:pt x="23" y="26"/>
                      <a:pt x="32" y="32"/>
                      <a:pt x="37" y="40"/>
                    </a:cubicBezTo>
                    <a:cubicBezTo>
                      <a:pt x="40" y="39"/>
                      <a:pt x="43" y="37"/>
                      <a:pt x="45" y="35"/>
                    </a:cubicBezTo>
                    <a:cubicBezTo>
                      <a:pt x="53" y="29"/>
                      <a:pt x="56" y="19"/>
                      <a:pt x="54" y="10"/>
                    </a:cubicBezTo>
                    <a:cubicBezTo>
                      <a:pt x="50" y="16"/>
                      <a:pt x="45" y="20"/>
                      <a:pt x="37" y="22"/>
                    </a:cubicBezTo>
                    <a:cubicBezTo>
                      <a:pt x="36" y="22"/>
                      <a:pt x="34" y="22"/>
                      <a:pt x="32" y="22"/>
                    </a:cubicBezTo>
                    <a:cubicBezTo>
                      <a:pt x="21" y="22"/>
                      <a:pt x="10" y="14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138"/>
              <p:cNvSpPr>
                <a:spLocks/>
              </p:cNvSpPr>
              <p:nvPr/>
            </p:nvSpPr>
            <p:spPr bwMode="auto">
              <a:xfrm>
                <a:off x="3499" y="2273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6 w 34"/>
                  <a:gd name="T3" fmla="*/ 4 h 31"/>
                  <a:gd name="T4" fmla="*/ 1 w 34"/>
                  <a:gd name="T5" fmla="*/ 18 h 31"/>
                  <a:gd name="T6" fmla="*/ 21 w 34"/>
                  <a:gd name="T7" fmla="*/ 31 h 31"/>
                  <a:gd name="T8" fmla="*/ 27 w 34"/>
                  <a:gd name="T9" fmla="*/ 28 h 31"/>
                  <a:gd name="T10" fmla="*/ 29 w 34"/>
                  <a:gd name="T11" fmla="*/ 6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3" y="0"/>
                      <a:pt x="9" y="2"/>
                      <a:pt x="6" y="4"/>
                    </a:cubicBezTo>
                    <a:cubicBezTo>
                      <a:pt x="2" y="8"/>
                      <a:pt x="0" y="13"/>
                      <a:pt x="1" y="18"/>
                    </a:cubicBezTo>
                    <a:cubicBezTo>
                      <a:pt x="9" y="20"/>
                      <a:pt x="16" y="25"/>
                      <a:pt x="21" y="31"/>
                    </a:cubicBezTo>
                    <a:cubicBezTo>
                      <a:pt x="23" y="31"/>
                      <a:pt x="25" y="30"/>
                      <a:pt x="27" y="28"/>
                    </a:cubicBezTo>
                    <a:cubicBezTo>
                      <a:pt x="34" y="23"/>
                      <a:pt x="34" y="12"/>
                      <a:pt x="29" y="6"/>
                    </a:cubicBezTo>
                    <a:cubicBezTo>
                      <a:pt x="26" y="2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139"/>
              <p:cNvSpPr>
                <a:spLocks/>
              </p:cNvSpPr>
              <p:nvPr/>
            </p:nvSpPr>
            <p:spPr bwMode="auto">
              <a:xfrm>
                <a:off x="3290" y="2167"/>
                <a:ext cx="127" cy="120"/>
              </a:xfrm>
              <a:custGeom>
                <a:avLst/>
                <a:gdLst>
                  <a:gd name="T0" fmla="*/ 35 w 74"/>
                  <a:gd name="T1" fmla="*/ 0 h 70"/>
                  <a:gd name="T2" fmla="*/ 12 w 74"/>
                  <a:gd name="T3" fmla="*/ 9 h 70"/>
                  <a:gd name="T4" fmla="*/ 0 w 74"/>
                  <a:gd name="T5" fmla="*/ 34 h 70"/>
                  <a:gd name="T6" fmla="*/ 3 w 74"/>
                  <a:gd name="T7" fmla="*/ 34 h 70"/>
                  <a:gd name="T8" fmla="*/ 16 w 74"/>
                  <a:gd name="T9" fmla="*/ 37 h 70"/>
                  <a:gd name="T10" fmla="*/ 21 w 74"/>
                  <a:gd name="T11" fmla="*/ 35 h 70"/>
                  <a:gd name="T12" fmla="*/ 24 w 74"/>
                  <a:gd name="T13" fmla="*/ 35 h 70"/>
                  <a:gd name="T14" fmla="*/ 37 w 74"/>
                  <a:gd name="T15" fmla="*/ 46 h 70"/>
                  <a:gd name="T16" fmla="*/ 30 w 74"/>
                  <a:gd name="T17" fmla="*/ 60 h 70"/>
                  <a:gd name="T18" fmla="*/ 29 w 74"/>
                  <a:gd name="T19" fmla="*/ 70 h 70"/>
                  <a:gd name="T20" fmla="*/ 35 w 74"/>
                  <a:gd name="T21" fmla="*/ 70 h 70"/>
                  <a:gd name="T22" fmla="*/ 58 w 74"/>
                  <a:gd name="T23" fmla="*/ 62 h 70"/>
                  <a:gd name="T24" fmla="*/ 61 w 74"/>
                  <a:gd name="T25" fmla="*/ 12 h 70"/>
                  <a:gd name="T26" fmla="*/ 35 w 74"/>
                  <a:gd name="T2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70">
                    <a:moveTo>
                      <a:pt x="35" y="0"/>
                    </a:moveTo>
                    <a:cubicBezTo>
                      <a:pt x="27" y="0"/>
                      <a:pt x="19" y="3"/>
                      <a:pt x="12" y="9"/>
                    </a:cubicBezTo>
                    <a:cubicBezTo>
                      <a:pt x="4" y="15"/>
                      <a:pt x="0" y="25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8" y="34"/>
                      <a:pt x="12" y="35"/>
                      <a:pt x="16" y="37"/>
                    </a:cubicBezTo>
                    <a:cubicBezTo>
                      <a:pt x="18" y="36"/>
                      <a:pt x="20" y="36"/>
                      <a:pt x="21" y="35"/>
                    </a:cubicBezTo>
                    <a:cubicBezTo>
                      <a:pt x="22" y="35"/>
                      <a:pt x="23" y="35"/>
                      <a:pt x="24" y="35"/>
                    </a:cubicBezTo>
                    <a:cubicBezTo>
                      <a:pt x="30" y="35"/>
                      <a:pt x="36" y="40"/>
                      <a:pt x="37" y="46"/>
                    </a:cubicBezTo>
                    <a:cubicBezTo>
                      <a:pt x="38" y="52"/>
                      <a:pt x="35" y="57"/>
                      <a:pt x="30" y="60"/>
                    </a:cubicBezTo>
                    <a:cubicBezTo>
                      <a:pt x="30" y="63"/>
                      <a:pt x="30" y="67"/>
                      <a:pt x="29" y="70"/>
                    </a:cubicBezTo>
                    <a:cubicBezTo>
                      <a:pt x="31" y="70"/>
                      <a:pt x="33" y="70"/>
                      <a:pt x="35" y="70"/>
                    </a:cubicBezTo>
                    <a:cubicBezTo>
                      <a:pt x="43" y="70"/>
                      <a:pt x="51" y="67"/>
                      <a:pt x="58" y="62"/>
                    </a:cubicBezTo>
                    <a:cubicBezTo>
                      <a:pt x="72" y="49"/>
                      <a:pt x="74" y="27"/>
                      <a:pt x="61" y="12"/>
                    </a:cubicBezTo>
                    <a:cubicBezTo>
                      <a:pt x="54" y="4"/>
                      <a:pt x="45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140"/>
              <p:cNvSpPr>
                <a:spLocks/>
              </p:cNvSpPr>
              <p:nvPr/>
            </p:nvSpPr>
            <p:spPr bwMode="auto">
              <a:xfrm>
                <a:off x="3181" y="2330"/>
                <a:ext cx="20" cy="45"/>
              </a:xfrm>
              <a:custGeom>
                <a:avLst/>
                <a:gdLst>
                  <a:gd name="T0" fmla="*/ 0 w 12"/>
                  <a:gd name="T1" fmla="*/ 0 h 26"/>
                  <a:gd name="T2" fmla="*/ 4 w 12"/>
                  <a:gd name="T3" fmla="*/ 10 h 26"/>
                  <a:gd name="T4" fmla="*/ 8 w 12"/>
                  <a:gd name="T5" fmla="*/ 26 h 26"/>
                  <a:gd name="T6" fmla="*/ 6 w 12"/>
                  <a:gd name="T7" fmla="*/ 4 h 26"/>
                  <a:gd name="T8" fmla="*/ 0 w 1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0" y="0"/>
                    </a:moveTo>
                    <a:cubicBezTo>
                      <a:pt x="1" y="3"/>
                      <a:pt x="3" y="7"/>
                      <a:pt x="4" y="10"/>
                    </a:cubicBezTo>
                    <a:cubicBezTo>
                      <a:pt x="6" y="16"/>
                      <a:pt x="7" y="21"/>
                      <a:pt x="8" y="26"/>
                    </a:cubicBezTo>
                    <a:cubicBezTo>
                      <a:pt x="12" y="20"/>
                      <a:pt x="11" y="11"/>
                      <a:pt x="6" y="4"/>
                    </a:cubicBezTo>
                    <a:cubicBezTo>
                      <a:pt x="4" y="2"/>
                      <a:pt x="2" y="1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141"/>
              <p:cNvSpPr>
                <a:spLocks/>
              </p:cNvSpPr>
              <p:nvPr/>
            </p:nvSpPr>
            <p:spPr bwMode="auto">
              <a:xfrm>
                <a:off x="3129" y="2327"/>
                <a:ext cx="65" cy="65"/>
              </a:xfrm>
              <a:custGeom>
                <a:avLst/>
                <a:gdLst>
                  <a:gd name="T0" fmla="*/ 21 w 38"/>
                  <a:gd name="T1" fmla="*/ 0 h 38"/>
                  <a:gd name="T2" fmla="*/ 9 w 38"/>
                  <a:gd name="T3" fmla="*/ 4 h 38"/>
                  <a:gd name="T4" fmla="*/ 7 w 38"/>
                  <a:gd name="T5" fmla="*/ 31 h 38"/>
                  <a:gd name="T6" fmla="*/ 21 w 38"/>
                  <a:gd name="T7" fmla="*/ 38 h 38"/>
                  <a:gd name="T8" fmla="*/ 34 w 38"/>
                  <a:gd name="T9" fmla="*/ 33 h 38"/>
                  <a:gd name="T10" fmla="*/ 38 w 38"/>
                  <a:gd name="T11" fmla="*/ 28 h 38"/>
                  <a:gd name="T12" fmla="*/ 34 w 38"/>
                  <a:gd name="T13" fmla="*/ 12 h 38"/>
                  <a:gd name="T14" fmla="*/ 30 w 38"/>
                  <a:gd name="T15" fmla="*/ 2 h 38"/>
                  <a:gd name="T16" fmla="*/ 21 w 3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35" y="32"/>
                      <a:pt x="37" y="30"/>
                      <a:pt x="38" y="28"/>
                    </a:cubicBezTo>
                    <a:cubicBezTo>
                      <a:pt x="37" y="23"/>
                      <a:pt x="36" y="18"/>
                      <a:pt x="34" y="12"/>
                    </a:cubicBezTo>
                    <a:cubicBezTo>
                      <a:pt x="33" y="9"/>
                      <a:pt x="31" y="5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142"/>
              <p:cNvSpPr>
                <a:spLocks/>
              </p:cNvSpPr>
              <p:nvPr/>
            </p:nvSpPr>
            <p:spPr bwMode="auto">
              <a:xfrm>
                <a:off x="3242" y="2009"/>
                <a:ext cx="82" cy="93"/>
              </a:xfrm>
              <a:custGeom>
                <a:avLst/>
                <a:gdLst>
                  <a:gd name="T0" fmla="*/ 24 w 48"/>
                  <a:gd name="T1" fmla="*/ 0 h 54"/>
                  <a:gd name="T2" fmla="*/ 16 w 48"/>
                  <a:gd name="T3" fmla="*/ 2 h 54"/>
                  <a:gd name="T4" fmla="*/ 5 w 48"/>
                  <a:gd name="T5" fmla="*/ 34 h 54"/>
                  <a:gd name="T6" fmla="*/ 0 w 48"/>
                  <a:gd name="T7" fmla="*/ 36 h 54"/>
                  <a:gd name="T8" fmla="*/ 5 w 48"/>
                  <a:gd name="T9" fmla="*/ 45 h 54"/>
                  <a:gd name="T10" fmla="*/ 21 w 48"/>
                  <a:gd name="T11" fmla="*/ 54 h 54"/>
                  <a:gd name="T12" fmla="*/ 21 w 48"/>
                  <a:gd name="T13" fmla="*/ 53 h 54"/>
                  <a:gd name="T14" fmla="*/ 47 w 48"/>
                  <a:gd name="T15" fmla="*/ 13 h 54"/>
                  <a:gd name="T16" fmla="*/ 48 w 48"/>
                  <a:gd name="T17" fmla="*/ 12 h 54"/>
                  <a:gd name="T18" fmla="*/ 46 w 48"/>
                  <a:gd name="T19" fmla="*/ 10 h 54"/>
                  <a:gd name="T20" fmla="*/ 39 w 48"/>
                  <a:gd name="T21" fmla="*/ 4 h 54"/>
                  <a:gd name="T22" fmla="*/ 37 w 48"/>
                  <a:gd name="T23" fmla="*/ 4 h 54"/>
                  <a:gd name="T24" fmla="*/ 24 w 48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54">
                    <a:moveTo>
                      <a:pt x="24" y="0"/>
                    </a:moveTo>
                    <a:cubicBezTo>
                      <a:pt x="21" y="1"/>
                      <a:pt x="19" y="1"/>
                      <a:pt x="16" y="2"/>
                    </a:cubicBezTo>
                    <a:cubicBezTo>
                      <a:pt x="21" y="14"/>
                      <a:pt x="16" y="27"/>
                      <a:pt x="5" y="34"/>
                    </a:cubicBezTo>
                    <a:cubicBezTo>
                      <a:pt x="3" y="35"/>
                      <a:pt x="2" y="35"/>
                      <a:pt x="0" y="36"/>
                    </a:cubicBezTo>
                    <a:cubicBezTo>
                      <a:pt x="1" y="39"/>
                      <a:pt x="2" y="42"/>
                      <a:pt x="5" y="45"/>
                    </a:cubicBezTo>
                    <a:cubicBezTo>
                      <a:pt x="9" y="50"/>
                      <a:pt x="15" y="53"/>
                      <a:pt x="21" y="54"/>
                    </a:cubicBezTo>
                    <a:cubicBezTo>
                      <a:pt x="21" y="54"/>
                      <a:pt x="21" y="53"/>
                      <a:pt x="21" y="53"/>
                    </a:cubicBezTo>
                    <a:cubicBezTo>
                      <a:pt x="17" y="34"/>
                      <a:pt x="29" y="16"/>
                      <a:pt x="47" y="13"/>
                    </a:cubicBezTo>
                    <a:cubicBezTo>
                      <a:pt x="48" y="13"/>
                      <a:pt x="48" y="13"/>
                      <a:pt x="48" y="12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4" y="7"/>
                      <a:pt x="41" y="5"/>
                      <a:pt x="39" y="4"/>
                    </a:cubicBezTo>
                    <a:cubicBezTo>
                      <a:pt x="38" y="4"/>
                      <a:pt x="38" y="4"/>
                      <a:pt x="37" y="4"/>
                    </a:cubicBezTo>
                    <a:cubicBezTo>
                      <a:pt x="32" y="4"/>
                      <a:pt x="28" y="3"/>
                      <a:pt x="2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143"/>
              <p:cNvSpPr>
                <a:spLocks/>
              </p:cNvSpPr>
              <p:nvPr/>
            </p:nvSpPr>
            <p:spPr bwMode="auto">
              <a:xfrm>
                <a:off x="3357" y="2364"/>
                <a:ext cx="98" cy="96"/>
              </a:xfrm>
              <a:custGeom>
                <a:avLst/>
                <a:gdLst>
                  <a:gd name="T0" fmla="*/ 29 w 57"/>
                  <a:gd name="T1" fmla="*/ 0 h 56"/>
                  <a:gd name="T2" fmla="*/ 11 w 57"/>
                  <a:gd name="T3" fmla="*/ 7 h 56"/>
                  <a:gd name="T4" fmla="*/ 1 w 57"/>
                  <a:gd name="T5" fmla="*/ 31 h 56"/>
                  <a:gd name="T6" fmla="*/ 7 w 57"/>
                  <a:gd name="T7" fmla="*/ 39 h 56"/>
                  <a:gd name="T8" fmla="*/ 10 w 57"/>
                  <a:gd name="T9" fmla="*/ 49 h 56"/>
                  <a:gd name="T10" fmla="*/ 25 w 57"/>
                  <a:gd name="T11" fmla="*/ 56 h 56"/>
                  <a:gd name="T12" fmla="*/ 38 w 57"/>
                  <a:gd name="T13" fmla="*/ 53 h 56"/>
                  <a:gd name="T14" fmla="*/ 41 w 57"/>
                  <a:gd name="T15" fmla="*/ 53 h 56"/>
                  <a:gd name="T16" fmla="*/ 47 w 57"/>
                  <a:gd name="T17" fmla="*/ 49 h 56"/>
                  <a:gd name="T18" fmla="*/ 56 w 57"/>
                  <a:gd name="T19" fmla="*/ 26 h 56"/>
                  <a:gd name="T20" fmla="*/ 42 w 57"/>
                  <a:gd name="T21" fmla="*/ 4 h 56"/>
                  <a:gd name="T22" fmla="*/ 42 w 57"/>
                  <a:gd name="T23" fmla="*/ 4 h 56"/>
                  <a:gd name="T24" fmla="*/ 29 w 57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6">
                    <a:moveTo>
                      <a:pt x="29" y="0"/>
                    </a:moveTo>
                    <a:cubicBezTo>
                      <a:pt x="22" y="0"/>
                      <a:pt x="16" y="3"/>
                      <a:pt x="11" y="7"/>
                    </a:cubicBezTo>
                    <a:cubicBezTo>
                      <a:pt x="3" y="13"/>
                      <a:pt x="0" y="22"/>
                      <a:pt x="1" y="31"/>
                    </a:cubicBezTo>
                    <a:cubicBezTo>
                      <a:pt x="3" y="33"/>
                      <a:pt x="5" y="36"/>
                      <a:pt x="7" y="39"/>
                    </a:cubicBezTo>
                    <a:cubicBezTo>
                      <a:pt x="9" y="42"/>
                      <a:pt x="10" y="45"/>
                      <a:pt x="10" y="49"/>
                    </a:cubicBezTo>
                    <a:cubicBezTo>
                      <a:pt x="14" y="53"/>
                      <a:pt x="19" y="55"/>
                      <a:pt x="25" y="56"/>
                    </a:cubicBezTo>
                    <a:cubicBezTo>
                      <a:pt x="29" y="54"/>
                      <a:pt x="33" y="53"/>
                      <a:pt x="38" y="53"/>
                    </a:cubicBezTo>
                    <a:cubicBezTo>
                      <a:pt x="39" y="53"/>
                      <a:pt x="40" y="53"/>
                      <a:pt x="41" y="53"/>
                    </a:cubicBezTo>
                    <a:cubicBezTo>
                      <a:pt x="43" y="52"/>
                      <a:pt x="45" y="51"/>
                      <a:pt x="47" y="49"/>
                    </a:cubicBezTo>
                    <a:cubicBezTo>
                      <a:pt x="54" y="43"/>
                      <a:pt x="57" y="35"/>
                      <a:pt x="56" y="26"/>
                    </a:cubicBezTo>
                    <a:cubicBezTo>
                      <a:pt x="49" y="21"/>
                      <a:pt x="44" y="13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8" y="2"/>
                      <a:pt x="33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144"/>
              <p:cNvSpPr>
                <a:spLocks noEditPoints="1"/>
              </p:cNvSpPr>
              <p:nvPr/>
            </p:nvSpPr>
            <p:spPr bwMode="auto">
              <a:xfrm>
                <a:off x="3136" y="2222"/>
                <a:ext cx="39" cy="10"/>
              </a:xfrm>
              <a:custGeom>
                <a:avLst/>
                <a:gdLst>
                  <a:gd name="T0" fmla="*/ 23 w 23"/>
                  <a:gd name="T1" fmla="*/ 1 h 6"/>
                  <a:gd name="T2" fmla="*/ 21 w 23"/>
                  <a:gd name="T3" fmla="*/ 2 h 6"/>
                  <a:gd name="T4" fmla="*/ 15 w 23"/>
                  <a:gd name="T5" fmla="*/ 3 h 6"/>
                  <a:gd name="T6" fmla="*/ 18 w 23"/>
                  <a:gd name="T7" fmla="*/ 6 h 6"/>
                  <a:gd name="T8" fmla="*/ 20 w 23"/>
                  <a:gd name="T9" fmla="*/ 4 h 6"/>
                  <a:gd name="T10" fmla="*/ 23 w 23"/>
                  <a:gd name="T11" fmla="*/ 1 h 6"/>
                  <a:gd name="T12" fmla="*/ 0 w 23"/>
                  <a:gd name="T13" fmla="*/ 0 h 6"/>
                  <a:gd name="T14" fmla="*/ 1 w 23"/>
                  <a:gd name="T15" fmla="*/ 2 h 6"/>
                  <a:gd name="T16" fmla="*/ 6 w 23"/>
                  <a:gd name="T17" fmla="*/ 6 h 6"/>
                  <a:gd name="T18" fmla="*/ 8 w 23"/>
                  <a:gd name="T19" fmla="*/ 3 h 6"/>
                  <a:gd name="T20" fmla="*/ 0 w 2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6">
                    <a:moveTo>
                      <a:pt x="23" y="1"/>
                    </a:moveTo>
                    <a:cubicBezTo>
                      <a:pt x="22" y="2"/>
                      <a:pt x="21" y="2"/>
                      <a:pt x="21" y="2"/>
                    </a:cubicBezTo>
                    <a:cubicBezTo>
                      <a:pt x="19" y="3"/>
                      <a:pt x="17" y="3"/>
                      <a:pt x="15" y="3"/>
                    </a:cubicBezTo>
                    <a:cubicBezTo>
                      <a:pt x="16" y="4"/>
                      <a:pt x="17" y="5"/>
                      <a:pt x="18" y="6"/>
                    </a:cubicBezTo>
                    <a:cubicBezTo>
                      <a:pt x="19" y="5"/>
                      <a:pt x="20" y="5"/>
                      <a:pt x="20" y="4"/>
                    </a:cubicBezTo>
                    <a:cubicBezTo>
                      <a:pt x="21" y="3"/>
                      <a:pt x="22" y="2"/>
                      <a:pt x="23" y="1"/>
                    </a:cubicBezTo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3" y="4"/>
                      <a:pt x="4" y="5"/>
                      <a:pt x="6" y="6"/>
                    </a:cubicBezTo>
                    <a:cubicBezTo>
                      <a:pt x="6" y="5"/>
                      <a:pt x="7" y="4"/>
                      <a:pt x="8" y="3"/>
                    </a:cubicBezTo>
                    <a:cubicBezTo>
                      <a:pt x="5" y="3"/>
                      <a:pt x="3" y="2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145"/>
              <p:cNvSpPr>
                <a:spLocks/>
              </p:cNvSpPr>
              <p:nvPr/>
            </p:nvSpPr>
            <p:spPr bwMode="auto">
              <a:xfrm>
                <a:off x="3251" y="2440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3 w 16"/>
                  <a:gd name="T3" fmla="*/ 2 h 14"/>
                  <a:gd name="T4" fmla="*/ 2 w 16"/>
                  <a:gd name="T5" fmla="*/ 12 h 14"/>
                  <a:gd name="T6" fmla="*/ 8 w 16"/>
                  <a:gd name="T7" fmla="*/ 14 h 14"/>
                  <a:gd name="T8" fmla="*/ 12 w 16"/>
                  <a:gd name="T9" fmla="*/ 13 h 14"/>
                  <a:gd name="T10" fmla="*/ 13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0" y="4"/>
                      <a:pt x="0" y="9"/>
                      <a:pt x="2" y="12"/>
                    </a:cubicBezTo>
                    <a:cubicBezTo>
                      <a:pt x="4" y="14"/>
                      <a:pt x="6" y="14"/>
                      <a:pt x="8" y="14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5" y="10"/>
                      <a:pt x="16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146"/>
              <p:cNvSpPr>
                <a:spLocks/>
              </p:cNvSpPr>
              <p:nvPr/>
            </p:nvSpPr>
            <p:spPr bwMode="auto">
              <a:xfrm>
                <a:off x="3400" y="1963"/>
                <a:ext cx="70" cy="65"/>
              </a:xfrm>
              <a:custGeom>
                <a:avLst/>
                <a:gdLst>
                  <a:gd name="T0" fmla="*/ 22 w 41"/>
                  <a:gd name="T1" fmla="*/ 0 h 38"/>
                  <a:gd name="T2" fmla="*/ 9 w 41"/>
                  <a:gd name="T3" fmla="*/ 5 h 38"/>
                  <a:gd name="T4" fmla="*/ 7 w 41"/>
                  <a:gd name="T5" fmla="*/ 32 h 38"/>
                  <a:gd name="T6" fmla="*/ 17 w 41"/>
                  <a:gd name="T7" fmla="*/ 38 h 38"/>
                  <a:gd name="T8" fmla="*/ 39 w 41"/>
                  <a:gd name="T9" fmla="*/ 19 h 38"/>
                  <a:gd name="T10" fmla="*/ 41 w 41"/>
                  <a:gd name="T11" fmla="*/ 19 h 38"/>
                  <a:gd name="T12" fmla="*/ 36 w 41"/>
                  <a:gd name="T13" fmla="*/ 7 h 38"/>
                  <a:gd name="T14" fmla="*/ 22 w 41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8">
                    <a:moveTo>
                      <a:pt x="22" y="0"/>
                    </a:moveTo>
                    <a:cubicBezTo>
                      <a:pt x="17" y="0"/>
                      <a:pt x="13" y="2"/>
                      <a:pt x="9" y="5"/>
                    </a:cubicBezTo>
                    <a:cubicBezTo>
                      <a:pt x="1" y="12"/>
                      <a:pt x="0" y="24"/>
                      <a:pt x="7" y="32"/>
                    </a:cubicBezTo>
                    <a:cubicBezTo>
                      <a:pt x="10" y="35"/>
                      <a:pt x="14" y="37"/>
                      <a:pt x="17" y="38"/>
                    </a:cubicBezTo>
                    <a:cubicBezTo>
                      <a:pt x="20" y="28"/>
                      <a:pt x="29" y="21"/>
                      <a:pt x="39" y="19"/>
                    </a:cubicBezTo>
                    <a:cubicBezTo>
                      <a:pt x="40" y="19"/>
                      <a:pt x="40" y="19"/>
                      <a:pt x="41" y="19"/>
                    </a:cubicBezTo>
                    <a:cubicBezTo>
                      <a:pt x="41" y="15"/>
                      <a:pt x="39" y="10"/>
                      <a:pt x="36" y="7"/>
                    </a:cubicBezTo>
                    <a:cubicBezTo>
                      <a:pt x="32" y="3"/>
                      <a:pt x="27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147"/>
              <p:cNvSpPr>
                <a:spLocks/>
              </p:cNvSpPr>
              <p:nvPr/>
            </p:nvSpPr>
            <p:spPr bwMode="auto">
              <a:xfrm>
                <a:off x="3676" y="2484"/>
                <a:ext cx="116" cy="100"/>
              </a:xfrm>
              <a:custGeom>
                <a:avLst/>
                <a:gdLst>
                  <a:gd name="T0" fmla="*/ 34 w 68"/>
                  <a:gd name="T1" fmla="*/ 0 h 58"/>
                  <a:gd name="T2" fmla="*/ 10 w 68"/>
                  <a:gd name="T3" fmla="*/ 11 h 58"/>
                  <a:gd name="T4" fmla="*/ 9 w 68"/>
                  <a:gd name="T5" fmla="*/ 50 h 58"/>
                  <a:gd name="T6" fmla="*/ 13 w 68"/>
                  <a:gd name="T7" fmla="*/ 48 h 58"/>
                  <a:gd name="T8" fmla="*/ 26 w 68"/>
                  <a:gd name="T9" fmla="*/ 44 h 58"/>
                  <a:gd name="T10" fmla="*/ 50 w 68"/>
                  <a:gd name="T11" fmla="*/ 58 h 58"/>
                  <a:gd name="T12" fmla="*/ 50 w 68"/>
                  <a:gd name="T13" fmla="*/ 58 h 58"/>
                  <a:gd name="T14" fmla="*/ 57 w 68"/>
                  <a:gd name="T15" fmla="*/ 51 h 58"/>
                  <a:gd name="T16" fmla="*/ 54 w 68"/>
                  <a:gd name="T17" fmla="*/ 8 h 58"/>
                  <a:gd name="T18" fmla="*/ 34 w 68"/>
                  <a:gd name="T1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8">
                    <a:moveTo>
                      <a:pt x="34" y="0"/>
                    </a:moveTo>
                    <a:cubicBezTo>
                      <a:pt x="25" y="0"/>
                      <a:pt x="16" y="4"/>
                      <a:pt x="10" y="11"/>
                    </a:cubicBezTo>
                    <a:cubicBezTo>
                      <a:pt x="0" y="22"/>
                      <a:pt x="0" y="39"/>
                      <a:pt x="9" y="50"/>
                    </a:cubicBezTo>
                    <a:cubicBezTo>
                      <a:pt x="11" y="49"/>
                      <a:pt x="12" y="49"/>
                      <a:pt x="13" y="48"/>
                    </a:cubicBezTo>
                    <a:cubicBezTo>
                      <a:pt x="17" y="45"/>
                      <a:pt x="22" y="44"/>
                      <a:pt x="26" y="44"/>
                    </a:cubicBezTo>
                    <a:cubicBezTo>
                      <a:pt x="36" y="44"/>
                      <a:pt x="45" y="49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56"/>
                      <a:pt x="55" y="54"/>
                      <a:pt x="57" y="51"/>
                    </a:cubicBezTo>
                    <a:cubicBezTo>
                      <a:pt x="68" y="38"/>
                      <a:pt x="67" y="19"/>
                      <a:pt x="54" y="8"/>
                    </a:cubicBezTo>
                    <a:cubicBezTo>
                      <a:pt x="48" y="3"/>
                      <a:pt x="41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148"/>
              <p:cNvSpPr>
                <a:spLocks/>
              </p:cNvSpPr>
              <p:nvPr/>
            </p:nvSpPr>
            <p:spPr bwMode="auto">
              <a:xfrm>
                <a:off x="3725" y="2719"/>
                <a:ext cx="41" cy="11"/>
              </a:xfrm>
              <a:custGeom>
                <a:avLst/>
                <a:gdLst>
                  <a:gd name="T0" fmla="*/ 13 w 24"/>
                  <a:gd name="T1" fmla="*/ 0 h 6"/>
                  <a:gd name="T2" fmla="*/ 0 w 24"/>
                  <a:gd name="T3" fmla="*/ 6 h 6"/>
                  <a:gd name="T4" fmla="*/ 15 w 24"/>
                  <a:gd name="T5" fmla="*/ 3 h 6"/>
                  <a:gd name="T6" fmla="*/ 24 w 24"/>
                  <a:gd name="T7" fmla="*/ 4 h 6"/>
                  <a:gd name="T8" fmla="*/ 13 w 2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3" y="0"/>
                    </a:moveTo>
                    <a:cubicBezTo>
                      <a:pt x="8" y="0"/>
                      <a:pt x="3" y="2"/>
                      <a:pt x="0" y="6"/>
                    </a:cubicBezTo>
                    <a:cubicBezTo>
                      <a:pt x="5" y="4"/>
                      <a:pt x="10" y="3"/>
                      <a:pt x="15" y="3"/>
                    </a:cubicBezTo>
                    <a:cubicBezTo>
                      <a:pt x="18" y="3"/>
                      <a:pt x="21" y="3"/>
                      <a:pt x="24" y="4"/>
                    </a:cubicBezTo>
                    <a:cubicBezTo>
                      <a:pt x="20" y="1"/>
                      <a:pt x="17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149"/>
              <p:cNvSpPr>
                <a:spLocks/>
              </p:cNvSpPr>
              <p:nvPr/>
            </p:nvSpPr>
            <p:spPr bwMode="auto">
              <a:xfrm>
                <a:off x="3487" y="2627"/>
                <a:ext cx="93" cy="22"/>
              </a:xfrm>
              <a:custGeom>
                <a:avLst/>
                <a:gdLst>
                  <a:gd name="T0" fmla="*/ 24 w 54"/>
                  <a:gd name="T1" fmla="*/ 0 h 13"/>
                  <a:gd name="T2" fmla="*/ 0 w 54"/>
                  <a:gd name="T3" fmla="*/ 8 h 13"/>
                  <a:gd name="T4" fmla="*/ 18 w 54"/>
                  <a:gd name="T5" fmla="*/ 6 h 13"/>
                  <a:gd name="T6" fmla="*/ 54 w 54"/>
                  <a:gd name="T7" fmla="*/ 13 h 13"/>
                  <a:gd name="T8" fmla="*/ 50 w 54"/>
                  <a:gd name="T9" fmla="*/ 10 h 13"/>
                  <a:gd name="T10" fmla="*/ 24 w 54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24" y="0"/>
                    </a:moveTo>
                    <a:cubicBezTo>
                      <a:pt x="15" y="0"/>
                      <a:pt x="7" y="3"/>
                      <a:pt x="0" y="8"/>
                    </a:cubicBezTo>
                    <a:cubicBezTo>
                      <a:pt x="6" y="6"/>
                      <a:pt x="12" y="6"/>
                      <a:pt x="18" y="6"/>
                    </a:cubicBezTo>
                    <a:cubicBezTo>
                      <a:pt x="30" y="6"/>
                      <a:pt x="42" y="8"/>
                      <a:pt x="54" y="13"/>
                    </a:cubicBezTo>
                    <a:cubicBezTo>
                      <a:pt x="53" y="12"/>
                      <a:pt x="52" y="11"/>
                      <a:pt x="50" y="10"/>
                    </a:cubicBezTo>
                    <a:cubicBezTo>
                      <a:pt x="43" y="4"/>
                      <a:pt x="33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150"/>
              <p:cNvSpPr>
                <a:spLocks/>
              </p:cNvSpPr>
              <p:nvPr/>
            </p:nvSpPr>
            <p:spPr bwMode="auto">
              <a:xfrm>
                <a:off x="3448" y="2637"/>
                <a:ext cx="156" cy="132"/>
              </a:xfrm>
              <a:custGeom>
                <a:avLst/>
                <a:gdLst>
                  <a:gd name="T0" fmla="*/ 41 w 91"/>
                  <a:gd name="T1" fmla="*/ 0 h 77"/>
                  <a:gd name="T2" fmla="*/ 23 w 91"/>
                  <a:gd name="T3" fmla="*/ 2 h 77"/>
                  <a:gd name="T4" fmla="*/ 15 w 91"/>
                  <a:gd name="T5" fmla="*/ 9 h 77"/>
                  <a:gd name="T6" fmla="*/ 20 w 91"/>
                  <a:gd name="T7" fmla="*/ 67 h 77"/>
                  <a:gd name="T8" fmla="*/ 46 w 91"/>
                  <a:gd name="T9" fmla="*/ 77 h 77"/>
                  <a:gd name="T10" fmla="*/ 72 w 91"/>
                  <a:gd name="T11" fmla="*/ 68 h 77"/>
                  <a:gd name="T12" fmla="*/ 70 w 91"/>
                  <a:gd name="T13" fmla="*/ 68 h 77"/>
                  <a:gd name="T14" fmla="*/ 59 w 91"/>
                  <a:gd name="T15" fmla="*/ 61 h 77"/>
                  <a:gd name="T16" fmla="*/ 64 w 91"/>
                  <a:gd name="T17" fmla="*/ 43 h 77"/>
                  <a:gd name="T18" fmla="*/ 70 w 91"/>
                  <a:gd name="T19" fmla="*/ 42 h 77"/>
                  <a:gd name="T20" fmla="*/ 82 w 91"/>
                  <a:gd name="T21" fmla="*/ 48 h 77"/>
                  <a:gd name="T22" fmla="*/ 83 w 91"/>
                  <a:gd name="T23" fmla="*/ 54 h 77"/>
                  <a:gd name="T24" fmla="*/ 77 w 91"/>
                  <a:gd name="T25" fmla="*/ 7 h 77"/>
                  <a:gd name="T26" fmla="*/ 41 w 91"/>
                  <a:gd name="T2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77">
                    <a:moveTo>
                      <a:pt x="41" y="0"/>
                    </a:moveTo>
                    <a:cubicBezTo>
                      <a:pt x="35" y="0"/>
                      <a:pt x="29" y="0"/>
                      <a:pt x="23" y="2"/>
                    </a:cubicBezTo>
                    <a:cubicBezTo>
                      <a:pt x="20" y="4"/>
                      <a:pt x="17" y="6"/>
                      <a:pt x="15" y="9"/>
                    </a:cubicBezTo>
                    <a:cubicBezTo>
                      <a:pt x="0" y="26"/>
                      <a:pt x="2" y="52"/>
                      <a:pt x="20" y="67"/>
                    </a:cubicBezTo>
                    <a:cubicBezTo>
                      <a:pt x="27" y="74"/>
                      <a:pt x="37" y="77"/>
                      <a:pt x="46" y="77"/>
                    </a:cubicBezTo>
                    <a:cubicBezTo>
                      <a:pt x="56" y="77"/>
                      <a:pt x="65" y="74"/>
                      <a:pt x="72" y="68"/>
                    </a:cubicBezTo>
                    <a:cubicBezTo>
                      <a:pt x="72" y="68"/>
                      <a:pt x="71" y="68"/>
                      <a:pt x="70" y="68"/>
                    </a:cubicBezTo>
                    <a:cubicBezTo>
                      <a:pt x="66" y="68"/>
                      <a:pt x="61" y="66"/>
                      <a:pt x="59" y="61"/>
                    </a:cubicBezTo>
                    <a:cubicBezTo>
                      <a:pt x="55" y="55"/>
                      <a:pt x="57" y="47"/>
                      <a:pt x="64" y="43"/>
                    </a:cubicBezTo>
                    <a:cubicBezTo>
                      <a:pt x="66" y="42"/>
                      <a:pt x="68" y="42"/>
                      <a:pt x="70" y="42"/>
                    </a:cubicBezTo>
                    <a:cubicBezTo>
                      <a:pt x="75" y="42"/>
                      <a:pt x="79" y="44"/>
                      <a:pt x="82" y="48"/>
                    </a:cubicBezTo>
                    <a:cubicBezTo>
                      <a:pt x="83" y="50"/>
                      <a:pt x="83" y="52"/>
                      <a:pt x="83" y="54"/>
                    </a:cubicBezTo>
                    <a:cubicBezTo>
                      <a:pt x="91" y="39"/>
                      <a:pt x="89" y="20"/>
                      <a:pt x="77" y="7"/>
                    </a:cubicBezTo>
                    <a:cubicBezTo>
                      <a:pt x="65" y="2"/>
                      <a:pt x="53" y="0"/>
                      <a:pt x="4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151"/>
              <p:cNvSpPr>
                <a:spLocks/>
              </p:cNvSpPr>
              <p:nvPr/>
            </p:nvSpPr>
            <p:spPr bwMode="auto">
              <a:xfrm>
                <a:off x="3299" y="2886"/>
                <a:ext cx="75" cy="36"/>
              </a:xfrm>
              <a:custGeom>
                <a:avLst/>
                <a:gdLst>
                  <a:gd name="T0" fmla="*/ 27 w 44"/>
                  <a:gd name="T1" fmla="*/ 0 h 21"/>
                  <a:gd name="T2" fmla="*/ 26 w 44"/>
                  <a:gd name="T3" fmla="*/ 2 h 21"/>
                  <a:gd name="T4" fmla="*/ 11 w 44"/>
                  <a:gd name="T5" fmla="*/ 8 h 21"/>
                  <a:gd name="T6" fmla="*/ 0 w 44"/>
                  <a:gd name="T7" fmla="*/ 4 h 21"/>
                  <a:gd name="T8" fmla="*/ 7 w 44"/>
                  <a:gd name="T9" fmla="*/ 16 h 21"/>
                  <a:gd name="T10" fmla="*/ 22 w 44"/>
                  <a:gd name="T11" fmla="*/ 21 h 21"/>
                  <a:gd name="T12" fmla="*/ 39 w 44"/>
                  <a:gd name="T13" fmla="*/ 14 h 21"/>
                  <a:gd name="T14" fmla="*/ 44 w 44"/>
                  <a:gd name="T15" fmla="*/ 2 h 21"/>
                  <a:gd name="T16" fmla="*/ 39 w 44"/>
                  <a:gd name="T17" fmla="*/ 3 h 21"/>
                  <a:gd name="T18" fmla="*/ 29 w 44"/>
                  <a:gd name="T19" fmla="*/ 0 h 21"/>
                  <a:gd name="T20" fmla="*/ 27 w 44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21">
                    <a:moveTo>
                      <a:pt x="27" y="0"/>
                    </a:moveTo>
                    <a:cubicBezTo>
                      <a:pt x="27" y="0"/>
                      <a:pt x="26" y="1"/>
                      <a:pt x="26" y="2"/>
                    </a:cubicBezTo>
                    <a:cubicBezTo>
                      <a:pt x="22" y="6"/>
                      <a:pt x="17" y="8"/>
                      <a:pt x="11" y="8"/>
                    </a:cubicBezTo>
                    <a:cubicBezTo>
                      <a:pt x="7" y="8"/>
                      <a:pt x="3" y="7"/>
                      <a:pt x="0" y="4"/>
                    </a:cubicBezTo>
                    <a:cubicBezTo>
                      <a:pt x="1" y="9"/>
                      <a:pt x="3" y="13"/>
                      <a:pt x="7" y="16"/>
                    </a:cubicBezTo>
                    <a:cubicBezTo>
                      <a:pt x="11" y="20"/>
                      <a:pt x="17" y="21"/>
                      <a:pt x="22" y="21"/>
                    </a:cubicBezTo>
                    <a:cubicBezTo>
                      <a:pt x="28" y="21"/>
                      <a:pt x="34" y="19"/>
                      <a:pt x="39" y="14"/>
                    </a:cubicBezTo>
                    <a:cubicBezTo>
                      <a:pt x="42" y="10"/>
                      <a:pt x="43" y="6"/>
                      <a:pt x="44" y="2"/>
                    </a:cubicBezTo>
                    <a:cubicBezTo>
                      <a:pt x="42" y="2"/>
                      <a:pt x="41" y="3"/>
                      <a:pt x="39" y="3"/>
                    </a:cubicBezTo>
                    <a:cubicBezTo>
                      <a:pt x="36" y="3"/>
                      <a:pt x="32" y="2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152"/>
              <p:cNvSpPr>
                <a:spLocks noEditPoints="1"/>
              </p:cNvSpPr>
              <p:nvPr/>
            </p:nvSpPr>
            <p:spPr bwMode="auto">
              <a:xfrm>
                <a:off x="3371" y="2486"/>
                <a:ext cx="106" cy="72"/>
              </a:xfrm>
              <a:custGeom>
                <a:avLst/>
                <a:gdLst>
                  <a:gd name="T0" fmla="*/ 0 w 62"/>
                  <a:gd name="T1" fmla="*/ 24 h 42"/>
                  <a:gd name="T2" fmla="*/ 9 w 62"/>
                  <a:gd name="T3" fmla="*/ 38 h 42"/>
                  <a:gd name="T4" fmla="*/ 16 w 62"/>
                  <a:gd name="T5" fmla="*/ 42 h 42"/>
                  <a:gd name="T6" fmla="*/ 15 w 62"/>
                  <a:gd name="T7" fmla="*/ 39 h 42"/>
                  <a:gd name="T8" fmla="*/ 16 w 62"/>
                  <a:gd name="T9" fmla="*/ 25 h 42"/>
                  <a:gd name="T10" fmla="*/ 16 w 62"/>
                  <a:gd name="T11" fmla="*/ 25 h 42"/>
                  <a:gd name="T12" fmla="*/ 11 w 62"/>
                  <a:gd name="T13" fmla="*/ 25 h 42"/>
                  <a:gd name="T14" fmla="*/ 0 w 62"/>
                  <a:gd name="T15" fmla="*/ 24 h 42"/>
                  <a:gd name="T16" fmla="*/ 59 w 62"/>
                  <a:gd name="T17" fmla="*/ 0 h 42"/>
                  <a:gd name="T18" fmla="*/ 51 w 62"/>
                  <a:gd name="T19" fmla="*/ 9 h 42"/>
                  <a:gd name="T20" fmla="*/ 62 w 62"/>
                  <a:gd name="T21" fmla="*/ 16 h 42"/>
                  <a:gd name="T22" fmla="*/ 59 w 62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42">
                    <a:moveTo>
                      <a:pt x="0" y="24"/>
                    </a:moveTo>
                    <a:cubicBezTo>
                      <a:pt x="2" y="29"/>
                      <a:pt x="5" y="34"/>
                      <a:pt x="9" y="38"/>
                    </a:cubicBezTo>
                    <a:cubicBezTo>
                      <a:pt x="11" y="40"/>
                      <a:pt x="13" y="41"/>
                      <a:pt x="16" y="42"/>
                    </a:cubicBezTo>
                    <a:cubicBezTo>
                      <a:pt x="15" y="41"/>
                      <a:pt x="15" y="40"/>
                      <a:pt x="15" y="39"/>
                    </a:cubicBezTo>
                    <a:cubicBezTo>
                      <a:pt x="14" y="34"/>
                      <a:pt x="15" y="29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4" y="25"/>
                      <a:pt x="13" y="25"/>
                      <a:pt x="11" y="25"/>
                    </a:cubicBezTo>
                    <a:cubicBezTo>
                      <a:pt x="7" y="25"/>
                      <a:pt x="3" y="25"/>
                      <a:pt x="0" y="24"/>
                    </a:cubicBezTo>
                    <a:moveTo>
                      <a:pt x="59" y="0"/>
                    </a:moveTo>
                    <a:cubicBezTo>
                      <a:pt x="57" y="3"/>
                      <a:pt x="54" y="6"/>
                      <a:pt x="51" y="9"/>
                    </a:cubicBezTo>
                    <a:cubicBezTo>
                      <a:pt x="55" y="10"/>
                      <a:pt x="59" y="13"/>
                      <a:pt x="62" y="16"/>
                    </a:cubicBezTo>
                    <a:cubicBezTo>
                      <a:pt x="62" y="10"/>
                      <a:pt x="61" y="5"/>
                      <a:pt x="5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153"/>
              <p:cNvSpPr>
                <a:spLocks/>
              </p:cNvSpPr>
              <p:nvPr/>
            </p:nvSpPr>
            <p:spPr bwMode="auto">
              <a:xfrm>
                <a:off x="3364" y="2455"/>
                <a:ext cx="108" cy="74"/>
              </a:xfrm>
              <a:custGeom>
                <a:avLst/>
                <a:gdLst>
                  <a:gd name="T0" fmla="*/ 37 w 63"/>
                  <a:gd name="T1" fmla="*/ 0 h 43"/>
                  <a:gd name="T2" fmla="*/ 25 w 63"/>
                  <a:gd name="T3" fmla="*/ 3 h 43"/>
                  <a:gd name="T4" fmla="*/ 21 w 63"/>
                  <a:gd name="T5" fmla="*/ 3 h 43"/>
                  <a:gd name="T6" fmla="*/ 10 w 63"/>
                  <a:gd name="T7" fmla="*/ 11 h 43"/>
                  <a:gd name="T8" fmla="*/ 4 w 63"/>
                  <a:gd name="T9" fmla="*/ 42 h 43"/>
                  <a:gd name="T10" fmla="*/ 15 w 63"/>
                  <a:gd name="T11" fmla="*/ 43 h 43"/>
                  <a:gd name="T12" fmla="*/ 20 w 63"/>
                  <a:gd name="T13" fmla="*/ 43 h 43"/>
                  <a:gd name="T14" fmla="*/ 20 w 63"/>
                  <a:gd name="T15" fmla="*/ 43 h 43"/>
                  <a:gd name="T16" fmla="*/ 41 w 63"/>
                  <a:gd name="T17" fmla="*/ 26 h 43"/>
                  <a:gd name="T18" fmla="*/ 46 w 63"/>
                  <a:gd name="T19" fmla="*/ 25 h 43"/>
                  <a:gd name="T20" fmla="*/ 55 w 63"/>
                  <a:gd name="T21" fmla="*/ 27 h 43"/>
                  <a:gd name="T22" fmla="*/ 63 w 63"/>
                  <a:gd name="T23" fmla="*/ 18 h 43"/>
                  <a:gd name="T24" fmla="*/ 55 w 63"/>
                  <a:gd name="T25" fmla="*/ 7 h 43"/>
                  <a:gd name="T26" fmla="*/ 37 w 63"/>
                  <a:gd name="T2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43">
                    <a:moveTo>
                      <a:pt x="37" y="0"/>
                    </a:moveTo>
                    <a:cubicBezTo>
                      <a:pt x="33" y="2"/>
                      <a:pt x="29" y="3"/>
                      <a:pt x="25" y="3"/>
                    </a:cubicBezTo>
                    <a:cubicBezTo>
                      <a:pt x="23" y="3"/>
                      <a:pt x="22" y="3"/>
                      <a:pt x="21" y="3"/>
                    </a:cubicBezTo>
                    <a:cubicBezTo>
                      <a:pt x="17" y="5"/>
                      <a:pt x="13" y="7"/>
                      <a:pt x="10" y="11"/>
                    </a:cubicBezTo>
                    <a:cubicBezTo>
                      <a:pt x="2" y="20"/>
                      <a:pt x="0" y="32"/>
                      <a:pt x="4" y="42"/>
                    </a:cubicBezTo>
                    <a:cubicBezTo>
                      <a:pt x="7" y="43"/>
                      <a:pt x="11" y="43"/>
                      <a:pt x="15" y="43"/>
                    </a:cubicBezTo>
                    <a:cubicBezTo>
                      <a:pt x="17" y="43"/>
                      <a:pt x="18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4" y="34"/>
                      <a:pt x="31" y="27"/>
                      <a:pt x="41" y="26"/>
                    </a:cubicBezTo>
                    <a:cubicBezTo>
                      <a:pt x="43" y="25"/>
                      <a:pt x="44" y="25"/>
                      <a:pt x="46" y="25"/>
                    </a:cubicBezTo>
                    <a:cubicBezTo>
                      <a:pt x="49" y="25"/>
                      <a:pt x="52" y="26"/>
                      <a:pt x="55" y="27"/>
                    </a:cubicBezTo>
                    <a:cubicBezTo>
                      <a:pt x="58" y="24"/>
                      <a:pt x="61" y="21"/>
                      <a:pt x="63" y="18"/>
                    </a:cubicBezTo>
                    <a:cubicBezTo>
                      <a:pt x="61" y="14"/>
                      <a:pt x="58" y="11"/>
                      <a:pt x="55" y="7"/>
                    </a:cubicBezTo>
                    <a:cubicBezTo>
                      <a:pt x="50" y="3"/>
                      <a:pt x="44" y="1"/>
                      <a:pt x="3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154"/>
              <p:cNvSpPr>
                <a:spLocks/>
              </p:cNvSpPr>
              <p:nvPr/>
            </p:nvSpPr>
            <p:spPr bwMode="auto">
              <a:xfrm>
                <a:off x="3400" y="2455"/>
                <a:ext cx="27" cy="5"/>
              </a:xfrm>
              <a:custGeom>
                <a:avLst/>
                <a:gdLst>
                  <a:gd name="T0" fmla="*/ 13 w 16"/>
                  <a:gd name="T1" fmla="*/ 0 h 3"/>
                  <a:gd name="T2" fmla="*/ 0 w 16"/>
                  <a:gd name="T3" fmla="*/ 3 h 3"/>
                  <a:gd name="T4" fmla="*/ 4 w 16"/>
                  <a:gd name="T5" fmla="*/ 3 h 3"/>
                  <a:gd name="T6" fmla="*/ 16 w 16"/>
                  <a:gd name="T7" fmla="*/ 0 h 3"/>
                  <a:gd name="T8" fmla="*/ 13 w 1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">
                    <a:moveTo>
                      <a:pt x="13" y="0"/>
                    </a:moveTo>
                    <a:cubicBezTo>
                      <a:pt x="8" y="0"/>
                      <a:pt x="4" y="1"/>
                      <a:pt x="0" y="3"/>
                    </a:cubicBezTo>
                    <a:cubicBezTo>
                      <a:pt x="1" y="3"/>
                      <a:pt x="2" y="3"/>
                      <a:pt x="4" y="3"/>
                    </a:cubicBezTo>
                    <a:cubicBezTo>
                      <a:pt x="8" y="3"/>
                      <a:pt x="12" y="2"/>
                      <a:pt x="16" y="0"/>
                    </a:cubicBezTo>
                    <a:cubicBezTo>
                      <a:pt x="15" y="0"/>
                      <a:pt x="14" y="0"/>
                      <a:pt x="13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155"/>
              <p:cNvSpPr>
                <a:spLocks/>
              </p:cNvSpPr>
              <p:nvPr/>
            </p:nvSpPr>
            <p:spPr bwMode="auto">
              <a:xfrm>
                <a:off x="3573" y="2853"/>
                <a:ext cx="115" cy="105"/>
              </a:xfrm>
              <a:custGeom>
                <a:avLst/>
                <a:gdLst>
                  <a:gd name="T0" fmla="*/ 45 w 67"/>
                  <a:gd name="T1" fmla="*/ 0 h 61"/>
                  <a:gd name="T2" fmla="*/ 37 w 67"/>
                  <a:gd name="T3" fmla="*/ 12 h 61"/>
                  <a:gd name="T4" fmla="*/ 0 w 67"/>
                  <a:gd name="T5" fmla="*/ 40 h 61"/>
                  <a:gd name="T6" fmla="*/ 10 w 67"/>
                  <a:gd name="T7" fmla="*/ 55 h 61"/>
                  <a:gd name="T8" fmla="*/ 20 w 67"/>
                  <a:gd name="T9" fmla="*/ 61 h 61"/>
                  <a:gd name="T10" fmla="*/ 27 w 67"/>
                  <a:gd name="T11" fmla="*/ 38 h 61"/>
                  <a:gd name="T12" fmla="*/ 41 w 67"/>
                  <a:gd name="T13" fmla="*/ 33 h 61"/>
                  <a:gd name="T14" fmla="*/ 57 w 67"/>
                  <a:gd name="T15" fmla="*/ 40 h 61"/>
                  <a:gd name="T16" fmla="*/ 60 w 67"/>
                  <a:gd name="T17" fmla="*/ 45 h 61"/>
                  <a:gd name="T18" fmla="*/ 53 w 67"/>
                  <a:gd name="T19" fmla="*/ 5 h 61"/>
                  <a:gd name="T20" fmla="*/ 45 w 67"/>
                  <a:gd name="T2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61">
                    <a:moveTo>
                      <a:pt x="45" y="0"/>
                    </a:moveTo>
                    <a:cubicBezTo>
                      <a:pt x="43" y="4"/>
                      <a:pt x="40" y="8"/>
                      <a:pt x="37" y="12"/>
                    </a:cubicBezTo>
                    <a:cubicBezTo>
                      <a:pt x="27" y="25"/>
                      <a:pt x="14" y="34"/>
                      <a:pt x="0" y="40"/>
                    </a:cubicBezTo>
                    <a:cubicBezTo>
                      <a:pt x="2" y="46"/>
                      <a:pt x="5" y="51"/>
                      <a:pt x="10" y="55"/>
                    </a:cubicBezTo>
                    <a:cubicBezTo>
                      <a:pt x="13" y="57"/>
                      <a:pt x="17" y="60"/>
                      <a:pt x="20" y="61"/>
                    </a:cubicBezTo>
                    <a:cubicBezTo>
                      <a:pt x="18" y="53"/>
                      <a:pt x="20" y="44"/>
                      <a:pt x="27" y="38"/>
                    </a:cubicBezTo>
                    <a:cubicBezTo>
                      <a:pt x="31" y="35"/>
                      <a:pt x="36" y="33"/>
                      <a:pt x="41" y="33"/>
                    </a:cubicBezTo>
                    <a:cubicBezTo>
                      <a:pt x="47" y="33"/>
                      <a:pt x="53" y="36"/>
                      <a:pt x="57" y="40"/>
                    </a:cubicBezTo>
                    <a:cubicBezTo>
                      <a:pt x="58" y="42"/>
                      <a:pt x="59" y="43"/>
                      <a:pt x="60" y="45"/>
                    </a:cubicBezTo>
                    <a:cubicBezTo>
                      <a:pt x="67" y="32"/>
                      <a:pt x="64" y="15"/>
                      <a:pt x="53" y="5"/>
                    </a:cubicBezTo>
                    <a:cubicBezTo>
                      <a:pt x="50" y="3"/>
                      <a:pt x="47" y="1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156"/>
              <p:cNvSpPr>
                <a:spLocks/>
              </p:cNvSpPr>
              <p:nvPr/>
            </p:nvSpPr>
            <p:spPr bwMode="auto">
              <a:xfrm>
                <a:off x="3569" y="2848"/>
                <a:ext cx="81" cy="74"/>
              </a:xfrm>
              <a:custGeom>
                <a:avLst/>
                <a:gdLst>
                  <a:gd name="T0" fmla="*/ 33 w 47"/>
                  <a:gd name="T1" fmla="*/ 0 h 43"/>
                  <a:gd name="T2" fmla="*/ 8 w 47"/>
                  <a:gd name="T3" fmla="*/ 11 h 43"/>
                  <a:gd name="T4" fmla="*/ 7 w 47"/>
                  <a:gd name="T5" fmla="*/ 12 h 43"/>
                  <a:gd name="T6" fmla="*/ 0 w 47"/>
                  <a:gd name="T7" fmla="*/ 31 h 43"/>
                  <a:gd name="T8" fmla="*/ 2 w 47"/>
                  <a:gd name="T9" fmla="*/ 43 h 43"/>
                  <a:gd name="T10" fmla="*/ 39 w 47"/>
                  <a:gd name="T11" fmla="*/ 15 h 43"/>
                  <a:gd name="T12" fmla="*/ 47 w 47"/>
                  <a:gd name="T13" fmla="*/ 3 h 43"/>
                  <a:gd name="T14" fmla="*/ 33 w 47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3">
                    <a:moveTo>
                      <a:pt x="33" y="0"/>
                    </a:moveTo>
                    <a:cubicBezTo>
                      <a:pt x="24" y="0"/>
                      <a:pt x="15" y="4"/>
                      <a:pt x="8" y="11"/>
                    </a:cubicBezTo>
                    <a:cubicBezTo>
                      <a:pt x="8" y="12"/>
                      <a:pt x="8" y="12"/>
                      <a:pt x="7" y="12"/>
                    </a:cubicBezTo>
                    <a:cubicBezTo>
                      <a:pt x="9" y="19"/>
                      <a:pt x="6" y="26"/>
                      <a:pt x="0" y="31"/>
                    </a:cubicBezTo>
                    <a:cubicBezTo>
                      <a:pt x="0" y="35"/>
                      <a:pt x="1" y="39"/>
                      <a:pt x="2" y="43"/>
                    </a:cubicBezTo>
                    <a:cubicBezTo>
                      <a:pt x="16" y="37"/>
                      <a:pt x="29" y="28"/>
                      <a:pt x="39" y="15"/>
                    </a:cubicBezTo>
                    <a:cubicBezTo>
                      <a:pt x="42" y="11"/>
                      <a:pt x="45" y="7"/>
                      <a:pt x="47" y="3"/>
                    </a:cubicBezTo>
                    <a:cubicBezTo>
                      <a:pt x="42" y="1"/>
                      <a:pt x="38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157"/>
              <p:cNvSpPr>
                <a:spLocks/>
              </p:cNvSpPr>
              <p:nvPr/>
            </p:nvSpPr>
            <p:spPr bwMode="auto">
              <a:xfrm>
                <a:off x="3273" y="2685"/>
                <a:ext cx="55" cy="55"/>
              </a:xfrm>
              <a:custGeom>
                <a:avLst/>
                <a:gdLst>
                  <a:gd name="T0" fmla="*/ 15 w 32"/>
                  <a:gd name="T1" fmla="*/ 0 h 32"/>
                  <a:gd name="T2" fmla="*/ 3 w 32"/>
                  <a:gd name="T3" fmla="*/ 6 h 32"/>
                  <a:gd name="T4" fmla="*/ 0 w 32"/>
                  <a:gd name="T5" fmla="*/ 10 h 32"/>
                  <a:gd name="T6" fmla="*/ 5 w 32"/>
                  <a:gd name="T7" fmla="*/ 29 h 32"/>
                  <a:gd name="T8" fmla="*/ 15 w 32"/>
                  <a:gd name="T9" fmla="*/ 32 h 32"/>
                  <a:gd name="T10" fmla="*/ 27 w 32"/>
                  <a:gd name="T11" fmla="*/ 27 h 32"/>
                  <a:gd name="T12" fmla="*/ 25 w 32"/>
                  <a:gd name="T13" fmla="*/ 4 h 32"/>
                  <a:gd name="T14" fmla="*/ 15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5" y="0"/>
                    </a:moveTo>
                    <a:cubicBezTo>
                      <a:pt x="10" y="0"/>
                      <a:pt x="6" y="2"/>
                      <a:pt x="3" y="6"/>
                    </a:cubicBezTo>
                    <a:cubicBezTo>
                      <a:pt x="1" y="7"/>
                      <a:pt x="1" y="9"/>
                      <a:pt x="0" y="10"/>
                    </a:cubicBezTo>
                    <a:cubicBezTo>
                      <a:pt x="4" y="16"/>
                      <a:pt x="6" y="23"/>
                      <a:pt x="5" y="29"/>
                    </a:cubicBezTo>
                    <a:cubicBezTo>
                      <a:pt x="8" y="31"/>
                      <a:pt x="11" y="32"/>
                      <a:pt x="15" y="32"/>
                    </a:cubicBezTo>
                    <a:cubicBezTo>
                      <a:pt x="19" y="32"/>
                      <a:pt x="24" y="30"/>
                      <a:pt x="27" y="27"/>
                    </a:cubicBezTo>
                    <a:cubicBezTo>
                      <a:pt x="32" y="20"/>
                      <a:pt x="32" y="10"/>
                      <a:pt x="25" y="4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158"/>
              <p:cNvSpPr>
                <a:spLocks/>
              </p:cNvSpPr>
              <p:nvPr/>
            </p:nvSpPr>
            <p:spPr bwMode="auto">
              <a:xfrm>
                <a:off x="3451" y="2966"/>
                <a:ext cx="28" cy="24"/>
              </a:xfrm>
              <a:custGeom>
                <a:avLst/>
                <a:gdLst>
                  <a:gd name="T0" fmla="*/ 3 w 16"/>
                  <a:gd name="T1" fmla="*/ 0 h 14"/>
                  <a:gd name="T2" fmla="*/ 4 w 16"/>
                  <a:gd name="T3" fmla="*/ 12 h 14"/>
                  <a:gd name="T4" fmla="*/ 9 w 16"/>
                  <a:gd name="T5" fmla="*/ 14 h 14"/>
                  <a:gd name="T6" fmla="*/ 16 w 16"/>
                  <a:gd name="T7" fmla="*/ 11 h 14"/>
                  <a:gd name="T8" fmla="*/ 16 w 16"/>
                  <a:gd name="T9" fmla="*/ 10 h 14"/>
                  <a:gd name="T10" fmla="*/ 12 w 16"/>
                  <a:gd name="T11" fmla="*/ 9 h 14"/>
                  <a:gd name="T12" fmla="*/ 3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3" y="0"/>
                    </a:moveTo>
                    <a:cubicBezTo>
                      <a:pt x="0" y="3"/>
                      <a:pt x="0" y="9"/>
                      <a:pt x="4" y="12"/>
                    </a:cubicBezTo>
                    <a:cubicBezTo>
                      <a:pt x="5" y="13"/>
                      <a:pt x="7" y="14"/>
                      <a:pt x="9" y="14"/>
                    </a:cubicBezTo>
                    <a:cubicBezTo>
                      <a:pt x="12" y="14"/>
                      <a:pt x="14" y="13"/>
                      <a:pt x="16" y="11"/>
                    </a:cubicBezTo>
                    <a:cubicBezTo>
                      <a:pt x="16" y="11"/>
                      <a:pt x="16" y="10"/>
                      <a:pt x="16" y="10"/>
                    </a:cubicBezTo>
                    <a:cubicBezTo>
                      <a:pt x="15" y="10"/>
                      <a:pt x="14" y="9"/>
                      <a:pt x="12" y="9"/>
                    </a:cubicBezTo>
                    <a:cubicBezTo>
                      <a:pt x="8" y="7"/>
                      <a:pt x="5" y="4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159"/>
              <p:cNvSpPr>
                <a:spLocks/>
              </p:cNvSpPr>
              <p:nvPr/>
            </p:nvSpPr>
            <p:spPr bwMode="auto">
              <a:xfrm>
                <a:off x="3545" y="2375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8 w 50"/>
                  <a:gd name="T3" fmla="*/ 7 h 45"/>
                  <a:gd name="T4" fmla="*/ 10 w 50"/>
                  <a:gd name="T5" fmla="*/ 39 h 45"/>
                  <a:gd name="T6" fmla="*/ 25 w 50"/>
                  <a:gd name="T7" fmla="*/ 45 h 45"/>
                  <a:gd name="T8" fmla="*/ 42 w 50"/>
                  <a:gd name="T9" fmla="*/ 37 h 45"/>
                  <a:gd name="T10" fmla="*/ 40 w 50"/>
                  <a:gd name="T11" fmla="*/ 5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2" y="2"/>
                      <a:pt x="8" y="7"/>
                    </a:cubicBezTo>
                    <a:cubicBezTo>
                      <a:pt x="0" y="17"/>
                      <a:pt x="1" y="31"/>
                      <a:pt x="10" y="39"/>
                    </a:cubicBezTo>
                    <a:cubicBezTo>
                      <a:pt x="14" y="43"/>
                      <a:pt x="20" y="45"/>
                      <a:pt x="25" y="45"/>
                    </a:cubicBezTo>
                    <a:cubicBezTo>
                      <a:pt x="31" y="45"/>
                      <a:pt x="38" y="42"/>
                      <a:pt x="42" y="37"/>
                    </a:cubicBezTo>
                    <a:cubicBezTo>
                      <a:pt x="50" y="27"/>
                      <a:pt x="49" y="13"/>
                      <a:pt x="40" y="5"/>
                    </a:cubicBezTo>
                    <a:cubicBezTo>
                      <a:pt x="35" y="1"/>
                      <a:pt x="30" y="0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160"/>
              <p:cNvSpPr>
                <a:spLocks/>
              </p:cNvSpPr>
              <p:nvPr/>
            </p:nvSpPr>
            <p:spPr bwMode="auto">
              <a:xfrm>
                <a:off x="3730" y="2786"/>
                <a:ext cx="105" cy="91"/>
              </a:xfrm>
              <a:custGeom>
                <a:avLst/>
                <a:gdLst>
                  <a:gd name="T0" fmla="*/ 47 w 61"/>
                  <a:gd name="T1" fmla="*/ 0 h 53"/>
                  <a:gd name="T2" fmla="*/ 30 w 61"/>
                  <a:gd name="T3" fmla="*/ 28 h 53"/>
                  <a:gd name="T4" fmla="*/ 13 w 61"/>
                  <a:gd name="T5" fmla="*/ 32 h 53"/>
                  <a:gd name="T6" fmla="*/ 0 w 61"/>
                  <a:gd name="T7" fmla="*/ 30 h 53"/>
                  <a:gd name="T8" fmla="*/ 6 w 61"/>
                  <a:gd name="T9" fmla="*/ 43 h 53"/>
                  <a:gd name="T10" fmla="*/ 29 w 61"/>
                  <a:gd name="T11" fmla="*/ 53 h 53"/>
                  <a:gd name="T12" fmla="*/ 48 w 61"/>
                  <a:gd name="T13" fmla="*/ 45 h 53"/>
                  <a:gd name="T14" fmla="*/ 51 w 61"/>
                  <a:gd name="T15" fmla="*/ 4 h 53"/>
                  <a:gd name="T16" fmla="*/ 47 w 61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53">
                    <a:moveTo>
                      <a:pt x="47" y="0"/>
                    </a:moveTo>
                    <a:cubicBezTo>
                      <a:pt x="46" y="11"/>
                      <a:pt x="40" y="22"/>
                      <a:pt x="30" y="28"/>
                    </a:cubicBezTo>
                    <a:cubicBezTo>
                      <a:pt x="24" y="31"/>
                      <a:pt x="18" y="32"/>
                      <a:pt x="13" y="32"/>
                    </a:cubicBezTo>
                    <a:cubicBezTo>
                      <a:pt x="8" y="32"/>
                      <a:pt x="4" y="31"/>
                      <a:pt x="0" y="30"/>
                    </a:cubicBezTo>
                    <a:cubicBezTo>
                      <a:pt x="1" y="34"/>
                      <a:pt x="3" y="39"/>
                      <a:pt x="6" y="43"/>
                    </a:cubicBezTo>
                    <a:cubicBezTo>
                      <a:pt x="12" y="49"/>
                      <a:pt x="20" y="53"/>
                      <a:pt x="29" y="53"/>
                    </a:cubicBezTo>
                    <a:cubicBezTo>
                      <a:pt x="35" y="53"/>
                      <a:pt x="42" y="50"/>
                      <a:pt x="48" y="45"/>
                    </a:cubicBezTo>
                    <a:cubicBezTo>
                      <a:pt x="60" y="35"/>
                      <a:pt x="61" y="16"/>
                      <a:pt x="51" y="4"/>
                    </a:cubicBezTo>
                    <a:cubicBezTo>
                      <a:pt x="49" y="2"/>
                      <a:pt x="48" y="1"/>
                      <a:pt x="4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161"/>
              <p:cNvSpPr>
                <a:spLocks/>
              </p:cNvSpPr>
              <p:nvPr/>
            </p:nvSpPr>
            <p:spPr bwMode="auto">
              <a:xfrm>
                <a:off x="3950" y="2809"/>
                <a:ext cx="68" cy="61"/>
              </a:xfrm>
              <a:custGeom>
                <a:avLst/>
                <a:gdLst>
                  <a:gd name="T0" fmla="*/ 20 w 40"/>
                  <a:gd name="T1" fmla="*/ 0 h 36"/>
                  <a:gd name="T2" fmla="*/ 8 w 40"/>
                  <a:gd name="T3" fmla="*/ 5 h 36"/>
                  <a:gd name="T4" fmla="*/ 6 w 40"/>
                  <a:gd name="T5" fmla="*/ 30 h 36"/>
                  <a:gd name="T6" fmla="*/ 20 w 40"/>
                  <a:gd name="T7" fmla="*/ 36 h 36"/>
                  <a:gd name="T8" fmla="*/ 31 w 40"/>
                  <a:gd name="T9" fmla="*/ 32 h 36"/>
                  <a:gd name="T10" fmla="*/ 33 w 40"/>
                  <a:gd name="T11" fmla="*/ 6 h 36"/>
                  <a:gd name="T12" fmla="*/ 20 w 40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6">
                    <a:moveTo>
                      <a:pt x="20" y="0"/>
                    </a:moveTo>
                    <a:cubicBezTo>
                      <a:pt x="15" y="0"/>
                      <a:pt x="11" y="2"/>
                      <a:pt x="8" y="5"/>
                    </a:cubicBezTo>
                    <a:cubicBezTo>
                      <a:pt x="0" y="11"/>
                      <a:pt x="0" y="23"/>
                      <a:pt x="6" y="30"/>
                    </a:cubicBezTo>
                    <a:cubicBezTo>
                      <a:pt x="10" y="34"/>
                      <a:pt x="15" y="36"/>
                      <a:pt x="20" y="36"/>
                    </a:cubicBezTo>
                    <a:cubicBezTo>
                      <a:pt x="24" y="36"/>
                      <a:pt x="28" y="35"/>
                      <a:pt x="31" y="32"/>
                    </a:cubicBezTo>
                    <a:cubicBezTo>
                      <a:pt x="39" y="25"/>
                      <a:pt x="40" y="14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162"/>
              <p:cNvSpPr>
                <a:spLocks/>
              </p:cNvSpPr>
              <p:nvPr/>
            </p:nvSpPr>
            <p:spPr bwMode="auto">
              <a:xfrm>
                <a:off x="3831" y="2973"/>
                <a:ext cx="139" cy="95"/>
              </a:xfrm>
              <a:custGeom>
                <a:avLst/>
                <a:gdLst>
                  <a:gd name="T0" fmla="*/ 42 w 81"/>
                  <a:gd name="T1" fmla="*/ 0 h 55"/>
                  <a:gd name="T2" fmla="*/ 16 w 81"/>
                  <a:gd name="T3" fmla="*/ 10 h 55"/>
                  <a:gd name="T4" fmla="*/ 6 w 81"/>
                  <a:gd name="T5" fmla="*/ 55 h 55"/>
                  <a:gd name="T6" fmla="*/ 11 w 81"/>
                  <a:gd name="T7" fmla="*/ 47 h 55"/>
                  <a:gd name="T8" fmla="*/ 50 w 81"/>
                  <a:gd name="T9" fmla="*/ 27 h 55"/>
                  <a:gd name="T10" fmla="*/ 79 w 81"/>
                  <a:gd name="T11" fmla="*/ 37 h 55"/>
                  <a:gd name="T12" fmla="*/ 81 w 81"/>
                  <a:gd name="T13" fmla="*/ 38 h 55"/>
                  <a:gd name="T14" fmla="*/ 72 w 81"/>
                  <a:gd name="T15" fmla="*/ 14 h 55"/>
                  <a:gd name="T16" fmla="*/ 42 w 81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55">
                    <a:moveTo>
                      <a:pt x="42" y="0"/>
                    </a:moveTo>
                    <a:cubicBezTo>
                      <a:pt x="33" y="0"/>
                      <a:pt x="24" y="4"/>
                      <a:pt x="16" y="10"/>
                    </a:cubicBezTo>
                    <a:cubicBezTo>
                      <a:pt x="3" y="21"/>
                      <a:pt x="0" y="39"/>
                      <a:pt x="6" y="55"/>
                    </a:cubicBezTo>
                    <a:cubicBezTo>
                      <a:pt x="7" y="52"/>
                      <a:pt x="9" y="49"/>
                      <a:pt x="11" y="47"/>
                    </a:cubicBezTo>
                    <a:cubicBezTo>
                      <a:pt x="20" y="34"/>
                      <a:pt x="35" y="27"/>
                      <a:pt x="50" y="27"/>
                    </a:cubicBezTo>
                    <a:cubicBezTo>
                      <a:pt x="60" y="27"/>
                      <a:pt x="71" y="30"/>
                      <a:pt x="79" y="37"/>
                    </a:cubicBezTo>
                    <a:cubicBezTo>
                      <a:pt x="80" y="37"/>
                      <a:pt x="81" y="38"/>
                      <a:pt x="81" y="38"/>
                    </a:cubicBezTo>
                    <a:cubicBezTo>
                      <a:pt x="81" y="30"/>
                      <a:pt x="78" y="21"/>
                      <a:pt x="72" y="14"/>
                    </a:cubicBezTo>
                    <a:cubicBezTo>
                      <a:pt x="64" y="5"/>
                      <a:pt x="53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163"/>
              <p:cNvSpPr>
                <a:spLocks/>
              </p:cNvSpPr>
              <p:nvPr/>
            </p:nvSpPr>
            <p:spPr bwMode="auto">
              <a:xfrm>
                <a:off x="4015" y="3213"/>
                <a:ext cx="68" cy="66"/>
              </a:xfrm>
              <a:custGeom>
                <a:avLst/>
                <a:gdLst>
                  <a:gd name="T0" fmla="*/ 33 w 40"/>
                  <a:gd name="T1" fmla="*/ 0 h 38"/>
                  <a:gd name="T2" fmla="*/ 9 w 40"/>
                  <a:gd name="T3" fmla="*/ 13 h 38"/>
                  <a:gd name="T4" fmla="*/ 2 w 40"/>
                  <a:gd name="T5" fmla="*/ 12 h 38"/>
                  <a:gd name="T6" fmla="*/ 7 w 40"/>
                  <a:gd name="T7" fmla="*/ 33 h 38"/>
                  <a:gd name="T8" fmla="*/ 13 w 40"/>
                  <a:gd name="T9" fmla="*/ 38 h 38"/>
                  <a:gd name="T10" fmla="*/ 40 w 40"/>
                  <a:gd name="T11" fmla="*/ 6 h 38"/>
                  <a:gd name="T12" fmla="*/ 39 w 40"/>
                  <a:gd name="T13" fmla="*/ 5 h 38"/>
                  <a:gd name="T14" fmla="*/ 33 w 4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8">
                    <a:moveTo>
                      <a:pt x="33" y="0"/>
                    </a:moveTo>
                    <a:cubicBezTo>
                      <a:pt x="28" y="8"/>
                      <a:pt x="19" y="13"/>
                      <a:pt x="9" y="13"/>
                    </a:cubicBezTo>
                    <a:cubicBezTo>
                      <a:pt x="7" y="13"/>
                      <a:pt x="5" y="12"/>
                      <a:pt x="2" y="12"/>
                    </a:cubicBezTo>
                    <a:cubicBezTo>
                      <a:pt x="0" y="19"/>
                      <a:pt x="1" y="27"/>
                      <a:pt x="7" y="33"/>
                    </a:cubicBezTo>
                    <a:cubicBezTo>
                      <a:pt x="8" y="35"/>
                      <a:pt x="11" y="37"/>
                      <a:pt x="13" y="38"/>
                    </a:cubicBezTo>
                    <a:cubicBezTo>
                      <a:pt x="18" y="24"/>
                      <a:pt x="28" y="13"/>
                      <a:pt x="40" y="6"/>
                    </a:cubicBezTo>
                    <a:cubicBezTo>
                      <a:pt x="40" y="6"/>
                      <a:pt x="39" y="5"/>
                      <a:pt x="39" y="5"/>
                    </a:cubicBezTo>
                    <a:cubicBezTo>
                      <a:pt x="37" y="3"/>
                      <a:pt x="35" y="1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164"/>
              <p:cNvSpPr>
                <a:spLocks/>
              </p:cNvSpPr>
              <p:nvPr/>
            </p:nvSpPr>
            <p:spPr bwMode="auto">
              <a:xfrm>
                <a:off x="3655" y="3064"/>
                <a:ext cx="115" cy="105"/>
              </a:xfrm>
              <a:custGeom>
                <a:avLst/>
                <a:gdLst>
                  <a:gd name="T0" fmla="*/ 34 w 67"/>
                  <a:gd name="T1" fmla="*/ 0 h 61"/>
                  <a:gd name="T2" fmla="*/ 13 w 67"/>
                  <a:gd name="T3" fmla="*/ 8 h 61"/>
                  <a:gd name="T4" fmla="*/ 11 w 67"/>
                  <a:gd name="T5" fmla="*/ 50 h 61"/>
                  <a:gd name="T6" fmla="*/ 34 w 67"/>
                  <a:gd name="T7" fmla="*/ 61 h 61"/>
                  <a:gd name="T8" fmla="*/ 54 w 67"/>
                  <a:gd name="T9" fmla="*/ 53 h 61"/>
                  <a:gd name="T10" fmla="*/ 56 w 67"/>
                  <a:gd name="T11" fmla="*/ 10 h 61"/>
                  <a:gd name="T12" fmla="*/ 34 w 67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61">
                    <a:moveTo>
                      <a:pt x="34" y="0"/>
                    </a:moveTo>
                    <a:cubicBezTo>
                      <a:pt x="26" y="0"/>
                      <a:pt x="19" y="2"/>
                      <a:pt x="13" y="8"/>
                    </a:cubicBezTo>
                    <a:cubicBezTo>
                      <a:pt x="1" y="19"/>
                      <a:pt x="0" y="38"/>
                      <a:pt x="11" y="50"/>
                    </a:cubicBezTo>
                    <a:cubicBezTo>
                      <a:pt x="17" y="57"/>
                      <a:pt x="25" y="61"/>
                      <a:pt x="34" y="61"/>
                    </a:cubicBezTo>
                    <a:cubicBezTo>
                      <a:pt x="41" y="61"/>
                      <a:pt x="48" y="58"/>
                      <a:pt x="54" y="53"/>
                    </a:cubicBezTo>
                    <a:cubicBezTo>
                      <a:pt x="66" y="42"/>
                      <a:pt x="67" y="23"/>
                      <a:pt x="56" y="10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165"/>
              <p:cNvSpPr>
                <a:spLocks/>
              </p:cNvSpPr>
              <p:nvPr/>
            </p:nvSpPr>
            <p:spPr bwMode="auto">
              <a:xfrm>
                <a:off x="4051" y="2922"/>
                <a:ext cx="119" cy="106"/>
              </a:xfrm>
              <a:custGeom>
                <a:avLst/>
                <a:gdLst>
                  <a:gd name="T0" fmla="*/ 35 w 70"/>
                  <a:gd name="T1" fmla="*/ 0 h 62"/>
                  <a:gd name="T2" fmla="*/ 14 w 70"/>
                  <a:gd name="T3" fmla="*/ 7 h 62"/>
                  <a:gd name="T4" fmla="*/ 11 w 70"/>
                  <a:gd name="T5" fmla="*/ 52 h 62"/>
                  <a:gd name="T6" fmla="*/ 35 w 70"/>
                  <a:gd name="T7" fmla="*/ 62 h 62"/>
                  <a:gd name="T8" fmla="*/ 51 w 70"/>
                  <a:gd name="T9" fmla="*/ 57 h 62"/>
                  <a:gd name="T10" fmla="*/ 55 w 70"/>
                  <a:gd name="T11" fmla="*/ 55 h 62"/>
                  <a:gd name="T12" fmla="*/ 56 w 70"/>
                  <a:gd name="T13" fmla="*/ 54 h 62"/>
                  <a:gd name="T14" fmla="*/ 58 w 70"/>
                  <a:gd name="T15" fmla="*/ 10 h 62"/>
                  <a:gd name="T16" fmla="*/ 35 w 70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2">
                    <a:moveTo>
                      <a:pt x="35" y="0"/>
                    </a:moveTo>
                    <a:cubicBezTo>
                      <a:pt x="28" y="0"/>
                      <a:pt x="20" y="2"/>
                      <a:pt x="14" y="7"/>
                    </a:cubicBezTo>
                    <a:cubicBezTo>
                      <a:pt x="1" y="19"/>
                      <a:pt x="0" y="39"/>
                      <a:pt x="11" y="52"/>
                    </a:cubicBezTo>
                    <a:cubicBezTo>
                      <a:pt x="18" y="58"/>
                      <a:pt x="26" y="62"/>
                      <a:pt x="35" y="62"/>
                    </a:cubicBezTo>
                    <a:cubicBezTo>
                      <a:pt x="41" y="62"/>
                      <a:pt x="46" y="61"/>
                      <a:pt x="51" y="57"/>
                    </a:cubicBezTo>
                    <a:cubicBezTo>
                      <a:pt x="52" y="57"/>
                      <a:pt x="54" y="56"/>
                      <a:pt x="55" y="55"/>
                    </a:cubicBezTo>
                    <a:cubicBezTo>
                      <a:pt x="55" y="55"/>
                      <a:pt x="55" y="54"/>
                      <a:pt x="56" y="54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3"/>
                      <a:pt x="44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166"/>
              <p:cNvSpPr>
                <a:spLocks/>
              </p:cNvSpPr>
              <p:nvPr/>
            </p:nvSpPr>
            <p:spPr bwMode="auto">
              <a:xfrm>
                <a:off x="3859" y="3234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3 h 30"/>
                  <a:gd name="T4" fmla="*/ 6 w 34"/>
                  <a:gd name="T5" fmla="*/ 25 h 30"/>
                  <a:gd name="T6" fmla="*/ 17 w 34"/>
                  <a:gd name="T7" fmla="*/ 30 h 30"/>
                  <a:gd name="T8" fmla="*/ 27 w 34"/>
                  <a:gd name="T9" fmla="*/ 26 h 30"/>
                  <a:gd name="T10" fmla="*/ 28 w 34"/>
                  <a:gd name="T11" fmla="*/ 5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6" y="25"/>
                    </a:cubicBezTo>
                    <a:cubicBezTo>
                      <a:pt x="9" y="28"/>
                      <a:pt x="13" y="30"/>
                      <a:pt x="17" y="30"/>
                    </a:cubicBezTo>
                    <a:cubicBezTo>
                      <a:pt x="21" y="30"/>
                      <a:pt x="24" y="29"/>
                      <a:pt x="27" y="26"/>
                    </a:cubicBezTo>
                    <a:cubicBezTo>
                      <a:pt x="33" y="21"/>
                      <a:pt x="34" y="11"/>
                      <a:pt x="28" y="5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167"/>
              <p:cNvSpPr>
                <a:spLocks/>
              </p:cNvSpPr>
              <p:nvPr/>
            </p:nvSpPr>
            <p:spPr bwMode="auto">
              <a:xfrm>
                <a:off x="4141" y="3121"/>
                <a:ext cx="31" cy="27"/>
              </a:xfrm>
              <a:custGeom>
                <a:avLst/>
                <a:gdLst>
                  <a:gd name="T0" fmla="*/ 7 w 18"/>
                  <a:gd name="T1" fmla="*/ 0 h 16"/>
                  <a:gd name="T2" fmla="*/ 4 w 18"/>
                  <a:gd name="T3" fmla="*/ 2 h 16"/>
                  <a:gd name="T4" fmla="*/ 3 w 18"/>
                  <a:gd name="T5" fmla="*/ 13 h 16"/>
                  <a:gd name="T6" fmla="*/ 9 w 18"/>
                  <a:gd name="T7" fmla="*/ 16 h 16"/>
                  <a:gd name="T8" fmla="*/ 14 w 18"/>
                  <a:gd name="T9" fmla="*/ 14 h 16"/>
                  <a:gd name="T10" fmla="*/ 15 w 18"/>
                  <a:gd name="T11" fmla="*/ 2 h 16"/>
                  <a:gd name="T12" fmla="*/ 15 w 18"/>
                  <a:gd name="T13" fmla="*/ 2 h 16"/>
                  <a:gd name="T14" fmla="*/ 7 w 18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6">
                    <a:moveTo>
                      <a:pt x="7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5" y="15"/>
                      <a:pt x="7" y="16"/>
                      <a:pt x="9" y="16"/>
                    </a:cubicBezTo>
                    <a:cubicBezTo>
                      <a:pt x="11" y="16"/>
                      <a:pt x="13" y="15"/>
                      <a:pt x="14" y="14"/>
                    </a:cubicBezTo>
                    <a:cubicBezTo>
                      <a:pt x="18" y="11"/>
                      <a:pt x="18" y="6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2" y="1"/>
                      <a:pt x="10" y="1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168"/>
              <p:cNvSpPr>
                <a:spLocks/>
              </p:cNvSpPr>
              <p:nvPr/>
            </p:nvSpPr>
            <p:spPr bwMode="auto">
              <a:xfrm>
                <a:off x="3607" y="2930"/>
                <a:ext cx="75" cy="54"/>
              </a:xfrm>
              <a:custGeom>
                <a:avLst/>
                <a:gdLst>
                  <a:gd name="T0" fmla="*/ 40 w 44"/>
                  <a:gd name="T1" fmla="*/ 0 h 31"/>
                  <a:gd name="T2" fmla="*/ 36 w 44"/>
                  <a:gd name="T3" fmla="*/ 6 h 31"/>
                  <a:gd name="T4" fmla="*/ 11 w 44"/>
                  <a:gd name="T5" fmla="*/ 18 h 31"/>
                  <a:gd name="T6" fmla="*/ 0 w 44"/>
                  <a:gd name="T7" fmla="*/ 16 h 31"/>
                  <a:gd name="T8" fmla="*/ 5 w 44"/>
                  <a:gd name="T9" fmla="*/ 24 h 31"/>
                  <a:gd name="T10" fmla="*/ 7 w 44"/>
                  <a:gd name="T11" fmla="*/ 26 h 31"/>
                  <a:gd name="T12" fmla="*/ 9 w 44"/>
                  <a:gd name="T13" fmla="*/ 25 h 31"/>
                  <a:gd name="T14" fmla="*/ 12 w 44"/>
                  <a:gd name="T15" fmla="*/ 24 h 31"/>
                  <a:gd name="T16" fmla="*/ 18 w 44"/>
                  <a:gd name="T17" fmla="*/ 27 h 31"/>
                  <a:gd name="T18" fmla="*/ 19 w 44"/>
                  <a:gd name="T19" fmla="*/ 31 h 31"/>
                  <a:gd name="T20" fmla="*/ 21 w 44"/>
                  <a:gd name="T21" fmla="*/ 31 h 31"/>
                  <a:gd name="T22" fmla="*/ 35 w 44"/>
                  <a:gd name="T23" fmla="*/ 26 h 31"/>
                  <a:gd name="T24" fmla="*/ 40 w 44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1">
                    <a:moveTo>
                      <a:pt x="40" y="0"/>
                    </a:moveTo>
                    <a:cubicBezTo>
                      <a:pt x="39" y="2"/>
                      <a:pt x="38" y="4"/>
                      <a:pt x="36" y="6"/>
                    </a:cubicBezTo>
                    <a:cubicBezTo>
                      <a:pt x="29" y="14"/>
                      <a:pt x="20" y="18"/>
                      <a:pt x="11" y="18"/>
                    </a:cubicBezTo>
                    <a:cubicBezTo>
                      <a:pt x="7" y="18"/>
                      <a:pt x="4" y="17"/>
                      <a:pt x="0" y="16"/>
                    </a:cubicBezTo>
                    <a:cubicBezTo>
                      <a:pt x="1" y="19"/>
                      <a:pt x="3" y="21"/>
                      <a:pt x="5" y="24"/>
                    </a:cubicBezTo>
                    <a:cubicBezTo>
                      <a:pt x="6" y="25"/>
                      <a:pt x="6" y="25"/>
                      <a:pt x="7" y="26"/>
                    </a:cubicBezTo>
                    <a:cubicBezTo>
                      <a:pt x="8" y="26"/>
                      <a:pt x="8" y="25"/>
                      <a:pt x="9" y="25"/>
                    </a:cubicBezTo>
                    <a:cubicBezTo>
                      <a:pt x="10" y="24"/>
                      <a:pt x="11" y="24"/>
                      <a:pt x="12" y="24"/>
                    </a:cubicBezTo>
                    <a:cubicBezTo>
                      <a:pt x="15" y="24"/>
                      <a:pt x="17" y="25"/>
                      <a:pt x="18" y="27"/>
                    </a:cubicBezTo>
                    <a:cubicBezTo>
                      <a:pt x="19" y="28"/>
                      <a:pt x="19" y="30"/>
                      <a:pt x="19" y="31"/>
                    </a:cubicBezTo>
                    <a:cubicBezTo>
                      <a:pt x="20" y="31"/>
                      <a:pt x="20" y="31"/>
                      <a:pt x="21" y="31"/>
                    </a:cubicBezTo>
                    <a:cubicBezTo>
                      <a:pt x="26" y="31"/>
                      <a:pt x="31" y="29"/>
                      <a:pt x="35" y="26"/>
                    </a:cubicBezTo>
                    <a:cubicBezTo>
                      <a:pt x="42" y="19"/>
                      <a:pt x="44" y="9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169"/>
              <p:cNvSpPr>
                <a:spLocks/>
              </p:cNvSpPr>
              <p:nvPr/>
            </p:nvSpPr>
            <p:spPr bwMode="auto">
              <a:xfrm>
                <a:off x="3604" y="2910"/>
                <a:ext cx="72" cy="51"/>
              </a:xfrm>
              <a:custGeom>
                <a:avLst/>
                <a:gdLst>
                  <a:gd name="T0" fmla="*/ 23 w 42"/>
                  <a:gd name="T1" fmla="*/ 0 h 30"/>
                  <a:gd name="T2" fmla="*/ 9 w 42"/>
                  <a:gd name="T3" fmla="*/ 5 h 30"/>
                  <a:gd name="T4" fmla="*/ 2 w 42"/>
                  <a:gd name="T5" fmla="*/ 28 h 30"/>
                  <a:gd name="T6" fmla="*/ 13 w 42"/>
                  <a:gd name="T7" fmla="*/ 30 h 30"/>
                  <a:gd name="T8" fmla="*/ 38 w 42"/>
                  <a:gd name="T9" fmla="*/ 18 h 30"/>
                  <a:gd name="T10" fmla="*/ 42 w 42"/>
                  <a:gd name="T11" fmla="*/ 12 h 30"/>
                  <a:gd name="T12" fmla="*/ 39 w 42"/>
                  <a:gd name="T13" fmla="*/ 7 h 30"/>
                  <a:gd name="T14" fmla="*/ 23 w 4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0">
                    <a:moveTo>
                      <a:pt x="23" y="0"/>
                    </a:moveTo>
                    <a:cubicBezTo>
                      <a:pt x="18" y="0"/>
                      <a:pt x="13" y="2"/>
                      <a:pt x="9" y="5"/>
                    </a:cubicBezTo>
                    <a:cubicBezTo>
                      <a:pt x="2" y="11"/>
                      <a:pt x="0" y="20"/>
                      <a:pt x="2" y="28"/>
                    </a:cubicBezTo>
                    <a:cubicBezTo>
                      <a:pt x="6" y="29"/>
                      <a:pt x="9" y="30"/>
                      <a:pt x="13" y="30"/>
                    </a:cubicBezTo>
                    <a:cubicBezTo>
                      <a:pt x="22" y="30"/>
                      <a:pt x="31" y="26"/>
                      <a:pt x="38" y="18"/>
                    </a:cubicBezTo>
                    <a:cubicBezTo>
                      <a:pt x="40" y="16"/>
                      <a:pt x="41" y="14"/>
                      <a:pt x="42" y="12"/>
                    </a:cubicBezTo>
                    <a:cubicBezTo>
                      <a:pt x="41" y="10"/>
                      <a:pt x="40" y="9"/>
                      <a:pt x="39" y="7"/>
                    </a:cubicBezTo>
                    <a:cubicBezTo>
                      <a:pt x="35" y="3"/>
                      <a:pt x="29" y="0"/>
                      <a:pt x="2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170"/>
              <p:cNvSpPr>
                <a:spLocks/>
              </p:cNvSpPr>
              <p:nvPr/>
            </p:nvSpPr>
            <p:spPr bwMode="auto">
              <a:xfrm>
                <a:off x="4152" y="2982"/>
                <a:ext cx="101" cy="81"/>
              </a:xfrm>
              <a:custGeom>
                <a:avLst/>
                <a:gdLst>
                  <a:gd name="T0" fmla="*/ 27 w 59"/>
                  <a:gd name="T1" fmla="*/ 0 h 47"/>
                  <a:gd name="T2" fmla="*/ 1 w 59"/>
                  <a:gd name="T3" fmla="*/ 17 h 47"/>
                  <a:gd name="T4" fmla="*/ 0 w 59"/>
                  <a:gd name="T5" fmla="*/ 18 h 47"/>
                  <a:gd name="T6" fmla="*/ 14 w 59"/>
                  <a:gd name="T7" fmla="*/ 15 h 47"/>
                  <a:gd name="T8" fmla="*/ 29 w 59"/>
                  <a:gd name="T9" fmla="*/ 18 h 47"/>
                  <a:gd name="T10" fmla="*/ 48 w 59"/>
                  <a:gd name="T11" fmla="*/ 47 h 47"/>
                  <a:gd name="T12" fmla="*/ 53 w 59"/>
                  <a:gd name="T13" fmla="*/ 40 h 47"/>
                  <a:gd name="T14" fmla="*/ 38 w 59"/>
                  <a:gd name="T15" fmla="*/ 3 h 47"/>
                  <a:gd name="T16" fmla="*/ 27 w 59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47">
                    <a:moveTo>
                      <a:pt x="27" y="0"/>
                    </a:moveTo>
                    <a:cubicBezTo>
                      <a:pt x="16" y="0"/>
                      <a:pt x="5" y="6"/>
                      <a:pt x="1" y="17"/>
                    </a:cubicBezTo>
                    <a:cubicBezTo>
                      <a:pt x="1" y="17"/>
                      <a:pt x="0" y="17"/>
                      <a:pt x="0" y="18"/>
                    </a:cubicBezTo>
                    <a:cubicBezTo>
                      <a:pt x="5" y="16"/>
                      <a:pt x="9" y="15"/>
                      <a:pt x="14" y="15"/>
                    </a:cubicBezTo>
                    <a:cubicBezTo>
                      <a:pt x="19" y="15"/>
                      <a:pt x="24" y="16"/>
                      <a:pt x="29" y="18"/>
                    </a:cubicBezTo>
                    <a:cubicBezTo>
                      <a:pt x="41" y="24"/>
                      <a:pt x="48" y="35"/>
                      <a:pt x="48" y="47"/>
                    </a:cubicBezTo>
                    <a:cubicBezTo>
                      <a:pt x="50" y="45"/>
                      <a:pt x="51" y="43"/>
                      <a:pt x="53" y="40"/>
                    </a:cubicBezTo>
                    <a:cubicBezTo>
                      <a:pt x="59" y="26"/>
                      <a:pt x="53" y="9"/>
                      <a:pt x="38" y="3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171"/>
              <p:cNvSpPr>
                <a:spLocks/>
              </p:cNvSpPr>
              <p:nvPr/>
            </p:nvSpPr>
            <p:spPr bwMode="auto">
              <a:xfrm>
                <a:off x="4349" y="2932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4 w 39"/>
                  <a:gd name="T3" fmla="*/ 10 h 35"/>
                  <a:gd name="T4" fmla="*/ 13 w 39"/>
                  <a:gd name="T5" fmla="*/ 33 h 35"/>
                  <a:gd name="T6" fmla="*/ 20 w 39"/>
                  <a:gd name="T7" fmla="*/ 35 h 35"/>
                  <a:gd name="T8" fmla="*/ 36 w 39"/>
                  <a:gd name="T9" fmla="*/ 24 h 35"/>
                  <a:gd name="T10" fmla="*/ 27 w 39"/>
                  <a:gd name="T11" fmla="*/ 2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3" y="0"/>
                      <a:pt x="7" y="4"/>
                      <a:pt x="4" y="10"/>
                    </a:cubicBezTo>
                    <a:cubicBezTo>
                      <a:pt x="0" y="19"/>
                      <a:pt x="4" y="29"/>
                      <a:pt x="13" y="33"/>
                    </a:cubicBezTo>
                    <a:cubicBezTo>
                      <a:pt x="15" y="34"/>
                      <a:pt x="17" y="35"/>
                      <a:pt x="20" y="35"/>
                    </a:cubicBezTo>
                    <a:cubicBezTo>
                      <a:pt x="26" y="35"/>
                      <a:pt x="33" y="31"/>
                      <a:pt x="36" y="24"/>
                    </a:cubicBezTo>
                    <a:cubicBezTo>
                      <a:pt x="39" y="16"/>
                      <a:pt x="36" y="6"/>
                      <a:pt x="27" y="2"/>
                    </a:cubicBezTo>
                    <a:cubicBezTo>
                      <a:pt x="25" y="1"/>
                      <a:pt x="22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172"/>
              <p:cNvSpPr>
                <a:spLocks/>
              </p:cNvSpPr>
              <p:nvPr/>
            </p:nvSpPr>
            <p:spPr bwMode="auto">
              <a:xfrm>
                <a:off x="4318" y="3105"/>
                <a:ext cx="149" cy="131"/>
              </a:xfrm>
              <a:custGeom>
                <a:avLst/>
                <a:gdLst>
                  <a:gd name="T0" fmla="*/ 43 w 87"/>
                  <a:gd name="T1" fmla="*/ 0 h 76"/>
                  <a:gd name="T2" fmla="*/ 9 w 87"/>
                  <a:gd name="T3" fmla="*/ 23 h 76"/>
                  <a:gd name="T4" fmla="*/ 28 w 87"/>
                  <a:gd name="T5" fmla="*/ 73 h 76"/>
                  <a:gd name="T6" fmla="*/ 43 w 87"/>
                  <a:gd name="T7" fmla="*/ 76 h 76"/>
                  <a:gd name="T8" fmla="*/ 78 w 87"/>
                  <a:gd name="T9" fmla="*/ 54 h 76"/>
                  <a:gd name="T10" fmla="*/ 59 w 87"/>
                  <a:gd name="T11" fmla="*/ 4 h 76"/>
                  <a:gd name="T12" fmla="*/ 43 w 87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76">
                    <a:moveTo>
                      <a:pt x="43" y="0"/>
                    </a:moveTo>
                    <a:cubicBezTo>
                      <a:pt x="29" y="0"/>
                      <a:pt x="15" y="9"/>
                      <a:pt x="9" y="23"/>
                    </a:cubicBezTo>
                    <a:cubicBezTo>
                      <a:pt x="0" y="42"/>
                      <a:pt x="9" y="64"/>
                      <a:pt x="28" y="73"/>
                    </a:cubicBezTo>
                    <a:cubicBezTo>
                      <a:pt x="33" y="75"/>
                      <a:pt x="38" y="76"/>
                      <a:pt x="43" y="76"/>
                    </a:cubicBezTo>
                    <a:cubicBezTo>
                      <a:pt x="58" y="76"/>
                      <a:pt x="72" y="68"/>
                      <a:pt x="78" y="54"/>
                    </a:cubicBezTo>
                    <a:cubicBezTo>
                      <a:pt x="87" y="35"/>
                      <a:pt x="78" y="12"/>
                      <a:pt x="59" y="4"/>
                    </a:cubicBezTo>
                    <a:cubicBezTo>
                      <a:pt x="54" y="1"/>
                      <a:pt x="49" y="0"/>
                      <a:pt x="4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173"/>
              <p:cNvSpPr>
                <a:spLocks/>
              </p:cNvSpPr>
              <p:nvPr/>
            </p:nvSpPr>
            <p:spPr bwMode="auto">
              <a:xfrm>
                <a:off x="4564" y="3256"/>
                <a:ext cx="81" cy="71"/>
              </a:xfrm>
              <a:custGeom>
                <a:avLst/>
                <a:gdLst>
                  <a:gd name="T0" fmla="*/ 24 w 47"/>
                  <a:gd name="T1" fmla="*/ 0 h 41"/>
                  <a:gd name="T2" fmla="*/ 5 w 47"/>
                  <a:gd name="T3" fmla="*/ 12 h 41"/>
                  <a:gd name="T4" fmla="*/ 15 w 47"/>
                  <a:gd name="T5" fmla="*/ 40 h 41"/>
                  <a:gd name="T6" fmla="*/ 24 w 47"/>
                  <a:gd name="T7" fmla="*/ 41 h 41"/>
                  <a:gd name="T8" fmla="*/ 43 w 47"/>
                  <a:gd name="T9" fmla="*/ 29 h 41"/>
                  <a:gd name="T10" fmla="*/ 32 w 47"/>
                  <a:gd name="T11" fmla="*/ 2 h 41"/>
                  <a:gd name="T12" fmla="*/ 24 w 47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">
                    <a:moveTo>
                      <a:pt x="24" y="0"/>
                    </a:moveTo>
                    <a:cubicBezTo>
                      <a:pt x="16" y="0"/>
                      <a:pt x="8" y="5"/>
                      <a:pt x="5" y="12"/>
                    </a:cubicBezTo>
                    <a:cubicBezTo>
                      <a:pt x="0" y="23"/>
                      <a:pt x="5" y="35"/>
                      <a:pt x="15" y="40"/>
                    </a:cubicBezTo>
                    <a:cubicBezTo>
                      <a:pt x="18" y="41"/>
                      <a:pt x="21" y="41"/>
                      <a:pt x="24" y="41"/>
                    </a:cubicBezTo>
                    <a:cubicBezTo>
                      <a:pt x="32" y="41"/>
                      <a:pt x="39" y="37"/>
                      <a:pt x="43" y="29"/>
                    </a:cubicBezTo>
                    <a:cubicBezTo>
                      <a:pt x="47" y="19"/>
                      <a:pt x="43" y="7"/>
                      <a:pt x="32" y="2"/>
                    </a:cubicBezTo>
                    <a:cubicBezTo>
                      <a:pt x="30" y="1"/>
                      <a:pt x="27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175"/>
              <p:cNvSpPr>
                <a:spLocks/>
              </p:cNvSpPr>
              <p:nvPr/>
            </p:nvSpPr>
            <p:spPr bwMode="auto">
              <a:xfrm>
                <a:off x="4489" y="2978"/>
                <a:ext cx="118" cy="103"/>
              </a:xfrm>
              <a:custGeom>
                <a:avLst/>
                <a:gdLst>
                  <a:gd name="T0" fmla="*/ 34 w 69"/>
                  <a:gd name="T1" fmla="*/ 0 h 60"/>
                  <a:gd name="T2" fmla="*/ 7 w 69"/>
                  <a:gd name="T3" fmla="*/ 18 h 60"/>
                  <a:gd name="T4" fmla="*/ 22 w 69"/>
                  <a:gd name="T5" fmla="*/ 58 h 60"/>
                  <a:gd name="T6" fmla="*/ 34 w 69"/>
                  <a:gd name="T7" fmla="*/ 60 h 60"/>
                  <a:gd name="T8" fmla="*/ 62 w 69"/>
                  <a:gd name="T9" fmla="*/ 43 h 60"/>
                  <a:gd name="T10" fmla="*/ 47 w 69"/>
                  <a:gd name="T11" fmla="*/ 3 h 60"/>
                  <a:gd name="T12" fmla="*/ 34 w 69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0">
                    <a:moveTo>
                      <a:pt x="34" y="0"/>
                    </a:moveTo>
                    <a:cubicBezTo>
                      <a:pt x="23" y="0"/>
                      <a:pt x="12" y="7"/>
                      <a:pt x="7" y="18"/>
                    </a:cubicBezTo>
                    <a:cubicBezTo>
                      <a:pt x="0" y="33"/>
                      <a:pt x="7" y="51"/>
                      <a:pt x="22" y="58"/>
                    </a:cubicBezTo>
                    <a:cubicBezTo>
                      <a:pt x="26" y="60"/>
                      <a:pt x="30" y="60"/>
                      <a:pt x="34" y="60"/>
                    </a:cubicBezTo>
                    <a:cubicBezTo>
                      <a:pt x="46" y="60"/>
                      <a:pt x="57" y="54"/>
                      <a:pt x="62" y="43"/>
                    </a:cubicBezTo>
                    <a:cubicBezTo>
                      <a:pt x="69" y="28"/>
                      <a:pt x="62" y="10"/>
                      <a:pt x="47" y="3"/>
                    </a:cubicBezTo>
                    <a:cubicBezTo>
                      <a:pt x="43" y="1"/>
                      <a:pt x="39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176"/>
              <p:cNvSpPr>
                <a:spLocks/>
              </p:cNvSpPr>
              <p:nvPr/>
            </p:nvSpPr>
            <p:spPr bwMode="auto">
              <a:xfrm>
                <a:off x="4436" y="3344"/>
                <a:ext cx="58" cy="51"/>
              </a:xfrm>
              <a:custGeom>
                <a:avLst/>
                <a:gdLst>
                  <a:gd name="T0" fmla="*/ 17 w 34"/>
                  <a:gd name="T1" fmla="*/ 0 h 30"/>
                  <a:gd name="T2" fmla="*/ 3 w 34"/>
                  <a:gd name="T3" fmla="*/ 9 h 30"/>
                  <a:gd name="T4" fmla="*/ 11 w 34"/>
                  <a:gd name="T5" fmla="*/ 28 h 30"/>
                  <a:gd name="T6" fmla="*/ 17 w 34"/>
                  <a:gd name="T7" fmla="*/ 30 h 30"/>
                  <a:gd name="T8" fmla="*/ 30 w 34"/>
                  <a:gd name="T9" fmla="*/ 21 h 30"/>
                  <a:gd name="T10" fmla="*/ 23 w 34"/>
                  <a:gd name="T11" fmla="*/ 2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1" y="0"/>
                      <a:pt x="6" y="4"/>
                      <a:pt x="3" y="9"/>
                    </a:cubicBezTo>
                    <a:cubicBezTo>
                      <a:pt x="0" y="16"/>
                      <a:pt x="3" y="25"/>
                      <a:pt x="11" y="28"/>
                    </a:cubicBezTo>
                    <a:cubicBezTo>
                      <a:pt x="13" y="29"/>
                      <a:pt x="15" y="30"/>
                      <a:pt x="17" y="30"/>
                    </a:cubicBezTo>
                    <a:cubicBezTo>
                      <a:pt x="22" y="30"/>
                      <a:pt x="28" y="27"/>
                      <a:pt x="30" y="21"/>
                    </a:cubicBezTo>
                    <a:cubicBezTo>
                      <a:pt x="34" y="14"/>
                      <a:pt x="30" y="5"/>
                      <a:pt x="23" y="2"/>
                    </a:cubicBezTo>
                    <a:cubicBezTo>
                      <a:pt x="21" y="1"/>
                      <a:pt x="19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177"/>
              <p:cNvSpPr>
                <a:spLocks/>
              </p:cNvSpPr>
              <p:nvPr/>
            </p:nvSpPr>
            <p:spPr bwMode="auto">
              <a:xfrm>
                <a:off x="4636" y="3138"/>
                <a:ext cx="31" cy="27"/>
              </a:xfrm>
              <a:custGeom>
                <a:avLst/>
                <a:gdLst>
                  <a:gd name="T0" fmla="*/ 9 w 18"/>
                  <a:gd name="T1" fmla="*/ 0 h 16"/>
                  <a:gd name="T2" fmla="*/ 2 w 18"/>
                  <a:gd name="T3" fmla="*/ 5 h 16"/>
                  <a:gd name="T4" fmla="*/ 6 w 18"/>
                  <a:gd name="T5" fmla="*/ 15 h 16"/>
                  <a:gd name="T6" fmla="*/ 9 w 18"/>
                  <a:gd name="T7" fmla="*/ 16 h 16"/>
                  <a:gd name="T8" fmla="*/ 16 w 18"/>
                  <a:gd name="T9" fmla="*/ 11 h 16"/>
                  <a:gd name="T10" fmla="*/ 12 w 18"/>
                  <a:gd name="T11" fmla="*/ 1 h 16"/>
                  <a:gd name="T12" fmla="*/ 9 w 18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cubicBezTo>
                      <a:pt x="6" y="0"/>
                      <a:pt x="3" y="2"/>
                      <a:pt x="2" y="5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7" y="16"/>
                      <a:pt x="8" y="16"/>
                      <a:pt x="9" y="16"/>
                    </a:cubicBezTo>
                    <a:cubicBezTo>
                      <a:pt x="12" y="16"/>
                      <a:pt x="15" y="14"/>
                      <a:pt x="16" y="11"/>
                    </a:cubicBezTo>
                    <a:cubicBezTo>
                      <a:pt x="18" y="8"/>
                      <a:pt x="16" y="3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178"/>
              <p:cNvSpPr>
                <a:spLocks/>
              </p:cNvSpPr>
              <p:nvPr/>
            </p:nvSpPr>
            <p:spPr bwMode="auto">
              <a:xfrm>
                <a:off x="4087" y="3157"/>
                <a:ext cx="78" cy="60"/>
              </a:xfrm>
              <a:custGeom>
                <a:avLst/>
                <a:gdLst>
                  <a:gd name="T0" fmla="*/ 22 w 46"/>
                  <a:gd name="T1" fmla="*/ 0 h 35"/>
                  <a:gd name="T2" fmla="*/ 3 w 46"/>
                  <a:gd name="T3" fmla="*/ 12 h 35"/>
                  <a:gd name="T4" fmla="*/ 8 w 46"/>
                  <a:gd name="T5" fmla="*/ 35 h 35"/>
                  <a:gd name="T6" fmla="*/ 27 w 46"/>
                  <a:gd name="T7" fmla="*/ 32 h 35"/>
                  <a:gd name="T8" fmla="*/ 38 w 46"/>
                  <a:gd name="T9" fmla="*/ 33 h 35"/>
                  <a:gd name="T10" fmla="*/ 41 w 46"/>
                  <a:gd name="T11" fmla="*/ 29 h 35"/>
                  <a:gd name="T12" fmla="*/ 31 w 46"/>
                  <a:gd name="T13" fmla="*/ 1 h 35"/>
                  <a:gd name="T14" fmla="*/ 22 w 4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5">
                    <a:moveTo>
                      <a:pt x="22" y="0"/>
                    </a:moveTo>
                    <a:cubicBezTo>
                      <a:pt x="14" y="0"/>
                      <a:pt x="7" y="4"/>
                      <a:pt x="3" y="12"/>
                    </a:cubicBezTo>
                    <a:cubicBezTo>
                      <a:pt x="0" y="20"/>
                      <a:pt x="2" y="29"/>
                      <a:pt x="8" y="35"/>
                    </a:cubicBezTo>
                    <a:cubicBezTo>
                      <a:pt x="14" y="33"/>
                      <a:pt x="20" y="32"/>
                      <a:pt x="27" y="32"/>
                    </a:cubicBezTo>
                    <a:cubicBezTo>
                      <a:pt x="31" y="32"/>
                      <a:pt x="34" y="32"/>
                      <a:pt x="38" y="33"/>
                    </a:cubicBezTo>
                    <a:cubicBezTo>
                      <a:pt x="40" y="32"/>
                      <a:pt x="40" y="30"/>
                      <a:pt x="41" y="29"/>
                    </a:cubicBezTo>
                    <a:cubicBezTo>
                      <a:pt x="46" y="18"/>
                      <a:pt x="41" y="6"/>
                      <a:pt x="31" y="1"/>
                    </a:cubicBezTo>
                    <a:cubicBezTo>
                      <a:pt x="28" y="0"/>
                      <a:pt x="25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179"/>
              <p:cNvSpPr>
                <a:spLocks/>
              </p:cNvSpPr>
              <p:nvPr/>
            </p:nvSpPr>
            <p:spPr bwMode="auto">
              <a:xfrm>
                <a:off x="5037" y="2886"/>
                <a:ext cx="115" cy="91"/>
              </a:xfrm>
              <a:custGeom>
                <a:avLst/>
                <a:gdLst>
                  <a:gd name="T0" fmla="*/ 13 w 67"/>
                  <a:gd name="T1" fmla="*/ 0 h 53"/>
                  <a:gd name="T2" fmla="*/ 13 w 67"/>
                  <a:gd name="T3" fmla="*/ 1 h 53"/>
                  <a:gd name="T4" fmla="*/ 12 w 67"/>
                  <a:gd name="T5" fmla="*/ 43 h 53"/>
                  <a:gd name="T6" fmla="*/ 34 w 67"/>
                  <a:gd name="T7" fmla="*/ 53 h 53"/>
                  <a:gd name="T8" fmla="*/ 54 w 67"/>
                  <a:gd name="T9" fmla="*/ 44 h 53"/>
                  <a:gd name="T10" fmla="*/ 59 w 67"/>
                  <a:gd name="T11" fmla="*/ 6 h 53"/>
                  <a:gd name="T12" fmla="*/ 57 w 67"/>
                  <a:gd name="T13" fmla="*/ 8 h 53"/>
                  <a:gd name="T14" fmla="*/ 38 w 67"/>
                  <a:gd name="T15" fmla="*/ 17 h 53"/>
                  <a:gd name="T16" fmla="*/ 20 w 67"/>
                  <a:gd name="T17" fmla="*/ 10 h 53"/>
                  <a:gd name="T18" fmla="*/ 13 w 67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53">
                    <a:moveTo>
                      <a:pt x="13" y="0"/>
                    </a:moveTo>
                    <a:cubicBezTo>
                      <a:pt x="13" y="0"/>
                      <a:pt x="13" y="1"/>
                      <a:pt x="13" y="1"/>
                    </a:cubicBezTo>
                    <a:cubicBezTo>
                      <a:pt x="1" y="12"/>
                      <a:pt x="0" y="31"/>
                      <a:pt x="12" y="43"/>
                    </a:cubicBezTo>
                    <a:cubicBezTo>
                      <a:pt x="18" y="49"/>
                      <a:pt x="26" y="53"/>
                      <a:pt x="34" y="53"/>
                    </a:cubicBezTo>
                    <a:cubicBezTo>
                      <a:pt x="41" y="53"/>
                      <a:pt x="49" y="50"/>
                      <a:pt x="54" y="44"/>
                    </a:cubicBezTo>
                    <a:cubicBezTo>
                      <a:pt x="65" y="34"/>
                      <a:pt x="67" y="18"/>
                      <a:pt x="59" y="6"/>
                    </a:cubicBezTo>
                    <a:cubicBezTo>
                      <a:pt x="58" y="7"/>
                      <a:pt x="58" y="7"/>
                      <a:pt x="57" y="8"/>
                    </a:cubicBezTo>
                    <a:cubicBezTo>
                      <a:pt x="52" y="14"/>
                      <a:pt x="45" y="17"/>
                      <a:pt x="38" y="17"/>
                    </a:cubicBezTo>
                    <a:cubicBezTo>
                      <a:pt x="31" y="17"/>
                      <a:pt x="25" y="15"/>
                      <a:pt x="20" y="10"/>
                    </a:cubicBezTo>
                    <a:cubicBezTo>
                      <a:pt x="17" y="7"/>
                      <a:pt x="15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180"/>
              <p:cNvSpPr>
                <a:spLocks/>
              </p:cNvSpPr>
              <p:nvPr/>
            </p:nvSpPr>
            <p:spPr bwMode="auto">
              <a:xfrm>
                <a:off x="5054" y="3102"/>
                <a:ext cx="69" cy="63"/>
              </a:xfrm>
              <a:custGeom>
                <a:avLst/>
                <a:gdLst>
                  <a:gd name="T0" fmla="*/ 20 w 40"/>
                  <a:gd name="T1" fmla="*/ 0 h 37"/>
                  <a:gd name="T2" fmla="*/ 7 w 40"/>
                  <a:gd name="T3" fmla="*/ 5 h 37"/>
                  <a:gd name="T4" fmla="*/ 7 w 40"/>
                  <a:gd name="T5" fmla="*/ 31 h 37"/>
                  <a:gd name="T6" fmla="*/ 20 w 40"/>
                  <a:gd name="T7" fmla="*/ 37 h 37"/>
                  <a:gd name="T8" fmla="*/ 33 w 40"/>
                  <a:gd name="T9" fmla="*/ 32 h 37"/>
                  <a:gd name="T10" fmla="*/ 33 w 40"/>
                  <a:gd name="T11" fmla="*/ 6 h 37"/>
                  <a:gd name="T12" fmla="*/ 20 w 40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7">
                    <a:moveTo>
                      <a:pt x="20" y="0"/>
                    </a:moveTo>
                    <a:cubicBezTo>
                      <a:pt x="16" y="0"/>
                      <a:pt x="11" y="2"/>
                      <a:pt x="7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0" y="35"/>
                      <a:pt x="15" y="37"/>
                      <a:pt x="20" y="37"/>
                    </a:cubicBezTo>
                    <a:cubicBezTo>
                      <a:pt x="25" y="37"/>
                      <a:pt x="29" y="35"/>
                      <a:pt x="33" y="32"/>
                    </a:cubicBezTo>
                    <a:cubicBezTo>
                      <a:pt x="40" y="25"/>
                      <a:pt x="40" y="13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181"/>
              <p:cNvSpPr>
                <a:spLocks/>
              </p:cNvSpPr>
              <p:nvPr/>
            </p:nvSpPr>
            <p:spPr bwMode="auto">
              <a:xfrm>
                <a:off x="4804" y="2990"/>
                <a:ext cx="152" cy="139"/>
              </a:xfrm>
              <a:custGeom>
                <a:avLst/>
                <a:gdLst>
                  <a:gd name="T0" fmla="*/ 44 w 89"/>
                  <a:gd name="T1" fmla="*/ 0 h 81"/>
                  <a:gd name="T2" fmla="*/ 17 w 89"/>
                  <a:gd name="T3" fmla="*/ 11 h 81"/>
                  <a:gd name="T4" fmla="*/ 15 w 89"/>
                  <a:gd name="T5" fmla="*/ 68 h 81"/>
                  <a:gd name="T6" fmla="*/ 44 w 89"/>
                  <a:gd name="T7" fmla="*/ 81 h 81"/>
                  <a:gd name="T8" fmla="*/ 72 w 89"/>
                  <a:gd name="T9" fmla="*/ 69 h 81"/>
                  <a:gd name="T10" fmla="*/ 74 w 89"/>
                  <a:gd name="T11" fmla="*/ 13 h 81"/>
                  <a:gd name="T12" fmla="*/ 44 w 89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1">
                    <a:moveTo>
                      <a:pt x="44" y="0"/>
                    </a:moveTo>
                    <a:cubicBezTo>
                      <a:pt x="35" y="0"/>
                      <a:pt x="25" y="4"/>
                      <a:pt x="17" y="11"/>
                    </a:cubicBezTo>
                    <a:cubicBezTo>
                      <a:pt x="1" y="27"/>
                      <a:pt x="0" y="52"/>
                      <a:pt x="15" y="68"/>
                    </a:cubicBezTo>
                    <a:cubicBezTo>
                      <a:pt x="23" y="76"/>
                      <a:pt x="34" y="81"/>
                      <a:pt x="44" y="81"/>
                    </a:cubicBezTo>
                    <a:cubicBezTo>
                      <a:pt x="54" y="81"/>
                      <a:pt x="64" y="77"/>
                      <a:pt x="72" y="69"/>
                    </a:cubicBezTo>
                    <a:cubicBezTo>
                      <a:pt x="88" y="54"/>
                      <a:pt x="89" y="29"/>
                      <a:pt x="74" y="13"/>
                    </a:cubicBezTo>
                    <a:cubicBezTo>
                      <a:pt x="66" y="4"/>
                      <a:pt x="5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182"/>
              <p:cNvSpPr>
                <a:spLocks/>
              </p:cNvSpPr>
              <p:nvPr/>
            </p:nvSpPr>
            <p:spPr bwMode="auto">
              <a:xfrm>
                <a:off x="4636" y="3183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7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9" y="0"/>
                      <a:pt x="13" y="2"/>
                      <a:pt x="9" y="7"/>
                    </a:cubicBezTo>
                    <a:cubicBezTo>
                      <a:pt x="0" y="15"/>
                      <a:pt x="0" y="29"/>
                      <a:pt x="8" y="37"/>
                    </a:cubicBezTo>
                    <a:cubicBezTo>
                      <a:pt x="13" y="42"/>
                      <a:pt x="18" y="44"/>
                      <a:pt x="24" y="44"/>
                    </a:cubicBezTo>
                    <a:cubicBezTo>
                      <a:pt x="30" y="44"/>
                      <a:pt x="35" y="42"/>
                      <a:pt x="39" y="38"/>
                    </a:cubicBezTo>
                    <a:cubicBezTo>
                      <a:pt x="48" y="30"/>
                      <a:pt x="48" y="16"/>
                      <a:pt x="40" y="7"/>
                    </a:cubicBezTo>
                    <a:cubicBezTo>
                      <a:pt x="36" y="3"/>
                      <a:pt x="30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183"/>
              <p:cNvSpPr>
                <a:spLocks/>
              </p:cNvSpPr>
              <p:nvPr/>
            </p:nvSpPr>
            <p:spPr bwMode="auto">
              <a:xfrm>
                <a:off x="4737" y="2814"/>
                <a:ext cx="118" cy="106"/>
              </a:xfrm>
              <a:custGeom>
                <a:avLst/>
                <a:gdLst>
                  <a:gd name="T0" fmla="*/ 35 w 69"/>
                  <a:gd name="T1" fmla="*/ 0 h 62"/>
                  <a:gd name="T2" fmla="*/ 13 w 69"/>
                  <a:gd name="T3" fmla="*/ 9 h 62"/>
                  <a:gd name="T4" fmla="*/ 12 w 69"/>
                  <a:gd name="T5" fmla="*/ 53 h 62"/>
                  <a:gd name="T6" fmla="*/ 35 w 69"/>
                  <a:gd name="T7" fmla="*/ 62 h 62"/>
                  <a:gd name="T8" fmla="*/ 56 w 69"/>
                  <a:gd name="T9" fmla="*/ 54 h 62"/>
                  <a:gd name="T10" fmla="*/ 57 w 69"/>
                  <a:gd name="T11" fmla="*/ 10 h 62"/>
                  <a:gd name="T12" fmla="*/ 35 w 6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2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1" y="21"/>
                      <a:pt x="0" y="40"/>
                      <a:pt x="12" y="53"/>
                    </a:cubicBezTo>
                    <a:cubicBezTo>
                      <a:pt x="18" y="59"/>
                      <a:pt x="26" y="62"/>
                      <a:pt x="35" y="62"/>
                    </a:cubicBezTo>
                    <a:cubicBezTo>
                      <a:pt x="42" y="62"/>
                      <a:pt x="50" y="59"/>
                      <a:pt x="56" y="54"/>
                    </a:cubicBezTo>
                    <a:cubicBezTo>
                      <a:pt x="68" y="42"/>
                      <a:pt x="69" y="22"/>
                      <a:pt x="57" y="10"/>
                    </a:cubicBezTo>
                    <a:cubicBezTo>
                      <a:pt x="51" y="4"/>
                      <a:pt x="43" y="0"/>
                      <a:pt x="35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184"/>
              <p:cNvSpPr>
                <a:spLocks/>
              </p:cNvSpPr>
              <p:nvPr/>
            </p:nvSpPr>
            <p:spPr bwMode="auto">
              <a:xfrm>
                <a:off x="4897" y="3213"/>
                <a:ext cx="119" cy="110"/>
              </a:xfrm>
              <a:custGeom>
                <a:avLst/>
                <a:gdLst>
                  <a:gd name="T0" fmla="*/ 35 w 70"/>
                  <a:gd name="T1" fmla="*/ 0 h 64"/>
                  <a:gd name="T2" fmla="*/ 13 w 70"/>
                  <a:gd name="T3" fmla="*/ 9 h 64"/>
                  <a:gd name="T4" fmla="*/ 6 w 70"/>
                  <a:gd name="T5" fmla="*/ 47 h 64"/>
                  <a:gd name="T6" fmla="*/ 28 w 70"/>
                  <a:gd name="T7" fmla="*/ 63 h 64"/>
                  <a:gd name="T8" fmla="*/ 35 w 70"/>
                  <a:gd name="T9" fmla="*/ 64 h 64"/>
                  <a:gd name="T10" fmla="*/ 57 w 70"/>
                  <a:gd name="T11" fmla="*/ 55 h 64"/>
                  <a:gd name="T12" fmla="*/ 58 w 70"/>
                  <a:gd name="T13" fmla="*/ 10 h 64"/>
                  <a:gd name="T14" fmla="*/ 35 w 70"/>
                  <a:gd name="T1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4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2" y="19"/>
                      <a:pt x="0" y="35"/>
                      <a:pt x="6" y="47"/>
                    </a:cubicBezTo>
                    <a:cubicBezTo>
                      <a:pt x="14" y="52"/>
                      <a:pt x="22" y="57"/>
                      <a:pt x="28" y="63"/>
                    </a:cubicBezTo>
                    <a:cubicBezTo>
                      <a:pt x="30" y="64"/>
                      <a:pt x="33" y="64"/>
                      <a:pt x="35" y="64"/>
                    </a:cubicBezTo>
                    <a:cubicBezTo>
                      <a:pt x="43" y="64"/>
                      <a:pt x="51" y="61"/>
                      <a:pt x="57" y="55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4"/>
                      <a:pt x="43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185"/>
              <p:cNvSpPr>
                <a:spLocks/>
              </p:cNvSpPr>
              <p:nvPr/>
            </p:nvSpPr>
            <p:spPr bwMode="auto">
              <a:xfrm>
                <a:off x="4907" y="3294"/>
                <a:ext cx="37" cy="28"/>
              </a:xfrm>
              <a:custGeom>
                <a:avLst/>
                <a:gdLst>
                  <a:gd name="T0" fmla="*/ 0 w 22"/>
                  <a:gd name="T1" fmla="*/ 0 h 16"/>
                  <a:gd name="T2" fmla="*/ 6 w 22"/>
                  <a:gd name="T3" fmla="*/ 7 h 16"/>
                  <a:gd name="T4" fmla="*/ 22 w 22"/>
                  <a:gd name="T5" fmla="*/ 16 h 16"/>
                  <a:gd name="T6" fmla="*/ 0 w 2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6">
                    <a:moveTo>
                      <a:pt x="0" y="0"/>
                    </a:moveTo>
                    <a:cubicBezTo>
                      <a:pt x="2" y="3"/>
                      <a:pt x="3" y="5"/>
                      <a:pt x="6" y="7"/>
                    </a:cubicBezTo>
                    <a:cubicBezTo>
                      <a:pt x="10" y="12"/>
                      <a:pt x="16" y="15"/>
                      <a:pt x="22" y="16"/>
                    </a:cubicBezTo>
                    <a:cubicBezTo>
                      <a:pt x="16" y="10"/>
                      <a:pt x="8" y="5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186"/>
              <p:cNvSpPr>
                <a:spLocks/>
              </p:cNvSpPr>
              <p:nvPr/>
            </p:nvSpPr>
            <p:spPr bwMode="auto">
              <a:xfrm>
                <a:off x="4628" y="3026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4 h 30"/>
                  <a:gd name="T4" fmla="*/ 6 w 34"/>
                  <a:gd name="T5" fmla="*/ 26 h 30"/>
                  <a:gd name="T6" fmla="*/ 17 w 34"/>
                  <a:gd name="T7" fmla="*/ 30 h 30"/>
                  <a:gd name="T8" fmla="*/ 28 w 34"/>
                  <a:gd name="T9" fmla="*/ 26 h 30"/>
                  <a:gd name="T10" fmla="*/ 28 w 34"/>
                  <a:gd name="T11" fmla="*/ 4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4"/>
                    </a:cubicBezTo>
                    <a:cubicBezTo>
                      <a:pt x="0" y="10"/>
                      <a:pt x="0" y="20"/>
                      <a:pt x="6" y="26"/>
                    </a:cubicBezTo>
                    <a:cubicBezTo>
                      <a:pt x="9" y="29"/>
                      <a:pt x="13" y="30"/>
                      <a:pt x="17" y="30"/>
                    </a:cubicBezTo>
                    <a:cubicBezTo>
                      <a:pt x="21" y="30"/>
                      <a:pt x="25" y="29"/>
                      <a:pt x="28" y="26"/>
                    </a:cubicBezTo>
                    <a:cubicBezTo>
                      <a:pt x="34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187"/>
              <p:cNvSpPr>
                <a:spLocks/>
              </p:cNvSpPr>
              <p:nvPr/>
            </p:nvSpPr>
            <p:spPr bwMode="auto">
              <a:xfrm>
                <a:off x="4780" y="3308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3 w 18"/>
                  <a:gd name="T3" fmla="*/ 2 h 17"/>
                  <a:gd name="T4" fmla="*/ 3 w 18"/>
                  <a:gd name="T5" fmla="*/ 14 h 17"/>
                  <a:gd name="T6" fmla="*/ 9 w 18"/>
                  <a:gd name="T7" fmla="*/ 17 h 17"/>
                  <a:gd name="T8" fmla="*/ 15 w 18"/>
                  <a:gd name="T9" fmla="*/ 14 h 17"/>
                  <a:gd name="T10" fmla="*/ 15 w 18"/>
                  <a:gd name="T11" fmla="*/ 3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0" y="6"/>
                      <a:pt x="0" y="11"/>
                      <a:pt x="3" y="14"/>
                    </a:cubicBezTo>
                    <a:cubicBezTo>
                      <a:pt x="5" y="16"/>
                      <a:pt x="7" y="17"/>
                      <a:pt x="9" y="17"/>
                    </a:cubicBezTo>
                    <a:cubicBezTo>
                      <a:pt x="11" y="17"/>
                      <a:pt x="13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3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188"/>
              <p:cNvSpPr>
                <a:spLocks/>
              </p:cNvSpPr>
              <p:nvPr/>
            </p:nvSpPr>
            <p:spPr bwMode="auto">
              <a:xfrm>
                <a:off x="4926" y="2752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6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8" y="0"/>
                      <a:pt x="13" y="2"/>
                      <a:pt x="9" y="6"/>
                    </a:cubicBezTo>
                    <a:cubicBezTo>
                      <a:pt x="0" y="14"/>
                      <a:pt x="0" y="28"/>
                      <a:pt x="8" y="37"/>
                    </a:cubicBezTo>
                    <a:cubicBezTo>
                      <a:pt x="12" y="42"/>
                      <a:pt x="18" y="44"/>
                      <a:pt x="24" y="44"/>
                    </a:cubicBezTo>
                    <a:cubicBezTo>
                      <a:pt x="29" y="44"/>
                      <a:pt x="35" y="42"/>
                      <a:pt x="39" y="38"/>
                    </a:cubicBezTo>
                    <a:cubicBezTo>
                      <a:pt x="48" y="29"/>
                      <a:pt x="48" y="16"/>
                      <a:pt x="40" y="7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189"/>
              <p:cNvSpPr>
                <a:spLocks/>
              </p:cNvSpPr>
              <p:nvPr/>
            </p:nvSpPr>
            <p:spPr bwMode="auto">
              <a:xfrm>
                <a:off x="5054" y="2826"/>
                <a:ext cx="94" cy="70"/>
              </a:xfrm>
              <a:custGeom>
                <a:avLst/>
                <a:gdLst>
                  <a:gd name="T0" fmla="*/ 27 w 55"/>
                  <a:gd name="T1" fmla="*/ 0 h 41"/>
                  <a:gd name="T2" fmla="*/ 8 w 55"/>
                  <a:gd name="T3" fmla="*/ 9 h 41"/>
                  <a:gd name="T4" fmla="*/ 3 w 55"/>
                  <a:gd name="T5" fmla="*/ 35 h 41"/>
                  <a:gd name="T6" fmla="*/ 24 w 55"/>
                  <a:gd name="T7" fmla="*/ 27 h 41"/>
                  <a:gd name="T8" fmla="*/ 45 w 55"/>
                  <a:gd name="T9" fmla="*/ 37 h 41"/>
                  <a:gd name="T10" fmla="*/ 49 w 55"/>
                  <a:gd name="T11" fmla="*/ 41 h 41"/>
                  <a:gd name="T12" fmla="*/ 51 w 55"/>
                  <a:gd name="T13" fmla="*/ 16 h 41"/>
                  <a:gd name="T14" fmla="*/ 48 w 55"/>
                  <a:gd name="T15" fmla="*/ 16 h 41"/>
                  <a:gd name="T16" fmla="*/ 42 w 55"/>
                  <a:gd name="T17" fmla="*/ 15 h 41"/>
                  <a:gd name="T18" fmla="*/ 27 w 5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41">
                    <a:moveTo>
                      <a:pt x="27" y="0"/>
                    </a:moveTo>
                    <a:cubicBezTo>
                      <a:pt x="20" y="0"/>
                      <a:pt x="13" y="3"/>
                      <a:pt x="8" y="9"/>
                    </a:cubicBezTo>
                    <a:cubicBezTo>
                      <a:pt x="1" y="16"/>
                      <a:pt x="0" y="26"/>
                      <a:pt x="3" y="35"/>
                    </a:cubicBezTo>
                    <a:cubicBezTo>
                      <a:pt x="9" y="30"/>
                      <a:pt x="16" y="27"/>
                      <a:pt x="24" y="27"/>
                    </a:cubicBezTo>
                    <a:cubicBezTo>
                      <a:pt x="32" y="27"/>
                      <a:pt x="40" y="31"/>
                      <a:pt x="45" y="37"/>
                    </a:cubicBezTo>
                    <a:cubicBezTo>
                      <a:pt x="47" y="38"/>
                      <a:pt x="48" y="39"/>
                      <a:pt x="49" y="41"/>
                    </a:cubicBezTo>
                    <a:cubicBezTo>
                      <a:pt x="54" y="33"/>
                      <a:pt x="55" y="24"/>
                      <a:pt x="51" y="16"/>
                    </a:cubicBezTo>
                    <a:cubicBezTo>
                      <a:pt x="50" y="16"/>
                      <a:pt x="49" y="16"/>
                      <a:pt x="48" y="16"/>
                    </a:cubicBezTo>
                    <a:cubicBezTo>
                      <a:pt x="46" y="16"/>
                      <a:pt x="44" y="16"/>
                      <a:pt x="42" y="15"/>
                    </a:cubicBezTo>
                    <a:cubicBezTo>
                      <a:pt x="34" y="13"/>
                      <a:pt x="29" y="7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190"/>
              <p:cNvSpPr>
                <a:spLocks/>
              </p:cNvSpPr>
              <p:nvPr/>
            </p:nvSpPr>
            <p:spPr bwMode="auto">
              <a:xfrm>
                <a:off x="5100" y="2826"/>
                <a:ext cx="41" cy="27"/>
              </a:xfrm>
              <a:custGeom>
                <a:avLst/>
                <a:gdLst>
                  <a:gd name="T0" fmla="*/ 1 w 24"/>
                  <a:gd name="T1" fmla="*/ 0 h 16"/>
                  <a:gd name="T2" fmla="*/ 0 w 24"/>
                  <a:gd name="T3" fmla="*/ 0 h 16"/>
                  <a:gd name="T4" fmla="*/ 15 w 24"/>
                  <a:gd name="T5" fmla="*/ 15 h 16"/>
                  <a:gd name="T6" fmla="*/ 21 w 24"/>
                  <a:gd name="T7" fmla="*/ 16 h 16"/>
                  <a:gd name="T8" fmla="*/ 24 w 24"/>
                  <a:gd name="T9" fmla="*/ 16 h 16"/>
                  <a:gd name="T10" fmla="*/ 18 w 24"/>
                  <a:gd name="T11" fmla="*/ 6 h 16"/>
                  <a:gd name="T12" fmla="*/ 1 w 2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7" y="13"/>
                      <a:pt x="15" y="15"/>
                    </a:cubicBezTo>
                    <a:cubicBezTo>
                      <a:pt x="17" y="16"/>
                      <a:pt x="19" y="16"/>
                      <a:pt x="21" y="16"/>
                    </a:cubicBezTo>
                    <a:cubicBezTo>
                      <a:pt x="22" y="16"/>
                      <a:pt x="23" y="16"/>
                      <a:pt x="24" y="16"/>
                    </a:cubicBezTo>
                    <a:cubicBezTo>
                      <a:pt x="23" y="12"/>
                      <a:pt x="21" y="9"/>
                      <a:pt x="18" y="6"/>
                    </a:cubicBezTo>
                    <a:cubicBezTo>
                      <a:pt x="13" y="2"/>
                      <a:pt x="7" y="0"/>
                      <a:pt x="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191"/>
              <p:cNvSpPr>
                <a:spLocks/>
              </p:cNvSpPr>
              <p:nvPr/>
            </p:nvSpPr>
            <p:spPr bwMode="auto">
              <a:xfrm>
                <a:off x="5059" y="2872"/>
                <a:ext cx="79" cy="43"/>
              </a:xfrm>
              <a:custGeom>
                <a:avLst/>
                <a:gdLst>
                  <a:gd name="T0" fmla="*/ 21 w 46"/>
                  <a:gd name="T1" fmla="*/ 0 h 25"/>
                  <a:gd name="T2" fmla="*/ 0 w 46"/>
                  <a:gd name="T3" fmla="*/ 8 h 25"/>
                  <a:gd name="T4" fmla="*/ 7 w 46"/>
                  <a:gd name="T5" fmla="*/ 18 h 25"/>
                  <a:gd name="T6" fmla="*/ 25 w 46"/>
                  <a:gd name="T7" fmla="*/ 25 h 25"/>
                  <a:gd name="T8" fmla="*/ 44 w 46"/>
                  <a:gd name="T9" fmla="*/ 16 h 25"/>
                  <a:gd name="T10" fmla="*/ 46 w 46"/>
                  <a:gd name="T11" fmla="*/ 14 h 25"/>
                  <a:gd name="T12" fmla="*/ 42 w 46"/>
                  <a:gd name="T13" fmla="*/ 10 h 25"/>
                  <a:gd name="T14" fmla="*/ 21 w 46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25">
                    <a:moveTo>
                      <a:pt x="21" y="0"/>
                    </a:moveTo>
                    <a:cubicBezTo>
                      <a:pt x="13" y="0"/>
                      <a:pt x="6" y="3"/>
                      <a:pt x="0" y="8"/>
                    </a:cubicBezTo>
                    <a:cubicBezTo>
                      <a:pt x="2" y="12"/>
                      <a:pt x="4" y="15"/>
                      <a:pt x="7" y="18"/>
                    </a:cubicBezTo>
                    <a:cubicBezTo>
                      <a:pt x="12" y="23"/>
                      <a:pt x="18" y="25"/>
                      <a:pt x="25" y="25"/>
                    </a:cubicBezTo>
                    <a:cubicBezTo>
                      <a:pt x="32" y="25"/>
                      <a:pt x="39" y="22"/>
                      <a:pt x="44" y="16"/>
                    </a:cubicBezTo>
                    <a:cubicBezTo>
                      <a:pt x="45" y="15"/>
                      <a:pt x="45" y="15"/>
                      <a:pt x="46" y="14"/>
                    </a:cubicBezTo>
                    <a:cubicBezTo>
                      <a:pt x="45" y="12"/>
                      <a:pt x="44" y="11"/>
                      <a:pt x="42" y="10"/>
                    </a:cubicBezTo>
                    <a:cubicBezTo>
                      <a:pt x="37" y="4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192"/>
              <p:cNvSpPr>
                <a:spLocks/>
              </p:cNvSpPr>
              <p:nvPr/>
            </p:nvSpPr>
            <p:spPr bwMode="auto">
              <a:xfrm>
                <a:off x="5063" y="2663"/>
                <a:ext cx="60" cy="55"/>
              </a:xfrm>
              <a:custGeom>
                <a:avLst/>
                <a:gdLst>
                  <a:gd name="T0" fmla="*/ 17 w 35"/>
                  <a:gd name="T1" fmla="*/ 0 h 32"/>
                  <a:gd name="T2" fmla="*/ 5 w 35"/>
                  <a:gd name="T3" fmla="*/ 5 h 32"/>
                  <a:gd name="T4" fmla="*/ 7 w 35"/>
                  <a:gd name="T5" fmla="*/ 28 h 32"/>
                  <a:gd name="T6" fmla="*/ 17 w 35"/>
                  <a:gd name="T7" fmla="*/ 32 h 32"/>
                  <a:gd name="T8" fmla="*/ 29 w 35"/>
                  <a:gd name="T9" fmla="*/ 26 h 32"/>
                  <a:gd name="T10" fmla="*/ 28 w 35"/>
                  <a:gd name="T11" fmla="*/ 4 h 32"/>
                  <a:gd name="T12" fmla="*/ 17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7" y="0"/>
                    </a:moveTo>
                    <a:cubicBezTo>
                      <a:pt x="13" y="0"/>
                      <a:pt x="8" y="2"/>
                      <a:pt x="5" y="5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0" y="30"/>
                      <a:pt x="13" y="32"/>
                      <a:pt x="17" y="32"/>
                    </a:cubicBezTo>
                    <a:cubicBezTo>
                      <a:pt x="21" y="32"/>
                      <a:pt x="26" y="30"/>
                      <a:pt x="29" y="26"/>
                    </a:cubicBezTo>
                    <a:cubicBezTo>
                      <a:pt x="35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193"/>
              <p:cNvSpPr>
                <a:spLocks/>
              </p:cNvSpPr>
              <p:nvPr/>
            </p:nvSpPr>
            <p:spPr bwMode="auto">
              <a:xfrm>
                <a:off x="5210" y="2680"/>
                <a:ext cx="132" cy="118"/>
              </a:xfrm>
              <a:custGeom>
                <a:avLst/>
                <a:gdLst>
                  <a:gd name="T0" fmla="*/ 39 w 77"/>
                  <a:gd name="T1" fmla="*/ 0 h 69"/>
                  <a:gd name="T2" fmla="*/ 13 w 77"/>
                  <a:gd name="T3" fmla="*/ 11 h 69"/>
                  <a:gd name="T4" fmla="*/ 16 w 77"/>
                  <a:gd name="T5" fmla="*/ 60 h 69"/>
                  <a:gd name="T6" fmla="*/ 39 w 77"/>
                  <a:gd name="T7" fmla="*/ 69 h 69"/>
                  <a:gd name="T8" fmla="*/ 64 w 77"/>
                  <a:gd name="T9" fmla="*/ 57 h 69"/>
                  <a:gd name="T10" fmla="*/ 62 w 77"/>
                  <a:gd name="T11" fmla="*/ 8 h 69"/>
                  <a:gd name="T12" fmla="*/ 39 w 77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9">
                    <a:moveTo>
                      <a:pt x="39" y="0"/>
                    </a:moveTo>
                    <a:cubicBezTo>
                      <a:pt x="29" y="0"/>
                      <a:pt x="20" y="4"/>
                      <a:pt x="13" y="11"/>
                    </a:cubicBezTo>
                    <a:cubicBezTo>
                      <a:pt x="0" y="25"/>
                      <a:pt x="1" y="47"/>
                      <a:pt x="16" y="60"/>
                    </a:cubicBezTo>
                    <a:cubicBezTo>
                      <a:pt x="22" y="66"/>
                      <a:pt x="30" y="69"/>
                      <a:pt x="39" y="69"/>
                    </a:cubicBezTo>
                    <a:cubicBezTo>
                      <a:pt x="48" y="69"/>
                      <a:pt x="58" y="65"/>
                      <a:pt x="64" y="57"/>
                    </a:cubicBezTo>
                    <a:cubicBezTo>
                      <a:pt x="77" y="43"/>
                      <a:pt x="76" y="21"/>
                      <a:pt x="62" y="8"/>
                    </a:cubicBezTo>
                    <a:cubicBezTo>
                      <a:pt x="55" y="3"/>
                      <a:pt x="47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194"/>
              <p:cNvSpPr>
                <a:spLocks/>
              </p:cNvSpPr>
              <p:nvPr/>
            </p:nvSpPr>
            <p:spPr bwMode="auto">
              <a:xfrm>
                <a:off x="5403" y="255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7 w 42"/>
                  <a:gd name="T3" fmla="*/ 7 h 38"/>
                  <a:gd name="T4" fmla="*/ 8 w 42"/>
                  <a:gd name="T5" fmla="*/ 33 h 38"/>
                  <a:gd name="T6" fmla="*/ 21 w 42"/>
                  <a:gd name="T7" fmla="*/ 38 h 38"/>
                  <a:gd name="T8" fmla="*/ 35 w 42"/>
                  <a:gd name="T9" fmla="*/ 32 h 38"/>
                  <a:gd name="T10" fmla="*/ 33 w 42"/>
                  <a:gd name="T11" fmla="*/ 5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0" y="3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2" y="37"/>
                      <a:pt x="16" y="38"/>
                      <a:pt x="21" y="38"/>
                    </a:cubicBezTo>
                    <a:cubicBezTo>
                      <a:pt x="26" y="38"/>
                      <a:pt x="31" y="36"/>
                      <a:pt x="35" y="32"/>
                    </a:cubicBezTo>
                    <a:cubicBezTo>
                      <a:pt x="42" y="24"/>
                      <a:pt x="41" y="12"/>
                      <a:pt x="33" y="5"/>
                    </a:cubicBezTo>
                    <a:cubicBezTo>
                      <a:pt x="30" y="2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195"/>
              <p:cNvSpPr>
                <a:spLocks/>
              </p:cNvSpPr>
              <p:nvPr/>
            </p:nvSpPr>
            <p:spPr bwMode="auto">
              <a:xfrm>
                <a:off x="5311" y="2853"/>
                <a:ext cx="101" cy="91"/>
              </a:xfrm>
              <a:custGeom>
                <a:avLst/>
                <a:gdLst>
                  <a:gd name="T0" fmla="*/ 29 w 59"/>
                  <a:gd name="T1" fmla="*/ 0 h 53"/>
                  <a:gd name="T2" fmla="*/ 9 w 59"/>
                  <a:gd name="T3" fmla="*/ 8 h 53"/>
                  <a:gd name="T4" fmla="*/ 12 w 59"/>
                  <a:gd name="T5" fmla="*/ 46 h 53"/>
                  <a:gd name="T6" fmla="*/ 29 w 59"/>
                  <a:gd name="T7" fmla="*/ 53 h 53"/>
                  <a:gd name="T8" fmla="*/ 49 w 59"/>
                  <a:gd name="T9" fmla="*/ 44 h 53"/>
                  <a:gd name="T10" fmla="*/ 47 w 59"/>
                  <a:gd name="T11" fmla="*/ 6 h 53"/>
                  <a:gd name="T12" fmla="*/ 29 w 59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3">
                    <a:moveTo>
                      <a:pt x="29" y="0"/>
                    </a:moveTo>
                    <a:cubicBezTo>
                      <a:pt x="22" y="0"/>
                      <a:pt x="15" y="3"/>
                      <a:pt x="9" y="8"/>
                    </a:cubicBezTo>
                    <a:cubicBezTo>
                      <a:pt x="0" y="19"/>
                      <a:pt x="1" y="36"/>
                      <a:pt x="12" y="46"/>
                    </a:cubicBezTo>
                    <a:cubicBezTo>
                      <a:pt x="17" y="51"/>
                      <a:pt x="23" y="53"/>
                      <a:pt x="29" y="53"/>
                    </a:cubicBezTo>
                    <a:cubicBezTo>
                      <a:pt x="37" y="53"/>
                      <a:pt x="44" y="50"/>
                      <a:pt x="49" y="44"/>
                    </a:cubicBezTo>
                    <a:cubicBezTo>
                      <a:pt x="59" y="33"/>
                      <a:pt x="58" y="16"/>
                      <a:pt x="47" y="6"/>
                    </a:cubicBezTo>
                    <a:cubicBezTo>
                      <a:pt x="42" y="2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196"/>
              <p:cNvSpPr>
                <a:spLocks/>
              </p:cNvSpPr>
              <p:nvPr/>
            </p:nvSpPr>
            <p:spPr bwMode="auto">
              <a:xfrm>
                <a:off x="5143" y="2517"/>
                <a:ext cx="106" cy="94"/>
              </a:xfrm>
              <a:custGeom>
                <a:avLst/>
                <a:gdLst>
                  <a:gd name="T0" fmla="*/ 31 w 62"/>
                  <a:gd name="T1" fmla="*/ 0 h 55"/>
                  <a:gd name="T2" fmla="*/ 11 w 62"/>
                  <a:gd name="T3" fmla="*/ 9 h 55"/>
                  <a:gd name="T4" fmla="*/ 13 w 62"/>
                  <a:gd name="T5" fmla="*/ 48 h 55"/>
                  <a:gd name="T6" fmla="*/ 31 w 62"/>
                  <a:gd name="T7" fmla="*/ 55 h 55"/>
                  <a:gd name="T8" fmla="*/ 52 w 62"/>
                  <a:gd name="T9" fmla="*/ 46 h 55"/>
                  <a:gd name="T10" fmla="*/ 49 w 62"/>
                  <a:gd name="T11" fmla="*/ 7 h 55"/>
                  <a:gd name="T12" fmla="*/ 31 w 62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5">
                    <a:moveTo>
                      <a:pt x="31" y="0"/>
                    </a:moveTo>
                    <a:cubicBezTo>
                      <a:pt x="24" y="0"/>
                      <a:pt x="16" y="3"/>
                      <a:pt x="11" y="9"/>
                    </a:cubicBezTo>
                    <a:cubicBezTo>
                      <a:pt x="0" y="21"/>
                      <a:pt x="1" y="38"/>
                      <a:pt x="13" y="48"/>
                    </a:cubicBezTo>
                    <a:cubicBezTo>
                      <a:pt x="18" y="53"/>
                      <a:pt x="25" y="55"/>
                      <a:pt x="31" y="55"/>
                    </a:cubicBezTo>
                    <a:cubicBezTo>
                      <a:pt x="39" y="55"/>
                      <a:pt x="46" y="52"/>
                      <a:pt x="52" y="46"/>
                    </a:cubicBezTo>
                    <a:cubicBezTo>
                      <a:pt x="62" y="35"/>
                      <a:pt x="61" y="17"/>
                      <a:pt x="49" y="7"/>
                    </a:cubicBezTo>
                    <a:cubicBezTo>
                      <a:pt x="44" y="3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197"/>
              <p:cNvSpPr>
                <a:spLocks/>
              </p:cNvSpPr>
              <p:nvPr/>
            </p:nvSpPr>
            <p:spPr bwMode="auto">
              <a:xfrm>
                <a:off x="5443" y="2707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5 w 30"/>
                  <a:gd name="T3" fmla="*/ 4 h 26"/>
                  <a:gd name="T4" fmla="*/ 6 w 30"/>
                  <a:gd name="T5" fmla="*/ 23 h 26"/>
                  <a:gd name="T6" fmla="*/ 15 w 30"/>
                  <a:gd name="T7" fmla="*/ 26 h 26"/>
                  <a:gd name="T8" fmla="*/ 25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5" y="22"/>
                    </a:cubicBezTo>
                    <a:cubicBezTo>
                      <a:pt x="30" y="16"/>
                      <a:pt x="29" y="8"/>
                      <a:pt x="24" y="3"/>
                    </a:cubicBezTo>
                    <a:cubicBezTo>
                      <a:pt x="21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198"/>
              <p:cNvSpPr>
                <a:spLocks/>
              </p:cNvSpPr>
              <p:nvPr/>
            </p:nvSpPr>
            <p:spPr bwMode="auto">
              <a:xfrm>
                <a:off x="5318" y="2495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2 w 15"/>
                  <a:gd name="T3" fmla="*/ 3 h 14"/>
                  <a:gd name="T4" fmla="*/ 3 w 15"/>
                  <a:gd name="T5" fmla="*/ 13 h 14"/>
                  <a:gd name="T6" fmla="*/ 7 w 15"/>
                  <a:gd name="T7" fmla="*/ 14 h 14"/>
                  <a:gd name="T8" fmla="*/ 13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4" y="14"/>
                      <a:pt x="6" y="14"/>
                      <a:pt x="7" y="14"/>
                    </a:cubicBezTo>
                    <a:cubicBezTo>
                      <a:pt x="9" y="14"/>
                      <a:pt x="11" y="14"/>
                      <a:pt x="13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199"/>
              <p:cNvSpPr>
                <a:spLocks/>
              </p:cNvSpPr>
              <p:nvPr/>
            </p:nvSpPr>
            <p:spPr bwMode="auto">
              <a:xfrm>
                <a:off x="5405" y="1985"/>
                <a:ext cx="105" cy="100"/>
              </a:xfrm>
              <a:custGeom>
                <a:avLst/>
                <a:gdLst>
                  <a:gd name="T0" fmla="*/ 29 w 61"/>
                  <a:gd name="T1" fmla="*/ 0 h 58"/>
                  <a:gd name="T2" fmla="*/ 22 w 61"/>
                  <a:gd name="T3" fmla="*/ 0 h 58"/>
                  <a:gd name="T4" fmla="*/ 21 w 61"/>
                  <a:gd name="T5" fmla="*/ 1 h 58"/>
                  <a:gd name="T6" fmla="*/ 23 w 61"/>
                  <a:gd name="T7" fmla="*/ 3 h 58"/>
                  <a:gd name="T8" fmla="*/ 22 w 61"/>
                  <a:gd name="T9" fmla="*/ 26 h 58"/>
                  <a:gd name="T10" fmla="*/ 11 w 61"/>
                  <a:gd name="T11" fmla="*/ 30 h 58"/>
                  <a:gd name="T12" fmla="*/ 0 w 61"/>
                  <a:gd name="T13" fmla="*/ 26 h 58"/>
                  <a:gd name="T14" fmla="*/ 1 w 61"/>
                  <a:gd name="T15" fmla="*/ 36 h 58"/>
                  <a:gd name="T16" fmla="*/ 29 w 61"/>
                  <a:gd name="T17" fmla="*/ 58 h 58"/>
                  <a:gd name="T18" fmla="*/ 36 w 61"/>
                  <a:gd name="T19" fmla="*/ 57 h 58"/>
                  <a:gd name="T20" fmla="*/ 57 w 61"/>
                  <a:gd name="T21" fmla="*/ 21 h 58"/>
                  <a:gd name="T22" fmla="*/ 29 w 61"/>
                  <a:gd name="T2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58">
                    <a:moveTo>
                      <a:pt x="29" y="0"/>
                    </a:moveTo>
                    <a:cubicBezTo>
                      <a:pt x="27" y="0"/>
                      <a:pt x="25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21" y="2"/>
                      <a:pt x="22" y="2"/>
                      <a:pt x="23" y="3"/>
                    </a:cubicBezTo>
                    <a:cubicBezTo>
                      <a:pt x="29" y="10"/>
                      <a:pt x="29" y="20"/>
                      <a:pt x="22" y="26"/>
                    </a:cubicBezTo>
                    <a:cubicBezTo>
                      <a:pt x="19" y="29"/>
                      <a:pt x="15" y="30"/>
                      <a:pt x="11" y="30"/>
                    </a:cubicBezTo>
                    <a:cubicBezTo>
                      <a:pt x="7" y="30"/>
                      <a:pt x="3" y="29"/>
                      <a:pt x="0" y="26"/>
                    </a:cubicBezTo>
                    <a:cubicBezTo>
                      <a:pt x="0" y="29"/>
                      <a:pt x="0" y="32"/>
                      <a:pt x="1" y="36"/>
                    </a:cubicBezTo>
                    <a:cubicBezTo>
                      <a:pt x="5" y="49"/>
                      <a:pt x="16" y="58"/>
                      <a:pt x="29" y="58"/>
                    </a:cubicBezTo>
                    <a:cubicBezTo>
                      <a:pt x="32" y="58"/>
                      <a:pt x="34" y="57"/>
                      <a:pt x="36" y="57"/>
                    </a:cubicBezTo>
                    <a:cubicBezTo>
                      <a:pt x="52" y="53"/>
                      <a:pt x="61" y="37"/>
                      <a:pt x="57" y="21"/>
                    </a:cubicBezTo>
                    <a:cubicBezTo>
                      <a:pt x="54" y="8"/>
                      <a:pt x="42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200"/>
              <p:cNvSpPr>
                <a:spLocks/>
              </p:cNvSpPr>
              <p:nvPr/>
            </p:nvSpPr>
            <p:spPr bwMode="auto">
              <a:xfrm>
                <a:off x="5594" y="2109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15 w 39"/>
                  <a:gd name="T3" fmla="*/ 0 h 35"/>
                  <a:gd name="T4" fmla="*/ 3 w 39"/>
                  <a:gd name="T5" fmla="*/ 22 h 35"/>
                  <a:gd name="T6" fmla="*/ 20 w 39"/>
                  <a:gd name="T7" fmla="*/ 35 h 35"/>
                  <a:gd name="T8" fmla="*/ 24 w 39"/>
                  <a:gd name="T9" fmla="*/ 34 h 35"/>
                  <a:gd name="T10" fmla="*/ 37 w 39"/>
                  <a:gd name="T11" fmla="*/ 13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6" y="3"/>
                      <a:pt x="0" y="12"/>
                      <a:pt x="3" y="22"/>
                    </a:cubicBezTo>
                    <a:cubicBezTo>
                      <a:pt x="5" y="29"/>
                      <a:pt x="12" y="35"/>
                      <a:pt x="20" y="35"/>
                    </a:cubicBezTo>
                    <a:cubicBezTo>
                      <a:pt x="21" y="35"/>
                      <a:pt x="22" y="35"/>
                      <a:pt x="24" y="34"/>
                    </a:cubicBezTo>
                    <a:cubicBezTo>
                      <a:pt x="33" y="32"/>
                      <a:pt x="39" y="22"/>
                      <a:pt x="37" y="13"/>
                    </a:cubicBezTo>
                    <a:cubicBezTo>
                      <a:pt x="35" y="5"/>
                      <a:pt x="27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201"/>
              <p:cNvSpPr>
                <a:spLocks/>
              </p:cNvSpPr>
              <p:nvPr/>
            </p:nvSpPr>
            <p:spPr bwMode="auto">
              <a:xfrm>
                <a:off x="5395" y="2212"/>
                <a:ext cx="82" cy="132"/>
              </a:xfrm>
              <a:custGeom>
                <a:avLst/>
                <a:gdLst>
                  <a:gd name="T0" fmla="*/ 42 w 48"/>
                  <a:gd name="T1" fmla="*/ 0 h 77"/>
                  <a:gd name="T2" fmla="*/ 33 w 48"/>
                  <a:gd name="T3" fmla="*/ 1 h 77"/>
                  <a:gd name="T4" fmla="*/ 5 w 48"/>
                  <a:gd name="T5" fmla="*/ 48 h 77"/>
                  <a:gd name="T6" fmla="*/ 42 w 48"/>
                  <a:gd name="T7" fmla="*/ 77 h 77"/>
                  <a:gd name="T8" fmla="*/ 48 w 48"/>
                  <a:gd name="T9" fmla="*/ 77 h 77"/>
                  <a:gd name="T10" fmla="*/ 45 w 48"/>
                  <a:gd name="T11" fmla="*/ 9 h 77"/>
                  <a:gd name="T12" fmla="*/ 48 w 48"/>
                  <a:gd name="T13" fmla="*/ 0 h 77"/>
                  <a:gd name="T14" fmla="*/ 42 w 48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7">
                    <a:moveTo>
                      <a:pt x="42" y="0"/>
                    </a:moveTo>
                    <a:cubicBezTo>
                      <a:pt x="39" y="0"/>
                      <a:pt x="36" y="0"/>
                      <a:pt x="33" y="1"/>
                    </a:cubicBezTo>
                    <a:cubicBezTo>
                      <a:pt x="12" y="6"/>
                      <a:pt x="0" y="27"/>
                      <a:pt x="5" y="48"/>
                    </a:cubicBezTo>
                    <a:cubicBezTo>
                      <a:pt x="9" y="66"/>
                      <a:pt x="25" y="77"/>
                      <a:pt x="42" y="77"/>
                    </a:cubicBezTo>
                    <a:cubicBezTo>
                      <a:pt x="44" y="77"/>
                      <a:pt x="46" y="77"/>
                      <a:pt x="48" y="77"/>
                    </a:cubicBezTo>
                    <a:cubicBezTo>
                      <a:pt x="40" y="56"/>
                      <a:pt x="38" y="33"/>
                      <a:pt x="45" y="9"/>
                    </a:cubicBezTo>
                    <a:cubicBezTo>
                      <a:pt x="46" y="6"/>
                      <a:pt x="46" y="3"/>
                      <a:pt x="48" y="0"/>
                    </a:cubicBezTo>
                    <a:cubicBezTo>
                      <a:pt x="46" y="0"/>
                      <a:pt x="44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202"/>
              <p:cNvSpPr>
                <a:spLocks/>
              </p:cNvSpPr>
              <p:nvPr/>
            </p:nvSpPr>
            <p:spPr bwMode="auto">
              <a:xfrm>
                <a:off x="5460" y="2212"/>
                <a:ext cx="80" cy="132"/>
              </a:xfrm>
              <a:custGeom>
                <a:avLst/>
                <a:gdLst>
                  <a:gd name="T0" fmla="*/ 10 w 47"/>
                  <a:gd name="T1" fmla="*/ 0 h 77"/>
                  <a:gd name="T2" fmla="*/ 7 w 47"/>
                  <a:gd name="T3" fmla="*/ 9 h 77"/>
                  <a:gd name="T4" fmla="*/ 10 w 47"/>
                  <a:gd name="T5" fmla="*/ 77 h 77"/>
                  <a:gd name="T6" fmla="*/ 14 w 47"/>
                  <a:gd name="T7" fmla="*/ 76 h 77"/>
                  <a:gd name="T8" fmla="*/ 42 w 47"/>
                  <a:gd name="T9" fmla="*/ 29 h 77"/>
                  <a:gd name="T10" fmla="*/ 10 w 4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77">
                    <a:moveTo>
                      <a:pt x="10" y="0"/>
                    </a:moveTo>
                    <a:cubicBezTo>
                      <a:pt x="8" y="3"/>
                      <a:pt x="8" y="6"/>
                      <a:pt x="7" y="9"/>
                    </a:cubicBezTo>
                    <a:cubicBezTo>
                      <a:pt x="0" y="33"/>
                      <a:pt x="2" y="56"/>
                      <a:pt x="10" y="77"/>
                    </a:cubicBezTo>
                    <a:cubicBezTo>
                      <a:pt x="11" y="77"/>
                      <a:pt x="12" y="76"/>
                      <a:pt x="14" y="76"/>
                    </a:cubicBezTo>
                    <a:cubicBezTo>
                      <a:pt x="34" y="71"/>
                      <a:pt x="47" y="50"/>
                      <a:pt x="42" y="29"/>
                    </a:cubicBezTo>
                    <a:cubicBezTo>
                      <a:pt x="38" y="14"/>
                      <a:pt x="25" y="3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203"/>
              <p:cNvSpPr>
                <a:spLocks/>
              </p:cNvSpPr>
              <p:nvPr/>
            </p:nvSpPr>
            <p:spPr bwMode="auto">
              <a:xfrm>
                <a:off x="5467" y="2488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2 w 46"/>
                  <a:gd name="T5" fmla="*/ 26 h 42"/>
                  <a:gd name="T6" fmla="*/ 23 w 46"/>
                  <a:gd name="T7" fmla="*/ 42 h 42"/>
                  <a:gd name="T8" fmla="*/ 28 w 46"/>
                  <a:gd name="T9" fmla="*/ 42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19" y="0"/>
                      <a:pt x="18" y="1"/>
                    </a:cubicBezTo>
                    <a:cubicBezTo>
                      <a:pt x="6" y="4"/>
                      <a:pt x="0" y="15"/>
                      <a:pt x="2" y="26"/>
                    </a:cubicBezTo>
                    <a:cubicBezTo>
                      <a:pt x="5" y="36"/>
                      <a:pt x="13" y="42"/>
                      <a:pt x="23" y="42"/>
                    </a:cubicBezTo>
                    <a:cubicBezTo>
                      <a:pt x="24" y="42"/>
                      <a:pt x="26" y="42"/>
                      <a:pt x="28" y="42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7"/>
                      <a:pt x="32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204"/>
              <p:cNvSpPr>
                <a:spLocks/>
              </p:cNvSpPr>
              <p:nvPr/>
            </p:nvSpPr>
            <p:spPr bwMode="auto">
              <a:xfrm>
                <a:off x="5210" y="2206"/>
                <a:ext cx="113" cy="102"/>
              </a:xfrm>
              <a:custGeom>
                <a:avLst/>
                <a:gdLst>
                  <a:gd name="T0" fmla="*/ 33 w 66"/>
                  <a:gd name="T1" fmla="*/ 0 h 59"/>
                  <a:gd name="T2" fmla="*/ 26 w 66"/>
                  <a:gd name="T3" fmla="*/ 1 h 59"/>
                  <a:gd name="T4" fmla="*/ 4 w 66"/>
                  <a:gd name="T5" fmla="*/ 37 h 59"/>
                  <a:gd name="T6" fmla="*/ 33 w 66"/>
                  <a:gd name="T7" fmla="*/ 59 h 59"/>
                  <a:gd name="T8" fmla="*/ 40 w 66"/>
                  <a:gd name="T9" fmla="*/ 58 h 59"/>
                  <a:gd name="T10" fmla="*/ 62 w 66"/>
                  <a:gd name="T11" fmla="*/ 22 h 59"/>
                  <a:gd name="T12" fmla="*/ 33 w 66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9">
                    <a:moveTo>
                      <a:pt x="33" y="0"/>
                    </a:moveTo>
                    <a:cubicBezTo>
                      <a:pt x="31" y="0"/>
                      <a:pt x="28" y="0"/>
                      <a:pt x="26" y="1"/>
                    </a:cubicBezTo>
                    <a:cubicBezTo>
                      <a:pt x="10" y="5"/>
                      <a:pt x="0" y="21"/>
                      <a:pt x="4" y="37"/>
                    </a:cubicBezTo>
                    <a:cubicBezTo>
                      <a:pt x="8" y="50"/>
                      <a:pt x="20" y="59"/>
                      <a:pt x="33" y="59"/>
                    </a:cubicBezTo>
                    <a:cubicBezTo>
                      <a:pt x="36" y="59"/>
                      <a:pt x="38" y="59"/>
                      <a:pt x="40" y="58"/>
                    </a:cubicBezTo>
                    <a:cubicBezTo>
                      <a:pt x="56" y="54"/>
                      <a:pt x="66" y="38"/>
                      <a:pt x="62" y="22"/>
                    </a:cubicBezTo>
                    <a:cubicBezTo>
                      <a:pt x="59" y="9"/>
                      <a:pt x="46" y="0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205"/>
              <p:cNvSpPr>
                <a:spLocks/>
              </p:cNvSpPr>
              <p:nvPr/>
            </p:nvSpPr>
            <p:spPr bwMode="auto">
              <a:xfrm>
                <a:off x="5619" y="2261"/>
                <a:ext cx="117" cy="105"/>
              </a:xfrm>
              <a:custGeom>
                <a:avLst/>
                <a:gdLst>
                  <a:gd name="T0" fmla="*/ 34 w 68"/>
                  <a:gd name="T1" fmla="*/ 0 h 61"/>
                  <a:gd name="T2" fmla="*/ 26 w 68"/>
                  <a:gd name="T3" fmla="*/ 1 h 61"/>
                  <a:gd name="T4" fmla="*/ 4 w 68"/>
                  <a:gd name="T5" fmla="*/ 38 h 61"/>
                  <a:gd name="T6" fmla="*/ 34 w 68"/>
                  <a:gd name="T7" fmla="*/ 61 h 61"/>
                  <a:gd name="T8" fmla="*/ 41 w 68"/>
                  <a:gd name="T9" fmla="*/ 60 h 61"/>
                  <a:gd name="T10" fmla="*/ 64 w 68"/>
                  <a:gd name="T11" fmla="*/ 23 h 61"/>
                  <a:gd name="T12" fmla="*/ 34 w 68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61">
                    <a:moveTo>
                      <a:pt x="34" y="0"/>
                    </a:moveTo>
                    <a:cubicBezTo>
                      <a:pt x="31" y="0"/>
                      <a:pt x="29" y="0"/>
                      <a:pt x="26" y="1"/>
                    </a:cubicBezTo>
                    <a:cubicBezTo>
                      <a:pt x="10" y="5"/>
                      <a:pt x="0" y="21"/>
                      <a:pt x="4" y="38"/>
                    </a:cubicBezTo>
                    <a:cubicBezTo>
                      <a:pt x="8" y="52"/>
                      <a:pt x="20" y="61"/>
                      <a:pt x="34" y="61"/>
                    </a:cubicBezTo>
                    <a:cubicBezTo>
                      <a:pt x="36" y="61"/>
                      <a:pt x="39" y="61"/>
                      <a:pt x="41" y="60"/>
                    </a:cubicBezTo>
                    <a:cubicBezTo>
                      <a:pt x="58" y="56"/>
                      <a:pt x="68" y="39"/>
                      <a:pt x="64" y="23"/>
                    </a:cubicBezTo>
                    <a:cubicBezTo>
                      <a:pt x="60" y="9"/>
                      <a:pt x="48" y="0"/>
                      <a:pt x="34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206"/>
              <p:cNvSpPr>
                <a:spLocks/>
              </p:cNvSpPr>
              <p:nvPr/>
            </p:nvSpPr>
            <p:spPr bwMode="auto">
              <a:xfrm>
                <a:off x="5326" y="2436"/>
                <a:ext cx="57" cy="52"/>
              </a:xfrm>
              <a:custGeom>
                <a:avLst/>
                <a:gdLst>
                  <a:gd name="T0" fmla="*/ 17 w 33"/>
                  <a:gd name="T1" fmla="*/ 0 h 30"/>
                  <a:gd name="T2" fmla="*/ 13 w 33"/>
                  <a:gd name="T3" fmla="*/ 0 h 30"/>
                  <a:gd name="T4" fmla="*/ 2 w 33"/>
                  <a:gd name="T5" fmla="*/ 18 h 30"/>
                  <a:gd name="T6" fmla="*/ 17 w 33"/>
                  <a:gd name="T7" fmla="*/ 30 h 30"/>
                  <a:gd name="T8" fmla="*/ 20 w 33"/>
                  <a:gd name="T9" fmla="*/ 29 h 30"/>
                  <a:gd name="T10" fmla="*/ 31 w 33"/>
                  <a:gd name="T11" fmla="*/ 11 h 30"/>
                  <a:gd name="T12" fmla="*/ 17 w 33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cubicBezTo>
                      <a:pt x="16" y="0"/>
                      <a:pt x="14" y="0"/>
                      <a:pt x="13" y="0"/>
                    </a:cubicBezTo>
                    <a:cubicBezTo>
                      <a:pt x="5" y="2"/>
                      <a:pt x="0" y="10"/>
                      <a:pt x="2" y="18"/>
                    </a:cubicBezTo>
                    <a:cubicBezTo>
                      <a:pt x="4" y="25"/>
                      <a:pt x="10" y="30"/>
                      <a:pt x="17" y="30"/>
                    </a:cubicBezTo>
                    <a:cubicBezTo>
                      <a:pt x="18" y="30"/>
                      <a:pt x="19" y="29"/>
                      <a:pt x="20" y="29"/>
                    </a:cubicBezTo>
                    <a:cubicBezTo>
                      <a:pt x="28" y="27"/>
                      <a:pt x="33" y="19"/>
                      <a:pt x="31" y="11"/>
                    </a:cubicBezTo>
                    <a:cubicBezTo>
                      <a:pt x="30" y="4"/>
                      <a:pt x="23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207"/>
              <p:cNvSpPr>
                <a:spLocks/>
              </p:cNvSpPr>
              <p:nvPr/>
            </p:nvSpPr>
            <p:spPr bwMode="auto">
              <a:xfrm>
                <a:off x="5631" y="2462"/>
                <a:ext cx="31" cy="24"/>
              </a:xfrm>
              <a:custGeom>
                <a:avLst/>
                <a:gdLst>
                  <a:gd name="T0" fmla="*/ 4 w 18"/>
                  <a:gd name="T1" fmla="*/ 0 h 14"/>
                  <a:gd name="T2" fmla="*/ 1 w 18"/>
                  <a:gd name="T3" fmla="*/ 8 h 14"/>
                  <a:gd name="T4" fmla="*/ 9 w 18"/>
                  <a:gd name="T5" fmla="*/ 14 h 14"/>
                  <a:gd name="T6" fmla="*/ 11 w 18"/>
                  <a:gd name="T7" fmla="*/ 14 h 14"/>
                  <a:gd name="T8" fmla="*/ 16 w 18"/>
                  <a:gd name="T9" fmla="*/ 5 h 14"/>
                  <a:gd name="T10" fmla="*/ 14 w 18"/>
                  <a:gd name="T11" fmla="*/ 0 h 14"/>
                  <a:gd name="T12" fmla="*/ 11 w 18"/>
                  <a:gd name="T13" fmla="*/ 0 h 14"/>
                  <a:gd name="T14" fmla="*/ 4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4" y="0"/>
                    </a:moveTo>
                    <a:cubicBezTo>
                      <a:pt x="2" y="2"/>
                      <a:pt x="0" y="5"/>
                      <a:pt x="1" y="8"/>
                    </a:cubicBezTo>
                    <a:cubicBezTo>
                      <a:pt x="2" y="12"/>
                      <a:pt x="5" y="14"/>
                      <a:pt x="9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5" y="13"/>
                      <a:pt x="18" y="9"/>
                      <a:pt x="16" y="5"/>
                    </a:cubicBezTo>
                    <a:cubicBezTo>
                      <a:pt x="16" y="3"/>
                      <a:pt x="15" y="1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9" y="0"/>
                      <a:pt x="6" y="0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208"/>
              <p:cNvSpPr>
                <a:spLocks/>
              </p:cNvSpPr>
              <p:nvPr/>
            </p:nvSpPr>
            <p:spPr bwMode="auto">
              <a:xfrm>
                <a:off x="5638" y="2460"/>
                <a:ext cx="17" cy="2"/>
              </a:xfrm>
              <a:custGeom>
                <a:avLst/>
                <a:gdLst>
                  <a:gd name="T0" fmla="*/ 5 w 10"/>
                  <a:gd name="T1" fmla="*/ 0 h 1"/>
                  <a:gd name="T2" fmla="*/ 3 w 10"/>
                  <a:gd name="T3" fmla="*/ 0 h 1"/>
                  <a:gd name="T4" fmla="*/ 0 w 10"/>
                  <a:gd name="T5" fmla="*/ 1 h 1"/>
                  <a:gd name="T6" fmla="*/ 7 w 10"/>
                  <a:gd name="T7" fmla="*/ 1 h 1"/>
                  <a:gd name="T8" fmla="*/ 10 w 10"/>
                  <a:gd name="T9" fmla="*/ 1 h 1"/>
                  <a:gd name="T10" fmla="*/ 5 w 10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209"/>
              <p:cNvSpPr>
                <a:spLocks/>
              </p:cNvSpPr>
              <p:nvPr/>
            </p:nvSpPr>
            <p:spPr bwMode="auto">
              <a:xfrm>
                <a:off x="5242" y="2042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3 w 46"/>
                  <a:gd name="T5" fmla="*/ 26 h 42"/>
                  <a:gd name="T6" fmla="*/ 23 w 46"/>
                  <a:gd name="T7" fmla="*/ 42 h 42"/>
                  <a:gd name="T8" fmla="*/ 28 w 46"/>
                  <a:gd name="T9" fmla="*/ 41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20" y="0"/>
                      <a:pt x="18" y="1"/>
                    </a:cubicBezTo>
                    <a:cubicBezTo>
                      <a:pt x="7" y="3"/>
                      <a:pt x="0" y="15"/>
                      <a:pt x="3" y="26"/>
                    </a:cubicBezTo>
                    <a:cubicBezTo>
                      <a:pt x="5" y="36"/>
                      <a:pt x="14" y="42"/>
                      <a:pt x="23" y="42"/>
                    </a:cubicBezTo>
                    <a:cubicBezTo>
                      <a:pt x="25" y="42"/>
                      <a:pt x="26" y="42"/>
                      <a:pt x="28" y="41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6"/>
                      <a:pt x="32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210"/>
              <p:cNvSpPr>
                <a:spLocks/>
              </p:cNvSpPr>
              <p:nvPr/>
            </p:nvSpPr>
            <p:spPr bwMode="auto">
              <a:xfrm>
                <a:off x="5241" y="1505"/>
                <a:ext cx="113" cy="94"/>
              </a:xfrm>
              <a:custGeom>
                <a:avLst/>
                <a:gdLst>
                  <a:gd name="T0" fmla="*/ 19 w 66"/>
                  <a:gd name="T1" fmla="*/ 0 h 55"/>
                  <a:gd name="T2" fmla="*/ 13 w 66"/>
                  <a:gd name="T3" fmla="*/ 4 h 55"/>
                  <a:gd name="T4" fmla="*/ 11 w 66"/>
                  <a:gd name="T5" fmla="*/ 48 h 55"/>
                  <a:gd name="T6" fmla="*/ 20 w 66"/>
                  <a:gd name="T7" fmla="*/ 55 h 55"/>
                  <a:gd name="T8" fmla="*/ 23 w 66"/>
                  <a:gd name="T9" fmla="*/ 52 h 55"/>
                  <a:gd name="T10" fmla="*/ 65 w 66"/>
                  <a:gd name="T11" fmla="*/ 31 h 55"/>
                  <a:gd name="T12" fmla="*/ 65 w 66"/>
                  <a:gd name="T13" fmla="*/ 22 h 55"/>
                  <a:gd name="T14" fmla="*/ 50 w 66"/>
                  <a:gd name="T15" fmla="*/ 26 h 55"/>
                  <a:gd name="T16" fmla="*/ 36 w 66"/>
                  <a:gd name="T17" fmla="*/ 23 h 55"/>
                  <a:gd name="T18" fmla="*/ 19 w 66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55">
                    <a:moveTo>
                      <a:pt x="19" y="0"/>
                    </a:moveTo>
                    <a:cubicBezTo>
                      <a:pt x="17" y="1"/>
                      <a:pt x="15" y="2"/>
                      <a:pt x="13" y="4"/>
                    </a:cubicBezTo>
                    <a:cubicBezTo>
                      <a:pt x="0" y="16"/>
                      <a:pt x="0" y="36"/>
                      <a:pt x="11" y="48"/>
                    </a:cubicBezTo>
                    <a:cubicBezTo>
                      <a:pt x="14" y="51"/>
                      <a:pt x="17" y="53"/>
                      <a:pt x="20" y="55"/>
                    </a:cubicBezTo>
                    <a:cubicBezTo>
                      <a:pt x="21" y="54"/>
                      <a:pt x="22" y="53"/>
                      <a:pt x="23" y="52"/>
                    </a:cubicBezTo>
                    <a:cubicBezTo>
                      <a:pt x="34" y="39"/>
                      <a:pt x="49" y="32"/>
                      <a:pt x="65" y="31"/>
                    </a:cubicBezTo>
                    <a:cubicBezTo>
                      <a:pt x="66" y="28"/>
                      <a:pt x="66" y="25"/>
                      <a:pt x="65" y="22"/>
                    </a:cubicBezTo>
                    <a:cubicBezTo>
                      <a:pt x="61" y="25"/>
                      <a:pt x="55" y="26"/>
                      <a:pt x="50" y="26"/>
                    </a:cubicBezTo>
                    <a:cubicBezTo>
                      <a:pt x="45" y="26"/>
                      <a:pt x="40" y="25"/>
                      <a:pt x="36" y="23"/>
                    </a:cubicBezTo>
                    <a:cubicBezTo>
                      <a:pt x="26" y="18"/>
                      <a:pt x="21" y="9"/>
                      <a:pt x="1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212"/>
              <p:cNvSpPr>
                <a:spLocks/>
              </p:cNvSpPr>
              <p:nvPr/>
            </p:nvSpPr>
            <p:spPr bwMode="auto">
              <a:xfrm>
                <a:off x="5481" y="1529"/>
                <a:ext cx="71" cy="65"/>
              </a:xfrm>
              <a:custGeom>
                <a:avLst/>
                <a:gdLst>
                  <a:gd name="T0" fmla="*/ 21 w 42"/>
                  <a:gd name="T1" fmla="*/ 0 h 38"/>
                  <a:gd name="T2" fmla="*/ 8 w 42"/>
                  <a:gd name="T3" fmla="*/ 5 h 38"/>
                  <a:gd name="T4" fmla="*/ 7 w 42"/>
                  <a:gd name="T5" fmla="*/ 32 h 38"/>
                  <a:gd name="T6" fmla="*/ 21 w 42"/>
                  <a:gd name="T7" fmla="*/ 38 h 38"/>
                  <a:gd name="T8" fmla="*/ 34 w 42"/>
                  <a:gd name="T9" fmla="*/ 33 h 38"/>
                  <a:gd name="T10" fmla="*/ 35 w 42"/>
                  <a:gd name="T11" fmla="*/ 6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2" y="2"/>
                      <a:pt x="8" y="5"/>
                    </a:cubicBezTo>
                    <a:cubicBezTo>
                      <a:pt x="0" y="12"/>
                      <a:pt x="0" y="24"/>
                      <a:pt x="7" y="32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42" y="26"/>
                      <a:pt x="42" y="14"/>
                      <a:pt x="35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214"/>
              <p:cNvSpPr>
                <a:spLocks/>
              </p:cNvSpPr>
              <p:nvPr/>
            </p:nvSpPr>
            <p:spPr bwMode="auto">
              <a:xfrm>
                <a:off x="5367" y="1705"/>
                <a:ext cx="79" cy="55"/>
              </a:xfrm>
              <a:custGeom>
                <a:avLst/>
                <a:gdLst>
                  <a:gd name="T0" fmla="*/ 40 w 46"/>
                  <a:gd name="T1" fmla="*/ 0 h 32"/>
                  <a:gd name="T2" fmla="*/ 12 w 46"/>
                  <a:gd name="T3" fmla="*/ 11 h 32"/>
                  <a:gd name="T4" fmla="*/ 0 w 46"/>
                  <a:gd name="T5" fmla="*/ 32 h 32"/>
                  <a:gd name="T6" fmla="*/ 39 w 46"/>
                  <a:gd name="T7" fmla="*/ 11 h 32"/>
                  <a:gd name="T8" fmla="*/ 46 w 46"/>
                  <a:gd name="T9" fmla="*/ 0 h 32"/>
                  <a:gd name="T10" fmla="*/ 40 w 46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2">
                    <a:moveTo>
                      <a:pt x="40" y="0"/>
                    </a:moveTo>
                    <a:cubicBezTo>
                      <a:pt x="30" y="0"/>
                      <a:pt x="20" y="4"/>
                      <a:pt x="12" y="11"/>
                    </a:cubicBezTo>
                    <a:cubicBezTo>
                      <a:pt x="6" y="17"/>
                      <a:pt x="1" y="24"/>
                      <a:pt x="0" y="32"/>
                    </a:cubicBezTo>
                    <a:cubicBezTo>
                      <a:pt x="15" y="30"/>
                      <a:pt x="29" y="23"/>
                      <a:pt x="39" y="11"/>
                    </a:cubicBezTo>
                    <a:cubicBezTo>
                      <a:pt x="42" y="8"/>
                      <a:pt x="44" y="4"/>
                      <a:pt x="46" y="0"/>
                    </a:cubicBezTo>
                    <a:cubicBezTo>
                      <a:pt x="44" y="0"/>
                      <a:pt x="42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215"/>
              <p:cNvSpPr>
                <a:spLocks/>
              </p:cNvSpPr>
              <p:nvPr/>
            </p:nvSpPr>
            <p:spPr bwMode="auto">
              <a:xfrm>
                <a:off x="5558" y="1953"/>
                <a:ext cx="85" cy="77"/>
              </a:xfrm>
              <a:custGeom>
                <a:avLst/>
                <a:gdLst>
                  <a:gd name="T0" fmla="*/ 25 w 50"/>
                  <a:gd name="T1" fmla="*/ 0 h 45"/>
                  <a:gd name="T2" fmla="*/ 9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0 w 50"/>
                  <a:gd name="T9" fmla="*/ 39 h 45"/>
                  <a:gd name="T10" fmla="*/ 42 w 50"/>
                  <a:gd name="T11" fmla="*/ 7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9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2" y="43"/>
                      <a:pt x="19" y="45"/>
                      <a:pt x="25" y="45"/>
                    </a:cubicBezTo>
                    <a:cubicBezTo>
                      <a:pt x="30" y="45"/>
                      <a:pt x="36" y="43"/>
                      <a:pt x="40" y="39"/>
                    </a:cubicBezTo>
                    <a:cubicBezTo>
                      <a:pt x="49" y="31"/>
                      <a:pt x="50" y="16"/>
                      <a:pt x="42" y="7"/>
                    </a:cubicBezTo>
                    <a:cubicBezTo>
                      <a:pt x="37" y="2"/>
                      <a:pt x="31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216"/>
              <p:cNvSpPr>
                <a:spLocks/>
              </p:cNvSpPr>
              <p:nvPr/>
            </p:nvSpPr>
            <p:spPr bwMode="auto">
              <a:xfrm>
                <a:off x="5275" y="1822"/>
                <a:ext cx="14" cy="24"/>
              </a:xfrm>
              <a:custGeom>
                <a:avLst/>
                <a:gdLst>
                  <a:gd name="T0" fmla="*/ 0 w 8"/>
                  <a:gd name="T1" fmla="*/ 0 h 14"/>
                  <a:gd name="T2" fmla="*/ 8 w 8"/>
                  <a:gd name="T3" fmla="*/ 14 h 14"/>
                  <a:gd name="T4" fmla="*/ 0 w 8"/>
                  <a:gd name="T5" fmla="*/ 1 h 14"/>
                  <a:gd name="T6" fmla="*/ 0 w 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3" y="4"/>
                      <a:pt x="6" y="9"/>
                      <a:pt x="8" y="14"/>
                    </a:cubicBezTo>
                    <a:cubicBezTo>
                      <a:pt x="6" y="9"/>
                      <a:pt x="4" y="4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217"/>
              <p:cNvSpPr>
                <a:spLocks/>
              </p:cNvSpPr>
              <p:nvPr/>
            </p:nvSpPr>
            <p:spPr bwMode="auto">
              <a:xfrm>
                <a:off x="5595" y="1692"/>
                <a:ext cx="108" cy="67"/>
              </a:xfrm>
              <a:custGeom>
                <a:avLst/>
                <a:gdLst>
                  <a:gd name="T0" fmla="*/ 2 w 63"/>
                  <a:gd name="T1" fmla="*/ 0 h 39"/>
                  <a:gd name="T2" fmla="*/ 10 w 63"/>
                  <a:gd name="T3" fmla="*/ 28 h 39"/>
                  <a:gd name="T4" fmla="*/ 35 w 63"/>
                  <a:gd name="T5" fmla="*/ 39 h 39"/>
                  <a:gd name="T6" fmla="*/ 57 w 63"/>
                  <a:gd name="T7" fmla="*/ 30 h 39"/>
                  <a:gd name="T8" fmla="*/ 63 w 63"/>
                  <a:gd name="T9" fmla="*/ 24 h 39"/>
                  <a:gd name="T10" fmla="*/ 60 w 63"/>
                  <a:gd name="T11" fmla="*/ 24 h 39"/>
                  <a:gd name="T12" fmla="*/ 38 w 63"/>
                  <a:gd name="T13" fmla="*/ 21 h 39"/>
                  <a:gd name="T14" fmla="*/ 2 w 6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39">
                    <a:moveTo>
                      <a:pt x="2" y="0"/>
                    </a:moveTo>
                    <a:cubicBezTo>
                      <a:pt x="0" y="10"/>
                      <a:pt x="3" y="20"/>
                      <a:pt x="10" y="28"/>
                    </a:cubicBezTo>
                    <a:cubicBezTo>
                      <a:pt x="17" y="35"/>
                      <a:pt x="26" y="39"/>
                      <a:pt x="35" y="39"/>
                    </a:cubicBezTo>
                    <a:cubicBezTo>
                      <a:pt x="43" y="39"/>
                      <a:pt x="51" y="36"/>
                      <a:pt x="57" y="30"/>
                    </a:cubicBezTo>
                    <a:cubicBezTo>
                      <a:pt x="59" y="28"/>
                      <a:pt x="61" y="26"/>
                      <a:pt x="63" y="24"/>
                    </a:cubicBezTo>
                    <a:cubicBezTo>
                      <a:pt x="62" y="24"/>
                      <a:pt x="61" y="24"/>
                      <a:pt x="60" y="24"/>
                    </a:cubicBezTo>
                    <a:cubicBezTo>
                      <a:pt x="52" y="24"/>
                      <a:pt x="45" y="23"/>
                      <a:pt x="38" y="21"/>
                    </a:cubicBezTo>
                    <a:cubicBezTo>
                      <a:pt x="24" y="17"/>
                      <a:pt x="12" y="10"/>
                      <a:pt x="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218"/>
              <p:cNvSpPr>
                <a:spLocks/>
              </p:cNvSpPr>
              <p:nvPr/>
            </p:nvSpPr>
            <p:spPr bwMode="auto">
              <a:xfrm>
                <a:off x="5599" y="1645"/>
                <a:ext cx="118" cy="88"/>
              </a:xfrm>
              <a:custGeom>
                <a:avLst/>
                <a:gdLst>
                  <a:gd name="T0" fmla="*/ 33 w 69"/>
                  <a:gd name="T1" fmla="*/ 0 h 51"/>
                  <a:gd name="T2" fmla="*/ 10 w 69"/>
                  <a:gd name="T3" fmla="*/ 8 h 51"/>
                  <a:gd name="T4" fmla="*/ 0 w 69"/>
                  <a:gd name="T5" fmla="*/ 27 h 51"/>
                  <a:gd name="T6" fmla="*/ 36 w 69"/>
                  <a:gd name="T7" fmla="*/ 48 h 51"/>
                  <a:gd name="T8" fmla="*/ 58 w 69"/>
                  <a:gd name="T9" fmla="*/ 51 h 51"/>
                  <a:gd name="T10" fmla="*/ 61 w 69"/>
                  <a:gd name="T11" fmla="*/ 51 h 51"/>
                  <a:gd name="T12" fmla="*/ 57 w 69"/>
                  <a:gd name="T13" fmla="*/ 10 h 51"/>
                  <a:gd name="T14" fmla="*/ 33 w 6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51">
                    <a:moveTo>
                      <a:pt x="33" y="0"/>
                    </a:moveTo>
                    <a:cubicBezTo>
                      <a:pt x="25" y="0"/>
                      <a:pt x="16" y="3"/>
                      <a:pt x="10" y="8"/>
                    </a:cubicBezTo>
                    <a:cubicBezTo>
                      <a:pt x="5" y="13"/>
                      <a:pt x="1" y="20"/>
                      <a:pt x="0" y="27"/>
                    </a:cubicBezTo>
                    <a:cubicBezTo>
                      <a:pt x="10" y="37"/>
                      <a:pt x="22" y="44"/>
                      <a:pt x="36" y="48"/>
                    </a:cubicBezTo>
                    <a:cubicBezTo>
                      <a:pt x="43" y="50"/>
                      <a:pt x="50" y="51"/>
                      <a:pt x="58" y="51"/>
                    </a:cubicBezTo>
                    <a:cubicBezTo>
                      <a:pt x="59" y="51"/>
                      <a:pt x="60" y="51"/>
                      <a:pt x="61" y="51"/>
                    </a:cubicBezTo>
                    <a:cubicBezTo>
                      <a:pt x="69" y="38"/>
                      <a:pt x="67" y="22"/>
                      <a:pt x="57" y="10"/>
                    </a:cubicBezTo>
                    <a:cubicBezTo>
                      <a:pt x="51" y="3"/>
                      <a:pt x="42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219"/>
              <p:cNvSpPr>
                <a:spLocks/>
              </p:cNvSpPr>
              <p:nvPr/>
            </p:nvSpPr>
            <p:spPr bwMode="auto">
              <a:xfrm>
                <a:off x="5393" y="1982"/>
                <a:ext cx="48" cy="48"/>
              </a:xfrm>
              <a:custGeom>
                <a:avLst/>
                <a:gdLst>
                  <a:gd name="T0" fmla="*/ 18 w 28"/>
                  <a:gd name="T1" fmla="*/ 0 h 28"/>
                  <a:gd name="T2" fmla="*/ 7 w 28"/>
                  <a:gd name="T3" fmla="*/ 4 h 28"/>
                  <a:gd name="T4" fmla="*/ 6 w 28"/>
                  <a:gd name="T5" fmla="*/ 27 h 28"/>
                  <a:gd name="T6" fmla="*/ 7 w 28"/>
                  <a:gd name="T7" fmla="*/ 28 h 28"/>
                  <a:gd name="T8" fmla="*/ 28 w 28"/>
                  <a:gd name="T9" fmla="*/ 3 h 28"/>
                  <a:gd name="T10" fmla="*/ 18 w 28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8">
                    <a:moveTo>
                      <a:pt x="18" y="0"/>
                    </a:moveTo>
                    <a:cubicBezTo>
                      <a:pt x="14" y="0"/>
                      <a:pt x="10" y="1"/>
                      <a:pt x="7" y="4"/>
                    </a:cubicBezTo>
                    <a:cubicBezTo>
                      <a:pt x="1" y="10"/>
                      <a:pt x="0" y="20"/>
                      <a:pt x="6" y="27"/>
                    </a:cubicBezTo>
                    <a:cubicBezTo>
                      <a:pt x="7" y="27"/>
                      <a:pt x="7" y="28"/>
                      <a:pt x="7" y="28"/>
                    </a:cubicBezTo>
                    <a:cubicBezTo>
                      <a:pt x="8" y="17"/>
                      <a:pt x="16" y="7"/>
                      <a:pt x="28" y="3"/>
                    </a:cubicBezTo>
                    <a:cubicBezTo>
                      <a:pt x="25" y="1"/>
                      <a:pt x="21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220"/>
              <p:cNvSpPr>
                <a:spLocks/>
              </p:cNvSpPr>
              <p:nvPr/>
            </p:nvSpPr>
            <p:spPr bwMode="auto">
              <a:xfrm>
                <a:off x="5405" y="1987"/>
                <a:ext cx="50" cy="50"/>
              </a:xfrm>
              <a:custGeom>
                <a:avLst/>
                <a:gdLst>
                  <a:gd name="T0" fmla="*/ 21 w 29"/>
                  <a:gd name="T1" fmla="*/ 0 h 29"/>
                  <a:gd name="T2" fmla="*/ 0 w 29"/>
                  <a:gd name="T3" fmla="*/ 25 h 29"/>
                  <a:gd name="T4" fmla="*/ 11 w 29"/>
                  <a:gd name="T5" fmla="*/ 29 h 29"/>
                  <a:gd name="T6" fmla="*/ 22 w 29"/>
                  <a:gd name="T7" fmla="*/ 25 h 29"/>
                  <a:gd name="T8" fmla="*/ 23 w 29"/>
                  <a:gd name="T9" fmla="*/ 2 h 29"/>
                  <a:gd name="T10" fmla="*/ 21 w 2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1" y="0"/>
                    </a:moveTo>
                    <a:cubicBezTo>
                      <a:pt x="9" y="4"/>
                      <a:pt x="1" y="14"/>
                      <a:pt x="0" y="25"/>
                    </a:cubicBezTo>
                    <a:cubicBezTo>
                      <a:pt x="3" y="28"/>
                      <a:pt x="7" y="29"/>
                      <a:pt x="11" y="29"/>
                    </a:cubicBezTo>
                    <a:cubicBezTo>
                      <a:pt x="15" y="29"/>
                      <a:pt x="19" y="28"/>
                      <a:pt x="22" y="25"/>
                    </a:cubicBezTo>
                    <a:cubicBezTo>
                      <a:pt x="29" y="19"/>
                      <a:pt x="29" y="9"/>
                      <a:pt x="23" y="2"/>
                    </a:cubicBezTo>
                    <a:cubicBezTo>
                      <a:pt x="22" y="1"/>
                      <a:pt x="21" y="1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221"/>
              <p:cNvSpPr>
                <a:spLocks/>
              </p:cNvSpPr>
              <p:nvPr/>
            </p:nvSpPr>
            <p:spPr bwMode="auto">
              <a:xfrm>
                <a:off x="5691" y="1855"/>
                <a:ext cx="33" cy="29"/>
              </a:xfrm>
              <a:custGeom>
                <a:avLst/>
                <a:gdLst>
                  <a:gd name="T0" fmla="*/ 9 w 19"/>
                  <a:gd name="T1" fmla="*/ 0 h 17"/>
                  <a:gd name="T2" fmla="*/ 4 w 19"/>
                  <a:gd name="T3" fmla="*/ 3 h 17"/>
                  <a:gd name="T4" fmla="*/ 3 w 19"/>
                  <a:gd name="T5" fmla="*/ 15 h 17"/>
                  <a:gd name="T6" fmla="*/ 10 w 19"/>
                  <a:gd name="T7" fmla="*/ 17 h 17"/>
                  <a:gd name="T8" fmla="*/ 15 w 19"/>
                  <a:gd name="T9" fmla="*/ 15 h 17"/>
                  <a:gd name="T10" fmla="*/ 16 w 19"/>
                  <a:gd name="T11" fmla="*/ 3 h 17"/>
                  <a:gd name="T12" fmla="*/ 9 w 1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9" y="0"/>
                    </a:moveTo>
                    <a:cubicBezTo>
                      <a:pt x="7" y="0"/>
                      <a:pt x="5" y="1"/>
                      <a:pt x="4" y="3"/>
                    </a:cubicBezTo>
                    <a:cubicBezTo>
                      <a:pt x="0" y="6"/>
                      <a:pt x="0" y="11"/>
                      <a:pt x="3" y="15"/>
                    </a:cubicBezTo>
                    <a:cubicBezTo>
                      <a:pt x="5" y="17"/>
                      <a:pt x="7" y="17"/>
                      <a:pt x="10" y="17"/>
                    </a:cubicBezTo>
                    <a:cubicBezTo>
                      <a:pt x="12" y="17"/>
                      <a:pt x="14" y="17"/>
                      <a:pt x="15" y="15"/>
                    </a:cubicBezTo>
                    <a:cubicBezTo>
                      <a:pt x="19" y="12"/>
                      <a:pt x="19" y="7"/>
                      <a:pt x="16" y="3"/>
                    </a:cubicBezTo>
                    <a:cubicBezTo>
                      <a:pt x="14" y="1"/>
                      <a:pt x="12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222"/>
              <p:cNvSpPr>
                <a:spLocks/>
              </p:cNvSpPr>
              <p:nvPr/>
            </p:nvSpPr>
            <p:spPr bwMode="auto">
              <a:xfrm>
                <a:off x="5114" y="1644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10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1 w 50"/>
                  <a:gd name="T9" fmla="*/ 39 h 45"/>
                  <a:gd name="T10" fmla="*/ 45 w 50"/>
                  <a:gd name="T11" fmla="*/ 12 h 45"/>
                  <a:gd name="T12" fmla="*/ 44 w 50"/>
                  <a:gd name="T13" fmla="*/ 12 h 45"/>
                  <a:gd name="T14" fmla="*/ 34 w 50"/>
                  <a:gd name="T15" fmla="*/ 9 h 45"/>
                  <a:gd name="T16" fmla="*/ 25 w 50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10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3" y="43"/>
                      <a:pt x="19" y="45"/>
                      <a:pt x="25" y="45"/>
                    </a:cubicBezTo>
                    <a:cubicBezTo>
                      <a:pt x="31" y="45"/>
                      <a:pt x="36" y="43"/>
                      <a:pt x="41" y="39"/>
                    </a:cubicBezTo>
                    <a:cubicBezTo>
                      <a:pt x="48" y="32"/>
                      <a:pt x="50" y="21"/>
                      <a:pt x="45" y="12"/>
                    </a:cubicBezTo>
                    <a:cubicBezTo>
                      <a:pt x="45" y="12"/>
                      <a:pt x="45" y="12"/>
                      <a:pt x="44" y="12"/>
                    </a:cubicBezTo>
                    <a:cubicBezTo>
                      <a:pt x="41" y="12"/>
                      <a:pt x="37" y="11"/>
                      <a:pt x="34" y="9"/>
                    </a:cubicBezTo>
                    <a:cubicBezTo>
                      <a:pt x="30" y="7"/>
                      <a:pt x="27" y="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223"/>
              <p:cNvSpPr>
                <a:spLocks/>
              </p:cNvSpPr>
              <p:nvPr/>
            </p:nvSpPr>
            <p:spPr bwMode="auto">
              <a:xfrm>
                <a:off x="4989" y="1488"/>
                <a:ext cx="94" cy="103"/>
              </a:xfrm>
              <a:custGeom>
                <a:avLst/>
                <a:gdLst>
                  <a:gd name="T0" fmla="*/ 23 w 55"/>
                  <a:gd name="T1" fmla="*/ 0 h 60"/>
                  <a:gd name="T2" fmla="*/ 4 w 55"/>
                  <a:gd name="T3" fmla="*/ 49 h 60"/>
                  <a:gd name="T4" fmla="*/ 0 w 55"/>
                  <a:gd name="T5" fmla="*/ 53 h 60"/>
                  <a:gd name="T6" fmla="*/ 6 w 55"/>
                  <a:gd name="T7" fmla="*/ 57 h 60"/>
                  <a:gd name="T8" fmla="*/ 20 w 55"/>
                  <a:gd name="T9" fmla="*/ 60 h 60"/>
                  <a:gd name="T10" fmla="*/ 47 w 55"/>
                  <a:gd name="T11" fmla="*/ 44 h 60"/>
                  <a:gd name="T12" fmla="*/ 34 w 55"/>
                  <a:gd name="T13" fmla="*/ 3 h 60"/>
                  <a:gd name="T14" fmla="*/ 23 w 55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60">
                    <a:moveTo>
                      <a:pt x="23" y="0"/>
                    </a:moveTo>
                    <a:cubicBezTo>
                      <a:pt x="22" y="17"/>
                      <a:pt x="16" y="34"/>
                      <a:pt x="4" y="49"/>
                    </a:cubicBezTo>
                    <a:cubicBezTo>
                      <a:pt x="3" y="50"/>
                      <a:pt x="2" y="52"/>
                      <a:pt x="0" y="53"/>
                    </a:cubicBezTo>
                    <a:cubicBezTo>
                      <a:pt x="2" y="54"/>
                      <a:pt x="4" y="56"/>
                      <a:pt x="6" y="57"/>
                    </a:cubicBezTo>
                    <a:cubicBezTo>
                      <a:pt x="11" y="59"/>
                      <a:pt x="16" y="60"/>
                      <a:pt x="20" y="60"/>
                    </a:cubicBezTo>
                    <a:cubicBezTo>
                      <a:pt x="31" y="60"/>
                      <a:pt x="42" y="54"/>
                      <a:pt x="47" y="44"/>
                    </a:cubicBezTo>
                    <a:cubicBezTo>
                      <a:pt x="55" y="29"/>
                      <a:pt x="49" y="11"/>
                      <a:pt x="34" y="3"/>
                    </a:cubicBezTo>
                    <a:cubicBezTo>
                      <a:pt x="31" y="1"/>
                      <a:pt x="27" y="0"/>
                      <a:pt x="2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224"/>
              <p:cNvSpPr>
                <a:spLocks/>
              </p:cNvSpPr>
              <p:nvPr/>
            </p:nvSpPr>
            <p:spPr bwMode="auto">
              <a:xfrm>
                <a:off x="4929" y="1306"/>
                <a:ext cx="69" cy="60"/>
              </a:xfrm>
              <a:custGeom>
                <a:avLst/>
                <a:gdLst>
                  <a:gd name="T0" fmla="*/ 19 w 40"/>
                  <a:gd name="T1" fmla="*/ 0 h 35"/>
                  <a:gd name="T2" fmla="*/ 3 w 40"/>
                  <a:gd name="T3" fmla="*/ 10 h 35"/>
                  <a:gd name="T4" fmla="*/ 1 w 40"/>
                  <a:gd name="T5" fmla="*/ 22 h 35"/>
                  <a:gd name="T6" fmla="*/ 27 w 40"/>
                  <a:gd name="T7" fmla="*/ 35 h 35"/>
                  <a:gd name="T8" fmla="*/ 35 w 40"/>
                  <a:gd name="T9" fmla="*/ 27 h 35"/>
                  <a:gd name="T10" fmla="*/ 28 w 40"/>
                  <a:gd name="T11" fmla="*/ 3 h 35"/>
                  <a:gd name="T12" fmla="*/ 19 w 40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5">
                    <a:moveTo>
                      <a:pt x="19" y="0"/>
                    </a:moveTo>
                    <a:cubicBezTo>
                      <a:pt x="12" y="0"/>
                      <a:pt x="6" y="4"/>
                      <a:pt x="3" y="10"/>
                    </a:cubicBezTo>
                    <a:cubicBezTo>
                      <a:pt x="1" y="14"/>
                      <a:pt x="0" y="18"/>
                      <a:pt x="1" y="22"/>
                    </a:cubicBezTo>
                    <a:cubicBezTo>
                      <a:pt x="10" y="25"/>
                      <a:pt x="19" y="29"/>
                      <a:pt x="27" y="35"/>
                    </a:cubicBezTo>
                    <a:cubicBezTo>
                      <a:pt x="30" y="34"/>
                      <a:pt x="33" y="31"/>
                      <a:pt x="35" y="27"/>
                    </a:cubicBezTo>
                    <a:cubicBezTo>
                      <a:pt x="40" y="18"/>
                      <a:pt x="37" y="7"/>
                      <a:pt x="28" y="3"/>
                    </a:cubicBezTo>
                    <a:cubicBezTo>
                      <a:pt x="25" y="1"/>
                      <a:pt x="22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225"/>
              <p:cNvSpPr>
                <a:spLocks/>
              </p:cNvSpPr>
              <p:nvPr/>
            </p:nvSpPr>
            <p:spPr bwMode="auto">
              <a:xfrm>
                <a:off x="5116" y="1271"/>
                <a:ext cx="147" cy="139"/>
              </a:xfrm>
              <a:custGeom>
                <a:avLst/>
                <a:gdLst>
                  <a:gd name="T0" fmla="*/ 40 w 86"/>
                  <a:gd name="T1" fmla="*/ 0 h 81"/>
                  <a:gd name="T2" fmla="*/ 4 w 86"/>
                  <a:gd name="T3" fmla="*/ 21 h 81"/>
                  <a:gd name="T4" fmla="*/ 0 w 86"/>
                  <a:gd name="T5" fmla="*/ 40 h 81"/>
                  <a:gd name="T6" fmla="*/ 5 w 86"/>
                  <a:gd name="T7" fmla="*/ 40 h 81"/>
                  <a:gd name="T8" fmla="*/ 24 w 86"/>
                  <a:gd name="T9" fmla="*/ 45 h 81"/>
                  <a:gd name="T10" fmla="*/ 38 w 86"/>
                  <a:gd name="T11" fmla="*/ 81 h 81"/>
                  <a:gd name="T12" fmla="*/ 40 w 86"/>
                  <a:gd name="T13" fmla="*/ 81 h 81"/>
                  <a:gd name="T14" fmla="*/ 76 w 86"/>
                  <a:gd name="T15" fmla="*/ 59 h 81"/>
                  <a:gd name="T16" fmla="*/ 59 w 86"/>
                  <a:gd name="T17" fmla="*/ 4 h 81"/>
                  <a:gd name="T18" fmla="*/ 40 w 86"/>
                  <a:gd name="T1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1">
                    <a:moveTo>
                      <a:pt x="40" y="0"/>
                    </a:moveTo>
                    <a:cubicBezTo>
                      <a:pt x="25" y="0"/>
                      <a:pt x="11" y="8"/>
                      <a:pt x="4" y="21"/>
                    </a:cubicBezTo>
                    <a:cubicBezTo>
                      <a:pt x="1" y="27"/>
                      <a:pt x="0" y="34"/>
                      <a:pt x="0" y="40"/>
                    </a:cubicBezTo>
                    <a:cubicBezTo>
                      <a:pt x="1" y="40"/>
                      <a:pt x="3" y="40"/>
                      <a:pt x="5" y="40"/>
                    </a:cubicBezTo>
                    <a:cubicBezTo>
                      <a:pt x="11" y="40"/>
                      <a:pt x="18" y="42"/>
                      <a:pt x="24" y="45"/>
                    </a:cubicBezTo>
                    <a:cubicBezTo>
                      <a:pt x="35" y="53"/>
                      <a:pt x="40" y="67"/>
                      <a:pt x="38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54" y="81"/>
                      <a:pt x="69" y="73"/>
                      <a:pt x="76" y="59"/>
                    </a:cubicBezTo>
                    <a:cubicBezTo>
                      <a:pt x="86" y="39"/>
                      <a:pt x="78" y="15"/>
                      <a:pt x="59" y="4"/>
                    </a:cubicBezTo>
                    <a:cubicBezTo>
                      <a:pt x="53" y="1"/>
                      <a:pt x="46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226"/>
              <p:cNvSpPr>
                <a:spLocks/>
              </p:cNvSpPr>
              <p:nvPr/>
            </p:nvSpPr>
            <p:spPr bwMode="auto">
              <a:xfrm>
                <a:off x="5282" y="1083"/>
                <a:ext cx="85" cy="75"/>
              </a:xfrm>
              <a:custGeom>
                <a:avLst/>
                <a:gdLst>
                  <a:gd name="T0" fmla="*/ 25 w 50"/>
                  <a:gd name="T1" fmla="*/ 0 h 44"/>
                  <a:gd name="T2" fmla="*/ 6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3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10" y="4"/>
                      <a:pt x="6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3"/>
                    </a:cubicBezTo>
                    <a:cubicBezTo>
                      <a:pt x="32" y="1"/>
                      <a:pt x="29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229"/>
              <p:cNvSpPr>
                <a:spLocks/>
              </p:cNvSpPr>
              <p:nvPr/>
            </p:nvSpPr>
            <p:spPr bwMode="auto">
              <a:xfrm>
                <a:off x="5004" y="1120"/>
                <a:ext cx="100" cy="95"/>
              </a:xfrm>
              <a:custGeom>
                <a:avLst/>
                <a:gdLst>
                  <a:gd name="T0" fmla="*/ 5 w 58"/>
                  <a:gd name="T1" fmla="*/ 0 h 55"/>
                  <a:gd name="T2" fmla="*/ 0 w 58"/>
                  <a:gd name="T3" fmla="*/ 5 h 55"/>
                  <a:gd name="T4" fmla="*/ 20 w 58"/>
                  <a:gd name="T5" fmla="*/ 12 h 55"/>
                  <a:gd name="T6" fmla="*/ 38 w 58"/>
                  <a:gd name="T7" fmla="*/ 55 h 55"/>
                  <a:gd name="T8" fmla="*/ 52 w 58"/>
                  <a:gd name="T9" fmla="*/ 41 h 55"/>
                  <a:gd name="T10" fmla="*/ 48 w 58"/>
                  <a:gd name="T11" fmla="*/ 7 h 55"/>
                  <a:gd name="T12" fmla="*/ 43 w 58"/>
                  <a:gd name="T13" fmla="*/ 7 h 55"/>
                  <a:gd name="T14" fmla="*/ 5 w 58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5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7" y="5"/>
                      <a:pt x="14" y="7"/>
                      <a:pt x="20" y="12"/>
                    </a:cubicBezTo>
                    <a:cubicBezTo>
                      <a:pt x="35" y="21"/>
                      <a:pt x="41" y="39"/>
                      <a:pt x="38" y="55"/>
                    </a:cubicBezTo>
                    <a:cubicBezTo>
                      <a:pt x="44" y="52"/>
                      <a:pt x="49" y="47"/>
                      <a:pt x="52" y="41"/>
                    </a:cubicBezTo>
                    <a:cubicBezTo>
                      <a:pt x="58" y="30"/>
                      <a:pt x="56" y="16"/>
                      <a:pt x="48" y="7"/>
                    </a:cubicBezTo>
                    <a:cubicBezTo>
                      <a:pt x="47" y="7"/>
                      <a:pt x="45" y="7"/>
                      <a:pt x="43" y="7"/>
                    </a:cubicBezTo>
                    <a:cubicBezTo>
                      <a:pt x="30" y="7"/>
                      <a:pt x="17" y="4"/>
                      <a:pt x="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230"/>
              <p:cNvSpPr>
                <a:spLocks/>
              </p:cNvSpPr>
              <p:nvPr/>
            </p:nvSpPr>
            <p:spPr bwMode="auto">
              <a:xfrm>
                <a:off x="5013" y="1110"/>
                <a:ext cx="74" cy="22"/>
              </a:xfrm>
              <a:custGeom>
                <a:avLst/>
                <a:gdLst>
                  <a:gd name="T0" fmla="*/ 18 w 43"/>
                  <a:gd name="T1" fmla="*/ 0 h 13"/>
                  <a:gd name="T2" fmla="*/ 0 w 43"/>
                  <a:gd name="T3" fmla="*/ 6 h 13"/>
                  <a:gd name="T4" fmla="*/ 38 w 43"/>
                  <a:gd name="T5" fmla="*/ 13 h 13"/>
                  <a:gd name="T6" fmla="*/ 43 w 43"/>
                  <a:gd name="T7" fmla="*/ 13 h 13"/>
                  <a:gd name="T8" fmla="*/ 33 w 43"/>
                  <a:gd name="T9" fmla="*/ 4 h 13"/>
                  <a:gd name="T10" fmla="*/ 18 w 4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3">
                    <a:moveTo>
                      <a:pt x="18" y="0"/>
                    </a:moveTo>
                    <a:cubicBezTo>
                      <a:pt x="12" y="0"/>
                      <a:pt x="6" y="2"/>
                      <a:pt x="0" y="6"/>
                    </a:cubicBezTo>
                    <a:cubicBezTo>
                      <a:pt x="12" y="10"/>
                      <a:pt x="25" y="13"/>
                      <a:pt x="38" y="13"/>
                    </a:cubicBezTo>
                    <a:cubicBezTo>
                      <a:pt x="40" y="13"/>
                      <a:pt x="42" y="13"/>
                      <a:pt x="43" y="13"/>
                    </a:cubicBezTo>
                    <a:cubicBezTo>
                      <a:pt x="41" y="9"/>
                      <a:pt x="37" y="6"/>
                      <a:pt x="33" y="4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231"/>
              <p:cNvSpPr>
                <a:spLocks/>
              </p:cNvSpPr>
              <p:nvPr/>
            </p:nvSpPr>
            <p:spPr bwMode="auto">
              <a:xfrm>
                <a:off x="5369" y="1247"/>
                <a:ext cx="60" cy="55"/>
              </a:xfrm>
              <a:custGeom>
                <a:avLst/>
                <a:gdLst>
                  <a:gd name="T0" fmla="*/ 18 w 35"/>
                  <a:gd name="T1" fmla="*/ 0 h 32"/>
                  <a:gd name="T2" fmla="*/ 4 w 35"/>
                  <a:gd name="T3" fmla="*/ 9 h 32"/>
                  <a:gd name="T4" fmla="*/ 10 w 35"/>
                  <a:gd name="T5" fmla="*/ 30 h 32"/>
                  <a:gd name="T6" fmla="*/ 17 w 35"/>
                  <a:gd name="T7" fmla="*/ 32 h 32"/>
                  <a:gd name="T8" fmla="*/ 31 w 35"/>
                  <a:gd name="T9" fmla="*/ 23 h 32"/>
                  <a:gd name="T10" fmla="*/ 25 w 35"/>
                  <a:gd name="T11" fmla="*/ 2 h 32"/>
                  <a:gd name="T12" fmla="*/ 18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8" y="0"/>
                    </a:moveTo>
                    <a:cubicBezTo>
                      <a:pt x="12" y="0"/>
                      <a:pt x="6" y="3"/>
                      <a:pt x="4" y="9"/>
                    </a:cubicBezTo>
                    <a:cubicBezTo>
                      <a:pt x="0" y="16"/>
                      <a:pt x="3" y="26"/>
                      <a:pt x="10" y="30"/>
                    </a:cubicBezTo>
                    <a:cubicBezTo>
                      <a:pt x="13" y="31"/>
                      <a:pt x="15" y="32"/>
                      <a:pt x="17" y="32"/>
                    </a:cubicBezTo>
                    <a:cubicBezTo>
                      <a:pt x="23" y="32"/>
                      <a:pt x="29" y="29"/>
                      <a:pt x="31" y="23"/>
                    </a:cubicBezTo>
                    <a:cubicBezTo>
                      <a:pt x="35" y="16"/>
                      <a:pt x="32" y="6"/>
                      <a:pt x="25" y="2"/>
                    </a:cubicBezTo>
                    <a:cubicBezTo>
                      <a:pt x="22" y="1"/>
                      <a:pt x="20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232"/>
              <p:cNvSpPr>
                <a:spLocks/>
              </p:cNvSpPr>
              <p:nvPr/>
            </p:nvSpPr>
            <p:spPr bwMode="auto">
              <a:xfrm>
                <a:off x="5165" y="1062"/>
                <a:ext cx="28" cy="14"/>
              </a:xfrm>
              <a:custGeom>
                <a:avLst/>
                <a:gdLst>
                  <a:gd name="T0" fmla="*/ 0 w 16"/>
                  <a:gd name="T1" fmla="*/ 0 h 8"/>
                  <a:gd name="T2" fmla="*/ 4 w 16"/>
                  <a:gd name="T3" fmla="*/ 8 h 8"/>
                  <a:gd name="T4" fmla="*/ 8 w 16"/>
                  <a:gd name="T5" fmla="*/ 8 h 8"/>
                  <a:gd name="T6" fmla="*/ 16 w 16"/>
                  <a:gd name="T7" fmla="*/ 4 h 8"/>
                  <a:gd name="T8" fmla="*/ 16 w 16"/>
                  <a:gd name="T9" fmla="*/ 3 h 8"/>
                  <a:gd name="T10" fmla="*/ 13 w 16"/>
                  <a:gd name="T11" fmla="*/ 3 h 8"/>
                  <a:gd name="T12" fmla="*/ 0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0" y="0"/>
                    </a:moveTo>
                    <a:cubicBezTo>
                      <a:pt x="0" y="3"/>
                      <a:pt x="2" y="6"/>
                      <a:pt x="4" y="8"/>
                    </a:cubicBezTo>
                    <a:cubicBezTo>
                      <a:pt x="6" y="8"/>
                      <a:pt x="7" y="8"/>
                      <a:pt x="8" y="8"/>
                    </a:cubicBezTo>
                    <a:cubicBezTo>
                      <a:pt x="11" y="8"/>
                      <a:pt x="14" y="7"/>
                      <a:pt x="16" y="4"/>
                    </a:cubicBezTo>
                    <a:cubicBezTo>
                      <a:pt x="16" y="4"/>
                      <a:pt x="16" y="3"/>
                      <a:pt x="16" y="3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9" y="3"/>
                      <a:pt x="4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233"/>
              <p:cNvSpPr>
                <a:spLocks/>
              </p:cNvSpPr>
              <p:nvPr/>
            </p:nvSpPr>
            <p:spPr bwMode="auto">
              <a:xfrm>
                <a:off x="5150" y="1589"/>
                <a:ext cx="82" cy="75"/>
              </a:xfrm>
              <a:custGeom>
                <a:avLst/>
                <a:gdLst>
                  <a:gd name="T0" fmla="*/ 23 w 48"/>
                  <a:gd name="T1" fmla="*/ 0 h 44"/>
                  <a:gd name="T2" fmla="*/ 4 w 48"/>
                  <a:gd name="T3" fmla="*/ 11 h 44"/>
                  <a:gd name="T4" fmla="*/ 4 w 48"/>
                  <a:gd name="T5" fmla="*/ 32 h 44"/>
                  <a:gd name="T6" fmla="*/ 4 w 48"/>
                  <a:gd name="T7" fmla="*/ 32 h 44"/>
                  <a:gd name="T8" fmla="*/ 21 w 48"/>
                  <a:gd name="T9" fmla="*/ 39 h 44"/>
                  <a:gd name="T10" fmla="*/ 24 w 48"/>
                  <a:gd name="T11" fmla="*/ 44 h 44"/>
                  <a:gd name="T12" fmla="*/ 43 w 48"/>
                  <a:gd name="T13" fmla="*/ 32 h 44"/>
                  <a:gd name="T14" fmla="*/ 34 w 48"/>
                  <a:gd name="T15" fmla="*/ 2 h 44"/>
                  <a:gd name="T16" fmla="*/ 23 w 48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4">
                    <a:moveTo>
                      <a:pt x="23" y="0"/>
                    </a:moveTo>
                    <a:cubicBezTo>
                      <a:pt x="15" y="0"/>
                      <a:pt x="8" y="4"/>
                      <a:pt x="4" y="11"/>
                    </a:cubicBezTo>
                    <a:cubicBezTo>
                      <a:pt x="0" y="18"/>
                      <a:pt x="1" y="26"/>
                      <a:pt x="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0" y="32"/>
                      <a:pt x="16" y="34"/>
                      <a:pt x="21" y="39"/>
                    </a:cubicBezTo>
                    <a:cubicBezTo>
                      <a:pt x="22" y="41"/>
                      <a:pt x="23" y="42"/>
                      <a:pt x="24" y="44"/>
                    </a:cubicBezTo>
                    <a:cubicBezTo>
                      <a:pt x="32" y="43"/>
                      <a:pt x="39" y="39"/>
                      <a:pt x="43" y="32"/>
                    </a:cubicBezTo>
                    <a:cubicBezTo>
                      <a:pt x="48" y="21"/>
                      <a:pt x="44" y="8"/>
                      <a:pt x="34" y="2"/>
                    </a:cubicBezTo>
                    <a:cubicBezTo>
                      <a:pt x="30" y="0"/>
                      <a:pt x="27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234"/>
              <p:cNvSpPr>
                <a:spLocks/>
              </p:cNvSpPr>
              <p:nvPr/>
            </p:nvSpPr>
            <p:spPr bwMode="auto">
              <a:xfrm>
                <a:off x="5157" y="1644"/>
                <a:ext cx="34" cy="20"/>
              </a:xfrm>
              <a:custGeom>
                <a:avLst/>
                <a:gdLst>
                  <a:gd name="T0" fmla="*/ 0 w 20"/>
                  <a:gd name="T1" fmla="*/ 0 h 12"/>
                  <a:gd name="T2" fmla="*/ 0 w 20"/>
                  <a:gd name="T3" fmla="*/ 0 h 12"/>
                  <a:gd name="T4" fmla="*/ 9 w 20"/>
                  <a:gd name="T5" fmla="*/ 9 h 12"/>
                  <a:gd name="T6" fmla="*/ 19 w 20"/>
                  <a:gd name="T7" fmla="*/ 12 h 12"/>
                  <a:gd name="T8" fmla="*/ 20 w 20"/>
                  <a:gd name="T9" fmla="*/ 12 h 12"/>
                  <a:gd name="T10" fmla="*/ 17 w 20"/>
                  <a:gd name="T11" fmla="*/ 7 h 12"/>
                  <a:gd name="T12" fmla="*/ 0 w 2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7"/>
                      <a:pt x="9" y="9"/>
                    </a:cubicBezTo>
                    <a:cubicBezTo>
                      <a:pt x="12" y="11"/>
                      <a:pt x="16" y="12"/>
                      <a:pt x="19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0"/>
                      <a:pt x="18" y="9"/>
                      <a:pt x="17" y="7"/>
                    </a:cubicBezTo>
                    <a:cubicBezTo>
                      <a:pt x="12" y="2"/>
                      <a:pt x="6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235"/>
              <p:cNvSpPr>
                <a:spLocks/>
              </p:cNvSpPr>
              <p:nvPr/>
            </p:nvSpPr>
            <p:spPr bwMode="auto">
              <a:xfrm>
                <a:off x="4712" y="1259"/>
                <a:ext cx="102" cy="91"/>
              </a:xfrm>
              <a:custGeom>
                <a:avLst/>
                <a:gdLst>
                  <a:gd name="T0" fmla="*/ 20 w 60"/>
                  <a:gd name="T1" fmla="*/ 0 h 53"/>
                  <a:gd name="T2" fmla="*/ 3 w 60"/>
                  <a:gd name="T3" fmla="*/ 32 h 53"/>
                  <a:gd name="T4" fmla="*/ 30 w 60"/>
                  <a:gd name="T5" fmla="*/ 53 h 53"/>
                  <a:gd name="T6" fmla="*/ 36 w 60"/>
                  <a:gd name="T7" fmla="*/ 53 h 53"/>
                  <a:gd name="T8" fmla="*/ 57 w 60"/>
                  <a:gd name="T9" fmla="*/ 20 h 53"/>
                  <a:gd name="T10" fmla="*/ 45 w 60"/>
                  <a:gd name="T11" fmla="*/ 3 h 53"/>
                  <a:gd name="T12" fmla="*/ 34 w 60"/>
                  <a:gd name="T13" fmla="*/ 7 h 53"/>
                  <a:gd name="T14" fmla="*/ 25 w 60"/>
                  <a:gd name="T15" fmla="*/ 4 h 53"/>
                  <a:gd name="T16" fmla="*/ 20 w 6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53">
                    <a:moveTo>
                      <a:pt x="20" y="0"/>
                    </a:moveTo>
                    <a:cubicBezTo>
                      <a:pt x="7" y="5"/>
                      <a:pt x="0" y="18"/>
                      <a:pt x="3" y="32"/>
                    </a:cubicBezTo>
                    <a:cubicBezTo>
                      <a:pt x="6" y="45"/>
                      <a:pt x="17" y="53"/>
                      <a:pt x="30" y="53"/>
                    </a:cubicBezTo>
                    <a:cubicBezTo>
                      <a:pt x="32" y="53"/>
                      <a:pt x="34" y="53"/>
                      <a:pt x="36" y="53"/>
                    </a:cubicBezTo>
                    <a:cubicBezTo>
                      <a:pt x="51" y="49"/>
                      <a:pt x="60" y="34"/>
                      <a:pt x="57" y="20"/>
                    </a:cubicBezTo>
                    <a:cubicBezTo>
                      <a:pt x="55" y="12"/>
                      <a:pt x="51" y="6"/>
                      <a:pt x="45" y="3"/>
                    </a:cubicBezTo>
                    <a:cubicBezTo>
                      <a:pt x="42" y="6"/>
                      <a:pt x="38" y="7"/>
                      <a:pt x="34" y="7"/>
                    </a:cubicBezTo>
                    <a:cubicBezTo>
                      <a:pt x="31" y="7"/>
                      <a:pt x="27" y="6"/>
                      <a:pt x="25" y="4"/>
                    </a:cubicBezTo>
                    <a:cubicBezTo>
                      <a:pt x="23" y="3"/>
                      <a:pt x="21" y="2"/>
                      <a:pt x="2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236"/>
              <p:cNvSpPr>
                <a:spLocks/>
              </p:cNvSpPr>
              <p:nvPr/>
            </p:nvSpPr>
            <p:spPr bwMode="auto">
              <a:xfrm>
                <a:off x="4573" y="1172"/>
                <a:ext cx="60" cy="57"/>
              </a:xfrm>
              <a:custGeom>
                <a:avLst/>
                <a:gdLst>
                  <a:gd name="T0" fmla="*/ 13 w 35"/>
                  <a:gd name="T1" fmla="*/ 0 h 33"/>
                  <a:gd name="T2" fmla="*/ 13 w 35"/>
                  <a:gd name="T3" fmla="*/ 0 h 33"/>
                  <a:gd name="T4" fmla="*/ 0 w 35"/>
                  <a:gd name="T5" fmla="*/ 16 h 33"/>
                  <a:gd name="T6" fmla="*/ 6 w 35"/>
                  <a:gd name="T7" fmla="*/ 27 h 33"/>
                  <a:gd name="T8" fmla="*/ 6 w 35"/>
                  <a:gd name="T9" fmla="*/ 30 h 33"/>
                  <a:gd name="T10" fmla="*/ 17 w 35"/>
                  <a:gd name="T11" fmla="*/ 33 h 33"/>
                  <a:gd name="T12" fmla="*/ 20 w 35"/>
                  <a:gd name="T13" fmla="*/ 33 h 33"/>
                  <a:gd name="T14" fmla="*/ 33 w 35"/>
                  <a:gd name="T15" fmla="*/ 13 h 33"/>
                  <a:gd name="T16" fmla="*/ 28 w 35"/>
                  <a:gd name="T17" fmla="*/ 5 h 33"/>
                  <a:gd name="T18" fmla="*/ 13 w 35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3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2"/>
                      <a:pt x="0" y="9"/>
                      <a:pt x="0" y="16"/>
                    </a:cubicBezTo>
                    <a:cubicBezTo>
                      <a:pt x="3" y="19"/>
                      <a:pt x="6" y="23"/>
                      <a:pt x="6" y="27"/>
                    </a:cubicBezTo>
                    <a:cubicBezTo>
                      <a:pt x="6" y="28"/>
                      <a:pt x="6" y="29"/>
                      <a:pt x="6" y="30"/>
                    </a:cubicBezTo>
                    <a:cubicBezTo>
                      <a:pt x="9" y="32"/>
                      <a:pt x="13" y="33"/>
                      <a:pt x="17" y="33"/>
                    </a:cubicBezTo>
                    <a:cubicBezTo>
                      <a:pt x="18" y="33"/>
                      <a:pt x="19" y="33"/>
                      <a:pt x="20" y="33"/>
                    </a:cubicBezTo>
                    <a:cubicBezTo>
                      <a:pt x="29" y="31"/>
                      <a:pt x="35" y="22"/>
                      <a:pt x="33" y="13"/>
                    </a:cubicBezTo>
                    <a:cubicBezTo>
                      <a:pt x="32" y="10"/>
                      <a:pt x="31" y="7"/>
                      <a:pt x="28" y="5"/>
                    </a:cubicBezTo>
                    <a:cubicBezTo>
                      <a:pt x="23" y="4"/>
                      <a:pt x="18" y="3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237"/>
              <p:cNvSpPr>
                <a:spLocks/>
              </p:cNvSpPr>
              <p:nvPr/>
            </p:nvSpPr>
            <p:spPr bwMode="auto">
              <a:xfrm>
                <a:off x="4595" y="1172"/>
                <a:ext cx="26" cy="8"/>
              </a:xfrm>
              <a:custGeom>
                <a:avLst/>
                <a:gdLst>
                  <a:gd name="T0" fmla="*/ 4 w 15"/>
                  <a:gd name="T1" fmla="*/ 0 h 5"/>
                  <a:gd name="T2" fmla="*/ 0 w 15"/>
                  <a:gd name="T3" fmla="*/ 0 h 5"/>
                  <a:gd name="T4" fmla="*/ 15 w 15"/>
                  <a:gd name="T5" fmla="*/ 5 h 5"/>
                  <a:gd name="T6" fmla="*/ 4 w 1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5" y="3"/>
                      <a:pt x="10" y="4"/>
                      <a:pt x="15" y="5"/>
                    </a:cubicBezTo>
                    <a:cubicBezTo>
                      <a:pt x="12" y="2"/>
                      <a:pt x="8" y="0"/>
                      <a:pt x="4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238"/>
              <p:cNvSpPr>
                <a:spLocks/>
              </p:cNvSpPr>
              <p:nvPr/>
            </p:nvSpPr>
            <p:spPr bwMode="auto">
              <a:xfrm>
                <a:off x="4701" y="1007"/>
                <a:ext cx="125" cy="127"/>
              </a:xfrm>
              <a:custGeom>
                <a:avLst/>
                <a:gdLst>
                  <a:gd name="T0" fmla="*/ 33 w 73"/>
                  <a:gd name="T1" fmla="*/ 0 h 74"/>
                  <a:gd name="T2" fmla="*/ 24 w 73"/>
                  <a:gd name="T3" fmla="*/ 1 h 74"/>
                  <a:gd name="T4" fmla="*/ 14 w 73"/>
                  <a:gd name="T5" fmla="*/ 5 h 74"/>
                  <a:gd name="T6" fmla="*/ 34 w 73"/>
                  <a:gd name="T7" fmla="*/ 26 h 74"/>
                  <a:gd name="T8" fmla="*/ 12 w 73"/>
                  <a:gd name="T9" fmla="*/ 56 h 74"/>
                  <a:gd name="T10" fmla="*/ 8 w 73"/>
                  <a:gd name="T11" fmla="*/ 56 h 74"/>
                  <a:gd name="T12" fmla="*/ 0 w 73"/>
                  <a:gd name="T13" fmla="*/ 55 h 74"/>
                  <a:gd name="T14" fmla="*/ 33 w 73"/>
                  <a:gd name="T15" fmla="*/ 74 h 74"/>
                  <a:gd name="T16" fmla="*/ 41 w 73"/>
                  <a:gd name="T17" fmla="*/ 73 h 74"/>
                  <a:gd name="T18" fmla="*/ 68 w 73"/>
                  <a:gd name="T19" fmla="*/ 29 h 74"/>
                  <a:gd name="T20" fmla="*/ 33 w 73"/>
                  <a:gd name="T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74">
                    <a:moveTo>
                      <a:pt x="33" y="0"/>
                    </a:moveTo>
                    <a:cubicBezTo>
                      <a:pt x="30" y="0"/>
                      <a:pt x="27" y="0"/>
                      <a:pt x="24" y="1"/>
                    </a:cubicBezTo>
                    <a:cubicBezTo>
                      <a:pt x="21" y="2"/>
                      <a:pt x="17" y="3"/>
                      <a:pt x="14" y="5"/>
                    </a:cubicBezTo>
                    <a:cubicBezTo>
                      <a:pt x="24" y="7"/>
                      <a:pt x="32" y="16"/>
                      <a:pt x="34" y="26"/>
                    </a:cubicBezTo>
                    <a:cubicBezTo>
                      <a:pt x="36" y="40"/>
                      <a:pt x="26" y="54"/>
                      <a:pt x="12" y="56"/>
                    </a:cubicBezTo>
                    <a:cubicBezTo>
                      <a:pt x="11" y="56"/>
                      <a:pt x="9" y="56"/>
                      <a:pt x="8" y="56"/>
                    </a:cubicBezTo>
                    <a:cubicBezTo>
                      <a:pt x="5" y="56"/>
                      <a:pt x="3" y="56"/>
                      <a:pt x="0" y="55"/>
                    </a:cubicBezTo>
                    <a:cubicBezTo>
                      <a:pt x="7" y="66"/>
                      <a:pt x="19" y="74"/>
                      <a:pt x="33" y="74"/>
                    </a:cubicBezTo>
                    <a:cubicBezTo>
                      <a:pt x="35" y="74"/>
                      <a:pt x="38" y="73"/>
                      <a:pt x="41" y="73"/>
                    </a:cubicBezTo>
                    <a:cubicBezTo>
                      <a:pt x="60" y="68"/>
                      <a:pt x="73" y="49"/>
                      <a:pt x="68" y="29"/>
                    </a:cubicBezTo>
                    <a:cubicBezTo>
                      <a:pt x="65" y="12"/>
                      <a:pt x="49" y="0"/>
                      <a:pt x="3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239"/>
              <p:cNvSpPr>
                <a:spLocks/>
              </p:cNvSpPr>
              <p:nvPr/>
            </p:nvSpPr>
            <p:spPr bwMode="auto">
              <a:xfrm>
                <a:off x="4688" y="800"/>
                <a:ext cx="75" cy="70"/>
              </a:xfrm>
              <a:custGeom>
                <a:avLst/>
                <a:gdLst>
                  <a:gd name="T0" fmla="*/ 22 w 44"/>
                  <a:gd name="T1" fmla="*/ 0 h 41"/>
                  <a:gd name="T2" fmla="*/ 18 w 44"/>
                  <a:gd name="T3" fmla="*/ 1 h 41"/>
                  <a:gd name="T4" fmla="*/ 3 w 44"/>
                  <a:gd name="T5" fmla="*/ 25 h 41"/>
                  <a:gd name="T6" fmla="*/ 22 w 44"/>
                  <a:gd name="T7" fmla="*/ 41 h 41"/>
                  <a:gd name="T8" fmla="*/ 27 w 44"/>
                  <a:gd name="T9" fmla="*/ 40 h 41"/>
                  <a:gd name="T10" fmla="*/ 42 w 44"/>
                  <a:gd name="T11" fmla="*/ 16 h 41"/>
                  <a:gd name="T12" fmla="*/ 22 w 44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3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7" y="38"/>
                      <a:pt x="44" y="27"/>
                      <a:pt x="42" y="16"/>
                    </a:cubicBezTo>
                    <a:cubicBezTo>
                      <a:pt x="40" y="7"/>
                      <a:pt x="31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240"/>
              <p:cNvSpPr>
                <a:spLocks/>
              </p:cNvSpPr>
              <p:nvPr/>
            </p:nvSpPr>
            <p:spPr bwMode="auto">
              <a:xfrm>
                <a:off x="4895" y="1052"/>
                <a:ext cx="99" cy="92"/>
              </a:xfrm>
              <a:custGeom>
                <a:avLst/>
                <a:gdLst>
                  <a:gd name="T0" fmla="*/ 18 w 58"/>
                  <a:gd name="T1" fmla="*/ 0 h 54"/>
                  <a:gd name="T2" fmla="*/ 3 w 58"/>
                  <a:gd name="T3" fmla="*/ 31 h 54"/>
                  <a:gd name="T4" fmla="*/ 31 w 58"/>
                  <a:gd name="T5" fmla="*/ 54 h 54"/>
                  <a:gd name="T6" fmla="*/ 36 w 58"/>
                  <a:gd name="T7" fmla="*/ 53 h 54"/>
                  <a:gd name="T8" fmla="*/ 50 w 58"/>
                  <a:gd name="T9" fmla="*/ 46 h 54"/>
                  <a:gd name="T10" fmla="*/ 58 w 58"/>
                  <a:gd name="T11" fmla="*/ 35 h 54"/>
                  <a:gd name="T12" fmla="*/ 37 w 58"/>
                  <a:gd name="T13" fmla="*/ 21 h 54"/>
                  <a:gd name="T14" fmla="*/ 18 w 58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4">
                    <a:moveTo>
                      <a:pt x="18" y="0"/>
                    </a:moveTo>
                    <a:cubicBezTo>
                      <a:pt x="7" y="6"/>
                      <a:pt x="0" y="19"/>
                      <a:pt x="3" y="31"/>
                    </a:cubicBezTo>
                    <a:cubicBezTo>
                      <a:pt x="6" y="45"/>
                      <a:pt x="18" y="54"/>
                      <a:pt x="31" y="54"/>
                    </a:cubicBezTo>
                    <a:cubicBezTo>
                      <a:pt x="32" y="54"/>
                      <a:pt x="34" y="53"/>
                      <a:pt x="36" y="53"/>
                    </a:cubicBezTo>
                    <a:cubicBezTo>
                      <a:pt x="40" y="50"/>
                      <a:pt x="45" y="48"/>
                      <a:pt x="50" y="46"/>
                    </a:cubicBezTo>
                    <a:cubicBezTo>
                      <a:pt x="53" y="43"/>
                      <a:pt x="56" y="39"/>
                      <a:pt x="58" y="35"/>
                    </a:cubicBezTo>
                    <a:cubicBezTo>
                      <a:pt x="51" y="31"/>
                      <a:pt x="44" y="27"/>
                      <a:pt x="37" y="21"/>
                    </a:cubicBezTo>
                    <a:cubicBezTo>
                      <a:pt x="30" y="15"/>
                      <a:pt x="23" y="8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241"/>
              <p:cNvSpPr>
                <a:spLocks/>
              </p:cNvSpPr>
              <p:nvPr/>
            </p:nvSpPr>
            <p:spPr bwMode="auto">
              <a:xfrm>
                <a:off x="4926" y="1047"/>
                <a:ext cx="72" cy="65"/>
              </a:xfrm>
              <a:custGeom>
                <a:avLst/>
                <a:gdLst>
                  <a:gd name="T0" fmla="*/ 13 w 42"/>
                  <a:gd name="T1" fmla="*/ 0 h 38"/>
                  <a:gd name="T2" fmla="*/ 7 w 42"/>
                  <a:gd name="T3" fmla="*/ 0 h 38"/>
                  <a:gd name="T4" fmla="*/ 0 w 42"/>
                  <a:gd name="T5" fmla="*/ 3 h 38"/>
                  <a:gd name="T6" fmla="*/ 19 w 42"/>
                  <a:gd name="T7" fmla="*/ 24 h 38"/>
                  <a:gd name="T8" fmla="*/ 40 w 42"/>
                  <a:gd name="T9" fmla="*/ 38 h 38"/>
                  <a:gd name="T10" fmla="*/ 41 w 42"/>
                  <a:gd name="T11" fmla="*/ 22 h 38"/>
                  <a:gd name="T12" fmla="*/ 13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13" y="0"/>
                    </a:moveTo>
                    <a:cubicBezTo>
                      <a:pt x="11" y="0"/>
                      <a:pt x="9" y="0"/>
                      <a:pt x="7" y="0"/>
                    </a:cubicBezTo>
                    <a:cubicBezTo>
                      <a:pt x="4" y="1"/>
                      <a:pt x="2" y="2"/>
                      <a:pt x="0" y="3"/>
                    </a:cubicBezTo>
                    <a:cubicBezTo>
                      <a:pt x="5" y="11"/>
                      <a:pt x="12" y="18"/>
                      <a:pt x="19" y="24"/>
                    </a:cubicBezTo>
                    <a:cubicBezTo>
                      <a:pt x="26" y="30"/>
                      <a:pt x="33" y="34"/>
                      <a:pt x="40" y="38"/>
                    </a:cubicBezTo>
                    <a:cubicBezTo>
                      <a:pt x="41" y="33"/>
                      <a:pt x="42" y="27"/>
                      <a:pt x="41" y="22"/>
                    </a:cubicBezTo>
                    <a:cubicBezTo>
                      <a:pt x="38" y="9"/>
                      <a:pt x="26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242"/>
              <p:cNvSpPr>
                <a:spLocks/>
              </p:cNvSpPr>
              <p:nvPr/>
            </p:nvSpPr>
            <p:spPr bwMode="auto">
              <a:xfrm>
                <a:off x="4518" y="999"/>
                <a:ext cx="89" cy="84"/>
              </a:xfrm>
              <a:custGeom>
                <a:avLst/>
                <a:gdLst>
                  <a:gd name="T0" fmla="*/ 45 w 52"/>
                  <a:gd name="T1" fmla="*/ 0 h 49"/>
                  <a:gd name="T2" fmla="*/ 45 w 52"/>
                  <a:gd name="T3" fmla="*/ 3 h 49"/>
                  <a:gd name="T4" fmla="*/ 18 w 52"/>
                  <a:gd name="T5" fmla="*/ 40 h 49"/>
                  <a:gd name="T6" fmla="*/ 13 w 52"/>
                  <a:gd name="T7" fmla="*/ 41 h 49"/>
                  <a:gd name="T8" fmla="*/ 0 w 52"/>
                  <a:gd name="T9" fmla="*/ 38 h 49"/>
                  <a:gd name="T10" fmla="*/ 23 w 52"/>
                  <a:gd name="T11" fmla="*/ 49 h 49"/>
                  <a:gd name="T12" fmla="*/ 26 w 52"/>
                  <a:gd name="T13" fmla="*/ 49 h 49"/>
                  <a:gd name="T14" fmla="*/ 33 w 52"/>
                  <a:gd name="T15" fmla="*/ 37 h 49"/>
                  <a:gd name="T16" fmla="*/ 52 w 52"/>
                  <a:gd name="T17" fmla="*/ 24 h 49"/>
                  <a:gd name="T18" fmla="*/ 51 w 52"/>
                  <a:gd name="T19" fmla="*/ 13 h 49"/>
                  <a:gd name="T20" fmla="*/ 45 w 52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45" y="0"/>
                    </a:moveTo>
                    <a:cubicBezTo>
                      <a:pt x="45" y="1"/>
                      <a:pt x="45" y="2"/>
                      <a:pt x="45" y="3"/>
                    </a:cubicBezTo>
                    <a:cubicBezTo>
                      <a:pt x="48" y="21"/>
                      <a:pt x="36" y="37"/>
                      <a:pt x="18" y="40"/>
                    </a:cubicBezTo>
                    <a:cubicBezTo>
                      <a:pt x="16" y="40"/>
                      <a:pt x="15" y="41"/>
                      <a:pt x="13" y="41"/>
                    </a:cubicBezTo>
                    <a:cubicBezTo>
                      <a:pt x="8" y="41"/>
                      <a:pt x="4" y="40"/>
                      <a:pt x="0" y="38"/>
                    </a:cubicBezTo>
                    <a:cubicBezTo>
                      <a:pt x="5" y="45"/>
                      <a:pt x="14" y="49"/>
                      <a:pt x="23" y="49"/>
                    </a:cubicBezTo>
                    <a:cubicBezTo>
                      <a:pt x="24" y="49"/>
                      <a:pt x="25" y="49"/>
                      <a:pt x="26" y="49"/>
                    </a:cubicBezTo>
                    <a:cubicBezTo>
                      <a:pt x="28" y="45"/>
                      <a:pt x="30" y="41"/>
                      <a:pt x="33" y="37"/>
                    </a:cubicBezTo>
                    <a:cubicBezTo>
                      <a:pt x="38" y="31"/>
                      <a:pt x="45" y="27"/>
                      <a:pt x="52" y="24"/>
                    </a:cubicBezTo>
                    <a:cubicBezTo>
                      <a:pt x="52" y="21"/>
                      <a:pt x="52" y="17"/>
                      <a:pt x="51" y="13"/>
                    </a:cubicBezTo>
                    <a:cubicBezTo>
                      <a:pt x="50" y="8"/>
                      <a:pt x="48" y="4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243"/>
              <p:cNvSpPr>
                <a:spLocks/>
              </p:cNvSpPr>
              <p:nvPr/>
            </p:nvSpPr>
            <p:spPr bwMode="auto">
              <a:xfrm>
                <a:off x="4563" y="1040"/>
                <a:ext cx="44" cy="43"/>
              </a:xfrm>
              <a:custGeom>
                <a:avLst/>
                <a:gdLst>
                  <a:gd name="T0" fmla="*/ 26 w 26"/>
                  <a:gd name="T1" fmla="*/ 0 h 25"/>
                  <a:gd name="T2" fmla="*/ 7 w 26"/>
                  <a:gd name="T3" fmla="*/ 13 h 25"/>
                  <a:gd name="T4" fmla="*/ 0 w 26"/>
                  <a:gd name="T5" fmla="*/ 25 h 25"/>
                  <a:gd name="T6" fmla="*/ 3 w 26"/>
                  <a:gd name="T7" fmla="*/ 24 h 25"/>
                  <a:gd name="T8" fmla="*/ 26 w 2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6" y="0"/>
                    </a:moveTo>
                    <a:cubicBezTo>
                      <a:pt x="19" y="3"/>
                      <a:pt x="12" y="7"/>
                      <a:pt x="7" y="13"/>
                    </a:cubicBezTo>
                    <a:cubicBezTo>
                      <a:pt x="4" y="17"/>
                      <a:pt x="2" y="21"/>
                      <a:pt x="0" y="25"/>
                    </a:cubicBezTo>
                    <a:cubicBezTo>
                      <a:pt x="1" y="25"/>
                      <a:pt x="2" y="24"/>
                      <a:pt x="3" y="24"/>
                    </a:cubicBezTo>
                    <a:cubicBezTo>
                      <a:pt x="15" y="21"/>
                      <a:pt x="24" y="12"/>
                      <a:pt x="26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244"/>
              <p:cNvSpPr>
                <a:spLocks/>
              </p:cNvSpPr>
              <p:nvPr/>
            </p:nvSpPr>
            <p:spPr bwMode="auto">
              <a:xfrm>
                <a:off x="4842" y="873"/>
                <a:ext cx="53" cy="50"/>
              </a:xfrm>
              <a:custGeom>
                <a:avLst/>
                <a:gdLst>
                  <a:gd name="T0" fmla="*/ 15 w 31"/>
                  <a:gd name="T1" fmla="*/ 0 h 29"/>
                  <a:gd name="T2" fmla="*/ 12 w 31"/>
                  <a:gd name="T3" fmla="*/ 1 h 29"/>
                  <a:gd name="T4" fmla="*/ 1 w 31"/>
                  <a:gd name="T5" fmla="*/ 18 h 29"/>
                  <a:gd name="T6" fmla="*/ 15 w 31"/>
                  <a:gd name="T7" fmla="*/ 29 h 29"/>
                  <a:gd name="T8" fmla="*/ 18 w 31"/>
                  <a:gd name="T9" fmla="*/ 28 h 29"/>
                  <a:gd name="T10" fmla="*/ 29 w 31"/>
                  <a:gd name="T11" fmla="*/ 11 h 29"/>
                  <a:gd name="T12" fmla="*/ 15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5" y="0"/>
                    </a:moveTo>
                    <a:cubicBezTo>
                      <a:pt x="14" y="0"/>
                      <a:pt x="13" y="0"/>
                      <a:pt x="12" y="1"/>
                    </a:cubicBezTo>
                    <a:cubicBezTo>
                      <a:pt x="4" y="2"/>
                      <a:pt x="0" y="10"/>
                      <a:pt x="1" y="18"/>
                    </a:cubicBezTo>
                    <a:cubicBezTo>
                      <a:pt x="3" y="24"/>
                      <a:pt x="9" y="29"/>
                      <a:pt x="15" y="29"/>
                    </a:cubicBezTo>
                    <a:cubicBezTo>
                      <a:pt x="16" y="29"/>
                      <a:pt x="17" y="29"/>
                      <a:pt x="18" y="28"/>
                    </a:cubicBezTo>
                    <a:cubicBezTo>
                      <a:pt x="26" y="27"/>
                      <a:pt x="31" y="19"/>
                      <a:pt x="29" y="11"/>
                    </a:cubicBezTo>
                    <a:cubicBezTo>
                      <a:pt x="28" y="5"/>
                      <a:pt x="22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245"/>
              <p:cNvSpPr>
                <a:spLocks/>
              </p:cNvSpPr>
              <p:nvPr/>
            </p:nvSpPr>
            <p:spPr bwMode="auto">
              <a:xfrm>
                <a:off x="4576" y="868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7 w 16"/>
                  <a:gd name="T3" fmla="*/ 0 h 15"/>
                  <a:gd name="T4" fmla="*/ 1 w 16"/>
                  <a:gd name="T5" fmla="*/ 9 h 15"/>
                  <a:gd name="T6" fmla="*/ 8 w 16"/>
                  <a:gd name="T7" fmla="*/ 15 h 15"/>
                  <a:gd name="T8" fmla="*/ 10 w 16"/>
                  <a:gd name="T9" fmla="*/ 14 h 15"/>
                  <a:gd name="T10" fmla="*/ 16 w 16"/>
                  <a:gd name="T11" fmla="*/ 5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8" y="0"/>
                      <a:pt x="7" y="0"/>
                      <a:pt x="7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5"/>
                      <a:pt x="8" y="15"/>
                    </a:cubicBezTo>
                    <a:cubicBezTo>
                      <a:pt x="9" y="15"/>
                      <a:pt x="9" y="15"/>
                      <a:pt x="10" y="14"/>
                    </a:cubicBezTo>
                    <a:cubicBezTo>
                      <a:pt x="14" y="13"/>
                      <a:pt x="16" y="9"/>
                      <a:pt x="16" y="5"/>
                    </a:cubicBezTo>
                    <a:cubicBezTo>
                      <a:pt x="15" y="2"/>
                      <a:pt x="12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246"/>
              <p:cNvSpPr>
                <a:spLocks/>
              </p:cNvSpPr>
              <p:nvPr/>
            </p:nvSpPr>
            <p:spPr bwMode="auto">
              <a:xfrm>
                <a:off x="4891" y="1230"/>
                <a:ext cx="74" cy="71"/>
              </a:xfrm>
              <a:custGeom>
                <a:avLst/>
                <a:gdLst>
                  <a:gd name="T0" fmla="*/ 22 w 43"/>
                  <a:gd name="T1" fmla="*/ 0 h 41"/>
                  <a:gd name="T2" fmla="*/ 18 w 43"/>
                  <a:gd name="T3" fmla="*/ 1 h 41"/>
                  <a:gd name="T4" fmla="*/ 2 w 43"/>
                  <a:gd name="T5" fmla="*/ 25 h 41"/>
                  <a:gd name="T6" fmla="*/ 22 w 43"/>
                  <a:gd name="T7" fmla="*/ 41 h 41"/>
                  <a:gd name="T8" fmla="*/ 27 w 43"/>
                  <a:gd name="T9" fmla="*/ 40 h 41"/>
                  <a:gd name="T10" fmla="*/ 42 w 43"/>
                  <a:gd name="T11" fmla="*/ 19 h 41"/>
                  <a:gd name="T12" fmla="*/ 40 w 43"/>
                  <a:gd name="T13" fmla="*/ 18 h 41"/>
                  <a:gd name="T14" fmla="*/ 25 w 43"/>
                  <a:gd name="T15" fmla="*/ 1 h 41"/>
                  <a:gd name="T16" fmla="*/ 22 w 43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2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6" y="38"/>
                      <a:pt x="43" y="29"/>
                      <a:pt x="42" y="19"/>
                    </a:cubicBezTo>
                    <a:cubicBezTo>
                      <a:pt x="41" y="19"/>
                      <a:pt x="40" y="18"/>
                      <a:pt x="40" y="18"/>
                    </a:cubicBezTo>
                    <a:cubicBezTo>
                      <a:pt x="33" y="13"/>
                      <a:pt x="28" y="7"/>
                      <a:pt x="25" y="1"/>
                    </a:cubicBezTo>
                    <a:cubicBezTo>
                      <a:pt x="24" y="1"/>
                      <a:pt x="23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247"/>
              <p:cNvSpPr>
                <a:spLocks/>
              </p:cNvSpPr>
              <p:nvPr/>
            </p:nvSpPr>
            <p:spPr bwMode="auto">
              <a:xfrm>
                <a:off x="4037" y="945"/>
                <a:ext cx="51" cy="43"/>
              </a:xfrm>
              <a:custGeom>
                <a:avLst/>
                <a:gdLst>
                  <a:gd name="T0" fmla="*/ 12 w 30"/>
                  <a:gd name="T1" fmla="*/ 0 h 25"/>
                  <a:gd name="T2" fmla="*/ 4 w 30"/>
                  <a:gd name="T3" fmla="*/ 4 h 25"/>
                  <a:gd name="T4" fmla="*/ 0 w 30"/>
                  <a:gd name="T5" fmla="*/ 11 h 25"/>
                  <a:gd name="T6" fmla="*/ 1 w 30"/>
                  <a:gd name="T7" fmla="*/ 11 h 25"/>
                  <a:gd name="T8" fmla="*/ 27 w 30"/>
                  <a:gd name="T9" fmla="*/ 23 h 25"/>
                  <a:gd name="T10" fmla="*/ 30 w 30"/>
                  <a:gd name="T11" fmla="*/ 25 h 25"/>
                  <a:gd name="T12" fmla="*/ 30 w 30"/>
                  <a:gd name="T13" fmla="*/ 25 h 25"/>
                  <a:gd name="T14" fmla="*/ 24 w 30"/>
                  <a:gd name="T15" fmla="*/ 13 h 25"/>
                  <a:gd name="T16" fmla="*/ 23 w 30"/>
                  <a:gd name="T17" fmla="*/ 9 h 25"/>
                  <a:gd name="T18" fmla="*/ 12 w 30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5">
                    <a:moveTo>
                      <a:pt x="12" y="0"/>
                    </a:moveTo>
                    <a:cubicBezTo>
                      <a:pt x="9" y="0"/>
                      <a:pt x="6" y="2"/>
                      <a:pt x="4" y="4"/>
                    </a:cubicBezTo>
                    <a:cubicBezTo>
                      <a:pt x="2" y="6"/>
                      <a:pt x="1" y="9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1" y="11"/>
                      <a:pt x="20" y="16"/>
                      <a:pt x="27" y="23"/>
                    </a:cubicBezTo>
                    <a:cubicBezTo>
                      <a:pt x="28" y="24"/>
                      <a:pt x="29" y="24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7" y="22"/>
                      <a:pt x="24" y="18"/>
                      <a:pt x="24" y="13"/>
                    </a:cubicBezTo>
                    <a:cubicBezTo>
                      <a:pt x="23" y="12"/>
                      <a:pt x="23" y="10"/>
                      <a:pt x="23" y="9"/>
                    </a:cubicBezTo>
                    <a:cubicBezTo>
                      <a:pt x="19" y="7"/>
                      <a:pt x="15" y="4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248"/>
              <p:cNvSpPr>
                <a:spLocks/>
              </p:cNvSpPr>
              <p:nvPr/>
            </p:nvSpPr>
            <p:spPr bwMode="auto">
              <a:xfrm>
                <a:off x="4188" y="976"/>
                <a:ext cx="137" cy="119"/>
              </a:xfrm>
              <a:custGeom>
                <a:avLst/>
                <a:gdLst>
                  <a:gd name="T0" fmla="*/ 24 w 80"/>
                  <a:gd name="T1" fmla="*/ 0 h 69"/>
                  <a:gd name="T2" fmla="*/ 14 w 80"/>
                  <a:gd name="T3" fmla="*/ 7 h 69"/>
                  <a:gd name="T4" fmla="*/ 16 w 80"/>
                  <a:gd name="T5" fmla="*/ 59 h 69"/>
                  <a:gd name="T6" fmla="*/ 41 w 80"/>
                  <a:gd name="T7" fmla="*/ 69 h 69"/>
                  <a:gd name="T8" fmla="*/ 48 w 80"/>
                  <a:gd name="T9" fmla="*/ 67 h 69"/>
                  <a:gd name="T10" fmla="*/ 52 w 80"/>
                  <a:gd name="T11" fmla="*/ 66 h 69"/>
                  <a:gd name="T12" fmla="*/ 54 w 80"/>
                  <a:gd name="T13" fmla="*/ 66 h 69"/>
                  <a:gd name="T14" fmla="*/ 67 w 80"/>
                  <a:gd name="T15" fmla="*/ 57 h 69"/>
                  <a:gd name="T16" fmla="*/ 76 w 80"/>
                  <a:gd name="T17" fmla="*/ 21 h 69"/>
                  <a:gd name="T18" fmla="*/ 66 w 80"/>
                  <a:gd name="T19" fmla="*/ 17 h 69"/>
                  <a:gd name="T20" fmla="*/ 64 w 80"/>
                  <a:gd name="T21" fmla="*/ 18 h 69"/>
                  <a:gd name="T22" fmla="*/ 65 w 80"/>
                  <a:gd name="T23" fmla="*/ 22 h 69"/>
                  <a:gd name="T24" fmla="*/ 49 w 80"/>
                  <a:gd name="T25" fmla="*/ 44 h 69"/>
                  <a:gd name="T26" fmla="*/ 46 w 80"/>
                  <a:gd name="T27" fmla="*/ 44 h 69"/>
                  <a:gd name="T28" fmla="*/ 27 w 80"/>
                  <a:gd name="T29" fmla="*/ 27 h 69"/>
                  <a:gd name="T30" fmla="*/ 30 w 80"/>
                  <a:gd name="T31" fmla="*/ 13 h 69"/>
                  <a:gd name="T32" fmla="*/ 24 w 80"/>
                  <a:gd name="T3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69">
                    <a:moveTo>
                      <a:pt x="24" y="0"/>
                    </a:moveTo>
                    <a:cubicBezTo>
                      <a:pt x="20" y="1"/>
                      <a:pt x="17" y="4"/>
                      <a:pt x="14" y="7"/>
                    </a:cubicBezTo>
                    <a:cubicBezTo>
                      <a:pt x="0" y="21"/>
                      <a:pt x="1" y="45"/>
                      <a:pt x="16" y="59"/>
                    </a:cubicBezTo>
                    <a:cubicBezTo>
                      <a:pt x="23" y="65"/>
                      <a:pt x="32" y="69"/>
                      <a:pt x="41" y="69"/>
                    </a:cubicBezTo>
                    <a:cubicBezTo>
                      <a:pt x="43" y="68"/>
                      <a:pt x="46" y="67"/>
                      <a:pt x="48" y="67"/>
                    </a:cubicBezTo>
                    <a:cubicBezTo>
                      <a:pt x="50" y="66"/>
                      <a:pt x="51" y="66"/>
                      <a:pt x="52" y="66"/>
                    </a:cubicBezTo>
                    <a:cubicBezTo>
                      <a:pt x="53" y="66"/>
                      <a:pt x="53" y="66"/>
                      <a:pt x="54" y="66"/>
                    </a:cubicBezTo>
                    <a:cubicBezTo>
                      <a:pt x="59" y="65"/>
                      <a:pt x="63" y="62"/>
                      <a:pt x="67" y="57"/>
                    </a:cubicBezTo>
                    <a:cubicBezTo>
                      <a:pt x="77" y="47"/>
                      <a:pt x="80" y="33"/>
                      <a:pt x="76" y="21"/>
                    </a:cubicBezTo>
                    <a:cubicBezTo>
                      <a:pt x="72" y="20"/>
                      <a:pt x="69" y="19"/>
                      <a:pt x="66" y="17"/>
                    </a:cubicBezTo>
                    <a:cubicBezTo>
                      <a:pt x="65" y="17"/>
                      <a:pt x="65" y="18"/>
                      <a:pt x="64" y="18"/>
                    </a:cubicBezTo>
                    <a:cubicBezTo>
                      <a:pt x="65" y="19"/>
                      <a:pt x="65" y="21"/>
                      <a:pt x="65" y="22"/>
                    </a:cubicBezTo>
                    <a:cubicBezTo>
                      <a:pt x="67" y="33"/>
                      <a:pt x="59" y="42"/>
                      <a:pt x="49" y="44"/>
                    </a:cubicBezTo>
                    <a:cubicBezTo>
                      <a:pt x="48" y="44"/>
                      <a:pt x="47" y="44"/>
                      <a:pt x="46" y="44"/>
                    </a:cubicBezTo>
                    <a:cubicBezTo>
                      <a:pt x="37" y="44"/>
                      <a:pt x="28" y="37"/>
                      <a:pt x="27" y="27"/>
                    </a:cubicBezTo>
                    <a:cubicBezTo>
                      <a:pt x="26" y="22"/>
                      <a:pt x="28" y="17"/>
                      <a:pt x="30" y="13"/>
                    </a:cubicBezTo>
                    <a:cubicBezTo>
                      <a:pt x="27" y="10"/>
                      <a:pt x="25" y="5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249"/>
              <p:cNvSpPr>
                <a:spLocks/>
              </p:cNvSpPr>
              <p:nvPr/>
            </p:nvSpPr>
            <p:spPr bwMode="auto">
              <a:xfrm>
                <a:off x="4398" y="841"/>
                <a:ext cx="76" cy="68"/>
              </a:xfrm>
              <a:custGeom>
                <a:avLst/>
                <a:gdLst>
                  <a:gd name="T0" fmla="*/ 22 w 44"/>
                  <a:gd name="T1" fmla="*/ 0 h 40"/>
                  <a:gd name="T2" fmla="*/ 17 w 44"/>
                  <a:gd name="T3" fmla="*/ 1 h 40"/>
                  <a:gd name="T4" fmla="*/ 5 w 44"/>
                  <a:gd name="T5" fmla="*/ 10 h 40"/>
                  <a:gd name="T6" fmla="*/ 8 w 44"/>
                  <a:gd name="T7" fmla="*/ 35 h 40"/>
                  <a:gd name="T8" fmla="*/ 22 w 44"/>
                  <a:gd name="T9" fmla="*/ 40 h 40"/>
                  <a:gd name="T10" fmla="*/ 37 w 44"/>
                  <a:gd name="T11" fmla="*/ 34 h 40"/>
                  <a:gd name="T12" fmla="*/ 36 w 44"/>
                  <a:gd name="T13" fmla="*/ 6 h 40"/>
                  <a:gd name="T14" fmla="*/ 22 w 44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0">
                    <a:moveTo>
                      <a:pt x="22" y="0"/>
                    </a:moveTo>
                    <a:cubicBezTo>
                      <a:pt x="20" y="0"/>
                      <a:pt x="19" y="1"/>
                      <a:pt x="17" y="1"/>
                    </a:cubicBezTo>
                    <a:cubicBezTo>
                      <a:pt x="15" y="6"/>
                      <a:pt x="10" y="9"/>
                      <a:pt x="5" y="10"/>
                    </a:cubicBezTo>
                    <a:cubicBezTo>
                      <a:pt x="0" y="18"/>
                      <a:pt x="2" y="28"/>
                      <a:pt x="8" y="35"/>
                    </a:cubicBezTo>
                    <a:cubicBezTo>
                      <a:pt x="12" y="39"/>
                      <a:pt x="17" y="40"/>
                      <a:pt x="22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4" y="26"/>
                      <a:pt x="44" y="14"/>
                      <a:pt x="36" y="6"/>
                    </a:cubicBezTo>
                    <a:cubicBezTo>
                      <a:pt x="32" y="2"/>
                      <a:pt x="27" y="0"/>
                      <a:pt x="22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250"/>
              <p:cNvSpPr>
                <a:spLocks/>
              </p:cNvSpPr>
              <p:nvPr/>
            </p:nvSpPr>
            <p:spPr bwMode="auto">
              <a:xfrm>
                <a:off x="4289" y="1155"/>
                <a:ext cx="107" cy="98"/>
              </a:xfrm>
              <a:custGeom>
                <a:avLst/>
                <a:gdLst>
                  <a:gd name="T0" fmla="*/ 31 w 63"/>
                  <a:gd name="T1" fmla="*/ 0 h 57"/>
                  <a:gd name="T2" fmla="*/ 16 w 63"/>
                  <a:gd name="T3" fmla="*/ 5 h 57"/>
                  <a:gd name="T4" fmla="*/ 8 w 63"/>
                  <a:gd name="T5" fmla="*/ 13 h 57"/>
                  <a:gd name="T6" fmla="*/ 12 w 63"/>
                  <a:gd name="T7" fmla="*/ 49 h 57"/>
                  <a:gd name="T8" fmla="*/ 31 w 63"/>
                  <a:gd name="T9" fmla="*/ 57 h 57"/>
                  <a:gd name="T10" fmla="*/ 52 w 63"/>
                  <a:gd name="T11" fmla="*/ 48 h 57"/>
                  <a:gd name="T12" fmla="*/ 51 w 63"/>
                  <a:gd name="T13" fmla="*/ 8 h 57"/>
                  <a:gd name="T14" fmla="*/ 31 w 6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57">
                    <a:moveTo>
                      <a:pt x="31" y="0"/>
                    </a:moveTo>
                    <a:cubicBezTo>
                      <a:pt x="26" y="0"/>
                      <a:pt x="20" y="2"/>
                      <a:pt x="16" y="5"/>
                    </a:cubicBezTo>
                    <a:cubicBezTo>
                      <a:pt x="14" y="8"/>
                      <a:pt x="11" y="11"/>
                      <a:pt x="8" y="13"/>
                    </a:cubicBezTo>
                    <a:cubicBezTo>
                      <a:pt x="0" y="24"/>
                      <a:pt x="2" y="39"/>
                      <a:pt x="12" y="49"/>
                    </a:cubicBezTo>
                    <a:cubicBezTo>
                      <a:pt x="17" y="54"/>
                      <a:pt x="24" y="57"/>
                      <a:pt x="31" y="57"/>
                    </a:cubicBezTo>
                    <a:cubicBezTo>
                      <a:pt x="39" y="57"/>
                      <a:pt x="46" y="54"/>
                      <a:pt x="52" y="48"/>
                    </a:cubicBezTo>
                    <a:cubicBezTo>
                      <a:pt x="63" y="37"/>
                      <a:pt x="62" y="19"/>
                      <a:pt x="51" y="8"/>
                    </a:cubicBezTo>
                    <a:cubicBezTo>
                      <a:pt x="45" y="3"/>
                      <a:pt x="38" y="0"/>
                      <a:pt x="3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251"/>
              <p:cNvSpPr>
                <a:spLocks noEditPoints="1"/>
              </p:cNvSpPr>
              <p:nvPr/>
            </p:nvSpPr>
            <p:spPr bwMode="auto">
              <a:xfrm>
                <a:off x="4136" y="794"/>
                <a:ext cx="100" cy="100"/>
              </a:xfrm>
              <a:custGeom>
                <a:avLst/>
                <a:gdLst>
                  <a:gd name="T0" fmla="*/ 26 w 58"/>
                  <a:gd name="T1" fmla="*/ 38 h 58"/>
                  <a:gd name="T2" fmla="*/ 13 w 58"/>
                  <a:gd name="T3" fmla="*/ 26 h 58"/>
                  <a:gd name="T4" fmla="*/ 24 w 58"/>
                  <a:gd name="T5" fmla="*/ 11 h 58"/>
                  <a:gd name="T6" fmla="*/ 26 w 58"/>
                  <a:gd name="T7" fmla="*/ 11 h 58"/>
                  <a:gd name="T8" fmla="*/ 39 w 58"/>
                  <a:gd name="T9" fmla="*/ 23 h 58"/>
                  <a:gd name="T10" fmla="*/ 27 w 58"/>
                  <a:gd name="T11" fmla="*/ 38 h 58"/>
                  <a:gd name="T12" fmla="*/ 26 w 58"/>
                  <a:gd name="T13" fmla="*/ 38 h 58"/>
                  <a:gd name="T14" fmla="*/ 26 w 58"/>
                  <a:gd name="T15" fmla="*/ 0 h 58"/>
                  <a:gd name="T16" fmla="*/ 5 w 58"/>
                  <a:gd name="T17" fmla="*/ 8 h 58"/>
                  <a:gd name="T18" fmla="*/ 1 w 58"/>
                  <a:gd name="T19" fmla="*/ 13 h 58"/>
                  <a:gd name="T20" fmla="*/ 3 w 58"/>
                  <a:gd name="T21" fmla="*/ 22 h 58"/>
                  <a:gd name="T22" fmla="*/ 0 w 58"/>
                  <a:gd name="T23" fmla="*/ 39 h 58"/>
                  <a:gd name="T24" fmla="*/ 14 w 58"/>
                  <a:gd name="T25" fmla="*/ 55 h 58"/>
                  <a:gd name="T26" fmla="*/ 26 w 58"/>
                  <a:gd name="T27" fmla="*/ 58 h 58"/>
                  <a:gd name="T28" fmla="*/ 47 w 58"/>
                  <a:gd name="T29" fmla="*/ 49 h 58"/>
                  <a:gd name="T30" fmla="*/ 46 w 58"/>
                  <a:gd name="T31" fmla="*/ 8 h 58"/>
                  <a:gd name="T32" fmla="*/ 26 w 58"/>
                  <a:gd name="T3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58">
                    <a:moveTo>
                      <a:pt x="26" y="38"/>
                    </a:moveTo>
                    <a:cubicBezTo>
                      <a:pt x="19" y="38"/>
                      <a:pt x="13" y="33"/>
                      <a:pt x="13" y="26"/>
                    </a:cubicBezTo>
                    <a:cubicBezTo>
                      <a:pt x="12" y="19"/>
                      <a:pt x="17" y="12"/>
                      <a:pt x="24" y="11"/>
                    </a:cubicBezTo>
                    <a:cubicBezTo>
                      <a:pt x="25" y="11"/>
                      <a:pt x="25" y="11"/>
                      <a:pt x="26" y="11"/>
                    </a:cubicBezTo>
                    <a:cubicBezTo>
                      <a:pt x="32" y="11"/>
                      <a:pt x="38" y="16"/>
                      <a:pt x="39" y="23"/>
                    </a:cubicBezTo>
                    <a:cubicBezTo>
                      <a:pt x="40" y="30"/>
                      <a:pt x="35" y="37"/>
                      <a:pt x="27" y="38"/>
                    </a:cubicBezTo>
                    <a:cubicBezTo>
                      <a:pt x="27" y="38"/>
                      <a:pt x="26" y="38"/>
                      <a:pt x="26" y="38"/>
                    </a:cubicBezTo>
                    <a:moveTo>
                      <a:pt x="26" y="0"/>
                    </a:moveTo>
                    <a:cubicBezTo>
                      <a:pt x="18" y="0"/>
                      <a:pt x="10" y="3"/>
                      <a:pt x="5" y="8"/>
                    </a:cubicBezTo>
                    <a:cubicBezTo>
                      <a:pt x="3" y="10"/>
                      <a:pt x="2" y="11"/>
                      <a:pt x="1" y="13"/>
                    </a:cubicBezTo>
                    <a:cubicBezTo>
                      <a:pt x="2" y="16"/>
                      <a:pt x="3" y="19"/>
                      <a:pt x="3" y="22"/>
                    </a:cubicBezTo>
                    <a:cubicBezTo>
                      <a:pt x="4" y="28"/>
                      <a:pt x="3" y="34"/>
                      <a:pt x="0" y="39"/>
                    </a:cubicBezTo>
                    <a:cubicBezTo>
                      <a:pt x="6" y="43"/>
                      <a:pt x="11" y="48"/>
                      <a:pt x="14" y="55"/>
                    </a:cubicBezTo>
                    <a:cubicBezTo>
                      <a:pt x="17" y="57"/>
                      <a:pt x="22" y="58"/>
                      <a:pt x="26" y="58"/>
                    </a:cubicBezTo>
                    <a:cubicBezTo>
                      <a:pt x="33" y="58"/>
                      <a:pt x="41" y="55"/>
                      <a:pt x="47" y="49"/>
                    </a:cubicBezTo>
                    <a:cubicBezTo>
                      <a:pt x="58" y="37"/>
                      <a:pt x="57" y="19"/>
                      <a:pt x="46" y="8"/>
                    </a:cubicBezTo>
                    <a:cubicBezTo>
                      <a:pt x="40" y="2"/>
                      <a:pt x="33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252"/>
              <p:cNvSpPr>
                <a:spLocks/>
              </p:cNvSpPr>
              <p:nvPr/>
            </p:nvSpPr>
            <p:spPr bwMode="auto">
              <a:xfrm>
                <a:off x="4434" y="1005"/>
                <a:ext cx="55" cy="49"/>
              </a:xfrm>
              <a:custGeom>
                <a:avLst/>
                <a:gdLst>
                  <a:gd name="T0" fmla="*/ 16 w 32"/>
                  <a:gd name="T1" fmla="*/ 0 h 28"/>
                  <a:gd name="T2" fmla="*/ 6 w 32"/>
                  <a:gd name="T3" fmla="*/ 4 h 28"/>
                  <a:gd name="T4" fmla="*/ 6 w 32"/>
                  <a:gd name="T5" fmla="*/ 24 h 28"/>
                  <a:gd name="T6" fmla="*/ 16 w 32"/>
                  <a:gd name="T7" fmla="*/ 28 h 28"/>
                  <a:gd name="T8" fmla="*/ 26 w 32"/>
                  <a:gd name="T9" fmla="*/ 24 h 28"/>
                  <a:gd name="T10" fmla="*/ 26 w 32"/>
                  <a:gd name="T11" fmla="*/ 3 h 28"/>
                  <a:gd name="T12" fmla="*/ 16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16" y="0"/>
                    </a:moveTo>
                    <a:cubicBezTo>
                      <a:pt x="12" y="0"/>
                      <a:pt x="9" y="1"/>
                      <a:pt x="6" y="4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9" y="27"/>
                      <a:pt x="13" y="28"/>
                      <a:pt x="16" y="28"/>
                    </a:cubicBezTo>
                    <a:cubicBezTo>
                      <a:pt x="20" y="28"/>
                      <a:pt x="24" y="26"/>
                      <a:pt x="26" y="24"/>
                    </a:cubicBezTo>
                    <a:cubicBezTo>
                      <a:pt x="32" y="18"/>
                      <a:pt x="32" y="9"/>
                      <a:pt x="26" y="3"/>
                    </a:cubicBezTo>
                    <a:cubicBezTo>
                      <a:pt x="23" y="1"/>
                      <a:pt x="20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253"/>
              <p:cNvSpPr>
                <a:spLocks/>
              </p:cNvSpPr>
              <p:nvPr/>
            </p:nvSpPr>
            <p:spPr bwMode="auto">
              <a:xfrm>
                <a:off x="4311" y="776"/>
                <a:ext cx="19" cy="25"/>
              </a:xfrm>
              <a:custGeom>
                <a:avLst/>
                <a:gdLst>
                  <a:gd name="T0" fmla="*/ 8 w 11"/>
                  <a:gd name="T1" fmla="*/ 0 h 15"/>
                  <a:gd name="T2" fmla="*/ 2 w 11"/>
                  <a:gd name="T3" fmla="*/ 2 h 15"/>
                  <a:gd name="T4" fmla="*/ 3 w 11"/>
                  <a:gd name="T5" fmla="*/ 13 h 15"/>
                  <a:gd name="T6" fmla="*/ 8 w 11"/>
                  <a:gd name="T7" fmla="*/ 15 h 15"/>
                  <a:gd name="T8" fmla="*/ 11 w 11"/>
                  <a:gd name="T9" fmla="*/ 14 h 15"/>
                  <a:gd name="T10" fmla="*/ 8 w 11"/>
                  <a:gd name="T11" fmla="*/ 6 h 15"/>
                  <a:gd name="T12" fmla="*/ 8 w 11"/>
                  <a:gd name="T13" fmla="*/ 0 h 15"/>
                  <a:gd name="T14" fmla="*/ 8 w 11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5">
                    <a:moveTo>
                      <a:pt x="8" y="0"/>
                    </a:moveTo>
                    <a:cubicBezTo>
                      <a:pt x="6" y="0"/>
                      <a:pt x="4" y="1"/>
                      <a:pt x="2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9" y="15"/>
                      <a:pt x="10" y="15"/>
                      <a:pt x="11" y="14"/>
                    </a:cubicBezTo>
                    <a:cubicBezTo>
                      <a:pt x="9" y="12"/>
                      <a:pt x="8" y="9"/>
                      <a:pt x="8" y="6"/>
                    </a:cubicBezTo>
                    <a:cubicBezTo>
                      <a:pt x="8" y="4"/>
                      <a:pt x="8" y="2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254"/>
              <p:cNvSpPr>
                <a:spLocks/>
              </p:cNvSpPr>
              <p:nvPr/>
            </p:nvSpPr>
            <p:spPr bwMode="auto">
              <a:xfrm>
                <a:off x="4152" y="1247"/>
                <a:ext cx="77" cy="69"/>
              </a:xfrm>
              <a:custGeom>
                <a:avLst/>
                <a:gdLst>
                  <a:gd name="T0" fmla="*/ 23 w 45"/>
                  <a:gd name="T1" fmla="*/ 0 h 40"/>
                  <a:gd name="T2" fmla="*/ 8 w 45"/>
                  <a:gd name="T3" fmla="*/ 6 h 40"/>
                  <a:gd name="T4" fmla="*/ 9 w 45"/>
                  <a:gd name="T5" fmla="*/ 34 h 40"/>
                  <a:gd name="T6" fmla="*/ 23 w 45"/>
                  <a:gd name="T7" fmla="*/ 40 h 40"/>
                  <a:gd name="T8" fmla="*/ 37 w 45"/>
                  <a:gd name="T9" fmla="*/ 34 h 40"/>
                  <a:gd name="T10" fmla="*/ 36 w 45"/>
                  <a:gd name="T11" fmla="*/ 6 h 40"/>
                  <a:gd name="T12" fmla="*/ 23 w 4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0">
                    <a:moveTo>
                      <a:pt x="23" y="0"/>
                    </a:moveTo>
                    <a:cubicBezTo>
                      <a:pt x="17" y="0"/>
                      <a:pt x="12" y="2"/>
                      <a:pt x="8" y="6"/>
                    </a:cubicBezTo>
                    <a:cubicBezTo>
                      <a:pt x="0" y="14"/>
                      <a:pt x="1" y="27"/>
                      <a:pt x="9" y="34"/>
                    </a:cubicBezTo>
                    <a:cubicBezTo>
                      <a:pt x="13" y="38"/>
                      <a:pt x="18" y="40"/>
                      <a:pt x="23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5" y="26"/>
                      <a:pt x="44" y="13"/>
                      <a:pt x="36" y="6"/>
                    </a:cubicBezTo>
                    <a:cubicBezTo>
                      <a:pt x="33" y="2"/>
                      <a:pt x="28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255"/>
              <p:cNvSpPr>
                <a:spLocks/>
              </p:cNvSpPr>
              <p:nvPr/>
            </p:nvSpPr>
            <p:spPr bwMode="auto">
              <a:xfrm>
                <a:off x="3747" y="1462"/>
                <a:ext cx="103" cy="58"/>
              </a:xfrm>
              <a:custGeom>
                <a:avLst/>
                <a:gdLst>
                  <a:gd name="T0" fmla="*/ 0 w 60"/>
                  <a:gd name="T1" fmla="*/ 0 h 34"/>
                  <a:gd name="T2" fmla="*/ 1 w 60"/>
                  <a:gd name="T3" fmla="*/ 11 h 34"/>
                  <a:gd name="T4" fmla="*/ 30 w 60"/>
                  <a:gd name="T5" fmla="*/ 34 h 34"/>
                  <a:gd name="T6" fmla="*/ 37 w 60"/>
                  <a:gd name="T7" fmla="*/ 33 h 34"/>
                  <a:gd name="T8" fmla="*/ 60 w 60"/>
                  <a:gd name="T9" fmla="*/ 6 h 34"/>
                  <a:gd name="T10" fmla="*/ 32 w 60"/>
                  <a:gd name="T11" fmla="*/ 21 h 34"/>
                  <a:gd name="T12" fmla="*/ 20 w 60"/>
                  <a:gd name="T13" fmla="*/ 19 h 34"/>
                  <a:gd name="T14" fmla="*/ 0 w 60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34">
                    <a:moveTo>
                      <a:pt x="0" y="0"/>
                    </a:moveTo>
                    <a:cubicBezTo>
                      <a:pt x="0" y="4"/>
                      <a:pt x="0" y="7"/>
                      <a:pt x="1" y="11"/>
                    </a:cubicBezTo>
                    <a:cubicBezTo>
                      <a:pt x="4" y="25"/>
                      <a:pt x="16" y="34"/>
                      <a:pt x="30" y="34"/>
                    </a:cubicBezTo>
                    <a:cubicBezTo>
                      <a:pt x="32" y="34"/>
                      <a:pt x="34" y="34"/>
                      <a:pt x="37" y="33"/>
                    </a:cubicBezTo>
                    <a:cubicBezTo>
                      <a:pt x="50" y="30"/>
                      <a:pt x="59" y="19"/>
                      <a:pt x="60" y="6"/>
                    </a:cubicBezTo>
                    <a:cubicBezTo>
                      <a:pt x="53" y="15"/>
                      <a:pt x="43" y="21"/>
                      <a:pt x="32" y="21"/>
                    </a:cubicBezTo>
                    <a:cubicBezTo>
                      <a:pt x="28" y="21"/>
                      <a:pt x="24" y="20"/>
                      <a:pt x="20" y="19"/>
                    </a:cubicBezTo>
                    <a:cubicBezTo>
                      <a:pt x="11" y="16"/>
                      <a:pt x="4" y="9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256"/>
              <p:cNvSpPr>
                <a:spLocks/>
              </p:cNvSpPr>
              <p:nvPr/>
            </p:nvSpPr>
            <p:spPr bwMode="auto">
              <a:xfrm>
                <a:off x="3602" y="1340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8 w 32"/>
                  <a:gd name="T3" fmla="*/ 4 h 28"/>
                  <a:gd name="T4" fmla="*/ 17 w 32"/>
                  <a:gd name="T5" fmla="*/ 11 h 28"/>
                  <a:gd name="T6" fmla="*/ 3 w 32"/>
                  <a:gd name="T7" fmla="*/ 23 h 28"/>
                  <a:gd name="T8" fmla="*/ 2 w 32"/>
                  <a:gd name="T9" fmla="*/ 23 h 28"/>
                  <a:gd name="T10" fmla="*/ 0 w 32"/>
                  <a:gd name="T11" fmla="*/ 24 h 28"/>
                  <a:gd name="T12" fmla="*/ 12 w 32"/>
                  <a:gd name="T13" fmla="*/ 28 h 28"/>
                  <a:gd name="T14" fmla="*/ 16 w 32"/>
                  <a:gd name="T15" fmla="*/ 28 h 28"/>
                  <a:gd name="T16" fmla="*/ 30 w 32"/>
                  <a:gd name="T17" fmla="*/ 6 h 28"/>
                  <a:gd name="T18" fmla="*/ 27 w 3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4" y="2"/>
                      <a:pt x="21" y="3"/>
                      <a:pt x="18" y="4"/>
                    </a:cubicBezTo>
                    <a:cubicBezTo>
                      <a:pt x="18" y="6"/>
                      <a:pt x="17" y="8"/>
                      <a:pt x="17" y="11"/>
                    </a:cubicBezTo>
                    <a:cubicBezTo>
                      <a:pt x="14" y="17"/>
                      <a:pt x="9" y="21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4" y="27"/>
                      <a:pt x="8" y="28"/>
                      <a:pt x="12" y="28"/>
                    </a:cubicBezTo>
                    <a:cubicBezTo>
                      <a:pt x="13" y="28"/>
                      <a:pt x="15" y="28"/>
                      <a:pt x="16" y="28"/>
                    </a:cubicBezTo>
                    <a:cubicBezTo>
                      <a:pt x="26" y="26"/>
                      <a:pt x="32" y="16"/>
                      <a:pt x="30" y="6"/>
                    </a:cubicBezTo>
                    <a:cubicBezTo>
                      <a:pt x="29" y="4"/>
                      <a:pt x="28" y="2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257"/>
              <p:cNvSpPr>
                <a:spLocks noEditPoints="1"/>
              </p:cNvSpPr>
              <p:nvPr/>
            </p:nvSpPr>
            <p:spPr bwMode="auto">
              <a:xfrm>
                <a:off x="3722" y="1148"/>
                <a:ext cx="137" cy="135"/>
              </a:xfrm>
              <a:custGeom>
                <a:avLst/>
                <a:gdLst>
                  <a:gd name="T0" fmla="*/ 0 w 80"/>
                  <a:gd name="T1" fmla="*/ 39 h 79"/>
                  <a:gd name="T2" fmla="*/ 1 w 80"/>
                  <a:gd name="T3" fmla="*/ 49 h 79"/>
                  <a:gd name="T4" fmla="*/ 3 w 80"/>
                  <a:gd name="T5" fmla="*/ 54 h 79"/>
                  <a:gd name="T6" fmla="*/ 16 w 80"/>
                  <a:gd name="T7" fmla="*/ 49 h 79"/>
                  <a:gd name="T8" fmla="*/ 0 w 80"/>
                  <a:gd name="T9" fmla="*/ 39 h 79"/>
                  <a:gd name="T10" fmla="*/ 50 w 80"/>
                  <a:gd name="T11" fmla="*/ 24 h 79"/>
                  <a:gd name="T12" fmla="*/ 38 w 80"/>
                  <a:gd name="T13" fmla="*/ 44 h 79"/>
                  <a:gd name="T14" fmla="*/ 27 w 80"/>
                  <a:gd name="T15" fmla="*/ 49 h 79"/>
                  <a:gd name="T16" fmla="*/ 48 w 80"/>
                  <a:gd name="T17" fmla="*/ 78 h 79"/>
                  <a:gd name="T18" fmla="*/ 48 w 80"/>
                  <a:gd name="T19" fmla="*/ 79 h 79"/>
                  <a:gd name="T20" fmla="*/ 50 w 80"/>
                  <a:gd name="T21" fmla="*/ 79 h 79"/>
                  <a:gd name="T22" fmla="*/ 67 w 80"/>
                  <a:gd name="T23" fmla="*/ 70 h 79"/>
                  <a:gd name="T24" fmla="*/ 64 w 80"/>
                  <a:gd name="T25" fmla="*/ 66 h 79"/>
                  <a:gd name="T26" fmla="*/ 70 w 80"/>
                  <a:gd name="T27" fmla="*/ 40 h 79"/>
                  <a:gd name="T28" fmla="*/ 79 w 80"/>
                  <a:gd name="T29" fmla="*/ 38 h 79"/>
                  <a:gd name="T30" fmla="*/ 80 w 80"/>
                  <a:gd name="T31" fmla="*/ 38 h 79"/>
                  <a:gd name="T32" fmla="*/ 79 w 80"/>
                  <a:gd name="T33" fmla="*/ 31 h 79"/>
                  <a:gd name="T34" fmla="*/ 79 w 80"/>
                  <a:gd name="T35" fmla="*/ 29 h 79"/>
                  <a:gd name="T36" fmla="*/ 69 w 80"/>
                  <a:gd name="T37" fmla="*/ 33 h 79"/>
                  <a:gd name="T38" fmla="*/ 66 w 80"/>
                  <a:gd name="T39" fmla="*/ 33 h 79"/>
                  <a:gd name="T40" fmla="*/ 50 w 80"/>
                  <a:gd name="T41" fmla="*/ 24 h 79"/>
                  <a:gd name="T42" fmla="*/ 40 w 80"/>
                  <a:gd name="T43" fmla="*/ 0 h 79"/>
                  <a:gd name="T44" fmla="*/ 38 w 80"/>
                  <a:gd name="T45" fmla="*/ 0 h 79"/>
                  <a:gd name="T46" fmla="*/ 44 w 80"/>
                  <a:gd name="T47" fmla="*/ 6 h 79"/>
                  <a:gd name="T48" fmla="*/ 47 w 80"/>
                  <a:gd name="T49" fmla="*/ 11 h 79"/>
                  <a:gd name="T50" fmla="*/ 50 w 80"/>
                  <a:gd name="T51" fmla="*/ 3 h 79"/>
                  <a:gd name="T52" fmla="*/ 47 w 80"/>
                  <a:gd name="T53" fmla="*/ 0 h 79"/>
                  <a:gd name="T54" fmla="*/ 40 w 80"/>
                  <a:gd name="T5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79">
                    <a:moveTo>
                      <a:pt x="0" y="39"/>
                    </a:moveTo>
                    <a:cubicBezTo>
                      <a:pt x="0" y="42"/>
                      <a:pt x="1" y="45"/>
                      <a:pt x="1" y="49"/>
                    </a:cubicBezTo>
                    <a:cubicBezTo>
                      <a:pt x="2" y="51"/>
                      <a:pt x="3" y="53"/>
                      <a:pt x="3" y="54"/>
                    </a:cubicBezTo>
                    <a:cubicBezTo>
                      <a:pt x="7" y="52"/>
                      <a:pt x="11" y="50"/>
                      <a:pt x="16" y="49"/>
                    </a:cubicBezTo>
                    <a:cubicBezTo>
                      <a:pt x="10" y="47"/>
                      <a:pt x="4" y="44"/>
                      <a:pt x="0" y="39"/>
                    </a:cubicBezTo>
                    <a:moveTo>
                      <a:pt x="50" y="24"/>
                    </a:moveTo>
                    <a:cubicBezTo>
                      <a:pt x="49" y="32"/>
                      <a:pt x="45" y="39"/>
                      <a:pt x="38" y="44"/>
                    </a:cubicBezTo>
                    <a:cubicBezTo>
                      <a:pt x="35" y="47"/>
                      <a:pt x="31" y="48"/>
                      <a:pt x="27" y="49"/>
                    </a:cubicBezTo>
                    <a:cubicBezTo>
                      <a:pt x="40" y="52"/>
                      <a:pt x="49" y="64"/>
                      <a:pt x="48" y="78"/>
                    </a:cubicBezTo>
                    <a:cubicBezTo>
                      <a:pt x="48" y="78"/>
                      <a:pt x="48" y="79"/>
                      <a:pt x="48" y="79"/>
                    </a:cubicBezTo>
                    <a:cubicBezTo>
                      <a:pt x="48" y="79"/>
                      <a:pt x="49" y="79"/>
                      <a:pt x="50" y="79"/>
                    </a:cubicBezTo>
                    <a:cubicBezTo>
                      <a:pt x="56" y="77"/>
                      <a:pt x="62" y="74"/>
                      <a:pt x="67" y="70"/>
                    </a:cubicBezTo>
                    <a:cubicBezTo>
                      <a:pt x="66" y="69"/>
                      <a:pt x="65" y="68"/>
                      <a:pt x="64" y="66"/>
                    </a:cubicBezTo>
                    <a:cubicBezTo>
                      <a:pt x="58" y="57"/>
                      <a:pt x="61" y="46"/>
                      <a:pt x="70" y="40"/>
                    </a:cubicBezTo>
                    <a:cubicBezTo>
                      <a:pt x="73" y="38"/>
                      <a:pt x="76" y="38"/>
                      <a:pt x="79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5"/>
                      <a:pt x="80" y="33"/>
                      <a:pt x="79" y="31"/>
                    </a:cubicBezTo>
                    <a:cubicBezTo>
                      <a:pt x="79" y="30"/>
                      <a:pt x="79" y="29"/>
                      <a:pt x="79" y="29"/>
                    </a:cubicBezTo>
                    <a:cubicBezTo>
                      <a:pt x="76" y="31"/>
                      <a:pt x="73" y="33"/>
                      <a:pt x="69" y="33"/>
                    </a:cubicBezTo>
                    <a:cubicBezTo>
                      <a:pt x="68" y="33"/>
                      <a:pt x="67" y="33"/>
                      <a:pt x="66" y="33"/>
                    </a:cubicBezTo>
                    <a:cubicBezTo>
                      <a:pt x="59" y="33"/>
                      <a:pt x="53" y="30"/>
                      <a:pt x="50" y="24"/>
                    </a:cubicBezTo>
                    <a:moveTo>
                      <a:pt x="40" y="0"/>
                    </a:moveTo>
                    <a:cubicBezTo>
                      <a:pt x="40" y="0"/>
                      <a:pt x="39" y="0"/>
                      <a:pt x="38" y="0"/>
                    </a:cubicBezTo>
                    <a:cubicBezTo>
                      <a:pt x="41" y="1"/>
                      <a:pt x="43" y="3"/>
                      <a:pt x="44" y="6"/>
                    </a:cubicBezTo>
                    <a:cubicBezTo>
                      <a:pt x="46" y="7"/>
                      <a:pt x="47" y="9"/>
                      <a:pt x="47" y="11"/>
                    </a:cubicBezTo>
                    <a:cubicBezTo>
                      <a:pt x="48" y="8"/>
                      <a:pt x="49" y="6"/>
                      <a:pt x="50" y="3"/>
                    </a:cubicBezTo>
                    <a:cubicBezTo>
                      <a:pt x="49" y="2"/>
                      <a:pt x="48" y="1"/>
                      <a:pt x="47" y="0"/>
                    </a:cubicBezTo>
                    <a:cubicBezTo>
                      <a:pt x="45" y="0"/>
                      <a:pt x="43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258"/>
              <p:cNvSpPr>
                <a:spLocks/>
              </p:cNvSpPr>
              <p:nvPr/>
            </p:nvSpPr>
            <p:spPr bwMode="auto">
              <a:xfrm>
                <a:off x="3723" y="923"/>
                <a:ext cx="71" cy="74"/>
              </a:xfrm>
              <a:custGeom>
                <a:avLst/>
                <a:gdLst>
                  <a:gd name="T0" fmla="*/ 19 w 41"/>
                  <a:gd name="T1" fmla="*/ 0 h 43"/>
                  <a:gd name="T2" fmla="*/ 14 w 41"/>
                  <a:gd name="T3" fmla="*/ 0 h 43"/>
                  <a:gd name="T4" fmla="*/ 0 w 41"/>
                  <a:gd name="T5" fmla="*/ 10 h 43"/>
                  <a:gd name="T6" fmla="*/ 2 w 41"/>
                  <a:gd name="T7" fmla="*/ 10 h 43"/>
                  <a:gd name="T8" fmla="*/ 3 w 41"/>
                  <a:gd name="T9" fmla="*/ 10 h 43"/>
                  <a:gd name="T10" fmla="*/ 15 w 41"/>
                  <a:gd name="T11" fmla="*/ 25 h 43"/>
                  <a:gd name="T12" fmla="*/ 3 w 41"/>
                  <a:gd name="T13" fmla="*/ 37 h 43"/>
                  <a:gd name="T14" fmla="*/ 19 w 41"/>
                  <a:gd name="T15" fmla="*/ 43 h 43"/>
                  <a:gd name="T16" fmla="*/ 24 w 41"/>
                  <a:gd name="T17" fmla="*/ 43 h 43"/>
                  <a:gd name="T18" fmla="*/ 29 w 41"/>
                  <a:gd name="T19" fmla="*/ 41 h 43"/>
                  <a:gd name="T20" fmla="*/ 40 w 41"/>
                  <a:gd name="T21" fmla="*/ 27 h 43"/>
                  <a:gd name="T22" fmla="*/ 40 w 41"/>
                  <a:gd name="T23" fmla="*/ 16 h 43"/>
                  <a:gd name="T24" fmla="*/ 19 w 41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3">
                    <a:moveTo>
                      <a:pt x="19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8" y="2"/>
                      <a:pt x="3" y="5"/>
                      <a:pt x="0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1" y="11"/>
                      <a:pt x="16" y="17"/>
                      <a:pt x="15" y="25"/>
                    </a:cubicBezTo>
                    <a:cubicBezTo>
                      <a:pt x="15" y="31"/>
                      <a:pt x="10" y="36"/>
                      <a:pt x="3" y="37"/>
                    </a:cubicBezTo>
                    <a:cubicBezTo>
                      <a:pt x="7" y="41"/>
                      <a:pt x="13" y="43"/>
                      <a:pt x="19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5" y="42"/>
                      <a:pt x="27" y="42"/>
                      <a:pt x="29" y="41"/>
                    </a:cubicBezTo>
                    <a:cubicBezTo>
                      <a:pt x="31" y="35"/>
                      <a:pt x="35" y="30"/>
                      <a:pt x="40" y="27"/>
                    </a:cubicBezTo>
                    <a:cubicBezTo>
                      <a:pt x="41" y="24"/>
                      <a:pt x="41" y="20"/>
                      <a:pt x="40" y="16"/>
                    </a:cubicBezTo>
                    <a:cubicBezTo>
                      <a:pt x="38" y="6"/>
                      <a:pt x="2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259"/>
              <p:cNvSpPr>
                <a:spLocks/>
              </p:cNvSpPr>
              <p:nvPr/>
            </p:nvSpPr>
            <p:spPr bwMode="auto">
              <a:xfrm>
                <a:off x="3948" y="1258"/>
                <a:ext cx="60" cy="36"/>
              </a:xfrm>
              <a:custGeom>
                <a:avLst/>
                <a:gdLst>
                  <a:gd name="T0" fmla="*/ 0 w 35"/>
                  <a:gd name="T1" fmla="*/ 0 h 21"/>
                  <a:gd name="T2" fmla="*/ 30 w 35"/>
                  <a:gd name="T3" fmla="*/ 21 h 21"/>
                  <a:gd name="T4" fmla="*/ 35 w 35"/>
                  <a:gd name="T5" fmla="*/ 21 h 21"/>
                  <a:gd name="T6" fmla="*/ 0 w 3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1">
                    <a:moveTo>
                      <a:pt x="0" y="0"/>
                    </a:moveTo>
                    <a:cubicBezTo>
                      <a:pt x="4" y="13"/>
                      <a:pt x="16" y="21"/>
                      <a:pt x="30" y="21"/>
                    </a:cubicBezTo>
                    <a:cubicBezTo>
                      <a:pt x="31" y="21"/>
                      <a:pt x="33" y="21"/>
                      <a:pt x="35" y="21"/>
                    </a:cubicBezTo>
                    <a:cubicBezTo>
                      <a:pt x="22" y="17"/>
                      <a:pt x="10" y="1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260"/>
              <p:cNvSpPr>
                <a:spLocks noEditPoints="1"/>
              </p:cNvSpPr>
              <p:nvPr/>
            </p:nvSpPr>
            <p:spPr bwMode="auto">
              <a:xfrm>
                <a:off x="3580" y="1120"/>
                <a:ext cx="48" cy="76"/>
              </a:xfrm>
              <a:custGeom>
                <a:avLst/>
                <a:gdLst>
                  <a:gd name="T0" fmla="*/ 10 w 28"/>
                  <a:gd name="T1" fmla="*/ 21 h 44"/>
                  <a:gd name="T2" fmla="*/ 8 w 28"/>
                  <a:gd name="T3" fmla="*/ 30 h 44"/>
                  <a:gd name="T4" fmla="*/ 24 w 28"/>
                  <a:gd name="T5" fmla="*/ 42 h 44"/>
                  <a:gd name="T6" fmla="*/ 26 w 28"/>
                  <a:gd name="T7" fmla="*/ 44 h 44"/>
                  <a:gd name="T8" fmla="*/ 26 w 28"/>
                  <a:gd name="T9" fmla="*/ 44 h 44"/>
                  <a:gd name="T10" fmla="*/ 28 w 28"/>
                  <a:gd name="T11" fmla="*/ 36 h 44"/>
                  <a:gd name="T12" fmla="*/ 10 w 28"/>
                  <a:gd name="T13" fmla="*/ 22 h 44"/>
                  <a:gd name="T14" fmla="*/ 10 w 28"/>
                  <a:gd name="T15" fmla="*/ 21 h 44"/>
                  <a:gd name="T16" fmla="*/ 0 w 28"/>
                  <a:gd name="T17" fmla="*/ 0 h 44"/>
                  <a:gd name="T18" fmla="*/ 5 w 28"/>
                  <a:gd name="T19" fmla="*/ 5 h 44"/>
                  <a:gd name="T20" fmla="*/ 5 w 28"/>
                  <a:gd name="T21" fmla="*/ 1 h 44"/>
                  <a:gd name="T22" fmla="*/ 0 w 28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10" y="21"/>
                    </a:moveTo>
                    <a:cubicBezTo>
                      <a:pt x="10" y="24"/>
                      <a:pt x="9" y="27"/>
                      <a:pt x="8" y="30"/>
                    </a:cubicBezTo>
                    <a:cubicBezTo>
                      <a:pt x="14" y="32"/>
                      <a:pt x="20" y="36"/>
                      <a:pt x="24" y="42"/>
                    </a:cubicBezTo>
                    <a:cubicBezTo>
                      <a:pt x="25" y="42"/>
                      <a:pt x="25" y="43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7" y="41"/>
                      <a:pt x="28" y="39"/>
                      <a:pt x="28" y="36"/>
                    </a:cubicBezTo>
                    <a:cubicBezTo>
                      <a:pt x="21" y="33"/>
                      <a:pt x="14" y="29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moveTo>
                      <a:pt x="0" y="0"/>
                    </a:moveTo>
                    <a:cubicBezTo>
                      <a:pt x="2" y="2"/>
                      <a:pt x="4" y="3"/>
                      <a:pt x="5" y="5"/>
                    </a:cubicBezTo>
                    <a:cubicBezTo>
                      <a:pt x="5" y="4"/>
                      <a:pt x="5" y="3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261"/>
              <p:cNvSpPr>
                <a:spLocks/>
              </p:cNvSpPr>
              <p:nvPr/>
            </p:nvSpPr>
            <p:spPr bwMode="auto">
              <a:xfrm>
                <a:off x="3881" y="1002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14 w 34"/>
                  <a:gd name="T3" fmla="*/ 0 h 30"/>
                  <a:gd name="T4" fmla="*/ 2 w 34"/>
                  <a:gd name="T5" fmla="*/ 19 h 30"/>
                  <a:gd name="T6" fmla="*/ 17 w 34"/>
                  <a:gd name="T7" fmla="*/ 30 h 30"/>
                  <a:gd name="T8" fmla="*/ 21 w 34"/>
                  <a:gd name="T9" fmla="*/ 30 h 30"/>
                  <a:gd name="T10" fmla="*/ 33 w 34"/>
                  <a:gd name="T11" fmla="*/ 13 h 30"/>
                  <a:gd name="T12" fmla="*/ 17 w 34"/>
                  <a:gd name="T13" fmla="*/ 0 h 30"/>
                  <a:gd name="T14" fmla="*/ 17 w 34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2" y="19"/>
                    </a:cubicBezTo>
                    <a:cubicBezTo>
                      <a:pt x="4" y="26"/>
                      <a:pt x="10" y="30"/>
                      <a:pt x="17" y="30"/>
                    </a:cubicBezTo>
                    <a:cubicBezTo>
                      <a:pt x="18" y="30"/>
                      <a:pt x="20" y="30"/>
                      <a:pt x="21" y="30"/>
                    </a:cubicBezTo>
                    <a:cubicBezTo>
                      <a:pt x="29" y="28"/>
                      <a:pt x="34" y="21"/>
                      <a:pt x="33" y="13"/>
                    </a:cubicBezTo>
                    <a:cubicBezTo>
                      <a:pt x="25" y="13"/>
                      <a:pt x="18" y="7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262"/>
              <p:cNvSpPr>
                <a:spLocks/>
              </p:cNvSpPr>
              <p:nvPr/>
            </p:nvSpPr>
            <p:spPr bwMode="auto">
              <a:xfrm>
                <a:off x="3593" y="995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7 w 18"/>
                  <a:gd name="T3" fmla="*/ 1 h 17"/>
                  <a:gd name="T4" fmla="*/ 1 w 18"/>
                  <a:gd name="T5" fmla="*/ 10 h 17"/>
                  <a:gd name="T6" fmla="*/ 9 w 18"/>
                  <a:gd name="T7" fmla="*/ 17 h 17"/>
                  <a:gd name="T8" fmla="*/ 11 w 18"/>
                  <a:gd name="T9" fmla="*/ 17 h 17"/>
                  <a:gd name="T10" fmla="*/ 17 w 18"/>
                  <a:gd name="T11" fmla="*/ 7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9" y="0"/>
                      <a:pt x="8" y="1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5" y="17"/>
                      <a:pt x="9" y="17"/>
                    </a:cubicBezTo>
                    <a:cubicBezTo>
                      <a:pt x="10" y="17"/>
                      <a:pt x="10" y="17"/>
                      <a:pt x="11" y="17"/>
                    </a:cubicBezTo>
                    <a:cubicBezTo>
                      <a:pt x="15" y="16"/>
                      <a:pt x="18" y="11"/>
                      <a:pt x="17" y="7"/>
                    </a:cubicBezTo>
                    <a:cubicBezTo>
                      <a:pt x="16" y="3"/>
                      <a:pt x="13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263"/>
              <p:cNvSpPr>
                <a:spLocks/>
              </p:cNvSpPr>
              <p:nvPr/>
            </p:nvSpPr>
            <p:spPr bwMode="auto">
              <a:xfrm>
                <a:off x="3938" y="1390"/>
                <a:ext cx="82" cy="74"/>
              </a:xfrm>
              <a:custGeom>
                <a:avLst/>
                <a:gdLst>
                  <a:gd name="T0" fmla="*/ 24 w 48"/>
                  <a:gd name="T1" fmla="*/ 0 h 43"/>
                  <a:gd name="T2" fmla="*/ 19 w 48"/>
                  <a:gd name="T3" fmla="*/ 0 h 43"/>
                  <a:gd name="T4" fmla="*/ 3 w 48"/>
                  <a:gd name="T5" fmla="*/ 26 h 43"/>
                  <a:gd name="T6" fmla="*/ 24 w 48"/>
                  <a:gd name="T7" fmla="*/ 43 h 43"/>
                  <a:gd name="T8" fmla="*/ 29 w 48"/>
                  <a:gd name="T9" fmla="*/ 43 h 43"/>
                  <a:gd name="T10" fmla="*/ 46 w 48"/>
                  <a:gd name="T11" fmla="*/ 17 h 43"/>
                  <a:gd name="T12" fmla="*/ 42 w 48"/>
                  <a:gd name="T13" fmla="*/ 8 h 43"/>
                  <a:gd name="T14" fmla="*/ 24 w 48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3">
                    <a:moveTo>
                      <a:pt x="24" y="0"/>
                    </a:moveTo>
                    <a:cubicBezTo>
                      <a:pt x="23" y="0"/>
                      <a:pt x="21" y="0"/>
                      <a:pt x="19" y="0"/>
                    </a:cubicBezTo>
                    <a:cubicBezTo>
                      <a:pt x="8" y="3"/>
                      <a:pt x="0" y="15"/>
                      <a:pt x="3" y="26"/>
                    </a:cubicBezTo>
                    <a:cubicBezTo>
                      <a:pt x="5" y="37"/>
                      <a:pt x="14" y="43"/>
                      <a:pt x="24" y="43"/>
                    </a:cubicBezTo>
                    <a:cubicBezTo>
                      <a:pt x="26" y="43"/>
                      <a:pt x="28" y="43"/>
                      <a:pt x="29" y="43"/>
                    </a:cubicBezTo>
                    <a:cubicBezTo>
                      <a:pt x="41" y="40"/>
                      <a:pt x="48" y="29"/>
                      <a:pt x="46" y="17"/>
                    </a:cubicBezTo>
                    <a:cubicBezTo>
                      <a:pt x="44" y="15"/>
                      <a:pt x="42" y="11"/>
                      <a:pt x="42" y="8"/>
                    </a:cubicBezTo>
                    <a:cubicBezTo>
                      <a:pt x="37" y="3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264"/>
              <p:cNvSpPr>
                <a:spLocks/>
              </p:cNvSpPr>
              <p:nvPr/>
            </p:nvSpPr>
            <p:spPr bwMode="auto">
              <a:xfrm>
                <a:off x="3628" y="1452"/>
                <a:ext cx="116" cy="97"/>
              </a:xfrm>
              <a:custGeom>
                <a:avLst/>
                <a:gdLst>
                  <a:gd name="T0" fmla="*/ 34 w 68"/>
                  <a:gd name="T1" fmla="*/ 0 h 57"/>
                  <a:gd name="T2" fmla="*/ 18 w 68"/>
                  <a:gd name="T3" fmla="*/ 5 h 57"/>
                  <a:gd name="T4" fmla="*/ 9 w 68"/>
                  <a:gd name="T5" fmla="*/ 47 h 57"/>
                  <a:gd name="T6" fmla="*/ 12 w 68"/>
                  <a:gd name="T7" fmla="*/ 50 h 57"/>
                  <a:gd name="T8" fmla="*/ 27 w 68"/>
                  <a:gd name="T9" fmla="*/ 47 h 57"/>
                  <a:gd name="T10" fmla="*/ 35 w 68"/>
                  <a:gd name="T11" fmla="*/ 48 h 57"/>
                  <a:gd name="T12" fmla="*/ 48 w 68"/>
                  <a:gd name="T13" fmla="*/ 57 h 57"/>
                  <a:gd name="T14" fmla="*/ 51 w 68"/>
                  <a:gd name="T15" fmla="*/ 55 h 57"/>
                  <a:gd name="T16" fmla="*/ 59 w 68"/>
                  <a:gd name="T17" fmla="*/ 14 h 57"/>
                  <a:gd name="T18" fmla="*/ 34 w 68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7">
                    <a:moveTo>
                      <a:pt x="34" y="0"/>
                    </a:moveTo>
                    <a:cubicBezTo>
                      <a:pt x="29" y="0"/>
                      <a:pt x="23" y="2"/>
                      <a:pt x="18" y="5"/>
                    </a:cubicBezTo>
                    <a:cubicBezTo>
                      <a:pt x="4" y="14"/>
                      <a:pt x="0" y="33"/>
                      <a:pt x="9" y="47"/>
                    </a:cubicBezTo>
                    <a:cubicBezTo>
                      <a:pt x="10" y="48"/>
                      <a:pt x="11" y="49"/>
                      <a:pt x="12" y="50"/>
                    </a:cubicBezTo>
                    <a:cubicBezTo>
                      <a:pt x="17" y="48"/>
                      <a:pt x="22" y="47"/>
                      <a:pt x="27" y="47"/>
                    </a:cubicBezTo>
                    <a:cubicBezTo>
                      <a:pt x="29" y="47"/>
                      <a:pt x="32" y="47"/>
                      <a:pt x="35" y="48"/>
                    </a:cubicBezTo>
                    <a:cubicBezTo>
                      <a:pt x="40" y="50"/>
                      <a:pt x="45" y="53"/>
                      <a:pt x="48" y="57"/>
                    </a:cubicBezTo>
                    <a:cubicBezTo>
                      <a:pt x="49" y="56"/>
                      <a:pt x="50" y="56"/>
                      <a:pt x="51" y="55"/>
                    </a:cubicBezTo>
                    <a:cubicBezTo>
                      <a:pt x="65" y="46"/>
                      <a:pt x="68" y="27"/>
                      <a:pt x="59" y="14"/>
                    </a:cubicBezTo>
                    <a:cubicBezTo>
                      <a:pt x="54" y="5"/>
                      <a:pt x="44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265"/>
              <p:cNvSpPr>
                <a:spLocks/>
              </p:cNvSpPr>
              <p:nvPr/>
            </p:nvSpPr>
            <p:spPr bwMode="auto">
              <a:xfrm>
                <a:off x="3609" y="1675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11 w 41"/>
                  <a:gd name="T3" fmla="*/ 3 h 37"/>
                  <a:gd name="T4" fmla="*/ 5 w 41"/>
                  <a:gd name="T5" fmla="*/ 28 h 37"/>
                  <a:gd name="T6" fmla="*/ 21 w 41"/>
                  <a:gd name="T7" fmla="*/ 37 h 37"/>
                  <a:gd name="T8" fmla="*/ 30 w 41"/>
                  <a:gd name="T9" fmla="*/ 34 h 37"/>
                  <a:gd name="T10" fmla="*/ 36 w 41"/>
                  <a:gd name="T11" fmla="*/ 8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7" y="0"/>
                      <a:pt x="14" y="1"/>
                      <a:pt x="11" y="3"/>
                    </a:cubicBezTo>
                    <a:cubicBezTo>
                      <a:pt x="2" y="9"/>
                      <a:pt x="0" y="20"/>
                      <a:pt x="5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4"/>
                    </a:cubicBezTo>
                    <a:cubicBezTo>
                      <a:pt x="39" y="28"/>
                      <a:pt x="41" y="17"/>
                      <a:pt x="36" y="8"/>
                    </a:cubicBezTo>
                    <a:cubicBezTo>
                      <a:pt x="32" y="3"/>
                      <a:pt x="26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266"/>
              <p:cNvSpPr>
                <a:spLocks noEditPoints="1"/>
              </p:cNvSpPr>
              <p:nvPr/>
            </p:nvSpPr>
            <p:spPr bwMode="auto">
              <a:xfrm>
                <a:off x="3391" y="1529"/>
                <a:ext cx="134" cy="130"/>
              </a:xfrm>
              <a:custGeom>
                <a:avLst/>
                <a:gdLst>
                  <a:gd name="T0" fmla="*/ 76 w 78"/>
                  <a:gd name="T1" fmla="*/ 34 h 76"/>
                  <a:gd name="T2" fmla="*/ 65 w 78"/>
                  <a:gd name="T3" fmla="*/ 53 h 76"/>
                  <a:gd name="T4" fmla="*/ 49 w 78"/>
                  <a:gd name="T5" fmla="*/ 59 h 76"/>
                  <a:gd name="T6" fmla="*/ 47 w 78"/>
                  <a:gd name="T7" fmla="*/ 59 h 76"/>
                  <a:gd name="T8" fmla="*/ 54 w 78"/>
                  <a:gd name="T9" fmla="*/ 76 h 76"/>
                  <a:gd name="T10" fmla="*/ 58 w 78"/>
                  <a:gd name="T11" fmla="*/ 73 h 76"/>
                  <a:gd name="T12" fmla="*/ 76 w 78"/>
                  <a:gd name="T13" fmla="*/ 34 h 76"/>
                  <a:gd name="T14" fmla="*/ 36 w 78"/>
                  <a:gd name="T15" fmla="*/ 0 h 76"/>
                  <a:gd name="T16" fmla="*/ 14 w 78"/>
                  <a:gd name="T17" fmla="*/ 7 h 76"/>
                  <a:gd name="T18" fmla="*/ 0 w 78"/>
                  <a:gd name="T19" fmla="*/ 25 h 76"/>
                  <a:gd name="T20" fmla="*/ 1 w 78"/>
                  <a:gd name="T21" fmla="*/ 25 h 76"/>
                  <a:gd name="T22" fmla="*/ 21 w 78"/>
                  <a:gd name="T23" fmla="*/ 32 h 76"/>
                  <a:gd name="T24" fmla="*/ 32 w 78"/>
                  <a:gd name="T25" fmla="*/ 10 h 76"/>
                  <a:gd name="T26" fmla="*/ 48 w 78"/>
                  <a:gd name="T27" fmla="*/ 4 h 76"/>
                  <a:gd name="T28" fmla="*/ 55 w 78"/>
                  <a:gd name="T29" fmla="*/ 5 h 76"/>
                  <a:gd name="T30" fmla="*/ 36 w 78"/>
                  <a:gd name="T3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76">
                    <a:moveTo>
                      <a:pt x="76" y="34"/>
                    </a:moveTo>
                    <a:cubicBezTo>
                      <a:pt x="75" y="41"/>
                      <a:pt x="71" y="48"/>
                      <a:pt x="65" y="53"/>
                    </a:cubicBezTo>
                    <a:cubicBezTo>
                      <a:pt x="60" y="57"/>
                      <a:pt x="54" y="59"/>
                      <a:pt x="49" y="59"/>
                    </a:cubicBezTo>
                    <a:cubicBezTo>
                      <a:pt x="48" y="59"/>
                      <a:pt x="47" y="59"/>
                      <a:pt x="47" y="59"/>
                    </a:cubicBezTo>
                    <a:cubicBezTo>
                      <a:pt x="52" y="63"/>
                      <a:pt x="54" y="69"/>
                      <a:pt x="54" y="76"/>
                    </a:cubicBezTo>
                    <a:cubicBezTo>
                      <a:pt x="56" y="75"/>
                      <a:pt x="57" y="74"/>
                      <a:pt x="58" y="73"/>
                    </a:cubicBezTo>
                    <a:cubicBezTo>
                      <a:pt x="72" y="65"/>
                      <a:pt x="78" y="49"/>
                      <a:pt x="76" y="34"/>
                    </a:cubicBezTo>
                    <a:moveTo>
                      <a:pt x="36" y="0"/>
                    </a:moveTo>
                    <a:cubicBezTo>
                      <a:pt x="29" y="0"/>
                      <a:pt x="21" y="3"/>
                      <a:pt x="14" y="7"/>
                    </a:cubicBezTo>
                    <a:cubicBezTo>
                      <a:pt x="8" y="11"/>
                      <a:pt x="3" y="18"/>
                      <a:pt x="0" y="25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9" y="25"/>
                      <a:pt x="16" y="27"/>
                      <a:pt x="21" y="32"/>
                    </a:cubicBezTo>
                    <a:cubicBezTo>
                      <a:pt x="21" y="23"/>
                      <a:pt x="25" y="15"/>
                      <a:pt x="32" y="10"/>
                    </a:cubicBezTo>
                    <a:cubicBezTo>
                      <a:pt x="37" y="6"/>
                      <a:pt x="43" y="4"/>
                      <a:pt x="48" y="4"/>
                    </a:cubicBezTo>
                    <a:cubicBezTo>
                      <a:pt x="51" y="4"/>
                      <a:pt x="53" y="4"/>
                      <a:pt x="55" y="5"/>
                    </a:cubicBezTo>
                    <a:cubicBezTo>
                      <a:pt x="49" y="2"/>
                      <a:pt x="43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267"/>
              <p:cNvSpPr>
                <a:spLocks/>
              </p:cNvSpPr>
              <p:nvPr/>
            </p:nvSpPr>
            <p:spPr bwMode="auto">
              <a:xfrm>
                <a:off x="3186" y="1681"/>
                <a:ext cx="82" cy="76"/>
              </a:xfrm>
              <a:custGeom>
                <a:avLst/>
                <a:gdLst>
                  <a:gd name="T0" fmla="*/ 24 w 48"/>
                  <a:gd name="T1" fmla="*/ 0 h 44"/>
                  <a:gd name="T2" fmla="*/ 12 w 48"/>
                  <a:gd name="T3" fmla="*/ 4 h 44"/>
                  <a:gd name="T4" fmla="*/ 6 w 48"/>
                  <a:gd name="T5" fmla="*/ 34 h 44"/>
                  <a:gd name="T6" fmla="*/ 17 w 48"/>
                  <a:gd name="T7" fmla="*/ 42 h 44"/>
                  <a:gd name="T8" fmla="*/ 28 w 48"/>
                  <a:gd name="T9" fmla="*/ 44 h 44"/>
                  <a:gd name="T10" fmla="*/ 36 w 48"/>
                  <a:gd name="T11" fmla="*/ 40 h 44"/>
                  <a:gd name="T12" fmla="*/ 45 w 48"/>
                  <a:gd name="T13" fmla="*/ 16 h 44"/>
                  <a:gd name="T14" fmla="*/ 36 w 48"/>
                  <a:gd name="T15" fmla="*/ 12 h 44"/>
                  <a:gd name="T16" fmla="*/ 30 w 48"/>
                  <a:gd name="T17" fmla="*/ 1 h 44"/>
                  <a:gd name="T18" fmla="*/ 24 w 48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20" y="0"/>
                      <a:pt x="16" y="2"/>
                      <a:pt x="12" y="4"/>
                    </a:cubicBezTo>
                    <a:cubicBezTo>
                      <a:pt x="2" y="11"/>
                      <a:pt x="0" y="24"/>
                      <a:pt x="6" y="34"/>
                    </a:cubicBezTo>
                    <a:cubicBezTo>
                      <a:pt x="9" y="38"/>
                      <a:pt x="12" y="41"/>
                      <a:pt x="17" y="42"/>
                    </a:cubicBezTo>
                    <a:cubicBezTo>
                      <a:pt x="20" y="43"/>
                      <a:pt x="24" y="43"/>
                      <a:pt x="28" y="44"/>
                    </a:cubicBezTo>
                    <a:cubicBezTo>
                      <a:pt x="31" y="43"/>
                      <a:pt x="34" y="42"/>
                      <a:pt x="36" y="40"/>
                    </a:cubicBezTo>
                    <a:cubicBezTo>
                      <a:pt x="45" y="35"/>
                      <a:pt x="48" y="25"/>
                      <a:pt x="45" y="16"/>
                    </a:cubicBezTo>
                    <a:cubicBezTo>
                      <a:pt x="42" y="16"/>
                      <a:pt x="38" y="15"/>
                      <a:pt x="36" y="12"/>
                    </a:cubicBezTo>
                    <a:cubicBezTo>
                      <a:pt x="32" y="10"/>
                      <a:pt x="30" y="5"/>
                      <a:pt x="30" y="1"/>
                    </a:cubicBezTo>
                    <a:cubicBezTo>
                      <a:pt x="28" y="1"/>
                      <a:pt x="26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268"/>
              <p:cNvSpPr>
                <a:spLocks/>
              </p:cNvSpPr>
              <p:nvPr/>
            </p:nvSpPr>
            <p:spPr bwMode="auto">
              <a:xfrm>
                <a:off x="3215" y="1754"/>
                <a:ext cx="19" cy="3"/>
              </a:xfrm>
              <a:custGeom>
                <a:avLst/>
                <a:gdLst>
                  <a:gd name="T0" fmla="*/ 0 w 11"/>
                  <a:gd name="T1" fmla="*/ 0 h 2"/>
                  <a:gd name="T2" fmla="*/ 7 w 11"/>
                  <a:gd name="T3" fmla="*/ 2 h 2"/>
                  <a:gd name="T4" fmla="*/ 11 w 11"/>
                  <a:gd name="T5" fmla="*/ 2 h 2"/>
                  <a:gd name="T6" fmla="*/ 0 w 1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">
                    <a:moveTo>
                      <a:pt x="0" y="0"/>
                    </a:moveTo>
                    <a:cubicBezTo>
                      <a:pt x="2" y="1"/>
                      <a:pt x="5" y="2"/>
                      <a:pt x="7" y="2"/>
                    </a:cubicBezTo>
                    <a:cubicBezTo>
                      <a:pt x="8" y="2"/>
                      <a:pt x="9" y="2"/>
                      <a:pt x="11" y="2"/>
                    </a:cubicBezTo>
                    <a:cubicBezTo>
                      <a:pt x="7" y="1"/>
                      <a:pt x="3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269"/>
              <p:cNvSpPr>
                <a:spLocks/>
              </p:cNvSpPr>
              <p:nvPr/>
            </p:nvSpPr>
            <p:spPr bwMode="auto">
              <a:xfrm>
                <a:off x="3352" y="1378"/>
                <a:ext cx="19" cy="32"/>
              </a:xfrm>
              <a:custGeom>
                <a:avLst/>
                <a:gdLst>
                  <a:gd name="T0" fmla="*/ 2 w 11"/>
                  <a:gd name="T1" fmla="*/ 0 h 19"/>
                  <a:gd name="T2" fmla="*/ 2 w 11"/>
                  <a:gd name="T3" fmla="*/ 19 h 19"/>
                  <a:gd name="T4" fmla="*/ 11 w 11"/>
                  <a:gd name="T5" fmla="*/ 15 h 19"/>
                  <a:gd name="T6" fmla="*/ 11 w 11"/>
                  <a:gd name="T7" fmla="*/ 13 h 19"/>
                  <a:gd name="T8" fmla="*/ 3 w 11"/>
                  <a:gd name="T9" fmla="*/ 1 h 19"/>
                  <a:gd name="T10" fmla="*/ 2 w 11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2" y="0"/>
                    </a:moveTo>
                    <a:cubicBezTo>
                      <a:pt x="0" y="6"/>
                      <a:pt x="0" y="13"/>
                      <a:pt x="2" y="19"/>
                    </a:cubicBezTo>
                    <a:cubicBezTo>
                      <a:pt x="4" y="17"/>
                      <a:pt x="8" y="16"/>
                      <a:pt x="11" y="15"/>
                    </a:cubicBezTo>
                    <a:cubicBezTo>
                      <a:pt x="11" y="15"/>
                      <a:pt x="11" y="14"/>
                      <a:pt x="11" y="13"/>
                    </a:cubicBezTo>
                    <a:cubicBezTo>
                      <a:pt x="7" y="10"/>
                      <a:pt x="4" y="6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270"/>
              <p:cNvSpPr>
                <a:spLocks/>
              </p:cNvSpPr>
              <p:nvPr/>
            </p:nvSpPr>
            <p:spPr bwMode="auto">
              <a:xfrm>
                <a:off x="3429" y="1760"/>
                <a:ext cx="115" cy="102"/>
              </a:xfrm>
              <a:custGeom>
                <a:avLst/>
                <a:gdLst>
                  <a:gd name="T0" fmla="*/ 36 w 67"/>
                  <a:gd name="T1" fmla="*/ 0 h 59"/>
                  <a:gd name="T2" fmla="*/ 19 w 67"/>
                  <a:gd name="T3" fmla="*/ 5 h 59"/>
                  <a:gd name="T4" fmla="*/ 10 w 67"/>
                  <a:gd name="T5" fmla="*/ 49 h 59"/>
                  <a:gd name="T6" fmla="*/ 20 w 67"/>
                  <a:gd name="T7" fmla="*/ 59 h 59"/>
                  <a:gd name="T8" fmla="*/ 49 w 67"/>
                  <a:gd name="T9" fmla="*/ 23 h 59"/>
                  <a:gd name="T10" fmla="*/ 54 w 67"/>
                  <a:gd name="T11" fmla="*/ 23 h 59"/>
                  <a:gd name="T12" fmla="*/ 67 w 67"/>
                  <a:gd name="T13" fmla="*/ 25 h 59"/>
                  <a:gd name="T14" fmla="*/ 63 w 67"/>
                  <a:gd name="T15" fmla="*/ 14 h 59"/>
                  <a:gd name="T16" fmla="*/ 36 w 67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59">
                    <a:moveTo>
                      <a:pt x="36" y="0"/>
                    </a:moveTo>
                    <a:cubicBezTo>
                      <a:pt x="30" y="0"/>
                      <a:pt x="24" y="2"/>
                      <a:pt x="19" y="5"/>
                    </a:cubicBezTo>
                    <a:cubicBezTo>
                      <a:pt x="4" y="15"/>
                      <a:pt x="0" y="35"/>
                      <a:pt x="10" y="49"/>
                    </a:cubicBezTo>
                    <a:cubicBezTo>
                      <a:pt x="12" y="53"/>
                      <a:pt x="16" y="57"/>
                      <a:pt x="20" y="59"/>
                    </a:cubicBezTo>
                    <a:cubicBezTo>
                      <a:pt x="19" y="42"/>
                      <a:pt x="31" y="26"/>
                      <a:pt x="49" y="23"/>
                    </a:cubicBezTo>
                    <a:cubicBezTo>
                      <a:pt x="51" y="23"/>
                      <a:pt x="52" y="23"/>
                      <a:pt x="54" y="23"/>
                    </a:cubicBezTo>
                    <a:cubicBezTo>
                      <a:pt x="59" y="23"/>
                      <a:pt x="63" y="24"/>
                      <a:pt x="67" y="25"/>
                    </a:cubicBezTo>
                    <a:cubicBezTo>
                      <a:pt x="66" y="21"/>
                      <a:pt x="65" y="18"/>
                      <a:pt x="63" y="14"/>
                    </a:cubicBezTo>
                    <a:cubicBezTo>
                      <a:pt x="56" y="5"/>
                      <a:pt x="4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271"/>
              <p:cNvSpPr>
                <a:spLocks/>
              </p:cNvSpPr>
              <p:nvPr/>
            </p:nvSpPr>
            <p:spPr bwMode="auto">
              <a:xfrm>
                <a:off x="3247" y="1541"/>
                <a:ext cx="19" cy="34"/>
              </a:xfrm>
              <a:custGeom>
                <a:avLst/>
                <a:gdLst>
                  <a:gd name="T0" fmla="*/ 8 w 11"/>
                  <a:gd name="T1" fmla="*/ 0 h 20"/>
                  <a:gd name="T2" fmla="*/ 2 w 11"/>
                  <a:gd name="T3" fmla="*/ 3 h 20"/>
                  <a:gd name="T4" fmla="*/ 0 w 11"/>
                  <a:gd name="T5" fmla="*/ 20 h 20"/>
                  <a:gd name="T6" fmla="*/ 2 w 11"/>
                  <a:gd name="T7" fmla="*/ 19 h 20"/>
                  <a:gd name="T8" fmla="*/ 8 w 1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0">
                    <a:moveTo>
                      <a:pt x="8" y="0"/>
                    </a:moveTo>
                    <a:cubicBezTo>
                      <a:pt x="6" y="2"/>
                      <a:pt x="4" y="3"/>
                      <a:pt x="2" y="3"/>
                    </a:cubicBezTo>
                    <a:cubicBezTo>
                      <a:pt x="3" y="9"/>
                      <a:pt x="2" y="15"/>
                      <a:pt x="0" y="20"/>
                    </a:cubicBezTo>
                    <a:cubicBezTo>
                      <a:pt x="1" y="20"/>
                      <a:pt x="2" y="20"/>
                      <a:pt x="2" y="19"/>
                    </a:cubicBezTo>
                    <a:cubicBezTo>
                      <a:pt x="9" y="15"/>
                      <a:pt x="11" y="7"/>
                      <a:pt x="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272"/>
              <p:cNvSpPr>
                <a:spLocks/>
              </p:cNvSpPr>
              <p:nvPr/>
            </p:nvSpPr>
            <p:spPr bwMode="auto">
              <a:xfrm>
                <a:off x="3311" y="1831"/>
                <a:ext cx="29" cy="22"/>
              </a:xfrm>
              <a:custGeom>
                <a:avLst/>
                <a:gdLst>
                  <a:gd name="T0" fmla="*/ 2 w 17"/>
                  <a:gd name="T1" fmla="*/ 0 h 13"/>
                  <a:gd name="T2" fmla="*/ 0 w 17"/>
                  <a:gd name="T3" fmla="*/ 7 h 13"/>
                  <a:gd name="T4" fmla="*/ 9 w 17"/>
                  <a:gd name="T5" fmla="*/ 13 h 13"/>
                  <a:gd name="T6" fmla="*/ 13 w 17"/>
                  <a:gd name="T7" fmla="*/ 12 h 13"/>
                  <a:gd name="T8" fmla="*/ 16 w 17"/>
                  <a:gd name="T9" fmla="*/ 4 h 13"/>
                  <a:gd name="T10" fmla="*/ 16 w 17"/>
                  <a:gd name="T11" fmla="*/ 4 h 13"/>
                  <a:gd name="T12" fmla="*/ 2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2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4" y="8"/>
                      <a:pt x="7" y="10"/>
                      <a:pt x="9" y="13"/>
                    </a:cubicBezTo>
                    <a:cubicBezTo>
                      <a:pt x="10" y="13"/>
                      <a:pt x="11" y="13"/>
                      <a:pt x="13" y="12"/>
                    </a:cubicBezTo>
                    <a:cubicBezTo>
                      <a:pt x="15" y="10"/>
                      <a:pt x="17" y="7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4"/>
                      <a:pt x="6" y="3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273"/>
              <p:cNvSpPr>
                <a:spLocks noEditPoints="1"/>
              </p:cNvSpPr>
              <p:nvPr/>
            </p:nvSpPr>
            <p:spPr bwMode="auto">
              <a:xfrm>
                <a:off x="3547" y="1313"/>
                <a:ext cx="55" cy="73"/>
              </a:xfrm>
              <a:custGeom>
                <a:avLst/>
                <a:gdLst>
                  <a:gd name="T0" fmla="*/ 13 w 32"/>
                  <a:gd name="T1" fmla="*/ 16 h 43"/>
                  <a:gd name="T2" fmla="*/ 7 w 32"/>
                  <a:gd name="T3" fmla="*/ 19 h 43"/>
                  <a:gd name="T4" fmla="*/ 1 w 32"/>
                  <a:gd name="T5" fmla="*/ 20 h 43"/>
                  <a:gd name="T6" fmla="*/ 0 w 32"/>
                  <a:gd name="T7" fmla="*/ 20 h 43"/>
                  <a:gd name="T8" fmla="*/ 4 w 32"/>
                  <a:gd name="T9" fmla="*/ 33 h 43"/>
                  <a:gd name="T10" fmla="*/ 22 w 32"/>
                  <a:gd name="T11" fmla="*/ 43 h 43"/>
                  <a:gd name="T12" fmla="*/ 32 w 32"/>
                  <a:gd name="T13" fmla="*/ 40 h 43"/>
                  <a:gd name="T14" fmla="*/ 31 w 32"/>
                  <a:gd name="T15" fmla="*/ 39 h 43"/>
                  <a:gd name="T16" fmla="*/ 31 w 32"/>
                  <a:gd name="T17" fmla="*/ 39 h 43"/>
                  <a:gd name="T18" fmla="*/ 25 w 32"/>
                  <a:gd name="T19" fmla="*/ 38 h 43"/>
                  <a:gd name="T20" fmla="*/ 13 w 32"/>
                  <a:gd name="T21" fmla="*/ 16 h 43"/>
                  <a:gd name="T22" fmla="*/ 20 w 32"/>
                  <a:gd name="T23" fmla="*/ 0 h 43"/>
                  <a:gd name="T24" fmla="*/ 20 w 32"/>
                  <a:gd name="T25" fmla="*/ 0 h 43"/>
                  <a:gd name="T26" fmla="*/ 19 w 32"/>
                  <a:gd name="T27" fmla="*/ 6 h 43"/>
                  <a:gd name="T28" fmla="*/ 21 w 32"/>
                  <a:gd name="T29" fmla="*/ 4 h 43"/>
                  <a:gd name="T30" fmla="*/ 20 w 32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43">
                    <a:moveTo>
                      <a:pt x="13" y="16"/>
                    </a:moveTo>
                    <a:cubicBezTo>
                      <a:pt x="11" y="18"/>
                      <a:pt x="9" y="19"/>
                      <a:pt x="7" y="19"/>
                    </a:cubicBezTo>
                    <a:cubicBezTo>
                      <a:pt x="5" y="20"/>
                      <a:pt x="3" y="20"/>
                      <a:pt x="1" y="20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5"/>
                      <a:pt x="1" y="29"/>
                      <a:pt x="4" y="33"/>
                    </a:cubicBezTo>
                    <a:cubicBezTo>
                      <a:pt x="8" y="40"/>
                      <a:pt x="15" y="43"/>
                      <a:pt x="22" y="43"/>
                    </a:cubicBezTo>
                    <a:cubicBezTo>
                      <a:pt x="26" y="43"/>
                      <a:pt x="29" y="42"/>
                      <a:pt x="32" y="40"/>
                    </a:cubicBezTo>
                    <a:cubicBezTo>
                      <a:pt x="32" y="40"/>
                      <a:pt x="32" y="40"/>
                      <a:pt x="31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9" y="39"/>
                      <a:pt x="27" y="39"/>
                      <a:pt x="25" y="38"/>
                    </a:cubicBezTo>
                    <a:cubicBezTo>
                      <a:pt x="16" y="35"/>
                      <a:pt x="11" y="26"/>
                      <a:pt x="13" y="16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2"/>
                      <a:pt x="20" y="4"/>
                      <a:pt x="19" y="6"/>
                    </a:cubicBezTo>
                    <a:cubicBezTo>
                      <a:pt x="20" y="5"/>
                      <a:pt x="21" y="5"/>
                      <a:pt x="21" y="4"/>
                    </a:cubicBezTo>
                    <a:cubicBezTo>
                      <a:pt x="21" y="3"/>
                      <a:pt x="20" y="1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274"/>
              <p:cNvSpPr>
                <a:spLocks/>
              </p:cNvSpPr>
              <p:nvPr/>
            </p:nvSpPr>
            <p:spPr bwMode="auto">
              <a:xfrm>
                <a:off x="3600" y="1379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3 w 4"/>
                  <a:gd name="T7" fmla="*/ 0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275"/>
              <p:cNvSpPr>
                <a:spLocks/>
              </p:cNvSpPr>
              <p:nvPr/>
            </p:nvSpPr>
            <p:spPr bwMode="auto">
              <a:xfrm>
                <a:off x="3506" y="2043"/>
                <a:ext cx="89" cy="67"/>
              </a:xfrm>
              <a:custGeom>
                <a:avLst/>
                <a:gdLst>
                  <a:gd name="T0" fmla="*/ 25 w 52"/>
                  <a:gd name="T1" fmla="*/ 0 h 39"/>
                  <a:gd name="T2" fmla="*/ 20 w 52"/>
                  <a:gd name="T3" fmla="*/ 1 h 39"/>
                  <a:gd name="T4" fmla="*/ 7 w 52"/>
                  <a:gd name="T5" fmla="*/ 8 h 39"/>
                  <a:gd name="T6" fmla="*/ 1 w 52"/>
                  <a:gd name="T7" fmla="*/ 18 h 39"/>
                  <a:gd name="T8" fmla="*/ 0 w 52"/>
                  <a:gd name="T9" fmla="*/ 29 h 39"/>
                  <a:gd name="T10" fmla="*/ 4 w 52"/>
                  <a:gd name="T11" fmla="*/ 24 h 39"/>
                  <a:gd name="T12" fmla="*/ 21 w 52"/>
                  <a:gd name="T13" fmla="*/ 18 h 39"/>
                  <a:gd name="T14" fmla="*/ 41 w 52"/>
                  <a:gd name="T15" fmla="*/ 27 h 39"/>
                  <a:gd name="T16" fmla="*/ 47 w 52"/>
                  <a:gd name="T17" fmla="*/ 39 h 39"/>
                  <a:gd name="T18" fmla="*/ 50 w 52"/>
                  <a:gd name="T19" fmla="*/ 20 h 39"/>
                  <a:gd name="T20" fmla="*/ 25 w 52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39">
                    <a:moveTo>
                      <a:pt x="25" y="0"/>
                    </a:moveTo>
                    <a:cubicBezTo>
                      <a:pt x="24" y="0"/>
                      <a:pt x="22" y="0"/>
                      <a:pt x="20" y="1"/>
                    </a:cubicBezTo>
                    <a:cubicBezTo>
                      <a:pt x="15" y="2"/>
                      <a:pt x="11" y="4"/>
                      <a:pt x="7" y="8"/>
                    </a:cubicBezTo>
                    <a:cubicBezTo>
                      <a:pt x="6" y="11"/>
                      <a:pt x="4" y="15"/>
                      <a:pt x="1" y="18"/>
                    </a:cubicBezTo>
                    <a:cubicBezTo>
                      <a:pt x="0" y="21"/>
                      <a:pt x="0" y="25"/>
                      <a:pt x="0" y="29"/>
                    </a:cubicBezTo>
                    <a:cubicBezTo>
                      <a:pt x="1" y="27"/>
                      <a:pt x="3" y="26"/>
                      <a:pt x="4" y="24"/>
                    </a:cubicBezTo>
                    <a:cubicBezTo>
                      <a:pt x="9" y="20"/>
                      <a:pt x="15" y="18"/>
                      <a:pt x="21" y="18"/>
                    </a:cubicBezTo>
                    <a:cubicBezTo>
                      <a:pt x="29" y="18"/>
                      <a:pt x="36" y="21"/>
                      <a:pt x="41" y="27"/>
                    </a:cubicBezTo>
                    <a:cubicBezTo>
                      <a:pt x="44" y="31"/>
                      <a:pt x="46" y="35"/>
                      <a:pt x="47" y="39"/>
                    </a:cubicBezTo>
                    <a:cubicBezTo>
                      <a:pt x="50" y="34"/>
                      <a:pt x="52" y="27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276"/>
              <p:cNvSpPr>
                <a:spLocks/>
              </p:cNvSpPr>
              <p:nvPr/>
            </p:nvSpPr>
            <p:spPr bwMode="auto">
              <a:xfrm>
                <a:off x="3506" y="2074"/>
                <a:ext cx="80" cy="57"/>
              </a:xfrm>
              <a:custGeom>
                <a:avLst/>
                <a:gdLst>
                  <a:gd name="T0" fmla="*/ 21 w 47"/>
                  <a:gd name="T1" fmla="*/ 0 h 33"/>
                  <a:gd name="T2" fmla="*/ 4 w 47"/>
                  <a:gd name="T3" fmla="*/ 6 h 33"/>
                  <a:gd name="T4" fmla="*/ 0 w 47"/>
                  <a:gd name="T5" fmla="*/ 11 h 33"/>
                  <a:gd name="T6" fmla="*/ 0 w 47"/>
                  <a:gd name="T7" fmla="*/ 13 h 33"/>
                  <a:gd name="T8" fmla="*/ 25 w 47"/>
                  <a:gd name="T9" fmla="*/ 33 h 33"/>
                  <a:gd name="T10" fmla="*/ 30 w 47"/>
                  <a:gd name="T11" fmla="*/ 33 h 33"/>
                  <a:gd name="T12" fmla="*/ 47 w 47"/>
                  <a:gd name="T13" fmla="*/ 21 h 33"/>
                  <a:gd name="T14" fmla="*/ 41 w 47"/>
                  <a:gd name="T15" fmla="*/ 9 h 33"/>
                  <a:gd name="T16" fmla="*/ 21 w 47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3">
                    <a:moveTo>
                      <a:pt x="21" y="0"/>
                    </a:moveTo>
                    <a:cubicBezTo>
                      <a:pt x="15" y="0"/>
                      <a:pt x="9" y="2"/>
                      <a:pt x="4" y="6"/>
                    </a:cubicBezTo>
                    <a:cubicBezTo>
                      <a:pt x="3" y="8"/>
                      <a:pt x="1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3" y="25"/>
                      <a:pt x="14" y="33"/>
                      <a:pt x="25" y="33"/>
                    </a:cubicBezTo>
                    <a:cubicBezTo>
                      <a:pt x="27" y="33"/>
                      <a:pt x="29" y="33"/>
                      <a:pt x="30" y="33"/>
                    </a:cubicBezTo>
                    <a:cubicBezTo>
                      <a:pt x="38" y="31"/>
                      <a:pt x="43" y="27"/>
                      <a:pt x="47" y="21"/>
                    </a:cubicBezTo>
                    <a:cubicBezTo>
                      <a:pt x="46" y="17"/>
                      <a:pt x="44" y="13"/>
                      <a:pt x="41" y="9"/>
                    </a:cubicBezTo>
                    <a:cubicBezTo>
                      <a:pt x="36" y="3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277"/>
              <p:cNvSpPr>
                <a:spLocks/>
              </p:cNvSpPr>
              <p:nvPr/>
            </p:nvSpPr>
            <p:spPr bwMode="auto">
              <a:xfrm>
                <a:off x="3422" y="2208"/>
                <a:ext cx="58" cy="53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0 h 31"/>
                  <a:gd name="T10" fmla="*/ 32 w 34"/>
                  <a:gd name="T11" fmla="*/ 12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0"/>
                    </a:cubicBezTo>
                    <a:cubicBezTo>
                      <a:pt x="28" y="29"/>
                      <a:pt x="34" y="21"/>
                      <a:pt x="32" y="12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278"/>
              <p:cNvSpPr>
                <a:spLocks noEditPoints="1"/>
              </p:cNvSpPr>
              <p:nvPr/>
            </p:nvSpPr>
            <p:spPr bwMode="auto">
              <a:xfrm>
                <a:off x="3282" y="2037"/>
                <a:ext cx="116" cy="109"/>
              </a:xfrm>
              <a:custGeom>
                <a:avLst/>
                <a:gdLst>
                  <a:gd name="T0" fmla="*/ 2 w 68"/>
                  <a:gd name="T1" fmla="*/ 41 h 64"/>
                  <a:gd name="T2" fmla="*/ 0 w 68"/>
                  <a:gd name="T3" fmla="*/ 42 h 64"/>
                  <a:gd name="T4" fmla="*/ 0 w 68"/>
                  <a:gd name="T5" fmla="*/ 43 h 64"/>
                  <a:gd name="T6" fmla="*/ 2 w 68"/>
                  <a:gd name="T7" fmla="*/ 41 h 64"/>
                  <a:gd name="T8" fmla="*/ 47 w 68"/>
                  <a:gd name="T9" fmla="*/ 0 h 64"/>
                  <a:gd name="T10" fmla="*/ 25 w 68"/>
                  <a:gd name="T11" fmla="*/ 26 h 64"/>
                  <a:gd name="T12" fmla="*/ 20 w 68"/>
                  <a:gd name="T13" fmla="*/ 32 h 64"/>
                  <a:gd name="T14" fmla="*/ 13 w 68"/>
                  <a:gd name="T15" fmla="*/ 36 h 64"/>
                  <a:gd name="T16" fmla="*/ 15 w 68"/>
                  <a:gd name="T17" fmla="*/ 36 h 64"/>
                  <a:gd name="T18" fmla="*/ 32 w 68"/>
                  <a:gd name="T19" fmla="*/ 48 h 64"/>
                  <a:gd name="T20" fmla="*/ 31 w 68"/>
                  <a:gd name="T21" fmla="*/ 64 h 64"/>
                  <a:gd name="T22" fmla="*/ 31 w 68"/>
                  <a:gd name="T23" fmla="*/ 64 h 64"/>
                  <a:gd name="T24" fmla="*/ 38 w 68"/>
                  <a:gd name="T25" fmla="*/ 63 h 64"/>
                  <a:gd name="T26" fmla="*/ 64 w 68"/>
                  <a:gd name="T27" fmla="*/ 23 h 64"/>
                  <a:gd name="T28" fmla="*/ 47 w 68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4">
                    <a:moveTo>
                      <a:pt x="2" y="41"/>
                    </a:moveTo>
                    <a:cubicBezTo>
                      <a:pt x="1" y="41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2"/>
                      <a:pt x="1" y="42"/>
                      <a:pt x="2" y="41"/>
                    </a:cubicBezTo>
                    <a:moveTo>
                      <a:pt x="47" y="0"/>
                    </a:moveTo>
                    <a:cubicBezTo>
                      <a:pt x="41" y="10"/>
                      <a:pt x="34" y="18"/>
                      <a:pt x="25" y="26"/>
                    </a:cubicBezTo>
                    <a:cubicBezTo>
                      <a:pt x="24" y="28"/>
                      <a:pt x="22" y="30"/>
                      <a:pt x="20" y="32"/>
                    </a:cubicBezTo>
                    <a:cubicBezTo>
                      <a:pt x="18" y="34"/>
                      <a:pt x="16" y="35"/>
                      <a:pt x="13" y="36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22" y="36"/>
                      <a:pt x="30" y="41"/>
                      <a:pt x="32" y="48"/>
                    </a:cubicBezTo>
                    <a:cubicBezTo>
                      <a:pt x="34" y="54"/>
                      <a:pt x="34" y="59"/>
                      <a:pt x="31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3" y="64"/>
                      <a:pt x="36" y="64"/>
                      <a:pt x="38" y="63"/>
                    </a:cubicBezTo>
                    <a:cubicBezTo>
                      <a:pt x="56" y="59"/>
                      <a:pt x="68" y="41"/>
                      <a:pt x="64" y="23"/>
                    </a:cubicBezTo>
                    <a:cubicBezTo>
                      <a:pt x="62" y="13"/>
                      <a:pt x="56" y="4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279"/>
              <p:cNvSpPr>
                <a:spLocks noEditPoints="1"/>
              </p:cNvSpPr>
              <p:nvPr/>
            </p:nvSpPr>
            <p:spPr bwMode="auto">
              <a:xfrm>
                <a:off x="3278" y="2030"/>
                <a:ext cx="84" cy="79"/>
              </a:xfrm>
              <a:custGeom>
                <a:avLst/>
                <a:gdLst>
                  <a:gd name="T0" fmla="*/ 0 w 49"/>
                  <a:gd name="T1" fmla="*/ 42 h 46"/>
                  <a:gd name="T2" fmla="*/ 2 w 49"/>
                  <a:gd name="T3" fmla="*/ 46 h 46"/>
                  <a:gd name="T4" fmla="*/ 4 w 49"/>
                  <a:gd name="T5" fmla="*/ 45 h 46"/>
                  <a:gd name="T6" fmla="*/ 8 w 49"/>
                  <a:gd name="T7" fmla="*/ 42 h 46"/>
                  <a:gd name="T8" fmla="*/ 4 w 49"/>
                  <a:gd name="T9" fmla="*/ 42 h 46"/>
                  <a:gd name="T10" fmla="*/ 0 w 49"/>
                  <a:gd name="T11" fmla="*/ 42 h 46"/>
                  <a:gd name="T12" fmla="*/ 33 w 49"/>
                  <a:gd name="T13" fmla="*/ 0 h 46"/>
                  <a:gd name="T14" fmla="*/ 27 w 49"/>
                  <a:gd name="T15" fmla="*/ 0 h 46"/>
                  <a:gd name="T16" fmla="*/ 27 w 49"/>
                  <a:gd name="T17" fmla="*/ 30 h 46"/>
                  <a:gd name="T18" fmla="*/ 49 w 49"/>
                  <a:gd name="T19" fmla="*/ 4 h 46"/>
                  <a:gd name="T20" fmla="*/ 33 w 49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46">
                    <a:moveTo>
                      <a:pt x="0" y="42"/>
                    </a:moveTo>
                    <a:cubicBezTo>
                      <a:pt x="1" y="44"/>
                      <a:pt x="1" y="45"/>
                      <a:pt x="2" y="46"/>
                    </a:cubicBezTo>
                    <a:cubicBezTo>
                      <a:pt x="2" y="46"/>
                      <a:pt x="3" y="45"/>
                      <a:pt x="4" y="45"/>
                    </a:cubicBezTo>
                    <a:cubicBezTo>
                      <a:pt x="5" y="44"/>
                      <a:pt x="7" y="43"/>
                      <a:pt x="8" y="42"/>
                    </a:cubicBezTo>
                    <a:cubicBezTo>
                      <a:pt x="7" y="42"/>
                      <a:pt x="6" y="42"/>
                      <a:pt x="4" y="42"/>
                    </a:cubicBezTo>
                    <a:cubicBezTo>
                      <a:pt x="3" y="42"/>
                      <a:pt x="2" y="42"/>
                      <a:pt x="0" y="42"/>
                    </a:cubicBezTo>
                    <a:moveTo>
                      <a:pt x="33" y="0"/>
                    </a:moveTo>
                    <a:cubicBezTo>
                      <a:pt x="31" y="0"/>
                      <a:pt x="29" y="0"/>
                      <a:pt x="27" y="0"/>
                    </a:cubicBezTo>
                    <a:cubicBezTo>
                      <a:pt x="33" y="9"/>
                      <a:pt x="33" y="21"/>
                      <a:pt x="27" y="30"/>
                    </a:cubicBezTo>
                    <a:cubicBezTo>
                      <a:pt x="36" y="22"/>
                      <a:pt x="43" y="14"/>
                      <a:pt x="49" y="4"/>
                    </a:cubicBezTo>
                    <a:cubicBezTo>
                      <a:pt x="44" y="1"/>
                      <a:pt x="39" y="0"/>
                      <a:pt x="3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280"/>
              <p:cNvSpPr>
                <a:spLocks/>
              </p:cNvSpPr>
              <p:nvPr/>
            </p:nvSpPr>
            <p:spPr bwMode="auto">
              <a:xfrm>
                <a:off x="3299" y="2081"/>
                <a:ext cx="25" cy="19"/>
              </a:xfrm>
              <a:custGeom>
                <a:avLst/>
                <a:gdLst>
                  <a:gd name="T0" fmla="*/ 15 w 15"/>
                  <a:gd name="T1" fmla="*/ 0 h 11"/>
                  <a:gd name="T2" fmla="*/ 0 w 15"/>
                  <a:gd name="T3" fmla="*/ 11 h 11"/>
                  <a:gd name="T4" fmla="*/ 3 w 15"/>
                  <a:gd name="T5" fmla="*/ 10 h 11"/>
                  <a:gd name="T6" fmla="*/ 10 w 15"/>
                  <a:gd name="T7" fmla="*/ 6 h 11"/>
                  <a:gd name="T8" fmla="*/ 15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5" y="0"/>
                    </a:moveTo>
                    <a:cubicBezTo>
                      <a:pt x="10" y="4"/>
                      <a:pt x="5" y="7"/>
                      <a:pt x="0" y="11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6" y="9"/>
                      <a:pt x="8" y="8"/>
                      <a:pt x="10" y="6"/>
                    </a:cubicBezTo>
                    <a:cubicBezTo>
                      <a:pt x="12" y="4"/>
                      <a:pt x="14" y="2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281"/>
              <p:cNvSpPr>
                <a:spLocks/>
              </p:cNvSpPr>
              <p:nvPr/>
            </p:nvSpPr>
            <p:spPr bwMode="auto">
              <a:xfrm>
                <a:off x="3271" y="2030"/>
                <a:ext cx="64" cy="72"/>
              </a:xfrm>
              <a:custGeom>
                <a:avLst/>
                <a:gdLst>
                  <a:gd name="T0" fmla="*/ 31 w 37"/>
                  <a:gd name="T1" fmla="*/ 0 h 42"/>
                  <a:gd name="T2" fmla="*/ 30 w 37"/>
                  <a:gd name="T3" fmla="*/ 1 h 42"/>
                  <a:gd name="T4" fmla="*/ 4 w 37"/>
                  <a:gd name="T5" fmla="*/ 41 h 42"/>
                  <a:gd name="T6" fmla="*/ 4 w 37"/>
                  <a:gd name="T7" fmla="*/ 42 h 42"/>
                  <a:gd name="T8" fmla="*/ 8 w 37"/>
                  <a:gd name="T9" fmla="*/ 42 h 42"/>
                  <a:gd name="T10" fmla="*/ 12 w 37"/>
                  <a:gd name="T11" fmla="*/ 42 h 42"/>
                  <a:gd name="T12" fmla="*/ 15 w 37"/>
                  <a:gd name="T13" fmla="*/ 41 h 42"/>
                  <a:gd name="T14" fmla="*/ 16 w 37"/>
                  <a:gd name="T15" fmla="*/ 41 h 42"/>
                  <a:gd name="T16" fmla="*/ 31 w 37"/>
                  <a:gd name="T17" fmla="*/ 30 h 42"/>
                  <a:gd name="T18" fmla="*/ 31 w 37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2">
                    <a:moveTo>
                      <a:pt x="31" y="0"/>
                    </a:moveTo>
                    <a:cubicBezTo>
                      <a:pt x="31" y="1"/>
                      <a:pt x="31" y="1"/>
                      <a:pt x="30" y="1"/>
                    </a:cubicBezTo>
                    <a:cubicBezTo>
                      <a:pt x="12" y="4"/>
                      <a:pt x="0" y="22"/>
                      <a:pt x="4" y="41"/>
                    </a:cubicBezTo>
                    <a:cubicBezTo>
                      <a:pt x="4" y="41"/>
                      <a:pt x="4" y="42"/>
                      <a:pt x="4" y="42"/>
                    </a:cubicBezTo>
                    <a:cubicBezTo>
                      <a:pt x="6" y="42"/>
                      <a:pt x="7" y="42"/>
                      <a:pt x="8" y="42"/>
                    </a:cubicBezTo>
                    <a:cubicBezTo>
                      <a:pt x="10" y="42"/>
                      <a:pt x="11" y="42"/>
                      <a:pt x="12" y="42"/>
                    </a:cubicBezTo>
                    <a:cubicBezTo>
                      <a:pt x="13" y="42"/>
                      <a:pt x="14" y="41"/>
                      <a:pt x="15" y="41"/>
                    </a:cubicBezTo>
                    <a:cubicBezTo>
                      <a:pt x="15" y="41"/>
                      <a:pt x="16" y="41"/>
                      <a:pt x="16" y="41"/>
                    </a:cubicBezTo>
                    <a:cubicBezTo>
                      <a:pt x="21" y="37"/>
                      <a:pt x="26" y="34"/>
                      <a:pt x="31" y="30"/>
                    </a:cubicBezTo>
                    <a:cubicBezTo>
                      <a:pt x="37" y="21"/>
                      <a:pt x="37" y="9"/>
                      <a:pt x="31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282"/>
              <p:cNvSpPr>
                <a:spLocks/>
              </p:cNvSpPr>
              <p:nvPr/>
            </p:nvSpPr>
            <p:spPr bwMode="auto">
              <a:xfrm>
                <a:off x="3085" y="2090"/>
                <a:ext cx="63" cy="53"/>
              </a:xfrm>
              <a:custGeom>
                <a:avLst/>
                <a:gdLst>
                  <a:gd name="T0" fmla="*/ 6 w 37"/>
                  <a:gd name="T1" fmla="*/ 0 h 31"/>
                  <a:gd name="T2" fmla="*/ 1 w 37"/>
                  <a:gd name="T3" fmla="*/ 17 h 31"/>
                  <a:gd name="T4" fmla="*/ 19 w 37"/>
                  <a:gd name="T5" fmla="*/ 31 h 31"/>
                  <a:gd name="T6" fmla="*/ 23 w 37"/>
                  <a:gd name="T7" fmla="*/ 31 h 31"/>
                  <a:gd name="T8" fmla="*/ 37 w 37"/>
                  <a:gd name="T9" fmla="*/ 16 h 31"/>
                  <a:gd name="T10" fmla="*/ 6 w 37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1">
                    <a:moveTo>
                      <a:pt x="6" y="0"/>
                    </a:moveTo>
                    <a:cubicBezTo>
                      <a:pt x="2" y="4"/>
                      <a:pt x="0" y="10"/>
                      <a:pt x="1" y="17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1" y="31"/>
                      <a:pt x="23" y="31"/>
                    </a:cubicBezTo>
                    <a:cubicBezTo>
                      <a:pt x="30" y="30"/>
                      <a:pt x="36" y="23"/>
                      <a:pt x="37" y="16"/>
                    </a:cubicBezTo>
                    <a:cubicBezTo>
                      <a:pt x="26" y="13"/>
                      <a:pt x="15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283"/>
              <p:cNvSpPr>
                <a:spLocks/>
              </p:cNvSpPr>
              <p:nvPr/>
            </p:nvSpPr>
            <p:spPr bwMode="auto">
              <a:xfrm>
                <a:off x="3095" y="2079"/>
                <a:ext cx="55" cy="38"/>
              </a:xfrm>
              <a:custGeom>
                <a:avLst/>
                <a:gdLst>
                  <a:gd name="T0" fmla="*/ 13 w 32"/>
                  <a:gd name="T1" fmla="*/ 0 h 22"/>
                  <a:gd name="T2" fmla="*/ 9 w 32"/>
                  <a:gd name="T3" fmla="*/ 1 h 22"/>
                  <a:gd name="T4" fmla="*/ 0 w 32"/>
                  <a:gd name="T5" fmla="*/ 6 h 22"/>
                  <a:gd name="T6" fmla="*/ 31 w 32"/>
                  <a:gd name="T7" fmla="*/ 22 h 22"/>
                  <a:gd name="T8" fmla="*/ 31 w 32"/>
                  <a:gd name="T9" fmla="*/ 15 h 22"/>
                  <a:gd name="T10" fmla="*/ 13 w 32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2">
                    <a:moveTo>
                      <a:pt x="13" y="0"/>
                    </a:moveTo>
                    <a:cubicBezTo>
                      <a:pt x="12" y="0"/>
                      <a:pt x="11" y="1"/>
                      <a:pt x="9" y="1"/>
                    </a:cubicBezTo>
                    <a:cubicBezTo>
                      <a:pt x="5" y="2"/>
                      <a:pt x="2" y="3"/>
                      <a:pt x="0" y="6"/>
                    </a:cubicBezTo>
                    <a:cubicBezTo>
                      <a:pt x="9" y="13"/>
                      <a:pt x="20" y="19"/>
                      <a:pt x="31" y="22"/>
                    </a:cubicBezTo>
                    <a:cubicBezTo>
                      <a:pt x="32" y="20"/>
                      <a:pt x="32" y="18"/>
                      <a:pt x="31" y="15"/>
                    </a:cubicBezTo>
                    <a:cubicBezTo>
                      <a:pt x="29" y="6"/>
                      <a:pt x="22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284"/>
              <p:cNvSpPr>
                <a:spLocks/>
              </p:cNvSpPr>
              <p:nvPr/>
            </p:nvSpPr>
            <p:spPr bwMode="auto">
              <a:xfrm>
                <a:off x="3376" y="1870"/>
                <a:ext cx="32" cy="69"/>
              </a:xfrm>
              <a:custGeom>
                <a:avLst/>
                <a:gdLst>
                  <a:gd name="T0" fmla="*/ 0 w 19"/>
                  <a:gd name="T1" fmla="*/ 0 h 40"/>
                  <a:gd name="T2" fmla="*/ 7 w 19"/>
                  <a:gd name="T3" fmla="*/ 31 h 40"/>
                  <a:gd name="T4" fmla="*/ 8 w 19"/>
                  <a:gd name="T5" fmla="*/ 32 h 40"/>
                  <a:gd name="T6" fmla="*/ 11 w 19"/>
                  <a:gd name="T7" fmla="*/ 37 h 40"/>
                  <a:gd name="T8" fmla="*/ 13 w 19"/>
                  <a:gd name="T9" fmla="*/ 40 h 40"/>
                  <a:gd name="T10" fmla="*/ 17 w 19"/>
                  <a:gd name="T11" fmla="*/ 19 h 40"/>
                  <a:gd name="T12" fmla="*/ 0 w 19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0">
                    <a:moveTo>
                      <a:pt x="0" y="0"/>
                    </a:moveTo>
                    <a:cubicBezTo>
                      <a:pt x="4" y="9"/>
                      <a:pt x="6" y="20"/>
                      <a:pt x="7" y="31"/>
                    </a:cubicBezTo>
                    <a:cubicBezTo>
                      <a:pt x="7" y="31"/>
                      <a:pt x="7" y="32"/>
                      <a:pt x="8" y="32"/>
                    </a:cubicBezTo>
                    <a:cubicBezTo>
                      <a:pt x="9" y="33"/>
                      <a:pt x="10" y="35"/>
                      <a:pt x="11" y="37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7" y="34"/>
                      <a:pt x="19" y="27"/>
                      <a:pt x="17" y="19"/>
                    </a:cubicBezTo>
                    <a:cubicBezTo>
                      <a:pt x="15" y="10"/>
                      <a:pt x="8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285"/>
              <p:cNvSpPr>
                <a:spLocks/>
              </p:cNvSpPr>
              <p:nvPr/>
            </p:nvSpPr>
            <p:spPr bwMode="auto">
              <a:xfrm>
                <a:off x="3316" y="1867"/>
                <a:ext cx="74" cy="72"/>
              </a:xfrm>
              <a:custGeom>
                <a:avLst/>
                <a:gdLst>
                  <a:gd name="T0" fmla="*/ 27 w 43"/>
                  <a:gd name="T1" fmla="*/ 0 h 42"/>
                  <a:gd name="T2" fmla="*/ 21 w 43"/>
                  <a:gd name="T3" fmla="*/ 1 h 42"/>
                  <a:gd name="T4" fmla="*/ 10 w 43"/>
                  <a:gd name="T5" fmla="*/ 6 h 42"/>
                  <a:gd name="T6" fmla="*/ 1 w 43"/>
                  <a:gd name="T7" fmla="*/ 20 h 42"/>
                  <a:gd name="T8" fmla="*/ 1 w 43"/>
                  <a:gd name="T9" fmla="*/ 32 h 42"/>
                  <a:gd name="T10" fmla="*/ 2 w 43"/>
                  <a:gd name="T11" fmla="*/ 35 h 42"/>
                  <a:gd name="T12" fmla="*/ 13 w 43"/>
                  <a:gd name="T13" fmla="*/ 42 h 42"/>
                  <a:gd name="T14" fmla="*/ 21 w 43"/>
                  <a:gd name="T15" fmla="*/ 32 h 42"/>
                  <a:gd name="T16" fmla="*/ 30 w 43"/>
                  <a:gd name="T17" fmla="*/ 29 h 42"/>
                  <a:gd name="T18" fmla="*/ 43 w 43"/>
                  <a:gd name="T19" fmla="*/ 34 h 42"/>
                  <a:gd name="T20" fmla="*/ 42 w 43"/>
                  <a:gd name="T21" fmla="*/ 33 h 42"/>
                  <a:gd name="T22" fmla="*/ 35 w 43"/>
                  <a:gd name="T23" fmla="*/ 2 h 42"/>
                  <a:gd name="T24" fmla="*/ 27 w 43"/>
                  <a:gd name="T2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42">
                    <a:moveTo>
                      <a:pt x="27" y="0"/>
                    </a:moveTo>
                    <a:cubicBezTo>
                      <a:pt x="25" y="0"/>
                      <a:pt x="23" y="0"/>
                      <a:pt x="21" y="1"/>
                    </a:cubicBezTo>
                    <a:cubicBezTo>
                      <a:pt x="17" y="2"/>
                      <a:pt x="13" y="4"/>
                      <a:pt x="10" y="6"/>
                    </a:cubicBezTo>
                    <a:cubicBezTo>
                      <a:pt x="9" y="12"/>
                      <a:pt x="6" y="17"/>
                      <a:pt x="1" y="20"/>
                    </a:cubicBezTo>
                    <a:cubicBezTo>
                      <a:pt x="0" y="24"/>
                      <a:pt x="0" y="28"/>
                      <a:pt x="1" y="32"/>
                    </a:cubicBezTo>
                    <a:cubicBezTo>
                      <a:pt x="1" y="33"/>
                      <a:pt x="1" y="34"/>
                      <a:pt x="2" y="35"/>
                    </a:cubicBezTo>
                    <a:cubicBezTo>
                      <a:pt x="6" y="37"/>
                      <a:pt x="9" y="39"/>
                      <a:pt x="13" y="42"/>
                    </a:cubicBezTo>
                    <a:cubicBezTo>
                      <a:pt x="14" y="38"/>
                      <a:pt x="17" y="34"/>
                      <a:pt x="21" y="32"/>
                    </a:cubicBezTo>
                    <a:cubicBezTo>
                      <a:pt x="24" y="30"/>
                      <a:pt x="27" y="29"/>
                      <a:pt x="30" y="29"/>
                    </a:cubicBezTo>
                    <a:cubicBezTo>
                      <a:pt x="35" y="29"/>
                      <a:pt x="39" y="31"/>
                      <a:pt x="43" y="34"/>
                    </a:cubicBezTo>
                    <a:cubicBezTo>
                      <a:pt x="42" y="34"/>
                      <a:pt x="42" y="33"/>
                      <a:pt x="42" y="33"/>
                    </a:cubicBezTo>
                    <a:cubicBezTo>
                      <a:pt x="41" y="22"/>
                      <a:pt x="39" y="11"/>
                      <a:pt x="35" y="2"/>
                    </a:cubicBezTo>
                    <a:cubicBezTo>
                      <a:pt x="32" y="1"/>
                      <a:pt x="29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286"/>
              <p:cNvSpPr>
                <a:spLocks/>
              </p:cNvSpPr>
              <p:nvPr/>
            </p:nvSpPr>
            <p:spPr bwMode="auto">
              <a:xfrm>
                <a:off x="3270" y="2225"/>
                <a:ext cx="70" cy="93"/>
              </a:xfrm>
              <a:custGeom>
                <a:avLst/>
                <a:gdLst>
                  <a:gd name="T0" fmla="*/ 12 w 41"/>
                  <a:gd name="T1" fmla="*/ 0 h 54"/>
                  <a:gd name="T2" fmla="*/ 10 w 41"/>
                  <a:gd name="T3" fmla="*/ 1 h 54"/>
                  <a:gd name="T4" fmla="*/ 0 w 41"/>
                  <a:gd name="T5" fmla="*/ 5 h 54"/>
                  <a:gd name="T6" fmla="*/ 12 w 41"/>
                  <a:gd name="T7" fmla="*/ 18 h 54"/>
                  <a:gd name="T8" fmla="*/ 1 w 41"/>
                  <a:gd name="T9" fmla="*/ 50 h 54"/>
                  <a:gd name="T10" fmla="*/ 15 w 41"/>
                  <a:gd name="T11" fmla="*/ 54 h 54"/>
                  <a:gd name="T12" fmla="*/ 20 w 41"/>
                  <a:gd name="T13" fmla="*/ 53 h 54"/>
                  <a:gd name="T14" fmla="*/ 41 w 41"/>
                  <a:gd name="T15" fmla="*/ 36 h 54"/>
                  <a:gd name="T16" fmla="*/ 20 w 41"/>
                  <a:gd name="T17" fmla="*/ 24 h 54"/>
                  <a:gd name="T18" fmla="*/ 12 w 41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54">
                    <a:moveTo>
                      <a:pt x="12" y="0"/>
                    </a:moveTo>
                    <a:cubicBezTo>
                      <a:pt x="11" y="0"/>
                      <a:pt x="10" y="0"/>
                      <a:pt x="10" y="1"/>
                    </a:cubicBezTo>
                    <a:cubicBezTo>
                      <a:pt x="6" y="1"/>
                      <a:pt x="3" y="3"/>
                      <a:pt x="0" y="5"/>
                    </a:cubicBezTo>
                    <a:cubicBezTo>
                      <a:pt x="5" y="7"/>
                      <a:pt x="9" y="12"/>
                      <a:pt x="12" y="18"/>
                    </a:cubicBezTo>
                    <a:cubicBezTo>
                      <a:pt x="17" y="30"/>
                      <a:pt x="12" y="44"/>
                      <a:pt x="1" y="50"/>
                    </a:cubicBezTo>
                    <a:cubicBezTo>
                      <a:pt x="5" y="53"/>
                      <a:pt x="10" y="54"/>
                      <a:pt x="15" y="54"/>
                    </a:cubicBezTo>
                    <a:cubicBezTo>
                      <a:pt x="17" y="54"/>
                      <a:pt x="19" y="54"/>
                      <a:pt x="20" y="53"/>
                    </a:cubicBezTo>
                    <a:cubicBezTo>
                      <a:pt x="30" y="52"/>
                      <a:pt x="38" y="44"/>
                      <a:pt x="41" y="36"/>
                    </a:cubicBezTo>
                    <a:cubicBezTo>
                      <a:pt x="33" y="34"/>
                      <a:pt x="26" y="30"/>
                      <a:pt x="20" y="24"/>
                    </a:cubicBezTo>
                    <a:cubicBezTo>
                      <a:pt x="14" y="17"/>
                      <a:pt x="12" y="9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287"/>
              <p:cNvSpPr>
                <a:spLocks/>
              </p:cNvSpPr>
              <p:nvPr/>
            </p:nvSpPr>
            <p:spPr bwMode="auto">
              <a:xfrm>
                <a:off x="3290" y="2225"/>
                <a:ext cx="52" cy="62"/>
              </a:xfrm>
              <a:custGeom>
                <a:avLst/>
                <a:gdLst>
                  <a:gd name="T0" fmla="*/ 3 w 30"/>
                  <a:gd name="T1" fmla="*/ 0 h 36"/>
                  <a:gd name="T2" fmla="*/ 0 w 30"/>
                  <a:gd name="T3" fmla="*/ 0 h 36"/>
                  <a:gd name="T4" fmla="*/ 8 w 30"/>
                  <a:gd name="T5" fmla="*/ 24 h 36"/>
                  <a:gd name="T6" fmla="*/ 29 w 30"/>
                  <a:gd name="T7" fmla="*/ 36 h 36"/>
                  <a:gd name="T8" fmla="*/ 30 w 30"/>
                  <a:gd name="T9" fmla="*/ 26 h 36"/>
                  <a:gd name="T10" fmla="*/ 26 w 30"/>
                  <a:gd name="T11" fmla="*/ 27 h 36"/>
                  <a:gd name="T12" fmla="*/ 24 w 30"/>
                  <a:gd name="T13" fmla="*/ 28 h 36"/>
                  <a:gd name="T14" fmla="*/ 11 w 30"/>
                  <a:gd name="T15" fmla="*/ 17 h 36"/>
                  <a:gd name="T16" fmla="*/ 16 w 30"/>
                  <a:gd name="T17" fmla="*/ 3 h 36"/>
                  <a:gd name="T18" fmla="*/ 3 w 30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9"/>
                      <a:pt x="2" y="17"/>
                      <a:pt x="8" y="24"/>
                    </a:cubicBezTo>
                    <a:cubicBezTo>
                      <a:pt x="14" y="30"/>
                      <a:pt x="21" y="34"/>
                      <a:pt x="29" y="36"/>
                    </a:cubicBezTo>
                    <a:cubicBezTo>
                      <a:pt x="30" y="33"/>
                      <a:pt x="30" y="29"/>
                      <a:pt x="30" y="26"/>
                    </a:cubicBezTo>
                    <a:cubicBezTo>
                      <a:pt x="29" y="27"/>
                      <a:pt x="28" y="27"/>
                      <a:pt x="26" y="27"/>
                    </a:cubicBezTo>
                    <a:cubicBezTo>
                      <a:pt x="25" y="28"/>
                      <a:pt x="25" y="28"/>
                      <a:pt x="24" y="28"/>
                    </a:cubicBezTo>
                    <a:cubicBezTo>
                      <a:pt x="17" y="28"/>
                      <a:pt x="12" y="23"/>
                      <a:pt x="11" y="17"/>
                    </a:cubicBezTo>
                    <a:cubicBezTo>
                      <a:pt x="10" y="11"/>
                      <a:pt x="12" y="6"/>
                      <a:pt x="16" y="3"/>
                    </a:cubicBezTo>
                    <a:cubicBezTo>
                      <a:pt x="12" y="1"/>
                      <a:pt x="8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288"/>
              <p:cNvSpPr>
                <a:spLocks/>
              </p:cNvSpPr>
              <p:nvPr/>
            </p:nvSpPr>
            <p:spPr bwMode="auto">
              <a:xfrm>
                <a:off x="3174" y="1959"/>
                <a:ext cx="29" cy="45"/>
              </a:xfrm>
              <a:custGeom>
                <a:avLst/>
                <a:gdLst>
                  <a:gd name="T0" fmla="*/ 6 w 17"/>
                  <a:gd name="T1" fmla="*/ 0 h 26"/>
                  <a:gd name="T2" fmla="*/ 0 w 17"/>
                  <a:gd name="T3" fmla="*/ 26 h 26"/>
                  <a:gd name="T4" fmla="*/ 3 w 17"/>
                  <a:gd name="T5" fmla="*/ 26 h 26"/>
                  <a:gd name="T6" fmla="*/ 5 w 17"/>
                  <a:gd name="T7" fmla="*/ 26 h 26"/>
                  <a:gd name="T8" fmla="*/ 16 w 17"/>
                  <a:gd name="T9" fmla="*/ 10 h 26"/>
                  <a:gd name="T10" fmla="*/ 6 w 1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6">
                    <a:moveTo>
                      <a:pt x="6" y="0"/>
                    </a:moveTo>
                    <a:cubicBezTo>
                      <a:pt x="8" y="10"/>
                      <a:pt x="5" y="19"/>
                      <a:pt x="0" y="26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12" y="25"/>
                      <a:pt x="17" y="18"/>
                      <a:pt x="16" y="10"/>
                    </a:cubicBezTo>
                    <a:cubicBezTo>
                      <a:pt x="15" y="5"/>
                      <a:pt x="11" y="2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289"/>
              <p:cNvSpPr>
                <a:spLocks/>
              </p:cNvSpPr>
              <p:nvPr/>
            </p:nvSpPr>
            <p:spPr bwMode="auto">
              <a:xfrm>
                <a:off x="3145" y="2232"/>
                <a:ext cx="24" cy="17"/>
              </a:xfrm>
              <a:custGeom>
                <a:avLst/>
                <a:gdLst>
                  <a:gd name="T0" fmla="*/ 13 w 14"/>
                  <a:gd name="T1" fmla="*/ 0 h 10"/>
                  <a:gd name="T2" fmla="*/ 7 w 14"/>
                  <a:gd name="T3" fmla="*/ 1 h 10"/>
                  <a:gd name="T4" fmla="*/ 1 w 14"/>
                  <a:gd name="T5" fmla="*/ 0 h 10"/>
                  <a:gd name="T6" fmla="*/ 0 w 14"/>
                  <a:gd name="T7" fmla="*/ 5 h 10"/>
                  <a:gd name="T8" fmla="*/ 7 w 14"/>
                  <a:gd name="T9" fmla="*/ 10 h 10"/>
                  <a:gd name="T10" fmla="*/ 8 w 14"/>
                  <a:gd name="T11" fmla="*/ 10 h 10"/>
                  <a:gd name="T12" fmla="*/ 14 w 14"/>
                  <a:gd name="T13" fmla="*/ 2 h 10"/>
                  <a:gd name="T14" fmla="*/ 13 w 1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3" y="1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8"/>
                      <a:pt x="4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12" y="9"/>
                      <a:pt x="14" y="6"/>
                      <a:pt x="14" y="2"/>
                    </a:cubicBezTo>
                    <a:cubicBezTo>
                      <a:pt x="13" y="1"/>
                      <a:pt x="13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290"/>
              <p:cNvSpPr>
                <a:spLocks/>
              </p:cNvSpPr>
              <p:nvPr/>
            </p:nvSpPr>
            <p:spPr bwMode="auto">
              <a:xfrm>
                <a:off x="3146" y="2227"/>
                <a:ext cx="21" cy="7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3 h 4"/>
                  <a:gd name="T4" fmla="*/ 6 w 12"/>
                  <a:gd name="T5" fmla="*/ 4 h 4"/>
                  <a:gd name="T6" fmla="*/ 12 w 12"/>
                  <a:gd name="T7" fmla="*/ 3 h 4"/>
                  <a:gd name="T8" fmla="*/ 9 w 12"/>
                  <a:gd name="T9" fmla="*/ 0 h 4"/>
                  <a:gd name="T10" fmla="*/ 6 w 12"/>
                  <a:gd name="T11" fmla="*/ 1 h 4"/>
                  <a:gd name="T12" fmla="*/ 2 w 1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4"/>
                      <a:pt x="4" y="4"/>
                      <a:pt x="6" y="4"/>
                    </a:cubicBezTo>
                    <a:cubicBezTo>
                      <a:pt x="8" y="4"/>
                      <a:pt x="10" y="4"/>
                      <a:pt x="12" y="3"/>
                    </a:cubicBezTo>
                    <a:cubicBezTo>
                      <a:pt x="11" y="2"/>
                      <a:pt x="10" y="1"/>
                      <a:pt x="9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291"/>
              <p:cNvSpPr>
                <a:spLocks/>
              </p:cNvSpPr>
              <p:nvPr/>
            </p:nvSpPr>
            <p:spPr bwMode="auto">
              <a:xfrm>
                <a:off x="3485" y="1911"/>
                <a:ext cx="67" cy="54"/>
              </a:xfrm>
              <a:custGeom>
                <a:avLst/>
                <a:gdLst>
                  <a:gd name="T0" fmla="*/ 6 w 39"/>
                  <a:gd name="T1" fmla="*/ 0 h 31"/>
                  <a:gd name="T2" fmla="*/ 1 w 39"/>
                  <a:gd name="T3" fmla="*/ 16 h 31"/>
                  <a:gd name="T4" fmla="*/ 19 w 39"/>
                  <a:gd name="T5" fmla="*/ 31 h 31"/>
                  <a:gd name="T6" fmla="*/ 23 w 39"/>
                  <a:gd name="T7" fmla="*/ 31 h 31"/>
                  <a:gd name="T8" fmla="*/ 37 w 39"/>
                  <a:gd name="T9" fmla="*/ 9 h 31"/>
                  <a:gd name="T10" fmla="*/ 33 w 39"/>
                  <a:gd name="T11" fmla="*/ 1 h 31"/>
                  <a:gd name="T12" fmla="*/ 27 w 39"/>
                  <a:gd name="T13" fmla="*/ 3 h 31"/>
                  <a:gd name="T14" fmla="*/ 21 w 39"/>
                  <a:gd name="T15" fmla="*/ 3 h 31"/>
                  <a:gd name="T16" fmla="*/ 6 w 3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1">
                    <a:moveTo>
                      <a:pt x="6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2" y="31"/>
                      <a:pt x="23" y="31"/>
                    </a:cubicBezTo>
                    <a:cubicBezTo>
                      <a:pt x="33" y="29"/>
                      <a:pt x="39" y="19"/>
                      <a:pt x="37" y="9"/>
                    </a:cubicBezTo>
                    <a:cubicBezTo>
                      <a:pt x="37" y="6"/>
                      <a:pt x="35" y="3"/>
                      <a:pt x="33" y="1"/>
                    </a:cubicBezTo>
                    <a:cubicBezTo>
                      <a:pt x="31" y="2"/>
                      <a:pt x="29" y="2"/>
                      <a:pt x="27" y="3"/>
                    </a:cubicBezTo>
                    <a:cubicBezTo>
                      <a:pt x="25" y="3"/>
                      <a:pt x="23" y="3"/>
                      <a:pt x="21" y="3"/>
                    </a:cubicBezTo>
                    <a:cubicBezTo>
                      <a:pt x="16" y="3"/>
                      <a:pt x="11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292"/>
              <p:cNvSpPr>
                <a:spLocks/>
              </p:cNvSpPr>
              <p:nvPr/>
            </p:nvSpPr>
            <p:spPr bwMode="auto">
              <a:xfrm>
                <a:off x="3939" y="1505"/>
                <a:ext cx="100" cy="89"/>
              </a:xfrm>
              <a:custGeom>
                <a:avLst/>
                <a:gdLst>
                  <a:gd name="T0" fmla="*/ 29 w 58"/>
                  <a:gd name="T1" fmla="*/ 0 h 52"/>
                  <a:gd name="T2" fmla="*/ 4 w 58"/>
                  <a:gd name="T3" fmla="*/ 17 h 52"/>
                  <a:gd name="T4" fmla="*/ 20 w 58"/>
                  <a:gd name="T5" fmla="*/ 50 h 52"/>
                  <a:gd name="T6" fmla="*/ 29 w 58"/>
                  <a:gd name="T7" fmla="*/ 52 h 52"/>
                  <a:gd name="T8" fmla="*/ 53 w 58"/>
                  <a:gd name="T9" fmla="*/ 34 h 52"/>
                  <a:gd name="T10" fmla="*/ 37 w 58"/>
                  <a:gd name="T11" fmla="*/ 2 h 52"/>
                  <a:gd name="T12" fmla="*/ 29 w 5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2">
                    <a:moveTo>
                      <a:pt x="29" y="0"/>
                    </a:moveTo>
                    <a:cubicBezTo>
                      <a:pt x="18" y="0"/>
                      <a:pt x="8" y="7"/>
                      <a:pt x="4" y="17"/>
                    </a:cubicBezTo>
                    <a:cubicBezTo>
                      <a:pt x="0" y="31"/>
                      <a:pt x="7" y="46"/>
                      <a:pt x="20" y="50"/>
                    </a:cubicBezTo>
                    <a:cubicBezTo>
                      <a:pt x="23" y="51"/>
                      <a:pt x="26" y="52"/>
                      <a:pt x="29" y="52"/>
                    </a:cubicBezTo>
                    <a:cubicBezTo>
                      <a:pt x="39" y="52"/>
                      <a:pt x="49" y="45"/>
                      <a:pt x="53" y="34"/>
                    </a:cubicBezTo>
                    <a:cubicBezTo>
                      <a:pt x="58" y="21"/>
                      <a:pt x="50" y="6"/>
                      <a:pt x="37" y="2"/>
                    </a:cubicBezTo>
                    <a:cubicBezTo>
                      <a:pt x="34" y="1"/>
                      <a:pt x="31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293"/>
              <p:cNvSpPr>
                <a:spLocks/>
              </p:cNvSpPr>
              <p:nvPr/>
            </p:nvSpPr>
            <p:spPr bwMode="auto">
              <a:xfrm>
                <a:off x="3797" y="1599"/>
                <a:ext cx="60" cy="53"/>
              </a:xfrm>
              <a:custGeom>
                <a:avLst/>
                <a:gdLst>
                  <a:gd name="T0" fmla="*/ 18 w 35"/>
                  <a:gd name="T1" fmla="*/ 0 h 31"/>
                  <a:gd name="T2" fmla="*/ 3 w 35"/>
                  <a:gd name="T3" fmla="*/ 11 h 31"/>
                  <a:gd name="T4" fmla="*/ 13 w 35"/>
                  <a:gd name="T5" fmla="*/ 31 h 31"/>
                  <a:gd name="T6" fmla="*/ 18 w 35"/>
                  <a:gd name="T7" fmla="*/ 31 h 31"/>
                  <a:gd name="T8" fmla="*/ 32 w 35"/>
                  <a:gd name="T9" fmla="*/ 21 h 31"/>
                  <a:gd name="T10" fmla="*/ 23 w 35"/>
                  <a:gd name="T11" fmla="*/ 1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1" y="0"/>
                      <a:pt x="5" y="4"/>
                      <a:pt x="3" y="11"/>
                    </a:cubicBezTo>
                    <a:cubicBezTo>
                      <a:pt x="0" y="19"/>
                      <a:pt x="4" y="28"/>
                      <a:pt x="13" y="31"/>
                    </a:cubicBezTo>
                    <a:cubicBezTo>
                      <a:pt x="14" y="31"/>
                      <a:pt x="16" y="31"/>
                      <a:pt x="18" y="31"/>
                    </a:cubicBezTo>
                    <a:cubicBezTo>
                      <a:pt x="24" y="31"/>
                      <a:pt x="30" y="27"/>
                      <a:pt x="32" y="21"/>
                    </a:cubicBezTo>
                    <a:cubicBezTo>
                      <a:pt x="35" y="13"/>
                      <a:pt x="31" y="4"/>
                      <a:pt x="23" y="1"/>
                    </a:cubicBezTo>
                    <a:cubicBezTo>
                      <a:pt x="21" y="1"/>
                      <a:pt x="1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294"/>
              <p:cNvSpPr>
                <a:spLocks/>
              </p:cNvSpPr>
              <p:nvPr/>
            </p:nvSpPr>
            <p:spPr bwMode="auto">
              <a:xfrm>
                <a:off x="3741" y="1379"/>
                <a:ext cx="126" cy="93"/>
              </a:xfrm>
              <a:custGeom>
                <a:avLst/>
                <a:gdLst>
                  <a:gd name="T0" fmla="*/ 36 w 74"/>
                  <a:gd name="T1" fmla="*/ 0 h 54"/>
                  <a:gd name="T2" fmla="*/ 3 w 74"/>
                  <a:gd name="T3" fmla="*/ 23 h 54"/>
                  <a:gd name="T4" fmla="*/ 4 w 74"/>
                  <a:gd name="T5" fmla="*/ 48 h 54"/>
                  <a:gd name="T6" fmla="*/ 27 w 74"/>
                  <a:gd name="T7" fmla="*/ 23 h 54"/>
                  <a:gd name="T8" fmla="*/ 34 w 74"/>
                  <a:gd name="T9" fmla="*/ 22 h 54"/>
                  <a:gd name="T10" fmla="*/ 63 w 74"/>
                  <a:gd name="T11" fmla="*/ 45 h 54"/>
                  <a:gd name="T12" fmla="*/ 64 w 74"/>
                  <a:gd name="T13" fmla="*/ 54 h 54"/>
                  <a:gd name="T14" fmla="*/ 68 w 74"/>
                  <a:gd name="T15" fmla="*/ 46 h 54"/>
                  <a:gd name="T16" fmla="*/ 47 w 74"/>
                  <a:gd name="T17" fmla="*/ 2 h 54"/>
                  <a:gd name="T18" fmla="*/ 36 w 74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54">
                    <a:moveTo>
                      <a:pt x="36" y="0"/>
                    </a:moveTo>
                    <a:cubicBezTo>
                      <a:pt x="22" y="0"/>
                      <a:pt x="8" y="9"/>
                      <a:pt x="3" y="23"/>
                    </a:cubicBezTo>
                    <a:cubicBezTo>
                      <a:pt x="0" y="32"/>
                      <a:pt x="1" y="41"/>
                      <a:pt x="4" y="48"/>
                    </a:cubicBezTo>
                    <a:cubicBezTo>
                      <a:pt x="6" y="36"/>
                      <a:pt x="15" y="26"/>
                      <a:pt x="27" y="23"/>
                    </a:cubicBezTo>
                    <a:cubicBezTo>
                      <a:pt x="29" y="22"/>
                      <a:pt x="32" y="22"/>
                      <a:pt x="34" y="22"/>
                    </a:cubicBezTo>
                    <a:cubicBezTo>
                      <a:pt x="48" y="22"/>
                      <a:pt x="60" y="31"/>
                      <a:pt x="63" y="45"/>
                    </a:cubicBezTo>
                    <a:cubicBezTo>
                      <a:pt x="64" y="48"/>
                      <a:pt x="64" y="51"/>
                      <a:pt x="64" y="54"/>
                    </a:cubicBezTo>
                    <a:cubicBezTo>
                      <a:pt x="66" y="52"/>
                      <a:pt x="67" y="49"/>
                      <a:pt x="68" y="46"/>
                    </a:cubicBezTo>
                    <a:cubicBezTo>
                      <a:pt x="74" y="28"/>
                      <a:pt x="65" y="8"/>
                      <a:pt x="47" y="2"/>
                    </a:cubicBezTo>
                    <a:cubicBezTo>
                      <a:pt x="43" y="1"/>
                      <a:pt x="39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295"/>
              <p:cNvSpPr>
                <a:spLocks/>
              </p:cNvSpPr>
              <p:nvPr/>
            </p:nvSpPr>
            <p:spPr bwMode="auto">
              <a:xfrm>
                <a:off x="3747" y="1417"/>
                <a:ext cx="103" cy="81"/>
              </a:xfrm>
              <a:custGeom>
                <a:avLst/>
                <a:gdLst>
                  <a:gd name="T0" fmla="*/ 30 w 60"/>
                  <a:gd name="T1" fmla="*/ 0 h 47"/>
                  <a:gd name="T2" fmla="*/ 23 w 60"/>
                  <a:gd name="T3" fmla="*/ 1 h 47"/>
                  <a:gd name="T4" fmla="*/ 0 w 60"/>
                  <a:gd name="T5" fmla="*/ 26 h 47"/>
                  <a:gd name="T6" fmla="*/ 20 w 60"/>
                  <a:gd name="T7" fmla="*/ 45 h 47"/>
                  <a:gd name="T8" fmla="*/ 32 w 60"/>
                  <a:gd name="T9" fmla="*/ 47 h 47"/>
                  <a:gd name="T10" fmla="*/ 60 w 60"/>
                  <a:gd name="T11" fmla="*/ 32 h 47"/>
                  <a:gd name="T12" fmla="*/ 59 w 60"/>
                  <a:gd name="T13" fmla="*/ 23 h 47"/>
                  <a:gd name="T14" fmla="*/ 30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30" y="0"/>
                    </a:moveTo>
                    <a:cubicBezTo>
                      <a:pt x="28" y="0"/>
                      <a:pt x="25" y="0"/>
                      <a:pt x="23" y="1"/>
                    </a:cubicBezTo>
                    <a:cubicBezTo>
                      <a:pt x="11" y="4"/>
                      <a:pt x="2" y="14"/>
                      <a:pt x="0" y="26"/>
                    </a:cubicBezTo>
                    <a:cubicBezTo>
                      <a:pt x="4" y="35"/>
                      <a:pt x="11" y="42"/>
                      <a:pt x="20" y="45"/>
                    </a:cubicBezTo>
                    <a:cubicBezTo>
                      <a:pt x="24" y="46"/>
                      <a:pt x="28" y="47"/>
                      <a:pt x="32" y="47"/>
                    </a:cubicBezTo>
                    <a:cubicBezTo>
                      <a:pt x="43" y="47"/>
                      <a:pt x="53" y="41"/>
                      <a:pt x="60" y="32"/>
                    </a:cubicBezTo>
                    <a:cubicBezTo>
                      <a:pt x="60" y="29"/>
                      <a:pt x="60" y="26"/>
                      <a:pt x="59" y="23"/>
                    </a:cubicBezTo>
                    <a:cubicBezTo>
                      <a:pt x="56" y="9"/>
                      <a:pt x="44" y="0"/>
                      <a:pt x="3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296"/>
              <p:cNvSpPr>
                <a:spLocks/>
              </p:cNvSpPr>
              <p:nvPr/>
            </p:nvSpPr>
            <p:spPr bwMode="auto">
              <a:xfrm>
                <a:off x="3607" y="1347"/>
                <a:ext cx="26" cy="32"/>
              </a:xfrm>
              <a:custGeom>
                <a:avLst/>
                <a:gdLst>
                  <a:gd name="T0" fmla="*/ 15 w 15"/>
                  <a:gd name="T1" fmla="*/ 0 h 19"/>
                  <a:gd name="T2" fmla="*/ 10 w 15"/>
                  <a:gd name="T3" fmla="*/ 0 h 19"/>
                  <a:gd name="T4" fmla="*/ 9 w 15"/>
                  <a:gd name="T5" fmla="*/ 0 h 19"/>
                  <a:gd name="T6" fmla="*/ 0 w 15"/>
                  <a:gd name="T7" fmla="*/ 19 h 19"/>
                  <a:gd name="T8" fmla="*/ 14 w 15"/>
                  <a:gd name="T9" fmla="*/ 7 h 19"/>
                  <a:gd name="T10" fmla="*/ 15 w 15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9">
                    <a:moveTo>
                      <a:pt x="15" y="0"/>
                    </a:moveTo>
                    <a:cubicBezTo>
                      <a:pt x="13" y="0"/>
                      <a:pt x="12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7"/>
                      <a:pt x="6" y="14"/>
                      <a:pt x="0" y="19"/>
                    </a:cubicBezTo>
                    <a:cubicBezTo>
                      <a:pt x="6" y="17"/>
                      <a:pt x="11" y="13"/>
                      <a:pt x="14" y="7"/>
                    </a:cubicBezTo>
                    <a:cubicBezTo>
                      <a:pt x="14" y="4"/>
                      <a:pt x="15" y="2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297"/>
              <p:cNvSpPr>
                <a:spLocks/>
              </p:cNvSpPr>
              <p:nvPr/>
            </p:nvSpPr>
            <p:spPr bwMode="auto">
              <a:xfrm>
                <a:off x="3566" y="1319"/>
                <a:ext cx="34" cy="60"/>
              </a:xfrm>
              <a:custGeom>
                <a:avLst/>
                <a:gdLst>
                  <a:gd name="T0" fmla="*/ 10 w 20"/>
                  <a:gd name="T1" fmla="*/ 0 h 35"/>
                  <a:gd name="T2" fmla="*/ 8 w 20"/>
                  <a:gd name="T3" fmla="*/ 2 h 35"/>
                  <a:gd name="T4" fmla="*/ 2 w 20"/>
                  <a:gd name="T5" fmla="*/ 12 h 35"/>
                  <a:gd name="T6" fmla="*/ 14 w 20"/>
                  <a:gd name="T7" fmla="*/ 34 h 35"/>
                  <a:gd name="T8" fmla="*/ 20 w 20"/>
                  <a:gd name="T9" fmla="*/ 35 h 35"/>
                  <a:gd name="T10" fmla="*/ 20 w 20"/>
                  <a:gd name="T11" fmla="*/ 35 h 35"/>
                  <a:gd name="T12" fmla="*/ 15 w 20"/>
                  <a:gd name="T13" fmla="*/ 26 h 35"/>
                  <a:gd name="T14" fmla="*/ 19 w 20"/>
                  <a:gd name="T15" fmla="*/ 11 h 35"/>
                  <a:gd name="T16" fmla="*/ 14 w 20"/>
                  <a:gd name="T17" fmla="*/ 6 h 35"/>
                  <a:gd name="T18" fmla="*/ 10 w 2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5">
                    <a:moveTo>
                      <a:pt x="10" y="0"/>
                    </a:moveTo>
                    <a:cubicBezTo>
                      <a:pt x="10" y="1"/>
                      <a:pt x="9" y="1"/>
                      <a:pt x="8" y="2"/>
                    </a:cubicBezTo>
                    <a:cubicBezTo>
                      <a:pt x="8" y="6"/>
                      <a:pt x="5" y="10"/>
                      <a:pt x="2" y="12"/>
                    </a:cubicBezTo>
                    <a:cubicBezTo>
                      <a:pt x="0" y="22"/>
                      <a:pt x="5" y="31"/>
                      <a:pt x="14" y="34"/>
                    </a:cubicBezTo>
                    <a:cubicBezTo>
                      <a:pt x="16" y="35"/>
                      <a:pt x="18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3"/>
                      <a:pt x="16" y="30"/>
                      <a:pt x="15" y="26"/>
                    </a:cubicBezTo>
                    <a:cubicBezTo>
                      <a:pt x="14" y="21"/>
                      <a:pt x="15" y="15"/>
                      <a:pt x="19" y="11"/>
                    </a:cubicBezTo>
                    <a:cubicBezTo>
                      <a:pt x="17" y="10"/>
                      <a:pt x="15" y="8"/>
                      <a:pt x="14" y="6"/>
                    </a:cubicBezTo>
                    <a:cubicBezTo>
                      <a:pt x="12" y="4"/>
                      <a:pt x="11" y="2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298"/>
              <p:cNvSpPr>
                <a:spLocks/>
              </p:cNvSpPr>
              <p:nvPr/>
            </p:nvSpPr>
            <p:spPr bwMode="auto">
              <a:xfrm>
                <a:off x="3590" y="1338"/>
                <a:ext cx="32" cy="41"/>
              </a:xfrm>
              <a:custGeom>
                <a:avLst/>
                <a:gdLst>
                  <a:gd name="T0" fmla="*/ 5 w 19"/>
                  <a:gd name="T1" fmla="*/ 0 h 24"/>
                  <a:gd name="T2" fmla="*/ 1 w 19"/>
                  <a:gd name="T3" fmla="*/ 15 h 24"/>
                  <a:gd name="T4" fmla="*/ 6 w 19"/>
                  <a:gd name="T5" fmla="*/ 24 h 24"/>
                  <a:gd name="T6" fmla="*/ 10 w 19"/>
                  <a:gd name="T7" fmla="*/ 24 h 24"/>
                  <a:gd name="T8" fmla="*/ 19 w 19"/>
                  <a:gd name="T9" fmla="*/ 5 h 24"/>
                  <a:gd name="T10" fmla="*/ 5 w 19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4">
                    <a:moveTo>
                      <a:pt x="5" y="0"/>
                    </a:moveTo>
                    <a:cubicBezTo>
                      <a:pt x="1" y="4"/>
                      <a:pt x="0" y="10"/>
                      <a:pt x="1" y="15"/>
                    </a:cubicBezTo>
                    <a:cubicBezTo>
                      <a:pt x="2" y="19"/>
                      <a:pt x="4" y="22"/>
                      <a:pt x="6" y="24"/>
                    </a:cubicBezTo>
                    <a:cubicBezTo>
                      <a:pt x="7" y="24"/>
                      <a:pt x="9" y="24"/>
                      <a:pt x="10" y="24"/>
                    </a:cubicBezTo>
                    <a:cubicBezTo>
                      <a:pt x="16" y="19"/>
                      <a:pt x="19" y="12"/>
                      <a:pt x="19" y="5"/>
                    </a:cubicBezTo>
                    <a:cubicBezTo>
                      <a:pt x="14" y="5"/>
                      <a:pt x="9" y="3"/>
                      <a:pt x="5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299"/>
              <p:cNvSpPr>
                <a:spLocks noEditPoints="1"/>
              </p:cNvSpPr>
              <p:nvPr/>
            </p:nvSpPr>
            <p:spPr bwMode="auto">
              <a:xfrm>
                <a:off x="3864" y="1254"/>
                <a:ext cx="103" cy="91"/>
              </a:xfrm>
              <a:custGeom>
                <a:avLst/>
                <a:gdLst>
                  <a:gd name="T0" fmla="*/ 32 w 60"/>
                  <a:gd name="T1" fmla="*/ 35 h 53"/>
                  <a:gd name="T2" fmla="*/ 30 w 60"/>
                  <a:gd name="T3" fmla="*/ 34 h 53"/>
                  <a:gd name="T4" fmla="*/ 16 w 60"/>
                  <a:gd name="T5" fmla="*/ 18 h 53"/>
                  <a:gd name="T6" fmla="*/ 32 w 60"/>
                  <a:gd name="T7" fmla="*/ 3 h 53"/>
                  <a:gd name="T8" fmla="*/ 33 w 60"/>
                  <a:gd name="T9" fmla="*/ 3 h 53"/>
                  <a:gd name="T10" fmla="*/ 47 w 60"/>
                  <a:gd name="T11" fmla="*/ 20 h 53"/>
                  <a:gd name="T12" fmla="*/ 32 w 60"/>
                  <a:gd name="T13" fmla="*/ 35 h 53"/>
                  <a:gd name="T14" fmla="*/ 30 w 60"/>
                  <a:gd name="T15" fmla="*/ 0 h 53"/>
                  <a:gd name="T16" fmla="*/ 5 w 60"/>
                  <a:gd name="T17" fmla="*/ 18 h 53"/>
                  <a:gd name="T18" fmla="*/ 21 w 60"/>
                  <a:gd name="T19" fmla="*/ 52 h 53"/>
                  <a:gd name="T20" fmla="*/ 30 w 60"/>
                  <a:gd name="T21" fmla="*/ 53 h 53"/>
                  <a:gd name="T22" fmla="*/ 55 w 60"/>
                  <a:gd name="T23" fmla="*/ 35 h 53"/>
                  <a:gd name="T24" fmla="*/ 38 w 60"/>
                  <a:gd name="T25" fmla="*/ 2 h 53"/>
                  <a:gd name="T26" fmla="*/ 30 w 60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53">
                    <a:moveTo>
                      <a:pt x="32" y="35"/>
                    </a:moveTo>
                    <a:cubicBezTo>
                      <a:pt x="31" y="35"/>
                      <a:pt x="31" y="35"/>
                      <a:pt x="30" y="34"/>
                    </a:cubicBezTo>
                    <a:cubicBezTo>
                      <a:pt x="22" y="34"/>
                      <a:pt x="15" y="26"/>
                      <a:pt x="16" y="18"/>
                    </a:cubicBezTo>
                    <a:cubicBezTo>
                      <a:pt x="17" y="9"/>
                      <a:pt x="24" y="3"/>
                      <a:pt x="32" y="3"/>
                    </a:cubicBezTo>
                    <a:cubicBezTo>
                      <a:pt x="32" y="3"/>
                      <a:pt x="33" y="3"/>
                      <a:pt x="33" y="3"/>
                    </a:cubicBezTo>
                    <a:cubicBezTo>
                      <a:pt x="42" y="4"/>
                      <a:pt x="48" y="12"/>
                      <a:pt x="47" y="20"/>
                    </a:cubicBezTo>
                    <a:cubicBezTo>
                      <a:pt x="47" y="28"/>
                      <a:pt x="40" y="35"/>
                      <a:pt x="32" y="35"/>
                    </a:cubicBezTo>
                    <a:moveTo>
                      <a:pt x="30" y="0"/>
                    </a:moveTo>
                    <a:cubicBezTo>
                      <a:pt x="19" y="0"/>
                      <a:pt x="8" y="7"/>
                      <a:pt x="5" y="18"/>
                    </a:cubicBezTo>
                    <a:cubicBezTo>
                      <a:pt x="0" y="32"/>
                      <a:pt x="7" y="47"/>
                      <a:pt x="21" y="52"/>
                    </a:cubicBezTo>
                    <a:cubicBezTo>
                      <a:pt x="24" y="53"/>
                      <a:pt x="27" y="53"/>
                      <a:pt x="30" y="53"/>
                    </a:cubicBezTo>
                    <a:cubicBezTo>
                      <a:pt x="41" y="53"/>
                      <a:pt x="51" y="46"/>
                      <a:pt x="55" y="35"/>
                    </a:cubicBezTo>
                    <a:cubicBezTo>
                      <a:pt x="60" y="21"/>
                      <a:pt x="52" y="6"/>
                      <a:pt x="38" y="2"/>
                    </a:cubicBezTo>
                    <a:cubicBezTo>
                      <a:pt x="36" y="1"/>
                      <a:pt x="33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300"/>
              <p:cNvSpPr>
                <a:spLocks/>
              </p:cNvSpPr>
              <p:nvPr/>
            </p:nvSpPr>
            <p:spPr bwMode="auto">
              <a:xfrm>
                <a:off x="3621" y="1537"/>
                <a:ext cx="101" cy="88"/>
              </a:xfrm>
              <a:custGeom>
                <a:avLst/>
                <a:gdLst>
                  <a:gd name="T0" fmla="*/ 16 w 59"/>
                  <a:gd name="T1" fmla="*/ 0 h 51"/>
                  <a:gd name="T2" fmla="*/ 5 w 59"/>
                  <a:gd name="T3" fmla="*/ 15 h 51"/>
                  <a:gd name="T4" fmla="*/ 22 w 59"/>
                  <a:gd name="T5" fmla="*/ 50 h 51"/>
                  <a:gd name="T6" fmla="*/ 30 w 59"/>
                  <a:gd name="T7" fmla="*/ 51 h 51"/>
                  <a:gd name="T8" fmla="*/ 56 w 59"/>
                  <a:gd name="T9" fmla="*/ 33 h 51"/>
                  <a:gd name="T10" fmla="*/ 52 w 59"/>
                  <a:gd name="T11" fmla="*/ 7 h 51"/>
                  <a:gd name="T12" fmla="*/ 38 w 59"/>
                  <a:gd name="T13" fmla="*/ 10 h 51"/>
                  <a:gd name="T14" fmla="*/ 16 w 5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1">
                    <a:moveTo>
                      <a:pt x="16" y="0"/>
                    </a:moveTo>
                    <a:cubicBezTo>
                      <a:pt x="11" y="4"/>
                      <a:pt x="7" y="9"/>
                      <a:pt x="5" y="15"/>
                    </a:cubicBezTo>
                    <a:cubicBezTo>
                      <a:pt x="0" y="29"/>
                      <a:pt x="7" y="45"/>
                      <a:pt x="22" y="50"/>
                    </a:cubicBezTo>
                    <a:cubicBezTo>
                      <a:pt x="24" y="51"/>
                      <a:pt x="27" y="51"/>
                      <a:pt x="30" y="51"/>
                    </a:cubicBezTo>
                    <a:cubicBezTo>
                      <a:pt x="42" y="51"/>
                      <a:pt x="52" y="44"/>
                      <a:pt x="56" y="33"/>
                    </a:cubicBezTo>
                    <a:cubicBezTo>
                      <a:pt x="59" y="24"/>
                      <a:pt x="57" y="14"/>
                      <a:pt x="52" y="7"/>
                    </a:cubicBezTo>
                    <a:cubicBezTo>
                      <a:pt x="47" y="9"/>
                      <a:pt x="43" y="10"/>
                      <a:pt x="38" y="10"/>
                    </a:cubicBezTo>
                    <a:cubicBezTo>
                      <a:pt x="30" y="10"/>
                      <a:pt x="22" y="7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301"/>
              <p:cNvSpPr>
                <a:spLocks/>
              </p:cNvSpPr>
              <p:nvPr/>
            </p:nvSpPr>
            <p:spPr bwMode="auto">
              <a:xfrm>
                <a:off x="3648" y="1532"/>
                <a:ext cx="62" cy="22"/>
              </a:xfrm>
              <a:custGeom>
                <a:avLst/>
                <a:gdLst>
                  <a:gd name="T0" fmla="*/ 15 w 36"/>
                  <a:gd name="T1" fmla="*/ 0 h 13"/>
                  <a:gd name="T2" fmla="*/ 0 w 36"/>
                  <a:gd name="T3" fmla="*/ 3 h 13"/>
                  <a:gd name="T4" fmla="*/ 22 w 36"/>
                  <a:gd name="T5" fmla="*/ 13 h 13"/>
                  <a:gd name="T6" fmla="*/ 36 w 36"/>
                  <a:gd name="T7" fmla="*/ 10 h 13"/>
                  <a:gd name="T8" fmla="*/ 23 w 36"/>
                  <a:gd name="T9" fmla="*/ 1 h 13"/>
                  <a:gd name="T10" fmla="*/ 15 w 3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3">
                    <a:moveTo>
                      <a:pt x="15" y="0"/>
                    </a:moveTo>
                    <a:cubicBezTo>
                      <a:pt x="10" y="0"/>
                      <a:pt x="5" y="1"/>
                      <a:pt x="0" y="3"/>
                    </a:cubicBezTo>
                    <a:cubicBezTo>
                      <a:pt x="6" y="10"/>
                      <a:pt x="14" y="13"/>
                      <a:pt x="22" y="13"/>
                    </a:cubicBezTo>
                    <a:cubicBezTo>
                      <a:pt x="27" y="13"/>
                      <a:pt x="31" y="12"/>
                      <a:pt x="36" y="10"/>
                    </a:cubicBezTo>
                    <a:cubicBezTo>
                      <a:pt x="33" y="6"/>
                      <a:pt x="28" y="3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302"/>
              <p:cNvSpPr>
                <a:spLocks/>
              </p:cNvSpPr>
              <p:nvPr/>
            </p:nvSpPr>
            <p:spPr bwMode="auto">
              <a:xfrm>
                <a:off x="3694" y="1244"/>
                <a:ext cx="31" cy="43"/>
              </a:xfrm>
              <a:custGeom>
                <a:avLst/>
                <a:gdLst>
                  <a:gd name="T0" fmla="*/ 15 w 18"/>
                  <a:gd name="T1" fmla="*/ 0 h 25"/>
                  <a:gd name="T2" fmla="*/ 3 w 18"/>
                  <a:gd name="T3" fmla="*/ 9 h 25"/>
                  <a:gd name="T4" fmla="*/ 10 w 18"/>
                  <a:gd name="T5" fmla="*/ 25 h 25"/>
                  <a:gd name="T6" fmla="*/ 10 w 18"/>
                  <a:gd name="T7" fmla="*/ 25 h 25"/>
                  <a:gd name="T8" fmla="*/ 9 w 18"/>
                  <a:gd name="T9" fmla="*/ 17 h 25"/>
                  <a:gd name="T10" fmla="*/ 18 w 18"/>
                  <a:gd name="T11" fmla="*/ 0 h 25"/>
                  <a:gd name="T12" fmla="*/ 15 w 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15" y="0"/>
                    </a:moveTo>
                    <a:cubicBezTo>
                      <a:pt x="10" y="0"/>
                      <a:pt x="4" y="3"/>
                      <a:pt x="3" y="9"/>
                    </a:cubicBezTo>
                    <a:cubicBezTo>
                      <a:pt x="0" y="15"/>
                      <a:pt x="3" y="22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2"/>
                      <a:pt x="9" y="20"/>
                      <a:pt x="9" y="17"/>
                    </a:cubicBezTo>
                    <a:cubicBezTo>
                      <a:pt x="10" y="10"/>
                      <a:pt x="13" y="4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303"/>
              <p:cNvSpPr>
                <a:spLocks/>
              </p:cNvSpPr>
              <p:nvPr/>
            </p:nvSpPr>
            <p:spPr bwMode="auto">
              <a:xfrm>
                <a:off x="3556" y="1465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1 w 12"/>
                  <a:gd name="T3" fmla="*/ 5 h 14"/>
                  <a:gd name="T4" fmla="*/ 6 w 12"/>
                  <a:gd name="T5" fmla="*/ 14 h 14"/>
                  <a:gd name="T6" fmla="*/ 8 w 12"/>
                  <a:gd name="T7" fmla="*/ 14 h 14"/>
                  <a:gd name="T8" fmla="*/ 11 w 12"/>
                  <a:gd name="T9" fmla="*/ 13 h 14"/>
                  <a:gd name="T10" fmla="*/ 12 w 12"/>
                  <a:gd name="T11" fmla="*/ 1 h 14"/>
                  <a:gd name="T12" fmla="*/ 10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6" y="14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9" y="9"/>
                      <a:pt x="10" y="5"/>
                      <a:pt x="12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7" name="Group 505"/>
            <p:cNvGrpSpPr>
              <a:grpSpLocks/>
            </p:cNvGrpSpPr>
            <p:nvPr/>
          </p:nvGrpSpPr>
          <p:grpSpPr bwMode="auto">
            <a:xfrm>
              <a:off x="2468" y="764"/>
              <a:ext cx="2798" cy="2803"/>
              <a:chOff x="2468" y="764"/>
              <a:chExt cx="2798" cy="2803"/>
            </a:xfrm>
          </p:grpSpPr>
          <p:sp>
            <p:nvSpPr>
              <p:cNvPr id="508" name="Freeform 305"/>
              <p:cNvSpPr>
                <a:spLocks/>
              </p:cNvSpPr>
              <p:nvPr/>
            </p:nvSpPr>
            <p:spPr bwMode="auto">
              <a:xfrm>
                <a:off x="4008" y="1366"/>
                <a:ext cx="68" cy="65"/>
              </a:xfrm>
              <a:custGeom>
                <a:avLst/>
                <a:gdLst>
                  <a:gd name="T0" fmla="*/ 19 w 40"/>
                  <a:gd name="T1" fmla="*/ 0 h 38"/>
                  <a:gd name="T2" fmla="*/ 1 w 40"/>
                  <a:gd name="T3" fmla="*/ 13 h 38"/>
                  <a:gd name="T4" fmla="*/ 1 w 40"/>
                  <a:gd name="T5" fmla="*/ 22 h 38"/>
                  <a:gd name="T6" fmla="*/ 5 w 40"/>
                  <a:gd name="T7" fmla="*/ 31 h 38"/>
                  <a:gd name="T8" fmla="*/ 5 w 40"/>
                  <a:gd name="T9" fmla="*/ 31 h 38"/>
                  <a:gd name="T10" fmla="*/ 13 w 40"/>
                  <a:gd name="T11" fmla="*/ 37 h 38"/>
                  <a:gd name="T12" fmla="*/ 19 w 40"/>
                  <a:gd name="T13" fmla="*/ 38 h 38"/>
                  <a:gd name="T14" fmla="*/ 37 w 40"/>
                  <a:gd name="T15" fmla="*/ 25 h 38"/>
                  <a:gd name="T16" fmla="*/ 25 w 40"/>
                  <a:gd name="T17" fmla="*/ 1 h 38"/>
                  <a:gd name="T18" fmla="*/ 19 w 40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8">
                    <a:moveTo>
                      <a:pt x="19" y="0"/>
                    </a:moveTo>
                    <a:cubicBezTo>
                      <a:pt x="11" y="0"/>
                      <a:pt x="4" y="5"/>
                      <a:pt x="1" y="13"/>
                    </a:cubicBezTo>
                    <a:cubicBezTo>
                      <a:pt x="0" y="16"/>
                      <a:pt x="0" y="19"/>
                      <a:pt x="1" y="22"/>
                    </a:cubicBezTo>
                    <a:cubicBezTo>
                      <a:pt x="2" y="25"/>
                      <a:pt x="4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7" y="34"/>
                      <a:pt x="10" y="36"/>
                      <a:pt x="13" y="37"/>
                    </a:cubicBezTo>
                    <a:cubicBezTo>
                      <a:pt x="15" y="38"/>
                      <a:pt x="17" y="38"/>
                      <a:pt x="19" y="38"/>
                    </a:cubicBezTo>
                    <a:cubicBezTo>
                      <a:pt x="27" y="38"/>
                      <a:pt x="34" y="33"/>
                      <a:pt x="37" y="25"/>
                    </a:cubicBezTo>
                    <a:cubicBezTo>
                      <a:pt x="40" y="16"/>
                      <a:pt x="35" y="5"/>
                      <a:pt x="25" y="1"/>
                    </a:cubicBezTo>
                    <a:cubicBezTo>
                      <a:pt x="23" y="1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306"/>
              <p:cNvSpPr>
                <a:spLocks/>
              </p:cNvSpPr>
              <p:nvPr/>
            </p:nvSpPr>
            <p:spPr bwMode="auto">
              <a:xfrm>
                <a:off x="4009" y="1404"/>
                <a:ext cx="7" cy="15"/>
              </a:xfrm>
              <a:custGeom>
                <a:avLst/>
                <a:gdLst>
                  <a:gd name="T0" fmla="*/ 0 w 4"/>
                  <a:gd name="T1" fmla="*/ 0 h 9"/>
                  <a:gd name="T2" fmla="*/ 4 w 4"/>
                  <a:gd name="T3" fmla="*/ 9 h 9"/>
                  <a:gd name="T4" fmla="*/ 4 w 4"/>
                  <a:gd name="T5" fmla="*/ 9 h 9"/>
                  <a:gd name="T6" fmla="*/ 0 w 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9">
                    <a:moveTo>
                      <a:pt x="0" y="0"/>
                    </a:moveTo>
                    <a:cubicBezTo>
                      <a:pt x="0" y="3"/>
                      <a:pt x="2" y="7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5"/>
                      <a:pt x="1" y="3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307"/>
              <p:cNvSpPr>
                <a:spLocks/>
              </p:cNvSpPr>
              <p:nvPr/>
            </p:nvSpPr>
            <p:spPr bwMode="auto">
              <a:xfrm>
                <a:off x="3691" y="1822"/>
                <a:ext cx="94" cy="89"/>
              </a:xfrm>
              <a:custGeom>
                <a:avLst/>
                <a:gdLst>
                  <a:gd name="T0" fmla="*/ 28 w 55"/>
                  <a:gd name="T1" fmla="*/ 0 h 52"/>
                  <a:gd name="T2" fmla="*/ 23 w 55"/>
                  <a:gd name="T3" fmla="*/ 0 h 52"/>
                  <a:gd name="T4" fmla="*/ 2 w 55"/>
                  <a:gd name="T5" fmla="*/ 30 h 52"/>
                  <a:gd name="T6" fmla="*/ 28 w 55"/>
                  <a:gd name="T7" fmla="*/ 52 h 52"/>
                  <a:gd name="T8" fmla="*/ 32 w 55"/>
                  <a:gd name="T9" fmla="*/ 51 h 52"/>
                  <a:gd name="T10" fmla="*/ 53 w 55"/>
                  <a:gd name="T11" fmla="*/ 22 h 52"/>
                  <a:gd name="T12" fmla="*/ 28 w 55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2">
                    <a:moveTo>
                      <a:pt x="28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9" y="3"/>
                      <a:pt x="0" y="16"/>
                      <a:pt x="2" y="30"/>
                    </a:cubicBezTo>
                    <a:cubicBezTo>
                      <a:pt x="4" y="42"/>
                      <a:pt x="15" y="52"/>
                      <a:pt x="28" y="52"/>
                    </a:cubicBezTo>
                    <a:cubicBezTo>
                      <a:pt x="29" y="52"/>
                      <a:pt x="30" y="51"/>
                      <a:pt x="32" y="51"/>
                    </a:cubicBezTo>
                    <a:cubicBezTo>
                      <a:pt x="46" y="49"/>
                      <a:pt x="55" y="36"/>
                      <a:pt x="53" y="22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308"/>
              <p:cNvSpPr>
                <a:spLocks/>
              </p:cNvSpPr>
              <p:nvPr/>
            </p:nvSpPr>
            <p:spPr bwMode="auto">
              <a:xfrm>
                <a:off x="3604" y="1983"/>
                <a:ext cx="58" cy="55"/>
              </a:xfrm>
              <a:custGeom>
                <a:avLst/>
                <a:gdLst>
                  <a:gd name="T0" fmla="*/ 17 w 34"/>
                  <a:gd name="T1" fmla="*/ 0 h 32"/>
                  <a:gd name="T2" fmla="*/ 15 w 34"/>
                  <a:gd name="T3" fmla="*/ 1 h 32"/>
                  <a:gd name="T4" fmla="*/ 2 w 34"/>
                  <a:gd name="T5" fmla="*/ 18 h 32"/>
                  <a:gd name="T6" fmla="*/ 17 w 34"/>
                  <a:gd name="T7" fmla="*/ 32 h 32"/>
                  <a:gd name="T8" fmla="*/ 20 w 34"/>
                  <a:gd name="T9" fmla="*/ 31 h 32"/>
                  <a:gd name="T10" fmla="*/ 33 w 34"/>
                  <a:gd name="T11" fmla="*/ 13 h 32"/>
                  <a:gd name="T12" fmla="*/ 17 w 3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2">
                    <a:moveTo>
                      <a:pt x="17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2"/>
                      <a:pt x="17" y="32"/>
                    </a:cubicBezTo>
                    <a:cubicBezTo>
                      <a:pt x="18" y="32"/>
                      <a:pt x="19" y="31"/>
                      <a:pt x="20" y="31"/>
                    </a:cubicBezTo>
                    <a:cubicBezTo>
                      <a:pt x="28" y="30"/>
                      <a:pt x="34" y="22"/>
                      <a:pt x="33" y="13"/>
                    </a:cubicBezTo>
                    <a:cubicBezTo>
                      <a:pt x="31" y="6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309"/>
              <p:cNvSpPr>
                <a:spLocks/>
              </p:cNvSpPr>
              <p:nvPr/>
            </p:nvSpPr>
            <p:spPr bwMode="auto">
              <a:xfrm>
                <a:off x="3463" y="1803"/>
                <a:ext cx="122" cy="110"/>
              </a:xfrm>
              <a:custGeom>
                <a:avLst/>
                <a:gdLst>
                  <a:gd name="T0" fmla="*/ 47 w 71"/>
                  <a:gd name="T1" fmla="*/ 0 h 64"/>
                  <a:gd name="T2" fmla="*/ 34 w 71"/>
                  <a:gd name="T3" fmla="*/ 33 h 64"/>
                  <a:gd name="T4" fmla="*/ 16 w 71"/>
                  <a:gd name="T5" fmla="*/ 38 h 64"/>
                  <a:gd name="T6" fmla="*/ 0 w 71"/>
                  <a:gd name="T7" fmla="*/ 34 h 64"/>
                  <a:gd name="T8" fmla="*/ 0 w 71"/>
                  <a:gd name="T9" fmla="*/ 37 h 64"/>
                  <a:gd name="T10" fmla="*/ 19 w 71"/>
                  <a:gd name="T11" fmla="*/ 63 h 64"/>
                  <a:gd name="T12" fmla="*/ 28 w 71"/>
                  <a:gd name="T13" fmla="*/ 57 h 64"/>
                  <a:gd name="T14" fmla="*/ 32 w 71"/>
                  <a:gd name="T15" fmla="*/ 57 h 64"/>
                  <a:gd name="T16" fmla="*/ 46 w 71"/>
                  <a:gd name="T17" fmla="*/ 64 h 64"/>
                  <a:gd name="T18" fmla="*/ 68 w 71"/>
                  <a:gd name="T19" fmla="*/ 26 h 64"/>
                  <a:gd name="T20" fmla="*/ 47 w 71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4">
                    <a:moveTo>
                      <a:pt x="47" y="0"/>
                    </a:moveTo>
                    <a:cubicBezTo>
                      <a:pt x="50" y="13"/>
                      <a:pt x="45" y="26"/>
                      <a:pt x="34" y="33"/>
                    </a:cubicBezTo>
                    <a:cubicBezTo>
                      <a:pt x="28" y="37"/>
                      <a:pt x="22" y="38"/>
                      <a:pt x="16" y="38"/>
                    </a:cubicBezTo>
                    <a:cubicBezTo>
                      <a:pt x="11" y="38"/>
                      <a:pt x="5" y="37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2" y="49"/>
                      <a:pt x="9" y="58"/>
                      <a:pt x="19" y="63"/>
                    </a:cubicBezTo>
                    <a:cubicBezTo>
                      <a:pt x="21" y="60"/>
                      <a:pt x="25" y="58"/>
                      <a:pt x="28" y="57"/>
                    </a:cubicBezTo>
                    <a:cubicBezTo>
                      <a:pt x="30" y="57"/>
                      <a:pt x="31" y="57"/>
                      <a:pt x="32" y="57"/>
                    </a:cubicBezTo>
                    <a:cubicBezTo>
                      <a:pt x="38" y="57"/>
                      <a:pt x="43" y="60"/>
                      <a:pt x="46" y="64"/>
                    </a:cubicBezTo>
                    <a:cubicBezTo>
                      <a:pt x="61" y="58"/>
                      <a:pt x="71" y="43"/>
                      <a:pt x="68" y="26"/>
                    </a:cubicBezTo>
                    <a:cubicBezTo>
                      <a:pt x="66" y="14"/>
                      <a:pt x="58" y="5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310"/>
              <p:cNvSpPr>
                <a:spLocks/>
              </p:cNvSpPr>
              <p:nvPr/>
            </p:nvSpPr>
            <p:spPr bwMode="auto">
              <a:xfrm>
                <a:off x="3461" y="1800"/>
                <a:ext cx="88" cy="68"/>
              </a:xfrm>
              <a:custGeom>
                <a:avLst/>
                <a:gdLst>
                  <a:gd name="T0" fmla="*/ 35 w 51"/>
                  <a:gd name="T1" fmla="*/ 0 h 40"/>
                  <a:gd name="T2" fmla="*/ 30 w 51"/>
                  <a:gd name="T3" fmla="*/ 0 h 40"/>
                  <a:gd name="T4" fmla="*/ 1 w 51"/>
                  <a:gd name="T5" fmla="*/ 36 h 40"/>
                  <a:gd name="T6" fmla="*/ 17 w 51"/>
                  <a:gd name="T7" fmla="*/ 40 h 40"/>
                  <a:gd name="T8" fmla="*/ 35 w 51"/>
                  <a:gd name="T9" fmla="*/ 35 h 40"/>
                  <a:gd name="T10" fmla="*/ 48 w 51"/>
                  <a:gd name="T11" fmla="*/ 2 h 40"/>
                  <a:gd name="T12" fmla="*/ 35 w 51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0">
                    <a:moveTo>
                      <a:pt x="35" y="0"/>
                    </a:moveTo>
                    <a:cubicBezTo>
                      <a:pt x="33" y="0"/>
                      <a:pt x="32" y="0"/>
                      <a:pt x="30" y="0"/>
                    </a:cubicBezTo>
                    <a:cubicBezTo>
                      <a:pt x="12" y="3"/>
                      <a:pt x="0" y="19"/>
                      <a:pt x="1" y="36"/>
                    </a:cubicBezTo>
                    <a:cubicBezTo>
                      <a:pt x="6" y="39"/>
                      <a:pt x="12" y="40"/>
                      <a:pt x="17" y="40"/>
                    </a:cubicBezTo>
                    <a:cubicBezTo>
                      <a:pt x="23" y="40"/>
                      <a:pt x="29" y="39"/>
                      <a:pt x="35" y="35"/>
                    </a:cubicBezTo>
                    <a:cubicBezTo>
                      <a:pt x="46" y="28"/>
                      <a:pt x="51" y="15"/>
                      <a:pt x="48" y="2"/>
                    </a:cubicBezTo>
                    <a:cubicBezTo>
                      <a:pt x="44" y="1"/>
                      <a:pt x="40" y="0"/>
                      <a:pt x="3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311"/>
              <p:cNvSpPr>
                <a:spLocks/>
              </p:cNvSpPr>
              <p:nvPr/>
            </p:nvSpPr>
            <p:spPr bwMode="auto">
              <a:xfrm>
                <a:off x="3496" y="1901"/>
                <a:ext cx="46" cy="15"/>
              </a:xfrm>
              <a:custGeom>
                <a:avLst/>
                <a:gdLst>
                  <a:gd name="T0" fmla="*/ 13 w 27"/>
                  <a:gd name="T1" fmla="*/ 0 h 9"/>
                  <a:gd name="T2" fmla="*/ 9 w 27"/>
                  <a:gd name="T3" fmla="*/ 0 h 9"/>
                  <a:gd name="T4" fmla="*/ 0 w 27"/>
                  <a:gd name="T5" fmla="*/ 6 h 9"/>
                  <a:gd name="T6" fmla="*/ 15 w 27"/>
                  <a:gd name="T7" fmla="*/ 9 h 9"/>
                  <a:gd name="T8" fmla="*/ 21 w 27"/>
                  <a:gd name="T9" fmla="*/ 9 h 9"/>
                  <a:gd name="T10" fmla="*/ 27 w 27"/>
                  <a:gd name="T11" fmla="*/ 7 h 9"/>
                  <a:gd name="T12" fmla="*/ 13 w 27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9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6" y="1"/>
                      <a:pt x="2" y="3"/>
                      <a:pt x="0" y="6"/>
                    </a:cubicBezTo>
                    <a:cubicBezTo>
                      <a:pt x="5" y="8"/>
                      <a:pt x="10" y="9"/>
                      <a:pt x="15" y="9"/>
                    </a:cubicBezTo>
                    <a:cubicBezTo>
                      <a:pt x="17" y="9"/>
                      <a:pt x="19" y="9"/>
                      <a:pt x="21" y="9"/>
                    </a:cubicBezTo>
                    <a:cubicBezTo>
                      <a:pt x="23" y="8"/>
                      <a:pt x="25" y="8"/>
                      <a:pt x="27" y="7"/>
                    </a:cubicBezTo>
                    <a:cubicBezTo>
                      <a:pt x="24" y="3"/>
                      <a:pt x="19" y="0"/>
                      <a:pt x="1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312"/>
              <p:cNvSpPr>
                <a:spLocks/>
              </p:cNvSpPr>
              <p:nvPr/>
            </p:nvSpPr>
            <p:spPr bwMode="auto">
              <a:xfrm>
                <a:off x="3266" y="1841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0 h 38"/>
                  <a:gd name="T4" fmla="*/ 2 w 39"/>
                  <a:gd name="T5" fmla="*/ 22 h 38"/>
                  <a:gd name="T6" fmla="*/ 20 w 39"/>
                  <a:gd name="T7" fmla="*/ 38 h 38"/>
                  <a:gd name="T8" fmla="*/ 23 w 39"/>
                  <a:gd name="T9" fmla="*/ 37 h 38"/>
                  <a:gd name="T10" fmla="*/ 30 w 39"/>
                  <a:gd name="T11" fmla="*/ 35 h 38"/>
                  <a:gd name="T12" fmla="*/ 39 w 39"/>
                  <a:gd name="T13" fmla="*/ 21 h 38"/>
                  <a:gd name="T14" fmla="*/ 39 w 39"/>
                  <a:gd name="T15" fmla="*/ 16 h 38"/>
                  <a:gd name="T16" fmla="*/ 35 w 39"/>
                  <a:gd name="T17" fmla="*/ 7 h 38"/>
                  <a:gd name="T18" fmla="*/ 34 w 39"/>
                  <a:gd name="T19" fmla="*/ 7 h 38"/>
                  <a:gd name="T20" fmla="*/ 27 w 39"/>
                  <a:gd name="T21" fmla="*/ 3 h 38"/>
                  <a:gd name="T22" fmla="*/ 26 w 39"/>
                  <a:gd name="T23" fmla="*/ 1 h 38"/>
                  <a:gd name="T24" fmla="*/ 20 w 3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7"/>
                    </a:cubicBezTo>
                    <a:cubicBezTo>
                      <a:pt x="26" y="37"/>
                      <a:pt x="28" y="36"/>
                      <a:pt x="30" y="35"/>
                    </a:cubicBezTo>
                    <a:cubicBezTo>
                      <a:pt x="32" y="29"/>
                      <a:pt x="35" y="25"/>
                      <a:pt x="39" y="21"/>
                    </a:cubicBezTo>
                    <a:cubicBezTo>
                      <a:pt x="39" y="19"/>
                      <a:pt x="39" y="18"/>
                      <a:pt x="39" y="16"/>
                    </a:cubicBezTo>
                    <a:cubicBezTo>
                      <a:pt x="38" y="13"/>
                      <a:pt x="37" y="10"/>
                      <a:pt x="35" y="7"/>
                    </a:cubicBezTo>
                    <a:cubicBezTo>
                      <a:pt x="35" y="7"/>
                      <a:pt x="34" y="7"/>
                      <a:pt x="34" y="7"/>
                    </a:cubicBezTo>
                    <a:cubicBezTo>
                      <a:pt x="32" y="7"/>
                      <a:pt x="29" y="6"/>
                      <a:pt x="27" y="3"/>
                    </a:cubicBezTo>
                    <a:cubicBezTo>
                      <a:pt x="27" y="3"/>
                      <a:pt x="27" y="2"/>
                      <a:pt x="26" y="1"/>
                    </a:cubicBezTo>
                    <a:cubicBezTo>
                      <a:pt x="24" y="1"/>
                      <a:pt x="22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313"/>
              <p:cNvSpPr>
                <a:spLocks/>
              </p:cNvSpPr>
              <p:nvPr/>
            </p:nvSpPr>
            <p:spPr bwMode="auto">
              <a:xfrm>
                <a:off x="3311" y="1843"/>
                <a:ext cx="15" cy="10"/>
              </a:xfrm>
              <a:custGeom>
                <a:avLst/>
                <a:gdLst>
                  <a:gd name="T0" fmla="*/ 0 w 9"/>
                  <a:gd name="T1" fmla="*/ 0 h 6"/>
                  <a:gd name="T2" fmla="*/ 1 w 9"/>
                  <a:gd name="T3" fmla="*/ 2 h 6"/>
                  <a:gd name="T4" fmla="*/ 8 w 9"/>
                  <a:gd name="T5" fmla="*/ 6 h 6"/>
                  <a:gd name="T6" fmla="*/ 9 w 9"/>
                  <a:gd name="T7" fmla="*/ 6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3" y="5"/>
                      <a:pt x="6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7" y="3"/>
                      <a:pt x="4" y="1"/>
                      <a:pt x="0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314"/>
              <p:cNvSpPr>
                <a:spLocks/>
              </p:cNvSpPr>
              <p:nvPr/>
            </p:nvSpPr>
            <p:spPr bwMode="auto">
              <a:xfrm>
                <a:off x="3318" y="1877"/>
                <a:ext cx="15" cy="24"/>
              </a:xfrm>
              <a:custGeom>
                <a:avLst/>
                <a:gdLst>
                  <a:gd name="T0" fmla="*/ 9 w 9"/>
                  <a:gd name="T1" fmla="*/ 0 h 14"/>
                  <a:gd name="T2" fmla="*/ 0 w 9"/>
                  <a:gd name="T3" fmla="*/ 14 h 14"/>
                  <a:gd name="T4" fmla="*/ 9 w 9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9" y="0"/>
                    </a:moveTo>
                    <a:cubicBezTo>
                      <a:pt x="5" y="4"/>
                      <a:pt x="2" y="8"/>
                      <a:pt x="0" y="14"/>
                    </a:cubicBezTo>
                    <a:cubicBezTo>
                      <a:pt x="5" y="11"/>
                      <a:pt x="8" y="6"/>
                      <a:pt x="9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315"/>
              <p:cNvSpPr>
                <a:spLocks/>
              </p:cNvSpPr>
              <p:nvPr/>
            </p:nvSpPr>
            <p:spPr bwMode="auto">
              <a:xfrm>
                <a:off x="3506" y="1637"/>
                <a:ext cx="98" cy="91"/>
              </a:xfrm>
              <a:custGeom>
                <a:avLst/>
                <a:gdLst>
                  <a:gd name="T0" fmla="*/ 29 w 57"/>
                  <a:gd name="T1" fmla="*/ 0 h 53"/>
                  <a:gd name="T2" fmla="*/ 25 w 57"/>
                  <a:gd name="T3" fmla="*/ 0 h 53"/>
                  <a:gd name="T4" fmla="*/ 3 w 57"/>
                  <a:gd name="T5" fmla="*/ 30 h 53"/>
                  <a:gd name="T6" fmla="*/ 29 w 57"/>
                  <a:gd name="T7" fmla="*/ 53 h 53"/>
                  <a:gd name="T8" fmla="*/ 33 w 57"/>
                  <a:gd name="T9" fmla="*/ 52 h 53"/>
                  <a:gd name="T10" fmla="*/ 55 w 57"/>
                  <a:gd name="T11" fmla="*/ 22 h 53"/>
                  <a:gd name="T12" fmla="*/ 29 w 57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2"/>
                      <a:pt x="0" y="16"/>
                      <a:pt x="3" y="30"/>
                    </a:cubicBezTo>
                    <a:cubicBezTo>
                      <a:pt x="5" y="43"/>
                      <a:pt x="16" y="53"/>
                      <a:pt x="29" y="53"/>
                    </a:cubicBezTo>
                    <a:cubicBezTo>
                      <a:pt x="30" y="53"/>
                      <a:pt x="32" y="53"/>
                      <a:pt x="33" y="52"/>
                    </a:cubicBezTo>
                    <a:cubicBezTo>
                      <a:pt x="48" y="50"/>
                      <a:pt x="57" y="36"/>
                      <a:pt x="55" y="22"/>
                    </a:cubicBezTo>
                    <a:cubicBezTo>
                      <a:pt x="53" y="9"/>
                      <a:pt x="42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316"/>
              <p:cNvSpPr>
                <a:spLocks/>
              </p:cNvSpPr>
              <p:nvPr/>
            </p:nvSpPr>
            <p:spPr bwMode="auto">
              <a:xfrm>
                <a:off x="3427" y="1995"/>
                <a:ext cx="94" cy="93"/>
              </a:xfrm>
              <a:custGeom>
                <a:avLst/>
                <a:gdLst>
                  <a:gd name="T0" fmla="*/ 27 w 55"/>
                  <a:gd name="T1" fmla="*/ 0 h 54"/>
                  <a:gd name="T2" fmla="*/ 25 w 55"/>
                  <a:gd name="T3" fmla="*/ 0 h 54"/>
                  <a:gd name="T4" fmla="*/ 18 w 55"/>
                  <a:gd name="T5" fmla="*/ 15 h 54"/>
                  <a:gd name="T6" fmla="*/ 6 w 55"/>
                  <a:gd name="T7" fmla="*/ 19 h 54"/>
                  <a:gd name="T8" fmla="*/ 1 w 55"/>
                  <a:gd name="T9" fmla="*/ 19 h 54"/>
                  <a:gd name="T10" fmla="*/ 1 w 55"/>
                  <a:gd name="T11" fmla="*/ 31 h 54"/>
                  <a:gd name="T12" fmla="*/ 27 w 55"/>
                  <a:gd name="T13" fmla="*/ 54 h 54"/>
                  <a:gd name="T14" fmla="*/ 32 w 55"/>
                  <a:gd name="T15" fmla="*/ 54 h 54"/>
                  <a:gd name="T16" fmla="*/ 47 w 55"/>
                  <a:gd name="T17" fmla="*/ 46 h 54"/>
                  <a:gd name="T18" fmla="*/ 53 w 55"/>
                  <a:gd name="T19" fmla="*/ 36 h 54"/>
                  <a:gd name="T20" fmla="*/ 54 w 55"/>
                  <a:gd name="T21" fmla="*/ 23 h 54"/>
                  <a:gd name="T22" fmla="*/ 27 w 55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4">
                    <a:moveTo>
                      <a:pt x="27" y="0"/>
                    </a:moveTo>
                    <a:cubicBezTo>
                      <a:pt x="27" y="0"/>
                      <a:pt x="26" y="0"/>
                      <a:pt x="25" y="0"/>
                    </a:cubicBezTo>
                    <a:cubicBezTo>
                      <a:pt x="25" y="5"/>
                      <a:pt x="23" y="11"/>
                      <a:pt x="18" y="15"/>
                    </a:cubicBezTo>
                    <a:cubicBezTo>
                      <a:pt x="14" y="18"/>
                      <a:pt x="10" y="19"/>
                      <a:pt x="6" y="19"/>
                    </a:cubicBezTo>
                    <a:cubicBezTo>
                      <a:pt x="4" y="19"/>
                      <a:pt x="3" y="19"/>
                      <a:pt x="1" y="19"/>
                    </a:cubicBezTo>
                    <a:cubicBezTo>
                      <a:pt x="0" y="23"/>
                      <a:pt x="0" y="27"/>
                      <a:pt x="1" y="31"/>
                    </a:cubicBezTo>
                    <a:cubicBezTo>
                      <a:pt x="3" y="45"/>
                      <a:pt x="14" y="54"/>
                      <a:pt x="27" y="54"/>
                    </a:cubicBezTo>
                    <a:cubicBezTo>
                      <a:pt x="29" y="54"/>
                      <a:pt x="30" y="54"/>
                      <a:pt x="32" y="54"/>
                    </a:cubicBezTo>
                    <a:cubicBezTo>
                      <a:pt x="38" y="53"/>
                      <a:pt x="43" y="50"/>
                      <a:pt x="47" y="46"/>
                    </a:cubicBezTo>
                    <a:cubicBezTo>
                      <a:pt x="48" y="42"/>
                      <a:pt x="50" y="38"/>
                      <a:pt x="53" y="36"/>
                    </a:cubicBezTo>
                    <a:cubicBezTo>
                      <a:pt x="55" y="32"/>
                      <a:pt x="55" y="27"/>
                      <a:pt x="54" y="23"/>
                    </a:cubicBezTo>
                    <a:cubicBezTo>
                      <a:pt x="52" y="9"/>
                      <a:pt x="4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317"/>
              <p:cNvSpPr>
                <a:spLocks/>
              </p:cNvSpPr>
              <p:nvPr/>
            </p:nvSpPr>
            <p:spPr bwMode="auto">
              <a:xfrm>
                <a:off x="3429" y="1995"/>
                <a:ext cx="41" cy="33"/>
              </a:xfrm>
              <a:custGeom>
                <a:avLst/>
                <a:gdLst>
                  <a:gd name="T0" fmla="*/ 24 w 24"/>
                  <a:gd name="T1" fmla="*/ 0 h 19"/>
                  <a:gd name="T2" fmla="*/ 22 w 24"/>
                  <a:gd name="T3" fmla="*/ 0 h 19"/>
                  <a:gd name="T4" fmla="*/ 0 w 24"/>
                  <a:gd name="T5" fmla="*/ 19 h 19"/>
                  <a:gd name="T6" fmla="*/ 5 w 24"/>
                  <a:gd name="T7" fmla="*/ 19 h 19"/>
                  <a:gd name="T8" fmla="*/ 17 w 24"/>
                  <a:gd name="T9" fmla="*/ 15 h 19"/>
                  <a:gd name="T10" fmla="*/ 24 w 2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9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2" y="2"/>
                      <a:pt x="3" y="9"/>
                      <a:pt x="0" y="19"/>
                    </a:cubicBezTo>
                    <a:cubicBezTo>
                      <a:pt x="2" y="19"/>
                      <a:pt x="3" y="19"/>
                      <a:pt x="5" y="19"/>
                    </a:cubicBezTo>
                    <a:cubicBezTo>
                      <a:pt x="9" y="19"/>
                      <a:pt x="13" y="18"/>
                      <a:pt x="17" y="15"/>
                    </a:cubicBezTo>
                    <a:cubicBezTo>
                      <a:pt x="22" y="11"/>
                      <a:pt x="24" y="5"/>
                      <a:pt x="2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318"/>
              <p:cNvSpPr>
                <a:spLocks/>
              </p:cNvSpPr>
              <p:nvPr/>
            </p:nvSpPr>
            <p:spPr bwMode="auto">
              <a:xfrm>
                <a:off x="3508" y="2057"/>
                <a:ext cx="10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10 h 10"/>
                  <a:gd name="T4" fmla="*/ 6 w 6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3" y="2"/>
                      <a:pt x="1" y="6"/>
                      <a:pt x="0" y="10"/>
                    </a:cubicBezTo>
                    <a:cubicBezTo>
                      <a:pt x="3" y="7"/>
                      <a:pt x="5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319"/>
              <p:cNvSpPr>
                <a:spLocks/>
              </p:cNvSpPr>
              <p:nvPr/>
            </p:nvSpPr>
            <p:spPr bwMode="auto">
              <a:xfrm>
                <a:off x="3343" y="1723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2 w 29"/>
                  <a:gd name="T3" fmla="*/ 0 h 25"/>
                  <a:gd name="T4" fmla="*/ 1 w 29"/>
                  <a:gd name="T5" fmla="*/ 14 h 25"/>
                  <a:gd name="T6" fmla="*/ 19 w 29"/>
                  <a:gd name="T7" fmla="*/ 25 h 25"/>
                  <a:gd name="T8" fmla="*/ 28 w 29"/>
                  <a:gd name="T9" fmla="*/ 11 h 25"/>
                  <a:gd name="T10" fmla="*/ 15 w 29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7"/>
                      <a:pt x="1" y="14"/>
                    </a:cubicBezTo>
                    <a:cubicBezTo>
                      <a:pt x="8" y="16"/>
                      <a:pt x="14" y="20"/>
                      <a:pt x="19" y="25"/>
                    </a:cubicBezTo>
                    <a:cubicBezTo>
                      <a:pt x="25" y="24"/>
                      <a:pt x="29" y="17"/>
                      <a:pt x="28" y="11"/>
                    </a:cubicBezTo>
                    <a:cubicBezTo>
                      <a:pt x="27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320"/>
              <p:cNvSpPr>
                <a:spLocks/>
              </p:cNvSpPr>
              <p:nvPr/>
            </p:nvSpPr>
            <p:spPr bwMode="auto">
              <a:xfrm>
                <a:off x="3326" y="1994"/>
                <a:ext cx="22" cy="20"/>
              </a:xfrm>
              <a:custGeom>
                <a:avLst/>
                <a:gdLst>
                  <a:gd name="T0" fmla="*/ 11 w 13"/>
                  <a:gd name="T1" fmla="*/ 0 h 12"/>
                  <a:gd name="T2" fmla="*/ 0 w 13"/>
                  <a:gd name="T3" fmla="*/ 10 h 12"/>
                  <a:gd name="T4" fmla="*/ 5 w 13"/>
                  <a:gd name="T5" fmla="*/ 12 h 12"/>
                  <a:gd name="T6" fmla="*/ 6 w 13"/>
                  <a:gd name="T7" fmla="*/ 12 h 12"/>
                  <a:gd name="T8" fmla="*/ 12 w 13"/>
                  <a:gd name="T9" fmla="*/ 4 h 12"/>
                  <a:gd name="T10" fmla="*/ 11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1" y="0"/>
                    </a:moveTo>
                    <a:cubicBezTo>
                      <a:pt x="8" y="4"/>
                      <a:pt x="5" y="8"/>
                      <a:pt x="0" y="10"/>
                    </a:cubicBezTo>
                    <a:cubicBezTo>
                      <a:pt x="2" y="11"/>
                      <a:pt x="3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0" y="11"/>
                      <a:pt x="13" y="8"/>
                      <a:pt x="12" y="4"/>
                    </a:cubicBezTo>
                    <a:cubicBezTo>
                      <a:pt x="12" y="2"/>
                      <a:pt x="11" y="1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321"/>
              <p:cNvSpPr>
                <a:spLocks/>
              </p:cNvSpPr>
              <p:nvPr/>
            </p:nvSpPr>
            <p:spPr bwMode="auto">
              <a:xfrm>
                <a:off x="3679" y="1676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1 w 40"/>
                  <a:gd name="T5" fmla="*/ 22 h 38"/>
                  <a:gd name="T6" fmla="*/ 20 w 40"/>
                  <a:gd name="T7" fmla="*/ 38 h 38"/>
                  <a:gd name="T8" fmla="*/ 23 w 40"/>
                  <a:gd name="T9" fmla="*/ 38 h 38"/>
                  <a:gd name="T10" fmla="*/ 38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7" y="2"/>
                      <a:pt x="0" y="12"/>
                      <a:pt x="1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33" y="36"/>
                      <a:pt x="40" y="26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322"/>
              <p:cNvSpPr>
                <a:spLocks/>
              </p:cNvSpPr>
              <p:nvPr/>
            </p:nvSpPr>
            <p:spPr bwMode="auto">
              <a:xfrm>
                <a:off x="3655" y="2321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24 w 56"/>
                  <a:gd name="T3" fmla="*/ 0 h 51"/>
                  <a:gd name="T4" fmla="*/ 3 w 56"/>
                  <a:gd name="T5" fmla="*/ 30 h 51"/>
                  <a:gd name="T6" fmla="*/ 28 w 56"/>
                  <a:gd name="T7" fmla="*/ 51 h 51"/>
                  <a:gd name="T8" fmla="*/ 33 w 56"/>
                  <a:gd name="T9" fmla="*/ 51 h 51"/>
                  <a:gd name="T10" fmla="*/ 53 w 56"/>
                  <a:gd name="T11" fmla="*/ 21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7" y="0"/>
                      <a:pt x="25" y="0"/>
                      <a:pt x="24" y="0"/>
                    </a:cubicBezTo>
                    <a:cubicBezTo>
                      <a:pt x="10" y="3"/>
                      <a:pt x="0" y="16"/>
                      <a:pt x="3" y="30"/>
                    </a:cubicBezTo>
                    <a:cubicBezTo>
                      <a:pt x="5" y="42"/>
                      <a:pt x="16" y="51"/>
                      <a:pt x="28" y="51"/>
                    </a:cubicBezTo>
                    <a:cubicBezTo>
                      <a:pt x="30" y="51"/>
                      <a:pt x="31" y="51"/>
                      <a:pt x="33" y="51"/>
                    </a:cubicBezTo>
                    <a:cubicBezTo>
                      <a:pt x="47" y="48"/>
                      <a:pt x="56" y="35"/>
                      <a:pt x="53" y="21"/>
                    </a:cubicBezTo>
                    <a:cubicBezTo>
                      <a:pt x="51" y="8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323"/>
              <p:cNvSpPr>
                <a:spLocks/>
              </p:cNvSpPr>
              <p:nvPr/>
            </p:nvSpPr>
            <p:spPr bwMode="auto">
              <a:xfrm>
                <a:off x="3571" y="2484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3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3" y="13"/>
                    </a:cubicBezTo>
                    <a:cubicBezTo>
                      <a:pt x="31" y="5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324"/>
              <p:cNvSpPr>
                <a:spLocks/>
              </p:cNvSpPr>
              <p:nvPr/>
            </p:nvSpPr>
            <p:spPr bwMode="auto">
              <a:xfrm>
                <a:off x="3432" y="2302"/>
                <a:ext cx="118" cy="117"/>
              </a:xfrm>
              <a:custGeom>
                <a:avLst/>
                <a:gdLst>
                  <a:gd name="T0" fmla="*/ 32 w 69"/>
                  <a:gd name="T1" fmla="*/ 0 h 68"/>
                  <a:gd name="T2" fmla="*/ 26 w 69"/>
                  <a:gd name="T3" fmla="*/ 0 h 68"/>
                  <a:gd name="T4" fmla="*/ 0 w 69"/>
                  <a:gd name="T5" fmla="*/ 20 h 68"/>
                  <a:gd name="T6" fmla="*/ 34 w 69"/>
                  <a:gd name="T7" fmla="*/ 67 h 68"/>
                  <a:gd name="T8" fmla="*/ 34 w 69"/>
                  <a:gd name="T9" fmla="*/ 68 h 68"/>
                  <a:gd name="T10" fmla="*/ 38 w 69"/>
                  <a:gd name="T11" fmla="*/ 68 h 68"/>
                  <a:gd name="T12" fmla="*/ 65 w 69"/>
                  <a:gd name="T13" fmla="*/ 28 h 68"/>
                  <a:gd name="T14" fmla="*/ 60 w 69"/>
                  <a:gd name="T15" fmla="*/ 14 h 68"/>
                  <a:gd name="T16" fmla="*/ 56 w 69"/>
                  <a:gd name="T17" fmla="*/ 15 h 68"/>
                  <a:gd name="T18" fmla="*/ 44 w 69"/>
                  <a:gd name="T19" fmla="*/ 10 h 68"/>
                  <a:gd name="T20" fmla="*/ 40 w 69"/>
                  <a:gd name="T21" fmla="*/ 1 h 68"/>
                  <a:gd name="T22" fmla="*/ 32 w 69"/>
                  <a:gd name="T2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" h="68">
                    <a:moveTo>
                      <a:pt x="32" y="0"/>
                    </a:moveTo>
                    <a:cubicBezTo>
                      <a:pt x="30" y="0"/>
                      <a:pt x="28" y="0"/>
                      <a:pt x="26" y="0"/>
                    </a:cubicBezTo>
                    <a:cubicBezTo>
                      <a:pt x="14" y="2"/>
                      <a:pt x="5" y="10"/>
                      <a:pt x="0" y="20"/>
                    </a:cubicBezTo>
                    <a:cubicBezTo>
                      <a:pt x="18" y="28"/>
                      <a:pt x="32" y="46"/>
                      <a:pt x="34" y="67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6" y="68"/>
                      <a:pt x="38" y="68"/>
                    </a:cubicBezTo>
                    <a:cubicBezTo>
                      <a:pt x="56" y="64"/>
                      <a:pt x="69" y="46"/>
                      <a:pt x="65" y="28"/>
                    </a:cubicBezTo>
                    <a:cubicBezTo>
                      <a:pt x="65" y="23"/>
                      <a:pt x="63" y="18"/>
                      <a:pt x="60" y="14"/>
                    </a:cubicBezTo>
                    <a:cubicBezTo>
                      <a:pt x="59" y="15"/>
                      <a:pt x="57" y="15"/>
                      <a:pt x="56" y="15"/>
                    </a:cubicBezTo>
                    <a:cubicBezTo>
                      <a:pt x="51" y="15"/>
                      <a:pt x="47" y="13"/>
                      <a:pt x="44" y="10"/>
                    </a:cubicBezTo>
                    <a:cubicBezTo>
                      <a:pt x="41" y="7"/>
                      <a:pt x="40" y="4"/>
                      <a:pt x="40" y="1"/>
                    </a:cubicBezTo>
                    <a:cubicBezTo>
                      <a:pt x="37" y="0"/>
                      <a:pt x="34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325"/>
              <p:cNvSpPr>
                <a:spLocks/>
              </p:cNvSpPr>
              <p:nvPr/>
            </p:nvSpPr>
            <p:spPr bwMode="auto">
              <a:xfrm>
                <a:off x="3427" y="2337"/>
                <a:ext cx="64" cy="82"/>
              </a:xfrm>
              <a:custGeom>
                <a:avLst/>
                <a:gdLst>
                  <a:gd name="T0" fmla="*/ 3 w 37"/>
                  <a:gd name="T1" fmla="*/ 0 h 48"/>
                  <a:gd name="T2" fmla="*/ 1 w 37"/>
                  <a:gd name="T3" fmla="*/ 20 h 48"/>
                  <a:gd name="T4" fmla="*/ 9 w 37"/>
                  <a:gd name="T5" fmla="*/ 26 h 48"/>
                  <a:gd name="T6" fmla="*/ 15 w 37"/>
                  <a:gd name="T7" fmla="*/ 42 h 48"/>
                  <a:gd name="T8" fmla="*/ 35 w 37"/>
                  <a:gd name="T9" fmla="*/ 48 h 48"/>
                  <a:gd name="T10" fmla="*/ 37 w 37"/>
                  <a:gd name="T11" fmla="*/ 48 h 48"/>
                  <a:gd name="T12" fmla="*/ 37 w 37"/>
                  <a:gd name="T13" fmla="*/ 47 h 48"/>
                  <a:gd name="T14" fmla="*/ 3 w 37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8">
                    <a:moveTo>
                      <a:pt x="3" y="0"/>
                    </a:moveTo>
                    <a:cubicBezTo>
                      <a:pt x="1" y="6"/>
                      <a:pt x="0" y="13"/>
                      <a:pt x="1" y="20"/>
                    </a:cubicBezTo>
                    <a:cubicBezTo>
                      <a:pt x="4" y="21"/>
                      <a:pt x="7" y="23"/>
                      <a:pt x="9" y="26"/>
                    </a:cubicBezTo>
                    <a:cubicBezTo>
                      <a:pt x="13" y="31"/>
                      <a:pt x="15" y="36"/>
                      <a:pt x="15" y="42"/>
                    </a:cubicBezTo>
                    <a:cubicBezTo>
                      <a:pt x="21" y="46"/>
                      <a:pt x="28" y="48"/>
                      <a:pt x="35" y="48"/>
                    </a:cubicBezTo>
                    <a:cubicBezTo>
                      <a:pt x="35" y="48"/>
                      <a:pt x="36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26"/>
                      <a:pt x="21" y="8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326"/>
              <p:cNvSpPr>
                <a:spLocks/>
              </p:cNvSpPr>
              <p:nvPr/>
            </p:nvSpPr>
            <p:spPr bwMode="auto">
              <a:xfrm>
                <a:off x="3501" y="2304"/>
                <a:ext cx="34" cy="24"/>
              </a:xfrm>
              <a:custGeom>
                <a:avLst/>
                <a:gdLst>
                  <a:gd name="T0" fmla="*/ 0 w 20"/>
                  <a:gd name="T1" fmla="*/ 0 h 14"/>
                  <a:gd name="T2" fmla="*/ 4 w 20"/>
                  <a:gd name="T3" fmla="*/ 9 h 14"/>
                  <a:gd name="T4" fmla="*/ 16 w 20"/>
                  <a:gd name="T5" fmla="*/ 14 h 14"/>
                  <a:gd name="T6" fmla="*/ 20 w 20"/>
                  <a:gd name="T7" fmla="*/ 13 h 14"/>
                  <a:gd name="T8" fmla="*/ 0 w 2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0" y="0"/>
                    </a:moveTo>
                    <a:cubicBezTo>
                      <a:pt x="0" y="3"/>
                      <a:pt x="1" y="6"/>
                      <a:pt x="4" y="9"/>
                    </a:cubicBezTo>
                    <a:cubicBezTo>
                      <a:pt x="7" y="12"/>
                      <a:pt x="11" y="14"/>
                      <a:pt x="16" y="14"/>
                    </a:cubicBezTo>
                    <a:cubicBezTo>
                      <a:pt x="17" y="14"/>
                      <a:pt x="19" y="14"/>
                      <a:pt x="20" y="13"/>
                    </a:cubicBezTo>
                    <a:cubicBezTo>
                      <a:pt x="15" y="7"/>
                      <a:pt x="8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327"/>
              <p:cNvSpPr>
                <a:spLocks/>
              </p:cNvSpPr>
              <p:nvPr/>
            </p:nvSpPr>
            <p:spPr bwMode="auto">
              <a:xfrm>
                <a:off x="3429" y="2371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0 w 14"/>
                  <a:gd name="T3" fmla="*/ 0 h 22"/>
                  <a:gd name="T4" fmla="*/ 14 w 14"/>
                  <a:gd name="T5" fmla="*/ 22 h 22"/>
                  <a:gd name="T6" fmla="*/ 8 w 14"/>
                  <a:gd name="T7" fmla="*/ 6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7" y="17"/>
                      <a:pt x="14" y="22"/>
                    </a:cubicBezTo>
                    <a:cubicBezTo>
                      <a:pt x="14" y="16"/>
                      <a:pt x="12" y="11"/>
                      <a:pt x="8" y="6"/>
                    </a:cubicBezTo>
                    <a:cubicBezTo>
                      <a:pt x="6" y="3"/>
                      <a:pt x="3" y="1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328"/>
              <p:cNvSpPr>
                <a:spLocks/>
              </p:cNvSpPr>
              <p:nvPr/>
            </p:nvSpPr>
            <p:spPr bwMode="auto">
              <a:xfrm>
                <a:off x="3232" y="2347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1 h 38"/>
                  <a:gd name="T4" fmla="*/ 2 w 39"/>
                  <a:gd name="T5" fmla="*/ 23 h 38"/>
                  <a:gd name="T6" fmla="*/ 20 w 39"/>
                  <a:gd name="T7" fmla="*/ 38 h 38"/>
                  <a:gd name="T8" fmla="*/ 23 w 39"/>
                  <a:gd name="T9" fmla="*/ 38 h 38"/>
                  <a:gd name="T10" fmla="*/ 35 w 39"/>
                  <a:gd name="T11" fmla="*/ 30 h 38"/>
                  <a:gd name="T12" fmla="*/ 39 w 39"/>
                  <a:gd name="T13" fmla="*/ 21 h 38"/>
                  <a:gd name="T14" fmla="*/ 38 w 39"/>
                  <a:gd name="T15" fmla="*/ 16 h 38"/>
                  <a:gd name="T16" fmla="*/ 20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6" y="3"/>
                      <a:pt x="0" y="12"/>
                      <a:pt x="2" y="23"/>
                    </a:cubicBezTo>
                    <a:cubicBezTo>
                      <a:pt x="3" y="32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28" y="37"/>
                      <a:pt x="32" y="34"/>
                      <a:pt x="35" y="30"/>
                    </a:cubicBezTo>
                    <a:cubicBezTo>
                      <a:pt x="36" y="27"/>
                      <a:pt x="37" y="24"/>
                      <a:pt x="39" y="21"/>
                    </a:cubicBezTo>
                    <a:cubicBezTo>
                      <a:pt x="39" y="20"/>
                      <a:pt x="39" y="18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329"/>
              <p:cNvSpPr>
                <a:spLocks/>
              </p:cNvSpPr>
              <p:nvPr/>
            </p:nvSpPr>
            <p:spPr bwMode="auto">
              <a:xfrm>
                <a:off x="3292" y="2383"/>
                <a:ext cx="7" cy="16"/>
              </a:xfrm>
              <a:custGeom>
                <a:avLst/>
                <a:gdLst>
                  <a:gd name="T0" fmla="*/ 4 w 4"/>
                  <a:gd name="T1" fmla="*/ 0 h 9"/>
                  <a:gd name="T2" fmla="*/ 0 w 4"/>
                  <a:gd name="T3" fmla="*/ 9 h 9"/>
                  <a:gd name="T4" fmla="*/ 4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4" y="0"/>
                    </a:moveTo>
                    <a:cubicBezTo>
                      <a:pt x="2" y="3"/>
                      <a:pt x="1" y="6"/>
                      <a:pt x="0" y="9"/>
                    </a:cubicBezTo>
                    <a:cubicBezTo>
                      <a:pt x="2" y="7"/>
                      <a:pt x="3" y="4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330"/>
              <p:cNvSpPr>
                <a:spLocks/>
              </p:cNvSpPr>
              <p:nvPr/>
            </p:nvSpPr>
            <p:spPr bwMode="auto">
              <a:xfrm>
                <a:off x="3472" y="2141"/>
                <a:ext cx="94" cy="88"/>
              </a:xfrm>
              <a:custGeom>
                <a:avLst/>
                <a:gdLst>
                  <a:gd name="T0" fmla="*/ 18 w 55"/>
                  <a:gd name="T1" fmla="*/ 0 h 51"/>
                  <a:gd name="T2" fmla="*/ 15 w 55"/>
                  <a:gd name="T3" fmla="*/ 1 h 51"/>
                  <a:gd name="T4" fmla="*/ 0 w 55"/>
                  <a:gd name="T5" fmla="*/ 22 h 51"/>
                  <a:gd name="T6" fmla="*/ 0 w 55"/>
                  <a:gd name="T7" fmla="*/ 29 h 51"/>
                  <a:gd name="T8" fmla="*/ 26 w 55"/>
                  <a:gd name="T9" fmla="*/ 51 h 51"/>
                  <a:gd name="T10" fmla="*/ 31 w 55"/>
                  <a:gd name="T11" fmla="*/ 51 h 51"/>
                  <a:gd name="T12" fmla="*/ 53 w 55"/>
                  <a:gd name="T13" fmla="*/ 20 h 51"/>
                  <a:gd name="T14" fmla="*/ 50 w 55"/>
                  <a:gd name="T15" fmla="*/ 12 h 51"/>
                  <a:gd name="T16" fmla="*/ 41 w 55"/>
                  <a:gd name="T17" fmla="*/ 13 h 51"/>
                  <a:gd name="T18" fmla="*/ 21 w 55"/>
                  <a:gd name="T19" fmla="*/ 4 h 51"/>
                  <a:gd name="T20" fmla="*/ 18 w 5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1"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15" y="10"/>
                      <a:pt x="9" y="19"/>
                      <a:pt x="0" y="22"/>
                    </a:cubicBezTo>
                    <a:cubicBezTo>
                      <a:pt x="0" y="24"/>
                      <a:pt x="0" y="27"/>
                      <a:pt x="0" y="29"/>
                    </a:cubicBezTo>
                    <a:cubicBezTo>
                      <a:pt x="3" y="42"/>
                      <a:pt x="14" y="51"/>
                      <a:pt x="26" y="51"/>
                    </a:cubicBezTo>
                    <a:cubicBezTo>
                      <a:pt x="28" y="51"/>
                      <a:pt x="30" y="51"/>
                      <a:pt x="31" y="51"/>
                    </a:cubicBezTo>
                    <a:cubicBezTo>
                      <a:pt x="46" y="48"/>
                      <a:pt x="55" y="34"/>
                      <a:pt x="53" y="20"/>
                    </a:cubicBezTo>
                    <a:cubicBezTo>
                      <a:pt x="52" y="17"/>
                      <a:pt x="51" y="14"/>
                      <a:pt x="50" y="12"/>
                    </a:cubicBezTo>
                    <a:cubicBezTo>
                      <a:pt x="47" y="13"/>
                      <a:pt x="44" y="13"/>
                      <a:pt x="41" y="13"/>
                    </a:cubicBezTo>
                    <a:cubicBezTo>
                      <a:pt x="34" y="13"/>
                      <a:pt x="27" y="10"/>
                      <a:pt x="21" y="4"/>
                    </a:cubicBezTo>
                    <a:cubicBezTo>
                      <a:pt x="20" y="3"/>
                      <a:pt x="19" y="1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331"/>
              <p:cNvSpPr>
                <a:spLocks/>
              </p:cNvSpPr>
              <p:nvPr/>
            </p:nvSpPr>
            <p:spPr bwMode="auto">
              <a:xfrm>
                <a:off x="3503" y="2138"/>
                <a:ext cx="54" cy="26"/>
              </a:xfrm>
              <a:custGeom>
                <a:avLst/>
                <a:gdLst>
                  <a:gd name="T0" fmla="*/ 8 w 32"/>
                  <a:gd name="T1" fmla="*/ 0 h 15"/>
                  <a:gd name="T2" fmla="*/ 4 w 32"/>
                  <a:gd name="T3" fmla="*/ 1 h 15"/>
                  <a:gd name="T4" fmla="*/ 0 w 32"/>
                  <a:gd name="T5" fmla="*/ 2 h 15"/>
                  <a:gd name="T6" fmla="*/ 3 w 32"/>
                  <a:gd name="T7" fmla="*/ 6 h 15"/>
                  <a:gd name="T8" fmla="*/ 23 w 32"/>
                  <a:gd name="T9" fmla="*/ 15 h 15"/>
                  <a:gd name="T10" fmla="*/ 32 w 32"/>
                  <a:gd name="T11" fmla="*/ 14 h 15"/>
                  <a:gd name="T12" fmla="*/ 8 w 32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3"/>
                      <a:pt x="2" y="5"/>
                      <a:pt x="3" y="6"/>
                    </a:cubicBezTo>
                    <a:cubicBezTo>
                      <a:pt x="9" y="12"/>
                      <a:pt x="16" y="15"/>
                      <a:pt x="23" y="15"/>
                    </a:cubicBezTo>
                    <a:cubicBezTo>
                      <a:pt x="26" y="15"/>
                      <a:pt x="29" y="15"/>
                      <a:pt x="32" y="14"/>
                    </a:cubicBezTo>
                    <a:cubicBezTo>
                      <a:pt x="27" y="6"/>
                      <a:pt x="18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332"/>
              <p:cNvSpPr>
                <a:spLocks/>
              </p:cNvSpPr>
              <p:nvPr/>
            </p:nvSpPr>
            <p:spPr bwMode="auto">
              <a:xfrm>
                <a:off x="3398" y="2514"/>
                <a:ext cx="94" cy="78"/>
              </a:xfrm>
              <a:custGeom>
                <a:avLst/>
                <a:gdLst>
                  <a:gd name="T0" fmla="*/ 46 w 55"/>
                  <a:gd name="T1" fmla="*/ 0 h 46"/>
                  <a:gd name="T2" fmla="*/ 38 w 55"/>
                  <a:gd name="T3" fmla="*/ 19 h 46"/>
                  <a:gd name="T4" fmla="*/ 14 w 55"/>
                  <a:gd name="T5" fmla="*/ 30 h 46"/>
                  <a:gd name="T6" fmla="*/ 0 w 55"/>
                  <a:gd name="T7" fmla="*/ 26 h 46"/>
                  <a:gd name="T8" fmla="*/ 26 w 55"/>
                  <a:gd name="T9" fmla="*/ 46 h 46"/>
                  <a:gd name="T10" fmla="*/ 31 w 55"/>
                  <a:gd name="T11" fmla="*/ 45 h 46"/>
                  <a:gd name="T12" fmla="*/ 53 w 55"/>
                  <a:gd name="T13" fmla="*/ 14 h 46"/>
                  <a:gd name="T14" fmla="*/ 46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46" y="0"/>
                    </a:moveTo>
                    <a:cubicBezTo>
                      <a:pt x="45" y="6"/>
                      <a:pt x="43" y="13"/>
                      <a:pt x="38" y="19"/>
                    </a:cubicBezTo>
                    <a:cubicBezTo>
                      <a:pt x="32" y="26"/>
                      <a:pt x="23" y="30"/>
                      <a:pt x="14" y="30"/>
                    </a:cubicBezTo>
                    <a:cubicBezTo>
                      <a:pt x="9" y="30"/>
                      <a:pt x="4" y="28"/>
                      <a:pt x="0" y="26"/>
                    </a:cubicBezTo>
                    <a:cubicBezTo>
                      <a:pt x="3" y="38"/>
                      <a:pt x="14" y="46"/>
                      <a:pt x="26" y="46"/>
                    </a:cubicBezTo>
                    <a:cubicBezTo>
                      <a:pt x="28" y="46"/>
                      <a:pt x="29" y="46"/>
                      <a:pt x="31" y="45"/>
                    </a:cubicBezTo>
                    <a:cubicBezTo>
                      <a:pt x="46" y="43"/>
                      <a:pt x="55" y="28"/>
                      <a:pt x="53" y="14"/>
                    </a:cubicBezTo>
                    <a:cubicBezTo>
                      <a:pt x="52" y="8"/>
                      <a:pt x="49" y="4"/>
                      <a:pt x="4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333"/>
              <p:cNvSpPr>
                <a:spLocks/>
              </p:cNvSpPr>
              <p:nvPr/>
            </p:nvSpPr>
            <p:spPr bwMode="auto">
              <a:xfrm>
                <a:off x="3395" y="2502"/>
                <a:ext cx="82" cy="63"/>
              </a:xfrm>
              <a:custGeom>
                <a:avLst/>
                <a:gdLst>
                  <a:gd name="T0" fmla="*/ 37 w 48"/>
                  <a:gd name="T1" fmla="*/ 0 h 37"/>
                  <a:gd name="T2" fmla="*/ 2 w 48"/>
                  <a:gd name="T3" fmla="*/ 16 h 37"/>
                  <a:gd name="T4" fmla="*/ 1 w 48"/>
                  <a:gd name="T5" fmla="*/ 30 h 37"/>
                  <a:gd name="T6" fmla="*/ 2 w 48"/>
                  <a:gd name="T7" fmla="*/ 33 h 37"/>
                  <a:gd name="T8" fmla="*/ 16 w 48"/>
                  <a:gd name="T9" fmla="*/ 37 h 37"/>
                  <a:gd name="T10" fmla="*/ 40 w 48"/>
                  <a:gd name="T11" fmla="*/ 26 h 37"/>
                  <a:gd name="T12" fmla="*/ 48 w 48"/>
                  <a:gd name="T13" fmla="*/ 7 h 37"/>
                  <a:gd name="T14" fmla="*/ 37 w 48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37">
                    <a:moveTo>
                      <a:pt x="37" y="0"/>
                    </a:moveTo>
                    <a:cubicBezTo>
                      <a:pt x="28" y="9"/>
                      <a:pt x="16" y="14"/>
                      <a:pt x="2" y="16"/>
                    </a:cubicBezTo>
                    <a:cubicBezTo>
                      <a:pt x="1" y="20"/>
                      <a:pt x="0" y="25"/>
                      <a:pt x="1" y="30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6" y="35"/>
                      <a:pt x="11" y="37"/>
                      <a:pt x="16" y="37"/>
                    </a:cubicBezTo>
                    <a:cubicBezTo>
                      <a:pt x="25" y="37"/>
                      <a:pt x="34" y="33"/>
                      <a:pt x="40" y="26"/>
                    </a:cubicBezTo>
                    <a:cubicBezTo>
                      <a:pt x="45" y="20"/>
                      <a:pt x="47" y="13"/>
                      <a:pt x="48" y="7"/>
                    </a:cubicBezTo>
                    <a:cubicBezTo>
                      <a:pt x="45" y="4"/>
                      <a:pt x="41" y="1"/>
                      <a:pt x="3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334"/>
              <p:cNvSpPr>
                <a:spLocks/>
              </p:cNvSpPr>
              <p:nvPr/>
            </p:nvSpPr>
            <p:spPr bwMode="auto">
              <a:xfrm>
                <a:off x="3398" y="2498"/>
                <a:ext cx="60" cy="31"/>
              </a:xfrm>
              <a:custGeom>
                <a:avLst/>
                <a:gdLst>
                  <a:gd name="T0" fmla="*/ 26 w 35"/>
                  <a:gd name="T1" fmla="*/ 0 h 18"/>
                  <a:gd name="T2" fmla="*/ 21 w 35"/>
                  <a:gd name="T3" fmla="*/ 1 h 18"/>
                  <a:gd name="T4" fmla="*/ 0 w 35"/>
                  <a:gd name="T5" fmla="*/ 18 h 18"/>
                  <a:gd name="T6" fmla="*/ 35 w 35"/>
                  <a:gd name="T7" fmla="*/ 2 h 18"/>
                  <a:gd name="T8" fmla="*/ 26 w 3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26" y="0"/>
                    </a:moveTo>
                    <a:cubicBezTo>
                      <a:pt x="24" y="0"/>
                      <a:pt x="23" y="0"/>
                      <a:pt x="21" y="1"/>
                    </a:cubicBezTo>
                    <a:cubicBezTo>
                      <a:pt x="11" y="2"/>
                      <a:pt x="4" y="9"/>
                      <a:pt x="0" y="18"/>
                    </a:cubicBezTo>
                    <a:cubicBezTo>
                      <a:pt x="14" y="16"/>
                      <a:pt x="26" y="11"/>
                      <a:pt x="35" y="2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335"/>
              <p:cNvSpPr>
                <a:spLocks/>
              </p:cNvSpPr>
              <p:nvPr/>
            </p:nvSpPr>
            <p:spPr bwMode="auto">
              <a:xfrm>
                <a:off x="3318" y="2227"/>
                <a:ext cx="37" cy="43"/>
              </a:xfrm>
              <a:custGeom>
                <a:avLst/>
                <a:gdLst>
                  <a:gd name="T0" fmla="*/ 8 w 22"/>
                  <a:gd name="T1" fmla="*/ 0 h 25"/>
                  <a:gd name="T2" fmla="*/ 5 w 22"/>
                  <a:gd name="T3" fmla="*/ 0 h 25"/>
                  <a:gd name="T4" fmla="*/ 0 w 22"/>
                  <a:gd name="T5" fmla="*/ 2 h 25"/>
                  <a:gd name="T6" fmla="*/ 14 w 22"/>
                  <a:gd name="T7" fmla="*/ 21 h 25"/>
                  <a:gd name="T8" fmla="*/ 14 w 22"/>
                  <a:gd name="T9" fmla="*/ 25 h 25"/>
                  <a:gd name="T10" fmla="*/ 21 w 22"/>
                  <a:gd name="T11" fmla="*/ 11 h 25"/>
                  <a:gd name="T12" fmla="*/ 8 w 22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5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7" y="6"/>
                      <a:pt x="12" y="13"/>
                      <a:pt x="14" y="21"/>
                    </a:cubicBezTo>
                    <a:cubicBezTo>
                      <a:pt x="14" y="22"/>
                      <a:pt x="14" y="24"/>
                      <a:pt x="14" y="25"/>
                    </a:cubicBezTo>
                    <a:cubicBezTo>
                      <a:pt x="19" y="22"/>
                      <a:pt x="22" y="17"/>
                      <a:pt x="21" y="11"/>
                    </a:cubicBezTo>
                    <a:cubicBezTo>
                      <a:pt x="20" y="5"/>
                      <a:pt x="14" y="0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336"/>
              <p:cNvSpPr>
                <a:spLocks/>
              </p:cNvSpPr>
              <p:nvPr/>
            </p:nvSpPr>
            <p:spPr bwMode="auto">
              <a:xfrm>
                <a:off x="3307" y="2230"/>
                <a:ext cx="35" cy="43"/>
              </a:xfrm>
              <a:custGeom>
                <a:avLst/>
                <a:gdLst>
                  <a:gd name="T0" fmla="*/ 6 w 20"/>
                  <a:gd name="T1" fmla="*/ 0 h 25"/>
                  <a:gd name="T2" fmla="*/ 1 w 20"/>
                  <a:gd name="T3" fmla="*/ 14 h 25"/>
                  <a:gd name="T4" fmla="*/ 14 w 20"/>
                  <a:gd name="T5" fmla="*/ 25 h 25"/>
                  <a:gd name="T6" fmla="*/ 16 w 20"/>
                  <a:gd name="T7" fmla="*/ 24 h 25"/>
                  <a:gd name="T8" fmla="*/ 20 w 20"/>
                  <a:gd name="T9" fmla="*/ 23 h 25"/>
                  <a:gd name="T10" fmla="*/ 20 w 20"/>
                  <a:gd name="T11" fmla="*/ 19 h 25"/>
                  <a:gd name="T12" fmla="*/ 6 w 20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5">
                    <a:moveTo>
                      <a:pt x="6" y="0"/>
                    </a:moveTo>
                    <a:cubicBezTo>
                      <a:pt x="2" y="3"/>
                      <a:pt x="0" y="8"/>
                      <a:pt x="1" y="14"/>
                    </a:cubicBezTo>
                    <a:cubicBezTo>
                      <a:pt x="2" y="20"/>
                      <a:pt x="7" y="25"/>
                      <a:pt x="14" y="25"/>
                    </a:cubicBezTo>
                    <a:cubicBezTo>
                      <a:pt x="15" y="25"/>
                      <a:pt x="15" y="25"/>
                      <a:pt x="16" y="24"/>
                    </a:cubicBezTo>
                    <a:cubicBezTo>
                      <a:pt x="18" y="24"/>
                      <a:pt x="19" y="24"/>
                      <a:pt x="20" y="23"/>
                    </a:cubicBezTo>
                    <a:cubicBezTo>
                      <a:pt x="20" y="22"/>
                      <a:pt x="20" y="20"/>
                      <a:pt x="20" y="19"/>
                    </a:cubicBezTo>
                    <a:cubicBezTo>
                      <a:pt x="18" y="11"/>
                      <a:pt x="13" y="4"/>
                      <a:pt x="6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337"/>
              <p:cNvSpPr>
                <a:spLocks/>
              </p:cNvSpPr>
              <p:nvPr/>
            </p:nvSpPr>
            <p:spPr bwMode="auto">
              <a:xfrm>
                <a:off x="3290" y="2496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6 w 15"/>
                  <a:gd name="T3" fmla="*/ 0 h 14"/>
                  <a:gd name="T4" fmla="*/ 0 w 15"/>
                  <a:gd name="T5" fmla="*/ 8 h 14"/>
                  <a:gd name="T6" fmla="*/ 7 w 15"/>
                  <a:gd name="T7" fmla="*/ 14 h 14"/>
                  <a:gd name="T8" fmla="*/ 9 w 15"/>
                  <a:gd name="T9" fmla="*/ 14 h 14"/>
                  <a:gd name="T10" fmla="*/ 14 w 15"/>
                  <a:gd name="T11" fmla="*/ 6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1"/>
                      <a:pt x="4" y="14"/>
                      <a:pt x="7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12" y="13"/>
                      <a:pt x="15" y="9"/>
                      <a:pt x="14" y="6"/>
                    </a:cubicBezTo>
                    <a:cubicBezTo>
                      <a:pt x="14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338"/>
              <p:cNvSpPr>
                <a:spLocks/>
              </p:cNvSpPr>
              <p:nvPr/>
            </p:nvSpPr>
            <p:spPr bwMode="auto">
              <a:xfrm>
                <a:off x="3640" y="2176"/>
                <a:ext cx="70" cy="65"/>
              </a:xfrm>
              <a:custGeom>
                <a:avLst/>
                <a:gdLst>
                  <a:gd name="T0" fmla="*/ 21 w 41"/>
                  <a:gd name="T1" fmla="*/ 0 h 38"/>
                  <a:gd name="T2" fmla="*/ 17 w 41"/>
                  <a:gd name="T3" fmla="*/ 1 h 38"/>
                  <a:gd name="T4" fmla="*/ 2 w 41"/>
                  <a:gd name="T5" fmla="*/ 22 h 38"/>
                  <a:gd name="T6" fmla="*/ 21 w 41"/>
                  <a:gd name="T7" fmla="*/ 38 h 38"/>
                  <a:gd name="T8" fmla="*/ 24 w 41"/>
                  <a:gd name="T9" fmla="*/ 37 h 38"/>
                  <a:gd name="T10" fmla="*/ 39 w 41"/>
                  <a:gd name="T11" fmla="*/ 16 h 38"/>
                  <a:gd name="T12" fmla="*/ 21 w 41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8">
                    <a:moveTo>
                      <a:pt x="21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4" y="31"/>
                      <a:pt x="12" y="38"/>
                      <a:pt x="21" y="38"/>
                    </a:cubicBezTo>
                    <a:cubicBezTo>
                      <a:pt x="22" y="38"/>
                      <a:pt x="23" y="38"/>
                      <a:pt x="24" y="37"/>
                    </a:cubicBezTo>
                    <a:cubicBezTo>
                      <a:pt x="34" y="36"/>
                      <a:pt x="41" y="26"/>
                      <a:pt x="39" y="16"/>
                    </a:cubicBezTo>
                    <a:cubicBezTo>
                      <a:pt x="37" y="7"/>
                      <a:pt x="29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339"/>
              <p:cNvSpPr>
                <a:spLocks/>
              </p:cNvSpPr>
              <p:nvPr/>
            </p:nvSpPr>
            <p:spPr bwMode="auto">
              <a:xfrm>
                <a:off x="3907" y="2670"/>
                <a:ext cx="101" cy="87"/>
              </a:xfrm>
              <a:custGeom>
                <a:avLst/>
                <a:gdLst>
                  <a:gd name="T0" fmla="*/ 29 w 59"/>
                  <a:gd name="T1" fmla="*/ 0 h 51"/>
                  <a:gd name="T2" fmla="*/ 17 w 59"/>
                  <a:gd name="T3" fmla="*/ 3 h 51"/>
                  <a:gd name="T4" fmla="*/ 7 w 59"/>
                  <a:gd name="T5" fmla="*/ 38 h 51"/>
                  <a:gd name="T6" fmla="*/ 29 w 59"/>
                  <a:gd name="T7" fmla="*/ 51 h 51"/>
                  <a:gd name="T8" fmla="*/ 42 w 59"/>
                  <a:gd name="T9" fmla="*/ 48 h 51"/>
                  <a:gd name="T10" fmla="*/ 52 w 59"/>
                  <a:gd name="T11" fmla="*/ 13 h 51"/>
                  <a:gd name="T12" fmla="*/ 29 w 59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1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4" y="10"/>
                      <a:pt x="0" y="26"/>
                      <a:pt x="7" y="38"/>
                    </a:cubicBezTo>
                    <a:cubicBezTo>
                      <a:pt x="12" y="47"/>
                      <a:pt x="21" y="51"/>
                      <a:pt x="29" y="51"/>
                    </a:cubicBezTo>
                    <a:cubicBezTo>
                      <a:pt x="34" y="51"/>
                      <a:pt x="38" y="50"/>
                      <a:pt x="42" y="48"/>
                    </a:cubicBezTo>
                    <a:cubicBezTo>
                      <a:pt x="54" y="41"/>
                      <a:pt x="59" y="25"/>
                      <a:pt x="52" y="13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340"/>
              <p:cNvSpPr>
                <a:spLocks/>
              </p:cNvSpPr>
              <p:nvPr/>
            </p:nvSpPr>
            <p:spPr bwMode="auto">
              <a:xfrm>
                <a:off x="3879" y="2858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10 w 36"/>
                  <a:gd name="T3" fmla="*/ 3 h 32"/>
                  <a:gd name="T4" fmla="*/ 4 w 36"/>
                  <a:gd name="T5" fmla="*/ 24 h 32"/>
                  <a:gd name="T6" fmla="*/ 18 w 36"/>
                  <a:gd name="T7" fmla="*/ 32 h 32"/>
                  <a:gd name="T8" fmla="*/ 25 w 36"/>
                  <a:gd name="T9" fmla="*/ 30 h 32"/>
                  <a:gd name="T10" fmla="*/ 31 w 36"/>
                  <a:gd name="T11" fmla="*/ 8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5" y="0"/>
                      <a:pt x="12" y="1"/>
                      <a:pt x="10" y="3"/>
                    </a:cubicBezTo>
                    <a:cubicBezTo>
                      <a:pt x="2" y="7"/>
                      <a:pt x="0" y="16"/>
                      <a:pt x="4" y="24"/>
                    </a:cubicBezTo>
                    <a:cubicBezTo>
                      <a:pt x="7" y="29"/>
                      <a:pt x="12" y="32"/>
                      <a:pt x="18" y="32"/>
                    </a:cubicBezTo>
                    <a:cubicBezTo>
                      <a:pt x="20" y="32"/>
                      <a:pt x="23" y="31"/>
                      <a:pt x="25" y="30"/>
                    </a:cubicBezTo>
                    <a:cubicBezTo>
                      <a:pt x="33" y="25"/>
                      <a:pt x="36" y="16"/>
                      <a:pt x="31" y="8"/>
                    </a:cubicBezTo>
                    <a:cubicBezTo>
                      <a:pt x="28" y="3"/>
                      <a:pt x="23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341"/>
              <p:cNvSpPr>
                <a:spLocks noEditPoints="1"/>
              </p:cNvSpPr>
              <p:nvPr/>
            </p:nvSpPr>
            <p:spPr bwMode="auto">
              <a:xfrm>
                <a:off x="3684" y="2726"/>
                <a:ext cx="127" cy="112"/>
              </a:xfrm>
              <a:custGeom>
                <a:avLst/>
                <a:gdLst>
                  <a:gd name="T0" fmla="*/ 24 w 74"/>
                  <a:gd name="T1" fmla="*/ 2 h 65"/>
                  <a:gd name="T2" fmla="*/ 22 w 74"/>
                  <a:gd name="T3" fmla="*/ 3 h 65"/>
                  <a:gd name="T4" fmla="*/ 10 w 74"/>
                  <a:gd name="T5" fmla="*/ 50 h 65"/>
                  <a:gd name="T6" fmla="*/ 27 w 74"/>
                  <a:gd name="T7" fmla="*/ 65 h 65"/>
                  <a:gd name="T8" fmla="*/ 36 w 74"/>
                  <a:gd name="T9" fmla="*/ 36 h 65"/>
                  <a:gd name="T10" fmla="*/ 39 w 74"/>
                  <a:gd name="T11" fmla="*/ 34 h 65"/>
                  <a:gd name="T12" fmla="*/ 37 w 74"/>
                  <a:gd name="T13" fmla="*/ 34 h 65"/>
                  <a:gd name="T14" fmla="*/ 25 w 74"/>
                  <a:gd name="T15" fmla="*/ 29 h 65"/>
                  <a:gd name="T16" fmla="*/ 23 w 74"/>
                  <a:gd name="T17" fmla="*/ 3 h 65"/>
                  <a:gd name="T18" fmla="*/ 24 w 74"/>
                  <a:gd name="T19" fmla="*/ 2 h 65"/>
                  <a:gd name="T20" fmla="*/ 48 w 74"/>
                  <a:gd name="T21" fmla="*/ 0 h 65"/>
                  <a:gd name="T22" fmla="*/ 50 w 74"/>
                  <a:gd name="T23" fmla="*/ 1 h 65"/>
                  <a:gd name="T24" fmla="*/ 52 w 74"/>
                  <a:gd name="T25" fmla="*/ 27 h 65"/>
                  <a:gd name="T26" fmla="*/ 50 w 74"/>
                  <a:gd name="T27" fmla="*/ 29 h 65"/>
                  <a:gd name="T28" fmla="*/ 56 w 74"/>
                  <a:gd name="T29" fmla="*/ 29 h 65"/>
                  <a:gd name="T30" fmla="*/ 74 w 74"/>
                  <a:gd name="T31" fmla="*/ 35 h 65"/>
                  <a:gd name="T32" fmla="*/ 69 w 74"/>
                  <a:gd name="T33" fmla="*/ 16 h 65"/>
                  <a:gd name="T34" fmla="*/ 48 w 74"/>
                  <a:gd name="T3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65">
                    <a:moveTo>
                      <a:pt x="24" y="2"/>
                    </a:moveTo>
                    <a:cubicBezTo>
                      <a:pt x="23" y="3"/>
                      <a:pt x="23" y="3"/>
                      <a:pt x="22" y="3"/>
                    </a:cubicBezTo>
                    <a:cubicBezTo>
                      <a:pt x="6" y="12"/>
                      <a:pt x="0" y="34"/>
                      <a:pt x="10" y="50"/>
                    </a:cubicBezTo>
                    <a:cubicBezTo>
                      <a:pt x="14" y="57"/>
                      <a:pt x="20" y="62"/>
                      <a:pt x="27" y="65"/>
                    </a:cubicBezTo>
                    <a:cubicBezTo>
                      <a:pt x="25" y="55"/>
                      <a:pt x="28" y="43"/>
                      <a:pt x="36" y="36"/>
                    </a:cubicBezTo>
                    <a:cubicBezTo>
                      <a:pt x="37" y="35"/>
                      <a:pt x="38" y="35"/>
                      <a:pt x="39" y="34"/>
                    </a:cubicBezTo>
                    <a:cubicBezTo>
                      <a:pt x="38" y="34"/>
                      <a:pt x="38" y="34"/>
                      <a:pt x="37" y="34"/>
                    </a:cubicBezTo>
                    <a:cubicBezTo>
                      <a:pt x="33" y="34"/>
                      <a:pt x="29" y="32"/>
                      <a:pt x="25" y="29"/>
                    </a:cubicBezTo>
                    <a:cubicBezTo>
                      <a:pt x="17" y="23"/>
                      <a:pt x="16" y="11"/>
                      <a:pt x="23" y="3"/>
                    </a:cubicBezTo>
                    <a:cubicBezTo>
                      <a:pt x="23" y="3"/>
                      <a:pt x="23" y="3"/>
                      <a:pt x="24" y="2"/>
                    </a:cubicBezTo>
                    <a:moveTo>
                      <a:pt x="48" y="0"/>
                    </a:moveTo>
                    <a:cubicBezTo>
                      <a:pt x="48" y="0"/>
                      <a:pt x="49" y="0"/>
                      <a:pt x="50" y="1"/>
                    </a:cubicBezTo>
                    <a:cubicBezTo>
                      <a:pt x="57" y="8"/>
                      <a:pt x="58" y="20"/>
                      <a:pt x="52" y="27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52" y="29"/>
                      <a:pt x="54" y="29"/>
                      <a:pt x="56" y="29"/>
                    </a:cubicBezTo>
                    <a:cubicBezTo>
                      <a:pt x="62" y="29"/>
                      <a:pt x="68" y="31"/>
                      <a:pt x="74" y="35"/>
                    </a:cubicBezTo>
                    <a:cubicBezTo>
                      <a:pt x="74" y="28"/>
                      <a:pt x="73" y="22"/>
                      <a:pt x="69" y="16"/>
                    </a:cubicBezTo>
                    <a:cubicBezTo>
                      <a:pt x="64" y="7"/>
                      <a:pt x="56" y="2"/>
                      <a:pt x="4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342"/>
              <p:cNvSpPr>
                <a:spLocks/>
              </p:cNvSpPr>
              <p:nvPr/>
            </p:nvSpPr>
            <p:spPr bwMode="auto">
              <a:xfrm>
                <a:off x="3711" y="2725"/>
                <a:ext cx="72" cy="60"/>
              </a:xfrm>
              <a:custGeom>
                <a:avLst/>
                <a:gdLst>
                  <a:gd name="T0" fmla="*/ 23 w 42"/>
                  <a:gd name="T1" fmla="*/ 0 h 35"/>
                  <a:gd name="T2" fmla="*/ 8 w 42"/>
                  <a:gd name="T3" fmla="*/ 3 h 35"/>
                  <a:gd name="T4" fmla="*/ 7 w 42"/>
                  <a:gd name="T5" fmla="*/ 4 h 35"/>
                  <a:gd name="T6" fmla="*/ 9 w 42"/>
                  <a:gd name="T7" fmla="*/ 30 h 35"/>
                  <a:gd name="T8" fmla="*/ 21 w 42"/>
                  <a:gd name="T9" fmla="*/ 35 h 35"/>
                  <a:gd name="T10" fmla="*/ 23 w 42"/>
                  <a:gd name="T11" fmla="*/ 35 h 35"/>
                  <a:gd name="T12" fmla="*/ 34 w 42"/>
                  <a:gd name="T13" fmla="*/ 30 h 35"/>
                  <a:gd name="T14" fmla="*/ 36 w 42"/>
                  <a:gd name="T15" fmla="*/ 28 h 35"/>
                  <a:gd name="T16" fmla="*/ 34 w 42"/>
                  <a:gd name="T17" fmla="*/ 2 h 35"/>
                  <a:gd name="T18" fmla="*/ 32 w 42"/>
                  <a:gd name="T19" fmla="*/ 1 h 35"/>
                  <a:gd name="T20" fmla="*/ 23 w 4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5">
                    <a:moveTo>
                      <a:pt x="23" y="0"/>
                    </a:moveTo>
                    <a:cubicBezTo>
                      <a:pt x="18" y="0"/>
                      <a:pt x="13" y="1"/>
                      <a:pt x="8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0" y="12"/>
                      <a:pt x="1" y="24"/>
                      <a:pt x="9" y="30"/>
                    </a:cubicBezTo>
                    <a:cubicBezTo>
                      <a:pt x="13" y="33"/>
                      <a:pt x="17" y="35"/>
                      <a:pt x="21" y="35"/>
                    </a:cubicBezTo>
                    <a:cubicBezTo>
                      <a:pt x="22" y="35"/>
                      <a:pt x="22" y="35"/>
                      <a:pt x="23" y="35"/>
                    </a:cubicBezTo>
                    <a:cubicBezTo>
                      <a:pt x="26" y="33"/>
                      <a:pt x="30" y="31"/>
                      <a:pt x="34" y="30"/>
                    </a:cubicBezTo>
                    <a:cubicBezTo>
                      <a:pt x="34" y="30"/>
                      <a:pt x="35" y="29"/>
                      <a:pt x="36" y="28"/>
                    </a:cubicBezTo>
                    <a:cubicBezTo>
                      <a:pt x="42" y="21"/>
                      <a:pt x="41" y="9"/>
                      <a:pt x="34" y="2"/>
                    </a:cubicBezTo>
                    <a:cubicBezTo>
                      <a:pt x="33" y="1"/>
                      <a:pt x="32" y="1"/>
                      <a:pt x="32" y="1"/>
                    </a:cubicBezTo>
                    <a:cubicBezTo>
                      <a:pt x="29" y="0"/>
                      <a:pt x="26" y="0"/>
                      <a:pt x="2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343"/>
              <p:cNvSpPr>
                <a:spLocks/>
              </p:cNvSpPr>
              <p:nvPr/>
            </p:nvSpPr>
            <p:spPr bwMode="auto">
              <a:xfrm>
                <a:off x="3727" y="2776"/>
                <a:ext cx="84" cy="65"/>
              </a:xfrm>
              <a:custGeom>
                <a:avLst/>
                <a:gdLst>
                  <a:gd name="T0" fmla="*/ 31 w 49"/>
                  <a:gd name="T1" fmla="*/ 0 h 38"/>
                  <a:gd name="T2" fmla="*/ 25 w 49"/>
                  <a:gd name="T3" fmla="*/ 0 h 38"/>
                  <a:gd name="T4" fmla="*/ 14 w 49"/>
                  <a:gd name="T5" fmla="*/ 5 h 38"/>
                  <a:gd name="T6" fmla="*/ 11 w 49"/>
                  <a:gd name="T7" fmla="*/ 7 h 38"/>
                  <a:gd name="T8" fmla="*/ 2 w 49"/>
                  <a:gd name="T9" fmla="*/ 36 h 38"/>
                  <a:gd name="T10" fmla="*/ 15 w 49"/>
                  <a:gd name="T11" fmla="*/ 38 h 38"/>
                  <a:gd name="T12" fmla="*/ 32 w 49"/>
                  <a:gd name="T13" fmla="*/ 34 h 38"/>
                  <a:gd name="T14" fmla="*/ 49 w 49"/>
                  <a:gd name="T15" fmla="*/ 6 h 38"/>
                  <a:gd name="T16" fmla="*/ 31 w 4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8">
                    <a:moveTo>
                      <a:pt x="31" y="0"/>
                    </a:moveTo>
                    <a:cubicBezTo>
                      <a:pt x="29" y="0"/>
                      <a:pt x="27" y="0"/>
                      <a:pt x="25" y="0"/>
                    </a:cubicBezTo>
                    <a:cubicBezTo>
                      <a:pt x="22" y="3"/>
                      <a:pt x="18" y="5"/>
                      <a:pt x="14" y="5"/>
                    </a:cubicBezTo>
                    <a:cubicBezTo>
                      <a:pt x="13" y="6"/>
                      <a:pt x="12" y="6"/>
                      <a:pt x="11" y="7"/>
                    </a:cubicBezTo>
                    <a:cubicBezTo>
                      <a:pt x="3" y="14"/>
                      <a:pt x="0" y="26"/>
                      <a:pt x="2" y="36"/>
                    </a:cubicBezTo>
                    <a:cubicBezTo>
                      <a:pt x="6" y="37"/>
                      <a:pt x="10" y="38"/>
                      <a:pt x="15" y="38"/>
                    </a:cubicBezTo>
                    <a:cubicBezTo>
                      <a:pt x="20" y="38"/>
                      <a:pt x="26" y="37"/>
                      <a:pt x="32" y="34"/>
                    </a:cubicBezTo>
                    <a:cubicBezTo>
                      <a:pt x="42" y="28"/>
                      <a:pt x="48" y="17"/>
                      <a:pt x="49" y="6"/>
                    </a:cubicBezTo>
                    <a:cubicBezTo>
                      <a:pt x="43" y="2"/>
                      <a:pt x="37" y="0"/>
                      <a:pt x="3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344"/>
              <p:cNvSpPr>
                <a:spLocks/>
              </p:cNvSpPr>
              <p:nvPr/>
            </p:nvSpPr>
            <p:spPr bwMode="auto">
              <a:xfrm>
                <a:off x="3751" y="2776"/>
                <a:ext cx="19" cy="9"/>
              </a:xfrm>
              <a:custGeom>
                <a:avLst/>
                <a:gdLst>
                  <a:gd name="T0" fmla="*/ 11 w 11"/>
                  <a:gd name="T1" fmla="*/ 0 h 5"/>
                  <a:gd name="T2" fmla="*/ 0 w 11"/>
                  <a:gd name="T3" fmla="*/ 5 h 5"/>
                  <a:gd name="T4" fmla="*/ 11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0"/>
                    </a:moveTo>
                    <a:cubicBezTo>
                      <a:pt x="7" y="1"/>
                      <a:pt x="3" y="3"/>
                      <a:pt x="0" y="5"/>
                    </a:cubicBezTo>
                    <a:cubicBezTo>
                      <a:pt x="4" y="5"/>
                      <a:pt x="8" y="3"/>
                      <a:pt x="11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345"/>
              <p:cNvSpPr>
                <a:spLocks/>
              </p:cNvSpPr>
              <p:nvPr/>
            </p:nvSpPr>
            <p:spPr bwMode="auto">
              <a:xfrm>
                <a:off x="3515" y="2843"/>
                <a:ext cx="66" cy="65"/>
              </a:xfrm>
              <a:custGeom>
                <a:avLst/>
                <a:gdLst>
                  <a:gd name="T0" fmla="*/ 21 w 39"/>
                  <a:gd name="T1" fmla="*/ 0 h 38"/>
                  <a:gd name="T2" fmla="*/ 12 w 39"/>
                  <a:gd name="T3" fmla="*/ 3 h 38"/>
                  <a:gd name="T4" fmla="*/ 5 w 39"/>
                  <a:gd name="T5" fmla="*/ 28 h 38"/>
                  <a:gd name="T6" fmla="*/ 21 w 39"/>
                  <a:gd name="T7" fmla="*/ 38 h 38"/>
                  <a:gd name="T8" fmla="*/ 30 w 39"/>
                  <a:gd name="T9" fmla="*/ 35 h 38"/>
                  <a:gd name="T10" fmla="*/ 32 w 39"/>
                  <a:gd name="T11" fmla="*/ 34 h 38"/>
                  <a:gd name="T12" fmla="*/ 39 w 39"/>
                  <a:gd name="T13" fmla="*/ 15 h 38"/>
                  <a:gd name="T14" fmla="*/ 37 w 39"/>
                  <a:gd name="T15" fmla="*/ 10 h 38"/>
                  <a:gd name="T16" fmla="*/ 21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8"/>
                      <a:pt x="21" y="38"/>
                    </a:cubicBezTo>
                    <a:cubicBezTo>
                      <a:pt x="24" y="38"/>
                      <a:pt x="28" y="37"/>
                      <a:pt x="30" y="35"/>
                    </a:cubicBezTo>
                    <a:cubicBezTo>
                      <a:pt x="31" y="35"/>
                      <a:pt x="32" y="34"/>
                      <a:pt x="32" y="34"/>
                    </a:cubicBezTo>
                    <a:cubicBezTo>
                      <a:pt x="33" y="27"/>
                      <a:pt x="35" y="21"/>
                      <a:pt x="39" y="15"/>
                    </a:cubicBezTo>
                    <a:cubicBezTo>
                      <a:pt x="39" y="13"/>
                      <a:pt x="38" y="11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346"/>
              <p:cNvSpPr>
                <a:spLocks/>
              </p:cNvSpPr>
              <p:nvPr/>
            </p:nvSpPr>
            <p:spPr bwMode="auto">
              <a:xfrm>
                <a:off x="3569" y="2869"/>
                <a:ext cx="16" cy="32"/>
              </a:xfrm>
              <a:custGeom>
                <a:avLst/>
                <a:gdLst>
                  <a:gd name="T0" fmla="*/ 7 w 9"/>
                  <a:gd name="T1" fmla="*/ 0 h 19"/>
                  <a:gd name="T2" fmla="*/ 0 w 9"/>
                  <a:gd name="T3" fmla="*/ 19 h 19"/>
                  <a:gd name="T4" fmla="*/ 7 w 9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9">
                    <a:moveTo>
                      <a:pt x="7" y="0"/>
                    </a:moveTo>
                    <a:cubicBezTo>
                      <a:pt x="3" y="6"/>
                      <a:pt x="1" y="12"/>
                      <a:pt x="0" y="19"/>
                    </a:cubicBezTo>
                    <a:cubicBezTo>
                      <a:pt x="6" y="14"/>
                      <a:pt x="9" y="7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347"/>
              <p:cNvSpPr>
                <a:spLocks/>
              </p:cNvSpPr>
              <p:nvPr/>
            </p:nvSpPr>
            <p:spPr bwMode="auto">
              <a:xfrm>
                <a:off x="3670" y="2570"/>
                <a:ext cx="103" cy="81"/>
              </a:xfrm>
              <a:custGeom>
                <a:avLst/>
                <a:gdLst>
                  <a:gd name="T0" fmla="*/ 12 w 60"/>
                  <a:gd name="T1" fmla="*/ 0 h 47"/>
                  <a:gd name="T2" fmla="*/ 7 w 60"/>
                  <a:gd name="T3" fmla="*/ 34 h 47"/>
                  <a:gd name="T4" fmla="*/ 30 w 60"/>
                  <a:gd name="T5" fmla="*/ 47 h 47"/>
                  <a:gd name="T6" fmla="*/ 43 w 60"/>
                  <a:gd name="T7" fmla="*/ 44 h 47"/>
                  <a:gd name="T8" fmla="*/ 53 w 60"/>
                  <a:gd name="T9" fmla="*/ 8 h 47"/>
                  <a:gd name="T10" fmla="*/ 37 w 60"/>
                  <a:gd name="T11" fmla="*/ 12 h 47"/>
                  <a:gd name="T12" fmla="*/ 16 w 60"/>
                  <a:gd name="T13" fmla="*/ 5 h 47"/>
                  <a:gd name="T14" fmla="*/ 12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12" y="0"/>
                    </a:moveTo>
                    <a:cubicBezTo>
                      <a:pt x="3" y="9"/>
                      <a:pt x="0" y="23"/>
                      <a:pt x="7" y="34"/>
                    </a:cubicBezTo>
                    <a:cubicBezTo>
                      <a:pt x="11" y="42"/>
                      <a:pt x="20" y="47"/>
                      <a:pt x="30" y="47"/>
                    </a:cubicBezTo>
                    <a:cubicBezTo>
                      <a:pt x="34" y="47"/>
                      <a:pt x="39" y="46"/>
                      <a:pt x="43" y="44"/>
                    </a:cubicBezTo>
                    <a:cubicBezTo>
                      <a:pt x="55" y="36"/>
                      <a:pt x="60" y="20"/>
                      <a:pt x="53" y="8"/>
                    </a:cubicBezTo>
                    <a:cubicBezTo>
                      <a:pt x="48" y="11"/>
                      <a:pt x="42" y="12"/>
                      <a:pt x="37" y="12"/>
                    </a:cubicBezTo>
                    <a:cubicBezTo>
                      <a:pt x="29" y="12"/>
                      <a:pt x="22" y="10"/>
                      <a:pt x="16" y="5"/>
                    </a:cubicBezTo>
                    <a:cubicBezTo>
                      <a:pt x="15" y="3"/>
                      <a:pt x="14" y="2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348"/>
              <p:cNvSpPr>
                <a:spLocks/>
              </p:cNvSpPr>
              <p:nvPr/>
            </p:nvSpPr>
            <p:spPr bwMode="auto">
              <a:xfrm>
                <a:off x="3691" y="2560"/>
                <a:ext cx="70" cy="31"/>
              </a:xfrm>
              <a:custGeom>
                <a:avLst/>
                <a:gdLst>
                  <a:gd name="T0" fmla="*/ 17 w 41"/>
                  <a:gd name="T1" fmla="*/ 0 h 18"/>
                  <a:gd name="T2" fmla="*/ 4 w 41"/>
                  <a:gd name="T3" fmla="*/ 4 h 18"/>
                  <a:gd name="T4" fmla="*/ 0 w 41"/>
                  <a:gd name="T5" fmla="*/ 6 h 18"/>
                  <a:gd name="T6" fmla="*/ 4 w 41"/>
                  <a:gd name="T7" fmla="*/ 11 h 18"/>
                  <a:gd name="T8" fmla="*/ 25 w 41"/>
                  <a:gd name="T9" fmla="*/ 18 h 18"/>
                  <a:gd name="T10" fmla="*/ 41 w 41"/>
                  <a:gd name="T11" fmla="*/ 14 h 18"/>
                  <a:gd name="T12" fmla="*/ 41 w 41"/>
                  <a:gd name="T13" fmla="*/ 14 h 18"/>
                  <a:gd name="T14" fmla="*/ 17 w 41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8">
                    <a:moveTo>
                      <a:pt x="17" y="0"/>
                    </a:moveTo>
                    <a:cubicBezTo>
                      <a:pt x="13" y="0"/>
                      <a:pt x="8" y="1"/>
                      <a:pt x="4" y="4"/>
                    </a:cubicBezTo>
                    <a:cubicBezTo>
                      <a:pt x="3" y="5"/>
                      <a:pt x="2" y="5"/>
                      <a:pt x="0" y="6"/>
                    </a:cubicBezTo>
                    <a:cubicBezTo>
                      <a:pt x="2" y="8"/>
                      <a:pt x="3" y="9"/>
                      <a:pt x="4" y="11"/>
                    </a:cubicBezTo>
                    <a:cubicBezTo>
                      <a:pt x="10" y="16"/>
                      <a:pt x="17" y="18"/>
                      <a:pt x="25" y="18"/>
                    </a:cubicBezTo>
                    <a:cubicBezTo>
                      <a:pt x="30" y="18"/>
                      <a:pt x="36" y="17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36" y="5"/>
                      <a:pt x="27" y="0"/>
                      <a:pt x="1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349"/>
              <p:cNvSpPr>
                <a:spLocks/>
              </p:cNvSpPr>
              <p:nvPr/>
            </p:nvSpPr>
            <p:spPr bwMode="auto">
              <a:xfrm>
                <a:off x="3718" y="2925"/>
                <a:ext cx="108" cy="93"/>
              </a:xfrm>
              <a:custGeom>
                <a:avLst/>
                <a:gdLst>
                  <a:gd name="T0" fmla="*/ 31 w 63"/>
                  <a:gd name="T1" fmla="*/ 0 h 54"/>
                  <a:gd name="T2" fmla="*/ 18 w 63"/>
                  <a:gd name="T3" fmla="*/ 3 h 54"/>
                  <a:gd name="T4" fmla="*/ 8 w 63"/>
                  <a:gd name="T5" fmla="*/ 40 h 54"/>
                  <a:gd name="T6" fmla="*/ 8 w 63"/>
                  <a:gd name="T7" fmla="*/ 41 h 54"/>
                  <a:gd name="T8" fmla="*/ 13 w 63"/>
                  <a:gd name="T9" fmla="*/ 46 h 54"/>
                  <a:gd name="T10" fmla="*/ 13 w 63"/>
                  <a:gd name="T11" fmla="*/ 47 h 54"/>
                  <a:gd name="T12" fmla="*/ 32 w 63"/>
                  <a:gd name="T13" fmla="*/ 54 h 54"/>
                  <a:gd name="T14" fmla="*/ 45 w 63"/>
                  <a:gd name="T15" fmla="*/ 50 h 54"/>
                  <a:gd name="T16" fmla="*/ 55 w 63"/>
                  <a:gd name="T17" fmla="*/ 13 h 54"/>
                  <a:gd name="T18" fmla="*/ 31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1"/>
                      <a:pt x="0" y="27"/>
                      <a:pt x="8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0" y="43"/>
                      <a:pt x="12" y="44"/>
                      <a:pt x="13" y="46"/>
                    </a:cubicBezTo>
                    <a:cubicBezTo>
                      <a:pt x="13" y="46"/>
                      <a:pt x="13" y="47"/>
                      <a:pt x="13" y="47"/>
                    </a:cubicBezTo>
                    <a:cubicBezTo>
                      <a:pt x="18" y="52"/>
                      <a:pt x="25" y="54"/>
                      <a:pt x="32" y="54"/>
                    </a:cubicBezTo>
                    <a:cubicBezTo>
                      <a:pt x="36" y="54"/>
                      <a:pt x="41" y="53"/>
                      <a:pt x="45" y="50"/>
                    </a:cubicBezTo>
                    <a:cubicBezTo>
                      <a:pt x="58" y="43"/>
                      <a:pt x="63" y="26"/>
                      <a:pt x="55" y="13"/>
                    </a:cubicBezTo>
                    <a:cubicBezTo>
                      <a:pt x="50" y="4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350"/>
              <p:cNvSpPr>
                <a:spLocks/>
              </p:cNvSpPr>
              <p:nvPr/>
            </p:nvSpPr>
            <p:spPr bwMode="auto">
              <a:xfrm>
                <a:off x="3571" y="2730"/>
                <a:ext cx="21" cy="24"/>
              </a:xfrm>
              <a:custGeom>
                <a:avLst/>
                <a:gdLst>
                  <a:gd name="T0" fmla="*/ 11 w 12"/>
                  <a:gd name="T1" fmla="*/ 0 h 14"/>
                  <a:gd name="T2" fmla="*/ 6 w 12"/>
                  <a:gd name="T3" fmla="*/ 9 h 14"/>
                  <a:gd name="T4" fmla="*/ 0 w 12"/>
                  <a:gd name="T5" fmla="*/ 14 h 14"/>
                  <a:gd name="T6" fmla="*/ 5 w 12"/>
                  <a:gd name="T7" fmla="*/ 12 h 14"/>
                  <a:gd name="T8" fmla="*/ 11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1" y="0"/>
                    </a:moveTo>
                    <a:cubicBezTo>
                      <a:pt x="10" y="3"/>
                      <a:pt x="8" y="6"/>
                      <a:pt x="6" y="9"/>
                    </a:cubicBezTo>
                    <a:cubicBezTo>
                      <a:pt x="4" y="11"/>
                      <a:pt x="2" y="12"/>
                      <a:pt x="0" y="14"/>
                    </a:cubicBezTo>
                    <a:cubicBezTo>
                      <a:pt x="2" y="14"/>
                      <a:pt x="3" y="13"/>
                      <a:pt x="5" y="12"/>
                    </a:cubicBezTo>
                    <a:cubicBezTo>
                      <a:pt x="9" y="10"/>
                      <a:pt x="12" y="5"/>
                      <a:pt x="1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351"/>
              <p:cNvSpPr>
                <a:spLocks/>
              </p:cNvSpPr>
              <p:nvPr/>
            </p:nvSpPr>
            <p:spPr bwMode="auto">
              <a:xfrm>
                <a:off x="3542" y="2709"/>
                <a:ext cx="48" cy="45"/>
              </a:xfrm>
              <a:custGeom>
                <a:avLst/>
                <a:gdLst>
                  <a:gd name="T0" fmla="*/ 15 w 28"/>
                  <a:gd name="T1" fmla="*/ 0 h 26"/>
                  <a:gd name="T2" fmla="*/ 9 w 28"/>
                  <a:gd name="T3" fmla="*/ 1 h 26"/>
                  <a:gd name="T4" fmla="*/ 4 w 28"/>
                  <a:gd name="T5" fmla="*/ 19 h 26"/>
                  <a:gd name="T6" fmla="*/ 15 w 28"/>
                  <a:gd name="T7" fmla="*/ 26 h 26"/>
                  <a:gd name="T8" fmla="*/ 17 w 28"/>
                  <a:gd name="T9" fmla="*/ 26 h 26"/>
                  <a:gd name="T10" fmla="*/ 23 w 28"/>
                  <a:gd name="T11" fmla="*/ 21 h 26"/>
                  <a:gd name="T12" fmla="*/ 28 w 28"/>
                  <a:gd name="T13" fmla="*/ 12 h 26"/>
                  <a:gd name="T14" fmla="*/ 27 w 28"/>
                  <a:gd name="T15" fmla="*/ 6 h 26"/>
                  <a:gd name="T16" fmla="*/ 15 w 28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6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2" y="5"/>
                      <a:pt x="0" y="13"/>
                      <a:pt x="4" y="19"/>
                    </a:cubicBezTo>
                    <a:cubicBezTo>
                      <a:pt x="6" y="24"/>
                      <a:pt x="11" y="26"/>
                      <a:pt x="15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4"/>
                      <a:pt x="21" y="23"/>
                      <a:pt x="23" y="21"/>
                    </a:cubicBezTo>
                    <a:cubicBezTo>
                      <a:pt x="25" y="18"/>
                      <a:pt x="27" y="15"/>
                      <a:pt x="28" y="12"/>
                    </a:cubicBezTo>
                    <a:cubicBezTo>
                      <a:pt x="28" y="10"/>
                      <a:pt x="28" y="8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352"/>
              <p:cNvSpPr>
                <a:spLocks/>
              </p:cNvSpPr>
              <p:nvPr/>
            </p:nvSpPr>
            <p:spPr bwMode="auto">
              <a:xfrm>
                <a:off x="3616" y="2975"/>
                <a:ext cx="24" cy="21"/>
              </a:xfrm>
              <a:custGeom>
                <a:avLst/>
                <a:gdLst>
                  <a:gd name="T0" fmla="*/ 2 w 14"/>
                  <a:gd name="T1" fmla="*/ 0 h 12"/>
                  <a:gd name="T2" fmla="*/ 1 w 14"/>
                  <a:gd name="T3" fmla="*/ 8 h 12"/>
                  <a:gd name="T4" fmla="*/ 7 w 14"/>
                  <a:gd name="T5" fmla="*/ 12 h 12"/>
                  <a:gd name="T6" fmla="*/ 11 w 14"/>
                  <a:gd name="T7" fmla="*/ 11 h 12"/>
                  <a:gd name="T8" fmla="*/ 14 w 14"/>
                  <a:gd name="T9" fmla="*/ 5 h 12"/>
                  <a:gd name="T10" fmla="*/ 2 w 1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2">
                    <a:moveTo>
                      <a:pt x="2" y="0"/>
                    </a:moveTo>
                    <a:cubicBezTo>
                      <a:pt x="0" y="2"/>
                      <a:pt x="0" y="6"/>
                      <a:pt x="1" y="8"/>
                    </a:cubicBezTo>
                    <a:cubicBezTo>
                      <a:pt x="3" y="11"/>
                      <a:pt x="5" y="12"/>
                      <a:pt x="7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3" y="10"/>
                      <a:pt x="14" y="7"/>
                      <a:pt x="14" y="5"/>
                    </a:cubicBezTo>
                    <a:cubicBezTo>
                      <a:pt x="10" y="5"/>
                      <a:pt x="6" y="3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353"/>
              <p:cNvSpPr>
                <a:spLocks/>
              </p:cNvSpPr>
              <p:nvPr/>
            </p:nvSpPr>
            <p:spPr bwMode="auto">
              <a:xfrm>
                <a:off x="3619" y="2972"/>
                <a:ext cx="21" cy="12"/>
              </a:xfrm>
              <a:custGeom>
                <a:avLst/>
                <a:gdLst>
                  <a:gd name="T0" fmla="*/ 5 w 12"/>
                  <a:gd name="T1" fmla="*/ 0 h 7"/>
                  <a:gd name="T2" fmla="*/ 2 w 12"/>
                  <a:gd name="T3" fmla="*/ 1 h 7"/>
                  <a:gd name="T4" fmla="*/ 0 w 12"/>
                  <a:gd name="T5" fmla="*/ 2 h 7"/>
                  <a:gd name="T6" fmla="*/ 12 w 12"/>
                  <a:gd name="T7" fmla="*/ 7 h 7"/>
                  <a:gd name="T8" fmla="*/ 11 w 12"/>
                  <a:gd name="T9" fmla="*/ 3 h 7"/>
                  <a:gd name="T10" fmla="*/ 5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4" y="5"/>
                      <a:pt x="8" y="7"/>
                      <a:pt x="12" y="7"/>
                    </a:cubicBezTo>
                    <a:cubicBezTo>
                      <a:pt x="12" y="6"/>
                      <a:pt x="12" y="4"/>
                      <a:pt x="11" y="3"/>
                    </a:cubicBezTo>
                    <a:cubicBezTo>
                      <a:pt x="10" y="1"/>
                      <a:pt x="8" y="0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354"/>
              <p:cNvSpPr>
                <a:spLocks/>
              </p:cNvSpPr>
              <p:nvPr/>
            </p:nvSpPr>
            <p:spPr bwMode="auto">
              <a:xfrm>
                <a:off x="3842" y="254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3 h 38"/>
                  <a:gd name="T4" fmla="*/ 5 w 42"/>
                  <a:gd name="T5" fmla="*/ 28 h 38"/>
                  <a:gd name="T6" fmla="*/ 21 w 42"/>
                  <a:gd name="T7" fmla="*/ 38 h 38"/>
                  <a:gd name="T8" fmla="*/ 30 w 42"/>
                  <a:gd name="T9" fmla="*/ 35 h 38"/>
                  <a:gd name="T10" fmla="*/ 37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8" y="35"/>
                      <a:pt x="15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0"/>
                      <a:pt x="42" y="19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355"/>
              <p:cNvSpPr>
                <a:spLocks/>
              </p:cNvSpPr>
              <p:nvPr/>
            </p:nvSpPr>
            <p:spPr bwMode="auto">
              <a:xfrm>
                <a:off x="4456" y="3442"/>
                <a:ext cx="143" cy="125"/>
              </a:xfrm>
              <a:custGeom>
                <a:avLst/>
                <a:gdLst>
                  <a:gd name="T0" fmla="*/ 41 w 83"/>
                  <a:gd name="T1" fmla="*/ 0 h 73"/>
                  <a:gd name="T2" fmla="*/ 9 w 83"/>
                  <a:gd name="T3" fmla="*/ 21 h 73"/>
                  <a:gd name="T4" fmla="*/ 25 w 83"/>
                  <a:gd name="T5" fmla="*/ 70 h 73"/>
                  <a:gd name="T6" fmla="*/ 41 w 83"/>
                  <a:gd name="T7" fmla="*/ 73 h 73"/>
                  <a:gd name="T8" fmla="*/ 74 w 83"/>
                  <a:gd name="T9" fmla="*/ 53 h 73"/>
                  <a:gd name="T10" fmla="*/ 57 w 83"/>
                  <a:gd name="T11" fmla="*/ 4 h 73"/>
                  <a:gd name="T12" fmla="*/ 41 w 8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3">
                    <a:moveTo>
                      <a:pt x="41" y="0"/>
                    </a:moveTo>
                    <a:cubicBezTo>
                      <a:pt x="28" y="0"/>
                      <a:pt x="15" y="8"/>
                      <a:pt x="9" y="21"/>
                    </a:cubicBezTo>
                    <a:cubicBezTo>
                      <a:pt x="0" y="39"/>
                      <a:pt x="7" y="61"/>
                      <a:pt x="25" y="70"/>
                    </a:cubicBezTo>
                    <a:cubicBezTo>
                      <a:pt x="30" y="72"/>
                      <a:pt x="36" y="73"/>
                      <a:pt x="41" y="73"/>
                    </a:cubicBezTo>
                    <a:cubicBezTo>
                      <a:pt x="55" y="73"/>
                      <a:pt x="68" y="66"/>
                      <a:pt x="74" y="53"/>
                    </a:cubicBezTo>
                    <a:cubicBezTo>
                      <a:pt x="83" y="35"/>
                      <a:pt x="76" y="13"/>
                      <a:pt x="57" y="4"/>
                    </a:cubicBezTo>
                    <a:cubicBezTo>
                      <a:pt x="52" y="1"/>
                      <a:pt x="47" y="0"/>
                      <a:pt x="4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356"/>
              <p:cNvSpPr>
                <a:spLocks/>
              </p:cNvSpPr>
              <p:nvPr/>
            </p:nvSpPr>
            <p:spPr bwMode="auto">
              <a:xfrm>
                <a:off x="4109" y="3013"/>
                <a:ext cx="127" cy="111"/>
              </a:xfrm>
              <a:custGeom>
                <a:avLst/>
                <a:gdLst>
                  <a:gd name="T0" fmla="*/ 25 w 74"/>
                  <a:gd name="T1" fmla="*/ 0 h 65"/>
                  <a:gd name="T2" fmla="*/ 21 w 74"/>
                  <a:gd name="T3" fmla="*/ 2 h 65"/>
                  <a:gd name="T4" fmla="*/ 17 w 74"/>
                  <a:gd name="T5" fmla="*/ 4 h 65"/>
                  <a:gd name="T6" fmla="*/ 8 w 74"/>
                  <a:gd name="T7" fmla="*/ 16 h 65"/>
                  <a:gd name="T8" fmla="*/ 24 w 74"/>
                  <a:gd name="T9" fmla="*/ 62 h 65"/>
                  <a:gd name="T10" fmla="*/ 26 w 74"/>
                  <a:gd name="T11" fmla="*/ 63 h 65"/>
                  <a:gd name="T12" fmla="*/ 28 w 74"/>
                  <a:gd name="T13" fmla="*/ 63 h 65"/>
                  <a:gd name="T14" fmla="*/ 34 w 74"/>
                  <a:gd name="T15" fmla="*/ 65 h 65"/>
                  <a:gd name="T16" fmla="*/ 39 w 74"/>
                  <a:gd name="T17" fmla="*/ 65 h 65"/>
                  <a:gd name="T18" fmla="*/ 70 w 74"/>
                  <a:gd name="T19" fmla="*/ 46 h 65"/>
                  <a:gd name="T20" fmla="*/ 73 w 74"/>
                  <a:gd name="T21" fmla="*/ 29 h 65"/>
                  <a:gd name="T22" fmla="*/ 52 w 74"/>
                  <a:gd name="T23" fmla="*/ 39 h 65"/>
                  <a:gd name="T24" fmla="*/ 40 w 74"/>
                  <a:gd name="T25" fmla="*/ 37 h 65"/>
                  <a:gd name="T26" fmla="*/ 25 w 74"/>
                  <a:gd name="T2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65">
                    <a:moveTo>
                      <a:pt x="25" y="0"/>
                    </a:moveTo>
                    <a:cubicBezTo>
                      <a:pt x="24" y="0"/>
                      <a:pt x="22" y="1"/>
                      <a:pt x="21" y="2"/>
                    </a:cubicBezTo>
                    <a:cubicBezTo>
                      <a:pt x="20" y="3"/>
                      <a:pt x="19" y="4"/>
                      <a:pt x="17" y="4"/>
                    </a:cubicBezTo>
                    <a:cubicBezTo>
                      <a:pt x="14" y="7"/>
                      <a:pt x="11" y="11"/>
                      <a:pt x="8" y="16"/>
                    </a:cubicBezTo>
                    <a:cubicBezTo>
                      <a:pt x="0" y="33"/>
                      <a:pt x="7" y="53"/>
                      <a:pt x="24" y="62"/>
                    </a:cubicBezTo>
                    <a:cubicBezTo>
                      <a:pt x="25" y="62"/>
                      <a:pt x="26" y="62"/>
                      <a:pt x="26" y="63"/>
                    </a:cubicBezTo>
                    <a:cubicBezTo>
                      <a:pt x="27" y="63"/>
                      <a:pt x="27" y="63"/>
                      <a:pt x="28" y="63"/>
                    </a:cubicBezTo>
                    <a:cubicBezTo>
                      <a:pt x="30" y="63"/>
                      <a:pt x="32" y="63"/>
                      <a:pt x="34" y="65"/>
                    </a:cubicBezTo>
                    <a:cubicBezTo>
                      <a:pt x="35" y="65"/>
                      <a:pt x="37" y="65"/>
                      <a:pt x="39" y="65"/>
                    </a:cubicBezTo>
                    <a:cubicBezTo>
                      <a:pt x="52" y="65"/>
                      <a:pt x="64" y="58"/>
                      <a:pt x="70" y="46"/>
                    </a:cubicBezTo>
                    <a:cubicBezTo>
                      <a:pt x="73" y="41"/>
                      <a:pt x="74" y="35"/>
                      <a:pt x="73" y="29"/>
                    </a:cubicBezTo>
                    <a:cubicBezTo>
                      <a:pt x="68" y="35"/>
                      <a:pt x="60" y="39"/>
                      <a:pt x="52" y="39"/>
                    </a:cubicBezTo>
                    <a:cubicBezTo>
                      <a:pt x="48" y="39"/>
                      <a:pt x="44" y="38"/>
                      <a:pt x="40" y="37"/>
                    </a:cubicBezTo>
                    <a:cubicBezTo>
                      <a:pt x="26" y="30"/>
                      <a:pt x="19" y="1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357"/>
              <p:cNvSpPr>
                <a:spLocks/>
              </p:cNvSpPr>
              <p:nvPr/>
            </p:nvSpPr>
            <p:spPr bwMode="auto">
              <a:xfrm>
                <a:off x="4138" y="3016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1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358"/>
              <p:cNvSpPr>
                <a:spLocks/>
              </p:cNvSpPr>
              <p:nvPr/>
            </p:nvSpPr>
            <p:spPr bwMode="auto">
              <a:xfrm>
                <a:off x="4153" y="3121"/>
                <a:ext cx="14" cy="3"/>
              </a:xfrm>
              <a:custGeom>
                <a:avLst/>
                <a:gdLst>
                  <a:gd name="T0" fmla="*/ 2 w 8"/>
                  <a:gd name="T1" fmla="*/ 0 h 2"/>
                  <a:gd name="T2" fmla="*/ 0 w 8"/>
                  <a:gd name="T3" fmla="*/ 0 h 2"/>
                  <a:gd name="T4" fmla="*/ 8 w 8"/>
                  <a:gd name="T5" fmla="*/ 2 h 2"/>
                  <a:gd name="T6" fmla="*/ 2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" y="1"/>
                      <a:pt x="5" y="1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359"/>
              <p:cNvSpPr>
                <a:spLocks/>
              </p:cNvSpPr>
              <p:nvPr/>
            </p:nvSpPr>
            <p:spPr bwMode="auto">
              <a:xfrm>
                <a:off x="4141" y="3008"/>
                <a:ext cx="93" cy="72"/>
              </a:xfrm>
              <a:custGeom>
                <a:avLst/>
                <a:gdLst>
                  <a:gd name="T0" fmla="*/ 20 w 54"/>
                  <a:gd name="T1" fmla="*/ 0 h 42"/>
                  <a:gd name="T2" fmla="*/ 6 w 54"/>
                  <a:gd name="T3" fmla="*/ 3 h 42"/>
                  <a:gd name="T4" fmla="*/ 21 w 54"/>
                  <a:gd name="T5" fmla="*/ 40 h 42"/>
                  <a:gd name="T6" fmla="*/ 33 w 54"/>
                  <a:gd name="T7" fmla="*/ 42 h 42"/>
                  <a:gd name="T8" fmla="*/ 54 w 54"/>
                  <a:gd name="T9" fmla="*/ 32 h 42"/>
                  <a:gd name="T10" fmla="*/ 35 w 54"/>
                  <a:gd name="T11" fmla="*/ 3 h 42"/>
                  <a:gd name="T12" fmla="*/ 20 w 5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42">
                    <a:moveTo>
                      <a:pt x="20" y="0"/>
                    </a:moveTo>
                    <a:cubicBezTo>
                      <a:pt x="15" y="0"/>
                      <a:pt x="11" y="1"/>
                      <a:pt x="6" y="3"/>
                    </a:cubicBezTo>
                    <a:cubicBezTo>
                      <a:pt x="0" y="17"/>
                      <a:pt x="7" y="33"/>
                      <a:pt x="21" y="40"/>
                    </a:cubicBezTo>
                    <a:cubicBezTo>
                      <a:pt x="25" y="41"/>
                      <a:pt x="29" y="42"/>
                      <a:pt x="33" y="42"/>
                    </a:cubicBezTo>
                    <a:cubicBezTo>
                      <a:pt x="41" y="42"/>
                      <a:pt x="49" y="38"/>
                      <a:pt x="54" y="32"/>
                    </a:cubicBezTo>
                    <a:cubicBezTo>
                      <a:pt x="54" y="20"/>
                      <a:pt x="47" y="9"/>
                      <a:pt x="35" y="3"/>
                    </a:cubicBezTo>
                    <a:cubicBezTo>
                      <a:pt x="30" y="1"/>
                      <a:pt x="25" y="0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360"/>
              <p:cNvSpPr>
                <a:spLocks/>
              </p:cNvSpPr>
              <p:nvPr/>
            </p:nvSpPr>
            <p:spPr bwMode="auto">
              <a:xfrm>
                <a:off x="3950" y="2918"/>
                <a:ext cx="73" cy="64"/>
              </a:xfrm>
              <a:custGeom>
                <a:avLst/>
                <a:gdLst>
                  <a:gd name="T0" fmla="*/ 22 w 43"/>
                  <a:gd name="T1" fmla="*/ 0 h 37"/>
                  <a:gd name="T2" fmla="*/ 5 w 43"/>
                  <a:gd name="T3" fmla="*/ 10 h 37"/>
                  <a:gd name="T4" fmla="*/ 13 w 43"/>
                  <a:gd name="T5" fmla="*/ 36 h 37"/>
                  <a:gd name="T6" fmla="*/ 22 w 43"/>
                  <a:gd name="T7" fmla="*/ 37 h 37"/>
                  <a:gd name="T8" fmla="*/ 39 w 43"/>
                  <a:gd name="T9" fmla="*/ 27 h 37"/>
                  <a:gd name="T10" fmla="*/ 30 w 43"/>
                  <a:gd name="T11" fmla="*/ 2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5" y="0"/>
                      <a:pt x="8" y="4"/>
                      <a:pt x="5" y="10"/>
                    </a:cubicBezTo>
                    <a:cubicBezTo>
                      <a:pt x="0" y="20"/>
                      <a:pt x="4" y="31"/>
                      <a:pt x="13" y="36"/>
                    </a:cubicBezTo>
                    <a:cubicBezTo>
                      <a:pt x="16" y="37"/>
                      <a:pt x="19" y="37"/>
                      <a:pt x="22" y="37"/>
                    </a:cubicBezTo>
                    <a:cubicBezTo>
                      <a:pt x="29" y="37"/>
                      <a:pt x="35" y="34"/>
                      <a:pt x="39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361"/>
              <p:cNvSpPr>
                <a:spLocks/>
              </p:cNvSpPr>
              <p:nvPr/>
            </p:nvSpPr>
            <p:spPr bwMode="auto">
              <a:xfrm>
                <a:off x="4259" y="2900"/>
                <a:ext cx="98" cy="87"/>
              </a:xfrm>
              <a:custGeom>
                <a:avLst/>
                <a:gdLst>
                  <a:gd name="T0" fmla="*/ 36 w 57"/>
                  <a:gd name="T1" fmla="*/ 0 h 51"/>
                  <a:gd name="T2" fmla="*/ 41 w 57"/>
                  <a:gd name="T3" fmla="*/ 22 h 51"/>
                  <a:gd name="T4" fmla="*/ 20 w 57"/>
                  <a:gd name="T5" fmla="*/ 37 h 51"/>
                  <a:gd name="T6" fmla="*/ 14 w 57"/>
                  <a:gd name="T7" fmla="*/ 36 h 51"/>
                  <a:gd name="T8" fmla="*/ 0 w 57"/>
                  <a:gd name="T9" fmla="*/ 24 h 51"/>
                  <a:gd name="T10" fmla="*/ 15 w 57"/>
                  <a:gd name="T11" fmla="*/ 48 h 51"/>
                  <a:gd name="T12" fmla="*/ 27 w 57"/>
                  <a:gd name="T13" fmla="*/ 51 h 51"/>
                  <a:gd name="T14" fmla="*/ 50 w 57"/>
                  <a:gd name="T15" fmla="*/ 36 h 51"/>
                  <a:gd name="T16" fmla="*/ 38 w 57"/>
                  <a:gd name="T17" fmla="*/ 1 h 51"/>
                  <a:gd name="T18" fmla="*/ 36 w 57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1">
                    <a:moveTo>
                      <a:pt x="36" y="0"/>
                    </a:moveTo>
                    <a:cubicBezTo>
                      <a:pt x="42" y="5"/>
                      <a:pt x="44" y="14"/>
                      <a:pt x="41" y="22"/>
                    </a:cubicBezTo>
                    <a:cubicBezTo>
                      <a:pt x="38" y="31"/>
                      <a:pt x="30" y="37"/>
                      <a:pt x="20" y="37"/>
                    </a:cubicBezTo>
                    <a:cubicBezTo>
                      <a:pt x="18" y="37"/>
                      <a:pt x="16" y="37"/>
                      <a:pt x="14" y="36"/>
                    </a:cubicBezTo>
                    <a:cubicBezTo>
                      <a:pt x="7" y="34"/>
                      <a:pt x="3" y="30"/>
                      <a:pt x="0" y="24"/>
                    </a:cubicBezTo>
                    <a:cubicBezTo>
                      <a:pt x="0" y="34"/>
                      <a:pt x="6" y="44"/>
                      <a:pt x="15" y="48"/>
                    </a:cubicBezTo>
                    <a:cubicBezTo>
                      <a:pt x="19" y="50"/>
                      <a:pt x="23" y="51"/>
                      <a:pt x="27" y="51"/>
                    </a:cubicBezTo>
                    <a:cubicBezTo>
                      <a:pt x="36" y="51"/>
                      <a:pt x="46" y="46"/>
                      <a:pt x="50" y="36"/>
                    </a:cubicBezTo>
                    <a:cubicBezTo>
                      <a:pt x="57" y="23"/>
                      <a:pt x="51" y="7"/>
                      <a:pt x="38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362"/>
              <p:cNvSpPr>
                <a:spLocks/>
              </p:cNvSpPr>
              <p:nvPr/>
            </p:nvSpPr>
            <p:spPr bwMode="auto">
              <a:xfrm>
                <a:off x="4259" y="2896"/>
                <a:ext cx="76" cy="67"/>
              </a:xfrm>
              <a:custGeom>
                <a:avLst/>
                <a:gdLst>
                  <a:gd name="T0" fmla="*/ 27 w 44"/>
                  <a:gd name="T1" fmla="*/ 0 h 39"/>
                  <a:gd name="T2" fmla="*/ 3 w 44"/>
                  <a:gd name="T3" fmla="*/ 15 h 39"/>
                  <a:gd name="T4" fmla="*/ 0 w 44"/>
                  <a:gd name="T5" fmla="*/ 26 h 39"/>
                  <a:gd name="T6" fmla="*/ 14 w 44"/>
                  <a:gd name="T7" fmla="*/ 38 h 39"/>
                  <a:gd name="T8" fmla="*/ 20 w 44"/>
                  <a:gd name="T9" fmla="*/ 39 h 39"/>
                  <a:gd name="T10" fmla="*/ 41 w 44"/>
                  <a:gd name="T11" fmla="*/ 24 h 39"/>
                  <a:gd name="T12" fmla="*/ 36 w 44"/>
                  <a:gd name="T13" fmla="*/ 2 h 39"/>
                  <a:gd name="T14" fmla="*/ 27 w 44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9">
                    <a:moveTo>
                      <a:pt x="27" y="0"/>
                    </a:moveTo>
                    <a:cubicBezTo>
                      <a:pt x="17" y="0"/>
                      <a:pt x="7" y="6"/>
                      <a:pt x="3" y="15"/>
                    </a:cubicBezTo>
                    <a:cubicBezTo>
                      <a:pt x="1" y="19"/>
                      <a:pt x="0" y="23"/>
                      <a:pt x="0" y="26"/>
                    </a:cubicBezTo>
                    <a:cubicBezTo>
                      <a:pt x="3" y="32"/>
                      <a:pt x="7" y="36"/>
                      <a:pt x="14" y="38"/>
                    </a:cubicBezTo>
                    <a:cubicBezTo>
                      <a:pt x="16" y="39"/>
                      <a:pt x="18" y="39"/>
                      <a:pt x="20" y="39"/>
                    </a:cubicBezTo>
                    <a:cubicBezTo>
                      <a:pt x="30" y="39"/>
                      <a:pt x="38" y="33"/>
                      <a:pt x="41" y="24"/>
                    </a:cubicBezTo>
                    <a:cubicBezTo>
                      <a:pt x="44" y="16"/>
                      <a:pt x="42" y="7"/>
                      <a:pt x="36" y="2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363"/>
              <p:cNvSpPr>
                <a:spLocks/>
              </p:cNvSpPr>
              <p:nvPr/>
            </p:nvSpPr>
            <p:spPr bwMode="auto">
              <a:xfrm>
                <a:off x="3977" y="3141"/>
                <a:ext cx="108" cy="93"/>
              </a:xfrm>
              <a:custGeom>
                <a:avLst/>
                <a:gdLst>
                  <a:gd name="T0" fmla="*/ 32 w 63"/>
                  <a:gd name="T1" fmla="*/ 0 h 54"/>
                  <a:gd name="T2" fmla="*/ 7 w 63"/>
                  <a:gd name="T3" fmla="*/ 15 h 54"/>
                  <a:gd name="T4" fmla="*/ 19 w 63"/>
                  <a:gd name="T5" fmla="*/ 52 h 54"/>
                  <a:gd name="T6" fmla="*/ 24 w 63"/>
                  <a:gd name="T7" fmla="*/ 54 h 54"/>
                  <a:gd name="T8" fmla="*/ 30 w 63"/>
                  <a:gd name="T9" fmla="*/ 45 h 54"/>
                  <a:gd name="T10" fmla="*/ 45 w 63"/>
                  <a:gd name="T11" fmla="*/ 39 h 54"/>
                  <a:gd name="T12" fmla="*/ 55 w 63"/>
                  <a:gd name="T13" fmla="*/ 42 h 54"/>
                  <a:gd name="T14" fmla="*/ 56 w 63"/>
                  <a:gd name="T15" fmla="*/ 39 h 54"/>
                  <a:gd name="T16" fmla="*/ 44 w 63"/>
                  <a:gd name="T17" fmla="*/ 3 h 54"/>
                  <a:gd name="T18" fmla="*/ 32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2" y="0"/>
                    </a:moveTo>
                    <a:cubicBezTo>
                      <a:pt x="21" y="0"/>
                      <a:pt x="12" y="6"/>
                      <a:pt x="7" y="15"/>
                    </a:cubicBezTo>
                    <a:cubicBezTo>
                      <a:pt x="0" y="29"/>
                      <a:pt x="6" y="45"/>
                      <a:pt x="19" y="52"/>
                    </a:cubicBezTo>
                    <a:cubicBezTo>
                      <a:pt x="21" y="53"/>
                      <a:pt x="23" y="53"/>
                      <a:pt x="24" y="54"/>
                    </a:cubicBezTo>
                    <a:cubicBezTo>
                      <a:pt x="26" y="50"/>
                      <a:pt x="28" y="47"/>
                      <a:pt x="30" y="45"/>
                    </a:cubicBezTo>
                    <a:cubicBezTo>
                      <a:pt x="35" y="41"/>
                      <a:pt x="40" y="39"/>
                      <a:pt x="45" y="39"/>
                    </a:cubicBezTo>
                    <a:cubicBezTo>
                      <a:pt x="48" y="39"/>
                      <a:pt x="52" y="40"/>
                      <a:pt x="55" y="42"/>
                    </a:cubicBezTo>
                    <a:cubicBezTo>
                      <a:pt x="55" y="41"/>
                      <a:pt x="56" y="40"/>
                      <a:pt x="56" y="39"/>
                    </a:cubicBezTo>
                    <a:cubicBezTo>
                      <a:pt x="63" y="26"/>
                      <a:pt x="57" y="9"/>
                      <a:pt x="44" y="3"/>
                    </a:cubicBezTo>
                    <a:cubicBezTo>
                      <a:pt x="40" y="1"/>
                      <a:pt x="36" y="0"/>
                      <a:pt x="3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364"/>
              <p:cNvSpPr>
                <a:spLocks/>
              </p:cNvSpPr>
              <p:nvPr/>
            </p:nvSpPr>
            <p:spPr bwMode="auto">
              <a:xfrm>
                <a:off x="4018" y="3208"/>
                <a:ext cx="53" cy="28"/>
              </a:xfrm>
              <a:custGeom>
                <a:avLst/>
                <a:gdLst>
                  <a:gd name="T0" fmla="*/ 21 w 31"/>
                  <a:gd name="T1" fmla="*/ 0 h 16"/>
                  <a:gd name="T2" fmla="*/ 6 w 31"/>
                  <a:gd name="T3" fmla="*/ 6 h 16"/>
                  <a:gd name="T4" fmla="*/ 0 w 31"/>
                  <a:gd name="T5" fmla="*/ 15 h 16"/>
                  <a:gd name="T6" fmla="*/ 7 w 31"/>
                  <a:gd name="T7" fmla="*/ 16 h 16"/>
                  <a:gd name="T8" fmla="*/ 31 w 31"/>
                  <a:gd name="T9" fmla="*/ 3 h 16"/>
                  <a:gd name="T10" fmla="*/ 21 w 31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6">
                    <a:moveTo>
                      <a:pt x="21" y="0"/>
                    </a:moveTo>
                    <a:cubicBezTo>
                      <a:pt x="16" y="0"/>
                      <a:pt x="11" y="2"/>
                      <a:pt x="6" y="6"/>
                    </a:cubicBezTo>
                    <a:cubicBezTo>
                      <a:pt x="4" y="8"/>
                      <a:pt x="2" y="11"/>
                      <a:pt x="0" y="15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7" y="16"/>
                      <a:pt x="26" y="11"/>
                      <a:pt x="31" y="3"/>
                    </a:cubicBezTo>
                    <a:cubicBezTo>
                      <a:pt x="28" y="1"/>
                      <a:pt x="24" y="0"/>
                      <a:pt x="2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365"/>
              <p:cNvSpPr>
                <a:spLocks/>
              </p:cNvSpPr>
              <p:nvPr/>
            </p:nvSpPr>
            <p:spPr bwMode="auto">
              <a:xfrm>
                <a:off x="4090" y="2862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7 h 26"/>
                  <a:gd name="T4" fmla="*/ 9 w 30"/>
                  <a:gd name="T5" fmla="*/ 25 h 26"/>
                  <a:gd name="T6" fmla="*/ 15 w 30"/>
                  <a:gd name="T7" fmla="*/ 26 h 26"/>
                  <a:gd name="T8" fmla="*/ 27 w 30"/>
                  <a:gd name="T9" fmla="*/ 19 h 26"/>
                  <a:gd name="T10" fmla="*/ 21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6" y="3"/>
                      <a:pt x="3" y="7"/>
                    </a:cubicBezTo>
                    <a:cubicBezTo>
                      <a:pt x="0" y="14"/>
                      <a:pt x="3" y="22"/>
                      <a:pt x="9" y="25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5" y="24"/>
                      <a:pt x="27" y="19"/>
                    </a:cubicBezTo>
                    <a:cubicBezTo>
                      <a:pt x="30" y="12"/>
                      <a:pt x="28" y="4"/>
                      <a:pt x="21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366"/>
              <p:cNvSpPr>
                <a:spLocks/>
              </p:cNvSpPr>
              <p:nvPr/>
            </p:nvSpPr>
            <p:spPr bwMode="auto">
              <a:xfrm>
                <a:off x="4381" y="3023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4 w 43"/>
                  <a:gd name="T3" fmla="*/ 10 h 37"/>
                  <a:gd name="T4" fmla="*/ 13 w 43"/>
                  <a:gd name="T5" fmla="*/ 35 h 37"/>
                  <a:gd name="T6" fmla="*/ 21 w 43"/>
                  <a:gd name="T7" fmla="*/ 37 h 37"/>
                  <a:gd name="T8" fmla="*/ 38 w 43"/>
                  <a:gd name="T9" fmla="*/ 27 h 37"/>
                  <a:gd name="T10" fmla="*/ 30 w 43"/>
                  <a:gd name="T11" fmla="*/ 2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4" y="0"/>
                      <a:pt x="8" y="4"/>
                      <a:pt x="4" y="10"/>
                    </a:cubicBezTo>
                    <a:cubicBezTo>
                      <a:pt x="0" y="20"/>
                      <a:pt x="4" y="31"/>
                      <a:pt x="13" y="35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4"/>
                      <a:pt x="38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4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367"/>
              <p:cNvSpPr>
                <a:spLocks/>
              </p:cNvSpPr>
              <p:nvPr/>
            </p:nvSpPr>
            <p:spPr bwMode="auto">
              <a:xfrm>
                <a:off x="2811" y="1759"/>
                <a:ext cx="61" cy="89"/>
              </a:xfrm>
              <a:custGeom>
                <a:avLst/>
                <a:gdLst>
                  <a:gd name="T0" fmla="*/ 15 w 36"/>
                  <a:gd name="T1" fmla="*/ 0 h 52"/>
                  <a:gd name="T2" fmla="*/ 0 w 36"/>
                  <a:gd name="T3" fmla="*/ 51 h 52"/>
                  <a:gd name="T4" fmla="*/ 7 w 36"/>
                  <a:gd name="T5" fmla="*/ 52 h 52"/>
                  <a:gd name="T6" fmla="*/ 25 w 36"/>
                  <a:gd name="T7" fmla="*/ 45 h 52"/>
                  <a:gd name="T8" fmla="*/ 26 w 36"/>
                  <a:gd name="T9" fmla="*/ 7 h 52"/>
                  <a:gd name="T10" fmla="*/ 15 w 36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15" y="0"/>
                    </a:moveTo>
                    <a:cubicBezTo>
                      <a:pt x="17" y="18"/>
                      <a:pt x="11" y="37"/>
                      <a:pt x="0" y="51"/>
                    </a:cubicBezTo>
                    <a:cubicBezTo>
                      <a:pt x="2" y="52"/>
                      <a:pt x="5" y="52"/>
                      <a:pt x="7" y="52"/>
                    </a:cubicBezTo>
                    <a:cubicBezTo>
                      <a:pt x="13" y="52"/>
                      <a:pt x="20" y="50"/>
                      <a:pt x="25" y="45"/>
                    </a:cubicBezTo>
                    <a:cubicBezTo>
                      <a:pt x="36" y="35"/>
                      <a:pt x="36" y="18"/>
                      <a:pt x="26" y="7"/>
                    </a:cubicBezTo>
                    <a:cubicBezTo>
                      <a:pt x="23" y="3"/>
                      <a:pt x="19" y="1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368"/>
              <p:cNvSpPr>
                <a:spLocks/>
              </p:cNvSpPr>
              <p:nvPr/>
            </p:nvSpPr>
            <p:spPr bwMode="auto">
              <a:xfrm>
                <a:off x="2771" y="1755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11 w 40"/>
                  <a:gd name="T3" fmla="*/ 8 h 53"/>
                  <a:gd name="T4" fmla="*/ 10 w 40"/>
                  <a:gd name="T5" fmla="*/ 46 h 53"/>
                  <a:gd name="T6" fmla="*/ 23 w 40"/>
                  <a:gd name="T7" fmla="*/ 53 h 53"/>
                  <a:gd name="T8" fmla="*/ 38 w 40"/>
                  <a:gd name="T9" fmla="*/ 2 h 53"/>
                  <a:gd name="T10" fmla="*/ 30 w 40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3" y="0"/>
                      <a:pt x="16" y="3"/>
                      <a:pt x="11" y="8"/>
                    </a:cubicBezTo>
                    <a:cubicBezTo>
                      <a:pt x="0" y="18"/>
                      <a:pt x="0" y="35"/>
                      <a:pt x="10" y="46"/>
                    </a:cubicBezTo>
                    <a:cubicBezTo>
                      <a:pt x="14" y="50"/>
                      <a:pt x="18" y="52"/>
                      <a:pt x="23" y="53"/>
                    </a:cubicBezTo>
                    <a:cubicBezTo>
                      <a:pt x="34" y="39"/>
                      <a:pt x="40" y="20"/>
                      <a:pt x="38" y="2"/>
                    </a:cubicBezTo>
                    <a:cubicBezTo>
                      <a:pt x="35" y="1"/>
                      <a:pt x="32" y="0"/>
                      <a:pt x="3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369"/>
              <p:cNvSpPr>
                <a:spLocks/>
              </p:cNvSpPr>
              <p:nvPr/>
            </p:nvSpPr>
            <p:spPr bwMode="auto">
              <a:xfrm>
                <a:off x="2984" y="1781"/>
                <a:ext cx="56" cy="55"/>
              </a:xfrm>
              <a:custGeom>
                <a:avLst/>
                <a:gdLst>
                  <a:gd name="T0" fmla="*/ 14 w 33"/>
                  <a:gd name="T1" fmla="*/ 0 h 32"/>
                  <a:gd name="T2" fmla="*/ 3 w 33"/>
                  <a:gd name="T3" fmla="*/ 4 h 32"/>
                  <a:gd name="T4" fmla="*/ 0 w 33"/>
                  <a:gd name="T5" fmla="*/ 9 h 32"/>
                  <a:gd name="T6" fmla="*/ 17 w 33"/>
                  <a:gd name="T7" fmla="*/ 22 h 32"/>
                  <a:gd name="T8" fmla="*/ 20 w 33"/>
                  <a:gd name="T9" fmla="*/ 32 h 32"/>
                  <a:gd name="T10" fmla="*/ 26 w 33"/>
                  <a:gd name="T11" fmla="*/ 28 h 32"/>
                  <a:gd name="T12" fmla="*/ 26 w 33"/>
                  <a:gd name="T13" fmla="*/ 5 h 32"/>
                  <a:gd name="T14" fmla="*/ 14 w 33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14" y="0"/>
                    </a:moveTo>
                    <a:cubicBezTo>
                      <a:pt x="10" y="0"/>
                      <a:pt x="6" y="2"/>
                      <a:pt x="3" y="4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7" y="11"/>
                      <a:pt x="13" y="16"/>
                      <a:pt x="17" y="22"/>
                    </a:cubicBezTo>
                    <a:cubicBezTo>
                      <a:pt x="19" y="25"/>
                      <a:pt x="20" y="28"/>
                      <a:pt x="20" y="32"/>
                    </a:cubicBezTo>
                    <a:cubicBezTo>
                      <a:pt x="22" y="31"/>
                      <a:pt x="24" y="30"/>
                      <a:pt x="26" y="28"/>
                    </a:cubicBezTo>
                    <a:cubicBezTo>
                      <a:pt x="32" y="22"/>
                      <a:pt x="33" y="12"/>
                      <a:pt x="26" y="5"/>
                    </a:cubicBezTo>
                    <a:cubicBezTo>
                      <a:pt x="23" y="2"/>
                      <a:pt x="19" y="0"/>
                      <a:pt x="1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370"/>
              <p:cNvSpPr>
                <a:spLocks noEditPoints="1"/>
              </p:cNvSpPr>
              <p:nvPr/>
            </p:nvSpPr>
            <p:spPr bwMode="auto">
              <a:xfrm>
                <a:off x="2874" y="1951"/>
                <a:ext cx="125" cy="106"/>
              </a:xfrm>
              <a:custGeom>
                <a:avLst/>
                <a:gdLst>
                  <a:gd name="T0" fmla="*/ 10 w 73"/>
                  <a:gd name="T1" fmla="*/ 5 h 62"/>
                  <a:gd name="T2" fmla="*/ 13 w 73"/>
                  <a:gd name="T3" fmla="*/ 50 h 62"/>
                  <a:gd name="T4" fmla="*/ 39 w 73"/>
                  <a:gd name="T5" fmla="*/ 62 h 62"/>
                  <a:gd name="T6" fmla="*/ 64 w 73"/>
                  <a:gd name="T7" fmla="*/ 52 h 62"/>
                  <a:gd name="T8" fmla="*/ 73 w 73"/>
                  <a:gd name="T9" fmla="*/ 37 h 62"/>
                  <a:gd name="T10" fmla="*/ 69 w 73"/>
                  <a:gd name="T11" fmla="*/ 37 h 62"/>
                  <a:gd name="T12" fmla="*/ 56 w 73"/>
                  <a:gd name="T13" fmla="*/ 32 h 62"/>
                  <a:gd name="T14" fmla="*/ 52 w 73"/>
                  <a:gd name="T15" fmla="*/ 26 h 62"/>
                  <a:gd name="T16" fmla="*/ 46 w 73"/>
                  <a:gd name="T17" fmla="*/ 28 h 62"/>
                  <a:gd name="T18" fmla="*/ 37 w 73"/>
                  <a:gd name="T19" fmla="*/ 30 h 62"/>
                  <a:gd name="T20" fmla="*/ 11 w 73"/>
                  <a:gd name="T21" fmla="*/ 12 h 62"/>
                  <a:gd name="T22" fmla="*/ 10 w 73"/>
                  <a:gd name="T23" fmla="*/ 5 h 62"/>
                  <a:gd name="T24" fmla="*/ 64 w 73"/>
                  <a:gd name="T25" fmla="*/ 0 h 62"/>
                  <a:gd name="T26" fmla="*/ 64 w 73"/>
                  <a:gd name="T27" fmla="*/ 0 h 62"/>
                  <a:gd name="T28" fmla="*/ 64 w 73"/>
                  <a:gd name="T29" fmla="*/ 0 h 62"/>
                  <a:gd name="T30" fmla="*/ 64 w 73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62">
                    <a:moveTo>
                      <a:pt x="10" y="5"/>
                    </a:moveTo>
                    <a:cubicBezTo>
                      <a:pt x="0" y="19"/>
                      <a:pt x="1" y="38"/>
                      <a:pt x="13" y="50"/>
                    </a:cubicBezTo>
                    <a:cubicBezTo>
                      <a:pt x="20" y="58"/>
                      <a:pt x="30" y="62"/>
                      <a:pt x="39" y="62"/>
                    </a:cubicBezTo>
                    <a:cubicBezTo>
                      <a:pt x="48" y="62"/>
                      <a:pt x="57" y="58"/>
                      <a:pt x="64" y="52"/>
                    </a:cubicBezTo>
                    <a:cubicBezTo>
                      <a:pt x="68" y="48"/>
                      <a:pt x="72" y="42"/>
                      <a:pt x="73" y="37"/>
                    </a:cubicBezTo>
                    <a:cubicBezTo>
                      <a:pt x="72" y="37"/>
                      <a:pt x="70" y="37"/>
                      <a:pt x="69" y="37"/>
                    </a:cubicBezTo>
                    <a:cubicBezTo>
                      <a:pt x="64" y="37"/>
                      <a:pt x="59" y="35"/>
                      <a:pt x="56" y="32"/>
                    </a:cubicBezTo>
                    <a:cubicBezTo>
                      <a:pt x="54" y="30"/>
                      <a:pt x="53" y="28"/>
                      <a:pt x="52" y="26"/>
                    </a:cubicBezTo>
                    <a:cubicBezTo>
                      <a:pt x="50" y="27"/>
                      <a:pt x="48" y="28"/>
                      <a:pt x="46" y="28"/>
                    </a:cubicBezTo>
                    <a:cubicBezTo>
                      <a:pt x="43" y="30"/>
                      <a:pt x="40" y="30"/>
                      <a:pt x="37" y="30"/>
                    </a:cubicBezTo>
                    <a:cubicBezTo>
                      <a:pt x="26" y="30"/>
                      <a:pt x="15" y="23"/>
                      <a:pt x="11" y="12"/>
                    </a:cubicBezTo>
                    <a:cubicBezTo>
                      <a:pt x="10" y="10"/>
                      <a:pt x="10" y="7"/>
                      <a:pt x="10" y="5"/>
                    </a:cubicBezTo>
                    <a:moveTo>
                      <a:pt x="64" y="0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371"/>
              <p:cNvSpPr>
                <a:spLocks/>
              </p:cNvSpPr>
              <p:nvPr/>
            </p:nvSpPr>
            <p:spPr bwMode="auto">
              <a:xfrm>
                <a:off x="3050" y="2145"/>
                <a:ext cx="66" cy="67"/>
              </a:xfrm>
              <a:custGeom>
                <a:avLst/>
                <a:gdLst>
                  <a:gd name="T0" fmla="*/ 19 w 38"/>
                  <a:gd name="T1" fmla="*/ 0 h 39"/>
                  <a:gd name="T2" fmla="*/ 13 w 38"/>
                  <a:gd name="T3" fmla="*/ 1 h 39"/>
                  <a:gd name="T4" fmla="*/ 0 w 38"/>
                  <a:gd name="T5" fmla="*/ 20 h 39"/>
                  <a:gd name="T6" fmla="*/ 5 w 38"/>
                  <a:gd name="T7" fmla="*/ 33 h 39"/>
                  <a:gd name="T8" fmla="*/ 19 w 38"/>
                  <a:gd name="T9" fmla="*/ 39 h 39"/>
                  <a:gd name="T10" fmla="*/ 33 w 38"/>
                  <a:gd name="T11" fmla="*/ 34 h 39"/>
                  <a:gd name="T12" fmla="*/ 37 w 38"/>
                  <a:gd name="T13" fmla="*/ 27 h 39"/>
                  <a:gd name="T14" fmla="*/ 38 w 38"/>
                  <a:gd name="T15" fmla="*/ 14 h 39"/>
                  <a:gd name="T16" fmla="*/ 34 w 38"/>
                  <a:gd name="T17" fmla="*/ 6 h 39"/>
                  <a:gd name="T18" fmla="*/ 19 w 38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2" y="8"/>
                      <a:pt x="7" y="16"/>
                      <a:pt x="0" y="20"/>
                    </a:cubicBezTo>
                    <a:cubicBezTo>
                      <a:pt x="0" y="24"/>
                      <a:pt x="1" y="29"/>
                      <a:pt x="5" y="33"/>
                    </a:cubicBezTo>
                    <a:cubicBezTo>
                      <a:pt x="9" y="37"/>
                      <a:pt x="14" y="39"/>
                      <a:pt x="19" y="39"/>
                    </a:cubicBezTo>
                    <a:cubicBezTo>
                      <a:pt x="24" y="39"/>
                      <a:pt x="29" y="37"/>
                      <a:pt x="33" y="34"/>
                    </a:cubicBezTo>
                    <a:cubicBezTo>
                      <a:pt x="35" y="32"/>
                      <a:pt x="36" y="30"/>
                      <a:pt x="37" y="27"/>
                    </a:cubicBezTo>
                    <a:cubicBezTo>
                      <a:pt x="36" y="23"/>
                      <a:pt x="37" y="18"/>
                      <a:pt x="38" y="14"/>
                    </a:cubicBezTo>
                    <a:cubicBezTo>
                      <a:pt x="37" y="11"/>
                      <a:pt x="36" y="8"/>
                      <a:pt x="34" y="6"/>
                    </a:cubicBezTo>
                    <a:cubicBezTo>
                      <a:pt x="30" y="2"/>
                      <a:pt x="24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372"/>
              <p:cNvSpPr>
                <a:spLocks/>
              </p:cNvSpPr>
              <p:nvPr/>
            </p:nvSpPr>
            <p:spPr bwMode="auto">
              <a:xfrm>
                <a:off x="2720" y="2021"/>
                <a:ext cx="101" cy="94"/>
              </a:xfrm>
              <a:custGeom>
                <a:avLst/>
                <a:gdLst>
                  <a:gd name="T0" fmla="*/ 29 w 59"/>
                  <a:gd name="T1" fmla="*/ 0 h 55"/>
                  <a:gd name="T2" fmla="*/ 10 w 59"/>
                  <a:gd name="T3" fmla="*/ 7 h 55"/>
                  <a:gd name="T4" fmla="*/ 1 w 59"/>
                  <a:gd name="T5" fmla="*/ 32 h 55"/>
                  <a:gd name="T6" fmla="*/ 4 w 59"/>
                  <a:gd name="T7" fmla="*/ 39 h 55"/>
                  <a:gd name="T8" fmla="*/ 17 w 59"/>
                  <a:gd name="T9" fmla="*/ 53 h 55"/>
                  <a:gd name="T10" fmla="*/ 29 w 59"/>
                  <a:gd name="T11" fmla="*/ 55 h 55"/>
                  <a:gd name="T12" fmla="*/ 48 w 59"/>
                  <a:gd name="T13" fmla="*/ 48 h 55"/>
                  <a:gd name="T14" fmla="*/ 49 w 59"/>
                  <a:gd name="T15" fmla="*/ 9 h 55"/>
                  <a:gd name="T16" fmla="*/ 29 w 59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55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3"/>
                      <a:pt x="1" y="32"/>
                    </a:cubicBezTo>
                    <a:cubicBezTo>
                      <a:pt x="3" y="34"/>
                      <a:pt x="4" y="37"/>
                      <a:pt x="4" y="39"/>
                    </a:cubicBezTo>
                    <a:cubicBezTo>
                      <a:pt x="9" y="43"/>
                      <a:pt x="13" y="47"/>
                      <a:pt x="17" y="53"/>
                    </a:cubicBezTo>
                    <a:cubicBezTo>
                      <a:pt x="21" y="54"/>
                      <a:pt x="25" y="55"/>
                      <a:pt x="29" y="55"/>
                    </a:cubicBezTo>
                    <a:cubicBezTo>
                      <a:pt x="35" y="55"/>
                      <a:pt x="42" y="53"/>
                      <a:pt x="48" y="48"/>
                    </a:cubicBezTo>
                    <a:cubicBezTo>
                      <a:pt x="59" y="37"/>
                      <a:pt x="59" y="20"/>
                      <a:pt x="49" y="9"/>
                    </a:cubicBezTo>
                    <a:cubicBezTo>
                      <a:pt x="43" y="3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373"/>
              <p:cNvSpPr>
                <a:spLocks/>
              </p:cNvSpPr>
              <p:nvPr/>
            </p:nvSpPr>
            <p:spPr bwMode="auto">
              <a:xfrm>
                <a:off x="3078" y="1880"/>
                <a:ext cx="101" cy="57"/>
              </a:xfrm>
              <a:custGeom>
                <a:avLst/>
                <a:gdLst>
                  <a:gd name="T0" fmla="*/ 29 w 59"/>
                  <a:gd name="T1" fmla="*/ 0 h 33"/>
                  <a:gd name="T2" fmla="*/ 10 w 59"/>
                  <a:gd name="T3" fmla="*/ 7 h 33"/>
                  <a:gd name="T4" fmla="*/ 1 w 59"/>
                  <a:gd name="T5" fmla="*/ 31 h 33"/>
                  <a:gd name="T6" fmla="*/ 17 w 59"/>
                  <a:gd name="T7" fmla="*/ 19 h 33"/>
                  <a:gd name="T8" fmla="*/ 28 w 59"/>
                  <a:gd name="T9" fmla="*/ 17 h 33"/>
                  <a:gd name="T10" fmla="*/ 57 w 59"/>
                  <a:gd name="T11" fmla="*/ 33 h 33"/>
                  <a:gd name="T12" fmla="*/ 50 w 59"/>
                  <a:gd name="T13" fmla="*/ 9 h 33"/>
                  <a:gd name="T14" fmla="*/ 29 w 59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3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2"/>
                      <a:pt x="1" y="31"/>
                    </a:cubicBezTo>
                    <a:cubicBezTo>
                      <a:pt x="5" y="26"/>
                      <a:pt x="10" y="22"/>
                      <a:pt x="17" y="19"/>
                    </a:cubicBezTo>
                    <a:cubicBezTo>
                      <a:pt x="21" y="18"/>
                      <a:pt x="24" y="17"/>
                      <a:pt x="28" y="17"/>
                    </a:cubicBezTo>
                    <a:cubicBezTo>
                      <a:pt x="40" y="17"/>
                      <a:pt x="51" y="23"/>
                      <a:pt x="57" y="33"/>
                    </a:cubicBezTo>
                    <a:cubicBezTo>
                      <a:pt x="59" y="25"/>
                      <a:pt x="57" y="15"/>
                      <a:pt x="50" y="9"/>
                    </a:cubicBezTo>
                    <a:cubicBezTo>
                      <a:pt x="45" y="3"/>
                      <a:pt x="37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374"/>
              <p:cNvSpPr>
                <a:spLocks/>
              </p:cNvSpPr>
              <p:nvPr/>
            </p:nvSpPr>
            <p:spPr bwMode="auto">
              <a:xfrm>
                <a:off x="2907" y="2170"/>
                <a:ext cx="53" cy="48"/>
              </a:xfrm>
              <a:custGeom>
                <a:avLst/>
                <a:gdLst>
                  <a:gd name="T0" fmla="*/ 15 w 31"/>
                  <a:gd name="T1" fmla="*/ 0 h 28"/>
                  <a:gd name="T2" fmla="*/ 6 w 31"/>
                  <a:gd name="T3" fmla="*/ 4 h 28"/>
                  <a:gd name="T4" fmla="*/ 5 w 31"/>
                  <a:gd name="T5" fmla="*/ 24 h 28"/>
                  <a:gd name="T6" fmla="*/ 15 w 31"/>
                  <a:gd name="T7" fmla="*/ 28 h 28"/>
                  <a:gd name="T8" fmla="*/ 25 w 31"/>
                  <a:gd name="T9" fmla="*/ 24 h 28"/>
                  <a:gd name="T10" fmla="*/ 25 w 31"/>
                  <a:gd name="T11" fmla="*/ 5 h 28"/>
                  <a:gd name="T12" fmla="*/ 15 w 3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8">
                    <a:moveTo>
                      <a:pt x="15" y="0"/>
                    </a:moveTo>
                    <a:cubicBezTo>
                      <a:pt x="12" y="0"/>
                      <a:pt x="8" y="1"/>
                      <a:pt x="6" y="4"/>
                    </a:cubicBezTo>
                    <a:cubicBezTo>
                      <a:pt x="0" y="9"/>
                      <a:pt x="0" y="18"/>
                      <a:pt x="5" y="24"/>
                    </a:cubicBezTo>
                    <a:cubicBezTo>
                      <a:pt x="8" y="26"/>
                      <a:pt x="12" y="28"/>
                      <a:pt x="15" y="28"/>
                    </a:cubicBezTo>
                    <a:cubicBezTo>
                      <a:pt x="19" y="28"/>
                      <a:pt x="22" y="27"/>
                      <a:pt x="25" y="24"/>
                    </a:cubicBezTo>
                    <a:cubicBezTo>
                      <a:pt x="30" y="19"/>
                      <a:pt x="31" y="10"/>
                      <a:pt x="25" y="5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375"/>
              <p:cNvSpPr>
                <a:spLocks/>
              </p:cNvSpPr>
              <p:nvPr/>
            </p:nvSpPr>
            <p:spPr bwMode="auto">
              <a:xfrm>
                <a:off x="3160" y="2061"/>
                <a:ext cx="29" cy="24"/>
              </a:xfrm>
              <a:custGeom>
                <a:avLst/>
                <a:gdLst>
                  <a:gd name="T0" fmla="*/ 9 w 17"/>
                  <a:gd name="T1" fmla="*/ 0 h 14"/>
                  <a:gd name="T2" fmla="*/ 4 w 17"/>
                  <a:gd name="T3" fmla="*/ 2 h 14"/>
                  <a:gd name="T4" fmla="*/ 3 w 17"/>
                  <a:gd name="T5" fmla="*/ 12 h 14"/>
                  <a:gd name="T6" fmla="*/ 9 w 17"/>
                  <a:gd name="T7" fmla="*/ 14 h 14"/>
                  <a:gd name="T8" fmla="*/ 14 w 17"/>
                  <a:gd name="T9" fmla="*/ 12 h 14"/>
                  <a:gd name="T10" fmla="*/ 14 w 17"/>
                  <a:gd name="T11" fmla="*/ 2 h 14"/>
                  <a:gd name="T12" fmla="*/ 9 w 17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9" y="0"/>
                    </a:moveTo>
                    <a:cubicBezTo>
                      <a:pt x="7" y="0"/>
                      <a:pt x="5" y="0"/>
                      <a:pt x="4" y="2"/>
                    </a:cubicBezTo>
                    <a:cubicBezTo>
                      <a:pt x="1" y="5"/>
                      <a:pt x="0" y="9"/>
                      <a:pt x="3" y="12"/>
                    </a:cubicBezTo>
                    <a:cubicBezTo>
                      <a:pt x="5" y="14"/>
                      <a:pt x="7" y="14"/>
                      <a:pt x="9" y="14"/>
                    </a:cubicBezTo>
                    <a:cubicBezTo>
                      <a:pt x="10" y="14"/>
                      <a:pt x="12" y="14"/>
                      <a:pt x="14" y="12"/>
                    </a:cubicBezTo>
                    <a:cubicBezTo>
                      <a:pt x="17" y="10"/>
                      <a:pt x="17" y="5"/>
                      <a:pt x="14" y="2"/>
                    </a:cubicBezTo>
                    <a:cubicBezTo>
                      <a:pt x="12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376"/>
              <p:cNvSpPr>
                <a:spLocks/>
              </p:cNvSpPr>
              <p:nvPr/>
            </p:nvSpPr>
            <p:spPr bwMode="auto">
              <a:xfrm>
                <a:off x="2665" y="1898"/>
                <a:ext cx="46" cy="51"/>
              </a:xfrm>
              <a:custGeom>
                <a:avLst/>
                <a:gdLst>
                  <a:gd name="T0" fmla="*/ 4 w 27"/>
                  <a:gd name="T1" fmla="*/ 0 h 30"/>
                  <a:gd name="T2" fmla="*/ 6 w 27"/>
                  <a:gd name="T3" fmla="*/ 24 h 30"/>
                  <a:gd name="T4" fmla="*/ 21 w 27"/>
                  <a:gd name="T5" fmla="*/ 30 h 30"/>
                  <a:gd name="T6" fmla="*/ 27 w 27"/>
                  <a:gd name="T7" fmla="*/ 29 h 30"/>
                  <a:gd name="T8" fmla="*/ 22 w 27"/>
                  <a:gd name="T9" fmla="*/ 2 h 30"/>
                  <a:gd name="T10" fmla="*/ 4 w 27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0">
                    <a:moveTo>
                      <a:pt x="4" y="0"/>
                    </a:moveTo>
                    <a:cubicBezTo>
                      <a:pt x="0" y="7"/>
                      <a:pt x="0" y="17"/>
                      <a:pt x="6" y="24"/>
                    </a:cubicBezTo>
                    <a:cubicBezTo>
                      <a:pt x="10" y="28"/>
                      <a:pt x="16" y="30"/>
                      <a:pt x="21" y="30"/>
                    </a:cubicBezTo>
                    <a:cubicBezTo>
                      <a:pt x="23" y="30"/>
                      <a:pt x="25" y="30"/>
                      <a:pt x="27" y="29"/>
                    </a:cubicBezTo>
                    <a:cubicBezTo>
                      <a:pt x="22" y="21"/>
                      <a:pt x="20" y="11"/>
                      <a:pt x="22" y="2"/>
                    </a:cubicBezTo>
                    <a:cubicBezTo>
                      <a:pt x="16" y="2"/>
                      <a:pt x="10" y="1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377"/>
              <p:cNvSpPr>
                <a:spLocks/>
              </p:cNvSpPr>
              <p:nvPr/>
            </p:nvSpPr>
            <p:spPr bwMode="auto">
              <a:xfrm>
                <a:off x="2672" y="1882"/>
                <a:ext cx="38" cy="19"/>
              </a:xfrm>
              <a:custGeom>
                <a:avLst/>
                <a:gdLst>
                  <a:gd name="T0" fmla="*/ 17 w 22"/>
                  <a:gd name="T1" fmla="*/ 0 h 11"/>
                  <a:gd name="T2" fmla="*/ 3 w 22"/>
                  <a:gd name="T3" fmla="*/ 5 h 11"/>
                  <a:gd name="T4" fmla="*/ 0 w 22"/>
                  <a:gd name="T5" fmla="*/ 9 h 11"/>
                  <a:gd name="T6" fmla="*/ 18 w 22"/>
                  <a:gd name="T7" fmla="*/ 11 h 11"/>
                  <a:gd name="T8" fmla="*/ 22 w 22"/>
                  <a:gd name="T9" fmla="*/ 1 h 11"/>
                  <a:gd name="T10" fmla="*/ 17 w 22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1">
                    <a:moveTo>
                      <a:pt x="17" y="0"/>
                    </a:moveTo>
                    <a:cubicBezTo>
                      <a:pt x="12" y="0"/>
                      <a:pt x="7" y="2"/>
                      <a:pt x="3" y="5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6" y="10"/>
                      <a:pt x="12" y="11"/>
                      <a:pt x="18" y="11"/>
                    </a:cubicBezTo>
                    <a:cubicBezTo>
                      <a:pt x="19" y="8"/>
                      <a:pt x="20" y="4"/>
                      <a:pt x="22" y="1"/>
                    </a:cubicBezTo>
                    <a:cubicBezTo>
                      <a:pt x="20" y="0"/>
                      <a:pt x="18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378"/>
              <p:cNvSpPr>
                <a:spLocks/>
              </p:cNvSpPr>
              <p:nvPr/>
            </p:nvSpPr>
            <p:spPr bwMode="auto">
              <a:xfrm>
                <a:off x="3191" y="1244"/>
                <a:ext cx="68" cy="24"/>
              </a:xfrm>
              <a:custGeom>
                <a:avLst/>
                <a:gdLst>
                  <a:gd name="T0" fmla="*/ 14 w 40"/>
                  <a:gd name="T1" fmla="*/ 0 h 14"/>
                  <a:gd name="T2" fmla="*/ 12 w 40"/>
                  <a:gd name="T3" fmla="*/ 0 h 14"/>
                  <a:gd name="T4" fmla="*/ 0 w 40"/>
                  <a:gd name="T5" fmla="*/ 4 h 14"/>
                  <a:gd name="T6" fmla="*/ 20 w 40"/>
                  <a:gd name="T7" fmla="*/ 11 h 14"/>
                  <a:gd name="T8" fmla="*/ 23 w 40"/>
                  <a:gd name="T9" fmla="*/ 9 h 14"/>
                  <a:gd name="T10" fmla="*/ 28 w 40"/>
                  <a:gd name="T11" fmla="*/ 9 h 14"/>
                  <a:gd name="T12" fmla="*/ 40 w 40"/>
                  <a:gd name="T13" fmla="*/ 14 h 14"/>
                  <a:gd name="T14" fmla="*/ 14 w 40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4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3" y="2"/>
                      <a:pt x="0" y="4"/>
                    </a:cubicBezTo>
                    <a:cubicBezTo>
                      <a:pt x="7" y="5"/>
                      <a:pt x="14" y="8"/>
                      <a:pt x="20" y="11"/>
                    </a:cubicBezTo>
                    <a:cubicBezTo>
                      <a:pt x="21" y="10"/>
                      <a:pt x="22" y="10"/>
                      <a:pt x="23" y="9"/>
                    </a:cubicBezTo>
                    <a:cubicBezTo>
                      <a:pt x="25" y="9"/>
                      <a:pt x="27" y="9"/>
                      <a:pt x="28" y="9"/>
                    </a:cubicBezTo>
                    <a:cubicBezTo>
                      <a:pt x="33" y="9"/>
                      <a:pt x="37" y="11"/>
                      <a:pt x="40" y="14"/>
                    </a:cubicBezTo>
                    <a:cubicBezTo>
                      <a:pt x="35" y="6"/>
                      <a:pt x="25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379"/>
              <p:cNvSpPr>
                <a:spLocks/>
              </p:cNvSpPr>
              <p:nvPr/>
            </p:nvSpPr>
            <p:spPr bwMode="auto">
              <a:xfrm>
                <a:off x="3162" y="1251"/>
                <a:ext cx="99" cy="98"/>
              </a:xfrm>
              <a:custGeom>
                <a:avLst/>
                <a:gdLst>
                  <a:gd name="T0" fmla="*/ 17 w 58"/>
                  <a:gd name="T1" fmla="*/ 0 h 57"/>
                  <a:gd name="T2" fmla="*/ 1 w 58"/>
                  <a:gd name="T3" fmla="*/ 28 h 57"/>
                  <a:gd name="T4" fmla="*/ 31 w 58"/>
                  <a:gd name="T5" fmla="*/ 57 h 57"/>
                  <a:gd name="T6" fmla="*/ 33 w 58"/>
                  <a:gd name="T7" fmla="*/ 57 h 57"/>
                  <a:gd name="T8" fmla="*/ 58 w 58"/>
                  <a:gd name="T9" fmla="*/ 41 h 57"/>
                  <a:gd name="T10" fmla="*/ 55 w 58"/>
                  <a:gd name="T11" fmla="*/ 33 h 57"/>
                  <a:gd name="T12" fmla="*/ 50 w 58"/>
                  <a:gd name="T13" fmla="*/ 35 h 57"/>
                  <a:gd name="T14" fmla="*/ 45 w 58"/>
                  <a:gd name="T15" fmla="*/ 36 h 57"/>
                  <a:gd name="T16" fmla="*/ 30 w 58"/>
                  <a:gd name="T17" fmla="*/ 25 h 57"/>
                  <a:gd name="T18" fmla="*/ 37 w 58"/>
                  <a:gd name="T19" fmla="*/ 7 h 57"/>
                  <a:gd name="T20" fmla="*/ 17 w 58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57">
                    <a:moveTo>
                      <a:pt x="17" y="0"/>
                    </a:moveTo>
                    <a:cubicBezTo>
                      <a:pt x="7" y="5"/>
                      <a:pt x="0" y="16"/>
                      <a:pt x="1" y="28"/>
                    </a:cubicBezTo>
                    <a:cubicBezTo>
                      <a:pt x="2" y="44"/>
                      <a:pt x="16" y="57"/>
                      <a:pt x="31" y="57"/>
                    </a:cubicBezTo>
                    <a:cubicBezTo>
                      <a:pt x="32" y="57"/>
                      <a:pt x="33" y="57"/>
                      <a:pt x="33" y="57"/>
                    </a:cubicBezTo>
                    <a:cubicBezTo>
                      <a:pt x="44" y="56"/>
                      <a:pt x="53" y="50"/>
                      <a:pt x="58" y="41"/>
                    </a:cubicBezTo>
                    <a:cubicBezTo>
                      <a:pt x="56" y="39"/>
                      <a:pt x="55" y="36"/>
                      <a:pt x="55" y="33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9" y="35"/>
                      <a:pt x="47" y="36"/>
                      <a:pt x="45" y="36"/>
                    </a:cubicBezTo>
                    <a:cubicBezTo>
                      <a:pt x="39" y="36"/>
                      <a:pt x="33" y="32"/>
                      <a:pt x="30" y="25"/>
                    </a:cubicBezTo>
                    <a:cubicBezTo>
                      <a:pt x="28" y="18"/>
                      <a:pt x="31" y="10"/>
                      <a:pt x="37" y="7"/>
                    </a:cubicBezTo>
                    <a:cubicBezTo>
                      <a:pt x="31" y="4"/>
                      <a:pt x="24" y="1"/>
                      <a:pt x="17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380"/>
              <p:cNvSpPr>
                <a:spLocks/>
              </p:cNvSpPr>
              <p:nvPr/>
            </p:nvSpPr>
            <p:spPr bwMode="auto">
              <a:xfrm>
                <a:off x="3266" y="1282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381"/>
              <p:cNvSpPr>
                <a:spLocks/>
              </p:cNvSpPr>
              <p:nvPr/>
            </p:nvSpPr>
            <p:spPr bwMode="auto">
              <a:xfrm>
                <a:off x="3342" y="1410"/>
                <a:ext cx="60" cy="57"/>
              </a:xfrm>
              <a:custGeom>
                <a:avLst/>
                <a:gdLst>
                  <a:gd name="T0" fmla="*/ 8 w 35"/>
                  <a:gd name="T1" fmla="*/ 0 h 33"/>
                  <a:gd name="T2" fmla="*/ 0 w 35"/>
                  <a:gd name="T3" fmla="*/ 16 h 33"/>
                  <a:gd name="T4" fmla="*/ 19 w 35"/>
                  <a:gd name="T5" fmla="*/ 33 h 33"/>
                  <a:gd name="T6" fmla="*/ 20 w 35"/>
                  <a:gd name="T7" fmla="*/ 33 h 33"/>
                  <a:gd name="T8" fmla="*/ 35 w 35"/>
                  <a:gd name="T9" fmla="*/ 23 h 33"/>
                  <a:gd name="T10" fmla="*/ 33 w 35"/>
                  <a:gd name="T11" fmla="*/ 22 h 33"/>
                  <a:gd name="T12" fmla="*/ 12 w 35"/>
                  <a:gd name="T13" fmla="*/ 8 h 33"/>
                  <a:gd name="T14" fmla="*/ 8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8" y="0"/>
                    </a:moveTo>
                    <a:cubicBezTo>
                      <a:pt x="3" y="4"/>
                      <a:pt x="0" y="10"/>
                      <a:pt x="0" y="16"/>
                    </a:cubicBezTo>
                    <a:cubicBezTo>
                      <a:pt x="1" y="26"/>
                      <a:pt x="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7" y="33"/>
                      <a:pt x="32" y="29"/>
                      <a:pt x="35" y="23"/>
                    </a:cubicBezTo>
                    <a:cubicBezTo>
                      <a:pt x="34" y="23"/>
                      <a:pt x="33" y="22"/>
                      <a:pt x="33" y="22"/>
                    </a:cubicBezTo>
                    <a:cubicBezTo>
                      <a:pt x="24" y="20"/>
                      <a:pt x="17" y="16"/>
                      <a:pt x="12" y="8"/>
                    </a:cubicBezTo>
                    <a:cubicBezTo>
                      <a:pt x="10" y="6"/>
                      <a:pt x="9" y="3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382"/>
              <p:cNvSpPr>
                <a:spLocks/>
              </p:cNvSpPr>
              <p:nvPr/>
            </p:nvSpPr>
            <p:spPr bwMode="auto">
              <a:xfrm>
                <a:off x="3355" y="1404"/>
                <a:ext cx="43" cy="44"/>
              </a:xfrm>
              <a:custGeom>
                <a:avLst/>
                <a:gdLst>
                  <a:gd name="T0" fmla="*/ 9 w 25"/>
                  <a:gd name="T1" fmla="*/ 0 h 26"/>
                  <a:gd name="T2" fmla="*/ 0 w 25"/>
                  <a:gd name="T3" fmla="*/ 4 h 26"/>
                  <a:gd name="T4" fmla="*/ 4 w 25"/>
                  <a:gd name="T5" fmla="*/ 12 h 26"/>
                  <a:gd name="T6" fmla="*/ 25 w 25"/>
                  <a:gd name="T7" fmla="*/ 26 h 26"/>
                  <a:gd name="T8" fmla="*/ 16 w 25"/>
                  <a:gd name="T9" fmla="*/ 18 h 26"/>
                  <a:gd name="T10" fmla="*/ 9 w 25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6">
                    <a:moveTo>
                      <a:pt x="9" y="0"/>
                    </a:moveTo>
                    <a:cubicBezTo>
                      <a:pt x="6" y="1"/>
                      <a:pt x="2" y="2"/>
                      <a:pt x="0" y="4"/>
                    </a:cubicBezTo>
                    <a:cubicBezTo>
                      <a:pt x="1" y="7"/>
                      <a:pt x="2" y="10"/>
                      <a:pt x="4" y="12"/>
                    </a:cubicBezTo>
                    <a:cubicBezTo>
                      <a:pt x="9" y="20"/>
                      <a:pt x="16" y="24"/>
                      <a:pt x="25" y="26"/>
                    </a:cubicBezTo>
                    <a:cubicBezTo>
                      <a:pt x="21" y="23"/>
                      <a:pt x="19" y="21"/>
                      <a:pt x="16" y="18"/>
                    </a:cubicBezTo>
                    <a:cubicBezTo>
                      <a:pt x="12" y="12"/>
                      <a:pt x="10" y="6"/>
                      <a:pt x="9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383"/>
              <p:cNvSpPr>
                <a:spLocks noEditPoints="1"/>
              </p:cNvSpPr>
              <p:nvPr/>
            </p:nvSpPr>
            <p:spPr bwMode="auto">
              <a:xfrm>
                <a:off x="3114" y="1536"/>
                <a:ext cx="133" cy="84"/>
              </a:xfrm>
              <a:custGeom>
                <a:avLst/>
                <a:gdLst>
                  <a:gd name="T0" fmla="*/ 21 w 78"/>
                  <a:gd name="T1" fmla="*/ 4 h 49"/>
                  <a:gd name="T2" fmla="*/ 28 w 78"/>
                  <a:gd name="T3" fmla="*/ 8 h 49"/>
                  <a:gd name="T4" fmla="*/ 32 w 78"/>
                  <a:gd name="T5" fmla="*/ 46 h 49"/>
                  <a:gd name="T6" fmla="*/ 31 w 78"/>
                  <a:gd name="T7" fmla="*/ 48 h 49"/>
                  <a:gd name="T8" fmla="*/ 40 w 78"/>
                  <a:gd name="T9" fmla="*/ 49 h 49"/>
                  <a:gd name="T10" fmla="*/ 43 w 78"/>
                  <a:gd name="T11" fmla="*/ 49 h 49"/>
                  <a:gd name="T12" fmla="*/ 78 w 78"/>
                  <a:gd name="T13" fmla="*/ 23 h 49"/>
                  <a:gd name="T14" fmla="*/ 72 w 78"/>
                  <a:gd name="T15" fmla="*/ 24 h 49"/>
                  <a:gd name="T16" fmla="*/ 59 w 78"/>
                  <a:gd name="T17" fmla="*/ 18 h 49"/>
                  <a:gd name="T18" fmla="*/ 58 w 78"/>
                  <a:gd name="T19" fmla="*/ 15 h 49"/>
                  <a:gd name="T20" fmla="*/ 51 w 78"/>
                  <a:gd name="T21" fmla="*/ 17 h 49"/>
                  <a:gd name="T22" fmla="*/ 38 w 78"/>
                  <a:gd name="T23" fmla="*/ 11 h 49"/>
                  <a:gd name="T24" fmla="*/ 34 w 78"/>
                  <a:gd name="T25" fmla="*/ 4 h 49"/>
                  <a:gd name="T26" fmla="*/ 27 w 78"/>
                  <a:gd name="T27" fmla="*/ 4 h 49"/>
                  <a:gd name="T28" fmla="*/ 21 w 78"/>
                  <a:gd name="T29" fmla="*/ 4 h 49"/>
                  <a:gd name="T30" fmla="*/ 0 w 78"/>
                  <a:gd name="T31" fmla="*/ 0 h 49"/>
                  <a:gd name="T32" fmla="*/ 0 w 78"/>
                  <a:gd name="T33" fmla="*/ 5 h 49"/>
                  <a:gd name="T34" fmla="*/ 9 w 78"/>
                  <a:gd name="T35" fmla="*/ 2 h 49"/>
                  <a:gd name="T36" fmla="*/ 0 w 78"/>
                  <a:gd name="T3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8" h="49">
                    <a:moveTo>
                      <a:pt x="21" y="4"/>
                    </a:moveTo>
                    <a:cubicBezTo>
                      <a:pt x="23" y="5"/>
                      <a:pt x="26" y="6"/>
                      <a:pt x="28" y="8"/>
                    </a:cubicBezTo>
                    <a:cubicBezTo>
                      <a:pt x="40" y="17"/>
                      <a:pt x="42" y="34"/>
                      <a:pt x="32" y="46"/>
                    </a:cubicBezTo>
                    <a:cubicBezTo>
                      <a:pt x="32" y="47"/>
                      <a:pt x="31" y="47"/>
                      <a:pt x="31" y="48"/>
                    </a:cubicBezTo>
                    <a:cubicBezTo>
                      <a:pt x="34" y="49"/>
                      <a:pt x="37" y="49"/>
                      <a:pt x="40" y="49"/>
                    </a:cubicBezTo>
                    <a:cubicBezTo>
                      <a:pt x="41" y="49"/>
                      <a:pt x="42" y="49"/>
                      <a:pt x="43" y="49"/>
                    </a:cubicBezTo>
                    <a:cubicBezTo>
                      <a:pt x="59" y="48"/>
                      <a:pt x="72" y="37"/>
                      <a:pt x="78" y="23"/>
                    </a:cubicBezTo>
                    <a:cubicBezTo>
                      <a:pt x="76" y="24"/>
                      <a:pt x="74" y="24"/>
                      <a:pt x="72" y="24"/>
                    </a:cubicBezTo>
                    <a:cubicBezTo>
                      <a:pt x="67" y="24"/>
                      <a:pt x="62" y="22"/>
                      <a:pt x="59" y="18"/>
                    </a:cubicBezTo>
                    <a:cubicBezTo>
                      <a:pt x="59" y="17"/>
                      <a:pt x="58" y="16"/>
                      <a:pt x="58" y="15"/>
                    </a:cubicBezTo>
                    <a:cubicBezTo>
                      <a:pt x="56" y="16"/>
                      <a:pt x="54" y="17"/>
                      <a:pt x="51" y="17"/>
                    </a:cubicBezTo>
                    <a:cubicBezTo>
                      <a:pt x="46" y="17"/>
                      <a:pt x="41" y="15"/>
                      <a:pt x="38" y="11"/>
                    </a:cubicBezTo>
                    <a:cubicBezTo>
                      <a:pt x="36" y="9"/>
                      <a:pt x="35" y="6"/>
                      <a:pt x="34" y="4"/>
                    </a:cubicBezTo>
                    <a:cubicBezTo>
                      <a:pt x="32" y="4"/>
                      <a:pt x="30" y="4"/>
                      <a:pt x="27" y="4"/>
                    </a:cubicBezTo>
                    <a:cubicBezTo>
                      <a:pt x="25" y="4"/>
                      <a:pt x="23" y="4"/>
                      <a:pt x="21" y="4"/>
                    </a:cubicBezTo>
                    <a:moveTo>
                      <a:pt x="0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2" y="3"/>
                      <a:pt x="6" y="3"/>
                      <a:pt x="9" y="2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384"/>
              <p:cNvSpPr>
                <a:spLocks/>
              </p:cNvSpPr>
              <p:nvPr/>
            </p:nvSpPr>
            <p:spPr bwMode="auto">
              <a:xfrm>
                <a:off x="3114" y="1481"/>
                <a:ext cx="106" cy="61"/>
              </a:xfrm>
              <a:custGeom>
                <a:avLst/>
                <a:gdLst>
                  <a:gd name="T0" fmla="*/ 40 w 62"/>
                  <a:gd name="T1" fmla="*/ 0 h 36"/>
                  <a:gd name="T2" fmla="*/ 37 w 62"/>
                  <a:gd name="T3" fmla="*/ 0 h 36"/>
                  <a:gd name="T4" fmla="*/ 0 w 62"/>
                  <a:gd name="T5" fmla="*/ 32 h 36"/>
                  <a:gd name="T6" fmla="*/ 9 w 62"/>
                  <a:gd name="T7" fmla="*/ 34 h 36"/>
                  <a:gd name="T8" fmla="*/ 11 w 62"/>
                  <a:gd name="T9" fmla="*/ 34 h 36"/>
                  <a:gd name="T10" fmla="*/ 21 w 62"/>
                  <a:gd name="T11" fmla="*/ 36 h 36"/>
                  <a:gd name="T12" fmla="*/ 27 w 62"/>
                  <a:gd name="T13" fmla="*/ 36 h 36"/>
                  <a:gd name="T14" fmla="*/ 34 w 62"/>
                  <a:gd name="T15" fmla="*/ 36 h 36"/>
                  <a:gd name="T16" fmla="*/ 39 w 62"/>
                  <a:gd name="T17" fmla="*/ 16 h 36"/>
                  <a:gd name="T18" fmla="*/ 51 w 62"/>
                  <a:gd name="T19" fmla="*/ 11 h 36"/>
                  <a:gd name="T20" fmla="*/ 58 w 62"/>
                  <a:gd name="T21" fmla="*/ 12 h 36"/>
                  <a:gd name="T22" fmla="*/ 62 w 62"/>
                  <a:gd name="T23" fmla="*/ 7 h 36"/>
                  <a:gd name="T24" fmla="*/ 40 w 62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36">
                    <a:moveTo>
                      <a:pt x="40" y="0"/>
                    </a:moveTo>
                    <a:cubicBezTo>
                      <a:pt x="39" y="0"/>
                      <a:pt x="38" y="0"/>
                      <a:pt x="37" y="0"/>
                    </a:cubicBezTo>
                    <a:cubicBezTo>
                      <a:pt x="19" y="1"/>
                      <a:pt x="4" y="15"/>
                      <a:pt x="0" y="32"/>
                    </a:cubicBezTo>
                    <a:cubicBezTo>
                      <a:pt x="3" y="33"/>
                      <a:pt x="6" y="34"/>
                      <a:pt x="9" y="34"/>
                    </a:cubicBezTo>
                    <a:cubicBezTo>
                      <a:pt x="9" y="34"/>
                      <a:pt x="10" y="34"/>
                      <a:pt x="11" y="34"/>
                    </a:cubicBezTo>
                    <a:cubicBezTo>
                      <a:pt x="14" y="34"/>
                      <a:pt x="18" y="35"/>
                      <a:pt x="21" y="36"/>
                    </a:cubicBezTo>
                    <a:cubicBezTo>
                      <a:pt x="23" y="36"/>
                      <a:pt x="25" y="36"/>
                      <a:pt x="27" y="36"/>
                    </a:cubicBezTo>
                    <a:cubicBezTo>
                      <a:pt x="30" y="36"/>
                      <a:pt x="32" y="36"/>
                      <a:pt x="34" y="36"/>
                    </a:cubicBezTo>
                    <a:cubicBezTo>
                      <a:pt x="31" y="29"/>
                      <a:pt x="33" y="21"/>
                      <a:pt x="39" y="16"/>
                    </a:cubicBezTo>
                    <a:cubicBezTo>
                      <a:pt x="42" y="13"/>
                      <a:pt x="47" y="11"/>
                      <a:pt x="51" y="11"/>
                    </a:cubicBezTo>
                    <a:cubicBezTo>
                      <a:pt x="54" y="11"/>
                      <a:pt x="56" y="12"/>
                      <a:pt x="58" y="12"/>
                    </a:cubicBezTo>
                    <a:cubicBezTo>
                      <a:pt x="59" y="10"/>
                      <a:pt x="61" y="8"/>
                      <a:pt x="62" y="7"/>
                    </a:cubicBezTo>
                    <a:cubicBezTo>
                      <a:pt x="56" y="2"/>
                      <a:pt x="48" y="0"/>
                      <a:pt x="4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385"/>
              <p:cNvSpPr>
                <a:spLocks/>
              </p:cNvSpPr>
              <p:nvPr/>
            </p:nvSpPr>
            <p:spPr bwMode="auto">
              <a:xfrm>
                <a:off x="3213" y="1546"/>
                <a:ext cx="40" cy="31"/>
              </a:xfrm>
              <a:custGeom>
                <a:avLst/>
                <a:gdLst>
                  <a:gd name="T0" fmla="*/ 10 w 23"/>
                  <a:gd name="T1" fmla="*/ 0 h 18"/>
                  <a:gd name="T2" fmla="*/ 6 w 23"/>
                  <a:gd name="T3" fmla="*/ 6 h 18"/>
                  <a:gd name="T4" fmla="*/ 0 w 23"/>
                  <a:gd name="T5" fmla="*/ 9 h 18"/>
                  <a:gd name="T6" fmla="*/ 1 w 23"/>
                  <a:gd name="T7" fmla="*/ 12 h 18"/>
                  <a:gd name="T8" fmla="*/ 14 w 23"/>
                  <a:gd name="T9" fmla="*/ 18 h 18"/>
                  <a:gd name="T10" fmla="*/ 20 w 23"/>
                  <a:gd name="T11" fmla="*/ 17 h 18"/>
                  <a:gd name="T12" fmla="*/ 22 w 23"/>
                  <a:gd name="T13" fmla="*/ 0 h 18"/>
                  <a:gd name="T14" fmla="*/ 17 w 23"/>
                  <a:gd name="T15" fmla="*/ 1 h 18"/>
                  <a:gd name="T16" fmla="*/ 10 w 2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0" y="0"/>
                    </a:moveTo>
                    <a:cubicBezTo>
                      <a:pt x="9" y="2"/>
                      <a:pt x="8" y="4"/>
                      <a:pt x="6" y="6"/>
                    </a:cubicBezTo>
                    <a:cubicBezTo>
                      <a:pt x="4" y="7"/>
                      <a:pt x="2" y="9"/>
                      <a:pt x="0" y="9"/>
                    </a:cubicBezTo>
                    <a:cubicBezTo>
                      <a:pt x="0" y="10"/>
                      <a:pt x="1" y="11"/>
                      <a:pt x="1" y="12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6" y="18"/>
                      <a:pt x="18" y="18"/>
                      <a:pt x="20" y="17"/>
                    </a:cubicBezTo>
                    <a:cubicBezTo>
                      <a:pt x="22" y="12"/>
                      <a:pt x="23" y="6"/>
                      <a:pt x="22" y="0"/>
                    </a:cubicBezTo>
                    <a:cubicBezTo>
                      <a:pt x="21" y="1"/>
                      <a:pt x="19" y="1"/>
                      <a:pt x="17" y="1"/>
                    </a:cubicBezTo>
                    <a:cubicBezTo>
                      <a:pt x="15" y="1"/>
                      <a:pt x="12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386"/>
              <p:cNvSpPr>
                <a:spLocks/>
              </p:cNvSpPr>
              <p:nvPr/>
            </p:nvSpPr>
            <p:spPr bwMode="auto">
              <a:xfrm>
                <a:off x="2970" y="1472"/>
                <a:ext cx="65" cy="72"/>
              </a:xfrm>
              <a:custGeom>
                <a:avLst/>
                <a:gdLst>
                  <a:gd name="T0" fmla="*/ 34 w 38"/>
                  <a:gd name="T1" fmla="*/ 0 h 42"/>
                  <a:gd name="T2" fmla="*/ 25 w 38"/>
                  <a:gd name="T3" fmla="*/ 15 h 42"/>
                  <a:gd name="T4" fmla="*/ 1 w 38"/>
                  <a:gd name="T5" fmla="*/ 24 h 42"/>
                  <a:gd name="T6" fmla="*/ 0 w 38"/>
                  <a:gd name="T7" fmla="*/ 24 h 42"/>
                  <a:gd name="T8" fmla="*/ 10 w 38"/>
                  <a:gd name="T9" fmla="*/ 42 h 42"/>
                  <a:gd name="T10" fmla="*/ 36 w 38"/>
                  <a:gd name="T11" fmla="*/ 9 h 42"/>
                  <a:gd name="T12" fmla="*/ 34 w 38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2">
                    <a:moveTo>
                      <a:pt x="34" y="0"/>
                    </a:moveTo>
                    <a:cubicBezTo>
                      <a:pt x="33" y="5"/>
                      <a:pt x="29" y="11"/>
                      <a:pt x="25" y="15"/>
                    </a:cubicBezTo>
                    <a:cubicBezTo>
                      <a:pt x="18" y="21"/>
                      <a:pt x="10" y="24"/>
                      <a:pt x="1" y="24"/>
                    </a:cubicBezTo>
                    <a:cubicBezTo>
                      <a:pt x="1" y="24"/>
                      <a:pt x="0" y="24"/>
                      <a:pt x="0" y="24"/>
                    </a:cubicBezTo>
                    <a:cubicBezTo>
                      <a:pt x="4" y="29"/>
                      <a:pt x="8" y="35"/>
                      <a:pt x="10" y="42"/>
                    </a:cubicBezTo>
                    <a:cubicBezTo>
                      <a:pt x="26" y="40"/>
                      <a:pt x="38" y="25"/>
                      <a:pt x="36" y="9"/>
                    </a:cubicBezTo>
                    <a:cubicBezTo>
                      <a:pt x="36" y="6"/>
                      <a:pt x="36" y="2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387"/>
              <p:cNvSpPr>
                <a:spLocks/>
              </p:cNvSpPr>
              <p:nvPr/>
            </p:nvSpPr>
            <p:spPr bwMode="auto">
              <a:xfrm>
                <a:off x="3338" y="1572"/>
                <a:ext cx="64" cy="109"/>
              </a:xfrm>
              <a:custGeom>
                <a:avLst/>
                <a:gdLst>
                  <a:gd name="T0" fmla="*/ 31 w 37"/>
                  <a:gd name="T1" fmla="*/ 0 h 64"/>
                  <a:gd name="T2" fmla="*/ 30 w 37"/>
                  <a:gd name="T3" fmla="*/ 0 h 64"/>
                  <a:gd name="T4" fmla="*/ 2 w 37"/>
                  <a:gd name="T5" fmla="*/ 20 h 64"/>
                  <a:gd name="T6" fmla="*/ 3 w 37"/>
                  <a:gd name="T7" fmla="*/ 20 h 64"/>
                  <a:gd name="T8" fmla="*/ 1 w 37"/>
                  <a:gd name="T9" fmla="*/ 30 h 64"/>
                  <a:gd name="T10" fmla="*/ 0 w 37"/>
                  <a:gd name="T11" fmla="*/ 31 h 64"/>
                  <a:gd name="T12" fmla="*/ 0 w 37"/>
                  <a:gd name="T13" fmla="*/ 34 h 64"/>
                  <a:gd name="T14" fmla="*/ 32 w 37"/>
                  <a:gd name="T15" fmla="*/ 64 h 64"/>
                  <a:gd name="T16" fmla="*/ 34 w 37"/>
                  <a:gd name="T17" fmla="*/ 64 h 64"/>
                  <a:gd name="T18" fmla="*/ 37 w 37"/>
                  <a:gd name="T19" fmla="*/ 64 h 64"/>
                  <a:gd name="T20" fmla="*/ 37 w 37"/>
                  <a:gd name="T21" fmla="*/ 41 h 64"/>
                  <a:gd name="T22" fmla="*/ 34 w 37"/>
                  <a:gd name="T23" fmla="*/ 37 h 64"/>
                  <a:gd name="T24" fmla="*/ 31 w 37"/>
                  <a:gd name="T2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64">
                    <a:moveTo>
                      <a:pt x="3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7" y="0"/>
                      <a:pt x="7" y="9"/>
                      <a:pt x="2" y="20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5" y="23"/>
                      <a:pt x="4" y="27"/>
                      <a:pt x="1" y="30"/>
                    </a:cubicBezTo>
                    <a:cubicBezTo>
                      <a:pt x="1" y="30"/>
                      <a:pt x="0" y="30"/>
                      <a:pt x="0" y="31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" y="51"/>
                      <a:pt x="15" y="64"/>
                      <a:pt x="32" y="64"/>
                    </a:cubicBezTo>
                    <a:cubicBezTo>
                      <a:pt x="33" y="64"/>
                      <a:pt x="33" y="64"/>
                      <a:pt x="34" y="64"/>
                    </a:cubicBezTo>
                    <a:cubicBezTo>
                      <a:pt x="35" y="64"/>
                      <a:pt x="36" y="64"/>
                      <a:pt x="37" y="64"/>
                    </a:cubicBezTo>
                    <a:cubicBezTo>
                      <a:pt x="33" y="57"/>
                      <a:pt x="33" y="48"/>
                      <a:pt x="37" y="41"/>
                    </a:cubicBezTo>
                    <a:cubicBezTo>
                      <a:pt x="36" y="39"/>
                      <a:pt x="35" y="38"/>
                      <a:pt x="34" y="37"/>
                    </a:cubicBezTo>
                    <a:cubicBezTo>
                      <a:pt x="26" y="26"/>
                      <a:pt x="26" y="11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388"/>
              <p:cNvSpPr>
                <a:spLocks/>
              </p:cNvSpPr>
              <p:nvPr/>
            </p:nvSpPr>
            <p:spPr bwMode="auto">
              <a:xfrm>
                <a:off x="3383" y="1572"/>
                <a:ext cx="60" cy="70"/>
              </a:xfrm>
              <a:custGeom>
                <a:avLst/>
                <a:gdLst>
                  <a:gd name="T0" fmla="*/ 6 w 35"/>
                  <a:gd name="T1" fmla="*/ 0 h 41"/>
                  <a:gd name="T2" fmla="*/ 5 w 35"/>
                  <a:gd name="T3" fmla="*/ 0 h 41"/>
                  <a:gd name="T4" fmla="*/ 8 w 35"/>
                  <a:gd name="T5" fmla="*/ 37 h 41"/>
                  <a:gd name="T6" fmla="*/ 11 w 35"/>
                  <a:gd name="T7" fmla="*/ 41 h 41"/>
                  <a:gd name="T8" fmla="*/ 13 w 35"/>
                  <a:gd name="T9" fmla="*/ 36 h 41"/>
                  <a:gd name="T10" fmla="*/ 34 w 35"/>
                  <a:gd name="T11" fmla="*/ 26 h 41"/>
                  <a:gd name="T12" fmla="*/ 35 w 35"/>
                  <a:gd name="T13" fmla="*/ 26 h 41"/>
                  <a:gd name="T14" fmla="*/ 32 w 35"/>
                  <a:gd name="T15" fmla="*/ 23 h 41"/>
                  <a:gd name="T16" fmla="*/ 26 w 35"/>
                  <a:gd name="T17" fmla="*/ 7 h 41"/>
                  <a:gd name="T18" fmla="*/ 6 w 3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1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0" y="11"/>
                      <a:pt x="0" y="26"/>
                      <a:pt x="8" y="37"/>
                    </a:cubicBezTo>
                    <a:cubicBezTo>
                      <a:pt x="9" y="38"/>
                      <a:pt x="10" y="39"/>
                      <a:pt x="11" y="41"/>
                    </a:cubicBezTo>
                    <a:cubicBezTo>
                      <a:pt x="11" y="39"/>
                      <a:pt x="12" y="37"/>
                      <a:pt x="13" y="36"/>
                    </a:cubicBezTo>
                    <a:cubicBezTo>
                      <a:pt x="18" y="30"/>
                      <a:pt x="26" y="26"/>
                      <a:pt x="34" y="26"/>
                    </a:cubicBezTo>
                    <a:cubicBezTo>
                      <a:pt x="34" y="26"/>
                      <a:pt x="34" y="26"/>
                      <a:pt x="35" y="26"/>
                    </a:cubicBezTo>
                    <a:cubicBezTo>
                      <a:pt x="34" y="25"/>
                      <a:pt x="33" y="24"/>
                      <a:pt x="32" y="23"/>
                    </a:cubicBezTo>
                    <a:cubicBezTo>
                      <a:pt x="28" y="18"/>
                      <a:pt x="26" y="12"/>
                      <a:pt x="26" y="7"/>
                    </a:cubicBezTo>
                    <a:cubicBezTo>
                      <a:pt x="21" y="2"/>
                      <a:pt x="14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389"/>
              <p:cNvSpPr>
                <a:spLocks/>
              </p:cNvSpPr>
              <p:nvPr/>
            </p:nvSpPr>
            <p:spPr bwMode="auto">
              <a:xfrm>
                <a:off x="3004" y="1692"/>
                <a:ext cx="55" cy="53"/>
              </a:xfrm>
              <a:custGeom>
                <a:avLst/>
                <a:gdLst>
                  <a:gd name="T0" fmla="*/ 16 w 32"/>
                  <a:gd name="T1" fmla="*/ 0 h 31"/>
                  <a:gd name="T2" fmla="*/ 15 w 32"/>
                  <a:gd name="T3" fmla="*/ 0 h 31"/>
                  <a:gd name="T4" fmla="*/ 1 w 32"/>
                  <a:gd name="T5" fmla="*/ 17 h 31"/>
                  <a:gd name="T6" fmla="*/ 16 w 32"/>
                  <a:gd name="T7" fmla="*/ 31 h 31"/>
                  <a:gd name="T8" fmla="*/ 17 w 32"/>
                  <a:gd name="T9" fmla="*/ 31 h 31"/>
                  <a:gd name="T10" fmla="*/ 22 w 32"/>
                  <a:gd name="T11" fmla="*/ 31 h 31"/>
                  <a:gd name="T12" fmla="*/ 32 w 32"/>
                  <a:gd name="T13" fmla="*/ 19 h 31"/>
                  <a:gd name="T14" fmla="*/ 32 w 32"/>
                  <a:gd name="T15" fmla="*/ 15 h 31"/>
                  <a:gd name="T16" fmla="*/ 16 w 3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7" y="1"/>
                      <a:pt x="0" y="8"/>
                      <a:pt x="1" y="17"/>
                    </a:cubicBezTo>
                    <a:cubicBezTo>
                      <a:pt x="1" y="25"/>
                      <a:pt x="8" y="31"/>
                      <a:pt x="16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9" y="31"/>
                      <a:pt x="20" y="31"/>
                      <a:pt x="22" y="31"/>
                    </a:cubicBezTo>
                    <a:cubicBezTo>
                      <a:pt x="23" y="26"/>
                      <a:pt x="27" y="22"/>
                      <a:pt x="32" y="19"/>
                    </a:cubicBezTo>
                    <a:cubicBezTo>
                      <a:pt x="32" y="18"/>
                      <a:pt x="32" y="16"/>
                      <a:pt x="32" y="15"/>
                    </a:cubicBezTo>
                    <a:cubicBezTo>
                      <a:pt x="31" y="6"/>
                      <a:pt x="25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390"/>
              <p:cNvSpPr>
                <a:spLocks/>
              </p:cNvSpPr>
              <p:nvPr/>
            </p:nvSpPr>
            <p:spPr bwMode="auto">
              <a:xfrm>
                <a:off x="2989" y="1271"/>
                <a:ext cx="70" cy="74"/>
              </a:xfrm>
              <a:custGeom>
                <a:avLst/>
                <a:gdLst>
                  <a:gd name="T0" fmla="*/ 23 w 41"/>
                  <a:gd name="T1" fmla="*/ 0 h 43"/>
                  <a:gd name="T2" fmla="*/ 22 w 41"/>
                  <a:gd name="T3" fmla="*/ 0 h 43"/>
                  <a:gd name="T4" fmla="*/ 1 w 41"/>
                  <a:gd name="T5" fmla="*/ 23 h 43"/>
                  <a:gd name="T6" fmla="*/ 19 w 41"/>
                  <a:gd name="T7" fmla="*/ 43 h 43"/>
                  <a:gd name="T8" fmla="*/ 41 w 41"/>
                  <a:gd name="T9" fmla="*/ 9 h 43"/>
                  <a:gd name="T10" fmla="*/ 23 w 41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1" y="23"/>
                    </a:cubicBezTo>
                    <a:cubicBezTo>
                      <a:pt x="2" y="33"/>
                      <a:pt x="9" y="42"/>
                      <a:pt x="19" y="43"/>
                    </a:cubicBezTo>
                    <a:cubicBezTo>
                      <a:pt x="24" y="31"/>
                      <a:pt x="31" y="19"/>
                      <a:pt x="41" y="9"/>
                    </a:cubicBezTo>
                    <a:cubicBezTo>
                      <a:pt x="37" y="3"/>
                      <a:pt x="31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391"/>
              <p:cNvSpPr>
                <a:spLocks/>
              </p:cNvSpPr>
              <p:nvPr/>
            </p:nvSpPr>
            <p:spPr bwMode="auto">
              <a:xfrm>
                <a:off x="3021" y="1287"/>
                <a:ext cx="47" cy="60"/>
              </a:xfrm>
              <a:custGeom>
                <a:avLst/>
                <a:gdLst>
                  <a:gd name="T0" fmla="*/ 22 w 27"/>
                  <a:gd name="T1" fmla="*/ 0 h 35"/>
                  <a:gd name="T2" fmla="*/ 0 w 27"/>
                  <a:gd name="T3" fmla="*/ 34 h 35"/>
                  <a:gd name="T4" fmla="*/ 4 w 27"/>
                  <a:gd name="T5" fmla="*/ 35 h 35"/>
                  <a:gd name="T6" fmla="*/ 6 w 27"/>
                  <a:gd name="T7" fmla="*/ 35 h 35"/>
                  <a:gd name="T8" fmla="*/ 26 w 27"/>
                  <a:gd name="T9" fmla="*/ 11 h 35"/>
                  <a:gd name="T10" fmla="*/ 22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2" y="0"/>
                    </a:moveTo>
                    <a:cubicBezTo>
                      <a:pt x="12" y="10"/>
                      <a:pt x="5" y="22"/>
                      <a:pt x="0" y="34"/>
                    </a:cubicBezTo>
                    <a:cubicBezTo>
                      <a:pt x="1" y="35"/>
                      <a:pt x="3" y="35"/>
                      <a:pt x="4" y="35"/>
                    </a:cubicBezTo>
                    <a:cubicBezTo>
                      <a:pt x="5" y="35"/>
                      <a:pt x="5" y="35"/>
                      <a:pt x="6" y="35"/>
                    </a:cubicBezTo>
                    <a:cubicBezTo>
                      <a:pt x="18" y="34"/>
                      <a:pt x="27" y="23"/>
                      <a:pt x="26" y="11"/>
                    </a:cubicBezTo>
                    <a:cubicBezTo>
                      <a:pt x="26" y="7"/>
                      <a:pt x="24" y="3"/>
                      <a:pt x="22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392"/>
              <p:cNvSpPr>
                <a:spLocks/>
              </p:cNvSpPr>
              <p:nvPr/>
            </p:nvSpPr>
            <p:spPr bwMode="auto">
              <a:xfrm>
                <a:off x="3437" y="985"/>
                <a:ext cx="95" cy="87"/>
              </a:xfrm>
              <a:custGeom>
                <a:avLst/>
                <a:gdLst>
                  <a:gd name="T0" fmla="*/ 26 w 55"/>
                  <a:gd name="T1" fmla="*/ 0 h 51"/>
                  <a:gd name="T2" fmla="*/ 25 w 55"/>
                  <a:gd name="T3" fmla="*/ 0 h 51"/>
                  <a:gd name="T4" fmla="*/ 16 w 55"/>
                  <a:gd name="T5" fmla="*/ 10 h 51"/>
                  <a:gd name="T6" fmla="*/ 12 w 55"/>
                  <a:gd name="T7" fmla="*/ 11 h 51"/>
                  <a:gd name="T8" fmla="*/ 6 w 55"/>
                  <a:gd name="T9" fmla="*/ 9 h 51"/>
                  <a:gd name="T10" fmla="*/ 8 w 55"/>
                  <a:gd name="T11" fmla="*/ 11 h 51"/>
                  <a:gd name="T12" fmla="*/ 6 w 55"/>
                  <a:gd name="T13" fmla="*/ 21 h 51"/>
                  <a:gd name="T14" fmla="*/ 2 w 55"/>
                  <a:gd name="T15" fmla="*/ 22 h 51"/>
                  <a:gd name="T16" fmla="*/ 0 w 55"/>
                  <a:gd name="T17" fmla="*/ 22 h 51"/>
                  <a:gd name="T18" fmla="*/ 5 w 55"/>
                  <a:gd name="T19" fmla="*/ 41 h 51"/>
                  <a:gd name="T20" fmla="*/ 26 w 55"/>
                  <a:gd name="T21" fmla="*/ 51 h 51"/>
                  <a:gd name="T22" fmla="*/ 41 w 55"/>
                  <a:gd name="T23" fmla="*/ 46 h 51"/>
                  <a:gd name="T24" fmla="*/ 47 w 55"/>
                  <a:gd name="T25" fmla="*/ 10 h 51"/>
                  <a:gd name="T26" fmla="*/ 26 w 55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51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4" y="4"/>
                      <a:pt x="21" y="8"/>
                      <a:pt x="16" y="10"/>
                    </a:cubicBezTo>
                    <a:cubicBezTo>
                      <a:pt x="15" y="10"/>
                      <a:pt x="14" y="11"/>
                      <a:pt x="12" y="11"/>
                    </a:cubicBezTo>
                    <a:cubicBezTo>
                      <a:pt x="10" y="11"/>
                      <a:pt x="8" y="10"/>
                      <a:pt x="6" y="9"/>
                    </a:cubicBezTo>
                    <a:cubicBezTo>
                      <a:pt x="7" y="10"/>
                      <a:pt x="8" y="10"/>
                      <a:pt x="8" y="11"/>
                    </a:cubicBezTo>
                    <a:cubicBezTo>
                      <a:pt x="10" y="15"/>
                      <a:pt x="9" y="19"/>
                      <a:pt x="6" y="21"/>
                    </a:cubicBezTo>
                    <a:cubicBezTo>
                      <a:pt x="5" y="22"/>
                      <a:pt x="4" y="22"/>
                      <a:pt x="2" y="22"/>
                    </a:cubicBezTo>
                    <a:cubicBezTo>
                      <a:pt x="2" y="22"/>
                      <a:pt x="1" y="22"/>
                      <a:pt x="0" y="22"/>
                    </a:cubicBezTo>
                    <a:cubicBezTo>
                      <a:pt x="0" y="28"/>
                      <a:pt x="1" y="35"/>
                      <a:pt x="5" y="41"/>
                    </a:cubicBezTo>
                    <a:cubicBezTo>
                      <a:pt x="10" y="48"/>
                      <a:pt x="18" y="51"/>
                      <a:pt x="26" y="51"/>
                    </a:cubicBezTo>
                    <a:cubicBezTo>
                      <a:pt x="31" y="51"/>
                      <a:pt x="37" y="50"/>
                      <a:pt x="41" y="46"/>
                    </a:cubicBezTo>
                    <a:cubicBezTo>
                      <a:pt x="53" y="38"/>
                      <a:pt x="55" y="22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393"/>
              <p:cNvSpPr>
                <a:spLocks/>
              </p:cNvSpPr>
              <p:nvPr/>
            </p:nvSpPr>
            <p:spPr bwMode="auto">
              <a:xfrm>
                <a:off x="3638" y="1030"/>
                <a:ext cx="51" cy="48"/>
              </a:xfrm>
              <a:custGeom>
                <a:avLst/>
                <a:gdLst>
                  <a:gd name="T0" fmla="*/ 13 w 30"/>
                  <a:gd name="T1" fmla="*/ 0 h 28"/>
                  <a:gd name="T2" fmla="*/ 3 w 30"/>
                  <a:gd name="T3" fmla="*/ 3 h 28"/>
                  <a:gd name="T4" fmla="*/ 0 w 30"/>
                  <a:gd name="T5" fmla="*/ 6 h 28"/>
                  <a:gd name="T6" fmla="*/ 14 w 30"/>
                  <a:gd name="T7" fmla="*/ 23 h 28"/>
                  <a:gd name="T8" fmla="*/ 24 w 30"/>
                  <a:gd name="T9" fmla="*/ 28 h 28"/>
                  <a:gd name="T10" fmla="*/ 25 w 30"/>
                  <a:gd name="T11" fmla="*/ 7 h 28"/>
                  <a:gd name="T12" fmla="*/ 13 w 30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8">
                    <a:moveTo>
                      <a:pt x="13" y="0"/>
                    </a:moveTo>
                    <a:cubicBezTo>
                      <a:pt x="9" y="0"/>
                      <a:pt x="6" y="1"/>
                      <a:pt x="3" y="3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8" y="8"/>
                      <a:pt x="14" y="15"/>
                      <a:pt x="14" y="23"/>
                    </a:cubicBezTo>
                    <a:cubicBezTo>
                      <a:pt x="18" y="24"/>
                      <a:pt x="21" y="26"/>
                      <a:pt x="24" y="28"/>
                    </a:cubicBezTo>
                    <a:cubicBezTo>
                      <a:pt x="29" y="22"/>
                      <a:pt x="30" y="13"/>
                      <a:pt x="25" y="7"/>
                    </a:cubicBezTo>
                    <a:cubicBezTo>
                      <a:pt x="22" y="3"/>
                      <a:pt x="18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394"/>
              <p:cNvSpPr>
                <a:spLocks/>
              </p:cNvSpPr>
              <p:nvPr/>
            </p:nvSpPr>
            <p:spPr bwMode="auto">
              <a:xfrm>
                <a:off x="3511" y="1205"/>
                <a:ext cx="123" cy="82"/>
              </a:xfrm>
              <a:custGeom>
                <a:avLst/>
                <a:gdLst>
                  <a:gd name="T0" fmla="*/ 64 w 72"/>
                  <a:gd name="T1" fmla="*/ 0 h 48"/>
                  <a:gd name="T2" fmla="*/ 44 w 72"/>
                  <a:gd name="T3" fmla="*/ 14 h 48"/>
                  <a:gd name="T4" fmla="*/ 37 w 72"/>
                  <a:gd name="T5" fmla="*/ 15 h 48"/>
                  <a:gd name="T6" fmla="*/ 11 w 72"/>
                  <a:gd name="T7" fmla="*/ 2 h 48"/>
                  <a:gd name="T8" fmla="*/ 10 w 72"/>
                  <a:gd name="T9" fmla="*/ 2 h 48"/>
                  <a:gd name="T10" fmla="*/ 4 w 72"/>
                  <a:gd name="T11" fmla="*/ 1 h 48"/>
                  <a:gd name="T12" fmla="*/ 9 w 72"/>
                  <a:gd name="T13" fmla="*/ 33 h 48"/>
                  <a:gd name="T14" fmla="*/ 12 w 72"/>
                  <a:gd name="T15" fmla="*/ 37 h 48"/>
                  <a:gd name="T16" fmla="*/ 14 w 72"/>
                  <a:gd name="T17" fmla="*/ 36 h 48"/>
                  <a:gd name="T18" fmla="*/ 22 w 72"/>
                  <a:gd name="T19" fmla="*/ 33 h 48"/>
                  <a:gd name="T20" fmla="*/ 36 w 72"/>
                  <a:gd name="T21" fmla="*/ 41 h 48"/>
                  <a:gd name="T22" fmla="*/ 38 w 72"/>
                  <a:gd name="T23" fmla="*/ 48 h 48"/>
                  <a:gd name="T24" fmla="*/ 43 w 72"/>
                  <a:gd name="T25" fmla="*/ 47 h 48"/>
                  <a:gd name="T26" fmla="*/ 51 w 72"/>
                  <a:gd name="T27" fmla="*/ 37 h 48"/>
                  <a:gd name="T28" fmla="*/ 65 w 72"/>
                  <a:gd name="T29" fmla="*/ 32 h 48"/>
                  <a:gd name="T30" fmla="*/ 70 w 72"/>
                  <a:gd name="T31" fmla="*/ 7 h 48"/>
                  <a:gd name="T32" fmla="*/ 70 w 72"/>
                  <a:gd name="T33" fmla="*/ 7 h 48"/>
                  <a:gd name="T34" fmla="*/ 64 w 72"/>
                  <a:gd name="T3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48">
                    <a:moveTo>
                      <a:pt x="64" y="0"/>
                    </a:moveTo>
                    <a:cubicBezTo>
                      <a:pt x="59" y="7"/>
                      <a:pt x="52" y="12"/>
                      <a:pt x="44" y="14"/>
                    </a:cubicBezTo>
                    <a:cubicBezTo>
                      <a:pt x="41" y="14"/>
                      <a:pt x="39" y="15"/>
                      <a:pt x="37" y="15"/>
                    </a:cubicBezTo>
                    <a:cubicBezTo>
                      <a:pt x="27" y="15"/>
                      <a:pt x="17" y="10"/>
                      <a:pt x="11" y="2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8" y="2"/>
                      <a:pt x="6" y="2"/>
                      <a:pt x="4" y="1"/>
                    </a:cubicBezTo>
                    <a:cubicBezTo>
                      <a:pt x="0" y="12"/>
                      <a:pt x="2" y="24"/>
                      <a:pt x="9" y="33"/>
                    </a:cubicBezTo>
                    <a:cubicBezTo>
                      <a:pt x="10" y="35"/>
                      <a:pt x="11" y="36"/>
                      <a:pt x="12" y="37"/>
                    </a:cubicBezTo>
                    <a:cubicBezTo>
                      <a:pt x="13" y="37"/>
                      <a:pt x="13" y="36"/>
                      <a:pt x="14" y="36"/>
                    </a:cubicBezTo>
                    <a:cubicBezTo>
                      <a:pt x="17" y="34"/>
                      <a:pt x="20" y="33"/>
                      <a:pt x="22" y="33"/>
                    </a:cubicBezTo>
                    <a:cubicBezTo>
                      <a:pt x="28" y="33"/>
                      <a:pt x="33" y="36"/>
                      <a:pt x="36" y="41"/>
                    </a:cubicBezTo>
                    <a:cubicBezTo>
                      <a:pt x="37" y="43"/>
                      <a:pt x="38" y="45"/>
                      <a:pt x="38" y="48"/>
                    </a:cubicBezTo>
                    <a:cubicBezTo>
                      <a:pt x="40" y="47"/>
                      <a:pt x="41" y="47"/>
                      <a:pt x="43" y="47"/>
                    </a:cubicBezTo>
                    <a:cubicBezTo>
                      <a:pt x="44" y="43"/>
                      <a:pt x="47" y="40"/>
                      <a:pt x="51" y="37"/>
                    </a:cubicBezTo>
                    <a:cubicBezTo>
                      <a:pt x="55" y="34"/>
                      <a:pt x="60" y="32"/>
                      <a:pt x="65" y="32"/>
                    </a:cubicBezTo>
                    <a:cubicBezTo>
                      <a:pt x="70" y="25"/>
                      <a:pt x="72" y="16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6" y="7"/>
                      <a:pt x="63" y="3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395"/>
              <p:cNvSpPr>
                <a:spLocks/>
              </p:cNvSpPr>
              <p:nvPr/>
            </p:nvSpPr>
            <p:spPr bwMode="auto">
              <a:xfrm>
                <a:off x="3530" y="1172"/>
                <a:ext cx="94" cy="58"/>
              </a:xfrm>
              <a:custGeom>
                <a:avLst/>
                <a:gdLst>
                  <a:gd name="T0" fmla="*/ 37 w 55"/>
                  <a:gd name="T1" fmla="*/ 0 h 34"/>
                  <a:gd name="T2" fmla="*/ 20 w 55"/>
                  <a:gd name="T3" fmla="*/ 16 h 34"/>
                  <a:gd name="T4" fmla="*/ 12 w 55"/>
                  <a:gd name="T5" fmla="*/ 17 h 34"/>
                  <a:gd name="T6" fmla="*/ 11 w 55"/>
                  <a:gd name="T7" fmla="*/ 17 h 34"/>
                  <a:gd name="T8" fmla="*/ 10 w 55"/>
                  <a:gd name="T9" fmla="*/ 18 h 34"/>
                  <a:gd name="T10" fmla="*/ 0 w 55"/>
                  <a:gd name="T11" fmla="*/ 21 h 34"/>
                  <a:gd name="T12" fmla="*/ 26 w 55"/>
                  <a:gd name="T13" fmla="*/ 34 h 34"/>
                  <a:gd name="T14" fmla="*/ 33 w 55"/>
                  <a:gd name="T15" fmla="*/ 33 h 34"/>
                  <a:gd name="T16" fmla="*/ 53 w 55"/>
                  <a:gd name="T17" fmla="*/ 19 h 34"/>
                  <a:gd name="T18" fmla="*/ 53 w 55"/>
                  <a:gd name="T19" fmla="*/ 18 h 34"/>
                  <a:gd name="T20" fmla="*/ 55 w 55"/>
                  <a:gd name="T21" fmla="*/ 14 h 34"/>
                  <a:gd name="T22" fmla="*/ 53 w 55"/>
                  <a:gd name="T23" fmla="*/ 12 h 34"/>
                  <a:gd name="T24" fmla="*/ 37 w 5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4">
                    <a:moveTo>
                      <a:pt x="37" y="0"/>
                    </a:moveTo>
                    <a:cubicBezTo>
                      <a:pt x="34" y="7"/>
                      <a:pt x="28" y="13"/>
                      <a:pt x="20" y="16"/>
                    </a:cubicBezTo>
                    <a:cubicBezTo>
                      <a:pt x="18" y="16"/>
                      <a:pt x="15" y="17"/>
                      <a:pt x="12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0" y="18"/>
                    </a:cubicBezTo>
                    <a:cubicBezTo>
                      <a:pt x="7" y="20"/>
                      <a:pt x="4" y="21"/>
                      <a:pt x="0" y="21"/>
                    </a:cubicBezTo>
                    <a:cubicBezTo>
                      <a:pt x="6" y="29"/>
                      <a:pt x="16" y="34"/>
                      <a:pt x="26" y="34"/>
                    </a:cubicBezTo>
                    <a:cubicBezTo>
                      <a:pt x="28" y="34"/>
                      <a:pt x="30" y="33"/>
                      <a:pt x="33" y="33"/>
                    </a:cubicBezTo>
                    <a:cubicBezTo>
                      <a:pt x="41" y="31"/>
                      <a:pt x="48" y="26"/>
                      <a:pt x="53" y="19"/>
                    </a:cubicBezTo>
                    <a:cubicBezTo>
                      <a:pt x="53" y="19"/>
                      <a:pt x="53" y="19"/>
                      <a:pt x="53" y="18"/>
                    </a:cubicBezTo>
                    <a:cubicBezTo>
                      <a:pt x="53" y="17"/>
                      <a:pt x="54" y="15"/>
                      <a:pt x="55" y="14"/>
                    </a:cubicBezTo>
                    <a:cubicBezTo>
                      <a:pt x="54" y="13"/>
                      <a:pt x="54" y="12"/>
                      <a:pt x="53" y="12"/>
                    </a:cubicBezTo>
                    <a:cubicBezTo>
                      <a:pt x="49" y="6"/>
                      <a:pt x="43" y="2"/>
                      <a:pt x="3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396"/>
              <p:cNvSpPr>
                <a:spLocks/>
              </p:cNvSpPr>
              <p:nvPr/>
            </p:nvSpPr>
            <p:spPr bwMode="auto">
              <a:xfrm>
                <a:off x="3652" y="1386"/>
                <a:ext cx="73" cy="64"/>
              </a:xfrm>
              <a:custGeom>
                <a:avLst/>
                <a:gdLst>
                  <a:gd name="T0" fmla="*/ 21 w 43"/>
                  <a:gd name="T1" fmla="*/ 0 h 37"/>
                  <a:gd name="T2" fmla="*/ 10 w 43"/>
                  <a:gd name="T3" fmla="*/ 3 h 37"/>
                  <a:gd name="T4" fmla="*/ 6 w 43"/>
                  <a:gd name="T5" fmla="*/ 30 h 37"/>
                  <a:gd name="T6" fmla="*/ 21 w 43"/>
                  <a:gd name="T7" fmla="*/ 37 h 37"/>
                  <a:gd name="T8" fmla="*/ 32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7" y="0"/>
                      <a:pt x="14" y="1"/>
                      <a:pt x="10" y="3"/>
                    </a:cubicBezTo>
                    <a:cubicBezTo>
                      <a:pt x="2" y="10"/>
                      <a:pt x="0" y="21"/>
                      <a:pt x="6" y="30"/>
                    </a:cubicBezTo>
                    <a:cubicBezTo>
                      <a:pt x="10" y="35"/>
                      <a:pt x="16" y="37"/>
                      <a:pt x="21" y="37"/>
                    </a:cubicBezTo>
                    <a:cubicBezTo>
                      <a:pt x="25" y="37"/>
                      <a:pt x="29" y="36"/>
                      <a:pt x="32" y="34"/>
                    </a:cubicBezTo>
                    <a:cubicBezTo>
                      <a:pt x="41" y="28"/>
                      <a:pt x="43" y="16"/>
                      <a:pt x="37" y="8"/>
                    </a:cubicBezTo>
                    <a:cubicBezTo>
                      <a:pt x="33" y="2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397"/>
              <p:cNvSpPr>
                <a:spLocks/>
              </p:cNvSpPr>
              <p:nvPr/>
            </p:nvSpPr>
            <p:spPr bwMode="auto">
              <a:xfrm>
                <a:off x="3354" y="1268"/>
                <a:ext cx="18" cy="46"/>
              </a:xfrm>
              <a:custGeom>
                <a:avLst/>
                <a:gdLst>
                  <a:gd name="T0" fmla="*/ 1 w 11"/>
                  <a:gd name="T1" fmla="*/ 0 h 27"/>
                  <a:gd name="T2" fmla="*/ 6 w 11"/>
                  <a:gd name="T3" fmla="*/ 21 h 27"/>
                  <a:gd name="T4" fmla="*/ 11 w 11"/>
                  <a:gd name="T5" fmla="*/ 27 h 27"/>
                  <a:gd name="T6" fmla="*/ 10 w 11"/>
                  <a:gd name="T7" fmla="*/ 2 h 27"/>
                  <a:gd name="T8" fmla="*/ 1 w 1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1" y="0"/>
                    </a:moveTo>
                    <a:cubicBezTo>
                      <a:pt x="0" y="7"/>
                      <a:pt x="1" y="15"/>
                      <a:pt x="6" y="21"/>
                    </a:cubicBezTo>
                    <a:cubicBezTo>
                      <a:pt x="7" y="23"/>
                      <a:pt x="9" y="25"/>
                      <a:pt x="11" y="27"/>
                    </a:cubicBezTo>
                    <a:cubicBezTo>
                      <a:pt x="8" y="18"/>
                      <a:pt x="8" y="10"/>
                      <a:pt x="10" y="2"/>
                    </a:cubicBezTo>
                    <a:cubicBezTo>
                      <a:pt x="7" y="2"/>
                      <a:pt x="4" y="1"/>
                      <a:pt x="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398"/>
              <p:cNvSpPr>
                <a:spLocks/>
              </p:cNvSpPr>
              <p:nvPr/>
            </p:nvSpPr>
            <p:spPr bwMode="auto">
              <a:xfrm>
                <a:off x="3367" y="1235"/>
                <a:ext cx="84" cy="88"/>
              </a:xfrm>
              <a:custGeom>
                <a:avLst/>
                <a:gdLst>
                  <a:gd name="T0" fmla="*/ 31 w 49"/>
                  <a:gd name="T1" fmla="*/ 0 h 51"/>
                  <a:gd name="T2" fmla="*/ 21 w 49"/>
                  <a:gd name="T3" fmla="*/ 16 h 51"/>
                  <a:gd name="T4" fmla="*/ 5 w 49"/>
                  <a:gd name="T5" fmla="*/ 21 h 51"/>
                  <a:gd name="T6" fmla="*/ 2 w 49"/>
                  <a:gd name="T7" fmla="*/ 21 h 51"/>
                  <a:gd name="T8" fmla="*/ 3 w 49"/>
                  <a:gd name="T9" fmla="*/ 46 h 51"/>
                  <a:gd name="T10" fmla="*/ 15 w 49"/>
                  <a:gd name="T11" fmla="*/ 51 h 51"/>
                  <a:gd name="T12" fmla="*/ 18 w 49"/>
                  <a:gd name="T13" fmla="*/ 50 h 51"/>
                  <a:gd name="T14" fmla="*/ 22 w 49"/>
                  <a:gd name="T15" fmla="*/ 51 h 51"/>
                  <a:gd name="T16" fmla="*/ 35 w 49"/>
                  <a:gd name="T17" fmla="*/ 46 h 51"/>
                  <a:gd name="T18" fmla="*/ 41 w 49"/>
                  <a:gd name="T19" fmla="*/ 8 h 51"/>
                  <a:gd name="T20" fmla="*/ 31 w 49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1">
                    <a:moveTo>
                      <a:pt x="31" y="0"/>
                    </a:moveTo>
                    <a:cubicBezTo>
                      <a:pt x="30" y="6"/>
                      <a:pt x="27" y="12"/>
                      <a:pt x="21" y="16"/>
                    </a:cubicBezTo>
                    <a:cubicBezTo>
                      <a:pt x="17" y="20"/>
                      <a:pt x="11" y="21"/>
                      <a:pt x="5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0" y="29"/>
                      <a:pt x="0" y="37"/>
                      <a:pt x="3" y="46"/>
                    </a:cubicBezTo>
                    <a:cubicBezTo>
                      <a:pt x="7" y="48"/>
                      <a:pt x="11" y="50"/>
                      <a:pt x="15" y="51"/>
                    </a:cubicBezTo>
                    <a:cubicBezTo>
                      <a:pt x="16" y="50"/>
                      <a:pt x="17" y="50"/>
                      <a:pt x="18" y="50"/>
                    </a:cubicBezTo>
                    <a:cubicBezTo>
                      <a:pt x="20" y="50"/>
                      <a:pt x="21" y="50"/>
                      <a:pt x="22" y="51"/>
                    </a:cubicBezTo>
                    <a:cubicBezTo>
                      <a:pt x="27" y="50"/>
                      <a:pt x="31" y="49"/>
                      <a:pt x="35" y="46"/>
                    </a:cubicBezTo>
                    <a:cubicBezTo>
                      <a:pt x="47" y="37"/>
                      <a:pt x="49" y="20"/>
                      <a:pt x="41" y="8"/>
                    </a:cubicBezTo>
                    <a:cubicBezTo>
                      <a:pt x="38" y="5"/>
                      <a:pt x="35" y="2"/>
                      <a:pt x="3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399"/>
              <p:cNvSpPr>
                <a:spLocks/>
              </p:cNvSpPr>
              <p:nvPr/>
            </p:nvSpPr>
            <p:spPr bwMode="auto">
              <a:xfrm>
                <a:off x="3706" y="1139"/>
                <a:ext cx="81" cy="76"/>
              </a:xfrm>
              <a:custGeom>
                <a:avLst/>
                <a:gdLst>
                  <a:gd name="T0" fmla="*/ 31 w 47"/>
                  <a:gd name="T1" fmla="*/ 0 h 44"/>
                  <a:gd name="T2" fmla="*/ 15 w 47"/>
                  <a:gd name="T3" fmla="*/ 5 h 44"/>
                  <a:gd name="T4" fmla="*/ 9 w 47"/>
                  <a:gd name="T5" fmla="*/ 43 h 44"/>
                  <a:gd name="T6" fmla="*/ 9 w 47"/>
                  <a:gd name="T7" fmla="*/ 44 h 44"/>
                  <a:gd name="T8" fmla="*/ 40 w 47"/>
                  <a:gd name="T9" fmla="*/ 6 h 44"/>
                  <a:gd name="T10" fmla="*/ 47 w 47"/>
                  <a:gd name="T11" fmla="*/ 5 h 44"/>
                  <a:gd name="T12" fmla="*/ 31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31" y="0"/>
                    </a:moveTo>
                    <a:cubicBezTo>
                      <a:pt x="26" y="0"/>
                      <a:pt x="20" y="1"/>
                      <a:pt x="15" y="5"/>
                    </a:cubicBezTo>
                    <a:cubicBezTo>
                      <a:pt x="3" y="14"/>
                      <a:pt x="0" y="31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26"/>
                      <a:pt x="22" y="10"/>
                      <a:pt x="40" y="6"/>
                    </a:cubicBezTo>
                    <a:cubicBezTo>
                      <a:pt x="43" y="5"/>
                      <a:pt x="45" y="5"/>
                      <a:pt x="47" y="5"/>
                    </a:cubicBezTo>
                    <a:cubicBezTo>
                      <a:pt x="43" y="1"/>
                      <a:pt x="37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400"/>
              <p:cNvSpPr>
                <a:spLocks/>
              </p:cNvSpPr>
              <p:nvPr/>
            </p:nvSpPr>
            <p:spPr bwMode="auto">
              <a:xfrm>
                <a:off x="3722" y="1148"/>
                <a:ext cx="85" cy="84"/>
              </a:xfrm>
              <a:custGeom>
                <a:avLst/>
                <a:gdLst>
                  <a:gd name="T0" fmla="*/ 38 w 50"/>
                  <a:gd name="T1" fmla="*/ 0 h 49"/>
                  <a:gd name="T2" fmla="*/ 31 w 50"/>
                  <a:gd name="T3" fmla="*/ 1 h 49"/>
                  <a:gd name="T4" fmla="*/ 0 w 50"/>
                  <a:gd name="T5" fmla="*/ 39 h 49"/>
                  <a:gd name="T6" fmla="*/ 16 w 50"/>
                  <a:gd name="T7" fmla="*/ 49 h 49"/>
                  <a:gd name="T8" fmla="*/ 20 w 50"/>
                  <a:gd name="T9" fmla="*/ 48 h 49"/>
                  <a:gd name="T10" fmla="*/ 23 w 50"/>
                  <a:gd name="T11" fmla="*/ 48 h 49"/>
                  <a:gd name="T12" fmla="*/ 27 w 50"/>
                  <a:gd name="T13" fmla="*/ 49 h 49"/>
                  <a:gd name="T14" fmla="*/ 38 w 50"/>
                  <a:gd name="T15" fmla="*/ 44 h 49"/>
                  <a:gd name="T16" fmla="*/ 50 w 50"/>
                  <a:gd name="T17" fmla="*/ 24 h 49"/>
                  <a:gd name="T18" fmla="*/ 47 w 50"/>
                  <a:gd name="T19" fmla="*/ 17 h 49"/>
                  <a:gd name="T20" fmla="*/ 47 w 50"/>
                  <a:gd name="T21" fmla="*/ 11 h 49"/>
                  <a:gd name="T22" fmla="*/ 44 w 50"/>
                  <a:gd name="T23" fmla="*/ 6 h 49"/>
                  <a:gd name="T24" fmla="*/ 38 w 50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49">
                    <a:moveTo>
                      <a:pt x="38" y="0"/>
                    </a:moveTo>
                    <a:cubicBezTo>
                      <a:pt x="36" y="0"/>
                      <a:pt x="34" y="0"/>
                      <a:pt x="31" y="1"/>
                    </a:cubicBezTo>
                    <a:cubicBezTo>
                      <a:pt x="13" y="5"/>
                      <a:pt x="1" y="21"/>
                      <a:pt x="0" y="39"/>
                    </a:cubicBezTo>
                    <a:cubicBezTo>
                      <a:pt x="4" y="44"/>
                      <a:pt x="10" y="47"/>
                      <a:pt x="16" y="49"/>
                    </a:cubicBezTo>
                    <a:cubicBezTo>
                      <a:pt x="17" y="48"/>
                      <a:pt x="19" y="48"/>
                      <a:pt x="20" y="48"/>
                    </a:cubicBezTo>
                    <a:cubicBezTo>
                      <a:pt x="21" y="48"/>
                      <a:pt x="22" y="48"/>
                      <a:pt x="23" y="48"/>
                    </a:cubicBezTo>
                    <a:cubicBezTo>
                      <a:pt x="24" y="49"/>
                      <a:pt x="26" y="49"/>
                      <a:pt x="27" y="49"/>
                    </a:cubicBezTo>
                    <a:cubicBezTo>
                      <a:pt x="31" y="48"/>
                      <a:pt x="35" y="47"/>
                      <a:pt x="38" y="44"/>
                    </a:cubicBezTo>
                    <a:cubicBezTo>
                      <a:pt x="45" y="39"/>
                      <a:pt x="49" y="32"/>
                      <a:pt x="50" y="24"/>
                    </a:cubicBezTo>
                    <a:cubicBezTo>
                      <a:pt x="48" y="22"/>
                      <a:pt x="47" y="19"/>
                      <a:pt x="47" y="17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9"/>
                      <a:pt x="46" y="7"/>
                      <a:pt x="44" y="6"/>
                    </a:cubicBezTo>
                    <a:cubicBezTo>
                      <a:pt x="43" y="3"/>
                      <a:pt x="41" y="1"/>
                      <a:pt x="3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401"/>
              <p:cNvSpPr>
                <a:spLocks/>
              </p:cNvSpPr>
              <p:nvPr/>
            </p:nvSpPr>
            <p:spPr bwMode="auto">
              <a:xfrm>
                <a:off x="3516" y="1393"/>
                <a:ext cx="52" cy="47"/>
              </a:xfrm>
              <a:custGeom>
                <a:avLst/>
                <a:gdLst>
                  <a:gd name="T0" fmla="*/ 15 w 30"/>
                  <a:gd name="T1" fmla="*/ 0 h 27"/>
                  <a:gd name="T2" fmla="*/ 7 w 30"/>
                  <a:gd name="T3" fmla="*/ 3 h 27"/>
                  <a:gd name="T4" fmla="*/ 4 w 30"/>
                  <a:gd name="T5" fmla="*/ 22 h 27"/>
                  <a:gd name="T6" fmla="*/ 15 w 30"/>
                  <a:gd name="T7" fmla="*/ 27 h 27"/>
                  <a:gd name="T8" fmla="*/ 23 w 30"/>
                  <a:gd name="T9" fmla="*/ 24 h 27"/>
                  <a:gd name="T10" fmla="*/ 26 w 30"/>
                  <a:gd name="T11" fmla="*/ 6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10" y="1"/>
                      <a:pt x="7" y="3"/>
                    </a:cubicBezTo>
                    <a:cubicBezTo>
                      <a:pt x="1" y="7"/>
                      <a:pt x="0" y="16"/>
                      <a:pt x="4" y="22"/>
                    </a:cubicBezTo>
                    <a:cubicBezTo>
                      <a:pt x="7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3" y="24"/>
                    </a:cubicBezTo>
                    <a:cubicBezTo>
                      <a:pt x="29" y="20"/>
                      <a:pt x="30" y="12"/>
                      <a:pt x="26" y="6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402"/>
              <p:cNvSpPr>
                <a:spLocks/>
              </p:cNvSpPr>
              <p:nvPr/>
            </p:nvSpPr>
            <p:spPr bwMode="auto">
              <a:xfrm>
                <a:off x="3773" y="1316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1"/>
                      <a:pt x="4" y="2"/>
                    </a:cubicBezTo>
                    <a:cubicBezTo>
                      <a:pt x="1" y="4"/>
                      <a:pt x="0" y="8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3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3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403"/>
              <p:cNvSpPr>
                <a:spLocks/>
              </p:cNvSpPr>
              <p:nvPr/>
            </p:nvSpPr>
            <p:spPr bwMode="auto">
              <a:xfrm>
                <a:off x="3321" y="1091"/>
                <a:ext cx="43" cy="29"/>
              </a:xfrm>
              <a:custGeom>
                <a:avLst/>
                <a:gdLst>
                  <a:gd name="T0" fmla="*/ 19 w 25"/>
                  <a:gd name="T1" fmla="*/ 0 h 17"/>
                  <a:gd name="T2" fmla="*/ 8 w 25"/>
                  <a:gd name="T3" fmla="*/ 3 h 17"/>
                  <a:gd name="T4" fmla="*/ 0 w 25"/>
                  <a:gd name="T5" fmla="*/ 17 h 17"/>
                  <a:gd name="T6" fmla="*/ 19 w 25"/>
                  <a:gd name="T7" fmla="*/ 2 h 17"/>
                  <a:gd name="T8" fmla="*/ 25 w 25"/>
                  <a:gd name="T9" fmla="*/ 1 h 17"/>
                  <a:gd name="T10" fmla="*/ 19 w 2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19" y="0"/>
                    </a:moveTo>
                    <a:cubicBezTo>
                      <a:pt x="15" y="0"/>
                      <a:pt x="11" y="1"/>
                      <a:pt x="8" y="3"/>
                    </a:cubicBezTo>
                    <a:cubicBezTo>
                      <a:pt x="3" y="7"/>
                      <a:pt x="0" y="12"/>
                      <a:pt x="0" y="17"/>
                    </a:cubicBezTo>
                    <a:cubicBezTo>
                      <a:pt x="4" y="10"/>
                      <a:pt x="10" y="5"/>
                      <a:pt x="19" y="2"/>
                    </a:cubicBezTo>
                    <a:cubicBezTo>
                      <a:pt x="21" y="1"/>
                      <a:pt x="23" y="1"/>
                      <a:pt x="25" y="1"/>
                    </a:cubicBezTo>
                    <a:cubicBezTo>
                      <a:pt x="23" y="0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404"/>
              <p:cNvSpPr>
                <a:spLocks/>
              </p:cNvSpPr>
              <p:nvPr/>
            </p:nvSpPr>
            <p:spPr bwMode="auto">
              <a:xfrm>
                <a:off x="3770" y="963"/>
                <a:ext cx="92" cy="87"/>
              </a:xfrm>
              <a:custGeom>
                <a:avLst/>
                <a:gdLst>
                  <a:gd name="T0" fmla="*/ 27 w 54"/>
                  <a:gd name="T1" fmla="*/ 0 h 51"/>
                  <a:gd name="T2" fmla="*/ 23 w 54"/>
                  <a:gd name="T3" fmla="*/ 1 h 51"/>
                  <a:gd name="T4" fmla="*/ 13 w 54"/>
                  <a:gd name="T5" fmla="*/ 4 h 51"/>
                  <a:gd name="T6" fmla="*/ 2 w 54"/>
                  <a:gd name="T7" fmla="*/ 18 h 51"/>
                  <a:gd name="T8" fmla="*/ 0 w 54"/>
                  <a:gd name="T9" fmla="*/ 30 h 51"/>
                  <a:gd name="T10" fmla="*/ 16 w 54"/>
                  <a:gd name="T11" fmla="*/ 51 h 51"/>
                  <a:gd name="T12" fmla="*/ 16 w 54"/>
                  <a:gd name="T13" fmla="*/ 51 h 51"/>
                  <a:gd name="T14" fmla="*/ 30 w 54"/>
                  <a:gd name="T15" fmla="*/ 47 h 51"/>
                  <a:gd name="T16" fmla="*/ 41 w 54"/>
                  <a:gd name="T17" fmla="*/ 49 h 51"/>
                  <a:gd name="T18" fmla="*/ 53 w 54"/>
                  <a:gd name="T19" fmla="*/ 24 h 51"/>
                  <a:gd name="T20" fmla="*/ 27 w 54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1">
                    <a:moveTo>
                      <a:pt x="27" y="0"/>
                    </a:moveTo>
                    <a:cubicBezTo>
                      <a:pt x="25" y="0"/>
                      <a:pt x="24" y="1"/>
                      <a:pt x="23" y="1"/>
                    </a:cubicBezTo>
                    <a:cubicBezTo>
                      <a:pt x="19" y="1"/>
                      <a:pt x="16" y="2"/>
                      <a:pt x="13" y="4"/>
                    </a:cubicBezTo>
                    <a:cubicBezTo>
                      <a:pt x="11" y="10"/>
                      <a:pt x="7" y="15"/>
                      <a:pt x="2" y="18"/>
                    </a:cubicBezTo>
                    <a:cubicBezTo>
                      <a:pt x="0" y="22"/>
                      <a:pt x="0" y="26"/>
                      <a:pt x="0" y="30"/>
                    </a:cubicBezTo>
                    <a:cubicBezTo>
                      <a:pt x="1" y="40"/>
                      <a:pt x="8" y="48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21" y="48"/>
                      <a:pt x="25" y="47"/>
                      <a:pt x="30" y="47"/>
                    </a:cubicBezTo>
                    <a:cubicBezTo>
                      <a:pt x="34" y="47"/>
                      <a:pt x="38" y="48"/>
                      <a:pt x="41" y="49"/>
                    </a:cubicBezTo>
                    <a:cubicBezTo>
                      <a:pt x="49" y="44"/>
                      <a:pt x="54" y="34"/>
                      <a:pt x="53" y="24"/>
                    </a:cubicBezTo>
                    <a:cubicBezTo>
                      <a:pt x="51" y="10"/>
                      <a:pt x="40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405"/>
              <p:cNvSpPr>
                <a:spLocks/>
              </p:cNvSpPr>
              <p:nvPr/>
            </p:nvSpPr>
            <p:spPr bwMode="auto">
              <a:xfrm>
                <a:off x="3773" y="969"/>
                <a:ext cx="19" cy="24"/>
              </a:xfrm>
              <a:custGeom>
                <a:avLst/>
                <a:gdLst>
                  <a:gd name="T0" fmla="*/ 11 w 11"/>
                  <a:gd name="T1" fmla="*/ 0 h 14"/>
                  <a:gd name="T2" fmla="*/ 0 w 11"/>
                  <a:gd name="T3" fmla="*/ 14 h 14"/>
                  <a:gd name="T4" fmla="*/ 11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0"/>
                    </a:moveTo>
                    <a:cubicBezTo>
                      <a:pt x="6" y="3"/>
                      <a:pt x="2" y="8"/>
                      <a:pt x="0" y="14"/>
                    </a:cubicBezTo>
                    <a:cubicBezTo>
                      <a:pt x="5" y="11"/>
                      <a:pt x="9" y="6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406"/>
              <p:cNvSpPr>
                <a:spLocks/>
              </p:cNvSpPr>
              <p:nvPr/>
            </p:nvSpPr>
            <p:spPr bwMode="auto">
              <a:xfrm>
                <a:off x="3903" y="875"/>
                <a:ext cx="52" cy="17"/>
              </a:xfrm>
              <a:custGeom>
                <a:avLst/>
                <a:gdLst>
                  <a:gd name="T0" fmla="*/ 0 w 30"/>
                  <a:gd name="T1" fmla="*/ 0 h 10"/>
                  <a:gd name="T2" fmla="*/ 15 w 30"/>
                  <a:gd name="T3" fmla="*/ 10 h 10"/>
                  <a:gd name="T4" fmla="*/ 17 w 30"/>
                  <a:gd name="T5" fmla="*/ 9 h 10"/>
                  <a:gd name="T6" fmla="*/ 30 w 30"/>
                  <a:gd name="T7" fmla="*/ 0 h 10"/>
                  <a:gd name="T8" fmla="*/ 16 w 30"/>
                  <a:gd name="T9" fmla="*/ 4 h 10"/>
                  <a:gd name="T10" fmla="*/ 15 w 30"/>
                  <a:gd name="T11" fmla="*/ 4 h 10"/>
                  <a:gd name="T12" fmla="*/ 0 w 3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3" y="6"/>
                      <a:pt x="9" y="10"/>
                      <a:pt x="15" y="10"/>
                    </a:cubicBezTo>
                    <a:cubicBezTo>
                      <a:pt x="16" y="10"/>
                      <a:pt x="16" y="10"/>
                      <a:pt x="17" y="9"/>
                    </a:cubicBezTo>
                    <a:cubicBezTo>
                      <a:pt x="23" y="9"/>
                      <a:pt x="27" y="5"/>
                      <a:pt x="30" y="0"/>
                    </a:cubicBezTo>
                    <a:cubicBezTo>
                      <a:pt x="26" y="3"/>
                      <a:pt x="21" y="4"/>
                      <a:pt x="16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0" y="4"/>
                      <a:pt x="5" y="3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407"/>
              <p:cNvSpPr>
                <a:spLocks/>
              </p:cNvSpPr>
              <p:nvPr/>
            </p:nvSpPr>
            <p:spPr bwMode="auto">
              <a:xfrm>
                <a:off x="3975" y="964"/>
                <a:ext cx="70" cy="69"/>
              </a:xfrm>
              <a:custGeom>
                <a:avLst/>
                <a:gdLst>
                  <a:gd name="T0" fmla="*/ 36 w 41"/>
                  <a:gd name="T1" fmla="*/ 0 h 40"/>
                  <a:gd name="T2" fmla="*/ 32 w 41"/>
                  <a:gd name="T3" fmla="*/ 1 h 40"/>
                  <a:gd name="T4" fmla="*/ 2 w 41"/>
                  <a:gd name="T5" fmla="*/ 40 h 40"/>
                  <a:gd name="T6" fmla="*/ 13 w 41"/>
                  <a:gd name="T7" fmla="*/ 34 h 40"/>
                  <a:gd name="T8" fmla="*/ 37 w 41"/>
                  <a:gd name="T9" fmla="*/ 28 h 40"/>
                  <a:gd name="T10" fmla="*/ 37 w 41"/>
                  <a:gd name="T11" fmla="*/ 27 h 40"/>
                  <a:gd name="T12" fmla="*/ 41 w 41"/>
                  <a:gd name="T13" fmla="*/ 17 h 40"/>
                  <a:gd name="T14" fmla="*/ 41 w 41"/>
                  <a:gd name="T15" fmla="*/ 17 h 40"/>
                  <a:gd name="T16" fmla="*/ 36 w 41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0">
                    <a:moveTo>
                      <a:pt x="36" y="0"/>
                    </a:moveTo>
                    <a:cubicBezTo>
                      <a:pt x="35" y="0"/>
                      <a:pt x="34" y="1"/>
                      <a:pt x="32" y="1"/>
                    </a:cubicBezTo>
                    <a:cubicBezTo>
                      <a:pt x="13" y="3"/>
                      <a:pt x="0" y="20"/>
                      <a:pt x="2" y="40"/>
                    </a:cubicBezTo>
                    <a:cubicBezTo>
                      <a:pt x="5" y="38"/>
                      <a:pt x="9" y="36"/>
                      <a:pt x="13" y="34"/>
                    </a:cubicBezTo>
                    <a:cubicBezTo>
                      <a:pt x="21" y="31"/>
                      <a:pt x="29" y="29"/>
                      <a:pt x="37" y="28"/>
                    </a:cubicBezTo>
                    <a:cubicBezTo>
                      <a:pt x="37" y="28"/>
                      <a:pt x="37" y="28"/>
                      <a:pt x="37" y="27"/>
                    </a:cubicBezTo>
                    <a:cubicBezTo>
                      <a:pt x="37" y="24"/>
                      <a:pt x="39" y="20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36" y="13"/>
                      <a:pt x="35" y="6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408"/>
              <p:cNvSpPr>
                <a:spLocks/>
              </p:cNvSpPr>
              <p:nvPr/>
            </p:nvSpPr>
            <p:spPr bwMode="auto">
              <a:xfrm>
                <a:off x="4035" y="964"/>
                <a:ext cx="48" cy="29"/>
              </a:xfrm>
              <a:custGeom>
                <a:avLst/>
                <a:gdLst>
                  <a:gd name="T0" fmla="*/ 2 w 28"/>
                  <a:gd name="T1" fmla="*/ 0 h 17"/>
                  <a:gd name="T2" fmla="*/ 1 w 28"/>
                  <a:gd name="T3" fmla="*/ 0 h 17"/>
                  <a:gd name="T4" fmla="*/ 6 w 28"/>
                  <a:gd name="T5" fmla="*/ 17 h 17"/>
                  <a:gd name="T6" fmla="*/ 6 w 28"/>
                  <a:gd name="T7" fmla="*/ 17 h 17"/>
                  <a:gd name="T8" fmla="*/ 20 w 28"/>
                  <a:gd name="T9" fmla="*/ 10 h 17"/>
                  <a:gd name="T10" fmla="*/ 22 w 28"/>
                  <a:gd name="T11" fmla="*/ 11 h 17"/>
                  <a:gd name="T12" fmla="*/ 28 w 28"/>
                  <a:gd name="T13" fmla="*/ 12 h 17"/>
                  <a:gd name="T14" fmla="*/ 2 w 28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7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6"/>
                      <a:pt x="1" y="13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9" y="13"/>
                      <a:pt x="15" y="10"/>
                      <a:pt x="20" y="10"/>
                    </a:cubicBezTo>
                    <a:cubicBezTo>
                      <a:pt x="21" y="10"/>
                      <a:pt x="21" y="10"/>
                      <a:pt x="22" y="11"/>
                    </a:cubicBezTo>
                    <a:cubicBezTo>
                      <a:pt x="24" y="11"/>
                      <a:pt x="26" y="11"/>
                      <a:pt x="28" y="12"/>
                    </a:cubicBezTo>
                    <a:cubicBezTo>
                      <a:pt x="21" y="5"/>
                      <a:pt x="12" y="0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409"/>
              <p:cNvSpPr>
                <a:spLocks/>
              </p:cNvSpPr>
              <p:nvPr/>
            </p:nvSpPr>
            <p:spPr bwMode="auto">
              <a:xfrm>
                <a:off x="4232" y="999"/>
                <a:ext cx="70" cy="53"/>
              </a:xfrm>
              <a:custGeom>
                <a:avLst/>
                <a:gdLst>
                  <a:gd name="T0" fmla="*/ 4 w 41"/>
                  <a:gd name="T1" fmla="*/ 0 h 31"/>
                  <a:gd name="T2" fmla="*/ 1 w 41"/>
                  <a:gd name="T3" fmla="*/ 14 h 31"/>
                  <a:gd name="T4" fmla="*/ 20 w 41"/>
                  <a:gd name="T5" fmla="*/ 31 h 31"/>
                  <a:gd name="T6" fmla="*/ 23 w 41"/>
                  <a:gd name="T7" fmla="*/ 31 h 31"/>
                  <a:gd name="T8" fmla="*/ 39 w 41"/>
                  <a:gd name="T9" fmla="*/ 9 h 31"/>
                  <a:gd name="T10" fmla="*/ 38 w 41"/>
                  <a:gd name="T11" fmla="*/ 5 h 31"/>
                  <a:gd name="T12" fmla="*/ 25 w 41"/>
                  <a:gd name="T13" fmla="*/ 9 h 31"/>
                  <a:gd name="T14" fmla="*/ 24 w 41"/>
                  <a:gd name="T15" fmla="*/ 9 h 31"/>
                  <a:gd name="T16" fmla="*/ 4 w 4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1">
                    <a:moveTo>
                      <a:pt x="4" y="0"/>
                    </a:moveTo>
                    <a:cubicBezTo>
                      <a:pt x="2" y="4"/>
                      <a:pt x="0" y="9"/>
                      <a:pt x="1" y="14"/>
                    </a:cubicBezTo>
                    <a:cubicBezTo>
                      <a:pt x="2" y="24"/>
                      <a:pt x="11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33" y="29"/>
                      <a:pt x="41" y="20"/>
                      <a:pt x="39" y="9"/>
                    </a:cubicBezTo>
                    <a:cubicBezTo>
                      <a:pt x="39" y="8"/>
                      <a:pt x="39" y="6"/>
                      <a:pt x="38" y="5"/>
                    </a:cubicBezTo>
                    <a:cubicBezTo>
                      <a:pt x="34" y="8"/>
                      <a:pt x="30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6" y="9"/>
                      <a:pt x="9" y="6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410"/>
              <p:cNvSpPr>
                <a:spLocks/>
              </p:cNvSpPr>
              <p:nvPr/>
            </p:nvSpPr>
            <p:spPr bwMode="auto">
              <a:xfrm>
                <a:off x="4044" y="789"/>
                <a:ext cx="94" cy="83"/>
              </a:xfrm>
              <a:custGeom>
                <a:avLst/>
                <a:gdLst>
                  <a:gd name="T0" fmla="*/ 30 w 55"/>
                  <a:gd name="T1" fmla="*/ 0 h 48"/>
                  <a:gd name="T2" fmla="*/ 26 w 55"/>
                  <a:gd name="T3" fmla="*/ 0 h 48"/>
                  <a:gd name="T4" fmla="*/ 2 w 55"/>
                  <a:gd name="T5" fmla="*/ 32 h 48"/>
                  <a:gd name="T6" fmla="*/ 9 w 55"/>
                  <a:gd name="T7" fmla="*/ 48 h 48"/>
                  <a:gd name="T8" fmla="*/ 35 w 55"/>
                  <a:gd name="T9" fmla="*/ 36 h 48"/>
                  <a:gd name="T10" fmla="*/ 35 w 55"/>
                  <a:gd name="T11" fmla="*/ 36 h 48"/>
                  <a:gd name="T12" fmla="*/ 52 w 55"/>
                  <a:gd name="T13" fmla="*/ 40 h 48"/>
                  <a:gd name="T14" fmla="*/ 55 w 55"/>
                  <a:gd name="T15" fmla="*/ 16 h 48"/>
                  <a:gd name="T16" fmla="*/ 30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30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2"/>
                    </a:cubicBezTo>
                    <a:cubicBezTo>
                      <a:pt x="2" y="38"/>
                      <a:pt x="5" y="44"/>
                      <a:pt x="9" y="48"/>
                    </a:cubicBezTo>
                    <a:cubicBezTo>
                      <a:pt x="15" y="41"/>
                      <a:pt x="2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41" y="36"/>
                      <a:pt x="47" y="37"/>
                      <a:pt x="52" y="40"/>
                    </a:cubicBezTo>
                    <a:cubicBezTo>
                      <a:pt x="49" y="32"/>
                      <a:pt x="50" y="23"/>
                      <a:pt x="55" y="16"/>
                    </a:cubicBezTo>
                    <a:cubicBezTo>
                      <a:pt x="50" y="7"/>
                      <a:pt x="40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411"/>
              <p:cNvSpPr>
                <a:spLocks/>
              </p:cNvSpPr>
              <p:nvPr/>
            </p:nvSpPr>
            <p:spPr bwMode="auto">
              <a:xfrm>
                <a:off x="4128" y="817"/>
                <a:ext cx="15" cy="44"/>
              </a:xfrm>
              <a:custGeom>
                <a:avLst/>
                <a:gdLst>
                  <a:gd name="T0" fmla="*/ 6 w 9"/>
                  <a:gd name="T1" fmla="*/ 0 h 26"/>
                  <a:gd name="T2" fmla="*/ 3 w 9"/>
                  <a:gd name="T3" fmla="*/ 24 h 26"/>
                  <a:gd name="T4" fmla="*/ 5 w 9"/>
                  <a:gd name="T5" fmla="*/ 26 h 26"/>
                  <a:gd name="T6" fmla="*/ 8 w 9"/>
                  <a:gd name="T7" fmla="*/ 9 h 26"/>
                  <a:gd name="T8" fmla="*/ 6 w 9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6">
                    <a:moveTo>
                      <a:pt x="6" y="0"/>
                    </a:moveTo>
                    <a:cubicBezTo>
                      <a:pt x="1" y="7"/>
                      <a:pt x="0" y="16"/>
                      <a:pt x="3" y="24"/>
                    </a:cubicBezTo>
                    <a:cubicBezTo>
                      <a:pt x="4" y="24"/>
                      <a:pt x="4" y="25"/>
                      <a:pt x="5" y="26"/>
                    </a:cubicBezTo>
                    <a:cubicBezTo>
                      <a:pt x="8" y="21"/>
                      <a:pt x="9" y="15"/>
                      <a:pt x="8" y="9"/>
                    </a:cubicBezTo>
                    <a:cubicBezTo>
                      <a:pt x="8" y="6"/>
                      <a:pt x="7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412"/>
              <p:cNvSpPr>
                <a:spLocks/>
              </p:cNvSpPr>
              <p:nvPr/>
            </p:nvSpPr>
            <p:spPr bwMode="auto">
              <a:xfrm>
                <a:off x="4191" y="1126"/>
                <a:ext cx="24" cy="46"/>
              </a:xfrm>
              <a:custGeom>
                <a:avLst/>
                <a:gdLst>
                  <a:gd name="T0" fmla="*/ 0 w 14"/>
                  <a:gd name="T1" fmla="*/ 0 h 27"/>
                  <a:gd name="T2" fmla="*/ 0 w 14"/>
                  <a:gd name="T3" fmla="*/ 0 h 27"/>
                  <a:gd name="T4" fmla="*/ 1 w 14"/>
                  <a:gd name="T5" fmla="*/ 27 h 27"/>
                  <a:gd name="T6" fmla="*/ 2 w 14"/>
                  <a:gd name="T7" fmla="*/ 27 h 27"/>
                  <a:gd name="T8" fmla="*/ 14 w 14"/>
                  <a:gd name="T9" fmla="*/ 15 h 27"/>
                  <a:gd name="T10" fmla="*/ 0 w 14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2" y="18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9" y="26"/>
                      <a:pt x="14" y="21"/>
                      <a:pt x="14" y="15"/>
                    </a:cubicBezTo>
                    <a:cubicBezTo>
                      <a:pt x="7" y="14"/>
                      <a:pt x="1" y="7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413"/>
              <p:cNvSpPr>
                <a:spLocks/>
              </p:cNvSpPr>
              <p:nvPr/>
            </p:nvSpPr>
            <p:spPr bwMode="auto">
              <a:xfrm>
                <a:off x="4224" y="872"/>
                <a:ext cx="25" cy="25"/>
              </a:xfrm>
              <a:custGeom>
                <a:avLst/>
                <a:gdLst>
                  <a:gd name="T0" fmla="*/ 7 w 15"/>
                  <a:gd name="T1" fmla="*/ 0 h 15"/>
                  <a:gd name="T2" fmla="*/ 6 w 15"/>
                  <a:gd name="T3" fmla="*/ 0 h 15"/>
                  <a:gd name="T4" fmla="*/ 0 w 15"/>
                  <a:gd name="T5" fmla="*/ 8 h 15"/>
                  <a:gd name="T6" fmla="*/ 7 w 15"/>
                  <a:gd name="T7" fmla="*/ 15 h 15"/>
                  <a:gd name="T8" fmla="*/ 8 w 15"/>
                  <a:gd name="T9" fmla="*/ 15 h 15"/>
                  <a:gd name="T10" fmla="*/ 15 w 15"/>
                  <a:gd name="T11" fmla="*/ 7 h 15"/>
                  <a:gd name="T12" fmla="*/ 7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1"/>
                      <a:pt x="0" y="4"/>
                      <a:pt x="0" y="8"/>
                    </a:cubicBezTo>
                    <a:cubicBezTo>
                      <a:pt x="1" y="12"/>
                      <a:pt x="4" y="15"/>
                      <a:pt x="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0"/>
                      <a:pt x="15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414"/>
              <p:cNvSpPr>
                <a:spLocks/>
              </p:cNvSpPr>
              <p:nvPr/>
            </p:nvSpPr>
            <p:spPr bwMode="auto">
              <a:xfrm>
                <a:off x="3842" y="1167"/>
                <a:ext cx="27" cy="31"/>
              </a:xfrm>
              <a:custGeom>
                <a:avLst/>
                <a:gdLst>
                  <a:gd name="T0" fmla="*/ 15 w 16"/>
                  <a:gd name="T1" fmla="*/ 0 h 18"/>
                  <a:gd name="T2" fmla="*/ 4 w 16"/>
                  <a:gd name="T3" fmla="*/ 2 h 18"/>
                  <a:gd name="T4" fmla="*/ 1 w 16"/>
                  <a:gd name="T5" fmla="*/ 2 h 18"/>
                  <a:gd name="T6" fmla="*/ 0 w 16"/>
                  <a:gd name="T7" fmla="*/ 2 h 18"/>
                  <a:gd name="T8" fmla="*/ 9 w 16"/>
                  <a:gd name="T9" fmla="*/ 18 h 18"/>
                  <a:gd name="T10" fmla="*/ 15 w 16"/>
                  <a:gd name="T11" fmla="*/ 1 h 18"/>
                  <a:gd name="T12" fmla="*/ 15 w 1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cubicBezTo>
                      <a:pt x="12" y="1"/>
                      <a:pt x="8" y="2"/>
                      <a:pt x="4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4" y="6"/>
                      <a:pt x="7" y="12"/>
                      <a:pt x="9" y="18"/>
                    </a:cubicBezTo>
                    <a:cubicBezTo>
                      <a:pt x="14" y="14"/>
                      <a:pt x="16" y="7"/>
                      <a:pt x="15" y="1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415"/>
              <p:cNvSpPr>
                <a:spLocks/>
              </p:cNvSpPr>
              <p:nvPr/>
            </p:nvSpPr>
            <p:spPr bwMode="auto">
              <a:xfrm>
                <a:off x="3802" y="1153"/>
                <a:ext cx="55" cy="52"/>
              </a:xfrm>
              <a:custGeom>
                <a:avLst/>
                <a:gdLst>
                  <a:gd name="T0" fmla="*/ 3 w 32"/>
                  <a:gd name="T1" fmla="*/ 0 h 30"/>
                  <a:gd name="T2" fmla="*/ 0 w 32"/>
                  <a:gd name="T3" fmla="*/ 8 h 30"/>
                  <a:gd name="T4" fmla="*/ 3 w 32"/>
                  <a:gd name="T5" fmla="*/ 21 h 30"/>
                  <a:gd name="T6" fmla="*/ 19 w 32"/>
                  <a:gd name="T7" fmla="*/ 30 h 30"/>
                  <a:gd name="T8" fmla="*/ 22 w 32"/>
                  <a:gd name="T9" fmla="*/ 30 h 30"/>
                  <a:gd name="T10" fmla="*/ 32 w 32"/>
                  <a:gd name="T11" fmla="*/ 26 h 30"/>
                  <a:gd name="T12" fmla="*/ 23 w 32"/>
                  <a:gd name="T13" fmla="*/ 10 h 30"/>
                  <a:gd name="T14" fmla="*/ 3 w 3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0">
                    <a:moveTo>
                      <a:pt x="3" y="0"/>
                    </a:moveTo>
                    <a:cubicBezTo>
                      <a:pt x="2" y="3"/>
                      <a:pt x="1" y="5"/>
                      <a:pt x="0" y="8"/>
                    </a:cubicBezTo>
                    <a:cubicBezTo>
                      <a:pt x="2" y="12"/>
                      <a:pt x="3" y="16"/>
                      <a:pt x="3" y="21"/>
                    </a:cubicBezTo>
                    <a:cubicBezTo>
                      <a:pt x="6" y="27"/>
                      <a:pt x="12" y="30"/>
                      <a:pt x="19" y="30"/>
                    </a:cubicBezTo>
                    <a:cubicBezTo>
                      <a:pt x="20" y="30"/>
                      <a:pt x="21" y="30"/>
                      <a:pt x="22" y="30"/>
                    </a:cubicBezTo>
                    <a:cubicBezTo>
                      <a:pt x="26" y="30"/>
                      <a:pt x="29" y="28"/>
                      <a:pt x="32" y="26"/>
                    </a:cubicBezTo>
                    <a:cubicBezTo>
                      <a:pt x="30" y="20"/>
                      <a:pt x="27" y="14"/>
                      <a:pt x="23" y="10"/>
                    </a:cubicBezTo>
                    <a:cubicBezTo>
                      <a:pt x="15" y="9"/>
                      <a:pt x="8" y="6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416"/>
              <p:cNvSpPr>
                <a:spLocks/>
              </p:cNvSpPr>
              <p:nvPr/>
            </p:nvSpPr>
            <p:spPr bwMode="auto">
              <a:xfrm>
                <a:off x="3802" y="1167"/>
                <a:ext cx="5" cy="22"/>
              </a:xfrm>
              <a:custGeom>
                <a:avLst/>
                <a:gdLst>
                  <a:gd name="T0" fmla="*/ 0 w 3"/>
                  <a:gd name="T1" fmla="*/ 0 h 13"/>
                  <a:gd name="T2" fmla="*/ 0 w 3"/>
                  <a:gd name="T3" fmla="*/ 6 h 13"/>
                  <a:gd name="T4" fmla="*/ 3 w 3"/>
                  <a:gd name="T5" fmla="*/ 13 h 13"/>
                  <a:gd name="T6" fmla="*/ 0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1" y="11"/>
                      <a:pt x="3" y="13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417"/>
              <p:cNvSpPr>
                <a:spLocks/>
              </p:cNvSpPr>
              <p:nvPr/>
            </p:nvSpPr>
            <p:spPr bwMode="auto">
              <a:xfrm>
                <a:off x="4520" y="764"/>
                <a:ext cx="75" cy="84"/>
              </a:xfrm>
              <a:custGeom>
                <a:avLst/>
                <a:gdLst>
                  <a:gd name="T0" fmla="*/ 18 w 44"/>
                  <a:gd name="T1" fmla="*/ 0 h 49"/>
                  <a:gd name="T2" fmla="*/ 14 w 44"/>
                  <a:gd name="T3" fmla="*/ 0 h 49"/>
                  <a:gd name="T4" fmla="*/ 0 w 44"/>
                  <a:gd name="T5" fmla="*/ 7 h 49"/>
                  <a:gd name="T6" fmla="*/ 1 w 44"/>
                  <a:gd name="T7" fmla="*/ 10 h 49"/>
                  <a:gd name="T8" fmla="*/ 4 w 44"/>
                  <a:gd name="T9" fmla="*/ 10 h 49"/>
                  <a:gd name="T10" fmla="*/ 22 w 44"/>
                  <a:gd name="T11" fmla="*/ 26 h 49"/>
                  <a:gd name="T12" fmla="*/ 7 w 44"/>
                  <a:gd name="T13" fmla="*/ 47 h 49"/>
                  <a:gd name="T14" fmla="*/ 17 w 44"/>
                  <a:gd name="T15" fmla="*/ 49 h 49"/>
                  <a:gd name="T16" fmla="*/ 21 w 44"/>
                  <a:gd name="T17" fmla="*/ 49 h 49"/>
                  <a:gd name="T18" fmla="*/ 42 w 44"/>
                  <a:gd name="T19" fmla="*/ 21 h 49"/>
                  <a:gd name="T20" fmla="*/ 18 w 44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49">
                    <a:moveTo>
                      <a:pt x="18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8" y="1"/>
                      <a:pt x="4" y="4"/>
                      <a:pt x="0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13" y="10"/>
                      <a:pt x="21" y="17"/>
                      <a:pt x="22" y="26"/>
                    </a:cubicBezTo>
                    <a:cubicBezTo>
                      <a:pt x="23" y="36"/>
                      <a:pt x="17" y="45"/>
                      <a:pt x="7" y="47"/>
                    </a:cubicBezTo>
                    <a:cubicBezTo>
                      <a:pt x="11" y="48"/>
                      <a:pt x="14" y="49"/>
                      <a:pt x="17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35" y="47"/>
                      <a:pt x="44" y="34"/>
                      <a:pt x="42" y="21"/>
                    </a:cubicBezTo>
                    <a:cubicBezTo>
                      <a:pt x="40" y="9"/>
                      <a:pt x="29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418"/>
              <p:cNvSpPr>
                <a:spLocks/>
              </p:cNvSpPr>
              <p:nvPr/>
            </p:nvSpPr>
            <p:spPr bwMode="auto">
              <a:xfrm>
                <a:off x="4515" y="776"/>
                <a:ext cx="6" cy="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4 h 4"/>
                  <a:gd name="T4" fmla="*/ 4 w 4"/>
                  <a:gd name="T5" fmla="*/ 3 h 4"/>
                  <a:gd name="T6" fmla="*/ 4 w 4"/>
                  <a:gd name="T7" fmla="*/ 3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419"/>
              <p:cNvSpPr>
                <a:spLocks/>
              </p:cNvSpPr>
              <p:nvPr/>
            </p:nvSpPr>
            <p:spPr bwMode="auto">
              <a:xfrm>
                <a:off x="4659" y="882"/>
                <a:ext cx="54" cy="50"/>
              </a:xfrm>
              <a:custGeom>
                <a:avLst/>
                <a:gdLst>
                  <a:gd name="T0" fmla="*/ 16 w 32"/>
                  <a:gd name="T1" fmla="*/ 0 h 29"/>
                  <a:gd name="T2" fmla="*/ 14 w 32"/>
                  <a:gd name="T3" fmla="*/ 0 h 29"/>
                  <a:gd name="T4" fmla="*/ 2 w 32"/>
                  <a:gd name="T5" fmla="*/ 17 h 29"/>
                  <a:gd name="T6" fmla="*/ 16 w 32"/>
                  <a:gd name="T7" fmla="*/ 29 h 29"/>
                  <a:gd name="T8" fmla="*/ 19 w 32"/>
                  <a:gd name="T9" fmla="*/ 29 h 29"/>
                  <a:gd name="T10" fmla="*/ 31 w 32"/>
                  <a:gd name="T11" fmla="*/ 12 h 29"/>
                  <a:gd name="T12" fmla="*/ 16 w 32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2" y="17"/>
                    </a:cubicBezTo>
                    <a:cubicBezTo>
                      <a:pt x="3" y="24"/>
                      <a:pt x="9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27" y="28"/>
                      <a:pt x="32" y="20"/>
                      <a:pt x="31" y="12"/>
                    </a:cubicBezTo>
                    <a:cubicBezTo>
                      <a:pt x="30" y="5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420"/>
              <p:cNvSpPr>
                <a:spLocks noEditPoints="1"/>
              </p:cNvSpPr>
              <p:nvPr/>
            </p:nvSpPr>
            <p:spPr bwMode="auto">
              <a:xfrm>
                <a:off x="4482" y="971"/>
                <a:ext cx="113" cy="93"/>
              </a:xfrm>
              <a:custGeom>
                <a:avLst/>
                <a:gdLst>
                  <a:gd name="T0" fmla="*/ 62 w 66"/>
                  <a:gd name="T1" fmla="*/ 7 h 54"/>
                  <a:gd name="T2" fmla="*/ 60 w 66"/>
                  <a:gd name="T3" fmla="*/ 11 h 54"/>
                  <a:gd name="T4" fmla="*/ 66 w 66"/>
                  <a:gd name="T5" fmla="*/ 16 h 54"/>
                  <a:gd name="T6" fmla="*/ 62 w 66"/>
                  <a:gd name="T7" fmla="*/ 7 h 54"/>
                  <a:gd name="T8" fmla="*/ 12 w 66"/>
                  <a:gd name="T9" fmla="*/ 0 h 54"/>
                  <a:gd name="T10" fmla="*/ 2 w 66"/>
                  <a:gd name="T11" fmla="*/ 29 h 54"/>
                  <a:gd name="T12" fmla="*/ 21 w 66"/>
                  <a:gd name="T13" fmla="*/ 54 h 54"/>
                  <a:gd name="T14" fmla="*/ 15 w 66"/>
                  <a:gd name="T15" fmla="*/ 42 h 54"/>
                  <a:gd name="T16" fmla="*/ 20 w 66"/>
                  <a:gd name="T17" fmla="*/ 19 h 54"/>
                  <a:gd name="T18" fmla="*/ 12 w 66"/>
                  <a:gd name="T19" fmla="*/ 3 h 54"/>
                  <a:gd name="T20" fmla="*/ 12 w 66"/>
                  <a:gd name="T2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54">
                    <a:moveTo>
                      <a:pt x="62" y="7"/>
                    </a:moveTo>
                    <a:cubicBezTo>
                      <a:pt x="62" y="8"/>
                      <a:pt x="61" y="10"/>
                      <a:pt x="60" y="11"/>
                    </a:cubicBezTo>
                    <a:cubicBezTo>
                      <a:pt x="62" y="13"/>
                      <a:pt x="64" y="14"/>
                      <a:pt x="66" y="16"/>
                    </a:cubicBezTo>
                    <a:cubicBezTo>
                      <a:pt x="65" y="13"/>
                      <a:pt x="64" y="10"/>
                      <a:pt x="62" y="7"/>
                    </a:cubicBezTo>
                    <a:moveTo>
                      <a:pt x="12" y="0"/>
                    </a:moveTo>
                    <a:cubicBezTo>
                      <a:pt x="4" y="7"/>
                      <a:pt x="0" y="18"/>
                      <a:pt x="2" y="29"/>
                    </a:cubicBezTo>
                    <a:cubicBezTo>
                      <a:pt x="3" y="40"/>
                      <a:pt x="11" y="50"/>
                      <a:pt x="21" y="54"/>
                    </a:cubicBezTo>
                    <a:cubicBezTo>
                      <a:pt x="18" y="51"/>
                      <a:pt x="16" y="47"/>
                      <a:pt x="15" y="42"/>
                    </a:cubicBezTo>
                    <a:cubicBezTo>
                      <a:pt x="13" y="34"/>
                      <a:pt x="15" y="25"/>
                      <a:pt x="20" y="19"/>
                    </a:cubicBezTo>
                    <a:cubicBezTo>
                      <a:pt x="16" y="15"/>
                      <a:pt x="13" y="9"/>
                      <a:pt x="12" y="3"/>
                    </a:cubicBezTo>
                    <a:cubicBezTo>
                      <a:pt x="12" y="2"/>
                      <a:pt x="12" y="1"/>
                      <a:pt x="1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421"/>
              <p:cNvSpPr>
                <a:spLocks/>
              </p:cNvSpPr>
              <p:nvPr/>
            </p:nvSpPr>
            <p:spPr bwMode="auto">
              <a:xfrm>
                <a:off x="4504" y="990"/>
                <a:ext cx="96" cy="79"/>
              </a:xfrm>
              <a:custGeom>
                <a:avLst/>
                <a:gdLst>
                  <a:gd name="T0" fmla="*/ 47 w 56"/>
                  <a:gd name="T1" fmla="*/ 0 h 46"/>
                  <a:gd name="T2" fmla="*/ 28 w 56"/>
                  <a:gd name="T3" fmla="*/ 14 h 46"/>
                  <a:gd name="T4" fmla="*/ 24 w 56"/>
                  <a:gd name="T5" fmla="*/ 14 h 46"/>
                  <a:gd name="T6" fmla="*/ 7 w 56"/>
                  <a:gd name="T7" fmla="*/ 8 h 46"/>
                  <a:gd name="T8" fmla="*/ 2 w 56"/>
                  <a:gd name="T9" fmla="*/ 31 h 46"/>
                  <a:gd name="T10" fmla="*/ 8 w 56"/>
                  <a:gd name="T11" fmla="*/ 43 h 46"/>
                  <a:gd name="T12" fmla="*/ 21 w 56"/>
                  <a:gd name="T13" fmla="*/ 46 h 46"/>
                  <a:gd name="T14" fmla="*/ 26 w 56"/>
                  <a:gd name="T15" fmla="*/ 45 h 46"/>
                  <a:gd name="T16" fmla="*/ 53 w 56"/>
                  <a:gd name="T17" fmla="*/ 8 h 46"/>
                  <a:gd name="T18" fmla="*/ 53 w 56"/>
                  <a:gd name="T19" fmla="*/ 5 h 46"/>
                  <a:gd name="T20" fmla="*/ 47 w 5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6">
                    <a:moveTo>
                      <a:pt x="47" y="0"/>
                    </a:moveTo>
                    <a:cubicBezTo>
                      <a:pt x="43" y="8"/>
                      <a:pt x="36" y="13"/>
                      <a:pt x="28" y="14"/>
                    </a:cubicBezTo>
                    <a:cubicBezTo>
                      <a:pt x="26" y="14"/>
                      <a:pt x="25" y="14"/>
                      <a:pt x="24" y="14"/>
                    </a:cubicBezTo>
                    <a:cubicBezTo>
                      <a:pt x="18" y="14"/>
                      <a:pt x="12" y="12"/>
                      <a:pt x="7" y="8"/>
                    </a:cubicBezTo>
                    <a:cubicBezTo>
                      <a:pt x="2" y="14"/>
                      <a:pt x="0" y="23"/>
                      <a:pt x="2" y="31"/>
                    </a:cubicBezTo>
                    <a:cubicBezTo>
                      <a:pt x="3" y="36"/>
                      <a:pt x="5" y="40"/>
                      <a:pt x="8" y="43"/>
                    </a:cubicBezTo>
                    <a:cubicBezTo>
                      <a:pt x="12" y="45"/>
                      <a:pt x="16" y="46"/>
                      <a:pt x="21" y="46"/>
                    </a:cubicBezTo>
                    <a:cubicBezTo>
                      <a:pt x="23" y="46"/>
                      <a:pt x="24" y="45"/>
                      <a:pt x="26" y="45"/>
                    </a:cubicBezTo>
                    <a:cubicBezTo>
                      <a:pt x="44" y="42"/>
                      <a:pt x="56" y="26"/>
                      <a:pt x="53" y="8"/>
                    </a:cubicBezTo>
                    <a:cubicBezTo>
                      <a:pt x="53" y="7"/>
                      <a:pt x="53" y="6"/>
                      <a:pt x="53" y="5"/>
                    </a:cubicBezTo>
                    <a:cubicBezTo>
                      <a:pt x="51" y="3"/>
                      <a:pt x="49" y="2"/>
                      <a:pt x="4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422"/>
              <p:cNvSpPr>
                <a:spLocks/>
              </p:cNvSpPr>
              <p:nvPr/>
            </p:nvSpPr>
            <p:spPr bwMode="auto">
              <a:xfrm>
                <a:off x="4521" y="1192"/>
                <a:ext cx="62" cy="62"/>
              </a:xfrm>
              <a:custGeom>
                <a:avLst/>
                <a:gdLst>
                  <a:gd name="T0" fmla="*/ 19 w 36"/>
                  <a:gd name="T1" fmla="*/ 0 h 36"/>
                  <a:gd name="T2" fmla="*/ 16 w 36"/>
                  <a:gd name="T3" fmla="*/ 0 h 36"/>
                  <a:gd name="T4" fmla="*/ 1 w 36"/>
                  <a:gd name="T5" fmla="*/ 21 h 36"/>
                  <a:gd name="T6" fmla="*/ 19 w 36"/>
                  <a:gd name="T7" fmla="*/ 36 h 36"/>
                  <a:gd name="T8" fmla="*/ 21 w 36"/>
                  <a:gd name="T9" fmla="*/ 35 h 36"/>
                  <a:gd name="T10" fmla="*/ 36 w 36"/>
                  <a:gd name="T11" fmla="*/ 18 h 36"/>
                  <a:gd name="T12" fmla="*/ 30 w 36"/>
                  <a:gd name="T13" fmla="*/ 8 h 36"/>
                  <a:gd name="T14" fmla="*/ 30 w 36"/>
                  <a:gd name="T15" fmla="*/ 4 h 36"/>
                  <a:gd name="T16" fmla="*/ 19 w 3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cubicBezTo>
                      <a:pt x="18" y="0"/>
                      <a:pt x="17" y="0"/>
                      <a:pt x="16" y="0"/>
                    </a:cubicBezTo>
                    <a:cubicBezTo>
                      <a:pt x="6" y="2"/>
                      <a:pt x="0" y="11"/>
                      <a:pt x="1" y="21"/>
                    </a:cubicBezTo>
                    <a:cubicBezTo>
                      <a:pt x="2" y="29"/>
                      <a:pt x="10" y="36"/>
                      <a:pt x="19" y="36"/>
                    </a:cubicBezTo>
                    <a:cubicBezTo>
                      <a:pt x="20" y="36"/>
                      <a:pt x="20" y="36"/>
                      <a:pt x="21" y="35"/>
                    </a:cubicBezTo>
                    <a:cubicBezTo>
                      <a:pt x="30" y="34"/>
                      <a:pt x="36" y="27"/>
                      <a:pt x="36" y="18"/>
                    </a:cubicBezTo>
                    <a:cubicBezTo>
                      <a:pt x="33" y="16"/>
                      <a:pt x="31" y="12"/>
                      <a:pt x="30" y="8"/>
                    </a:cubicBezTo>
                    <a:cubicBezTo>
                      <a:pt x="30" y="7"/>
                      <a:pt x="30" y="5"/>
                      <a:pt x="30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423"/>
              <p:cNvSpPr>
                <a:spLocks/>
              </p:cNvSpPr>
              <p:nvPr/>
            </p:nvSpPr>
            <p:spPr bwMode="auto">
              <a:xfrm>
                <a:off x="4573" y="1199"/>
                <a:ext cx="10" cy="24"/>
              </a:xfrm>
              <a:custGeom>
                <a:avLst/>
                <a:gdLst>
                  <a:gd name="T0" fmla="*/ 0 w 6"/>
                  <a:gd name="T1" fmla="*/ 0 h 14"/>
                  <a:gd name="T2" fmla="*/ 0 w 6"/>
                  <a:gd name="T3" fmla="*/ 4 h 14"/>
                  <a:gd name="T4" fmla="*/ 6 w 6"/>
                  <a:gd name="T5" fmla="*/ 14 h 14"/>
                  <a:gd name="T6" fmla="*/ 6 w 6"/>
                  <a:gd name="T7" fmla="*/ 11 h 14"/>
                  <a:gd name="T8" fmla="*/ 0 w 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1" y="8"/>
                      <a:pt x="3" y="12"/>
                      <a:pt x="6" y="14"/>
                    </a:cubicBezTo>
                    <a:cubicBezTo>
                      <a:pt x="6" y="13"/>
                      <a:pt x="6" y="12"/>
                      <a:pt x="6" y="11"/>
                    </a:cubicBezTo>
                    <a:cubicBezTo>
                      <a:pt x="6" y="7"/>
                      <a:pt x="3" y="3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424"/>
              <p:cNvSpPr>
                <a:spLocks/>
              </p:cNvSpPr>
              <p:nvPr/>
            </p:nvSpPr>
            <p:spPr bwMode="auto">
              <a:xfrm>
                <a:off x="4345" y="937"/>
                <a:ext cx="74" cy="86"/>
              </a:xfrm>
              <a:custGeom>
                <a:avLst/>
                <a:gdLst>
                  <a:gd name="T0" fmla="*/ 24 w 43"/>
                  <a:gd name="T1" fmla="*/ 0 h 50"/>
                  <a:gd name="T2" fmla="*/ 25 w 43"/>
                  <a:gd name="T3" fmla="*/ 6 h 50"/>
                  <a:gd name="T4" fmla="*/ 0 w 43"/>
                  <a:gd name="T5" fmla="*/ 44 h 50"/>
                  <a:gd name="T6" fmla="*/ 16 w 43"/>
                  <a:gd name="T7" fmla="*/ 50 h 50"/>
                  <a:gd name="T8" fmla="*/ 20 w 43"/>
                  <a:gd name="T9" fmla="*/ 49 h 50"/>
                  <a:gd name="T10" fmla="*/ 41 w 43"/>
                  <a:gd name="T11" fmla="*/ 20 h 50"/>
                  <a:gd name="T12" fmla="*/ 24 w 43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0">
                    <a:moveTo>
                      <a:pt x="24" y="0"/>
                    </a:moveTo>
                    <a:cubicBezTo>
                      <a:pt x="25" y="2"/>
                      <a:pt x="25" y="4"/>
                      <a:pt x="25" y="6"/>
                    </a:cubicBezTo>
                    <a:cubicBezTo>
                      <a:pt x="27" y="23"/>
                      <a:pt x="16" y="39"/>
                      <a:pt x="0" y="44"/>
                    </a:cubicBezTo>
                    <a:cubicBezTo>
                      <a:pt x="4" y="47"/>
                      <a:pt x="10" y="50"/>
                      <a:pt x="16" y="50"/>
                    </a:cubicBezTo>
                    <a:cubicBezTo>
                      <a:pt x="17" y="50"/>
                      <a:pt x="19" y="50"/>
                      <a:pt x="20" y="49"/>
                    </a:cubicBezTo>
                    <a:cubicBezTo>
                      <a:pt x="34" y="47"/>
                      <a:pt x="43" y="34"/>
                      <a:pt x="41" y="20"/>
                    </a:cubicBezTo>
                    <a:cubicBezTo>
                      <a:pt x="40" y="11"/>
                      <a:pt x="33" y="3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425"/>
              <p:cNvSpPr>
                <a:spLocks noEditPoints="1"/>
              </p:cNvSpPr>
              <p:nvPr/>
            </p:nvSpPr>
            <p:spPr bwMode="auto">
              <a:xfrm>
                <a:off x="4670" y="1014"/>
                <a:ext cx="55" cy="88"/>
              </a:xfrm>
              <a:custGeom>
                <a:avLst/>
                <a:gdLst>
                  <a:gd name="T0" fmla="*/ 17 w 32"/>
                  <a:gd name="T1" fmla="*/ 49 h 51"/>
                  <a:gd name="T2" fmla="*/ 18 w 32"/>
                  <a:gd name="T3" fmla="*/ 51 h 51"/>
                  <a:gd name="T4" fmla="*/ 18 w 32"/>
                  <a:gd name="T5" fmla="*/ 51 h 51"/>
                  <a:gd name="T6" fmla="*/ 17 w 32"/>
                  <a:gd name="T7" fmla="*/ 49 h 51"/>
                  <a:gd name="T8" fmla="*/ 26 w 32"/>
                  <a:gd name="T9" fmla="*/ 0 h 51"/>
                  <a:gd name="T10" fmla="*/ 22 w 32"/>
                  <a:gd name="T11" fmla="*/ 0 h 51"/>
                  <a:gd name="T12" fmla="*/ 0 w 32"/>
                  <a:gd name="T13" fmla="*/ 21 h 51"/>
                  <a:gd name="T14" fmla="*/ 3 w 32"/>
                  <a:gd name="T15" fmla="*/ 23 h 51"/>
                  <a:gd name="T16" fmla="*/ 14 w 32"/>
                  <a:gd name="T17" fmla="*/ 38 h 51"/>
                  <a:gd name="T18" fmla="*/ 32 w 32"/>
                  <a:gd name="T19" fmla="*/ 1 h 51"/>
                  <a:gd name="T20" fmla="*/ 26 w 32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51">
                    <a:moveTo>
                      <a:pt x="17" y="49"/>
                    </a:moveTo>
                    <a:cubicBezTo>
                      <a:pt x="17" y="50"/>
                      <a:pt x="18" y="50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0"/>
                      <a:pt x="18" y="50"/>
                      <a:pt x="17" y="49"/>
                    </a:cubicBezTo>
                    <a:moveTo>
                      <a:pt x="26" y="0"/>
                    </a:moveTo>
                    <a:cubicBezTo>
                      <a:pt x="25" y="0"/>
                      <a:pt x="23" y="0"/>
                      <a:pt x="22" y="0"/>
                    </a:cubicBezTo>
                    <a:cubicBezTo>
                      <a:pt x="11" y="2"/>
                      <a:pt x="2" y="11"/>
                      <a:pt x="0" y="21"/>
                    </a:cubicBezTo>
                    <a:cubicBezTo>
                      <a:pt x="1" y="22"/>
                      <a:pt x="2" y="22"/>
                      <a:pt x="3" y="23"/>
                    </a:cubicBezTo>
                    <a:cubicBezTo>
                      <a:pt x="8" y="27"/>
                      <a:pt x="11" y="32"/>
                      <a:pt x="14" y="38"/>
                    </a:cubicBezTo>
                    <a:cubicBezTo>
                      <a:pt x="12" y="23"/>
                      <a:pt x="20" y="8"/>
                      <a:pt x="32" y="1"/>
                    </a:cubicBezTo>
                    <a:cubicBezTo>
                      <a:pt x="30" y="0"/>
                      <a:pt x="28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426"/>
              <p:cNvSpPr>
                <a:spLocks/>
              </p:cNvSpPr>
              <p:nvPr/>
            </p:nvSpPr>
            <p:spPr bwMode="auto">
              <a:xfrm>
                <a:off x="4670" y="1050"/>
                <a:ext cx="31" cy="52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9 h 30"/>
                  <a:gd name="T4" fmla="*/ 18 w 18"/>
                  <a:gd name="T5" fmla="*/ 30 h 30"/>
                  <a:gd name="T6" fmla="*/ 17 w 18"/>
                  <a:gd name="T7" fmla="*/ 28 h 30"/>
                  <a:gd name="T8" fmla="*/ 15 w 18"/>
                  <a:gd name="T9" fmla="*/ 20 h 30"/>
                  <a:gd name="T10" fmla="*/ 14 w 18"/>
                  <a:gd name="T11" fmla="*/ 17 h 30"/>
                  <a:gd name="T12" fmla="*/ 3 w 18"/>
                  <a:gd name="T13" fmla="*/ 2 h 30"/>
                  <a:gd name="T14" fmla="*/ 0 w 18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2" y="19"/>
                      <a:pt x="9" y="27"/>
                      <a:pt x="18" y="30"/>
                    </a:cubicBezTo>
                    <a:cubicBezTo>
                      <a:pt x="18" y="29"/>
                      <a:pt x="17" y="29"/>
                      <a:pt x="17" y="28"/>
                    </a:cubicBezTo>
                    <a:cubicBezTo>
                      <a:pt x="16" y="26"/>
                      <a:pt x="15" y="23"/>
                      <a:pt x="15" y="20"/>
                    </a:cubicBezTo>
                    <a:cubicBezTo>
                      <a:pt x="14" y="19"/>
                      <a:pt x="14" y="18"/>
                      <a:pt x="14" y="17"/>
                    </a:cubicBezTo>
                    <a:cubicBezTo>
                      <a:pt x="11" y="11"/>
                      <a:pt x="8" y="6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427"/>
              <p:cNvSpPr>
                <a:spLocks/>
              </p:cNvSpPr>
              <p:nvPr/>
            </p:nvSpPr>
            <p:spPr bwMode="auto">
              <a:xfrm>
                <a:off x="4691" y="1016"/>
                <a:ext cx="72" cy="87"/>
              </a:xfrm>
              <a:custGeom>
                <a:avLst/>
                <a:gdLst>
                  <a:gd name="T0" fmla="*/ 20 w 42"/>
                  <a:gd name="T1" fmla="*/ 0 h 51"/>
                  <a:gd name="T2" fmla="*/ 2 w 42"/>
                  <a:gd name="T3" fmla="*/ 37 h 51"/>
                  <a:gd name="T4" fmla="*/ 5 w 42"/>
                  <a:gd name="T5" fmla="*/ 48 h 51"/>
                  <a:gd name="T6" fmla="*/ 6 w 42"/>
                  <a:gd name="T7" fmla="*/ 50 h 51"/>
                  <a:gd name="T8" fmla="*/ 14 w 42"/>
                  <a:gd name="T9" fmla="*/ 51 h 51"/>
                  <a:gd name="T10" fmla="*/ 18 w 42"/>
                  <a:gd name="T11" fmla="*/ 51 h 51"/>
                  <a:gd name="T12" fmla="*/ 40 w 42"/>
                  <a:gd name="T13" fmla="*/ 21 h 51"/>
                  <a:gd name="T14" fmla="*/ 20 w 42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1">
                    <a:moveTo>
                      <a:pt x="20" y="0"/>
                    </a:moveTo>
                    <a:cubicBezTo>
                      <a:pt x="8" y="7"/>
                      <a:pt x="0" y="22"/>
                      <a:pt x="2" y="37"/>
                    </a:cubicBezTo>
                    <a:cubicBezTo>
                      <a:pt x="4" y="40"/>
                      <a:pt x="5" y="44"/>
                      <a:pt x="5" y="48"/>
                    </a:cubicBezTo>
                    <a:cubicBezTo>
                      <a:pt x="6" y="49"/>
                      <a:pt x="6" y="49"/>
                      <a:pt x="6" y="50"/>
                    </a:cubicBezTo>
                    <a:cubicBezTo>
                      <a:pt x="9" y="51"/>
                      <a:pt x="11" y="51"/>
                      <a:pt x="14" y="51"/>
                    </a:cubicBezTo>
                    <a:cubicBezTo>
                      <a:pt x="15" y="51"/>
                      <a:pt x="17" y="51"/>
                      <a:pt x="18" y="51"/>
                    </a:cubicBezTo>
                    <a:cubicBezTo>
                      <a:pt x="32" y="49"/>
                      <a:pt x="42" y="35"/>
                      <a:pt x="40" y="21"/>
                    </a:cubicBezTo>
                    <a:cubicBezTo>
                      <a:pt x="38" y="11"/>
                      <a:pt x="30" y="2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428"/>
              <p:cNvSpPr>
                <a:spLocks/>
              </p:cNvSpPr>
              <p:nvPr/>
            </p:nvSpPr>
            <p:spPr bwMode="auto">
              <a:xfrm>
                <a:off x="4694" y="1079"/>
                <a:ext cx="6" cy="19"/>
              </a:xfrm>
              <a:custGeom>
                <a:avLst/>
                <a:gdLst>
                  <a:gd name="T0" fmla="*/ 0 w 3"/>
                  <a:gd name="T1" fmla="*/ 0 h 11"/>
                  <a:gd name="T2" fmla="*/ 1 w 3"/>
                  <a:gd name="T3" fmla="*/ 3 h 11"/>
                  <a:gd name="T4" fmla="*/ 3 w 3"/>
                  <a:gd name="T5" fmla="*/ 11 h 11"/>
                  <a:gd name="T6" fmla="*/ 0 w 3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3" y="7"/>
                      <a:pt x="2" y="3"/>
                      <a:pt x="0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429"/>
              <p:cNvSpPr>
                <a:spLocks/>
              </p:cNvSpPr>
              <p:nvPr/>
            </p:nvSpPr>
            <p:spPr bwMode="auto">
              <a:xfrm>
                <a:off x="4408" y="1136"/>
                <a:ext cx="47" cy="44"/>
              </a:xfrm>
              <a:custGeom>
                <a:avLst/>
                <a:gdLst>
                  <a:gd name="T0" fmla="*/ 11 w 27"/>
                  <a:gd name="T1" fmla="*/ 0 h 26"/>
                  <a:gd name="T2" fmla="*/ 1 w 27"/>
                  <a:gd name="T3" fmla="*/ 15 h 26"/>
                  <a:gd name="T4" fmla="*/ 13 w 27"/>
                  <a:gd name="T5" fmla="*/ 26 h 26"/>
                  <a:gd name="T6" fmla="*/ 15 w 27"/>
                  <a:gd name="T7" fmla="*/ 25 h 26"/>
                  <a:gd name="T8" fmla="*/ 26 w 27"/>
                  <a:gd name="T9" fmla="*/ 11 h 26"/>
                  <a:gd name="T10" fmla="*/ 18 w 27"/>
                  <a:gd name="T11" fmla="*/ 1 h 26"/>
                  <a:gd name="T12" fmla="*/ 16 w 27"/>
                  <a:gd name="T13" fmla="*/ 1 h 26"/>
                  <a:gd name="T14" fmla="*/ 11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1" y="0"/>
                    </a:moveTo>
                    <a:cubicBezTo>
                      <a:pt x="4" y="2"/>
                      <a:pt x="0" y="8"/>
                      <a:pt x="1" y="15"/>
                    </a:cubicBezTo>
                    <a:cubicBezTo>
                      <a:pt x="2" y="21"/>
                      <a:pt x="7" y="26"/>
                      <a:pt x="13" y="26"/>
                    </a:cubicBezTo>
                    <a:cubicBezTo>
                      <a:pt x="14" y="26"/>
                      <a:pt x="15" y="26"/>
                      <a:pt x="15" y="25"/>
                    </a:cubicBezTo>
                    <a:cubicBezTo>
                      <a:pt x="22" y="24"/>
                      <a:pt x="27" y="18"/>
                      <a:pt x="26" y="11"/>
                    </a:cubicBezTo>
                    <a:cubicBezTo>
                      <a:pt x="25" y="6"/>
                      <a:pt x="22" y="3"/>
                      <a:pt x="18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4" y="1"/>
                      <a:pt x="13" y="1"/>
                      <a:pt x="1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430"/>
              <p:cNvSpPr>
                <a:spLocks/>
              </p:cNvSpPr>
              <p:nvPr/>
            </p:nvSpPr>
            <p:spPr bwMode="auto">
              <a:xfrm>
                <a:off x="4664" y="1180"/>
                <a:ext cx="24" cy="23"/>
              </a:xfrm>
              <a:custGeom>
                <a:avLst/>
                <a:gdLst>
                  <a:gd name="T0" fmla="*/ 7 w 14"/>
                  <a:gd name="T1" fmla="*/ 0 h 13"/>
                  <a:gd name="T2" fmla="*/ 6 w 14"/>
                  <a:gd name="T3" fmla="*/ 0 h 13"/>
                  <a:gd name="T4" fmla="*/ 1 w 14"/>
                  <a:gd name="T5" fmla="*/ 7 h 13"/>
                  <a:gd name="T6" fmla="*/ 7 w 14"/>
                  <a:gd name="T7" fmla="*/ 13 h 13"/>
                  <a:gd name="T8" fmla="*/ 8 w 14"/>
                  <a:gd name="T9" fmla="*/ 13 h 13"/>
                  <a:gd name="T10" fmla="*/ 14 w 14"/>
                  <a:gd name="T11" fmla="*/ 5 h 13"/>
                  <a:gd name="T12" fmla="*/ 7 w 14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0"/>
                      <a:pt x="0" y="4"/>
                      <a:pt x="1" y="7"/>
                    </a:cubicBezTo>
                    <a:cubicBezTo>
                      <a:pt x="1" y="11"/>
                      <a:pt x="4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12" y="12"/>
                      <a:pt x="14" y="9"/>
                      <a:pt x="14" y="5"/>
                    </a:cubicBezTo>
                    <a:cubicBezTo>
                      <a:pt x="13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431"/>
              <p:cNvSpPr>
                <a:spLocks/>
              </p:cNvSpPr>
              <p:nvPr/>
            </p:nvSpPr>
            <p:spPr bwMode="auto">
              <a:xfrm>
                <a:off x="4369" y="800"/>
                <a:ext cx="62" cy="60"/>
              </a:xfrm>
              <a:custGeom>
                <a:avLst/>
                <a:gdLst>
                  <a:gd name="T0" fmla="*/ 24 w 36"/>
                  <a:gd name="T1" fmla="*/ 0 h 35"/>
                  <a:gd name="T2" fmla="*/ 4 w 36"/>
                  <a:gd name="T3" fmla="*/ 15 h 35"/>
                  <a:gd name="T4" fmla="*/ 0 w 36"/>
                  <a:gd name="T5" fmla="*/ 15 h 35"/>
                  <a:gd name="T6" fmla="*/ 0 w 36"/>
                  <a:gd name="T7" fmla="*/ 20 h 35"/>
                  <a:gd name="T8" fmla="*/ 18 w 36"/>
                  <a:gd name="T9" fmla="*/ 35 h 35"/>
                  <a:gd name="T10" fmla="*/ 21 w 36"/>
                  <a:gd name="T11" fmla="*/ 35 h 35"/>
                  <a:gd name="T12" fmla="*/ 22 w 36"/>
                  <a:gd name="T13" fmla="*/ 34 h 35"/>
                  <a:gd name="T14" fmla="*/ 25 w 36"/>
                  <a:gd name="T15" fmla="*/ 31 h 35"/>
                  <a:gd name="T16" fmla="*/ 34 w 36"/>
                  <a:gd name="T17" fmla="*/ 25 h 35"/>
                  <a:gd name="T18" fmla="*/ 36 w 36"/>
                  <a:gd name="T19" fmla="*/ 14 h 35"/>
                  <a:gd name="T20" fmla="*/ 24 w 36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5">
                    <a:moveTo>
                      <a:pt x="24" y="0"/>
                    </a:moveTo>
                    <a:cubicBezTo>
                      <a:pt x="20" y="8"/>
                      <a:pt x="13" y="14"/>
                      <a:pt x="4" y="15"/>
                    </a:cubicBezTo>
                    <a:cubicBezTo>
                      <a:pt x="3" y="15"/>
                      <a:pt x="1" y="15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2" y="28"/>
                      <a:pt x="9" y="35"/>
                      <a:pt x="18" y="35"/>
                    </a:cubicBezTo>
                    <a:cubicBezTo>
                      <a:pt x="19" y="35"/>
                      <a:pt x="20" y="35"/>
                      <a:pt x="21" y="35"/>
                    </a:cubicBezTo>
                    <a:cubicBezTo>
                      <a:pt x="21" y="34"/>
                      <a:pt x="22" y="34"/>
                      <a:pt x="22" y="34"/>
                    </a:cubicBezTo>
                    <a:cubicBezTo>
                      <a:pt x="23" y="33"/>
                      <a:pt x="24" y="32"/>
                      <a:pt x="25" y="31"/>
                    </a:cubicBezTo>
                    <a:cubicBezTo>
                      <a:pt x="27" y="28"/>
                      <a:pt x="31" y="26"/>
                      <a:pt x="34" y="25"/>
                    </a:cubicBezTo>
                    <a:cubicBezTo>
                      <a:pt x="36" y="22"/>
                      <a:pt x="36" y="18"/>
                      <a:pt x="36" y="14"/>
                    </a:cubicBezTo>
                    <a:cubicBezTo>
                      <a:pt x="35" y="8"/>
                      <a:pt x="30" y="2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432"/>
              <p:cNvSpPr>
                <a:spLocks/>
              </p:cNvSpPr>
              <p:nvPr/>
            </p:nvSpPr>
            <p:spPr bwMode="auto">
              <a:xfrm>
                <a:off x="4407" y="843"/>
                <a:ext cx="20" cy="15"/>
              </a:xfrm>
              <a:custGeom>
                <a:avLst/>
                <a:gdLst>
                  <a:gd name="T0" fmla="*/ 12 w 12"/>
                  <a:gd name="T1" fmla="*/ 0 h 9"/>
                  <a:gd name="T2" fmla="*/ 3 w 12"/>
                  <a:gd name="T3" fmla="*/ 6 h 9"/>
                  <a:gd name="T4" fmla="*/ 0 w 12"/>
                  <a:gd name="T5" fmla="*/ 9 h 9"/>
                  <a:gd name="T6" fmla="*/ 12 w 1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0"/>
                    </a:moveTo>
                    <a:cubicBezTo>
                      <a:pt x="9" y="1"/>
                      <a:pt x="5" y="3"/>
                      <a:pt x="3" y="6"/>
                    </a:cubicBezTo>
                    <a:cubicBezTo>
                      <a:pt x="2" y="7"/>
                      <a:pt x="1" y="8"/>
                      <a:pt x="0" y="9"/>
                    </a:cubicBezTo>
                    <a:cubicBezTo>
                      <a:pt x="5" y="8"/>
                      <a:pt x="10" y="5"/>
                      <a:pt x="1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433"/>
              <p:cNvSpPr>
                <a:spLocks/>
              </p:cNvSpPr>
              <p:nvPr/>
            </p:nvSpPr>
            <p:spPr bwMode="auto">
              <a:xfrm>
                <a:off x="5126" y="959"/>
                <a:ext cx="123" cy="108"/>
              </a:xfrm>
              <a:custGeom>
                <a:avLst/>
                <a:gdLst>
                  <a:gd name="T0" fmla="*/ 36 w 72"/>
                  <a:gd name="T1" fmla="*/ 0 h 63"/>
                  <a:gd name="T2" fmla="*/ 10 w 72"/>
                  <a:gd name="T3" fmla="*/ 14 h 63"/>
                  <a:gd name="T4" fmla="*/ 18 w 72"/>
                  <a:gd name="T5" fmla="*/ 58 h 63"/>
                  <a:gd name="T6" fmla="*/ 23 w 72"/>
                  <a:gd name="T7" fmla="*/ 60 h 63"/>
                  <a:gd name="T8" fmla="*/ 24 w 72"/>
                  <a:gd name="T9" fmla="*/ 56 h 63"/>
                  <a:gd name="T10" fmla="*/ 31 w 72"/>
                  <a:gd name="T11" fmla="*/ 52 h 63"/>
                  <a:gd name="T12" fmla="*/ 35 w 72"/>
                  <a:gd name="T13" fmla="*/ 53 h 63"/>
                  <a:gd name="T14" fmla="*/ 39 w 72"/>
                  <a:gd name="T15" fmla="*/ 63 h 63"/>
                  <a:gd name="T16" fmla="*/ 62 w 72"/>
                  <a:gd name="T17" fmla="*/ 49 h 63"/>
                  <a:gd name="T18" fmla="*/ 53 w 72"/>
                  <a:gd name="T19" fmla="*/ 5 h 63"/>
                  <a:gd name="T20" fmla="*/ 36 w 72"/>
                  <a:gd name="T2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3">
                    <a:moveTo>
                      <a:pt x="36" y="0"/>
                    </a:moveTo>
                    <a:cubicBezTo>
                      <a:pt x="26" y="0"/>
                      <a:pt x="16" y="5"/>
                      <a:pt x="10" y="14"/>
                    </a:cubicBezTo>
                    <a:cubicBezTo>
                      <a:pt x="0" y="28"/>
                      <a:pt x="4" y="48"/>
                      <a:pt x="18" y="58"/>
                    </a:cubicBezTo>
                    <a:cubicBezTo>
                      <a:pt x="20" y="59"/>
                      <a:pt x="21" y="59"/>
                      <a:pt x="23" y="60"/>
                    </a:cubicBezTo>
                    <a:cubicBezTo>
                      <a:pt x="23" y="59"/>
                      <a:pt x="23" y="58"/>
                      <a:pt x="24" y="56"/>
                    </a:cubicBezTo>
                    <a:cubicBezTo>
                      <a:pt x="25" y="54"/>
                      <a:pt x="28" y="52"/>
                      <a:pt x="31" y="52"/>
                    </a:cubicBezTo>
                    <a:cubicBezTo>
                      <a:pt x="33" y="52"/>
                      <a:pt x="34" y="52"/>
                      <a:pt x="35" y="53"/>
                    </a:cubicBezTo>
                    <a:cubicBezTo>
                      <a:pt x="39" y="55"/>
                      <a:pt x="40" y="59"/>
                      <a:pt x="39" y="63"/>
                    </a:cubicBezTo>
                    <a:cubicBezTo>
                      <a:pt x="48" y="62"/>
                      <a:pt x="57" y="57"/>
                      <a:pt x="62" y="49"/>
                    </a:cubicBezTo>
                    <a:cubicBezTo>
                      <a:pt x="72" y="35"/>
                      <a:pt x="68" y="15"/>
                      <a:pt x="53" y="5"/>
                    </a:cubicBezTo>
                    <a:cubicBezTo>
                      <a:pt x="48" y="2"/>
                      <a:pt x="42" y="0"/>
                      <a:pt x="3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434"/>
              <p:cNvSpPr>
                <a:spLocks/>
              </p:cNvSpPr>
              <p:nvPr/>
            </p:nvSpPr>
            <p:spPr bwMode="auto">
              <a:xfrm>
                <a:off x="5165" y="1048"/>
                <a:ext cx="30" cy="19"/>
              </a:xfrm>
              <a:custGeom>
                <a:avLst/>
                <a:gdLst>
                  <a:gd name="T0" fmla="*/ 8 w 17"/>
                  <a:gd name="T1" fmla="*/ 0 h 11"/>
                  <a:gd name="T2" fmla="*/ 1 w 17"/>
                  <a:gd name="T3" fmla="*/ 4 h 11"/>
                  <a:gd name="T4" fmla="*/ 0 w 17"/>
                  <a:gd name="T5" fmla="*/ 8 h 11"/>
                  <a:gd name="T6" fmla="*/ 13 w 17"/>
                  <a:gd name="T7" fmla="*/ 11 h 11"/>
                  <a:gd name="T8" fmla="*/ 16 w 17"/>
                  <a:gd name="T9" fmla="*/ 11 h 11"/>
                  <a:gd name="T10" fmla="*/ 12 w 17"/>
                  <a:gd name="T11" fmla="*/ 1 h 11"/>
                  <a:gd name="T12" fmla="*/ 8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8" y="0"/>
                    </a:moveTo>
                    <a:cubicBezTo>
                      <a:pt x="5" y="0"/>
                      <a:pt x="2" y="2"/>
                      <a:pt x="1" y="4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4" y="10"/>
                      <a:pt x="9" y="11"/>
                      <a:pt x="13" y="11"/>
                    </a:cubicBezTo>
                    <a:cubicBezTo>
                      <a:pt x="14" y="11"/>
                      <a:pt x="15" y="11"/>
                      <a:pt x="16" y="11"/>
                    </a:cubicBezTo>
                    <a:cubicBezTo>
                      <a:pt x="17" y="7"/>
                      <a:pt x="16" y="3"/>
                      <a:pt x="12" y="1"/>
                    </a:cubicBezTo>
                    <a:cubicBezTo>
                      <a:pt x="11" y="0"/>
                      <a:pt x="10" y="0"/>
                      <a:pt x="8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435"/>
              <p:cNvSpPr>
                <a:spLocks/>
              </p:cNvSpPr>
              <p:nvPr/>
            </p:nvSpPr>
            <p:spPr bwMode="auto">
              <a:xfrm>
                <a:off x="5191" y="1196"/>
                <a:ext cx="75" cy="65"/>
              </a:xfrm>
              <a:custGeom>
                <a:avLst/>
                <a:gdLst>
                  <a:gd name="T0" fmla="*/ 22 w 44"/>
                  <a:gd name="T1" fmla="*/ 0 h 38"/>
                  <a:gd name="T2" fmla="*/ 6 w 44"/>
                  <a:gd name="T3" fmla="*/ 8 h 38"/>
                  <a:gd name="T4" fmla="*/ 11 w 44"/>
                  <a:gd name="T5" fmla="*/ 35 h 38"/>
                  <a:gd name="T6" fmla="*/ 22 w 44"/>
                  <a:gd name="T7" fmla="*/ 38 h 38"/>
                  <a:gd name="T8" fmla="*/ 38 w 44"/>
                  <a:gd name="T9" fmla="*/ 30 h 38"/>
                  <a:gd name="T10" fmla="*/ 33 w 44"/>
                  <a:gd name="T11" fmla="*/ 3 h 38"/>
                  <a:gd name="T12" fmla="*/ 22 w 4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8">
                    <a:moveTo>
                      <a:pt x="22" y="0"/>
                    </a:moveTo>
                    <a:cubicBezTo>
                      <a:pt x="16" y="0"/>
                      <a:pt x="10" y="3"/>
                      <a:pt x="6" y="8"/>
                    </a:cubicBezTo>
                    <a:cubicBezTo>
                      <a:pt x="0" y="17"/>
                      <a:pt x="3" y="29"/>
                      <a:pt x="11" y="35"/>
                    </a:cubicBezTo>
                    <a:cubicBezTo>
                      <a:pt x="15" y="37"/>
                      <a:pt x="18" y="38"/>
                      <a:pt x="22" y="38"/>
                    </a:cubicBezTo>
                    <a:cubicBezTo>
                      <a:pt x="28" y="38"/>
                      <a:pt x="34" y="35"/>
                      <a:pt x="38" y="30"/>
                    </a:cubicBezTo>
                    <a:cubicBezTo>
                      <a:pt x="44" y="21"/>
                      <a:pt x="41" y="9"/>
                      <a:pt x="33" y="3"/>
                    </a:cubicBezTo>
                    <a:cubicBezTo>
                      <a:pt x="29" y="1"/>
                      <a:pt x="26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436"/>
              <p:cNvSpPr>
                <a:spLocks/>
              </p:cNvSpPr>
              <p:nvPr/>
            </p:nvSpPr>
            <p:spPr bwMode="auto">
              <a:xfrm>
                <a:off x="4924" y="1129"/>
                <a:ext cx="146" cy="144"/>
              </a:xfrm>
              <a:custGeom>
                <a:avLst/>
                <a:gdLst>
                  <a:gd name="T0" fmla="*/ 44 w 85"/>
                  <a:gd name="T1" fmla="*/ 0 h 84"/>
                  <a:gd name="T2" fmla="*/ 33 w 85"/>
                  <a:gd name="T3" fmla="*/ 1 h 84"/>
                  <a:gd name="T4" fmla="*/ 20 w 85"/>
                  <a:gd name="T5" fmla="*/ 8 h 84"/>
                  <a:gd name="T6" fmla="*/ 19 w 85"/>
                  <a:gd name="T7" fmla="*/ 8 h 84"/>
                  <a:gd name="T8" fmla="*/ 9 w 85"/>
                  <a:gd name="T9" fmla="*/ 18 h 84"/>
                  <a:gd name="T10" fmla="*/ 6 w 85"/>
                  <a:gd name="T11" fmla="*/ 60 h 84"/>
                  <a:gd name="T12" fmla="*/ 23 w 85"/>
                  <a:gd name="T13" fmla="*/ 75 h 84"/>
                  <a:gd name="T14" fmla="*/ 23 w 85"/>
                  <a:gd name="T15" fmla="*/ 78 h 84"/>
                  <a:gd name="T16" fmla="*/ 44 w 85"/>
                  <a:gd name="T17" fmla="*/ 84 h 84"/>
                  <a:gd name="T18" fmla="*/ 79 w 85"/>
                  <a:gd name="T19" fmla="*/ 65 h 84"/>
                  <a:gd name="T20" fmla="*/ 85 w 85"/>
                  <a:gd name="T21" fmla="*/ 50 h 84"/>
                  <a:gd name="T22" fmla="*/ 70 w 85"/>
                  <a:gd name="T23" fmla="*/ 54 h 84"/>
                  <a:gd name="T24" fmla="*/ 55 w 85"/>
                  <a:gd name="T25" fmla="*/ 50 h 84"/>
                  <a:gd name="T26" fmla="*/ 42 w 85"/>
                  <a:gd name="T27" fmla="*/ 7 h 84"/>
                  <a:gd name="T28" fmla="*/ 47 w 85"/>
                  <a:gd name="T29" fmla="*/ 0 h 84"/>
                  <a:gd name="T30" fmla="*/ 44 w 85"/>
                  <a:gd name="T3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4">
                    <a:moveTo>
                      <a:pt x="44" y="0"/>
                    </a:moveTo>
                    <a:cubicBezTo>
                      <a:pt x="40" y="0"/>
                      <a:pt x="37" y="0"/>
                      <a:pt x="33" y="1"/>
                    </a:cubicBezTo>
                    <a:cubicBezTo>
                      <a:pt x="30" y="4"/>
                      <a:pt x="25" y="7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5" y="11"/>
                      <a:pt x="12" y="14"/>
                      <a:pt x="9" y="18"/>
                    </a:cubicBezTo>
                    <a:cubicBezTo>
                      <a:pt x="1" y="31"/>
                      <a:pt x="0" y="47"/>
                      <a:pt x="6" y="60"/>
                    </a:cubicBezTo>
                    <a:cubicBezTo>
                      <a:pt x="14" y="61"/>
                      <a:pt x="21" y="67"/>
                      <a:pt x="23" y="75"/>
                    </a:cubicBezTo>
                    <a:cubicBezTo>
                      <a:pt x="23" y="76"/>
                      <a:pt x="23" y="77"/>
                      <a:pt x="23" y="78"/>
                    </a:cubicBezTo>
                    <a:cubicBezTo>
                      <a:pt x="30" y="82"/>
                      <a:pt x="37" y="84"/>
                      <a:pt x="44" y="84"/>
                    </a:cubicBezTo>
                    <a:cubicBezTo>
                      <a:pt x="57" y="84"/>
                      <a:pt x="71" y="77"/>
                      <a:pt x="79" y="65"/>
                    </a:cubicBezTo>
                    <a:cubicBezTo>
                      <a:pt x="82" y="60"/>
                      <a:pt x="84" y="55"/>
                      <a:pt x="85" y="50"/>
                    </a:cubicBezTo>
                    <a:cubicBezTo>
                      <a:pt x="81" y="52"/>
                      <a:pt x="75" y="54"/>
                      <a:pt x="70" y="54"/>
                    </a:cubicBezTo>
                    <a:cubicBezTo>
                      <a:pt x="65" y="54"/>
                      <a:pt x="60" y="53"/>
                      <a:pt x="55" y="50"/>
                    </a:cubicBezTo>
                    <a:cubicBezTo>
                      <a:pt x="40" y="42"/>
                      <a:pt x="33" y="22"/>
                      <a:pt x="42" y="7"/>
                    </a:cubicBezTo>
                    <a:cubicBezTo>
                      <a:pt x="43" y="4"/>
                      <a:pt x="45" y="2"/>
                      <a:pt x="47" y="0"/>
                    </a:cubicBezTo>
                    <a:cubicBezTo>
                      <a:pt x="46" y="0"/>
                      <a:pt x="4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437"/>
              <p:cNvSpPr>
                <a:spLocks/>
              </p:cNvSpPr>
              <p:nvPr/>
            </p:nvSpPr>
            <p:spPr bwMode="auto">
              <a:xfrm>
                <a:off x="4980" y="1129"/>
                <a:ext cx="95" cy="93"/>
              </a:xfrm>
              <a:custGeom>
                <a:avLst/>
                <a:gdLst>
                  <a:gd name="T0" fmla="*/ 14 w 55"/>
                  <a:gd name="T1" fmla="*/ 0 h 54"/>
                  <a:gd name="T2" fmla="*/ 9 w 55"/>
                  <a:gd name="T3" fmla="*/ 7 h 54"/>
                  <a:gd name="T4" fmla="*/ 22 w 55"/>
                  <a:gd name="T5" fmla="*/ 50 h 54"/>
                  <a:gd name="T6" fmla="*/ 37 w 55"/>
                  <a:gd name="T7" fmla="*/ 54 h 54"/>
                  <a:gd name="T8" fmla="*/ 52 w 55"/>
                  <a:gd name="T9" fmla="*/ 50 h 54"/>
                  <a:gd name="T10" fmla="*/ 34 w 55"/>
                  <a:gd name="T11" fmla="*/ 7 h 54"/>
                  <a:gd name="T12" fmla="*/ 14 w 55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4">
                    <a:moveTo>
                      <a:pt x="14" y="0"/>
                    </a:moveTo>
                    <a:cubicBezTo>
                      <a:pt x="12" y="2"/>
                      <a:pt x="10" y="4"/>
                      <a:pt x="9" y="7"/>
                    </a:cubicBezTo>
                    <a:cubicBezTo>
                      <a:pt x="0" y="22"/>
                      <a:pt x="7" y="42"/>
                      <a:pt x="22" y="50"/>
                    </a:cubicBezTo>
                    <a:cubicBezTo>
                      <a:pt x="27" y="53"/>
                      <a:pt x="32" y="54"/>
                      <a:pt x="37" y="54"/>
                    </a:cubicBezTo>
                    <a:cubicBezTo>
                      <a:pt x="42" y="54"/>
                      <a:pt x="48" y="52"/>
                      <a:pt x="52" y="50"/>
                    </a:cubicBezTo>
                    <a:cubicBezTo>
                      <a:pt x="55" y="34"/>
                      <a:pt x="49" y="16"/>
                      <a:pt x="34" y="7"/>
                    </a:cubicBezTo>
                    <a:cubicBezTo>
                      <a:pt x="28" y="2"/>
                      <a:pt x="21" y="0"/>
                      <a:pt x="1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438"/>
              <p:cNvSpPr>
                <a:spLocks/>
              </p:cNvSpPr>
              <p:nvPr/>
            </p:nvSpPr>
            <p:spPr bwMode="auto">
              <a:xfrm>
                <a:off x="4956" y="1131"/>
                <a:ext cx="24" cy="12"/>
              </a:xfrm>
              <a:custGeom>
                <a:avLst/>
                <a:gdLst>
                  <a:gd name="T0" fmla="*/ 14 w 14"/>
                  <a:gd name="T1" fmla="*/ 0 h 7"/>
                  <a:gd name="T2" fmla="*/ 0 w 14"/>
                  <a:gd name="T3" fmla="*/ 7 h 7"/>
                  <a:gd name="T4" fmla="*/ 1 w 14"/>
                  <a:gd name="T5" fmla="*/ 7 h 7"/>
                  <a:gd name="T6" fmla="*/ 14 w 1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cubicBezTo>
                      <a:pt x="9" y="2"/>
                      <a:pt x="4" y="4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6" y="6"/>
                      <a:pt x="11" y="3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439"/>
              <p:cNvSpPr>
                <a:spLocks/>
              </p:cNvSpPr>
              <p:nvPr/>
            </p:nvSpPr>
            <p:spPr bwMode="auto">
              <a:xfrm>
                <a:off x="4934" y="1232"/>
                <a:ext cx="29" cy="31"/>
              </a:xfrm>
              <a:custGeom>
                <a:avLst/>
                <a:gdLst>
                  <a:gd name="T0" fmla="*/ 0 w 17"/>
                  <a:gd name="T1" fmla="*/ 0 h 18"/>
                  <a:gd name="T2" fmla="*/ 15 w 17"/>
                  <a:gd name="T3" fmla="*/ 17 h 18"/>
                  <a:gd name="T4" fmla="*/ 17 w 17"/>
                  <a:gd name="T5" fmla="*/ 18 h 18"/>
                  <a:gd name="T6" fmla="*/ 17 w 17"/>
                  <a:gd name="T7" fmla="*/ 15 h 18"/>
                  <a:gd name="T8" fmla="*/ 0 w 1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0" y="0"/>
                    </a:moveTo>
                    <a:cubicBezTo>
                      <a:pt x="3" y="6"/>
                      <a:pt x="8" y="12"/>
                      <a:pt x="15" y="17"/>
                    </a:cubicBezTo>
                    <a:cubicBezTo>
                      <a:pt x="15" y="17"/>
                      <a:pt x="16" y="18"/>
                      <a:pt x="17" y="18"/>
                    </a:cubicBezTo>
                    <a:cubicBezTo>
                      <a:pt x="17" y="17"/>
                      <a:pt x="17" y="16"/>
                      <a:pt x="17" y="15"/>
                    </a:cubicBezTo>
                    <a:cubicBezTo>
                      <a:pt x="15" y="7"/>
                      <a:pt x="8" y="1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440"/>
              <p:cNvSpPr>
                <a:spLocks/>
              </p:cNvSpPr>
              <p:nvPr/>
            </p:nvSpPr>
            <p:spPr bwMode="auto">
              <a:xfrm>
                <a:off x="4806" y="968"/>
                <a:ext cx="115" cy="111"/>
              </a:xfrm>
              <a:custGeom>
                <a:avLst/>
                <a:gdLst>
                  <a:gd name="T0" fmla="*/ 37 w 67"/>
                  <a:gd name="T1" fmla="*/ 0 h 65"/>
                  <a:gd name="T2" fmla="*/ 10 w 67"/>
                  <a:gd name="T3" fmla="*/ 14 h 65"/>
                  <a:gd name="T4" fmla="*/ 19 w 67"/>
                  <a:gd name="T5" fmla="*/ 59 h 65"/>
                  <a:gd name="T6" fmla="*/ 37 w 67"/>
                  <a:gd name="T7" fmla="*/ 65 h 65"/>
                  <a:gd name="T8" fmla="*/ 64 w 67"/>
                  <a:gd name="T9" fmla="*/ 50 h 65"/>
                  <a:gd name="T10" fmla="*/ 67 w 67"/>
                  <a:gd name="T11" fmla="*/ 45 h 65"/>
                  <a:gd name="T12" fmla="*/ 52 w 67"/>
                  <a:gd name="T13" fmla="*/ 3 h 65"/>
                  <a:gd name="T14" fmla="*/ 37 w 67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65">
                    <a:moveTo>
                      <a:pt x="37" y="0"/>
                    </a:moveTo>
                    <a:cubicBezTo>
                      <a:pt x="27" y="0"/>
                      <a:pt x="17" y="5"/>
                      <a:pt x="10" y="14"/>
                    </a:cubicBezTo>
                    <a:cubicBezTo>
                      <a:pt x="0" y="29"/>
                      <a:pt x="4" y="49"/>
                      <a:pt x="19" y="59"/>
                    </a:cubicBezTo>
                    <a:cubicBezTo>
                      <a:pt x="25" y="63"/>
                      <a:pt x="31" y="65"/>
                      <a:pt x="37" y="65"/>
                    </a:cubicBezTo>
                    <a:cubicBezTo>
                      <a:pt x="48" y="65"/>
                      <a:pt x="58" y="60"/>
                      <a:pt x="64" y="50"/>
                    </a:cubicBezTo>
                    <a:cubicBezTo>
                      <a:pt x="65" y="49"/>
                      <a:pt x="66" y="47"/>
                      <a:pt x="67" y="45"/>
                    </a:cubicBezTo>
                    <a:cubicBezTo>
                      <a:pt x="59" y="32"/>
                      <a:pt x="54" y="18"/>
                      <a:pt x="52" y="3"/>
                    </a:cubicBezTo>
                    <a:cubicBezTo>
                      <a:pt x="47" y="1"/>
                      <a:pt x="42" y="0"/>
                      <a:pt x="3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441"/>
              <p:cNvSpPr>
                <a:spLocks/>
              </p:cNvSpPr>
              <p:nvPr/>
            </p:nvSpPr>
            <p:spPr bwMode="auto">
              <a:xfrm>
                <a:off x="4895" y="973"/>
                <a:ext cx="36" cy="72"/>
              </a:xfrm>
              <a:custGeom>
                <a:avLst/>
                <a:gdLst>
                  <a:gd name="T0" fmla="*/ 0 w 21"/>
                  <a:gd name="T1" fmla="*/ 0 h 42"/>
                  <a:gd name="T2" fmla="*/ 15 w 21"/>
                  <a:gd name="T3" fmla="*/ 42 h 42"/>
                  <a:gd name="T4" fmla="*/ 3 w 21"/>
                  <a:gd name="T5" fmla="*/ 2 h 42"/>
                  <a:gd name="T6" fmla="*/ 0 w 21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2">
                    <a:moveTo>
                      <a:pt x="0" y="0"/>
                    </a:moveTo>
                    <a:cubicBezTo>
                      <a:pt x="2" y="15"/>
                      <a:pt x="7" y="29"/>
                      <a:pt x="15" y="42"/>
                    </a:cubicBezTo>
                    <a:cubicBezTo>
                      <a:pt x="21" y="28"/>
                      <a:pt x="17" y="1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442"/>
              <p:cNvSpPr>
                <a:spLocks/>
              </p:cNvSpPr>
              <p:nvPr/>
            </p:nvSpPr>
            <p:spPr bwMode="auto">
              <a:xfrm>
                <a:off x="5059" y="1340"/>
                <a:ext cx="122" cy="115"/>
              </a:xfrm>
              <a:custGeom>
                <a:avLst/>
                <a:gdLst>
                  <a:gd name="T0" fmla="*/ 33 w 71"/>
                  <a:gd name="T1" fmla="*/ 0 h 67"/>
                  <a:gd name="T2" fmla="*/ 10 w 71"/>
                  <a:gd name="T3" fmla="*/ 15 h 67"/>
                  <a:gd name="T4" fmla="*/ 19 w 71"/>
                  <a:gd name="T5" fmla="*/ 61 h 67"/>
                  <a:gd name="T6" fmla="*/ 38 w 71"/>
                  <a:gd name="T7" fmla="*/ 67 h 67"/>
                  <a:gd name="T8" fmla="*/ 66 w 71"/>
                  <a:gd name="T9" fmla="*/ 52 h 67"/>
                  <a:gd name="T10" fmla="*/ 71 w 71"/>
                  <a:gd name="T11" fmla="*/ 41 h 67"/>
                  <a:gd name="T12" fmla="*/ 54 w 71"/>
                  <a:gd name="T13" fmla="*/ 36 h 67"/>
                  <a:gd name="T14" fmla="*/ 33 w 71"/>
                  <a:gd name="T1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7">
                    <a:moveTo>
                      <a:pt x="33" y="0"/>
                    </a:moveTo>
                    <a:cubicBezTo>
                      <a:pt x="24" y="2"/>
                      <a:pt x="15" y="7"/>
                      <a:pt x="10" y="15"/>
                    </a:cubicBezTo>
                    <a:cubicBezTo>
                      <a:pt x="0" y="30"/>
                      <a:pt x="4" y="51"/>
                      <a:pt x="19" y="61"/>
                    </a:cubicBezTo>
                    <a:cubicBezTo>
                      <a:pt x="25" y="65"/>
                      <a:pt x="31" y="67"/>
                      <a:pt x="38" y="67"/>
                    </a:cubicBezTo>
                    <a:cubicBezTo>
                      <a:pt x="49" y="67"/>
                      <a:pt x="59" y="61"/>
                      <a:pt x="66" y="52"/>
                    </a:cubicBezTo>
                    <a:cubicBezTo>
                      <a:pt x="68" y="48"/>
                      <a:pt x="70" y="44"/>
                      <a:pt x="71" y="41"/>
                    </a:cubicBezTo>
                    <a:cubicBezTo>
                      <a:pt x="65" y="40"/>
                      <a:pt x="59" y="39"/>
                      <a:pt x="54" y="36"/>
                    </a:cubicBezTo>
                    <a:cubicBezTo>
                      <a:pt x="40" y="29"/>
                      <a:pt x="33" y="15"/>
                      <a:pt x="3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443"/>
              <p:cNvSpPr>
                <a:spLocks/>
              </p:cNvSpPr>
              <p:nvPr/>
            </p:nvSpPr>
            <p:spPr bwMode="auto">
              <a:xfrm>
                <a:off x="5116" y="1340"/>
                <a:ext cx="68" cy="70"/>
              </a:xfrm>
              <a:custGeom>
                <a:avLst/>
                <a:gdLst>
                  <a:gd name="T0" fmla="*/ 5 w 40"/>
                  <a:gd name="T1" fmla="*/ 0 h 41"/>
                  <a:gd name="T2" fmla="*/ 0 w 40"/>
                  <a:gd name="T3" fmla="*/ 0 h 41"/>
                  <a:gd name="T4" fmla="*/ 21 w 40"/>
                  <a:gd name="T5" fmla="*/ 36 h 41"/>
                  <a:gd name="T6" fmla="*/ 38 w 40"/>
                  <a:gd name="T7" fmla="*/ 41 h 41"/>
                  <a:gd name="T8" fmla="*/ 24 w 40"/>
                  <a:gd name="T9" fmla="*/ 5 h 41"/>
                  <a:gd name="T10" fmla="*/ 5 w 40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1">
                    <a:moveTo>
                      <a:pt x="5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5"/>
                      <a:pt x="7" y="29"/>
                      <a:pt x="21" y="36"/>
                    </a:cubicBezTo>
                    <a:cubicBezTo>
                      <a:pt x="26" y="39"/>
                      <a:pt x="32" y="40"/>
                      <a:pt x="38" y="41"/>
                    </a:cubicBezTo>
                    <a:cubicBezTo>
                      <a:pt x="40" y="27"/>
                      <a:pt x="35" y="13"/>
                      <a:pt x="24" y="5"/>
                    </a:cubicBezTo>
                    <a:cubicBezTo>
                      <a:pt x="18" y="2"/>
                      <a:pt x="11" y="0"/>
                      <a:pt x="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444"/>
              <p:cNvSpPr>
                <a:spLocks/>
              </p:cNvSpPr>
              <p:nvPr/>
            </p:nvSpPr>
            <p:spPr bwMode="auto">
              <a:xfrm>
                <a:off x="4741" y="1217"/>
                <a:ext cx="60" cy="48"/>
              </a:xfrm>
              <a:custGeom>
                <a:avLst/>
                <a:gdLst>
                  <a:gd name="T0" fmla="*/ 17 w 35"/>
                  <a:gd name="T1" fmla="*/ 0 h 28"/>
                  <a:gd name="T2" fmla="*/ 3 w 35"/>
                  <a:gd name="T3" fmla="*/ 7 h 28"/>
                  <a:gd name="T4" fmla="*/ 3 w 35"/>
                  <a:gd name="T5" fmla="*/ 25 h 28"/>
                  <a:gd name="T6" fmla="*/ 7 w 35"/>
                  <a:gd name="T7" fmla="*/ 24 h 28"/>
                  <a:gd name="T8" fmla="*/ 13 w 35"/>
                  <a:gd name="T9" fmla="*/ 23 h 28"/>
                  <a:gd name="T10" fmla="*/ 28 w 35"/>
                  <a:gd name="T11" fmla="*/ 28 h 28"/>
                  <a:gd name="T12" fmla="*/ 30 w 35"/>
                  <a:gd name="T13" fmla="*/ 25 h 28"/>
                  <a:gd name="T14" fmla="*/ 26 w 35"/>
                  <a:gd name="T15" fmla="*/ 2 h 28"/>
                  <a:gd name="T16" fmla="*/ 17 w 35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8">
                    <a:moveTo>
                      <a:pt x="17" y="0"/>
                    </a:moveTo>
                    <a:cubicBezTo>
                      <a:pt x="12" y="0"/>
                      <a:pt x="6" y="2"/>
                      <a:pt x="3" y="7"/>
                    </a:cubicBezTo>
                    <a:cubicBezTo>
                      <a:pt x="0" y="12"/>
                      <a:pt x="0" y="20"/>
                      <a:pt x="3" y="25"/>
                    </a:cubicBezTo>
                    <a:cubicBezTo>
                      <a:pt x="4" y="24"/>
                      <a:pt x="6" y="24"/>
                      <a:pt x="7" y="24"/>
                    </a:cubicBezTo>
                    <a:cubicBezTo>
                      <a:pt x="9" y="23"/>
                      <a:pt x="11" y="23"/>
                      <a:pt x="13" y="23"/>
                    </a:cubicBezTo>
                    <a:cubicBezTo>
                      <a:pt x="18" y="23"/>
                      <a:pt x="24" y="25"/>
                      <a:pt x="28" y="28"/>
                    </a:cubicBezTo>
                    <a:cubicBezTo>
                      <a:pt x="29" y="27"/>
                      <a:pt x="30" y="26"/>
                      <a:pt x="30" y="25"/>
                    </a:cubicBezTo>
                    <a:cubicBezTo>
                      <a:pt x="35" y="18"/>
                      <a:pt x="33" y="7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445"/>
              <p:cNvSpPr>
                <a:spLocks/>
              </p:cNvSpPr>
              <p:nvPr/>
            </p:nvSpPr>
            <p:spPr bwMode="auto">
              <a:xfrm>
                <a:off x="4746" y="1256"/>
                <a:ext cx="43" cy="15"/>
              </a:xfrm>
              <a:custGeom>
                <a:avLst/>
                <a:gdLst>
                  <a:gd name="T0" fmla="*/ 10 w 25"/>
                  <a:gd name="T1" fmla="*/ 0 h 9"/>
                  <a:gd name="T2" fmla="*/ 4 w 25"/>
                  <a:gd name="T3" fmla="*/ 1 h 9"/>
                  <a:gd name="T4" fmla="*/ 0 w 25"/>
                  <a:gd name="T5" fmla="*/ 2 h 9"/>
                  <a:gd name="T6" fmla="*/ 5 w 25"/>
                  <a:gd name="T7" fmla="*/ 6 h 9"/>
                  <a:gd name="T8" fmla="*/ 14 w 25"/>
                  <a:gd name="T9" fmla="*/ 9 h 9"/>
                  <a:gd name="T10" fmla="*/ 25 w 25"/>
                  <a:gd name="T11" fmla="*/ 5 h 9"/>
                  <a:gd name="T12" fmla="*/ 10 w 25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4"/>
                      <a:pt x="3" y="5"/>
                      <a:pt x="5" y="6"/>
                    </a:cubicBezTo>
                    <a:cubicBezTo>
                      <a:pt x="7" y="8"/>
                      <a:pt x="11" y="9"/>
                      <a:pt x="14" y="9"/>
                    </a:cubicBezTo>
                    <a:cubicBezTo>
                      <a:pt x="18" y="9"/>
                      <a:pt x="22" y="8"/>
                      <a:pt x="25" y="5"/>
                    </a:cubicBezTo>
                    <a:cubicBezTo>
                      <a:pt x="21" y="2"/>
                      <a:pt x="15" y="0"/>
                      <a:pt x="1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446"/>
              <p:cNvSpPr>
                <a:spLocks/>
              </p:cNvSpPr>
              <p:nvPr/>
            </p:nvSpPr>
            <p:spPr bwMode="auto">
              <a:xfrm>
                <a:off x="4980" y="865"/>
                <a:ext cx="90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4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8" y="45"/>
                      <a:pt x="22" y="46"/>
                      <a:pt x="26" y="46"/>
                    </a:cubicBezTo>
                    <a:cubicBezTo>
                      <a:pt x="34" y="46"/>
                      <a:pt x="41" y="43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447"/>
              <p:cNvSpPr>
                <a:spLocks/>
              </p:cNvSpPr>
              <p:nvPr/>
            </p:nvSpPr>
            <p:spPr bwMode="auto">
              <a:xfrm>
                <a:off x="2953" y="2851"/>
                <a:ext cx="92" cy="88"/>
              </a:xfrm>
              <a:custGeom>
                <a:avLst/>
                <a:gdLst>
                  <a:gd name="T0" fmla="*/ 29 w 54"/>
                  <a:gd name="T1" fmla="*/ 0 h 51"/>
                  <a:gd name="T2" fmla="*/ 21 w 54"/>
                  <a:gd name="T3" fmla="*/ 1 h 51"/>
                  <a:gd name="T4" fmla="*/ 4 w 54"/>
                  <a:gd name="T5" fmla="*/ 34 h 51"/>
                  <a:gd name="T6" fmla="*/ 29 w 54"/>
                  <a:gd name="T7" fmla="*/ 51 h 51"/>
                  <a:gd name="T8" fmla="*/ 37 w 54"/>
                  <a:gd name="T9" fmla="*/ 50 h 51"/>
                  <a:gd name="T10" fmla="*/ 54 w 54"/>
                  <a:gd name="T11" fmla="*/ 30 h 51"/>
                  <a:gd name="T12" fmla="*/ 49 w 54"/>
                  <a:gd name="T13" fmla="*/ 29 h 51"/>
                  <a:gd name="T14" fmla="*/ 39 w 54"/>
                  <a:gd name="T15" fmla="*/ 4 h 51"/>
                  <a:gd name="T16" fmla="*/ 40 w 54"/>
                  <a:gd name="T17" fmla="*/ 2 h 51"/>
                  <a:gd name="T18" fmla="*/ 29 w 54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1">
                    <a:moveTo>
                      <a:pt x="29" y="0"/>
                    </a:moveTo>
                    <a:cubicBezTo>
                      <a:pt x="26" y="0"/>
                      <a:pt x="23" y="0"/>
                      <a:pt x="21" y="1"/>
                    </a:cubicBezTo>
                    <a:cubicBezTo>
                      <a:pt x="7" y="6"/>
                      <a:pt x="0" y="20"/>
                      <a:pt x="4" y="34"/>
                    </a:cubicBezTo>
                    <a:cubicBezTo>
                      <a:pt x="8" y="44"/>
                      <a:pt x="18" y="51"/>
                      <a:pt x="29" y="51"/>
                    </a:cubicBezTo>
                    <a:cubicBezTo>
                      <a:pt x="32" y="51"/>
                      <a:pt x="34" y="51"/>
                      <a:pt x="37" y="50"/>
                    </a:cubicBezTo>
                    <a:cubicBezTo>
                      <a:pt x="46" y="47"/>
                      <a:pt x="53" y="39"/>
                      <a:pt x="54" y="30"/>
                    </a:cubicBezTo>
                    <a:cubicBezTo>
                      <a:pt x="52" y="30"/>
                      <a:pt x="50" y="30"/>
                      <a:pt x="49" y="29"/>
                    </a:cubicBezTo>
                    <a:cubicBezTo>
                      <a:pt x="39" y="25"/>
                      <a:pt x="35" y="14"/>
                      <a:pt x="39" y="4"/>
                    </a:cubicBezTo>
                    <a:cubicBezTo>
                      <a:pt x="39" y="4"/>
                      <a:pt x="39" y="3"/>
                      <a:pt x="40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448"/>
              <p:cNvSpPr>
                <a:spLocks/>
              </p:cNvSpPr>
              <p:nvPr/>
            </p:nvSpPr>
            <p:spPr bwMode="auto">
              <a:xfrm>
                <a:off x="2893" y="302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12 w 35"/>
                  <a:gd name="T3" fmla="*/ 1 h 31"/>
                  <a:gd name="T4" fmla="*/ 2 w 35"/>
                  <a:gd name="T5" fmla="*/ 21 h 31"/>
                  <a:gd name="T6" fmla="*/ 17 w 35"/>
                  <a:gd name="T7" fmla="*/ 31 h 31"/>
                  <a:gd name="T8" fmla="*/ 22 w 35"/>
                  <a:gd name="T9" fmla="*/ 30 h 31"/>
                  <a:gd name="T10" fmla="*/ 32 w 35"/>
                  <a:gd name="T11" fmla="*/ 1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5" y="0"/>
                      <a:pt x="14" y="0"/>
                      <a:pt x="12" y="1"/>
                    </a:cubicBezTo>
                    <a:cubicBezTo>
                      <a:pt x="4" y="4"/>
                      <a:pt x="0" y="12"/>
                      <a:pt x="2" y="21"/>
                    </a:cubicBezTo>
                    <a:cubicBezTo>
                      <a:pt x="5" y="27"/>
                      <a:pt x="11" y="31"/>
                      <a:pt x="17" y="31"/>
                    </a:cubicBezTo>
                    <a:cubicBezTo>
                      <a:pt x="19" y="31"/>
                      <a:pt x="20" y="31"/>
                      <a:pt x="22" y="30"/>
                    </a:cubicBezTo>
                    <a:cubicBezTo>
                      <a:pt x="30" y="28"/>
                      <a:pt x="35" y="19"/>
                      <a:pt x="32" y="11"/>
                    </a:cubicBezTo>
                    <a:cubicBezTo>
                      <a:pt x="30" y="4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449"/>
              <p:cNvSpPr>
                <a:spLocks/>
              </p:cNvSpPr>
              <p:nvPr/>
            </p:nvSpPr>
            <p:spPr bwMode="auto">
              <a:xfrm>
                <a:off x="2728" y="2864"/>
                <a:ext cx="119" cy="54"/>
              </a:xfrm>
              <a:custGeom>
                <a:avLst/>
                <a:gdLst>
                  <a:gd name="T0" fmla="*/ 34 w 69"/>
                  <a:gd name="T1" fmla="*/ 0 h 32"/>
                  <a:gd name="T2" fmla="*/ 23 w 69"/>
                  <a:gd name="T3" fmla="*/ 2 h 32"/>
                  <a:gd name="T4" fmla="*/ 0 w 69"/>
                  <a:gd name="T5" fmla="*/ 32 h 32"/>
                  <a:gd name="T6" fmla="*/ 34 w 69"/>
                  <a:gd name="T7" fmla="*/ 21 h 32"/>
                  <a:gd name="T8" fmla="*/ 69 w 69"/>
                  <a:gd name="T9" fmla="*/ 32 h 32"/>
                  <a:gd name="T10" fmla="*/ 67 w 69"/>
                  <a:gd name="T11" fmla="*/ 24 h 32"/>
                  <a:gd name="T12" fmla="*/ 34 w 6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32">
                    <a:moveTo>
                      <a:pt x="34" y="0"/>
                    </a:moveTo>
                    <a:cubicBezTo>
                      <a:pt x="31" y="0"/>
                      <a:pt x="27" y="1"/>
                      <a:pt x="23" y="2"/>
                    </a:cubicBezTo>
                    <a:cubicBezTo>
                      <a:pt x="10" y="7"/>
                      <a:pt x="1" y="19"/>
                      <a:pt x="0" y="32"/>
                    </a:cubicBezTo>
                    <a:cubicBezTo>
                      <a:pt x="10" y="25"/>
                      <a:pt x="22" y="21"/>
                      <a:pt x="34" y="21"/>
                    </a:cubicBezTo>
                    <a:cubicBezTo>
                      <a:pt x="46" y="21"/>
                      <a:pt x="58" y="25"/>
                      <a:pt x="69" y="32"/>
                    </a:cubicBezTo>
                    <a:cubicBezTo>
                      <a:pt x="68" y="29"/>
                      <a:pt x="68" y="26"/>
                      <a:pt x="67" y="24"/>
                    </a:cubicBezTo>
                    <a:cubicBezTo>
                      <a:pt x="62" y="9"/>
                      <a:pt x="49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450"/>
              <p:cNvSpPr>
                <a:spLocks/>
              </p:cNvSpPr>
              <p:nvPr/>
            </p:nvSpPr>
            <p:spPr bwMode="auto">
              <a:xfrm>
                <a:off x="2537" y="2942"/>
                <a:ext cx="72" cy="64"/>
              </a:xfrm>
              <a:custGeom>
                <a:avLst/>
                <a:gdLst>
                  <a:gd name="T0" fmla="*/ 21 w 42"/>
                  <a:gd name="T1" fmla="*/ 0 h 37"/>
                  <a:gd name="T2" fmla="*/ 15 w 42"/>
                  <a:gd name="T3" fmla="*/ 1 h 37"/>
                  <a:gd name="T4" fmla="*/ 3 w 42"/>
                  <a:gd name="T5" fmla="*/ 25 h 37"/>
                  <a:gd name="T6" fmla="*/ 21 w 42"/>
                  <a:gd name="T7" fmla="*/ 37 h 37"/>
                  <a:gd name="T8" fmla="*/ 27 w 42"/>
                  <a:gd name="T9" fmla="*/ 36 h 37"/>
                  <a:gd name="T10" fmla="*/ 39 w 42"/>
                  <a:gd name="T11" fmla="*/ 13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2"/>
                      <a:pt x="13" y="37"/>
                      <a:pt x="21" y="37"/>
                    </a:cubicBezTo>
                    <a:cubicBezTo>
                      <a:pt x="23" y="37"/>
                      <a:pt x="25" y="37"/>
                      <a:pt x="27" y="36"/>
                    </a:cubicBezTo>
                    <a:cubicBezTo>
                      <a:pt x="37" y="33"/>
                      <a:pt x="42" y="22"/>
                      <a:pt x="39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451"/>
              <p:cNvSpPr>
                <a:spLocks/>
              </p:cNvSpPr>
              <p:nvPr/>
            </p:nvSpPr>
            <p:spPr bwMode="auto">
              <a:xfrm>
                <a:off x="2740" y="2697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21 w 40"/>
                  <a:gd name="T3" fmla="*/ 2 h 53"/>
                  <a:gd name="T4" fmla="*/ 5 w 40"/>
                  <a:gd name="T5" fmla="*/ 35 h 53"/>
                  <a:gd name="T6" fmla="*/ 30 w 40"/>
                  <a:gd name="T7" fmla="*/ 53 h 53"/>
                  <a:gd name="T8" fmla="*/ 38 w 40"/>
                  <a:gd name="T9" fmla="*/ 52 h 53"/>
                  <a:gd name="T10" fmla="*/ 40 w 40"/>
                  <a:gd name="T11" fmla="*/ 51 h 53"/>
                  <a:gd name="T12" fmla="*/ 30 w 40"/>
                  <a:gd name="T13" fmla="*/ 19 h 53"/>
                  <a:gd name="T14" fmla="*/ 31 w 40"/>
                  <a:gd name="T15" fmla="*/ 0 h 53"/>
                  <a:gd name="T16" fmla="*/ 30 w 4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8" y="6"/>
                      <a:pt x="0" y="22"/>
                      <a:pt x="5" y="35"/>
                    </a:cubicBezTo>
                    <a:cubicBezTo>
                      <a:pt x="9" y="46"/>
                      <a:pt x="19" y="53"/>
                      <a:pt x="30" y="53"/>
                    </a:cubicBezTo>
                    <a:cubicBezTo>
                      <a:pt x="33" y="53"/>
                      <a:pt x="36" y="53"/>
                      <a:pt x="38" y="52"/>
                    </a:cubicBezTo>
                    <a:cubicBezTo>
                      <a:pt x="39" y="52"/>
                      <a:pt x="40" y="52"/>
                      <a:pt x="40" y="51"/>
                    </a:cubicBezTo>
                    <a:cubicBezTo>
                      <a:pt x="35" y="42"/>
                      <a:pt x="31" y="31"/>
                      <a:pt x="30" y="19"/>
                    </a:cubicBezTo>
                    <a:cubicBezTo>
                      <a:pt x="30" y="13"/>
                      <a:pt x="30" y="7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452"/>
              <p:cNvSpPr>
                <a:spLocks/>
              </p:cNvSpPr>
              <p:nvPr/>
            </p:nvSpPr>
            <p:spPr bwMode="auto">
              <a:xfrm>
                <a:off x="2722" y="3087"/>
                <a:ext cx="101" cy="72"/>
              </a:xfrm>
              <a:custGeom>
                <a:avLst/>
                <a:gdLst>
                  <a:gd name="T0" fmla="*/ 6 w 59"/>
                  <a:gd name="T1" fmla="*/ 0 h 42"/>
                  <a:gd name="T2" fmla="*/ 3 w 59"/>
                  <a:gd name="T3" fmla="*/ 24 h 42"/>
                  <a:gd name="T4" fmla="*/ 29 w 59"/>
                  <a:gd name="T5" fmla="*/ 42 h 42"/>
                  <a:gd name="T6" fmla="*/ 37 w 59"/>
                  <a:gd name="T7" fmla="*/ 41 h 42"/>
                  <a:gd name="T8" fmla="*/ 55 w 59"/>
                  <a:gd name="T9" fmla="*/ 7 h 42"/>
                  <a:gd name="T10" fmla="*/ 38 w 59"/>
                  <a:gd name="T11" fmla="*/ 10 h 42"/>
                  <a:gd name="T12" fmla="*/ 6 w 59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2">
                    <a:moveTo>
                      <a:pt x="6" y="0"/>
                    </a:moveTo>
                    <a:cubicBezTo>
                      <a:pt x="1" y="7"/>
                      <a:pt x="0" y="15"/>
                      <a:pt x="3" y="24"/>
                    </a:cubicBezTo>
                    <a:cubicBezTo>
                      <a:pt x="7" y="35"/>
                      <a:pt x="17" y="42"/>
                      <a:pt x="29" y="42"/>
                    </a:cubicBezTo>
                    <a:cubicBezTo>
                      <a:pt x="32" y="42"/>
                      <a:pt x="35" y="42"/>
                      <a:pt x="37" y="41"/>
                    </a:cubicBezTo>
                    <a:cubicBezTo>
                      <a:pt x="51" y="36"/>
                      <a:pt x="59" y="21"/>
                      <a:pt x="55" y="7"/>
                    </a:cubicBezTo>
                    <a:cubicBezTo>
                      <a:pt x="50" y="9"/>
                      <a:pt x="44" y="10"/>
                      <a:pt x="38" y="10"/>
                    </a:cubicBezTo>
                    <a:cubicBezTo>
                      <a:pt x="27" y="10"/>
                      <a:pt x="16" y="6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453"/>
              <p:cNvSpPr>
                <a:spLocks/>
              </p:cNvSpPr>
              <p:nvPr/>
            </p:nvSpPr>
            <p:spPr bwMode="auto">
              <a:xfrm>
                <a:off x="2591" y="2814"/>
                <a:ext cx="52" cy="44"/>
              </a:xfrm>
              <a:custGeom>
                <a:avLst/>
                <a:gdLst>
                  <a:gd name="T0" fmla="*/ 15 w 30"/>
                  <a:gd name="T1" fmla="*/ 0 h 26"/>
                  <a:gd name="T2" fmla="*/ 11 w 30"/>
                  <a:gd name="T3" fmla="*/ 1 h 26"/>
                  <a:gd name="T4" fmla="*/ 3 w 30"/>
                  <a:gd name="T5" fmla="*/ 17 h 26"/>
                  <a:gd name="T6" fmla="*/ 15 w 30"/>
                  <a:gd name="T7" fmla="*/ 26 h 26"/>
                  <a:gd name="T8" fmla="*/ 19 w 30"/>
                  <a:gd name="T9" fmla="*/ 26 h 26"/>
                  <a:gd name="T10" fmla="*/ 28 w 30"/>
                  <a:gd name="T11" fmla="*/ 9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0"/>
                      <a:pt x="3" y="17"/>
                    </a:cubicBezTo>
                    <a:cubicBezTo>
                      <a:pt x="4" y="23"/>
                      <a:pt x="10" y="26"/>
                      <a:pt x="15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6" y="23"/>
                      <a:pt x="30" y="16"/>
                      <a:pt x="28" y="9"/>
                    </a:cubicBezTo>
                    <a:cubicBezTo>
                      <a:pt x="26" y="3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454"/>
              <p:cNvSpPr>
                <a:spLocks/>
              </p:cNvSpPr>
              <p:nvPr/>
            </p:nvSpPr>
            <p:spPr bwMode="auto">
              <a:xfrm>
                <a:off x="2614" y="3083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1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4 h 14"/>
                  <a:gd name="T10" fmla="*/ 14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6" y="1"/>
                    </a:cubicBezTo>
                    <a:cubicBezTo>
                      <a:pt x="2" y="2"/>
                      <a:pt x="0" y="6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14" y="13"/>
                      <a:pt x="16" y="9"/>
                      <a:pt x="14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455"/>
              <p:cNvSpPr>
                <a:spLocks/>
              </p:cNvSpPr>
              <p:nvPr/>
            </p:nvSpPr>
            <p:spPr bwMode="auto">
              <a:xfrm>
                <a:off x="2830" y="2520"/>
                <a:ext cx="95" cy="79"/>
              </a:xfrm>
              <a:custGeom>
                <a:avLst/>
                <a:gdLst>
                  <a:gd name="T0" fmla="*/ 29 w 56"/>
                  <a:gd name="T1" fmla="*/ 0 h 46"/>
                  <a:gd name="T2" fmla="*/ 7 w 56"/>
                  <a:gd name="T3" fmla="*/ 12 h 46"/>
                  <a:gd name="T4" fmla="*/ 13 w 56"/>
                  <a:gd name="T5" fmla="*/ 46 h 46"/>
                  <a:gd name="T6" fmla="*/ 54 w 56"/>
                  <a:gd name="T7" fmla="*/ 31 h 46"/>
                  <a:gd name="T8" fmla="*/ 54 w 56"/>
                  <a:gd name="T9" fmla="*/ 31 h 46"/>
                  <a:gd name="T10" fmla="*/ 42 w 56"/>
                  <a:gd name="T11" fmla="*/ 3 h 46"/>
                  <a:gd name="T12" fmla="*/ 29 w 56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46">
                    <a:moveTo>
                      <a:pt x="29" y="0"/>
                    </a:moveTo>
                    <a:cubicBezTo>
                      <a:pt x="20" y="0"/>
                      <a:pt x="11" y="4"/>
                      <a:pt x="7" y="12"/>
                    </a:cubicBezTo>
                    <a:cubicBezTo>
                      <a:pt x="0" y="24"/>
                      <a:pt x="3" y="38"/>
                      <a:pt x="13" y="46"/>
                    </a:cubicBezTo>
                    <a:cubicBezTo>
                      <a:pt x="25" y="38"/>
                      <a:pt x="39" y="32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6" y="20"/>
                      <a:pt x="52" y="9"/>
                      <a:pt x="42" y="3"/>
                    </a:cubicBezTo>
                    <a:cubicBezTo>
                      <a:pt x="38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456"/>
              <p:cNvSpPr>
                <a:spLocks/>
              </p:cNvSpPr>
              <p:nvPr/>
            </p:nvSpPr>
            <p:spPr bwMode="auto">
              <a:xfrm>
                <a:off x="2675" y="2580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4 w 36"/>
                  <a:gd name="T3" fmla="*/ 8 h 32"/>
                  <a:gd name="T4" fmla="*/ 10 w 36"/>
                  <a:gd name="T5" fmla="*/ 29 h 32"/>
                  <a:gd name="T6" fmla="*/ 18 w 36"/>
                  <a:gd name="T7" fmla="*/ 32 h 32"/>
                  <a:gd name="T8" fmla="*/ 31 w 36"/>
                  <a:gd name="T9" fmla="*/ 24 h 32"/>
                  <a:gd name="T10" fmla="*/ 26 w 36"/>
                  <a:gd name="T11" fmla="*/ 3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2" y="0"/>
                      <a:pt x="7" y="3"/>
                      <a:pt x="4" y="8"/>
                    </a:cubicBezTo>
                    <a:cubicBezTo>
                      <a:pt x="0" y="16"/>
                      <a:pt x="3" y="25"/>
                      <a:pt x="10" y="29"/>
                    </a:cubicBezTo>
                    <a:cubicBezTo>
                      <a:pt x="12" y="31"/>
                      <a:pt x="15" y="32"/>
                      <a:pt x="18" y="32"/>
                    </a:cubicBezTo>
                    <a:cubicBezTo>
                      <a:pt x="23" y="32"/>
                      <a:pt x="28" y="29"/>
                      <a:pt x="31" y="24"/>
                    </a:cubicBezTo>
                    <a:cubicBezTo>
                      <a:pt x="36" y="16"/>
                      <a:pt x="33" y="7"/>
                      <a:pt x="26" y="3"/>
                    </a:cubicBezTo>
                    <a:cubicBezTo>
                      <a:pt x="23" y="1"/>
                      <a:pt x="21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457"/>
              <p:cNvSpPr>
                <a:spLocks/>
              </p:cNvSpPr>
              <p:nvPr/>
            </p:nvSpPr>
            <p:spPr bwMode="auto">
              <a:xfrm>
                <a:off x="2650" y="2361"/>
                <a:ext cx="135" cy="116"/>
              </a:xfrm>
              <a:custGeom>
                <a:avLst/>
                <a:gdLst>
                  <a:gd name="T0" fmla="*/ 40 w 79"/>
                  <a:gd name="T1" fmla="*/ 0 h 68"/>
                  <a:gd name="T2" fmla="*/ 10 w 79"/>
                  <a:gd name="T3" fmla="*/ 17 h 68"/>
                  <a:gd name="T4" fmla="*/ 22 w 79"/>
                  <a:gd name="T5" fmla="*/ 64 h 68"/>
                  <a:gd name="T6" fmla="*/ 39 w 79"/>
                  <a:gd name="T7" fmla="*/ 68 h 68"/>
                  <a:gd name="T8" fmla="*/ 69 w 79"/>
                  <a:gd name="T9" fmla="*/ 51 h 68"/>
                  <a:gd name="T10" fmla="*/ 57 w 79"/>
                  <a:gd name="T11" fmla="*/ 4 h 68"/>
                  <a:gd name="T12" fmla="*/ 40 w 79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8">
                    <a:moveTo>
                      <a:pt x="40" y="0"/>
                    </a:moveTo>
                    <a:cubicBezTo>
                      <a:pt x="28" y="0"/>
                      <a:pt x="16" y="6"/>
                      <a:pt x="10" y="17"/>
                    </a:cubicBezTo>
                    <a:cubicBezTo>
                      <a:pt x="0" y="33"/>
                      <a:pt x="6" y="54"/>
                      <a:pt x="22" y="64"/>
                    </a:cubicBezTo>
                    <a:cubicBezTo>
                      <a:pt x="28" y="67"/>
                      <a:pt x="34" y="68"/>
                      <a:pt x="39" y="68"/>
                    </a:cubicBezTo>
                    <a:cubicBezTo>
                      <a:pt x="51" y="68"/>
                      <a:pt x="63" y="62"/>
                      <a:pt x="69" y="51"/>
                    </a:cubicBezTo>
                    <a:cubicBezTo>
                      <a:pt x="79" y="35"/>
                      <a:pt x="73" y="14"/>
                      <a:pt x="57" y="4"/>
                    </a:cubicBezTo>
                    <a:cubicBezTo>
                      <a:pt x="51" y="1"/>
                      <a:pt x="45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458"/>
              <p:cNvSpPr>
                <a:spLocks/>
              </p:cNvSpPr>
              <p:nvPr/>
            </p:nvSpPr>
            <p:spPr bwMode="auto">
              <a:xfrm>
                <a:off x="2501" y="225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5 w 43"/>
                  <a:gd name="T3" fmla="*/ 9 h 38"/>
                  <a:gd name="T4" fmla="*/ 12 w 43"/>
                  <a:gd name="T5" fmla="*/ 35 h 38"/>
                  <a:gd name="T6" fmla="*/ 21 w 43"/>
                  <a:gd name="T7" fmla="*/ 38 h 38"/>
                  <a:gd name="T8" fmla="*/ 38 w 43"/>
                  <a:gd name="T9" fmla="*/ 28 h 38"/>
                  <a:gd name="T10" fmla="*/ 31 w 43"/>
                  <a:gd name="T11" fmla="*/ 3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5" y="0"/>
                      <a:pt x="9" y="3"/>
                      <a:pt x="5" y="9"/>
                    </a:cubicBezTo>
                    <a:cubicBezTo>
                      <a:pt x="0" y="18"/>
                      <a:pt x="3" y="30"/>
                      <a:pt x="12" y="35"/>
                    </a:cubicBezTo>
                    <a:cubicBezTo>
                      <a:pt x="15" y="37"/>
                      <a:pt x="18" y="38"/>
                      <a:pt x="21" y="38"/>
                    </a:cubicBezTo>
                    <a:cubicBezTo>
                      <a:pt x="28" y="38"/>
                      <a:pt x="34" y="34"/>
                      <a:pt x="38" y="28"/>
                    </a:cubicBezTo>
                    <a:cubicBezTo>
                      <a:pt x="43" y="19"/>
                      <a:pt x="40" y="8"/>
                      <a:pt x="31" y="3"/>
                    </a:cubicBezTo>
                    <a:cubicBezTo>
                      <a:pt x="28" y="1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459"/>
              <p:cNvSpPr>
                <a:spLocks/>
              </p:cNvSpPr>
              <p:nvPr/>
            </p:nvSpPr>
            <p:spPr bwMode="auto">
              <a:xfrm>
                <a:off x="2804" y="2261"/>
                <a:ext cx="103" cy="90"/>
              </a:xfrm>
              <a:custGeom>
                <a:avLst/>
                <a:gdLst>
                  <a:gd name="T0" fmla="*/ 24 w 60"/>
                  <a:gd name="T1" fmla="*/ 0 h 52"/>
                  <a:gd name="T2" fmla="*/ 7 w 60"/>
                  <a:gd name="T3" fmla="*/ 12 h 52"/>
                  <a:gd name="T4" fmla="*/ 17 w 60"/>
                  <a:gd name="T5" fmla="*/ 48 h 52"/>
                  <a:gd name="T6" fmla="*/ 30 w 60"/>
                  <a:gd name="T7" fmla="*/ 52 h 52"/>
                  <a:gd name="T8" fmla="*/ 53 w 60"/>
                  <a:gd name="T9" fmla="*/ 39 h 52"/>
                  <a:gd name="T10" fmla="*/ 44 w 60"/>
                  <a:gd name="T11" fmla="*/ 3 h 52"/>
                  <a:gd name="T12" fmla="*/ 41 w 60"/>
                  <a:gd name="T13" fmla="*/ 1 h 52"/>
                  <a:gd name="T14" fmla="*/ 39 w 60"/>
                  <a:gd name="T15" fmla="*/ 3 h 52"/>
                  <a:gd name="T16" fmla="*/ 34 w 60"/>
                  <a:gd name="T17" fmla="*/ 4 h 52"/>
                  <a:gd name="T18" fmla="*/ 24 w 60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52">
                    <a:moveTo>
                      <a:pt x="24" y="0"/>
                    </a:moveTo>
                    <a:cubicBezTo>
                      <a:pt x="17" y="1"/>
                      <a:pt x="11" y="6"/>
                      <a:pt x="7" y="12"/>
                    </a:cubicBezTo>
                    <a:cubicBezTo>
                      <a:pt x="0" y="25"/>
                      <a:pt x="4" y="41"/>
                      <a:pt x="17" y="48"/>
                    </a:cubicBezTo>
                    <a:cubicBezTo>
                      <a:pt x="21" y="51"/>
                      <a:pt x="26" y="52"/>
                      <a:pt x="30" y="52"/>
                    </a:cubicBezTo>
                    <a:cubicBezTo>
                      <a:pt x="39" y="52"/>
                      <a:pt x="48" y="47"/>
                      <a:pt x="53" y="39"/>
                    </a:cubicBezTo>
                    <a:cubicBezTo>
                      <a:pt x="60" y="26"/>
                      <a:pt x="56" y="10"/>
                      <a:pt x="44" y="3"/>
                    </a:cubicBezTo>
                    <a:cubicBezTo>
                      <a:pt x="43" y="2"/>
                      <a:pt x="42" y="2"/>
                      <a:pt x="41" y="1"/>
                    </a:cubicBezTo>
                    <a:cubicBezTo>
                      <a:pt x="40" y="2"/>
                      <a:pt x="40" y="2"/>
                      <a:pt x="39" y="3"/>
                    </a:cubicBezTo>
                    <a:cubicBezTo>
                      <a:pt x="37" y="3"/>
                      <a:pt x="35" y="4"/>
                      <a:pt x="34" y="4"/>
                    </a:cubicBezTo>
                    <a:cubicBezTo>
                      <a:pt x="30" y="4"/>
                      <a:pt x="27" y="2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460"/>
              <p:cNvSpPr>
                <a:spLocks/>
              </p:cNvSpPr>
              <p:nvPr/>
            </p:nvSpPr>
            <p:spPr bwMode="auto">
              <a:xfrm>
                <a:off x="2511" y="2484"/>
                <a:ext cx="106" cy="93"/>
              </a:xfrm>
              <a:custGeom>
                <a:avLst/>
                <a:gdLst>
                  <a:gd name="T0" fmla="*/ 31 w 62"/>
                  <a:gd name="T1" fmla="*/ 0 h 54"/>
                  <a:gd name="T2" fmla="*/ 7 w 62"/>
                  <a:gd name="T3" fmla="*/ 13 h 54"/>
                  <a:gd name="T4" fmla="*/ 17 w 62"/>
                  <a:gd name="T5" fmla="*/ 51 h 54"/>
                  <a:gd name="T6" fmla="*/ 31 w 62"/>
                  <a:gd name="T7" fmla="*/ 54 h 54"/>
                  <a:gd name="T8" fmla="*/ 54 w 62"/>
                  <a:gd name="T9" fmla="*/ 41 h 54"/>
                  <a:gd name="T10" fmla="*/ 45 w 62"/>
                  <a:gd name="T11" fmla="*/ 3 h 54"/>
                  <a:gd name="T12" fmla="*/ 31 w 62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4">
                    <a:moveTo>
                      <a:pt x="31" y="0"/>
                    </a:moveTo>
                    <a:cubicBezTo>
                      <a:pt x="22" y="0"/>
                      <a:pt x="12" y="5"/>
                      <a:pt x="7" y="13"/>
                    </a:cubicBezTo>
                    <a:cubicBezTo>
                      <a:pt x="0" y="26"/>
                      <a:pt x="4" y="43"/>
                      <a:pt x="17" y="51"/>
                    </a:cubicBezTo>
                    <a:cubicBezTo>
                      <a:pt x="21" y="53"/>
                      <a:pt x="26" y="54"/>
                      <a:pt x="31" y="54"/>
                    </a:cubicBezTo>
                    <a:cubicBezTo>
                      <a:pt x="40" y="54"/>
                      <a:pt x="49" y="49"/>
                      <a:pt x="54" y="41"/>
                    </a:cubicBezTo>
                    <a:cubicBezTo>
                      <a:pt x="62" y="28"/>
                      <a:pt x="58" y="11"/>
                      <a:pt x="45" y="3"/>
                    </a:cubicBezTo>
                    <a:cubicBezTo>
                      <a:pt x="40" y="1"/>
                      <a:pt x="36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461"/>
              <p:cNvSpPr>
                <a:spLocks/>
              </p:cNvSpPr>
              <p:nvPr/>
            </p:nvSpPr>
            <p:spPr bwMode="auto">
              <a:xfrm>
                <a:off x="2468" y="2399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4 h 14"/>
                  <a:gd name="T4" fmla="*/ 5 w 16"/>
                  <a:gd name="T5" fmla="*/ 13 h 14"/>
                  <a:gd name="T6" fmla="*/ 8 w 16"/>
                  <a:gd name="T7" fmla="*/ 14 h 14"/>
                  <a:gd name="T8" fmla="*/ 14 w 16"/>
                  <a:gd name="T9" fmla="*/ 11 h 14"/>
                  <a:gd name="T10" fmla="*/ 12 w 16"/>
                  <a:gd name="T11" fmla="*/ 1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3" y="2"/>
                      <a:pt x="2" y="4"/>
                    </a:cubicBezTo>
                    <a:cubicBezTo>
                      <a:pt x="0" y="7"/>
                      <a:pt x="1" y="11"/>
                      <a:pt x="5" y="13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10" y="14"/>
                      <a:pt x="13" y="13"/>
                      <a:pt x="14" y="11"/>
                    </a:cubicBezTo>
                    <a:cubicBezTo>
                      <a:pt x="16" y="8"/>
                      <a:pt x="15" y="3"/>
                      <a:pt x="12" y="1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462"/>
              <p:cNvSpPr>
                <a:spLocks/>
              </p:cNvSpPr>
              <p:nvPr/>
            </p:nvSpPr>
            <p:spPr bwMode="auto">
              <a:xfrm>
                <a:off x="2924" y="2395"/>
                <a:ext cx="72" cy="55"/>
              </a:xfrm>
              <a:custGeom>
                <a:avLst/>
                <a:gdLst>
                  <a:gd name="T0" fmla="*/ 21 w 42"/>
                  <a:gd name="T1" fmla="*/ 0 h 32"/>
                  <a:gd name="T2" fmla="*/ 5 w 42"/>
                  <a:gd name="T3" fmla="*/ 9 h 32"/>
                  <a:gd name="T4" fmla="*/ 8 w 42"/>
                  <a:gd name="T5" fmla="*/ 32 h 32"/>
                  <a:gd name="T6" fmla="*/ 10 w 42"/>
                  <a:gd name="T7" fmla="*/ 31 h 32"/>
                  <a:gd name="T8" fmla="*/ 22 w 42"/>
                  <a:gd name="T9" fmla="*/ 27 h 32"/>
                  <a:gd name="T10" fmla="*/ 35 w 42"/>
                  <a:gd name="T11" fmla="*/ 30 h 32"/>
                  <a:gd name="T12" fmla="*/ 37 w 42"/>
                  <a:gd name="T13" fmla="*/ 28 h 32"/>
                  <a:gd name="T14" fmla="*/ 30 w 42"/>
                  <a:gd name="T15" fmla="*/ 2 h 32"/>
                  <a:gd name="T16" fmla="*/ 21 w 42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32">
                    <a:moveTo>
                      <a:pt x="21" y="0"/>
                    </a:moveTo>
                    <a:cubicBezTo>
                      <a:pt x="14" y="0"/>
                      <a:pt x="8" y="3"/>
                      <a:pt x="5" y="9"/>
                    </a:cubicBezTo>
                    <a:cubicBezTo>
                      <a:pt x="0" y="16"/>
                      <a:pt x="2" y="26"/>
                      <a:pt x="8" y="32"/>
                    </a:cubicBezTo>
                    <a:cubicBezTo>
                      <a:pt x="8" y="31"/>
                      <a:pt x="9" y="31"/>
                      <a:pt x="10" y="31"/>
                    </a:cubicBezTo>
                    <a:cubicBezTo>
                      <a:pt x="14" y="28"/>
                      <a:pt x="18" y="27"/>
                      <a:pt x="22" y="27"/>
                    </a:cubicBezTo>
                    <a:cubicBezTo>
                      <a:pt x="27" y="27"/>
                      <a:pt x="31" y="28"/>
                      <a:pt x="35" y="30"/>
                    </a:cubicBezTo>
                    <a:cubicBezTo>
                      <a:pt x="36" y="30"/>
                      <a:pt x="36" y="29"/>
                      <a:pt x="37" y="28"/>
                    </a:cubicBezTo>
                    <a:cubicBezTo>
                      <a:pt x="42" y="19"/>
                      <a:pt x="39" y="7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463"/>
              <p:cNvSpPr>
                <a:spLocks/>
              </p:cNvSpPr>
              <p:nvPr/>
            </p:nvSpPr>
            <p:spPr bwMode="auto">
              <a:xfrm>
                <a:off x="2831" y="2050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10 w 56"/>
                  <a:gd name="T3" fmla="*/ 7 h 51"/>
                  <a:gd name="T4" fmla="*/ 10 w 56"/>
                  <a:gd name="T5" fmla="*/ 44 h 51"/>
                  <a:gd name="T6" fmla="*/ 28 w 56"/>
                  <a:gd name="T7" fmla="*/ 51 h 51"/>
                  <a:gd name="T8" fmla="*/ 46 w 56"/>
                  <a:gd name="T9" fmla="*/ 44 h 51"/>
                  <a:gd name="T10" fmla="*/ 46 w 56"/>
                  <a:gd name="T11" fmla="*/ 8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0" y="17"/>
                      <a:pt x="0" y="34"/>
                      <a:pt x="10" y="44"/>
                    </a:cubicBezTo>
                    <a:cubicBezTo>
                      <a:pt x="15" y="49"/>
                      <a:pt x="21" y="51"/>
                      <a:pt x="28" y="51"/>
                    </a:cubicBezTo>
                    <a:cubicBezTo>
                      <a:pt x="35" y="51"/>
                      <a:pt x="41" y="49"/>
                      <a:pt x="46" y="44"/>
                    </a:cubicBezTo>
                    <a:cubicBezTo>
                      <a:pt x="56" y="34"/>
                      <a:pt x="56" y="18"/>
                      <a:pt x="46" y="8"/>
                    </a:cubicBezTo>
                    <a:cubicBezTo>
                      <a:pt x="41" y="3"/>
                      <a:pt x="35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464"/>
              <p:cNvSpPr>
                <a:spLocks/>
              </p:cNvSpPr>
              <p:nvPr/>
            </p:nvSpPr>
            <p:spPr bwMode="auto">
              <a:xfrm>
                <a:off x="2687" y="2066"/>
                <a:ext cx="38" cy="20"/>
              </a:xfrm>
              <a:custGeom>
                <a:avLst/>
                <a:gdLst>
                  <a:gd name="T0" fmla="*/ 8 w 22"/>
                  <a:gd name="T1" fmla="*/ 0 h 12"/>
                  <a:gd name="T2" fmla="*/ 0 w 22"/>
                  <a:gd name="T3" fmla="*/ 2 h 12"/>
                  <a:gd name="T4" fmla="*/ 22 w 22"/>
                  <a:gd name="T5" fmla="*/ 12 h 12"/>
                  <a:gd name="T6" fmla="*/ 20 w 22"/>
                  <a:gd name="T7" fmla="*/ 6 h 12"/>
                  <a:gd name="T8" fmla="*/ 19 w 22"/>
                  <a:gd name="T9" fmla="*/ 5 h 12"/>
                  <a:gd name="T10" fmla="*/ 8 w 2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">
                    <a:moveTo>
                      <a:pt x="8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8" y="4"/>
                      <a:pt x="15" y="7"/>
                      <a:pt x="22" y="12"/>
                    </a:cubicBezTo>
                    <a:cubicBezTo>
                      <a:pt x="21" y="10"/>
                      <a:pt x="21" y="8"/>
                      <a:pt x="20" y="6"/>
                    </a:cubicBezTo>
                    <a:cubicBezTo>
                      <a:pt x="20" y="6"/>
                      <a:pt x="19" y="5"/>
                      <a:pt x="19" y="5"/>
                    </a:cubicBezTo>
                    <a:cubicBezTo>
                      <a:pt x="16" y="2"/>
                      <a:pt x="12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465"/>
              <p:cNvSpPr>
                <a:spLocks/>
              </p:cNvSpPr>
              <p:nvPr/>
            </p:nvSpPr>
            <p:spPr bwMode="auto">
              <a:xfrm>
                <a:off x="2722" y="2076"/>
                <a:ext cx="5" cy="12"/>
              </a:xfrm>
              <a:custGeom>
                <a:avLst/>
                <a:gdLst>
                  <a:gd name="T0" fmla="*/ 0 w 3"/>
                  <a:gd name="T1" fmla="*/ 0 h 7"/>
                  <a:gd name="T2" fmla="*/ 2 w 3"/>
                  <a:gd name="T3" fmla="*/ 6 h 7"/>
                  <a:gd name="T4" fmla="*/ 3 w 3"/>
                  <a:gd name="T5" fmla="*/ 7 h 7"/>
                  <a:gd name="T6" fmla="*/ 0 w 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2"/>
                      <a:pt x="1" y="4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5"/>
                      <a:pt x="2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466"/>
              <p:cNvSpPr>
                <a:spLocks/>
              </p:cNvSpPr>
              <p:nvPr/>
            </p:nvSpPr>
            <p:spPr bwMode="auto">
              <a:xfrm>
                <a:off x="2711" y="1865"/>
                <a:ext cx="113" cy="106"/>
              </a:xfrm>
              <a:custGeom>
                <a:avLst/>
                <a:gdLst>
                  <a:gd name="T0" fmla="*/ 49 w 66"/>
                  <a:gd name="T1" fmla="*/ 0 h 62"/>
                  <a:gd name="T2" fmla="*/ 20 w 66"/>
                  <a:gd name="T3" fmla="*/ 17 h 62"/>
                  <a:gd name="T4" fmla="*/ 11 w 66"/>
                  <a:gd name="T5" fmla="*/ 20 h 62"/>
                  <a:gd name="T6" fmla="*/ 7 w 66"/>
                  <a:gd name="T7" fmla="*/ 44 h 62"/>
                  <a:gd name="T8" fmla="*/ 0 w 66"/>
                  <a:gd name="T9" fmla="*/ 48 h 62"/>
                  <a:gd name="T10" fmla="*/ 4 w 66"/>
                  <a:gd name="T11" fmla="*/ 52 h 62"/>
                  <a:gd name="T12" fmla="*/ 28 w 66"/>
                  <a:gd name="T13" fmla="*/ 62 h 62"/>
                  <a:gd name="T14" fmla="*/ 53 w 66"/>
                  <a:gd name="T15" fmla="*/ 52 h 62"/>
                  <a:gd name="T16" fmla="*/ 53 w 66"/>
                  <a:gd name="T17" fmla="*/ 4 h 62"/>
                  <a:gd name="T18" fmla="*/ 49 w 6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2">
                    <a:moveTo>
                      <a:pt x="49" y="0"/>
                    </a:moveTo>
                    <a:cubicBezTo>
                      <a:pt x="41" y="8"/>
                      <a:pt x="31" y="14"/>
                      <a:pt x="20" y="17"/>
                    </a:cubicBezTo>
                    <a:cubicBezTo>
                      <a:pt x="17" y="18"/>
                      <a:pt x="14" y="19"/>
                      <a:pt x="11" y="20"/>
                    </a:cubicBezTo>
                    <a:cubicBezTo>
                      <a:pt x="15" y="28"/>
                      <a:pt x="14" y="38"/>
                      <a:pt x="7" y="44"/>
                    </a:cubicBezTo>
                    <a:cubicBezTo>
                      <a:pt x="5" y="46"/>
                      <a:pt x="3" y="47"/>
                      <a:pt x="0" y="48"/>
                    </a:cubicBezTo>
                    <a:cubicBezTo>
                      <a:pt x="2" y="49"/>
                      <a:pt x="3" y="51"/>
                      <a:pt x="4" y="52"/>
                    </a:cubicBezTo>
                    <a:cubicBezTo>
                      <a:pt x="11" y="59"/>
                      <a:pt x="20" y="62"/>
                      <a:pt x="28" y="62"/>
                    </a:cubicBezTo>
                    <a:cubicBezTo>
                      <a:pt x="37" y="62"/>
                      <a:pt x="46" y="59"/>
                      <a:pt x="53" y="52"/>
                    </a:cubicBezTo>
                    <a:cubicBezTo>
                      <a:pt x="66" y="39"/>
                      <a:pt x="66" y="17"/>
                      <a:pt x="53" y="4"/>
                    </a:cubicBezTo>
                    <a:cubicBezTo>
                      <a:pt x="52" y="3"/>
                      <a:pt x="50" y="2"/>
                      <a:pt x="4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467"/>
              <p:cNvSpPr>
                <a:spLocks/>
              </p:cNvSpPr>
              <p:nvPr/>
            </p:nvSpPr>
            <p:spPr bwMode="auto">
              <a:xfrm>
                <a:off x="2710" y="1855"/>
                <a:ext cx="85" cy="44"/>
              </a:xfrm>
              <a:custGeom>
                <a:avLst/>
                <a:gdLst>
                  <a:gd name="T0" fmla="*/ 30 w 50"/>
                  <a:gd name="T1" fmla="*/ 0 h 26"/>
                  <a:gd name="T2" fmla="*/ 5 w 50"/>
                  <a:gd name="T3" fmla="*/ 10 h 26"/>
                  <a:gd name="T4" fmla="*/ 0 w 50"/>
                  <a:gd name="T5" fmla="*/ 17 h 26"/>
                  <a:gd name="T6" fmla="*/ 9 w 50"/>
                  <a:gd name="T7" fmla="*/ 22 h 26"/>
                  <a:gd name="T8" fmla="*/ 12 w 50"/>
                  <a:gd name="T9" fmla="*/ 26 h 26"/>
                  <a:gd name="T10" fmla="*/ 21 w 50"/>
                  <a:gd name="T11" fmla="*/ 23 h 26"/>
                  <a:gd name="T12" fmla="*/ 50 w 50"/>
                  <a:gd name="T13" fmla="*/ 6 h 26"/>
                  <a:gd name="T14" fmla="*/ 30 w 50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6">
                    <a:moveTo>
                      <a:pt x="30" y="0"/>
                    </a:moveTo>
                    <a:cubicBezTo>
                      <a:pt x="21" y="0"/>
                      <a:pt x="12" y="3"/>
                      <a:pt x="5" y="10"/>
                    </a:cubicBezTo>
                    <a:cubicBezTo>
                      <a:pt x="3" y="12"/>
                      <a:pt x="1" y="14"/>
                      <a:pt x="0" y="17"/>
                    </a:cubicBezTo>
                    <a:cubicBezTo>
                      <a:pt x="3" y="18"/>
                      <a:pt x="6" y="19"/>
                      <a:pt x="9" y="22"/>
                    </a:cubicBezTo>
                    <a:cubicBezTo>
                      <a:pt x="10" y="23"/>
                      <a:pt x="11" y="25"/>
                      <a:pt x="12" y="26"/>
                    </a:cubicBezTo>
                    <a:cubicBezTo>
                      <a:pt x="15" y="25"/>
                      <a:pt x="18" y="24"/>
                      <a:pt x="21" y="23"/>
                    </a:cubicBezTo>
                    <a:cubicBezTo>
                      <a:pt x="32" y="20"/>
                      <a:pt x="42" y="14"/>
                      <a:pt x="50" y="6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468"/>
              <p:cNvSpPr>
                <a:spLocks/>
              </p:cNvSpPr>
              <p:nvPr/>
            </p:nvSpPr>
            <p:spPr bwMode="auto">
              <a:xfrm>
                <a:off x="2699" y="1899"/>
                <a:ext cx="38" cy="48"/>
              </a:xfrm>
              <a:custGeom>
                <a:avLst/>
                <a:gdLst>
                  <a:gd name="T0" fmla="*/ 18 w 22"/>
                  <a:gd name="T1" fmla="*/ 0 h 28"/>
                  <a:gd name="T2" fmla="*/ 3 w 22"/>
                  <a:gd name="T3" fmla="*/ 1 h 28"/>
                  <a:gd name="T4" fmla="*/ 2 w 22"/>
                  <a:gd name="T5" fmla="*/ 1 h 28"/>
                  <a:gd name="T6" fmla="*/ 7 w 22"/>
                  <a:gd name="T7" fmla="*/ 28 h 28"/>
                  <a:gd name="T8" fmla="*/ 14 w 22"/>
                  <a:gd name="T9" fmla="*/ 24 h 28"/>
                  <a:gd name="T10" fmla="*/ 18 w 2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8">
                    <a:moveTo>
                      <a:pt x="18" y="0"/>
                    </a:moveTo>
                    <a:cubicBezTo>
                      <a:pt x="13" y="1"/>
                      <a:pt x="8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0" y="10"/>
                      <a:pt x="2" y="20"/>
                      <a:pt x="7" y="28"/>
                    </a:cubicBezTo>
                    <a:cubicBezTo>
                      <a:pt x="10" y="27"/>
                      <a:pt x="12" y="26"/>
                      <a:pt x="14" y="24"/>
                    </a:cubicBezTo>
                    <a:cubicBezTo>
                      <a:pt x="21" y="18"/>
                      <a:pt x="22" y="8"/>
                      <a:pt x="1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469"/>
              <p:cNvSpPr>
                <a:spLocks/>
              </p:cNvSpPr>
              <p:nvPr/>
            </p:nvSpPr>
            <p:spPr bwMode="auto">
              <a:xfrm>
                <a:off x="2703" y="1884"/>
                <a:ext cx="27" cy="17"/>
              </a:xfrm>
              <a:custGeom>
                <a:avLst/>
                <a:gdLst>
                  <a:gd name="T0" fmla="*/ 4 w 16"/>
                  <a:gd name="T1" fmla="*/ 0 h 10"/>
                  <a:gd name="T2" fmla="*/ 0 w 16"/>
                  <a:gd name="T3" fmla="*/ 10 h 10"/>
                  <a:gd name="T4" fmla="*/ 1 w 16"/>
                  <a:gd name="T5" fmla="*/ 10 h 10"/>
                  <a:gd name="T6" fmla="*/ 16 w 16"/>
                  <a:gd name="T7" fmla="*/ 9 h 10"/>
                  <a:gd name="T8" fmla="*/ 13 w 16"/>
                  <a:gd name="T9" fmla="*/ 5 h 10"/>
                  <a:gd name="T10" fmla="*/ 4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4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6" y="10"/>
                      <a:pt x="11" y="10"/>
                      <a:pt x="16" y="9"/>
                    </a:cubicBezTo>
                    <a:cubicBezTo>
                      <a:pt x="15" y="8"/>
                      <a:pt x="14" y="6"/>
                      <a:pt x="13" y="5"/>
                    </a:cubicBezTo>
                    <a:cubicBezTo>
                      <a:pt x="10" y="2"/>
                      <a:pt x="7" y="1"/>
                      <a:pt x="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470"/>
              <p:cNvSpPr>
                <a:spLocks/>
              </p:cNvSpPr>
              <p:nvPr/>
            </p:nvSpPr>
            <p:spPr bwMode="auto">
              <a:xfrm>
                <a:off x="2585" y="1711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7 w 41"/>
                  <a:gd name="T3" fmla="*/ 5 h 37"/>
                  <a:gd name="T4" fmla="*/ 7 w 41"/>
                  <a:gd name="T5" fmla="*/ 32 h 37"/>
                  <a:gd name="T6" fmla="*/ 20 w 41"/>
                  <a:gd name="T7" fmla="*/ 37 h 37"/>
                  <a:gd name="T8" fmla="*/ 33 w 41"/>
                  <a:gd name="T9" fmla="*/ 32 h 37"/>
                  <a:gd name="T10" fmla="*/ 33 w 41"/>
                  <a:gd name="T11" fmla="*/ 5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5" y="0"/>
                      <a:pt x="11" y="2"/>
                      <a:pt x="7" y="5"/>
                    </a:cubicBezTo>
                    <a:cubicBezTo>
                      <a:pt x="0" y="13"/>
                      <a:pt x="0" y="24"/>
                      <a:pt x="7" y="32"/>
                    </a:cubicBezTo>
                    <a:cubicBezTo>
                      <a:pt x="11" y="35"/>
                      <a:pt x="15" y="37"/>
                      <a:pt x="20" y="37"/>
                    </a:cubicBezTo>
                    <a:cubicBezTo>
                      <a:pt x="25" y="37"/>
                      <a:pt x="30" y="35"/>
                      <a:pt x="33" y="32"/>
                    </a:cubicBezTo>
                    <a:cubicBezTo>
                      <a:pt x="41" y="25"/>
                      <a:pt x="41" y="13"/>
                      <a:pt x="33" y="5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471"/>
              <p:cNvSpPr>
                <a:spLocks/>
              </p:cNvSpPr>
              <p:nvPr/>
            </p:nvSpPr>
            <p:spPr bwMode="auto">
              <a:xfrm>
                <a:off x="2872" y="1793"/>
                <a:ext cx="76" cy="91"/>
              </a:xfrm>
              <a:custGeom>
                <a:avLst/>
                <a:gdLst>
                  <a:gd name="T0" fmla="*/ 30 w 44"/>
                  <a:gd name="T1" fmla="*/ 0 h 53"/>
                  <a:gd name="T2" fmla="*/ 11 w 44"/>
                  <a:gd name="T3" fmla="*/ 8 h 53"/>
                  <a:gd name="T4" fmla="*/ 11 w 44"/>
                  <a:gd name="T5" fmla="*/ 45 h 53"/>
                  <a:gd name="T6" fmla="*/ 30 w 44"/>
                  <a:gd name="T7" fmla="*/ 53 h 53"/>
                  <a:gd name="T8" fmla="*/ 41 w 44"/>
                  <a:gd name="T9" fmla="*/ 50 h 53"/>
                  <a:gd name="T10" fmla="*/ 35 w 44"/>
                  <a:gd name="T11" fmla="*/ 43 h 53"/>
                  <a:gd name="T12" fmla="*/ 39 w 44"/>
                  <a:gd name="T13" fmla="*/ 10 h 53"/>
                  <a:gd name="T14" fmla="*/ 44 w 44"/>
                  <a:gd name="T15" fmla="*/ 4 h 53"/>
                  <a:gd name="T16" fmla="*/ 44 w 44"/>
                  <a:gd name="T17" fmla="*/ 4 h 53"/>
                  <a:gd name="T18" fmla="*/ 30 w 44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3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5"/>
                      <a:pt x="11" y="45"/>
                    </a:cubicBezTo>
                    <a:cubicBezTo>
                      <a:pt x="16" y="50"/>
                      <a:pt x="23" y="53"/>
                      <a:pt x="30" y="53"/>
                    </a:cubicBezTo>
                    <a:cubicBezTo>
                      <a:pt x="34" y="53"/>
                      <a:pt x="38" y="52"/>
                      <a:pt x="41" y="50"/>
                    </a:cubicBezTo>
                    <a:cubicBezTo>
                      <a:pt x="39" y="48"/>
                      <a:pt x="37" y="46"/>
                      <a:pt x="35" y="43"/>
                    </a:cubicBezTo>
                    <a:cubicBezTo>
                      <a:pt x="29" y="32"/>
                      <a:pt x="31" y="18"/>
                      <a:pt x="39" y="10"/>
                    </a:cubicBezTo>
                    <a:cubicBezTo>
                      <a:pt x="40" y="7"/>
                      <a:pt x="41" y="5"/>
                      <a:pt x="44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39" y="1"/>
                      <a:pt x="34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472"/>
              <p:cNvSpPr>
                <a:spLocks/>
              </p:cNvSpPr>
              <p:nvPr/>
            </p:nvSpPr>
            <p:spPr bwMode="auto">
              <a:xfrm>
                <a:off x="2532" y="1935"/>
                <a:ext cx="102" cy="93"/>
              </a:xfrm>
              <a:custGeom>
                <a:avLst/>
                <a:gdLst>
                  <a:gd name="T0" fmla="*/ 30 w 60"/>
                  <a:gd name="T1" fmla="*/ 0 h 54"/>
                  <a:gd name="T2" fmla="*/ 11 w 60"/>
                  <a:gd name="T3" fmla="*/ 8 h 54"/>
                  <a:gd name="T4" fmla="*/ 11 w 60"/>
                  <a:gd name="T5" fmla="*/ 46 h 54"/>
                  <a:gd name="T6" fmla="*/ 30 w 60"/>
                  <a:gd name="T7" fmla="*/ 54 h 54"/>
                  <a:gd name="T8" fmla="*/ 49 w 60"/>
                  <a:gd name="T9" fmla="*/ 46 h 54"/>
                  <a:gd name="T10" fmla="*/ 50 w 60"/>
                  <a:gd name="T11" fmla="*/ 8 h 54"/>
                  <a:gd name="T12" fmla="*/ 30 w 6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54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6"/>
                      <a:pt x="11" y="46"/>
                    </a:cubicBezTo>
                    <a:cubicBezTo>
                      <a:pt x="16" y="52"/>
                      <a:pt x="23" y="54"/>
                      <a:pt x="30" y="54"/>
                    </a:cubicBezTo>
                    <a:cubicBezTo>
                      <a:pt x="37" y="54"/>
                      <a:pt x="44" y="52"/>
                      <a:pt x="49" y="46"/>
                    </a:cubicBezTo>
                    <a:cubicBezTo>
                      <a:pt x="60" y="36"/>
                      <a:pt x="60" y="18"/>
                      <a:pt x="50" y="8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473"/>
              <p:cNvSpPr>
                <a:spLocks/>
              </p:cNvSpPr>
              <p:nvPr/>
            </p:nvSpPr>
            <p:spPr bwMode="auto">
              <a:xfrm>
                <a:off x="2737" y="1700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6 w 30"/>
                  <a:gd name="T3" fmla="*/ 3 h 26"/>
                  <a:gd name="T4" fmla="*/ 6 w 30"/>
                  <a:gd name="T5" fmla="*/ 22 h 26"/>
                  <a:gd name="T6" fmla="*/ 15 w 30"/>
                  <a:gd name="T7" fmla="*/ 26 h 26"/>
                  <a:gd name="T8" fmla="*/ 24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8" y="1"/>
                      <a:pt x="6" y="3"/>
                    </a:cubicBezTo>
                    <a:cubicBezTo>
                      <a:pt x="1" y="8"/>
                      <a:pt x="0" y="17"/>
                      <a:pt x="6" y="22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4" y="22"/>
                    </a:cubicBezTo>
                    <a:cubicBezTo>
                      <a:pt x="30" y="17"/>
                      <a:pt x="30" y="9"/>
                      <a:pt x="24" y="3"/>
                    </a:cubicBezTo>
                    <a:cubicBezTo>
                      <a:pt x="22" y="1"/>
                      <a:pt x="18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474"/>
              <p:cNvSpPr>
                <a:spLocks/>
              </p:cNvSpPr>
              <p:nvPr/>
            </p:nvSpPr>
            <p:spPr bwMode="auto">
              <a:xfrm>
                <a:off x="2521" y="1832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3 w 16"/>
                  <a:gd name="T3" fmla="*/ 3 h 15"/>
                  <a:gd name="T4" fmla="*/ 3 w 16"/>
                  <a:gd name="T5" fmla="*/ 12 h 15"/>
                  <a:gd name="T6" fmla="*/ 8 w 16"/>
                  <a:gd name="T7" fmla="*/ 15 h 15"/>
                  <a:gd name="T8" fmla="*/ 13 w 16"/>
                  <a:gd name="T9" fmla="*/ 12 h 15"/>
                  <a:gd name="T10" fmla="*/ 13 w 16"/>
                  <a:gd name="T11" fmla="*/ 3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6" y="0"/>
                      <a:pt x="4" y="1"/>
                      <a:pt x="3" y="3"/>
                    </a:cubicBezTo>
                    <a:cubicBezTo>
                      <a:pt x="0" y="5"/>
                      <a:pt x="0" y="10"/>
                      <a:pt x="3" y="12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10" y="15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3" y="3"/>
                    </a:cubicBezTo>
                    <a:cubicBezTo>
                      <a:pt x="11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475"/>
              <p:cNvSpPr>
                <a:spLocks/>
              </p:cNvSpPr>
              <p:nvPr/>
            </p:nvSpPr>
            <p:spPr bwMode="auto">
              <a:xfrm>
                <a:off x="2984" y="1951"/>
                <a:ext cx="41" cy="63"/>
              </a:xfrm>
              <a:custGeom>
                <a:avLst/>
                <a:gdLst>
                  <a:gd name="T0" fmla="*/ 5 w 24"/>
                  <a:gd name="T1" fmla="*/ 0 h 37"/>
                  <a:gd name="T2" fmla="*/ 0 w 24"/>
                  <a:gd name="T3" fmla="*/ 0 h 37"/>
                  <a:gd name="T4" fmla="*/ 1 w 24"/>
                  <a:gd name="T5" fmla="*/ 1 h 37"/>
                  <a:gd name="T6" fmla="*/ 9 w 24"/>
                  <a:gd name="T7" fmla="*/ 37 h 37"/>
                  <a:gd name="T8" fmla="*/ 18 w 24"/>
                  <a:gd name="T9" fmla="*/ 32 h 37"/>
                  <a:gd name="T10" fmla="*/ 24 w 24"/>
                  <a:gd name="T11" fmla="*/ 21 h 37"/>
                  <a:gd name="T12" fmla="*/ 21 w 24"/>
                  <a:gd name="T13" fmla="*/ 9 h 37"/>
                  <a:gd name="T14" fmla="*/ 18 w 24"/>
                  <a:gd name="T15" fmla="*/ 5 h 37"/>
                  <a:gd name="T16" fmla="*/ 5 w 24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7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1" y="11"/>
                      <a:pt x="13" y="25"/>
                      <a:pt x="9" y="37"/>
                    </a:cubicBezTo>
                    <a:cubicBezTo>
                      <a:pt x="13" y="36"/>
                      <a:pt x="16" y="34"/>
                      <a:pt x="18" y="32"/>
                    </a:cubicBezTo>
                    <a:cubicBezTo>
                      <a:pt x="21" y="29"/>
                      <a:pt x="23" y="25"/>
                      <a:pt x="24" y="21"/>
                    </a:cubicBezTo>
                    <a:cubicBezTo>
                      <a:pt x="23" y="17"/>
                      <a:pt x="22" y="13"/>
                      <a:pt x="21" y="9"/>
                    </a:cubicBezTo>
                    <a:cubicBezTo>
                      <a:pt x="20" y="8"/>
                      <a:pt x="19" y="6"/>
                      <a:pt x="18" y="5"/>
                    </a:cubicBezTo>
                    <a:cubicBezTo>
                      <a:pt x="15" y="2"/>
                      <a:pt x="10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476"/>
              <p:cNvSpPr>
                <a:spLocks/>
              </p:cNvSpPr>
              <p:nvPr/>
            </p:nvSpPr>
            <p:spPr bwMode="auto">
              <a:xfrm>
                <a:off x="3020" y="1966"/>
                <a:ext cx="5" cy="21"/>
              </a:xfrm>
              <a:custGeom>
                <a:avLst/>
                <a:gdLst>
                  <a:gd name="T0" fmla="*/ 0 w 3"/>
                  <a:gd name="T1" fmla="*/ 0 h 12"/>
                  <a:gd name="T2" fmla="*/ 3 w 3"/>
                  <a:gd name="T3" fmla="*/ 12 h 12"/>
                  <a:gd name="T4" fmla="*/ 0 w 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4"/>
                      <a:pt x="2" y="8"/>
                      <a:pt x="3" y="12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477"/>
              <p:cNvSpPr>
                <a:spLocks/>
              </p:cNvSpPr>
              <p:nvPr/>
            </p:nvSpPr>
            <p:spPr bwMode="auto">
              <a:xfrm>
                <a:off x="2963" y="1951"/>
                <a:ext cx="43" cy="63"/>
              </a:xfrm>
              <a:custGeom>
                <a:avLst/>
                <a:gdLst>
                  <a:gd name="T0" fmla="*/ 12 w 25"/>
                  <a:gd name="T1" fmla="*/ 0 h 37"/>
                  <a:gd name="T2" fmla="*/ 12 w 25"/>
                  <a:gd name="T3" fmla="*/ 0 h 37"/>
                  <a:gd name="T4" fmla="*/ 0 w 25"/>
                  <a:gd name="T5" fmla="*/ 26 h 37"/>
                  <a:gd name="T6" fmla="*/ 4 w 25"/>
                  <a:gd name="T7" fmla="*/ 32 h 37"/>
                  <a:gd name="T8" fmla="*/ 17 w 25"/>
                  <a:gd name="T9" fmla="*/ 37 h 37"/>
                  <a:gd name="T10" fmla="*/ 21 w 25"/>
                  <a:gd name="T11" fmla="*/ 37 h 37"/>
                  <a:gd name="T12" fmla="*/ 13 w 25"/>
                  <a:gd name="T13" fmla="*/ 1 h 37"/>
                  <a:gd name="T14" fmla="*/ 12 w 25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7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3" y="10"/>
                      <a:pt x="8" y="20"/>
                      <a:pt x="0" y="26"/>
                    </a:cubicBezTo>
                    <a:cubicBezTo>
                      <a:pt x="1" y="28"/>
                      <a:pt x="2" y="30"/>
                      <a:pt x="4" y="32"/>
                    </a:cubicBezTo>
                    <a:cubicBezTo>
                      <a:pt x="7" y="35"/>
                      <a:pt x="12" y="37"/>
                      <a:pt x="17" y="37"/>
                    </a:cubicBezTo>
                    <a:cubicBezTo>
                      <a:pt x="18" y="37"/>
                      <a:pt x="20" y="37"/>
                      <a:pt x="21" y="37"/>
                    </a:cubicBezTo>
                    <a:cubicBezTo>
                      <a:pt x="25" y="25"/>
                      <a:pt x="23" y="11"/>
                      <a:pt x="13" y="1"/>
                    </a:cubicBezTo>
                    <a:cubicBezTo>
                      <a:pt x="13" y="1"/>
                      <a:pt x="13" y="1"/>
                      <a:pt x="1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478"/>
              <p:cNvSpPr>
                <a:spLocks/>
              </p:cNvSpPr>
              <p:nvPr/>
            </p:nvSpPr>
            <p:spPr bwMode="auto">
              <a:xfrm>
                <a:off x="3040" y="1621"/>
                <a:ext cx="91" cy="64"/>
              </a:xfrm>
              <a:custGeom>
                <a:avLst/>
                <a:gdLst>
                  <a:gd name="T0" fmla="*/ 36 w 53"/>
                  <a:gd name="T1" fmla="*/ 0 h 37"/>
                  <a:gd name="T2" fmla="*/ 26 w 53"/>
                  <a:gd name="T3" fmla="*/ 16 h 37"/>
                  <a:gd name="T4" fmla="*/ 17 w 53"/>
                  <a:gd name="T5" fmla="*/ 18 h 37"/>
                  <a:gd name="T6" fmla="*/ 1 w 53"/>
                  <a:gd name="T7" fmla="*/ 9 h 37"/>
                  <a:gd name="T8" fmla="*/ 7 w 53"/>
                  <a:gd name="T9" fmla="*/ 28 h 37"/>
                  <a:gd name="T10" fmla="*/ 26 w 53"/>
                  <a:gd name="T11" fmla="*/ 37 h 37"/>
                  <a:gd name="T12" fmla="*/ 44 w 53"/>
                  <a:gd name="T13" fmla="*/ 30 h 37"/>
                  <a:gd name="T14" fmla="*/ 52 w 53"/>
                  <a:gd name="T15" fmla="*/ 7 h 37"/>
                  <a:gd name="T16" fmla="*/ 37 w 53"/>
                  <a:gd name="T17" fmla="*/ 1 h 37"/>
                  <a:gd name="T18" fmla="*/ 36 w 53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7">
                    <a:moveTo>
                      <a:pt x="36" y="0"/>
                    </a:moveTo>
                    <a:cubicBezTo>
                      <a:pt x="36" y="6"/>
                      <a:pt x="32" y="13"/>
                      <a:pt x="26" y="16"/>
                    </a:cubicBezTo>
                    <a:cubicBezTo>
                      <a:pt x="23" y="18"/>
                      <a:pt x="20" y="18"/>
                      <a:pt x="17" y="18"/>
                    </a:cubicBezTo>
                    <a:cubicBezTo>
                      <a:pt x="10" y="18"/>
                      <a:pt x="4" y="15"/>
                      <a:pt x="1" y="9"/>
                    </a:cubicBezTo>
                    <a:cubicBezTo>
                      <a:pt x="0" y="16"/>
                      <a:pt x="2" y="23"/>
                      <a:pt x="7" y="28"/>
                    </a:cubicBezTo>
                    <a:cubicBezTo>
                      <a:pt x="12" y="34"/>
                      <a:pt x="19" y="37"/>
                      <a:pt x="26" y="37"/>
                    </a:cubicBezTo>
                    <a:cubicBezTo>
                      <a:pt x="33" y="37"/>
                      <a:pt x="39" y="34"/>
                      <a:pt x="44" y="30"/>
                    </a:cubicBezTo>
                    <a:cubicBezTo>
                      <a:pt x="50" y="24"/>
                      <a:pt x="53" y="15"/>
                      <a:pt x="52" y="7"/>
                    </a:cubicBezTo>
                    <a:cubicBezTo>
                      <a:pt x="47" y="6"/>
                      <a:pt x="41" y="4"/>
                      <a:pt x="37" y="1"/>
                    </a:cubicBezTo>
                    <a:cubicBezTo>
                      <a:pt x="37" y="1"/>
                      <a:pt x="3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479"/>
              <p:cNvSpPr>
                <a:spLocks/>
              </p:cNvSpPr>
              <p:nvPr/>
            </p:nvSpPr>
            <p:spPr bwMode="auto">
              <a:xfrm>
                <a:off x="2889" y="1651"/>
                <a:ext cx="36" cy="8"/>
              </a:xfrm>
              <a:custGeom>
                <a:avLst/>
                <a:gdLst>
                  <a:gd name="T0" fmla="*/ 21 w 21"/>
                  <a:gd name="T1" fmla="*/ 0 h 5"/>
                  <a:gd name="T2" fmla="*/ 14 w 21"/>
                  <a:gd name="T3" fmla="*/ 1 h 5"/>
                  <a:gd name="T4" fmla="*/ 10 w 21"/>
                  <a:gd name="T5" fmla="*/ 2 h 5"/>
                  <a:gd name="T6" fmla="*/ 0 w 21"/>
                  <a:gd name="T7" fmla="*/ 1 h 5"/>
                  <a:gd name="T8" fmla="*/ 10 w 21"/>
                  <a:gd name="T9" fmla="*/ 5 h 5"/>
                  <a:gd name="T10" fmla="*/ 21 w 21"/>
                  <a:gd name="T11" fmla="*/ 1 h 5"/>
                  <a:gd name="T12" fmla="*/ 21 w 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cubicBezTo>
                      <a:pt x="19" y="1"/>
                      <a:pt x="17" y="1"/>
                      <a:pt x="14" y="1"/>
                    </a:cubicBezTo>
                    <a:cubicBezTo>
                      <a:pt x="13" y="2"/>
                      <a:pt x="11" y="2"/>
                      <a:pt x="10" y="2"/>
                    </a:cubicBezTo>
                    <a:cubicBezTo>
                      <a:pt x="6" y="2"/>
                      <a:pt x="3" y="1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4" y="5"/>
                      <a:pt x="18" y="3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480"/>
              <p:cNvSpPr>
                <a:spLocks/>
              </p:cNvSpPr>
              <p:nvPr/>
            </p:nvSpPr>
            <p:spPr bwMode="auto">
              <a:xfrm>
                <a:off x="2908" y="1397"/>
                <a:ext cx="122" cy="89"/>
              </a:xfrm>
              <a:custGeom>
                <a:avLst/>
                <a:gdLst>
                  <a:gd name="T0" fmla="*/ 37 w 71"/>
                  <a:gd name="T1" fmla="*/ 0 h 52"/>
                  <a:gd name="T2" fmla="*/ 14 w 71"/>
                  <a:gd name="T3" fmla="*/ 9 h 52"/>
                  <a:gd name="T4" fmla="*/ 8 w 71"/>
                  <a:gd name="T5" fmla="*/ 52 h 52"/>
                  <a:gd name="T6" fmla="*/ 10 w 71"/>
                  <a:gd name="T7" fmla="*/ 52 h 52"/>
                  <a:gd name="T8" fmla="*/ 39 w 71"/>
                  <a:gd name="T9" fmla="*/ 24 h 52"/>
                  <a:gd name="T10" fmla="*/ 41 w 71"/>
                  <a:gd name="T11" fmla="*/ 24 h 52"/>
                  <a:gd name="T12" fmla="*/ 70 w 71"/>
                  <a:gd name="T13" fmla="*/ 44 h 52"/>
                  <a:gd name="T14" fmla="*/ 71 w 71"/>
                  <a:gd name="T15" fmla="*/ 40 h 52"/>
                  <a:gd name="T16" fmla="*/ 65 w 71"/>
                  <a:gd name="T17" fmla="*/ 26 h 52"/>
                  <a:gd name="T18" fmla="*/ 62 w 71"/>
                  <a:gd name="T19" fmla="*/ 10 h 52"/>
                  <a:gd name="T20" fmla="*/ 37 w 71"/>
                  <a:gd name="T2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52">
                    <a:moveTo>
                      <a:pt x="37" y="0"/>
                    </a:moveTo>
                    <a:cubicBezTo>
                      <a:pt x="29" y="0"/>
                      <a:pt x="21" y="3"/>
                      <a:pt x="14" y="9"/>
                    </a:cubicBezTo>
                    <a:cubicBezTo>
                      <a:pt x="2" y="20"/>
                      <a:pt x="0" y="38"/>
                      <a:pt x="8" y="52"/>
                    </a:cubicBezTo>
                    <a:cubicBezTo>
                      <a:pt x="9" y="52"/>
                      <a:pt x="9" y="52"/>
                      <a:pt x="10" y="52"/>
                    </a:cubicBezTo>
                    <a:cubicBezTo>
                      <a:pt x="11" y="37"/>
                      <a:pt x="23" y="25"/>
                      <a:pt x="39" y="24"/>
                    </a:cubicBezTo>
                    <a:cubicBezTo>
                      <a:pt x="40" y="24"/>
                      <a:pt x="41" y="24"/>
                      <a:pt x="41" y="24"/>
                    </a:cubicBezTo>
                    <a:cubicBezTo>
                      <a:pt x="54" y="24"/>
                      <a:pt x="66" y="32"/>
                      <a:pt x="70" y="44"/>
                    </a:cubicBezTo>
                    <a:cubicBezTo>
                      <a:pt x="71" y="42"/>
                      <a:pt x="71" y="41"/>
                      <a:pt x="71" y="40"/>
                    </a:cubicBezTo>
                    <a:cubicBezTo>
                      <a:pt x="69" y="35"/>
                      <a:pt x="67" y="31"/>
                      <a:pt x="65" y="26"/>
                    </a:cubicBezTo>
                    <a:cubicBezTo>
                      <a:pt x="64" y="21"/>
                      <a:pt x="62" y="15"/>
                      <a:pt x="62" y="10"/>
                    </a:cubicBezTo>
                    <a:cubicBezTo>
                      <a:pt x="55" y="3"/>
                      <a:pt x="46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481"/>
              <p:cNvSpPr>
                <a:spLocks/>
              </p:cNvSpPr>
              <p:nvPr/>
            </p:nvSpPr>
            <p:spPr bwMode="auto">
              <a:xfrm>
                <a:off x="3014" y="1414"/>
                <a:ext cx="19" cy="51"/>
              </a:xfrm>
              <a:custGeom>
                <a:avLst/>
                <a:gdLst>
                  <a:gd name="T0" fmla="*/ 0 w 11"/>
                  <a:gd name="T1" fmla="*/ 0 h 30"/>
                  <a:gd name="T2" fmla="*/ 3 w 11"/>
                  <a:gd name="T3" fmla="*/ 16 h 30"/>
                  <a:gd name="T4" fmla="*/ 9 w 11"/>
                  <a:gd name="T5" fmla="*/ 30 h 30"/>
                  <a:gd name="T6" fmla="*/ 1 w 11"/>
                  <a:gd name="T7" fmla="*/ 1 h 30"/>
                  <a:gd name="T8" fmla="*/ 0 w 11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0">
                    <a:moveTo>
                      <a:pt x="0" y="0"/>
                    </a:moveTo>
                    <a:cubicBezTo>
                      <a:pt x="0" y="5"/>
                      <a:pt x="2" y="11"/>
                      <a:pt x="3" y="16"/>
                    </a:cubicBezTo>
                    <a:cubicBezTo>
                      <a:pt x="5" y="21"/>
                      <a:pt x="7" y="25"/>
                      <a:pt x="9" y="30"/>
                    </a:cubicBezTo>
                    <a:cubicBezTo>
                      <a:pt x="11" y="20"/>
                      <a:pt x="8" y="9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482"/>
              <p:cNvSpPr>
                <a:spLocks/>
              </p:cNvSpPr>
              <p:nvPr/>
            </p:nvSpPr>
            <p:spPr bwMode="auto">
              <a:xfrm>
                <a:off x="2925" y="1438"/>
                <a:ext cx="103" cy="75"/>
              </a:xfrm>
              <a:custGeom>
                <a:avLst/>
                <a:gdLst>
                  <a:gd name="T0" fmla="*/ 31 w 60"/>
                  <a:gd name="T1" fmla="*/ 0 h 44"/>
                  <a:gd name="T2" fmla="*/ 29 w 60"/>
                  <a:gd name="T3" fmla="*/ 0 h 44"/>
                  <a:gd name="T4" fmla="*/ 0 w 60"/>
                  <a:gd name="T5" fmla="*/ 28 h 44"/>
                  <a:gd name="T6" fmla="*/ 26 w 60"/>
                  <a:gd name="T7" fmla="*/ 44 h 44"/>
                  <a:gd name="T8" fmla="*/ 27 w 60"/>
                  <a:gd name="T9" fmla="*/ 44 h 44"/>
                  <a:gd name="T10" fmla="*/ 51 w 60"/>
                  <a:gd name="T11" fmla="*/ 35 h 44"/>
                  <a:gd name="T12" fmla="*/ 60 w 60"/>
                  <a:gd name="T13" fmla="*/ 20 h 44"/>
                  <a:gd name="T14" fmla="*/ 31 w 60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4">
                    <a:moveTo>
                      <a:pt x="31" y="0"/>
                    </a:moveTo>
                    <a:cubicBezTo>
                      <a:pt x="31" y="0"/>
                      <a:pt x="30" y="0"/>
                      <a:pt x="29" y="0"/>
                    </a:cubicBezTo>
                    <a:cubicBezTo>
                      <a:pt x="13" y="1"/>
                      <a:pt x="1" y="13"/>
                      <a:pt x="0" y="28"/>
                    </a:cubicBezTo>
                    <a:cubicBezTo>
                      <a:pt x="10" y="31"/>
                      <a:pt x="19" y="36"/>
                      <a:pt x="26" y="44"/>
                    </a:cubicBezTo>
                    <a:cubicBezTo>
                      <a:pt x="26" y="44"/>
                      <a:pt x="27" y="44"/>
                      <a:pt x="27" y="44"/>
                    </a:cubicBezTo>
                    <a:cubicBezTo>
                      <a:pt x="36" y="44"/>
                      <a:pt x="44" y="41"/>
                      <a:pt x="51" y="35"/>
                    </a:cubicBezTo>
                    <a:cubicBezTo>
                      <a:pt x="55" y="31"/>
                      <a:pt x="59" y="25"/>
                      <a:pt x="60" y="20"/>
                    </a:cubicBezTo>
                    <a:cubicBezTo>
                      <a:pt x="56" y="8"/>
                      <a:pt x="44" y="0"/>
                      <a:pt x="3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483"/>
              <p:cNvSpPr>
                <a:spLocks/>
              </p:cNvSpPr>
              <p:nvPr/>
            </p:nvSpPr>
            <p:spPr bwMode="auto">
              <a:xfrm>
                <a:off x="2802" y="1247"/>
                <a:ext cx="70" cy="64"/>
              </a:xfrm>
              <a:custGeom>
                <a:avLst/>
                <a:gdLst>
                  <a:gd name="T0" fmla="*/ 21 w 41"/>
                  <a:gd name="T1" fmla="*/ 0 h 37"/>
                  <a:gd name="T2" fmla="*/ 8 w 41"/>
                  <a:gd name="T3" fmla="*/ 5 h 37"/>
                  <a:gd name="T4" fmla="*/ 7 w 41"/>
                  <a:gd name="T5" fmla="*/ 31 h 37"/>
                  <a:gd name="T6" fmla="*/ 21 w 41"/>
                  <a:gd name="T7" fmla="*/ 37 h 37"/>
                  <a:gd name="T8" fmla="*/ 33 w 41"/>
                  <a:gd name="T9" fmla="*/ 32 h 37"/>
                  <a:gd name="T10" fmla="*/ 34 w 41"/>
                  <a:gd name="T11" fmla="*/ 6 h 37"/>
                  <a:gd name="T12" fmla="*/ 21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1" y="0"/>
                    </a:moveTo>
                    <a:cubicBezTo>
                      <a:pt x="16" y="0"/>
                      <a:pt x="12" y="1"/>
                      <a:pt x="8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2"/>
                    </a:cubicBezTo>
                    <a:cubicBezTo>
                      <a:pt x="41" y="25"/>
                      <a:pt x="41" y="13"/>
                      <a:pt x="34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484"/>
              <p:cNvSpPr>
                <a:spLocks/>
              </p:cNvSpPr>
              <p:nvPr/>
            </p:nvSpPr>
            <p:spPr bwMode="auto">
              <a:xfrm>
                <a:off x="3088" y="1352"/>
                <a:ext cx="99" cy="79"/>
              </a:xfrm>
              <a:custGeom>
                <a:avLst/>
                <a:gdLst>
                  <a:gd name="T0" fmla="*/ 11 w 58"/>
                  <a:gd name="T1" fmla="*/ 0 h 46"/>
                  <a:gd name="T2" fmla="*/ 9 w 58"/>
                  <a:gd name="T3" fmla="*/ 38 h 46"/>
                  <a:gd name="T4" fmla="*/ 29 w 58"/>
                  <a:gd name="T5" fmla="*/ 46 h 46"/>
                  <a:gd name="T6" fmla="*/ 47 w 58"/>
                  <a:gd name="T7" fmla="*/ 39 h 46"/>
                  <a:gd name="T8" fmla="*/ 48 w 58"/>
                  <a:gd name="T9" fmla="*/ 2 h 46"/>
                  <a:gd name="T10" fmla="*/ 47 w 58"/>
                  <a:gd name="T11" fmla="*/ 0 h 46"/>
                  <a:gd name="T12" fmla="*/ 44 w 58"/>
                  <a:gd name="T13" fmla="*/ 7 h 46"/>
                  <a:gd name="T14" fmla="*/ 29 w 58"/>
                  <a:gd name="T15" fmla="*/ 14 h 46"/>
                  <a:gd name="T16" fmla="*/ 18 w 58"/>
                  <a:gd name="T17" fmla="*/ 10 h 46"/>
                  <a:gd name="T18" fmla="*/ 11 w 58"/>
                  <a:gd name="T1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6">
                    <a:moveTo>
                      <a:pt x="11" y="0"/>
                    </a:moveTo>
                    <a:cubicBezTo>
                      <a:pt x="0" y="10"/>
                      <a:pt x="0" y="27"/>
                      <a:pt x="9" y="38"/>
                    </a:cubicBezTo>
                    <a:cubicBezTo>
                      <a:pt x="15" y="43"/>
                      <a:pt x="22" y="46"/>
                      <a:pt x="29" y="46"/>
                    </a:cubicBezTo>
                    <a:cubicBezTo>
                      <a:pt x="35" y="46"/>
                      <a:pt x="42" y="44"/>
                      <a:pt x="47" y="39"/>
                    </a:cubicBezTo>
                    <a:cubicBezTo>
                      <a:pt x="58" y="29"/>
                      <a:pt x="58" y="12"/>
                      <a:pt x="48" y="2"/>
                    </a:cubicBezTo>
                    <a:cubicBezTo>
                      <a:pt x="48" y="1"/>
                      <a:pt x="48" y="1"/>
                      <a:pt x="47" y="0"/>
                    </a:cubicBezTo>
                    <a:cubicBezTo>
                      <a:pt x="47" y="3"/>
                      <a:pt x="45" y="5"/>
                      <a:pt x="44" y="7"/>
                    </a:cubicBezTo>
                    <a:cubicBezTo>
                      <a:pt x="40" y="12"/>
                      <a:pt x="35" y="14"/>
                      <a:pt x="29" y="14"/>
                    </a:cubicBezTo>
                    <a:cubicBezTo>
                      <a:pt x="25" y="14"/>
                      <a:pt x="21" y="13"/>
                      <a:pt x="18" y="10"/>
                    </a:cubicBezTo>
                    <a:cubicBezTo>
                      <a:pt x="14" y="8"/>
                      <a:pt x="12" y="4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485"/>
              <p:cNvSpPr>
                <a:spLocks/>
              </p:cNvSpPr>
              <p:nvPr/>
            </p:nvSpPr>
            <p:spPr bwMode="auto">
              <a:xfrm>
                <a:off x="2742" y="1470"/>
                <a:ext cx="98" cy="93"/>
              </a:xfrm>
              <a:custGeom>
                <a:avLst/>
                <a:gdLst>
                  <a:gd name="T0" fmla="*/ 30 w 57"/>
                  <a:gd name="T1" fmla="*/ 0 h 54"/>
                  <a:gd name="T2" fmla="*/ 11 w 57"/>
                  <a:gd name="T3" fmla="*/ 7 h 54"/>
                  <a:gd name="T4" fmla="*/ 10 w 57"/>
                  <a:gd name="T5" fmla="*/ 46 h 54"/>
                  <a:gd name="T6" fmla="*/ 30 w 57"/>
                  <a:gd name="T7" fmla="*/ 54 h 54"/>
                  <a:gd name="T8" fmla="*/ 47 w 57"/>
                  <a:gd name="T9" fmla="*/ 48 h 54"/>
                  <a:gd name="T10" fmla="*/ 57 w 57"/>
                  <a:gd name="T11" fmla="*/ 27 h 54"/>
                  <a:gd name="T12" fmla="*/ 50 w 57"/>
                  <a:gd name="T13" fmla="*/ 9 h 54"/>
                  <a:gd name="T14" fmla="*/ 30 w 57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4">
                    <a:moveTo>
                      <a:pt x="30" y="0"/>
                    </a:moveTo>
                    <a:cubicBezTo>
                      <a:pt x="23" y="0"/>
                      <a:pt x="17" y="2"/>
                      <a:pt x="11" y="7"/>
                    </a:cubicBezTo>
                    <a:cubicBezTo>
                      <a:pt x="0" y="17"/>
                      <a:pt x="0" y="35"/>
                      <a:pt x="10" y="46"/>
                    </a:cubicBezTo>
                    <a:cubicBezTo>
                      <a:pt x="15" y="51"/>
                      <a:pt x="23" y="54"/>
                      <a:pt x="30" y="54"/>
                    </a:cubicBezTo>
                    <a:cubicBezTo>
                      <a:pt x="36" y="54"/>
                      <a:pt x="42" y="52"/>
                      <a:pt x="47" y="48"/>
                    </a:cubicBezTo>
                    <a:cubicBezTo>
                      <a:pt x="49" y="40"/>
                      <a:pt x="52" y="33"/>
                      <a:pt x="57" y="27"/>
                    </a:cubicBezTo>
                    <a:cubicBezTo>
                      <a:pt x="57" y="20"/>
                      <a:pt x="55" y="14"/>
                      <a:pt x="50" y="9"/>
                    </a:cubicBezTo>
                    <a:cubicBezTo>
                      <a:pt x="45" y="3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486"/>
              <p:cNvSpPr>
                <a:spLocks/>
              </p:cNvSpPr>
              <p:nvPr/>
            </p:nvSpPr>
            <p:spPr bwMode="auto">
              <a:xfrm>
                <a:off x="2956" y="1241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6 w 30"/>
                  <a:gd name="T3" fmla="*/ 4 h 27"/>
                  <a:gd name="T4" fmla="*/ 5 w 30"/>
                  <a:gd name="T5" fmla="*/ 23 h 27"/>
                  <a:gd name="T6" fmla="*/ 15 w 30"/>
                  <a:gd name="T7" fmla="*/ 27 h 27"/>
                  <a:gd name="T8" fmla="*/ 24 w 30"/>
                  <a:gd name="T9" fmla="*/ 23 h 27"/>
                  <a:gd name="T10" fmla="*/ 25 w 30"/>
                  <a:gd name="T11" fmla="*/ 5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8" y="2"/>
                      <a:pt x="6" y="4"/>
                    </a:cubicBezTo>
                    <a:cubicBezTo>
                      <a:pt x="1" y="9"/>
                      <a:pt x="0" y="17"/>
                      <a:pt x="5" y="23"/>
                    </a:cubicBezTo>
                    <a:cubicBezTo>
                      <a:pt x="8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4" y="23"/>
                    </a:cubicBezTo>
                    <a:cubicBezTo>
                      <a:pt x="29" y="18"/>
                      <a:pt x="30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487"/>
              <p:cNvSpPr>
                <a:spLocks/>
              </p:cNvSpPr>
              <p:nvPr/>
            </p:nvSpPr>
            <p:spPr bwMode="auto">
              <a:xfrm>
                <a:off x="2737" y="1367"/>
                <a:ext cx="26" cy="25"/>
              </a:xfrm>
              <a:custGeom>
                <a:avLst/>
                <a:gdLst>
                  <a:gd name="T0" fmla="*/ 7 w 15"/>
                  <a:gd name="T1" fmla="*/ 0 h 14"/>
                  <a:gd name="T2" fmla="*/ 3 w 15"/>
                  <a:gd name="T3" fmla="*/ 1 h 14"/>
                  <a:gd name="T4" fmla="*/ 2 w 15"/>
                  <a:gd name="T5" fmla="*/ 11 h 14"/>
                  <a:gd name="T6" fmla="*/ 7 w 15"/>
                  <a:gd name="T7" fmla="*/ 14 h 14"/>
                  <a:gd name="T8" fmla="*/ 12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0"/>
                      <a:pt x="3" y="1"/>
                    </a:cubicBezTo>
                    <a:cubicBezTo>
                      <a:pt x="0" y="4"/>
                      <a:pt x="0" y="9"/>
                      <a:pt x="2" y="11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9" y="14"/>
                      <a:pt x="11" y="13"/>
                      <a:pt x="12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488"/>
              <p:cNvSpPr>
                <a:spLocks/>
              </p:cNvSpPr>
              <p:nvPr/>
            </p:nvSpPr>
            <p:spPr bwMode="auto">
              <a:xfrm>
                <a:off x="3172" y="1532"/>
                <a:ext cx="45" cy="33"/>
              </a:xfrm>
              <a:custGeom>
                <a:avLst/>
                <a:gdLst>
                  <a:gd name="T0" fmla="*/ 25 w 26"/>
                  <a:gd name="T1" fmla="*/ 0 h 19"/>
                  <a:gd name="T2" fmla="*/ 20 w 26"/>
                  <a:gd name="T3" fmla="*/ 2 h 19"/>
                  <a:gd name="T4" fmla="*/ 0 w 26"/>
                  <a:gd name="T5" fmla="*/ 6 h 19"/>
                  <a:gd name="T6" fmla="*/ 4 w 26"/>
                  <a:gd name="T7" fmla="*/ 13 h 19"/>
                  <a:gd name="T8" fmla="*/ 17 w 26"/>
                  <a:gd name="T9" fmla="*/ 19 h 19"/>
                  <a:gd name="T10" fmla="*/ 24 w 26"/>
                  <a:gd name="T11" fmla="*/ 17 h 19"/>
                  <a:gd name="T12" fmla="*/ 26 w 26"/>
                  <a:gd name="T13" fmla="*/ 2 h 19"/>
                  <a:gd name="T14" fmla="*/ 25 w 2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9">
                    <a:moveTo>
                      <a:pt x="25" y="0"/>
                    </a:moveTo>
                    <a:cubicBezTo>
                      <a:pt x="23" y="1"/>
                      <a:pt x="22" y="1"/>
                      <a:pt x="20" y="2"/>
                    </a:cubicBezTo>
                    <a:cubicBezTo>
                      <a:pt x="14" y="4"/>
                      <a:pt x="7" y="6"/>
                      <a:pt x="0" y="6"/>
                    </a:cubicBezTo>
                    <a:cubicBezTo>
                      <a:pt x="1" y="8"/>
                      <a:pt x="2" y="11"/>
                      <a:pt x="4" y="13"/>
                    </a:cubicBezTo>
                    <a:cubicBezTo>
                      <a:pt x="7" y="17"/>
                      <a:pt x="12" y="19"/>
                      <a:pt x="17" y="19"/>
                    </a:cubicBezTo>
                    <a:cubicBezTo>
                      <a:pt x="20" y="19"/>
                      <a:pt x="22" y="18"/>
                      <a:pt x="24" y="17"/>
                    </a:cubicBezTo>
                    <a:cubicBezTo>
                      <a:pt x="22" y="12"/>
                      <a:pt x="22" y="6"/>
                      <a:pt x="26" y="2"/>
                    </a:cubicBezTo>
                    <a:cubicBezTo>
                      <a:pt x="26" y="1"/>
                      <a:pt x="25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489"/>
              <p:cNvSpPr>
                <a:spLocks/>
              </p:cNvSpPr>
              <p:nvPr/>
            </p:nvSpPr>
            <p:spPr bwMode="auto">
              <a:xfrm>
                <a:off x="3167" y="1500"/>
                <a:ext cx="48" cy="42"/>
              </a:xfrm>
              <a:custGeom>
                <a:avLst/>
                <a:gdLst>
                  <a:gd name="T0" fmla="*/ 20 w 28"/>
                  <a:gd name="T1" fmla="*/ 0 h 25"/>
                  <a:gd name="T2" fmla="*/ 8 w 28"/>
                  <a:gd name="T3" fmla="*/ 5 h 25"/>
                  <a:gd name="T4" fmla="*/ 3 w 28"/>
                  <a:gd name="T5" fmla="*/ 25 h 25"/>
                  <a:gd name="T6" fmla="*/ 23 w 28"/>
                  <a:gd name="T7" fmla="*/ 21 h 25"/>
                  <a:gd name="T8" fmla="*/ 28 w 28"/>
                  <a:gd name="T9" fmla="*/ 19 h 25"/>
                  <a:gd name="T10" fmla="*/ 27 w 28"/>
                  <a:gd name="T11" fmla="*/ 1 h 25"/>
                  <a:gd name="T12" fmla="*/ 20 w 2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5">
                    <a:moveTo>
                      <a:pt x="20" y="0"/>
                    </a:moveTo>
                    <a:cubicBezTo>
                      <a:pt x="16" y="0"/>
                      <a:pt x="11" y="2"/>
                      <a:pt x="8" y="5"/>
                    </a:cubicBezTo>
                    <a:cubicBezTo>
                      <a:pt x="2" y="10"/>
                      <a:pt x="0" y="18"/>
                      <a:pt x="3" y="25"/>
                    </a:cubicBezTo>
                    <a:cubicBezTo>
                      <a:pt x="10" y="25"/>
                      <a:pt x="17" y="23"/>
                      <a:pt x="23" y="21"/>
                    </a:cubicBezTo>
                    <a:cubicBezTo>
                      <a:pt x="25" y="20"/>
                      <a:pt x="26" y="20"/>
                      <a:pt x="28" y="19"/>
                    </a:cubicBezTo>
                    <a:cubicBezTo>
                      <a:pt x="25" y="14"/>
                      <a:pt x="24" y="7"/>
                      <a:pt x="27" y="1"/>
                    </a:cubicBezTo>
                    <a:cubicBezTo>
                      <a:pt x="25" y="1"/>
                      <a:pt x="23" y="0"/>
                      <a:pt x="20" y="0"/>
                    </a:cubicBezTo>
                  </a:path>
                </a:pathLst>
              </a:custGeom>
              <a:solidFill>
                <a:srgbClr val="262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490"/>
              <p:cNvSpPr>
                <a:spLocks/>
              </p:cNvSpPr>
              <p:nvPr/>
            </p:nvSpPr>
            <p:spPr bwMode="auto">
              <a:xfrm>
                <a:off x="3210" y="1536"/>
                <a:ext cx="20" cy="25"/>
              </a:xfrm>
              <a:custGeom>
                <a:avLst/>
                <a:gdLst>
                  <a:gd name="T0" fmla="*/ 4 w 12"/>
                  <a:gd name="T1" fmla="*/ 0 h 15"/>
                  <a:gd name="T2" fmla="*/ 2 w 12"/>
                  <a:gd name="T3" fmla="*/ 15 h 15"/>
                  <a:gd name="T4" fmla="*/ 8 w 12"/>
                  <a:gd name="T5" fmla="*/ 12 h 15"/>
                  <a:gd name="T6" fmla="*/ 12 w 12"/>
                  <a:gd name="T7" fmla="*/ 6 h 15"/>
                  <a:gd name="T8" fmla="*/ 4 w 12"/>
                  <a:gd name="T9" fmla="*/ 0 h 15"/>
                  <a:gd name="T10" fmla="*/ 4 w 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4" y="0"/>
                    </a:moveTo>
                    <a:cubicBezTo>
                      <a:pt x="0" y="4"/>
                      <a:pt x="0" y="10"/>
                      <a:pt x="2" y="15"/>
                    </a:cubicBezTo>
                    <a:cubicBezTo>
                      <a:pt x="4" y="15"/>
                      <a:pt x="6" y="13"/>
                      <a:pt x="8" y="12"/>
                    </a:cubicBezTo>
                    <a:cubicBezTo>
                      <a:pt x="10" y="10"/>
                      <a:pt x="11" y="8"/>
                      <a:pt x="12" y="6"/>
                    </a:cubicBezTo>
                    <a:cubicBezTo>
                      <a:pt x="9" y="5"/>
                      <a:pt x="6" y="3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491"/>
              <p:cNvSpPr>
                <a:spLocks/>
              </p:cNvSpPr>
              <p:nvPr/>
            </p:nvSpPr>
            <p:spPr bwMode="auto">
              <a:xfrm>
                <a:off x="3350" y="1326"/>
                <a:ext cx="43" cy="52"/>
              </a:xfrm>
              <a:custGeom>
                <a:avLst/>
                <a:gdLst>
                  <a:gd name="T0" fmla="*/ 17 w 25"/>
                  <a:gd name="T1" fmla="*/ 0 h 30"/>
                  <a:gd name="T2" fmla="*/ 3 w 25"/>
                  <a:gd name="T3" fmla="*/ 30 h 30"/>
                  <a:gd name="T4" fmla="*/ 15 w 25"/>
                  <a:gd name="T5" fmla="*/ 14 h 30"/>
                  <a:gd name="T6" fmla="*/ 25 w 25"/>
                  <a:gd name="T7" fmla="*/ 10 h 30"/>
                  <a:gd name="T8" fmla="*/ 17 w 25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0">
                    <a:moveTo>
                      <a:pt x="17" y="0"/>
                    </a:moveTo>
                    <a:cubicBezTo>
                      <a:pt x="6" y="6"/>
                      <a:pt x="0" y="18"/>
                      <a:pt x="3" y="30"/>
                    </a:cubicBezTo>
                    <a:cubicBezTo>
                      <a:pt x="6" y="24"/>
                      <a:pt x="10" y="18"/>
                      <a:pt x="15" y="14"/>
                    </a:cubicBezTo>
                    <a:cubicBezTo>
                      <a:pt x="18" y="12"/>
                      <a:pt x="22" y="11"/>
                      <a:pt x="25" y="10"/>
                    </a:cubicBezTo>
                    <a:cubicBezTo>
                      <a:pt x="22" y="7"/>
                      <a:pt x="19" y="4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492"/>
              <p:cNvSpPr>
                <a:spLocks/>
              </p:cNvSpPr>
              <p:nvPr/>
            </p:nvSpPr>
            <p:spPr bwMode="auto">
              <a:xfrm>
                <a:off x="3379" y="1323"/>
                <a:ext cx="55" cy="20"/>
              </a:xfrm>
              <a:custGeom>
                <a:avLst/>
                <a:gdLst>
                  <a:gd name="T0" fmla="*/ 8 w 32"/>
                  <a:gd name="T1" fmla="*/ 0 h 12"/>
                  <a:gd name="T2" fmla="*/ 3 w 32"/>
                  <a:gd name="T3" fmla="*/ 1 h 12"/>
                  <a:gd name="T4" fmla="*/ 0 w 32"/>
                  <a:gd name="T5" fmla="*/ 2 h 12"/>
                  <a:gd name="T6" fmla="*/ 8 w 32"/>
                  <a:gd name="T7" fmla="*/ 12 h 12"/>
                  <a:gd name="T8" fmla="*/ 15 w 32"/>
                  <a:gd name="T9" fmla="*/ 11 h 12"/>
                  <a:gd name="T10" fmla="*/ 18 w 32"/>
                  <a:gd name="T11" fmla="*/ 12 h 12"/>
                  <a:gd name="T12" fmla="*/ 29 w 32"/>
                  <a:gd name="T13" fmla="*/ 10 h 12"/>
                  <a:gd name="T14" fmla="*/ 32 w 32"/>
                  <a:gd name="T15" fmla="*/ 10 h 12"/>
                  <a:gd name="T16" fmla="*/ 15 w 32"/>
                  <a:gd name="T17" fmla="*/ 0 h 12"/>
                  <a:gd name="T18" fmla="*/ 12 w 32"/>
                  <a:gd name="T19" fmla="*/ 0 h 12"/>
                  <a:gd name="T20" fmla="*/ 8 w 3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12">
                    <a:moveTo>
                      <a:pt x="8" y="0"/>
                    </a:moveTo>
                    <a:cubicBezTo>
                      <a:pt x="6" y="0"/>
                      <a:pt x="5" y="0"/>
                      <a:pt x="3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2" y="6"/>
                      <a:pt x="5" y="9"/>
                      <a:pt x="8" y="12"/>
                    </a:cubicBezTo>
                    <a:cubicBezTo>
                      <a:pt x="10" y="12"/>
                      <a:pt x="13" y="11"/>
                      <a:pt x="15" y="11"/>
                    </a:cubicBezTo>
                    <a:cubicBezTo>
                      <a:pt x="16" y="11"/>
                      <a:pt x="17" y="11"/>
                      <a:pt x="18" y="12"/>
                    </a:cubicBezTo>
                    <a:cubicBezTo>
                      <a:pt x="22" y="10"/>
                      <a:pt x="25" y="10"/>
                      <a:pt x="29" y="10"/>
                    </a:cubicBezTo>
                    <a:cubicBezTo>
                      <a:pt x="30" y="10"/>
                      <a:pt x="31" y="10"/>
                      <a:pt x="32" y="10"/>
                    </a:cubicBezTo>
                    <a:cubicBezTo>
                      <a:pt x="28" y="4"/>
                      <a:pt x="22" y="1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493"/>
              <p:cNvSpPr>
                <a:spLocks/>
              </p:cNvSpPr>
              <p:nvPr/>
            </p:nvSpPr>
            <p:spPr bwMode="auto">
              <a:xfrm>
                <a:off x="3355" y="1343"/>
                <a:ext cx="43" cy="57"/>
              </a:xfrm>
              <a:custGeom>
                <a:avLst/>
                <a:gdLst>
                  <a:gd name="T0" fmla="*/ 22 w 25"/>
                  <a:gd name="T1" fmla="*/ 0 h 33"/>
                  <a:gd name="T2" fmla="*/ 12 w 25"/>
                  <a:gd name="T3" fmla="*/ 4 h 33"/>
                  <a:gd name="T4" fmla="*/ 0 w 25"/>
                  <a:gd name="T5" fmla="*/ 20 h 33"/>
                  <a:gd name="T6" fmla="*/ 1 w 25"/>
                  <a:gd name="T7" fmla="*/ 21 h 33"/>
                  <a:gd name="T8" fmla="*/ 9 w 25"/>
                  <a:gd name="T9" fmla="*/ 33 h 33"/>
                  <a:gd name="T10" fmla="*/ 23 w 25"/>
                  <a:gd name="T11" fmla="*/ 5 h 33"/>
                  <a:gd name="T12" fmla="*/ 25 w 25"/>
                  <a:gd name="T13" fmla="*/ 3 h 33"/>
                  <a:gd name="T14" fmla="*/ 22 w 2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3">
                    <a:moveTo>
                      <a:pt x="22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7" y="8"/>
                      <a:pt x="3" y="14"/>
                      <a:pt x="0" y="20"/>
                    </a:cubicBezTo>
                    <a:cubicBezTo>
                      <a:pt x="0" y="20"/>
                      <a:pt x="1" y="21"/>
                      <a:pt x="1" y="21"/>
                    </a:cubicBezTo>
                    <a:cubicBezTo>
                      <a:pt x="2" y="26"/>
                      <a:pt x="5" y="30"/>
                      <a:pt x="9" y="33"/>
                    </a:cubicBezTo>
                    <a:cubicBezTo>
                      <a:pt x="9" y="22"/>
                      <a:pt x="13" y="12"/>
                      <a:pt x="23" y="5"/>
                    </a:cubicBezTo>
                    <a:cubicBezTo>
                      <a:pt x="23" y="4"/>
                      <a:pt x="24" y="3"/>
                      <a:pt x="25" y="3"/>
                    </a:cubicBezTo>
                    <a:cubicBezTo>
                      <a:pt x="24" y="2"/>
                      <a:pt x="23" y="1"/>
                      <a:pt x="2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494"/>
              <p:cNvSpPr>
                <a:spLocks/>
              </p:cNvSpPr>
              <p:nvPr/>
            </p:nvSpPr>
            <p:spPr bwMode="auto">
              <a:xfrm>
                <a:off x="3393" y="1342"/>
                <a:ext cx="17" cy="7"/>
              </a:xfrm>
              <a:custGeom>
                <a:avLst/>
                <a:gdLst>
                  <a:gd name="T0" fmla="*/ 7 w 10"/>
                  <a:gd name="T1" fmla="*/ 0 h 4"/>
                  <a:gd name="T2" fmla="*/ 0 w 10"/>
                  <a:gd name="T3" fmla="*/ 1 h 4"/>
                  <a:gd name="T4" fmla="*/ 3 w 10"/>
                  <a:gd name="T5" fmla="*/ 4 h 4"/>
                  <a:gd name="T6" fmla="*/ 10 w 10"/>
                  <a:gd name="T7" fmla="*/ 1 h 4"/>
                  <a:gd name="T8" fmla="*/ 7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2"/>
                      <a:pt x="8" y="1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495"/>
              <p:cNvSpPr>
                <a:spLocks/>
              </p:cNvSpPr>
              <p:nvPr/>
            </p:nvSpPr>
            <p:spPr bwMode="auto">
              <a:xfrm>
                <a:off x="3393" y="1321"/>
                <a:ext cx="12" cy="2"/>
              </a:xfrm>
              <a:custGeom>
                <a:avLst/>
                <a:gdLst>
                  <a:gd name="T0" fmla="*/ 3 w 7"/>
                  <a:gd name="T1" fmla="*/ 0 h 1"/>
                  <a:gd name="T2" fmla="*/ 0 w 7"/>
                  <a:gd name="T3" fmla="*/ 1 h 1"/>
                  <a:gd name="T4" fmla="*/ 4 w 7"/>
                  <a:gd name="T5" fmla="*/ 1 h 1"/>
                  <a:gd name="T6" fmla="*/ 7 w 7"/>
                  <a:gd name="T7" fmla="*/ 1 h 1"/>
                  <a:gd name="T8" fmla="*/ 3 w 7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"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6" y="0"/>
                      <a:pt x="5" y="0"/>
                      <a:pt x="3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496"/>
              <p:cNvSpPr>
                <a:spLocks/>
              </p:cNvSpPr>
              <p:nvPr/>
            </p:nvSpPr>
            <p:spPr bwMode="auto">
              <a:xfrm>
                <a:off x="3259" y="1268"/>
                <a:ext cx="7" cy="14"/>
              </a:xfrm>
              <a:custGeom>
                <a:avLst/>
                <a:gdLst>
                  <a:gd name="T0" fmla="*/ 0 w 4"/>
                  <a:gd name="T1" fmla="*/ 0 h 8"/>
                  <a:gd name="T2" fmla="*/ 4 w 4"/>
                  <a:gd name="T3" fmla="*/ 8 h 8"/>
                  <a:gd name="T4" fmla="*/ 3 w 4"/>
                  <a:gd name="T5" fmla="*/ 5 h 8"/>
                  <a:gd name="T6" fmla="*/ 0 w 4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cubicBezTo>
                      <a:pt x="2" y="2"/>
                      <a:pt x="3" y="5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497"/>
              <p:cNvSpPr>
                <a:spLocks/>
              </p:cNvSpPr>
              <p:nvPr/>
            </p:nvSpPr>
            <p:spPr bwMode="auto">
              <a:xfrm>
                <a:off x="3225" y="1259"/>
                <a:ext cx="41" cy="30"/>
              </a:xfrm>
              <a:custGeom>
                <a:avLst/>
                <a:gdLst>
                  <a:gd name="T0" fmla="*/ 8 w 24"/>
                  <a:gd name="T1" fmla="*/ 0 h 17"/>
                  <a:gd name="T2" fmla="*/ 3 w 24"/>
                  <a:gd name="T3" fmla="*/ 0 h 17"/>
                  <a:gd name="T4" fmla="*/ 0 w 24"/>
                  <a:gd name="T5" fmla="*/ 2 h 17"/>
                  <a:gd name="T6" fmla="*/ 22 w 24"/>
                  <a:gd name="T7" fmla="*/ 17 h 17"/>
                  <a:gd name="T8" fmla="*/ 24 w 24"/>
                  <a:gd name="T9" fmla="*/ 16 h 17"/>
                  <a:gd name="T10" fmla="*/ 24 w 24"/>
                  <a:gd name="T11" fmla="*/ 13 h 17"/>
                  <a:gd name="T12" fmla="*/ 20 w 24"/>
                  <a:gd name="T13" fmla="*/ 5 h 17"/>
                  <a:gd name="T14" fmla="*/ 8 w 24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8" y="0"/>
                    </a:moveTo>
                    <a:cubicBezTo>
                      <a:pt x="7" y="0"/>
                      <a:pt x="5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8" y="6"/>
                      <a:pt x="16" y="11"/>
                      <a:pt x="22" y="17"/>
                    </a:cubicBezTo>
                    <a:cubicBezTo>
                      <a:pt x="23" y="17"/>
                      <a:pt x="23" y="16"/>
                      <a:pt x="24" y="16"/>
                    </a:cubicBezTo>
                    <a:cubicBezTo>
                      <a:pt x="24" y="15"/>
                      <a:pt x="24" y="14"/>
                      <a:pt x="24" y="13"/>
                    </a:cubicBezTo>
                    <a:cubicBezTo>
                      <a:pt x="23" y="10"/>
                      <a:pt x="22" y="7"/>
                      <a:pt x="20" y="5"/>
                    </a:cubicBezTo>
                    <a:cubicBezTo>
                      <a:pt x="17" y="2"/>
                      <a:pt x="13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498"/>
              <p:cNvSpPr>
                <a:spLocks/>
              </p:cNvSpPr>
              <p:nvPr/>
            </p:nvSpPr>
            <p:spPr bwMode="auto">
              <a:xfrm>
                <a:off x="3210" y="1263"/>
                <a:ext cx="53" cy="50"/>
              </a:xfrm>
              <a:custGeom>
                <a:avLst/>
                <a:gdLst>
                  <a:gd name="T0" fmla="*/ 9 w 31"/>
                  <a:gd name="T1" fmla="*/ 0 h 29"/>
                  <a:gd name="T2" fmla="*/ 2 w 31"/>
                  <a:gd name="T3" fmla="*/ 18 h 29"/>
                  <a:gd name="T4" fmla="*/ 17 w 31"/>
                  <a:gd name="T5" fmla="*/ 29 h 29"/>
                  <a:gd name="T6" fmla="*/ 22 w 31"/>
                  <a:gd name="T7" fmla="*/ 28 h 29"/>
                  <a:gd name="T8" fmla="*/ 27 w 31"/>
                  <a:gd name="T9" fmla="*/ 26 h 29"/>
                  <a:gd name="T10" fmla="*/ 29 w 31"/>
                  <a:gd name="T11" fmla="*/ 17 h 29"/>
                  <a:gd name="T12" fmla="*/ 31 w 31"/>
                  <a:gd name="T13" fmla="*/ 15 h 29"/>
                  <a:gd name="T14" fmla="*/ 9 w 31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9">
                    <a:moveTo>
                      <a:pt x="9" y="0"/>
                    </a:moveTo>
                    <a:cubicBezTo>
                      <a:pt x="3" y="3"/>
                      <a:pt x="0" y="11"/>
                      <a:pt x="2" y="18"/>
                    </a:cubicBezTo>
                    <a:cubicBezTo>
                      <a:pt x="5" y="25"/>
                      <a:pt x="11" y="29"/>
                      <a:pt x="17" y="29"/>
                    </a:cubicBezTo>
                    <a:cubicBezTo>
                      <a:pt x="19" y="29"/>
                      <a:pt x="21" y="28"/>
                      <a:pt x="22" y="28"/>
                    </a:cubicBezTo>
                    <a:cubicBezTo>
                      <a:pt x="24" y="27"/>
                      <a:pt x="25" y="27"/>
                      <a:pt x="27" y="26"/>
                    </a:cubicBezTo>
                    <a:cubicBezTo>
                      <a:pt x="26" y="23"/>
                      <a:pt x="27" y="20"/>
                      <a:pt x="29" y="17"/>
                    </a:cubicBezTo>
                    <a:cubicBezTo>
                      <a:pt x="30" y="16"/>
                      <a:pt x="30" y="16"/>
                      <a:pt x="31" y="15"/>
                    </a:cubicBezTo>
                    <a:cubicBezTo>
                      <a:pt x="25" y="9"/>
                      <a:pt x="17" y="4"/>
                      <a:pt x="9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499"/>
              <p:cNvSpPr>
                <a:spLocks/>
              </p:cNvSpPr>
              <p:nvPr/>
            </p:nvSpPr>
            <p:spPr bwMode="auto">
              <a:xfrm>
                <a:off x="3311" y="1091"/>
                <a:ext cx="113" cy="108"/>
              </a:xfrm>
              <a:custGeom>
                <a:avLst/>
                <a:gdLst>
                  <a:gd name="T0" fmla="*/ 35 w 66"/>
                  <a:gd name="T1" fmla="*/ 0 h 63"/>
                  <a:gd name="T2" fmla="*/ 31 w 66"/>
                  <a:gd name="T3" fmla="*/ 1 h 63"/>
                  <a:gd name="T4" fmla="*/ 40 w 66"/>
                  <a:gd name="T5" fmla="*/ 7 h 63"/>
                  <a:gd name="T6" fmla="*/ 36 w 66"/>
                  <a:gd name="T7" fmla="*/ 34 h 63"/>
                  <a:gd name="T8" fmla="*/ 25 w 66"/>
                  <a:gd name="T9" fmla="*/ 37 h 63"/>
                  <a:gd name="T10" fmla="*/ 9 w 66"/>
                  <a:gd name="T11" fmla="*/ 30 h 63"/>
                  <a:gd name="T12" fmla="*/ 6 w 66"/>
                  <a:gd name="T13" fmla="*/ 17 h 63"/>
                  <a:gd name="T14" fmla="*/ 3 w 66"/>
                  <a:gd name="T15" fmla="*/ 45 h 63"/>
                  <a:gd name="T16" fmla="*/ 17 w 66"/>
                  <a:gd name="T17" fmla="*/ 63 h 63"/>
                  <a:gd name="T18" fmla="*/ 22 w 66"/>
                  <a:gd name="T19" fmla="*/ 58 h 63"/>
                  <a:gd name="T20" fmla="*/ 38 w 66"/>
                  <a:gd name="T21" fmla="*/ 52 h 63"/>
                  <a:gd name="T22" fmla="*/ 58 w 66"/>
                  <a:gd name="T23" fmla="*/ 61 h 63"/>
                  <a:gd name="T24" fmla="*/ 65 w 66"/>
                  <a:gd name="T25" fmla="*/ 53 h 63"/>
                  <a:gd name="T26" fmla="*/ 63 w 66"/>
                  <a:gd name="T27" fmla="*/ 51 h 63"/>
                  <a:gd name="T28" fmla="*/ 66 w 66"/>
                  <a:gd name="T29" fmla="*/ 19 h 63"/>
                  <a:gd name="T30" fmla="*/ 35 w 66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3">
                    <a:moveTo>
                      <a:pt x="35" y="0"/>
                    </a:moveTo>
                    <a:cubicBezTo>
                      <a:pt x="34" y="0"/>
                      <a:pt x="32" y="0"/>
                      <a:pt x="31" y="1"/>
                    </a:cubicBezTo>
                    <a:cubicBezTo>
                      <a:pt x="34" y="2"/>
                      <a:pt x="37" y="4"/>
                      <a:pt x="40" y="7"/>
                    </a:cubicBezTo>
                    <a:cubicBezTo>
                      <a:pt x="46" y="16"/>
                      <a:pt x="44" y="28"/>
                      <a:pt x="36" y="34"/>
                    </a:cubicBezTo>
                    <a:cubicBezTo>
                      <a:pt x="32" y="36"/>
                      <a:pt x="29" y="37"/>
                      <a:pt x="25" y="37"/>
                    </a:cubicBezTo>
                    <a:cubicBezTo>
                      <a:pt x="19" y="37"/>
                      <a:pt x="13" y="35"/>
                      <a:pt x="9" y="30"/>
                    </a:cubicBezTo>
                    <a:cubicBezTo>
                      <a:pt x="7" y="26"/>
                      <a:pt x="6" y="22"/>
                      <a:pt x="6" y="17"/>
                    </a:cubicBezTo>
                    <a:cubicBezTo>
                      <a:pt x="1" y="26"/>
                      <a:pt x="0" y="36"/>
                      <a:pt x="3" y="45"/>
                    </a:cubicBezTo>
                    <a:cubicBezTo>
                      <a:pt x="6" y="53"/>
                      <a:pt x="11" y="59"/>
                      <a:pt x="17" y="63"/>
                    </a:cubicBezTo>
                    <a:cubicBezTo>
                      <a:pt x="18" y="61"/>
                      <a:pt x="20" y="59"/>
                      <a:pt x="22" y="58"/>
                    </a:cubicBezTo>
                    <a:cubicBezTo>
                      <a:pt x="27" y="54"/>
                      <a:pt x="33" y="52"/>
                      <a:pt x="38" y="52"/>
                    </a:cubicBezTo>
                    <a:cubicBezTo>
                      <a:pt x="45" y="52"/>
                      <a:pt x="53" y="55"/>
                      <a:pt x="58" y="61"/>
                    </a:cubicBezTo>
                    <a:cubicBezTo>
                      <a:pt x="60" y="58"/>
                      <a:pt x="63" y="56"/>
                      <a:pt x="65" y="53"/>
                    </a:cubicBezTo>
                    <a:cubicBezTo>
                      <a:pt x="64" y="52"/>
                      <a:pt x="64" y="52"/>
                      <a:pt x="63" y="51"/>
                    </a:cubicBezTo>
                    <a:cubicBezTo>
                      <a:pt x="57" y="41"/>
                      <a:pt x="58" y="28"/>
                      <a:pt x="66" y="19"/>
                    </a:cubicBezTo>
                    <a:cubicBezTo>
                      <a:pt x="60" y="7"/>
                      <a:pt x="48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500"/>
              <p:cNvSpPr>
                <a:spLocks/>
              </p:cNvSpPr>
              <p:nvPr/>
            </p:nvSpPr>
            <p:spPr bwMode="auto">
              <a:xfrm>
                <a:off x="3321" y="1093"/>
                <a:ext cx="69" cy="62"/>
              </a:xfrm>
              <a:custGeom>
                <a:avLst/>
                <a:gdLst>
                  <a:gd name="T0" fmla="*/ 25 w 40"/>
                  <a:gd name="T1" fmla="*/ 0 h 36"/>
                  <a:gd name="T2" fmla="*/ 19 w 40"/>
                  <a:gd name="T3" fmla="*/ 1 h 36"/>
                  <a:gd name="T4" fmla="*/ 0 w 40"/>
                  <a:gd name="T5" fmla="*/ 16 h 36"/>
                  <a:gd name="T6" fmla="*/ 3 w 40"/>
                  <a:gd name="T7" fmla="*/ 29 h 36"/>
                  <a:gd name="T8" fmla="*/ 19 w 40"/>
                  <a:gd name="T9" fmla="*/ 36 h 36"/>
                  <a:gd name="T10" fmla="*/ 30 w 40"/>
                  <a:gd name="T11" fmla="*/ 33 h 36"/>
                  <a:gd name="T12" fmla="*/ 34 w 40"/>
                  <a:gd name="T13" fmla="*/ 6 h 36"/>
                  <a:gd name="T14" fmla="*/ 25 w 40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6">
                    <a:moveTo>
                      <a:pt x="25" y="0"/>
                    </a:moveTo>
                    <a:cubicBezTo>
                      <a:pt x="23" y="0"/>
                      <a:pt x="21" y="0"/>
                      <a:pt x="19" y="1"/>
                    </a:cubicBezTo>
                    <a:cubicBezTo>
                      <a:pt x="10" y="4"/>
                      <a:pt x="4" y="9"/>
                      <a:pt x="0" y="16"/>
                    </a:cubicBezTo>
                    <a:cubicBezTo>
                      <a:pt x="0" y="21"/>
                      <a:pt x="1" y="25"/>
                      <a:pt x="3" y="29"/>
                    </a:cubicBezTo>
                    <a:cubicBezTo>
                      <a:pt x="7" y="34"/>
                      <a:pt x="13" y="36"/>
                      <a:pt x="19" y="36"/>
                    </a:cubicBezTo>
                    <a:cubicBezTo>
                      <a:pt x="23" y="36"/>
                      <a:pt x="26" y="35"/>
                      <a:pt x="30" y="33"/>
                    </a:cubicBezTo>
                    <a:cubicBezTo>
                      <a:pt x="38" y="27"/>
                      <a:pt x="40" y="15"/>
                      <a:pt x="34" y="6"/>
                    </a:cubicBezTo>
                    <a:cubicBezTo>
                      <a:pt x="31" y="3"/>
                      <a:pt x="28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501"/>
              <p:cNvSpPr>
                <a:spLocks/>
              </p:cNvSpPr>
              <p:nvPr/>
            </p:nvSpPr>
            <p:spPr bwMode="auto">
              <a:xfrm>
                <a:off x="3285" y="90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5 w 42"/>
                  <a:gd name="T3" fmla="*/ 1 h 38"/>
                  <a:gd name="T4" fmla="*/ 3 w 42"/>
                  <a:gd name="T5" fmla="*/ 25 h 38"/>
                  <a:gd name="T6" fmla="*/ 21 w 42"/>
                  <a:gd name="T7" fmla="*/ 38 h 38"/>
                  <a:gd name="T8" fmla="*/ 27 w 42"/>
                  <a:gd name="T9" fmla="*/ 37 h 38"/>
                  <a:gd name="T10" fmla="*/ 38 w 42"/>
                  <a:gd name="T11" fmla="*/ 13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3"/>
                      <a:pt x="13" y="38"/>
                      <a:pt x="21" y="38"/>
                    </a:cubicBezTo>
                    <a:cubicBezTo>
                      <a:pt x="23" y="38"/>
                      <a:pt x="25" y="37"/>
                      <a:pt x="27" y="37"/>
                    </a:cubicBezTo>
                    <a:cubicBezTo>
                      <a:pt x="36" y="33"/>
                      <a:pt x="42" y="23"/>
                      <a:pt x="38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502"/>
              <p:cNvSpPr>
                <a:spLocks/>
              </p:cNvSpPr>
              <p:nvPr/>
            </p:nvSpPr>
            <p:spPr bwMode="auto">
              <a:xfrm>
                <a:off x="3506" y="1110"/>
                <a:ext cx="74" cy="43"/>
              </a:xfrm>
              <a:custGeom>
                <a:avLst/>
                <a:gdLst>
                  <a:gd name="T0" fmla="*/ 26 w 43"/>
                  <a:gd name="T1" fmla="*/ 0 h 25"/>
                  <a:gd name="T2" fmla="*/ 18 w 43"/>
                  <a:gd name="T3" fmla="*/ 1 h 25"/>
                  <a:gd name="T4" fmla="*/ 0 w 43"/>
                  <a:gd name="T5" fmla="*/ 23 h 25"/>
                  <a:gd name="T6" fmla="*/ 0 w 43"/>
                  <a:gd name="T7" fmla="*/ 25 h 25"/>
                  <a:gd name="T8" fmla="*/ 2 w 43"/>
                  <a:gd name="T9" fmla="*/ 24 h 25"/>
                  <a:gd name="T10" fmla="*/ 13 w 43"/>
                  <a:gd name="T11" fmla="*/ 20 h 25"/>
                  <a:gd name="T12" fmla="*/ 13 w 43"/>
                  <a:gd name="T13" fmla="*/ 20 h 25"/>
                  <a:gd name="T14" fmla="*/ 32 w 43"/>
                  <a:gd name="T15" fmla="*/ 7 h 25"/>
                  <a:gd name="T16" fmla="*/ 40 w 43"/>
                  <a:gd name="T17" fmla="*/ 6 h 25"/>
                  <a:gd name="T18" fmla="*/ 43 w 43"/>
                  <a:gd name="T19" fmla="*/ 6 h 25"/>
                  <a:gd name="T20" fmla="*/ 26 w 43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25">
                    <a:moveTo>
                      <a:pt x="26" y="0"/>
                    </a:moveTo>
                    <a:cubicBezTo>
                      <a:pt x="23" y="0"/>
                      <a:pt x="20" y="0"/>
                      <a:pt x="18" y="1"/>
                    </a:cubicBezTo>
                    <a:cubicBezTo>
                      <a:pt x="8" y="5"/>
                      <a:pt x="1" y="1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5"/>
                      <a:pt x="1" y="24"/>
                      <a:pt x="2" y="24"/>
                    </a:cubicBezTo>
                    <a:cubicBezTo>
                      <a:pt x="5" y="21"/>
                      <a:pt x="9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14"/>
                      <a:pt x="24" y="9"/>
                      <a:pt x="32" y="7"/>
                    </a:cubicBezTo>
                    <a:cubicBezTo>
                      <a:pt x="35" y="6"/>
                      <a:pt x="37" y="6"/>
                      <a:pt x="40" y="6"/>
                    </a:cubicBezTo>
                    <a:cubicBezTo>
                      <a:pt x="41" y="6"/>
                      <a:pt x="42" y="6"/>
                      <a:pt x="43" y="6"/>
                    </a:cubicBezTo>
                    <a:cubicBezTo>
                      <a:pt x="39" y="2"/>
                      <a:pt x="32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503"/>
              <p:cNvSpPr>
                <a:spLocks/>
              </p:cNvSpPr>
              <p:nvPr/>
            </p:nvSpPr>
            <p:spPr bwMode="auto">
              <a:xfrm>
                <a:off x="3528" y="1120"/>
                <a:ext cx="69" cy="52"/>
              </a:xfrm>
              <a:custGeom>
                <a:avLst/>
                <a:gdLst>
                  <a:gd name="T0" fmla="*/ 27 w 40"/>
                  <a:gd name="T1" fmla="*/ 0 h 30"/>
                  <a:gd name="T2" fmla="*/ 19 w 40"/>
                  <a:gd name="T3" fmla="*/ 1 h 30"/>
                  <a:gd name="T4" fmla="*/ 0 w 40"/>
                  <a:gd name="T5" fmla="*/ 14 h 30"/>
                  <a:gd name="T6" fmla="*/ 15 w 40"/>
                  <a:gd name="T7" fmla="*/ 21 h 30"/>
                  <a:gd name="T8" fmla="*/ 18 w 40"/>
                  <a:gd name="T9" fmla="*/ 29 h 30"/>
                  <a:gd name="T10" fmla="*/ 26 w 40"/>
                  <a:gd name="T11" fmla="*/ 28 h 30"/>
                  <a:gd name="T12" fmla="*/ 38 w 40"/>
                  <a:gd name="T13" fmla="*/ 30 h 30"/>
                  <a:gd name="T14" fmla="*/ 40 w 40"/>
                  <a:gd name="T15" fmla="*/ 21 h 30"/>
                  <a:gd name="T16" fmla="*/ 35 w 40"/>
                  <a:gd name="T17" fmla="*/ 5 h 30"/>
                  <a:gd name="T18" fmla="*/ 30 w 40"/>
                  <a:gd name="T19" fmla="*/ 0 h 30"/>
                  <a:gd name="T20" fmla="*/ 27 w 40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30">
                    <a:moveTo>
                      <a:pt x="27" y="0"/>
                    </a:moveTo>
                    <a:cubicBezTo>
                      <a:pt x="24" y="0"/>
                      <a:pt x="22" y="0"/>
                      <a:pt x="19" y="1"/>
                    </a:cubicBezTo>
                    <a:cubicBezTo>
                      <a:pt x="11" y="3"/>
                      <a:pt x="5" y="8"/>
                      <a:pt x="0" y="14"/>
                    </a:cubicBezTo>
                    <a:cubicBezTo>
                      <a:pt x="6" y="14"/>
                      <a:pt x="11" y="17"/>
                      <a:pt x="15" y="21"/>
                    </a:cubicBezTo>
                    <a:cubicBezTo>
                      <a:pt x="16" y="24"/>
                      <a:pt x="18" y="26"/>
                      <a:pt x="18" y="29"/>
                    </a:cubicBezTo>
                    <a:cubicBezTo>
                      <a:pt x="21" y="28"/>
                      <a:pt x="24" y="28"/>
                      <a:pt x="26" y="28"/>
                    </a:cubicBezTo>
                    <a:cubicBezTo>
                      <a:pt x="30" y="28"/>
                      <a:pt x="34" y="28"/>
                      <a:pt x="38" y="30"/>
                    </a:cubicBezTo>
                    <a:cubicBezTo>
                      <a:pt x="39" y="27"/>
                      <a:pt x="40" y="24"/>
                      <a:pt x="40" y="21"/>
                    </a:cubicBezTo>
                    <a:cubicBezTo>
                      <a:pt x="37" y="16"/>
                      <a:pt x="35" y="11"/>
                      <a:pt x="35" y="5"/>
                    </a:cubicBezTo>
                    <a:cubicBezTo>
                      <a:pt x="34" y="3"/>
                      <a:pt x="32" y="2"/>
                      <a:pt x="30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504"/>
              <p:cNvSpPr>
                <a:spLocks/>
              </p:cNvSpPr>
              <p:nvPr/>
            </p:nvSpPr>
            <p:spPr bwMode="auto">
              <a:xfrm>
                <a:off x="3549" y="1168"/>
                <a:ext cx="44" cy="33"/>
              </a:xfrm>
              <a:custGeom>
                <a:avLst/>
                <a:gdLst>
                  <a:gd name="T0" fmla="*/ 14 w 26"/>
                  <a:gd name="T1" fmla="*/ 0 h 19"/>
                  <a:gd name="T2" fmla="*/ 6 w 26"/>
                  <a:gd name="T3" fmla="*/ 1 h 19"/>
                  <a:gd name="T4" fmla="*/ 0 w 26"/>
                  <a:gd name="T5" fmla="*/ 19 h 19"/>
                  <a:gd name="T6" fmla="*/ 1 w 26"/>
                  <a:gd name="T7" fmla="*/ 19 h 19"/>
                  <a:gd name="T8" fmla="*/ 9 w 26"/>
                  <a:gd name="T9" fmla="*/ 18 h 19"/>
                  <a:gd name="T10" fmla="*/ 26 w 26"/>
                  <a:gd name="T11" fmla="*/ 2 h 19"/>
                  <a:gd name="T12" fmla="*/ 14 w 2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9">
                    <a:moveTo>
                      <a:pt x="14" y="0"/>
                    </a:moveTo>
                    <a:cubicBezTo>
                      <a:pt x="12" y="0"/>
                      <a:pt x="9" y="0"/>
                      <a:pt x="6" y="1"/>
                    </a:cubicBezTo>
                    <a:cubicBezTo>
                      <a:pt x="8" y="7"/>
                      <a:pt x="5" y="14"/>
                      <a:pt x="0" y="19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" y="19"/>
                      <a:pt x="7" y="18"/>
                      <a:pt x="9" y="18"/>
                    </a:cubicBezTo>
                    <a:cubicBezTo>
                      <a:pt x="17" y="15"/>
                      <a:pt x="23" y="9"/>
                      <a:pt x="26" y="2"/>
                    </a:cubicBezTo>
                    <a:cubicBezTo>
                      <a:pt x="22" y="0"/>
                      <a:pt x="18" y="0"/>
                      <a:pt x="1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8" name="Group 706"/>
            <p:cNvGrpSpPr>
              <a:grpSpLocks/>
            </p:cNvGrpSpPr>
            <p:nvPr/>
          </p:nvGrpSpPr>
          <p:grpSpPr bwMode="auto">
            <a:xfrm>
              <a:off x="2889" y="657"/>
              <a:ext cx="1701" cy="3021"/>
              <a:chOff x="2889" y="657"/>
              <a:chExt cx="1701" cy="3021"/>
            </a:xfrm>
          </p:grpSpPr>
          <p:sp>
            <p:nvSpPr>
              <p:cNvPr id="308" name="Freeform 506"/>
              <p:cNvSpPr>
                <a:spLocks/>
              </p:cNvSpPr>
              <p:nvPr/>
            </p:nvSpPr>
            <p:spPr bwMode="auto">
              <a:xfrm>
                <a:off x="3131" y="1086"/>
                <a:ext cx="104" cy="94"/>
              </a:xfrm>
              <a:custGeom>
                <a:avLst/>
                <a:gdLst>
                  <a:gd name="T0" fmla="*/ 30 w 61"/>
                  <a:gd name="T1" fmla="*/ 0 h 55"/>
                  <a:gd name="T2" fmla="*/ 22 w 61"/>
                  <a:gd name="T3" fmla="*/ 2 h 55"/>
                  <a:gd name="T4" fmla="*/ 4 w 61"/>
                  <a:gd name="T5" fmla="*/ 36 h 55"/>
                  <a:gd name="T6" fmla="*/ 30 w 61"/>
                  <a:gd name="T7" fmla="*/ 55 h 55"/>
                  <a:gd name="T8" fmla="*/ 39 w 61"/>
                  <a:gd name="T9" fmla="*/ 54 h 55"/>
                  <a:gd name="T10" fmla="*/ 56 w 61"/>
                  <a:gd name="T11" fmla="*/ 19 h 55"/>
                  <a:gd name="T12" fmla="*/ 30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0" y="0"/>
                    </a:moveTo>
                    <a:cubicBezTo>
                      <a:pt x="27" y="0"/>
                      <a:pt x="24" y="1"/>
                      <a:pt x="22" y="2"/>
                    </a:cubicBezTo>
                    <a:cubicBezTo>
                      <a:pt x="7" y="7"/>
                      <a:pt x="0" y="22"/>
                      <a:pt x="4" y="36"/>
                    </a:cubicBezTo>
                    <a:cubicBezTo>
                      <a:pt x="8" y="48"/>
                      <a:pt x="19" y="55"/>
                      <a:pt x="30" y="55"/>
                    </a:cubicBezTo>
                    <a:cubicBezTo>
                      <a:pt x="33" y="55"/>
                      <a:pt x="36" y="54"/>
                      <a:pt x="39" y="54"/>
                    </a:cubicBezTo>
                    <a:cubicBezTo>
                      <a:pt x="53" y="49"/>
                      <a:pt x="61" y="33"/>
                      <a:pt x="56" y="19"/>
                    </a:cubicBezTo>
                    <a:cubicBezTo>
                      <a:pt x="52" y="8"/>
                      <a:pt x="42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507"/>
              <p:cNvSpPr>
                <a:spLocks/>
              </p:cNvSpPr>
              <p:nvPr/>
            </p:nvSpPr>
            <p:spPr bwMode="auto">
              <a:xfrm>
                <a:off x="3432" y="957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1 w 29"/>
                  <a:gd name="T3" fmla="*/ 1 h 25"/>
                  <a:gd name="T4" fmla="*/ 3 w 29"/>
                  <a:gd name="T5" fmla="*/ 18 h 25"/>
                  <a:gd name="T6" fmla="*/ 8 w 29"/>
                  <a:gd name="T7" fmla="*/ 24 h 25"/>
                  <a:gd name="T8" fmla="*/ 9 w 29"/>
                  <a:gd name="T9" fmla="*/ 25 h 25"/>
                  <a:gd name="T10" fmla="*/ 14 w 29"/>
                  <a:gd name="T11" fmla="*/ 20 h 25"/>
                  <a:gd name="T12" fmla="*/ 28 w 29"/>
                  <a:gd name="T13" fmla="*/ 16 h 25"/>
                  <a:gd name="T14" fmla="*/ 28 w 29"/>
                  <a:gd name="T15" fmla="*/ 9 h 25"/>
                  <a:gd name="T16" fmla="*/ 15 w 29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3" y="18"/>
                    </a:cubicBezTo>
                    <a:cubicBezTo>
                      <a:pt x="4" y="21"/>
                      <a:pt x="6" y="23"/>
                      <a:pt x="8" y="24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3"/>
                      <a:pt x="12" y="22"/>
                      <a:pt x="14" y="20"/>
                    </a:cubicBezTo>
                    <a:cubicBezTo>
                      <a:pt x="18" y="17"/>
                      <a:pt x="23" y="16"/>
                      <a:pt x="28" y="16"/>
                    </a:cubicBezTo>
                    <a:cubicBezTo>
                      <a:pt x="29" y="13"/>
                      <a:pt x="28" y="11"/>
                      <a:pt x="28" y="9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508"/>
              <p:cNvSpPr>
                <a:spLocks/>
              </p:cNvSpPr>
              <p:nvPr/>
            </p:nvSpPr>
            <p:spPr bwMode="auto">
              <a:xfrm>
                <a:off x="3448" y="985"/>
                <a:ext cx="32" cy="19"/>
              </a:xfrm>
              <a:custGeom>
                <a:avLst/>
                <a:gdLst>
                  <a:gd name="T0" fmla="*/ 19 w 19"/>
                  <a:gd name="T1" fmla="*/ 0 h 11"/>
                  <a:gd name="T2" fmla="*/ 5 w 19"/>
                  <a:gd name="T3" fmla="*/ 4 h 11"/>
                  <a:gd name="T4" fmla="*/ 0 w 19"/>
                  <a:gd name="T5" fmla="*/ 9 h 11"/>
                  <a:gd name="T6" fmla="*/ 0 w 19"/>
                  <a:gd name="T7" fmla="*/ 9 h 11"/>
                  <a:gd name="T8" fmla="*/ 6 w 19"/>
                  <a:gd name="T9" fmla="*/ 11 h 11"/>
                  <a:gd name="T10" fmla="*/ 10 w 19"/>
                  <a:gd name="T11" fmla="*/ 10 h 11"/>
                  <a:gd name="T12" fmla="*/ 19 w 1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4" y="0"/>
                      <a:pt x="9" y="1"/>
                      <a:pt x="5" y="4"/>
                    </a:cubicBezTo>
                    <a:cubicBezTo>
                      <a:pt x="3" y="6"/>
                      <a:pt x="1" y="7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0"/>
                      <a:pt x="4" y="11"/>
                      <a:pt x="6" y="11"/>
                    </a:cubicBezTo>
                    <a:cubicBezTo>
                      <a:pt x="8" y="11"/>
                      <a:pt x="9" y="10"/>
                      <a:pt x="10" y="10"/>
                    </a:cubicBezTo>
                    <a:cubicBezTo>
                      <a:pt x="15" y="8"/>
                      <a:pt x="18" y="4"/>
                      <a:pt x="1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509"/>
              <p:cNvSpPr>
                <a:spLocks/>
              </p:cNvSpPr>
              <p:nvPr/>
            </p:nvSpPr>
            <p:spPr bwMode="auto">
              <a:xfrm>
                <a:off x="3186" y="978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0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3 h 14"/>
                  <a:gd name="T10" fmla="*/ 15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14" y="12"/>
                      <a:pt x="16" y="8"/>
                      <a:pt x="15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510"/>
              <p:cNvSpPr>
                <a:spLocks/>
              </p:cNvSpPr>
              <p:nvPr/>
            </p:nvSpPr>
            <p:spPr bwMode="auto">
              <a:xfrm>
                <a:off x="3515" y="1295"/>
                <a:ext cx="66" cy="52"/>
              </a:xfrm>
              <a:custGeom>
                <a:avLst/>
                <a:gdLst>
                  <a:gd name="T0" fmla="*/ 5 w 39"/>
                  <a:gd name="T1" fmla="*/ 0 h 30"/>
                  <a:gd name="T2" fmla="*/ 2 w 39"/>
                  <a:gd name="T3" fmla="*/ 18 h 30"/>
                  <a:gd name="T4" fmla="*/ 19 w 39"/>
                  <a:gd name="T5" fmla="*/ 30 h 30"/>
                  <a:gd name="T6" fmla="*/ 29 w 39"/>
                  <a:gd name="T7" fmla="*/ 13 h 30"/>
                  <a:gd name="T8" fmla="*/ 39 w 39"/>
                  <a:gd name="T9" fmla="*/ 10 h 30"/>
                  <a:gd name="T10" fmla="*/ 38 w 39"/>
                  <a:gd name="T11" fmla="*/ 6 h 30"/>
                  <a:gd name="T12" fmla="*/ 35 w 39"/>
                  <a:gd name="T13" fmla="*/ 1 h 30"/>
                  <a:gd name="T14" fmla="*/ 29 w 39"/>
                  <a:gd name="T15" fmla="*/ 9 h 30"/>
                  <a:gd name="T16" fmla="*/ 20 w 39"/>
                  <a:gd name="T17" fmla="*/ 12 h 30"/>
                  <a:gd name="T18" fmla="*/ 7 w 39"/>
                  <a:gd name="T19" fmla="*/ 4 h 30"/>
                  <a:gd name="T20" fmla="*/ 5 w 39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0">
                    <a:moveTo>
                      <a:pt x="5" y="0"/>
                    </a:moveTo>
                    <a:cubicBezTo>
                      <a:pt x="2" y="5"/>
                      <a:pt x="0" y="11"/>
                      <a:pt x="2" y="18"/>
                    </a:cubicBezTo>
                    <a:cubicBezTo>
                      <a:pt x="5" y="25"/>
                      <a:pt x="12" y="30"/>
                      <a:pt x="19" y="30"/>
                    </a:cubicBezTo>
                    <a:cubicBezTo>
                      <a:pt x="20" y="24"/>
                      <a:pt x="23" y="17"/>
                      <a:pt x="29" y="13"/>
                    </a:cubicBezTo>
                    <a:cubicBezTo>
                      <a:pt x="32" y="11"/>
                      <a:pt x="35" y="10"/>
                      <a:pt x="39" y="10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7" y="4"/>
                      <a:pt x="36" y="2"/>
                      <a:pt x="35" y="1"/>
                    </a:cubicBezTo>
                    <a:cubicBezTo>
                      <a:pt x="34" y="4"/>
                      <a:pt x="32" y="7"/>
                      <a:pt x="29" y="9"/>
                    </a:cubicBezTo>
                    <a:cubicBezTo>
                      <a:pt x="26" y="11"/>
                      <a:pt x="23" y="12"/>
                      <a:pt x="20" y="12"/>
                    </a:cubicBezTo>
                    <a:cubicBezTo>
                      <a:pt x="15" y="12"/>
                      <a:pt x="10" y="9"/>
                      <a:pt x="7" y="4"/>
                    </a:cubicBezTo>
                    <a:cubicBezTo>
                      <a:pt x="6" y="3"/>
                      <a:pt x="6" y="2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511"/>
              <p:cNvSpPr>
                <a:spLocks/>
              </p:cNvSpPr>
              <p:nvPr/>
            </p:nvSpPr>
            <p:spPr bwMode="auto">
              <a:xfrm>
                <a:off x="3547" y="1313"/>
                <a:ext cx="34" cy="34"/>
              </a:xfrm>
              <a:custGeom>
                <a:avLst/>
                <a:gdLst>
                  <a:gd name="T0" fmla="*/ 20 w 20"/>
                  <a:gd name="T1" fmla="*/ 0 h 20"/>
                  <a:gd name="T2" fmla="*/ 10 w 20"/>
                  <a:gd name="T3" fmla="*/ 3 h 20"/>
                  <a:gd name="T4" fmla="*/ 0 w 20"/>
                  <a:gd name="T5" fmla="*/ 20 h 20"/>
                  <a:gd name="T6" fmla="*/ 1 w 20"/>
                  <a:gd name="T7" fmla="*/ 20 h 20"/>
                  <a:gd name="T8" fmla="*/ 7 w 20"/>
                  <a:gd name="T9" fmla="*/ 19 h 20"/>
                  <a:gd name="T10" fmla="*/ 13 w 20"/>
                  <a:gd name="T11" fmla="*/ 16 h 20"/>
                  <a:gd name="T12" fmla="*/ 13 w 20"/>
                  <a:gd name="T13" fmla="*/ 14 h 20"/>
                  <a:gd name="T14" fmla="*/ 19 w 20"/>
                  <a:gd name="T15" fmla="*/ 6 h 20"/>
                  <a:gd name="T16" fmla="*/ 20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4" y="7"/>
                      <a:pt x="1" y="14"/>
                      <a:pt x="0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3" y="20"/>
                      <a:pt x="5" y="20"/>
                      <a:pt x="7" y="19"/>
                    </a:cubicBezTo>
                    <a:cubicBezTo>
                      <a:pt x="9" y="19"/>
                      <a:pt x="11" y="18"/>
                      <a:pt x="13" y="16"/>
                    </a:cubicBezTo>
                    <a:cubicBezTo>
                      <a:pt x="13" y="16"/>
                      <a:pt x="13" y="15"/>
                      <a:pt x="13" y="14"/>
                    </a:cubicBezTo>
                    <a:cubicBezTo>
                      <a:pt x="14" y="11"/>
                      <a:pt x="17" y="8"/>
                      <a:pt x="19" y="6"/>
                    </a:cubicBezTo>
                    <a:cubicBezTo>
                      <a:pt x="20" y="4"/>
                      <a:pt x="20" y="2"/>
                      <a:pt x="2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512"/>
              <p:cNvSpPr>
                <a:spLocks/>
              </p:cNvSpPr>
              <p:nvPr/>
            </p:nvSpPr>
            <p:spPr bwMode="auto">
              <a:xfrm>
                <a:off x="3569" y="1323"/>
                <a:ext cx="11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8 h 10"/>
                  <a:gd name="T4" fmla="*/ 0 w 6"/>
                  <a:gd name="T5" fmla="*/ 10 h 10"/>
                  <a:gd name="T6" fmla="*/ 6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4" y="2"/>
                      <a:pt x="1" y="5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3" y="8"/>
                      <a:pt x="6" y="4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513"/>
              <p:cNvSpPr>
                <a:spLocks/>
              </p:cNvSpPr>
              <p:nvPr/>
            </p:nvSpPr>
            <p:spPr bwMode="auto">
              <a:xfrm>
                <a:off x="3910" y="980"/>
                <a:ext cx="55" cy="44"/>
              </a:xfrm>
              <a:custGeom>
                <a:avLst/>
                <a:gdLst>
                  <a:gd name="T0" fmla="*/ 28 w 32"/>
                  <a:gd name="T1" fmla="*/ 0 h 26"/>
                  <a:gd name="T2" fmla="*/ 8 w 32"/>
                  <a:gd name="T3" fmla="*/ 8 h 26"/>
                  <a:gd name="T4" fmla="*/ 6 w 32"/>
                  <a:gd name="T5" fmla="*/ 8 h 26"/>
                  <a:gd name="T6" fmla="*/ 1 w 32"/>
                  <a:gd name="T7" fmla="*/ 7 h 26"/>
                  <a:gd name="T8" fmla="*/ 0 w 32"/>
                  <a:gd name="T9" fmla="*/ 11 h 26"/>
                  <a:gd name="T10" fmla="*/ 0 w 32"/>
                  <a:gd name="T11" fmla="*/ 13 h 26"/>
                  <a:gd name="T12" fmla="*/ 15 w 32"/>
                  <a:gd name="T13" fmla="*/ 25 h 26"/>
                  <a:gd name="T14" fmla="*/ 16 w 32"/>
                  <a:gd name="T15" fmla="*/ 26 h 26"/>
                  <a:gd name="T16" fmla="*/ 16 w 32"/>
                  <a:gd name="T17" fmla="*/ 26 h 26"/>
                  <a:gd name="T18" fmla="*/ 16 w 32"/>
                  <a:gd name="T19" fmla="*/ 26 h 26"/>
                  <a:gd name="T20" fmla="*/ 31 w 32"/>
                  <a:gd name="T21" fmla="*/ 10 h 26"/>
                  <a:gd name="T22" fmla="*/ 28 w 32"/>
                  <a:gd name="T2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26">
                    <a:moveTo>
                      <a:pt x="28" y="0"/>
                    </a:moveTo>
                    <a:cubicBezTo>
                      <a:pt x="23" y="5"/>
                      <a:pt x="16" y="8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4" y="8"/>
                      <a:pt x="2" y="8"/>
                      <a:pt x="1" y="7"/>
                    </a:cubicBezTo>
                    <a:cubicBezTo>
                      <a:pt x="0" y="8"/>
                      <a:pt x="0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7" y="13"/>
                      <a:pt x="14" y="17"/>
                      <a:pt x="15" y="25"/>
                    </a:cubicBezTo>
                    <a:cubicBezTo>
                      <a:pt x="15" y="25"/>
                      <a:pt x="15" y="25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5" y="26"/>
                      <a:pt x="32" y="19"/>
                      <a:pt x="31" y="10"/>
                    </a:cubicBezTo>
                    <a:cubicBezTo>
                      <a:pt x="31" y="6"/>
                      <a:pt x="30" y="3"/>
                      <a:pt x="2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514"/>
              <p:cNvSpPr>
                <a:spLocks/>
              </p:cNvSpPr>
              <p:nvPr/>
            </p:nvSpPr>
            <p:spPr bwMode="auto">
              <a:xfrm>
                <a:off x="3910" y="1002"/>
                <a:ext cx="28" cy="22"/>
              </a:xfrm>
              <a:custGeom>
                <a:avLst/>
                <a:gdLst>
                  <a:gd name="T0" fmla="*/ 0 w 16"/>
                  <a:gd name="T1" fmla="*/ 0 h 13"/>
                  <a:gd name="T2" fmla="*/ 16 w 16"/>
                  <a:gd name="T3" fmla="*/ 13 h 13"/>
                  <a:gd name="T4" fmla="*/ 15 w 16"/>
                  <a:gd name="T5" fmla="*/ 12 h 13"/>
                  <a:gd name="T6" fmla="*/ 0 w 1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cubicBezTo>
                      <a:pt x="1" y="7"/>
                      <a:pt x="8" y="13"/>
                      <a:pt x="16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4"/>
                      <a:pt x="7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515"/>
              <p:cNvSpPr>
                <a:spLocks/>
              </p:cNvSpPr>
              <p:nvPr/>
            </p:nvSpPr>
            <p:spPr bwMode="auto">
              <a:xfrm>
                <a:off x="4045" y="865"/>
                <a:ext cx="119" cy="91"/>
              </a:xfrm>
              <a:custGeom>
                <a:avLst/>
                <a:gdLst>
                  <a:gd name="T0" fmla="*/ 52 w 69"/>
                  <a:gd name="T1" fmla="*/ 0 h 53"/>
                  <a:gd name="T2" fmla="*/ 32 w 69"/>
                  <a:gd name="T3" fmla="*/ 12 h 53"/>
                  <a:gd name="T4" fmla="*/ 28 w 69"/>
                  <a:gd name="T5" fmla="*/ 13 h 53"/>
                  <a:gd name="T6" fmla="*/ 8 w 69"/>
                  <a:gd name="T7" fmla="*/ 4 h 53"/>
                  <a:gd name="T8" fmla="*/ 0 w 69"/>
                  <a:gd name="T9" fmla="*/ 27 h 53"/>
                  <a:gd name="T10" fmla="*/ 7 w 69"/>
                  <a:gd name="T11" fmla="*/ 47 h 53"/>
                  <a:gd name="T12" fmla="*/ 11 w 69"/>
                  <a:gd name="T13" fmla="*/ 46 h 53"/>
                  <a:gd name="T14" fmla="*/ 20 w 69"/>
                  <a:gd name="T15" fmla="*/ 49 h 53"/>
                  <a:gd name="T16" fmla="*/ 35 w 69"/>
                  <a:gd name="T17" fmla="*/ 39 h 53"/>
                  <a:gd name="T18" fmla="*/ 37 w 69"/>
                  <a:gd name="T19" fmla="*/ 39 h 53"/>
                  <a:gd name="T20" fmla="*/ 55 w 69"/>
                  <a:gd name="T21" fmla="*/ 53 h 53"/>
                  <a:gd name="T22" fmla="*/ 69 w 69"/>
                  <a:gd name="T23" fmla="*/ 26 h 53"/>
                  <a:gd name="T24" fmla="*/ 67 w 69"/>
                  <a:gd name="T25" fmla="*/ 14 h 53"/>
                  <a:gd name="T26" fmla="*/ 58 w 69"/>
                  <a:gd name="T27" fmla="*/ 9 h 53"/>
                  <a:gd name="T28" fmla="*/ 52 w 69"/>
                  <a:gd name="T2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53">
                    <a:moveTo>
                      <a:pt x="52" y="0"/>
                    </a:moveTo>
                    <a:cubicBezTo>
                      <a:pt x="48" y="6"/>
                      <a:pt x="40" y="11"/>
                      <a:pt x="32" y="12"/>
                    </a:cubicBezTo>
                    <a:cubicBezTo>
                      <a:pt x="31" y="12"/>
                      <a:pt x="30" y="13"/>
                      <a:pt x="28" y="13"/>
                    </a:cubicBezTo>
                    <a:cubicBezTo>
                      <a:pt x="21" y="13"/>
                      <a:pt x="13" y="9"/>
                      <a:pt x="8" y="4"/>
                    </a:cubicBezTo>
                    <a:cubicBezTo>
                      <a:pt x="3" y="10"/>
                      <a:pt x="0" y="18"/>
                      <a:pt x="0" y="27"/>
                    </a:cubicBezTo>
                    <a:cubicBezTo>
                      <a:pt x="0" y="34"/>
                      <a:pt x="3" y="41"/>
                      <a:pt x="7" y="47"/>
                    </a:cubicBezTo>
                    <a:cubicBezTo>
                      <a:pt x="8" y="46"/>
                      <a:pt x="10" y="46"/>
                      <a:pt x="11" y="46"/>
                    </a:cubicBezTo>
                    <a:cubicBezTo>
                      <a:pt x="14" y="46"/>
                      <a:pt x="18" y="47"/>
                      <a:pt x="20" y="49"/>
                    </a:cubicBezTo>
                    <a:cubicBezTo>
                      <a:pt x="23" y="44"/>
                      <a:pt x="28" y="39"/>
                      <a:pt x="35" y="39"/>
                    </a:cubicBezTo>
                    <a:cubicBezTo>
                      <a:pt x="35" y="39"/>
                      <a:pt x="36" y="39"/>
                      <a:pt x="37" y="39"/>
                    </a:cubicBezTo>
                    <a:cubicBezTo>
                      <a:pt x="46" y="39"/>
                      <a:pt x="54" y="45"/>
                      <a:pt x="55" y="53"/>
                    </a:cubicBezTo>
                    <a:cubicBezTo>
                      <a:pt x="64" y="47"/>
                      <a:pt x="69" y="37"/>
                      <a:pt x="69" y="26"/>
                    </a:cubicBezTo>
                    <a:cubicBezTo>
                      <a:pt x="69" y="22"/>
                      <a:pt x="68" y="18"/>
                      <a:pt x="67" y="14"/>
                    </a:cubicBezTo>
                    <a:cubicBezTo>
                      <a:pt x="64" y="13"/>
                      <a:pt x="61" y="11"/>
                      <a:pt x="58" y="9"/>
                    </a:cubicBezTo>
                    <a:cubicBezTo>
                      <a:pt x="56" y="6"/>
                      <a:pt x="54" y="3"/>
                      <a:pt x="5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516"/>
              <p:cNvSpPr>
                <a:spLocks/>
              </p:cNvSpPr>
              <p:nvPr/>
            </p:nvSpPr>
            <p:spPr bwMode="auto">
              <a:xfrm>
                <a:off x="4057" y="944"/>
                <a:ext cx="23" cy="17"/>
              </a:xfrm>
              <a:custGeom>
                <a:avLst/>
                <a:gdLst>
                  <a:gd name="T0" fmla="*/ 4 w 13"/>
                  <a:gd name="T1" fmla="*/ 0 h 10"/>
                  <a:gd name="T2" fmla="*/ 0 w 13"/>
                  <a:gd name="T3" fmla="*/ 1 h 10"/>
                  <a:gd name="T4" fmla="*/ 11 w 13"/>
                  <a:gd name="T5" fmla="*/ 10 h 10"/>
                  <a:gd name="T6" fmla="*/ 13 w 13"/>
                  <a:gd name="T7" fmla="*/ 3 h 10"/>
                  <a:gd name="T8" fmla="*/ 4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3" y="5"/>
                      <a:pt x="7" y="8"/>
                      <a:pt x="11" y="10"/>
                    </a:cubicBezTo>
                    <a:cubicBezTo>
                      <a:pt x="11" y="8"/>
                      <a:pt x="12" y="5"/>
                      <a:pt x="13" y="3"/>
                    </a:cubicBezTo>
                    <a:cubicBezTo>
                      <a:pt x="11" y="1"/>
                      <a:pt x="7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517"/>
              <p:cNvSpPr>
                <a:spLocks/>
              </p:cNvSpPr>
              <p:nvPr/>
            </p:nvSpPr>
            <p:spPr bwMode="auto">
              <a:xfrm>
                <a:off x="4134" y="861"/>
                <a:ext cx="26" cy="28"/>
              </a:xfrm>
              <a:custGeom>
                <a:avLst/>
                <a:gdLst>
                  <a:gd name="T0" fmla="*/ 1 w 15"/>
                  <a:gd name="T1" fmla="*/ 0 h 16"/>
                  <a:gd name="T2" fmla="*/ 0 w 15"/>
                  <a:gd name="T3" fmla="*/ 2 h 16"/>
                  <a:gd name="T4" fmla="*/ 6 w 15"/>
                  <a:gd name="T5" fmla="*/ 11 h 16"/>
                  <a:gd name="T6" fmla="*/ 15 w 15"/>
                  <a:gd name="T7" fmla="*/ 16 h 16"/>
                  <a:gd name="T8" fmla="*/ 1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2" y="5"/>
                      <a:pt x="4" y="8"/>
                      <a:pt x="6" y="11"/>
                    </a:cubicBezTo>
                    <a:cubicBezTo>
                      <a:pt x="9" y="13"/>
                      <a:pt x="12" y="15"/>
                      <a:pt x="15" y="16"/>
                    </a:cubicBezTo>
                    <a:cubicBezTo>
                      <a:pt x="12" y="9"/>
                      <a:pt x="7" y="4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518"/>
              <p:cNvSpPr>
                <a:spLocks/>
              </p:cNvSpPr>
              <p:nvPr/>
            </p:nvSpPr>
            <p:spPr bwMode="auto">
              <a:xfrm>
                <a:off x="4059" y="851"/>
                <a:ext cx="75" cy="36"/>
              </a:xfrm>
              <a:custGeom>
                <a:avLst/>
                <a:gdLst>
                  <a:gd name="T0" fmla="*/ 26 w 44"/>
                  <a:gd name="T1" fmla="*/ 0 h 21"/>
                  <a:gd name="T2" fmla="*/ 26 w 44"/>
                  <a:gd name="T3" fmla="*/ 0 h 21"/>
                  <a:gd name="T4" fmla="*/ 0 w 44"/>
                  <a:gd name="T5" fmla="*/ 12 h 21"/>
                  <a:gd name="T6" fmla="*/ 20 w 44"/>
                  <a:gd name="T7" fmla="*/ 21 h 21"/>
                  <a:gd name="T8" fmla="*/ 24 w 44"/>
                  <a:gd name="T9" fmla="*/ 20 h 21"/>
                  <a:gd name="T10" fmla="*/ 44 w 44"/>
                  <a:gd name="T11" fmla="*/ 8 h 21"/>
                  <a:gd name="T12" fmla="*/ 43 w 44"/>
                  <a:gd name="T13" fmla="*/ 4 h 21"/>
                  <a:gd name="T14" fmla="*/ 26 w 44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1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6" y="0"/>
                      <a:pt x="6" y="5"/>
                      <a:pt x="0" y="12"/>
                    </a:cubicBezTo>
                    <a:cubicBezTo>
                      <a:pt x="5" y="17"/>
                      <a:pt x="13" y="21"/>
                      <a:pt x="20" y="21"/>
                    </a:cubicBezTo>
                    <a:cubicBezTo>
                      <a:pt x="22" y="21"/>
                      <a:pt x="23" y="20"/>
                      <a:pt x="24" y="20"/>
                    </a:cubicBezTo>
                    <a:cubicBezTo>
                      <a:pt x="32" y="19"/>
                      <a:pt x="40" y="14"/>
                      <a:pt x="44" y="8"/>
                    </a:cubicBezTo>
                    <a:cubicBezTo>
                      <a:pt x="43" y="7"/>
                      <a:pt x="43" y="5"/>
                      <a:pt x="43" y="4"/>
                    </a:cubicBezTo>
                    <a:cubicBezTo>
                      <a:pt x="38" y="1"/>
                      <a:pt x="32" y="0"/>
                      <a:pt x="2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519"/>
              <p:cNvSpPr>
                <a:spLocks/>
              </p:cNvSpPr>
              <p:nvPr/>
            </p:nvSpPr>
            <p:spPr bwMode="auto">
              <a:xfrm>
                <a:off x="4133" y="858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520"/>
              <p:cNvSpPr>
                <a:spLocks/>
              </p:cNvSpPr>
              <p:nvPr/>
            </p:nvSpPr>
            <p:spPr bwMode="auto">
              <a:xfrm>
                <a:off x="4090" y="657"/>
                <a:ext cx="63" cy="64"/>
              </a:xfrm>
              <a:custGeom>
                <a:avLst/>
                <a:gdLst>
                  <a:gd name="T0" fmla="*/ 18 w 37"/>
                  <a:gd name="T1" fmla="*/ 0 h 37"/>
                  <a:gd name="T2" fmla="*/ 18 w 37"/>
                  <a:gd name="T3" fmla="*/ 0 h 37"/>
                  <a:gd name="T4" fmla="*/ 0 w 37"/>
                  <a:gd name="T5" fmla="*/ 19 h 37"/>
                  <a:gd name="T6" fmla="*/ 18 w 37"/>
                  <a:gd name="T7" fmla="*/ 37 h 37"/>
                  <a:gd name="T8" fmla="*/ 19 w 37"/>
                  <a:gd name="T9" fmla="*/ 37 h 37"/>
                  <a:gd name="T10" fmla="*/ 37 w 37"/>
                  <a:gd name="T11" fmla="*/ 18 h 37"/>
                  <a:gd name="T12" fmla="*/ 18 w 3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7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9" y="37"/>
                      <a:pt x="37" y="28"/>
                      <a:pt x="37" y="18"/>
                    </a:cubicBezTo>
                    <a:cubicBezTo>
                      <a:pt x="37" y="8"/>
                      <a:pt x="2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521"/>
              <p:cNvSpPr>
                <a:spLocks/>
              </p:cNvSpPr>
              <p:nvPr/>
            </p:nvSpPr>
            <p:spPr bwMode="auto">
              <a:xfrm>
                <a:off x="4227" y="923"/>
                <a:ext cx="53" cy="53"/>
              </a:xfrm>
              <a:custGeom>
                <a:avLst/>
                <a:gdLst>
                  <a:gd name="T0" fmla="*/ 27 w 31"/>
                  <a:gd name="T1" fmla="*/ 0 h 31"/>
                  <a:gd name="T2" fmla="*/ 27 w 31"/>
                  <a:gd name="T3" fmla="*/ 0 h 31"/>
                  <a:gd name="T4" fmla="*/ 1 w 31"/>
                  <a:gd name="T5" fmla="*/ 27 h 31"/>
                  <a:gd name="T6" fmla="*/ 1 w 31"/>
                  <a:gd name="T7" fmla="*/ 31 h 31"/>
                  <a:gd name="T8" fmla="*/ 18 w 31"/>
                  <a:gd name="T9" fmla="*/ 26 h 31"/>
                  <a:gd name="T10" fmla="*/ 27 w 31"/>
                  <a:gd name="T11" fmla="*/ 28 h 31"/>
                  <a:gd name="T12" fmla="*/ 26 w 31"/>
                  <a:gd name="T13" fmla="*/ 23 h 31"/>
                  <a:gd name="T14" fmla="*/ 31 w 31"/>
                  <a:gd name="T15" fmla="*/ 0 h 31"/>
                  <a:gd name="T16" fmla="*/ 27 w 3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1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1" y="27"/>
                    </a:cubicBezTo>
                    <a:cubicBezTo>
                      <a:pt x="1" y="28"/>
                      <a:pt x="1" y="29"/>
                      <a:pt x="1" y="31"/>
                    </a:cubicBezTo>
                    <a:cubicBezTo>
                      <a:pt x="6" y="28"/>
                      <a:pt x="12" y="26"/>
                      <a:pt x="18" y="26"/>
                    </a:cubicBezTo>
                    <a:cubicBezTo>
                      <a:pt x="21" y="26"/>
                      <a:pt x="24" y="27"/>
                      <a:pt x="27" y="28"/>
                    </a:cubicBezTo>
                    <a:cubicBezTo>
                      <a:pt x="27" y="26"/>
                      <a:pt x="26" y="24"/>
                      <a:pt x="26" y="23"/>
                    </a:cubicBezTo>
                    <a:cubicBezTo>
                      <a:pt x="25" y="15"/>
                      <a:pt x="27" y="7"/>
                      <a:pt x="31" y="0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522"/>
              <p:cNvSpPr>
                <a:spLocks noEditPoints="1"/>
              </p:cNvSpPr>
              <p:nvPr/>
            </p:nvSpPr>
            <p:spPr bwMode="auto">
              <a:xfrm>
                <a:off x="4229" y="968"/>
                <a:ext cx="72" cy="39"/>
              </a:xfrm>
              <a:custGeom>
                <a:avLst/>
                <a:gdLst>
                  <a:gd name="T0" fmla="*/ 39 w 42"/>
                  <a:gd name="T1" fmla="*/ 20 h 23"/>
                  <a:gd name="T2" fmla="*/ 40 w 42"/>
                  <a:gd name="T3" fmla="*/ 23 h 23"/>
                  <a:gd name="T4" fmla="*/ 42 w 42"/>
                  <a:gd name="T5" fmla="*/ 22 h 23"/>
                  <a:gd name="T6" fmla="*/ 39 w 42"/>
                  <a:gd name="T7" fmla="*/ 20 h 23"/>
                  <a:gd name="T8" fmla="*/ 17 w 42"/>
                  <a:gd name="T9" fmla="*/ 0 h 23"/>
                  <a:gd name="T10" fmla="*/ 0 w 42"/>
                  <a:gd name="T11" fmla="*/ 5 h 23"/>
                  <a:gd name="T12" fmla="*/ 6 w 42"/>
                  <a:gd name="T13" fmla="*/ 18 h 23"/>
                  <a:gd name="T14" fmla="*/ 20 w 42"/>
                  <a:gd name="T15" fmla="*/ 10 h 23"/>
                  <a:gd name="T16" fmla="*/ 22 w 42"/>
                  <a:gd name="T17" fmla="*/ 10 h 23"/>
                  <a:gd name="T18" fmla="*/ 31 w 42"/>
                  <a:gd name="T19" fmla="*/ 13 h 23"/>
                  <a:gd name="T20" fmla="*/ 26 w 42"/>
                  <a:gd name="T21" fmla="*/ 2 h 23"/>
                  <a:gd name="T22" fmla="*/ 17 w 42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23">
                    <a:moveTo>
                      <a:pt x="39" y="20"/>
                    </a:moveTo>
                    <a:cubicBezTo>
                      <a:pt x="40" y="21"/>
                      <a:pt x="40" y="22"/>
                      <a:pt x="40" y="23"/>
                    </a:cubicBezTo>
                    <a:cubicBezTo>
                      <a:pt x="41" y="23"/>
                      <a:pt x="41" y="22"/>
                      <a:pt x="42" y="22"/>
                    </a:cubicBezTo>
                    <a:cubicBezTo>
                      <a:pt x="41" y="22"/>
                      <a:pt x="40" y="21"/>
                      <a:pt x="39" y="20"/>
                    </a:cubicBezTo>
                    <a:moveTo>
                      <a:pt x="17" y="0"/>
                    </a:moveTo>
                    <a:cubicBezTo>
                      <a:pt x="11" y="0"/>
                      <a:pt x="5" y="2"/>
                      <a:pt x="0" y="5"/>
                    </a:cubicBezTo>
                    <a:cubicBezTo>
                      <a:pt x="1" y="10"/>
                      <a:pt x="3" y="15"/>
                      <a:pt x="6" y="18"/>
                    </a:cubicBezTo>
                    <a:cubicBezTo>
                      <a:pt x="9" y="14"/>
                      <a:pt x="14" y="11"/>
                      <a:pt x="20" y="10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5" y="10"/>
                      <a:pt x="29" y="11"/>
                      <a:pt x="31" y="13"/>
                    </a:cubicBezTo>
                    <a:cubicBezTo>
                      <a:pt x="29" y="9"/>
                      <a:pt x="27" y="6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523"/>
              <p:cNvSpPr>
                <a:spLocks/>
              </p:cNvSpPr>
              <p:nvPr/>
            </p:nvSpPr>
            <p:spPr bwMode="auto">
              <a:xfrm>
                <a:off x="4239" y="985"/>
                <a:ext cx="58" cy="29"/>
              </a:xfrm>
              <a:custGeom>
                <a:avLst/>
                <a:gdLst>
                  <a:gd name="T0" fmla="*/ 16 w 34"/>
                  <a:gd name="T1" fmla="*/ 0 h 17"/>
                  <a:gd name="T2" fmla="*/ 14 w 34"/>
                  <a:gd name="T3" fmla="*/ 0 h 17"/>
                  <a:gd name="T4" fmla="*/ 0 w 34"/>
                  <a:gd name="T5" fmla="*/ 8 h 17"/>
                  <a:gd name="T6" fmla="*/ 20 w 34"/>
                  <a:gd name="T7" fmla="*/ 17 h 17"/>
                  <a:gd name="T8" fmla="*/ 21 w 34"/>
                  <a:gd name="T9" fmla="*/ 17 h 17"/>
                  <a:gd name="T10" fmla="*/ 34 w 34"/>
                  <a:gd name="T11" fmla="*/ 13 h 17"/>
                  <a:gd name="T12" fmla="*/ 33 w 34"/>
                  <a:gd name="T13" fmla="*/ 10 h 17"/>
                  <a:gd name="T14" fmla="*/ 25 w 34"/>
                  <a:gd name="T15" fmla="*/ 3 h 17"/>
                  <a:gd name="T16" fmla="*/ 16 w 34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8" y="1"/>
                      <a:pt x="3" y="4"/>
                      <a:pt x="0" y="8"/>
                    </a:cubicBezTo>
                    <a:cubicBezTo>
                      <a:pt x="5" y="14"/>
                      <a:pt x="12" y="17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6" y="17"/>
                      <a:pt x="30" y="16"/>
                      <a:pt x="34" y="13"/>
                    </a:cubicBezTo>
                    <a:cubicBezTo>
                      <a:pt x="34" y="12"/>
                      <a:pt x="34" y="11"/>
                      <a:pt x="33" y="10"/>
                    </a:cubicBezTo>
                    <a:cubicBezTo>
                      <a:pt x="30" y="8"/>
                      <a:pt x="28" y="6"/>
                      <a:pt x="25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524"/>
              <p:cNvSpPr>
                <a:spLocks/>
              </p:cNvSpPr>
              <p:nvPr/>
            </p:nvSpPr>
            <p:spPr bwMode="auto">
              <a:xfrm>
                <a:off x="3883" y="789"/>
                <a:ext cx="94" cy="86"/>
              </a:xfrm>
              <a:custGeom>
                <a:avLst/>
                <a:gdLst>
                  <a:gd name="T0" fmla="*/ 27 w 55"/>
                  <a:gd name="T1" fmla="*/ 0 h 50"/>
                  <a:gd name="T2" fmla="*/ 27 w 55"/>
                  <a:gd name="T3" fmla="*/ 0 h 50"/>
                  <a:gd name="T4" fmla="*/ 0 w 55"/>
                  <a:gd name="T5" fmla="*/ 27 h 50"/>
                  <a:gd name="T6" fmla="*/ 12 w 55"/>
                  <a:gd name="T7" fmla="*/ 50 h 50"/>
                  <a:gd name="T8" fmla="*/ 11 w 55"/>
                  <a:gd name="T9" fmla="*/ 45 h 50"/>
                  <a:gd name="T10" fmla="*/ 25 w 55"/>
                  <a:gd name="T11" fmla="*/ 27 h 50"/>
                  <a:gd name="T12" fmla="*/ 27 w 55"/>
                  <a:gd name="T13" fmla="*/ 27 h 50"/>
                  <a:gd name="T14" fmla="*/ 43 w 55"/>
                  <a:gd name="T15" fmla="*/ 42 h 50"/>
                  <a:gd name="T16" fmla="*/ 42 w 55"/>
                  <a:gd name="T17" fmla="*/ 50 h 50"/>
                  <a:gd name="T18" fmla="*/ 55 w 55"/>
                  <a:gd name="T19" fmla="*/ 27 h 50"/>
                  <a:gd name="T20" fmla="*/ 27 w 55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0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12" y="48"/>
                      <a:pt x="11" y="47"/>
                      <a:pt x="11" y="45"/>
                    </a:cubicBezTo>
                    <a:cubicBezTo>
                      <a:pt x="10" y="37"/>
                      <a:pt x="16" y="29"/>
                      <a:pt x="25" y="27"/>
                    </a:cubicBezTo>
                    <a:cubicBezTo>
                      <a:pt x="26" y="27"/>
                      <a:pt x="27" y="27"/>
                      <a:pt x="27" y="27"/>
                    </a:cubicBezTo>
                    <a:cubicBezTo>
                      <a:pt x="35" y="27"/>
                      <a:pt x="42" y="33"/>
                      <a:pt x="43" y="42"/>
                    </a:cubicBezTo>
                    <a:cubicBezTo>
                      <a:pt x="44" y="45"/>
                      <a:pt x="43" y="48"/>
                      <a:pt x="42" y="50"/>
                    </a:cubicBezTo>
                    <a:cubicBezTo>
                      <a:pt x="50" y="45"/>
                      <a:pt x="55" y="37"/>
                      <a:pt x="55" y="27"/>
                    </a:cubicBezTo>
                    <a:cubicBezTo>
                      <a:pt x="55" y="12"/>
                      <a:pt x="42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525"/>
              <p:cNvSpPr>
                <a:spLocks/>
              </p:cNvSpPr>
              <p:nvPr/>
            </p:nvSpPr>
            <p:spPr bwMode="auto">
              <a:xfrm>
                <a:off x="3900" y="836"/>
                <a:ext cx="58" cy="46"/>
              </a:xfrm>
              <a:custGeom>
                <a:avLst/>
                <a:gdLst>
                  <a:gd name="T0" fmla="*/ 17 w 34"/>
                  <a:gd name="T1" fmla="*/ 0 h 27"/>
                  <a:gd name="T2" fmla="*/ 15 w 34"/>
                  <a:gd name="T3" fmla="*/ 0 h 27"/>
                  <a:gd name="T4" fmla="*/ 1 w 34"/>
                  <a:gd name="T5" fmla="*/ 18 h 27"/>
                  <a:gd name="T6" fmla="*/ 2 w 34"/>
                  <a:gd name="T7" fmla="*/ 23 h 27"/>
                  <a:gd name="T8" fmla="*/ 17 w 34"/>
                  <a:gd name="T9" fmla="*/ 27 h 27"/>
                  <a:gd name="T10" fmla="*/ 18 w 34"/>
                  <a:gd name="T11" fmla="*/ 27 h 27"/>
                  <a:gd name="T12" fmla="*/ 32 w 34"/>
                  <a:gd name="T13" fmla="*/ 23 h 27"/>
                  <a:gd name="T14" fmla="*/ 33 w 34"/>
                  <a:gd name="T15" fmla="*/ 15 h 27"/>
                  <a:gd name="T16" fmla="*/ 17 w 34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7">
                    <a:moveTo>
                      <a:pt x="17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6" y="2"/>
                      <a:pt x="0" y="10"/>
                      <a:pt x="1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7" y="26"/>
                      <a:pt x="12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8" y="26"/>
                      <a:pt x="32" y="23"/>
                    </a:cubicBezTo>
                    <a:cubicBezTo>
                      <a:pt x="33" y="21"/>
                      <a:pt x="34" y="18"/>
                      <a:pt x="33" y="15"/>
                    </a:cubicBezTo>
                    <a:cubicBezTo>
                      <a:pt x="32" y="6"/>
                      <a:pt x="25" y="0"/>
                      <a:pt x="1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526"/>
              <p:cNvSpPr>
                <a:spLocks/>
              </p:cNvSpPr>
              <p:nvPr/>
            </p:nvSpPr>
            <p:spPr bwMode="auto">
              <a:xfrm>
                <a:off x="4217" y="752"/>
                <a:ext cx="44" cy="44"/>
              </a:xfrm>
              <a:custGeom>
                <a:avLst/>
                <a:gdLst>
                  <a:gd name="T0" fmla="*/ 13 w 26"/>
                  <a:gd name="T1" fmla="*/ 0 h 26"/>
                  <a:gd name="T2" fmla="*/ 13 w 26"/>
                  <a:gd name="T3" fmla="*/ 0 h 26"/>
                  <a:gd name="T4" fmla="*/ 0 w 26"/>
                  <a:gd name="T5" fmla="*/ 13 h 26"/>
                  <a:gd name="T6" fmla="*/ 13 w 26"/>
                  <a:gd name="T7" fmla="*/ 26 h 26"/>
                  <a:gd name="T8" fmla="*/ 13 w 26"/>
                  <a:gd name="T9" fmla="*/ 26 h 26"/>
                  <a:gd name="T10" fmla="*/ 26 w 26"/>
                  <a:gd name="T11" fmla="*/ 13 h 26"/>
                  <a:gd name="T12" fmla="*/ 13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527"/>
              <p:cNvSpPr>
                <a:spLocks/>
              </p:cNvSpPr>
              <p:nvPr/>
            </p:nvSpPr>
            <p:spPr bwMode="auto">
              <a:xfrm>
                <a:off x="3977" y="692"/>
                <a:ext cx="24" cy="24"/>
              </a:xfrm>
              <a:custGeom>
                <a:avLst/>
                <a:gdLst>
                  <a:gd name="T0" fmla="*/ 7 w 14"/>
                  <a:gd name="T1" fmla="*/ 0 h 14"/>
                  <a:gd name="T2" fmla="*/ 7 w 14"/>
                  <a:gd name="T3" fmla="*/ 0 h 14"/>
                  <a:gd name="T4" fmla="*/ 0 w 14"/>
                  <a:gd name="T5" fmla="*/ 7 h 14"/>
                  <a:gd name="T6" fmla="*/ 7 w 14"/>
                  <a:gd name="T7" fmla="*/ 14 h 14"/>
                  <a:gd name="T8" fmla="*/ 7 w 14"/>
                  <a:gd name="T9" fmla="*/ 14 h 14"/>
                  <a:gd name="T10" fmla="*/ 14 w 14"/>
                  <a:gd name="T11" fmla="*/ 7 h 14"/>
                  <a:gd name="T12" fmla="*/ 7 w 14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528"/>
              <p:cNvSpPr>
                <a:spLocks/>
              </p:cNvSpPr>
              <p:nvPr/>
            </p:nvSpPr>
            <p:spPr bwMode="auto">
              <a:xfrm>
                <a:off x="4191" y="1088"/>
                <a:ext cx="56" cy="65"/>
              </a:xfrm>
              <a:custGeom>
                <a:avLst/>
                <a:gdLst>
                  <a:gd name="T0" fmla="*/ 19 w 33"/>
                  <a:gd name="T1" fmla="*/ 0 h 38"/>
                  <a:gd name="T2" fmla="*/ 19 w 33"/>
                  <a:gd name="T3" fmla="*/ 0 h 38"/>
                  <a:gd name="T4" fmla="*/ 0 w 33"/>
                  <a:gd name="T5" fmla="*/ 19 h 38"/>
                  <a:gd name="T6" fmla="*/ 0 w 33"/>
                  <a:gd name="T7" fmla="*/ 22 h 38"/>
                  <a:gd name="T8" fmla="*/ 1 w 33"/>
                  <a:gd name="T9" fmla="*/ 22 h 38"/>
                  <a:gd name="T10" fmla="*/ 14 w 33"/>
                  <a:gd name="T11" fmla="*/ 34 h 38"/>
                  <a:gd name="T12" fmla="*/ 14 w 33"/>
                  <a:gd name="T13" fmla="*/ 37 h 38"/>
                  <a:gd name="T14" fmla="*/ 19 w 33"/>
                  <a:gd name="T15" fmla="*/ 38 h 38"/>
                  <a:gd name="T16" fmla="*/ 19 w 33"/>
                  <a:gd name="T17" fmla="*/ 38 h 38"/>
                  <a:gd name="T18" fmla="*/ 24 w 33"/>
                  <a:gd name="T19" fmla="*/ 37 h 38"/>
                  <a:gd name="T20" fmla="*/ 23 w 33"/>
                  <a:gd name="T21" fmla="*/ 32 h 38"/>
                  <a:gd name="T22" fmla="*/ 33 w 33"/>
                  <a:gd name="T23" fmla="*/ 7 h 38"/>
                  <a:gd name="T24" fmla="*/ 19 w 33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8"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1"/>
                      <a:pt x="0" y="9"/>
                      <a:pt x="0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8" y="22"/>
                      <a:pt x="14" y="27"/>
                      <a:pt x="14" y="34"/>
                    </a:cubicBezTo>
                    <a:cubicBezTo>
                      <a:pt x="15" y="35"/>
                      <a:pt x="15" y="36"/>
                      <a:pt x="14" y="37"/>
                    </a:cubicBezTo>
                    <a:cubicBezTo>
                      <a:pt x="16" y="38"/>
                      <a:pt x="17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23" y="36"/>
                      <a:pt x="23" y="34"/>
                      <a:pt x="23" y="32"/>
                    </a:cubicBezTo>
                    <a:cubicBezTo>
                      <a:pt x="22" y="22"/>
                      <a:pt x="26" y="13"/>
                      <a:pt x="33" y="7"/>
                    </a:cubicBezTo>
                    <a:cubicBezTo>
                      <a:pt x="30" y="3"/>
                      <a:pt x="25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529"/>
              <p:cNvSpPr>
                <a:spLocks/>
              </p:cNvSpPr>
              <p:nvPr/>
            </p:nvSpPr>
            <p:spPr bwMode="auto">
              <a:xfrm>
                <a:off x="4191" y="1126"/>
                <a:ext cx="26" cy="25"/>
              </a:xfrm>
              <a:custGeom>
                <a:avLst/>
                <a:gdLst>
                  <a:gd name="T0" fmla="*/ 1 w 15"/>
                  <a:gd name="T1" fmla="*/ 0 h 15"/>
                  <a:gd name="T2" fmla="*/ 0 w 15"/>
                  <a:gd name="T3" fmla="*/ 0 h 15"/>
                  <a:gd name="T4" fmla="*/ 14 w 15"/>
                  <a:gd name="T5" fmla="*/ 15 h 15"/>
                  <a:gd name="T6" fmla="*/ 14 w 15"/>
                  <a:gd name="T7" fmla="*/ 12 h 15"/>
                  <a:gd name="T8" fmla="*/ 1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7"/>
                      <a:pt x="7" y="14"/>
                      <a:pt x="14" y="15"/>
                    </a:cubicBezTo>
                    <a:cubicBezTo>
                      <a:pt x="15" y="14"/>
                      <a:pt x="15" y="13"/>
                      <a:pt x="14" y="12"/>
                    </a:cubicBezTo>
                    <a:cubicBezTo>
                      <a:pt x="14" y="5"/>
                      <a:pt x="8" y="0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530"/>
              <p:cNvSpPr>
                <a:spLocks/>
              </p:cNvSpPr>
              <p:nvPr/>
            </p:nvSpPr>
            <p:spPr bwMode="auto">
              <a:xfrm>
                <a:off x="3674" y="1287"/>
                <a:ext cx="96" cy="86"/>
              </a:xfrm>
              <a:custGeom>
                <a:avLst/>
                <a:gdLst>
                  <a:gd name="T0" fmla="*/ 22 w 56"/>
                  <a:gd name="T1" fmla="*/ 0 h 50"/>
                  <a:gd name="T2" fmla="*/ 15 w 56"/>
                  <a:gd name="T3" fmla="*/ 3 h 50"/>
                  <a:gd name="T4" fmla="*/ 7 w 56"/>
                  <a:gd name="T5" fmla="*/ 38 h 50"/>
                  <a:gd name="T6" fmla="*/ 29 w 56"/>
                  <a:gd name="T7" fmla="*/ 50 h 50"/>
                  <a:gd name="T8" fmla="*/ 43 w 56"/>
                  <a:gd name="T9" fmla="*/ 46 h 50"/>
                  <a:gd name="T10" fmla="*/ 54 w 56"/>
                  <a:gd name="T11" fmla="*/ 21 h 50"/>
                  <a:gd name="T12" fmla="*/ 48 w 56"/>
                  <a:gd name="T13" fmla="*/ 22 h 50"/>
                  <a:gd name="T14" fmla="*/ 46 w 56"/>
                  <a:gd name="T15" fmla="*/ 22 h 50"/>
                  <a:gd name="T16" fmla="*/ 22 w 56"/>
                  <a:gd name="T17" fmla="*/ 0 h 50"/>
                  <a:gd name="T18" fmla="*/ 22 w 56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0">
                    <a:moveTo>
                      <a:pt x="22" y="0"/>
                    </a:moveTo>
                    <a:cubicBezTo>
                      <a:pt x="19" y="1"/>
                      <a:pt x="17" y="2"/>
                      <a:pt x="15" y="3"/>
                    </a:cubicBezTo>
                    <a:cubicBezTo>
                      <a:pt x="3" y="10"/>
                      <a:pt x="0" y="26"/>
                      <a:pt x="7" y="38"/>
                    </a:cubicBezTo>
                    <a:cubicBezTo>
                      <a:pt x="12" y="46"/>
                      <a:pt x="20" y="50"/>
                      <a:pt x="29" y="50"/>
                    </a:cubicBezTo>
                    <a:cubicBezTo>
                      <a:pt x="34" y="50"/>
                      <a:pt x="38" y="49"/>
                      <a:pt x="43" y="46"/>
                    </a:cubicBezTo>
                    <a:cubicBezTo>
                      <a:pt x="51" y="41"/>
                      <a:pt x="56" y="31"/>
                      <a:pt x="54" y="21"/>
                    </a:cubicBezTo>
                    <a:cubicBezTo>
                      <a:pt x="53" y="22"/>
                      <a:pt x="51" y="22"/>
                      <a:pt x="48" y="22"/>
                    </a:cubicBezTo>
                    <a:cubicBezTo>
                      <a:pt x="48" y="22"/>
                      <a:pt x="47" y="22"/>
                      <a:pt x="46" y="22"/>
                    </a:cubicBezTo>
                    <a:cubicBezTo>
                      <a:pt x="34" y="21"/>
                      <a:pt x="24" y="12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531"/>
              <p:cNvSpPr>
                <a:spLocks/>
              </p:cNvSpPr>
              <p:nvPr/>
            </p:nvSpPr>
            <p:spPr bwMode="auto">
              <a:xfrm>
                <a:off x="3711" y="12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532"/>
              <p:cNvSpPr>
                <a:spLocks/>
              </p:cNvSpPr>
              <p:nvPr/>
            </p:nvSpPr>
            <p:spPr bwMode="auto">
              <a:xfrm>
                <a:off x="3521" y="1268"/>
                <a:ext cx="55" cy="29"/>
              </a:xfrm>
              <a:custGeom>
                <a:avLst/>
                <a:gdLst>
                  <a:gd name="T0" fmla="*/ 6 w 32"/>
                  <a:gd name="T1" fmla="*/ 0 h 17"/>
                  <a:gd name="T2" fmla="*/ 1 w 32"/>
                  <a:gd name="T3" fmla="*/ 16 h 17"/>
                  <a:gd name="T4" fmla="*/ 10 w 32"/>
                  <a:gd name="T5" fmla="*/ 10 h 17"/>
                  <a:gd name="T6" fmla="*/ 16 w 32"/>
                  <a:gd name="T7" fmla="*/ 9 h 17"/>
                  <a:gd name="T8" fmla="*/ 31 w 32"/>
                  <a:gd name="T9" fmla="*/ 17 h 17"/>
                  <a:gd name="T10" fmla="*/ 32 w 32"/>
                  <a:gd name="T11" fmla="*/ 11 h 17"/>
                  <a:gd name="T12" fmla="*/ 31 w 32"/>
                  <a:gd name="T13" fmla="*/ 11 h 17"/>
                  <a:gd name="T14" fmla="*/ 6 w 32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7">
                    <a:moveTo>
                      <a:pt x="6" y="0"/>
                    </a:moveTo>
                    <a:cubicBezTo>
                      <a:pt x="2" y="4"/>
                      <a:pt x="0" y="11"/>
                      <a:pt x="1" y="16"/>
                    </a:cubicBezTo>
                    <a:cubicBezTo>
                      <a:pt x="4" y="13"/>
                      <a:pt x="7" y="11"/>
                      <a:pt x="10" y="10"/>
                    </a:cubicBezTo>
                    <a:cubicBezTo>
                      <a:pt x="12" y="9"/>
                      <a:pt x="14" y="9"/>
                      <a:pt x="16" y="9"/>
                    </a:cubicBezTo>
                    <a:cubicBezTo>
                      <a:pt x="22" y="9"/>
                      <a:pt x="28" y="12"/>
                      <a:pt x="31" y="17"/>
                    </a:cubicBezTo>
                    <a:cubicBezTo>
                      <a:pt x="32" y="15"/>
                      <a:pt x="32" y="13"/>
                      <a:pt x="32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1" y="11"/>
                      <a:pt x="13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533"/>
              <p:cNvSpPr>
                <a:spLocks/>
              </p:cNvSpPr>
              <p:nvPr/>
            </p:nvSpPr>
            <p:spPr bwMode="auto">
              <a:xfrm>
                <a:off x="3532" y="1261"/>
                <a:ext cx="44" cy="26"/>
              </a:xfrm>
              <a:custGeom>
                <a:avLst/>
                <a:gdLst>
                  <a:gd name="T0" fmla="*/ 10 w 26"/>
                  <a:gd name="T1" fmla="*/ 0 h 15"/>
                  <a:gd name="T2" fmla="*/ 2 w 26"/>
                  <a:gd name="T3" fmla="*/ 3 h 15"/>
                  <a:gd name="T4" fmla="*/ 0 w 26"/>
                  <a:gd name="T5" fmla="*/ 4 h 15"/>
                  <a:gd name="T6" fmla="*/ 25 w 26"/>
                  <a:gd name="T7" fmla="*/ 15 h 15"/>
                  <a:gd name="T8" fmla="*/ 26 w 26"/>
                  <a:gd name="T9" fmla="*/ 15 h 15"/>
                  <a:gd name="T10" fmla="*/ 24 w 26"/>
                  <a:gd name="T11" fmla="*/ 8 h 15"/>
                  <a:gd name="T12" fmla="*/ 10 w 2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5">
                    <a:moveTo>
                      <a:pt x="10" y="0"/>
                    </a:moveTo>
                    <a:cubicBezTo>
                      <a:pt x="8" y="0"/>
                      <a:pt x="5" y="1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7" y="11"/>
                      <a:pt x="15" y="15"/>
                      <a:pt x="25" y="15"/>
                    </a:cubicBezTo>
                    <a:cubicBezTo>
                      <a:pt x="25" y="15"/>
                      <a:pt x="25" y="15"/>
                      <a:pt x="26" y="15"/>
                    </a:cubicBezTo>
                    <a:cubicBezTo>
                      <a:pt x="26" y="12"/>
                      <a:pt x="25" y="10"/>
                      <a:pt x="24" y="8"/>
                    </a:cubicBezTo>
                    <a:cubicBezTo>
                      <a:pt x="21" y="3"/>
                      <a:pt x="16" y="0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534"/>
              <p:cNvSpPr>
                <a:spLocks/>
              </p:cNvSpPr>
              <p:nvPr/>
            </p:nvSpPr>
            <p:spPr bwMode="auto">
              <a:xfrm>
                <a:off x="3523" y="1283"/>
                <a:ext cx="51" cy="33"/>
              </a:xfrm>
              <a:custGeom>
                <a:avLst/>
                <a:gdLst>
                  <a:gd name="T0" fmla="*/ 15 w 30"/>
                  <a:gd name="T1" fmla="*/ 0 h 19"/>
                  <a:gd name="T2" fmla="*/ 9 w 30"/>
                  <a:gd name="T3" fmla="*/ 1 h 19"/>
                  <a:gd name="T4" fmla="*/ 0 w 30"/>
                  <a:gd name="T5" fmla="*/ 7 h 19"/>
                  <a:gd name="T6" fmla="*/ 2 w 30"/>
                  <a:gd name="T7" fmla="*/ 11 h 19"/>
                  <a:gd name="T8" fmla="*/ 15 w 30"/>
                  <a:gd name="T9" fmla="*/ 19 h 19"/>
                  <a:gd name="T10" fmla="*/ 24 w 30"/>
                  <a:gd name="T11" fmla="*/ 16 h 19"/>
                  <a:gd name="T12" fmla="*/ 30 w 30"/>
                  <a:gd name="T13" fmla="*/ 8 h 19"/>
                  <a:gd name="T14" fmla="*/ 15 w 30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9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6" y="2"/>
                      <a:pt x="3" y="4"/>
                      <a:pt x="0" y="7"/>
                    </a:cubicBezTo>
                    <a:cubicBezTo>
                      <a:pt x="1" y="9"/>
                      <a:pt x="1" y="10"/>
                      <a:pt x="2" y="11"/>
                    </a:cubicBezTo>
                    <a:cubicBezTo>
                      <a:pt x="5" y="16"/>
                      <a:pt x="10" y="19"/>
                      <a:pt x="15" y="19"/>
                    </a:cubicBezTo>
                    <a:cubicBezTo>
                      <a:pt x="18" y="19"/>
                      <a:pt x="21" y="18"/>
                      <a:pt x="24" y="16"/>
                    </a:cubicBezTo>
                    <a:cubicBezTo>
                      <a:pt x="27" y="14"/>
                      <a:pt x="29" y="11"/>
                      <a:pt x="30" y="8"/>
                    </a:cubicBezTo>
                    <a:cubicBezTo>
                      <a:pt x="27" y="3"/>
                      <a:pt x="21" y="0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535"/>
              <p:cNvSpPr>
                <a:spLocks/>
              </p:cNvSpPr>
              <p:nvPr/>
            </p:nvSpPr>
            <p:spPr bwMode="auto">
              <a:xfrm>
                <a:off x="3588" y="1078"/>
                <a:ext cx="125" cy="108"/>
              </a:xfrm>
              <a:custGeom>
                <a:avLst/>
                <a:gdLst>
                  <a:gd name="T0" fmla="*/ 53 w 73"/>
                  <a:gd name="T1" fmla="*/ 0 h 63"/>
                  <a:gd name="T2" fmla="*/ 51 w 73"/>
                  <a:gd name="T3" fmla="*/ 1 h 63"/>
                  <a:gd name="T4" fmla="*/ 42 w 73"/>
                  <a:gd name="T5" fmla="*/ 4 h 63"/>
                  <a:gd name="T6" fmla="*/ 25 w 73"/>
                  <a:gd name="T7" fmla="*/ 15 h 63"/>
                  <a:gd name="T8" fmla="*/ 23 w 73"/>
                  <a:gd name="T9" fmla="*/ 15 h 63"/>
                  <a:gd name="T10" fmla="*/ 8 w 73"/>
                  <a:gd name="T11" fmla="*/ 6 h 63"/>
                  <a:gd name="T12" fmla="*/ 0 w 73"/>
                  <a:gd name="T13" fmla="*/ 26 h 63"/>
                  <a:gd name="T14" fmla="*/ 23 w 73"/>
                  <a:gd name="T15" fmla="*/ 50 h 63"/>
                  <a:gd name="T16" fmla="*/ 23 w 73"/>
                  <a:gd name="T17" fmla="*/ 61 h 63"/>
                  <a:gd name="T18" fmla="*/ 34 w 73"/>
                  <a:gd name="T19" fmla="*/ 63 h 63"/>
                  <a:gd name="T20" fmla="*/ 52 w 73"/>
                  <a:gd name="T21" fmla="*/ 57 h 63"/>
                  <a:gd name="T22" fmla="*/ 63 w 73"/>
                  <a:gd name="T23" fmla="*/ 10 h 63"/>
                  <a:gd name="T24" fmla="*/ 53 w 73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63">
                    <a:moveTo>
                      <a:pt x="53" y="0"/>
                    </a:moveTo>
                    <a:cubicBezTo>
                      <a:pt x="52" y="0"/>
                      <a:pt x="52" y="0"/>
                      <a:pt x="51" y="1"/>
                    </a:cubicBezTo>
                    <a:cubicBezTo>
                      <a:pt x="48" y="3"/>
                      <a:pt x="45" y="4"/>
                      <a:pt x="42" y="4"/>
                    </a:cubicBezTo>
                    <a:cubicBezTo>
                      <a:pt x="39" y="11"/>
                      <a:pt x="32" y="15"/>
                      <a:pt x="25" y="15"/>
                    </a:cubicBezTo>
                    <a:cubicBezTo>
                      <a:pt x="24" y="15"/>
                      <a:pt x="24" y="15"/>
                      <a:pt x="23" y="15"/>
                    </a:cubicBezTo>
                    <a:cubicBezTo>
                      <a:pt x="17" y="15"/>
                      <a:pt x="11" y="11"/>
                      <a:pt x="8" y="6"/>
                    </a:cubicBezTo>
                    <a:cubicBezTo>
                      <a:pt x="3" y="11"/>
                      <a:pt x="0" y="19"/>
                      <a:pt x="0" y="26"/>
                    </a:cubicBezTo>
                    <a:cubicBezTo>
                      <a:pt x="11" y="29"/>
                      <a:pt x="20" y="38"/>
                      <a:pt x="23" y="50"/>
                    </a:cubicBezTo>
                    <a:cubicBezTo>
                      <a:pt x="23" y="53"/>
                      <a:pt x="24" y="57"/>
                      <a:pt x="23" y="61"/>
                    </a:cubicBezTo>
                    <a:cubicBezTo>
                      <a:pt x="27" y="62"/>
                      <a:pt x="30" y="63"/>
                      <a:pt x="34" y="63"/>
                    </a:cubicBezTo>
                    <a:cubicBezTo>
                      <a:pt x="40" y="63"/>
                      <a:pt x="47" y="61"/>
                      <a:pt x="52" y="57"/>
                    </a:cubicBezTo>
                    <a:cubicBezTo>
                      <a:pt x="68" y="47"/>
                      <a:pt x="73" y="26"/>
                      <a:pt x="63" y="10"/>
                    </a:cubicBezTo>
                    <a:cubicBezTo>
                      <a:pt x="60" y="6"/>
                      <a:pt x="57" y="2"/>
                      <a:pt x="5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536"/>
              <p:cNvSpPr>
                <a:spLocks/>
              </p:cNvSpPr>
              <p:nvPr/>
            </p:nvSpPr>
            <p:spPr bwMode="auto">
              <a:xfrm>
                <a:off x="3588" y="1122"/>
                <a:ext cx="41" cy="60"/>
              </a:xfrm>
              <a:custGeom>
                <a:avLst/>
                <a:gdLst>
                  <a:gd name="T0" fmla="*/ 0 w 24"/>
                  <a:gd name="T1" fmla="*/ 0 h 35"/>
                  <a:gd name="T2" fmla="*/ 0 w 24"/>
                  <a:gd name="T3" fmla="*/ 4 h 35"/>
                  <a:gd name="T4" fmla="*/ 3 w 24"/>
                  <a:gd name="T5" fmla="*/ 11 h 35"/>
                  <a:gd name="T6" fmla="*/ 5 w 24"/>
                  <a:gd name="T7" fmla="*/ 20 h 35"/>
                  <a:gd name="T8" fmla="*/ 5 w 24"/>
                  <a:gd name="T9" fmla="*/ 21 h 35"/>
                  <a:gd name="T10" fmla="*/ 23 w 24"/>
                  <a:gd name="T11" fmla="*/ 35 h 35"/>
                  <a:gd name="T12" fmla="*/ 23 w 24"/>
                  <a:gd name="T13" fmla="*/ 24 h 35"/>
                  <a:gd name="T14" fmla="*/ 0 w 24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4" y="14"/>
                      <a:pt x="5" y="17"/>
                      <a:pt x="5" y="20"/>
                    </a:cubicBezTo>
                    <a:cubicBezTo>
                      <a:pt x="5" y="20"/>
                      <a:pt x="5" y="20"/>
                      <a:pt x="5" y="21"/>
                    </a:cubicBezTo>
                    <a:cubicBezTo>
                      <a:pt x="9" y="28"/>
                      <a:pt x="16" y="32"/>
                      <a:pt x="23" y="35"/>
                    </a:cubicBezTo>
                    <a:cubicBezTo>
                      <a:pt x="24" y="31"/>
                      <a:pt x="23" y="27"/>
                      <a:pt x="23" y="24"/>
                    </a:cubicBezTo>
                    <a:cubicBezTo>
                      <a:pt x="20" y="12"/>
                      <a:pt x="11" y="3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537"/>
              <p:cNvSpPr>
                <a:spLocks/>
              </p:cNvSpPr>
              <p:nvPr/>
            </p:nvSpPr>
            <p:spPr bwMode="auto">
              <a:xfrm>
                <a:off x="3660" y="1069"/>
                <a:ext cx="19" cy="15"/>
              </a:xfrm>
              <a:custGeom>
                <a:avLst/>
                <a:gdLst>
                  <a:gd name="T0" fmla="*/ 1 w 11"/>
                  <a:gd name="T1" fmla="*/ 0 h 9"/>
                  <a:gd name="T2" fmla="*/ 1 w 11"/>
                  <a:gd name="T3" fmla="*/ 3 h 9"/>
                  <a:gd name="T4" fmla="*/ 0 w 11"/>
                  <a:gd name="T5" fmla="*/ 9 h 9"/>
                  <a:gd name="T6" fmla="*/ 9 w 11"/>
                  <a:gd name="T7" fmla="*/ 6 h 9"/>
                  <a:gd name="T8" fmla="*/ 11 w 11"/>
                  <a:gd name="T9" fmla="*/ 5 h 9"/>
                  <a:gd name="T10" fmla="*/ 1 w 11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1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1" y="7"/>
                      <a:pt x="0" y="9"/>
                    </a:cubicBezTo>
                    <a:cubicBezTo>
                      <a:pt x="3" y="9"/>
                      <a:pt x="6" y="8"/>
                      <a:pt x="9" y="6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8" y="3"/>
                      <a:pt x="5" y="1"/>
                      <a:pt x="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538"/>
              <p:cNvSpPr>
                <a:spLocks/>
              </p:cNvSpPr>
              <p:nvPr/>
            </p:nvSpPr>
            <p:spPr bwMode="auto">
              <a:xfrm>
                <a:off x="3588" y="1129"/>
                <a:ext cx="9" cy="27"/>
              </a:xfrm>
              <a:custGeom>
                <a:avLst/>
                <a:gdLst>
                  <a:gd name="T0" fmla="*/ 0 w 5"/>
                  <a:gd name="T1" fmla="*/ 0 h 16"/>
                  <a:gd name="T2" fmla="*/ 5 w 5"/>
                  <a:gd name="T3" fmla="*/ 16 h 16"/>
                  <a:gd name="T4" fmla="*/ 3 w 5"/>
                  <a:gd name="T5" fmla="*/ 7 h 16"/>
                  <a:gd name="T6" fmla="*/ 0 w 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0" y="0"/>
                    </a:moveTo>
                    <a:cubicBezTo>
                      <a:pt x="0" y="6"/>
                      <a:pt x="2" y="11"/>
                      <a:pt x="5" y="16"/>
                    </a:cubicBezTo>
                    <a:cubicBezTo>
                      <a:pt x="5" y="13"/>
                      <a:pt x="4" y="10"/>
                      <a:pt x="3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539"/>
              <p:cNvSpPr>
                <a:spLocks/>
              </p:cNvSpPr>
              <p:nvPr/>
            </p:nvSpPr>
            <p:spPr bwMode="auto">
              <a:xfrm>
                <a:off x="3509" y="897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11 w 43"/>
                  <a:gd name="T3" fmla="*/ 2 h 37"/>
                  <a:gd name="T4" fmla="*/ 6 w 43"/>
                  <a:gd name="T5" fmla="*/ 28 h 37"/>
                  <a:gd name="T6" fmla="*/ 21 w 43"/>
                  <a:gd name="T7" fmla="*/ 37 h 37"/>
                  <a:gd name="T8" fmla="*/ 31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0"/>
                      <a:pt x="11" y="2"/>
                    </a:cubicBezTo>
                    <a:cubicBezTo>
                      <a:pt x="3" y="8"/>
                      <a:pt x="0" y="20"/>
                      <a:pt x="6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5" y="37"/>
                      <a:pt x="28" y="36"/>
                      <a:pt x="31" y="34"/>
                    </a:cubicBezTo>
                    <a:cubicBezTo>
                      <a:pt x="40" y="29"/>
                      <a:pt x="43" y="17"/>
                      <a:pt x="37" y="8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540"/>
              <p:cNvSpPr>
                <a:spLocks/>
              </p:cNvSpPr>
              <p:nvPr/>
            </p:nvSpPr>
            <p:spPr bwMode="auto">
              <a:xfrm>
                <a:off x="3770" y="1047"/>
                <a:ext cx="78" cy="75"/>
              </a:xfrm>
              <a:custGeom>
                <a:avLst/>
                <a:gdLst>
                  <a:gd name="T0" fmla="*/ 41 w 46"/>
                  <a:gd name="T1" fmla="*/ 0 h 44"/>
                  <a:gd name="T2" fmla="*/ 30 w 46"/>
                  <a:gd name="T3" fmla="*/ 4 h 44"/>
                  <a:gd name="T4" fmla="*/ 27 w 46"/>
                  <a:gd name="T5" fmla="*/ 5 h 44"/>
                  <a:gd name="T6" fmla="*/ 16 w 46"/>
                  <a:gd name="T7" fmla="*/ 2 h 44"/>
                  <a:gd name="T8" fmla="*/ 8 w 46"/>
                  <a:gd name="T9" fmla="*/ 39 h 44"/>
                  <a:gd name="T10" fmla="*/ 12 w 46"/>
                  <a:gd name="T11" fmla="*/ 44 h 44"/>
                  <a:gd name="T12" fmla="*/ 12 w 46"/>
                  <a:gd name="T13" fmla="*/ 35 h 44"/>
                  <a:gd name="T14" fmla="*/ 46 w 46"/>
                  <a:gd name="T15" fmla="*/ 3 h 44"/>
                  <a:gd name="T16" fmla="*/ 46 w 46"/>
                  <a:gd name="T17" fmla="*/ 3 h 44"/>
                  <a:gd name="T18" fmla="*/ 41 w 46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4">
                    <a:moveTo>
                      <a:pt x="41" y="0"/>
                    </a:moveTo>
                    <a:cubicBezTo>
                      <a:pt x="38" y="2"/>
                      <a:pt x="34" y="4"/>
                      <a:pt x="30" y="4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3" y="5"/>
                      <a:pt x="19" y="4"/>
                      <a:pt x="16" y="2"/>
                    </a:cubicBezTo>
                    <a:cubicBezTo>
                      <a:pt x="4" y="10"/>
                      <a:pt x="0" y="26"/>
                      <a:pt x="8" y="39"/>
                    </a:cubicBezTo>
                    <a:cubicBezTo>
                      <a:pt x="9" y="40"/>
                      <a:pt x="10" y="42"/>
                      <a:pt x="12" y="44"/>
                    </a:cubicBezTo>
                    <a:cubicBezTo>
                      <a:pt x="12" y="41"/>
                      <a:pt x="11" y="38"/>
                      <a:pt x="12" y="35"/>
                    </a:cubicBezTo>
                    <a:cubicBezTo>
                      <a:pt x="13" y="17"/>
                      <a:pt x="28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5" y="2"/>
                      <a:pt x="43" y="1"/>
                      <a:pt x="4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541"/>
              <p:cNvSpPr>
                <a:spLocks/>
              </p:cNvSpPr>
              <p:nvPr/>
            </p:nvSpPr>
            <p:spPr bwMode="auto">
              <a:xfrm>
                <a:off x="3797" y="1043"/>
                <a:ext cx="43" cy="12"/>
              </a:xfrm>
              <a:custGeom>
                <a:avLst/>
                <a:gdLst>
                  <a:gd name="T0" fmla="*/ 14 w 25"/>
                  <a:gd name="T1" fmla="*/ 0 h 7"/>
                  <a:gd name="T2" fmla="*/ 0 w 25"/>
                  <a:gd name="T3" fmla="*/ 4 h 7"/>
                  <a:gd name="T4" fmla="*/ 0 w 25"/>
                  <a:gd name="T5" fmla="*/ 4 h 7"/>
                  <a:gd name="T6" fmla="*/ 11 w 25"/>
                  <a:gd name="T7" fmla="*/ 7 h 7"/>
                  <a:gd name="T8" fmla="*/ 14 w 25"/>
                  <a:gd name="T9" fmla="*/ 6 h 7"/>
                  <a:gd name="T10" fmla="*/ 25 w 25"/>
                  <a:gd name="T11" fmla="*/ 2 h 7"/>
                  <a:gd name="T12" fmla="*/ 14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14" y="0"/>
                    </a:moveTo>
                    <a:cubicBezTo>
                      <a:pt x="9" y="0"/>
                      <a:pt x="5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6"/>
                      <a:pt x="7" y="7"/>
                      <a:pt x="11" y="7"/>
                    </a:cubicBezTo>
                    <a:cubicBezTo>
                      <a:pt x="12" y="7"/>
                      <a:pt x="13" y="7"/>
                      <a:pt x="14" y="6"/>
                    </a:cubicBezTo>
                    <a:cubicBezTo>
                      <a:pt x="18" y="6"/>
                      <a:pt x="22" y="4"/>
                      <a:pt x="25" y="2"/>
                    </a:cubicBezTo>
                    <a:cubicBezTo>
                      <a:pt x="22" y="1"/>
                      <a:pt x="18" y="0"/>
                      <a:pt x="14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542"/>
              <p:cNvSpPr>
                <a:spLocks/>
              </p:cNvSpPr>
              <p:nvPr/>
            </p:nvSpPr>
            <p:spPr bwMode="auto">
              <a:xfrm>
                <a:off x="3422" y="1107"/>
                <a:ext cx="84" cy="94"/>
              </a:xfrm>
              <a:custGeom>
                <a:avLst/>
                <a:gdLst>
                  <a:gd name="T0" fmla="*/ 22 w 49"/>
                  <a:gd name="T1" fmla="*/ 0 h 55"/>
                  <a:gd name="T2" fmla="*/ 7 w 49"/>
                  <a:gd name="T3" fmla="*/ 5 h 55"/>
                  <a:gd name="T4" fmla="*/ 1 w 49"/>
                  <a:gd name="T5" fmla="*/ 10 h 55"/>
                  <a:gd name="T6" fmla="*/ 3 w 49"/>
                  <a:gd name="T7" fmla="*/ 15 h 55"/>
                  <a:gd name="T8" fmla="*/ 0 w 49"/>
                  <a:gd name="T9" fmla="*/ 44 h 55"/>
                  <a:gd name="T10" fmla="*/ 22 w 49"/>
                  <a:gd name="T11" fmla="*/ 55 h 55"/>
                  <a:gd name="T12" fmla="*/ 36 w 49"/>
                  <a:gd name="T13" fmla="*/ 51 h 55"/>
                  <a:gd name="T14" fmla="*/ 43 w 49"/>
                  <a:gd name="T15" fmla="*/ 44 h 55"/>
                  <a:gd name="T16" fmla="*/ 49 w 49"/>
                  <a:gd name="T17" fmla="*/ 28 h 55"/>
                  <a:gd name="T18" fmla="*/ 49 w 49"/>
                  <a:gd name="T19" fmla="*/ 25 h 55"/>
                  <a:gd name="T20" fmla="*/ 45 w 49"/>
                  <a:gd name="T21" fmla="*/ 13 h 55"/>
                  <a:gd name="T22" fmla="*/ 22 w 49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55">
                    <a:moveTo>
                      <a:pt x="22" y="0"/>
                    </a:moveTo>
                    <a:cubicBezTo>
                      <a:pt x="17" y="0"/>
                      <a:pt x="12" y="2"/>
                      <a:pt x="7" y="5"/>
                    </a:cubicBezTo>
                    <a:cubicBezTo>
                      <a:pt x="5" y="6"/>
                      <a:pt x="3" y="8"/>
                      <a:pt x="1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6" y="25"/>
                      <a:pt x="5" y="35"/>
                      <a:pt x="0" y="44"/>
                    </a:cubicBezTo>
                    <a:cubicBezTo>
                      <a:pt x="5" y="51"/>
                      <a:pt x="13" y="55"/>
                      <a:pt x="22" y="55"/>
                    </a:cubicBezTo>
                    <a:cubicBezTo>
                      <a:pt x="27" y="55"/>
                      <a:pt x="32" y="54"/>
                      <a:pt x="36" y="51"/>
                    </a:cubicBezTo>
                    <a:cubicBezTo>
                      <a:pt x="39" y="49"/>
                      <a:pt x="42" y="47"/>
                      <a:pt x="43" y="44"/>
                    </a:cubicBezTo>
                    <a:cubicBezTo>
                      <a:pt x="42" y="38"/>
                      <a:pt x="44" y="32"/>
                      <a:pt x="49" y="28"/>
                    </a:cubicBezTo>
                    <a:cubicBezTo>
                      <a:pt x="49" y="27"/>
                      <a:pt x="49" y="26"/>
                      <a:pt x="49" y="25"/>
                    </a:cubicBezTo>
                    <a:cubicBezTo>
                      <a:pt x="48" y="21"/>
                      <a:pt x="47" y="17"/>
                      <a:pt x="45" y="13"/>
                    </a:cubicBezTo>
                    <a:cubicBezTo>
                      <a:pt x="40" y="5"/>
                      <a:pt x="31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543"/>
              <p:cNvSpPr>
                <a:spLocks/>
              </p:cNvSpPr>
              <p:nvPr/>
            </p:nvSpPr>
            <p:spPr bwMode="auto">
              <a:xfrm>
                <a:off x="3408" y="1124"/>
                <a:ext cx="24" cy="58"/>
              </a:xfrm>
              <a:custGeom>
                <a:avLst/>
                <a:gdLst>
                  <a:gd name="T0" fmla="*/ 9 w 14"/>
                  <a:gd name="T1" fmla="*/ 0 h 34"/>
                  <a:gd name="T2" fmla="*/ 6 w 14"/>
                  <a:gd name="T3" fmla="*/ 32 h 34"/>
                  <a:gd name="T4" fmla="*/ 8 w 14"/>
                  <a:gd name="T5" fmla="*/ 34 h 34"/>
                  <a:gd name="T6" fmla="*/ 11 w 14"/>
                  <a:gd name="T7" fmla="*/ 5 h 34"/>
                  <a:gd name="T8" fmla="*/ 9 w 14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4">
                    <a:moveTo>
                      <a:pt x="9" y="0"/>
                    </a:moveTo>
                    <a:cubicBezTo>
                      <a:pt x="1" y="9"/>
                      <a:pt x="0" y="22"/>
                      <a:pt x="6" y="32"/>
                    </a:cubicBezTo>
                    <a:cubicBezTo>
                      <a:pt x="7" y="33"/>
                      <a:pt x="7" y="33"/>
                      <a:pt x="8" y="34"/>
                    </a:cubicBezTo>
                    <a:cubicBezTo>
                      <a:pt x="13" y="25"/>
                      <a:pt x="14" y="15"/>
                      <a:pt x="11" y="5"/>
                    </a:cubicBezTo>
                    <a:cubicBezTo>
                      <a:pt x="10" y="3"/>
                      <a:pt x="10" y="1"/>
                      <a:pt x="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544"/>
              <p:cNvSpPr>
                <a:spLocks/>
              </p:cNvSpPr>
              <p:nvPr/>
            </p:nvSpPr>
            <p:spPr bwMode="auto">
              <a:xfrm>
                <a:off x="3506" y="1150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2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545"/>
              <p:cNvSpPr>
                <a:spLocks/>
              </p:cNvSpPr>
              <p:nvPr/>
            </p:nvSpPr>
            <p:spPr bwMode="auto">
              <a:xfrm>
                <a:off x="3665" y="918"/>
                <a:ext cx="50" cy="45"/>
              </a:xfrm>
              <a:custGeom>
                <a:avLst/>
                <a:gdLst>
                  <a:gd name="T0" fmla="*/ 18 w 29"/>
                  <a:gd name="T1" fmla="*/ 0 h 26"/>
                  <a:gd name="T2" fmla="*/ 10 w 29"/>
                  <a:gd name="T3" fmla="*/ 1 h 26"/>
                  <a:gd name="T4" fmla="*/ 8 w 29"/>
                  <a:gd name="T5" fmla="*/ 2 h 26"/>
                  <a:gd name="T6" fmla="*/ 4 w 29"/>
                  <a:gd name="T7" fmla="*/ 20 h 26"/>
                  <a:gd name="T8" fmla="*/ 15 w 29"/>
                  <a:gd name="T9" fmla="*/ 26 h 26"/>
                  <a:gd name="T10" fmla="*/ 22 w 29"/>
                  <a:gd name="T11" fmla="*/ 24 h 26"/>
                  <a:gd name="T12" fmla="*/ 23 w 29"/>
                  <a:gd name="T13" fmla="*/ 23 h 26"/>
                  <a:gd name="T14" fmla="*/ 28 w 29"/>
                  <a:gd name="T15" fmla="*/ 16 h 26"/>
                  <a:gd name="T16" fmla="*/ 26 w 29"/>
                  <a:gd name="T17" fmla="*/ 6 h 26"/>
                  <a:gd name="T18" fmla="*/ 18 w 29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6">
                    <a:moveTo>
                      <a:pt x="18" y="0"/>
                    </a:moveTo>
                    <a:cubicBezTo>
                      <a:pt x="15" y="0"/>
                      <a:pt x="12" y="1"/>
                      <a:pt x="10" y="1"/>
                    </a:cubicBezTo>
                    <a:cubicBezTo>
                      <a:pt x="9" y="1"/>
                      <a:pt x="8" y="1"/>
                      <a:pt x="8" y="2"/>
                    </a:cubicBezTo>
                    <a:cubicBezTo>
                      <a:pt x="2" y="6"/>
                      <a:pt x="0" y="14"/>
                      <a:pt x="4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20" y="26"/>
                      <a:pt x="22" y="24"/>
                    </a:cubicBezTo>
                    <a:cubicBezTo>
                      <a:pt x="22" y="24"/>
                      <a:pt x="23" y="24"/>
                      <a:pt x="23" y="23"/>
                    </a:cubicBezTo>
                    <a:cubicBezTo>
                      <a:pt x="24" y="20"/>
                      <a:pt x="26" y="18"/>
                      <a:pt x="28" y="16"/>
                    </a:cubicBezTo>
                    <a:cubicBezTo>
                      <a:pt x="29" y="13"/>
                      <a:pt x="28" y="9"/>
                      <a:pt x="26" y="6"/>
                    </a:cubicBezTo>
                    <a:cubicBezTo>
                      <a:pt x="24" y="3"/>
                      <a:pt x="21" y="1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46"/>
              <p:cNvSpPr>
                <a:spLocks/>
              </p:cNvSpPr>
              <p:nvPr/>
            </p:nvSpPr>
            <p:spPr bwMode="auto">
              <a:xfrm>
                <a:off x="3682" y="918"/>
                <a:ext cx="14" cy="2"/>
              </a:xfrm>
              <a:custGeom>
                <a:avLst/>
                <a:gdLst>
                  <a:gd name="T0" fmla="*/ 5 w 8"/>
                  <a:gd name="T1" fmla="*/ 0 h 1"/>
                  <a:gd name="T2" fmla="*/ 0 w 8"/>
                  <a:gd name="T3" fmla="*/ 1 h 1"/>
                  <a:gd name="T4" fmla="*/ 8 w 8"/>
                  <a:gd name="T5" fmla="*/ 0 h 1"/>
                  <a:gd name="T6" fmla="*/ 5 w 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547"/>
              <p:cNvSpPr>
                <a:spLocks/>
              </p:cNvSpPr>
              <p:nvPr/>
            </p:nvSpPr>
            <p:spPr bwMode="auto">
              <a:xfrm>
                <a:off x="3427" y="999"/>
                <a:ext cx="21" cy="24"/>
              </a:xfrm>
              <a:custGeom>
                <a:avLst/>
                <a:gdLst>
                  <a:gd name="T0" fmla="*/ 8 w 12"/>
                  <a:gd name="T1" fmla="*/ 0 h 14"/>
                  <a:gd name="T2" fmla="*/ 5 w 12"/>
                  <a:gd name="T3" fmla="*/ 1 h 14"/>
                  <a:gd name="T4" fmla="*/ 2 w 12"/>
                  <a:gd name="T5" fmla="*/ 11 h 14"/>
                  <a:gd name="T6" fmla="*/ 6 w 12"/>
                  <a:gd name="T7" fmla="*/ 14 h 14"/>
                  <a:gd name="T8" fmla="*/ 12 w 12"/>
                  <a:gd name="T9" fmla="*/ 1 h 14"/>
                  <a:gd name="T10" fmla="*/ 11 w 12"/>
                  <a:gd name="T11" fmla="*/ 0 h 14"/>
                  <a:gd name="T12" fmla="*/ 8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7" y="0"/>
                      <a:pt x="6" y="0"/>
                      <a:pt x="5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2"/>
                      <a:pt x="5" y="13"/>
                      <a:pt x="6" y="14"/>
                    </a:cubicBezTo>
                    <a:cubicBezTo>
                      <a:pt x="7" y="9"/>
                      <a:pt x="9" y="5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548"/>
              <p:cNvSpPr>
                <a:spLocks/>
              </p:cNvSpPr>
              <p:nvPr/>
            </p:nvSpPr>
            <p:spPr bwMode="auto">
              <a:xfrm>
                <a:off x="3437" y="1000"/>
                <a:ext cx="18" cy="23"/>
              </a:xfrm>
              <a:custGeom>
                <a:avLst/>
                <a:gdLst>
                  <a:gd name="T0" fmla="*/ 6 w 10"/>
                  <a:gd name="T1" fmla="*/ 0 h 13"/>
                  <a:gd name="T2" fmla="*/ 0 w 10"/>
                  <a:gd name="T3" fmla="*/ 13 h 13"/>
                  <a:gd name="T4" fmla="*/ 2 w 10"/>
                  <a:gd name="T5" fmla="*/ 13 h 13"/>
                  <a:gd name="T6" fmla="*/ 6 w 10"/>
                  <a:gd name="T7" fmla="*/ 12 h 13"/>
                  <a:gd name="T8" fmla="*/ 8 w 10"/>
                  <a:gd name="T9" fmla="*/ 2 h 13"/>
                  <a:gd name="T10" fmla="*/ 6 w 10"/>
                  <a:gd name="T11" fmla="*/ 0 h 13"/>
                  <a:gd name="T12" fmla="*/ 6 w 10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3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4" y="13"/>
                      <a:pt x="5" y="13"/>
                      <a:pt x="6" y="12"/>
                    </a:cubicBezTo>
                    <a:cubicBezTo>
                      <a:pt x="9" y="10"/>
                      <a:pt x="10" y="6"/>
                      <a:pt x="8" y="2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49"/>
              <p:cNvSpPr>
                <a:spLocks/>
              </p:cNvSpPr>
              <p:nvPr/>
            </p:nvSpPr>
            <p:spPr bwMode="auto">
              <a:xfrm>
                <a:off x="3446" y="999"/>
                <a:ext cx="2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50"/>
              <p:cNvSpPr>
                <a:spLocks/>
              </p:cNvSpPr>
              <p:nvPr/>
            </p:nvSpPr>
            <p:spPr bwMode="auto">
              <a:xfrm>
                <a:off x="3448" y="10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51"/>
              <p:cNvSpPr>
                <a:spLocks/>
              </p:cNvSpPr>
              <p:nvPr/>
            </p:nvSpPr>
            <p:spPr bwMode="auto">
              <a:xfrm>
                <a:off x="3836" y="1213"/>
                <a:ext cx="59" cy="64"/>
              </a:xfrm>
              <a:custGeom>
                <a:avLst/>
                <a:gdLst>
                  <a:gd name="T0" fmla="*/ 13 w 34"/>
                  <a:gd name="T1" fmla="*/ 0 h 37"/>
                  <a:gd name="T2" fmla="*/ 0 w 34"/>
                  <a:gd name="T3" fmla="*/ 32 h 37"/>
                  <a:gd name="T4" fmla="*/ 13 w 34"/>
                  <a:gd name="T5" fmla="*/ 37 h 37"/>
                  <a:gd name="T6" fmla="*/ 22 w 34"/>
                  <a:gd name="T7" fmla="*/ 34 h 37"/>
                  <a:gd name="T8" fmla="*/ 28 w 34"/>
                  <a:gd name="T9" fmla="*/ 8 h 37"/>
                  <a:gd name="T10" fmla="*/ 13 w 34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7">
                    <a:moveTo>
                      <a:pt x="13" y="0"/>
                    </a:moveTo>
                    <a:cubicBezTo>
                      <a:pt x="14" y="12"/>
                      <a:pt x="9" y="24"/>
                      <a:pt x="0" y="32"/>
                    </a:cubicBezTo>
                    <a:cubicBezTo>
                      <a:pt x="3" y="35"/>
                      <a:pt x="8" y="37"/>
                      <a:pt x="13" y="37"/>
                    </a:cubicBezTo>
                    <a:cubicBezTo>
                      <a:pt x="16" y="37"/>
                      <a:pt x="19" y="36"/>
                      <a:pt x="22" y="34"/>
                    </a:cubicBezTo>
                    <a:cubicBezTo>
                      <a:pt x="31" y="29"/>
                      <a:pt x="34" y="17"/>
                      <a:pt x="28" y="8"/>
                    </a:cubicBezTo>
                    <a:cubicBezTo>
                      <a:pt x="25" y="3"/>
                      <a:pt x="19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52"/>
              <p:cNvSpPr>
                <a:spLocks/>
              </p:cNvSpPr>
              <p:nvPr/>
            </p:nvSpPr>
            <p:spPr bwMode="auto">
              <a:xfrm>
                <a:off x="3821" y="1213"/>
                <a:ext cx="39" cy="55"/>
              </a:xfrm>
              <a:custGeom>
                <a:avLst/>
                <a:gdLst>
                  <a:gd name="T0" fmla="*/ 21 w 23"/>
                  <a:gd name="T1" fmla="*/ 0 h 32"/>
                  <a:gd name="T2" fmla="*/ 12 w 23"/>
                  <a:gd name="T3" fmla="*/ 2 h 32"/>
                  <a:gd name="T4" fmla="*/ 6 w 23"/>
                  <a:gd name="T5" fmla="*/ 28 h 32"/>
                  <a:gd name="T6" fmla="*/ 9 w 23"/>
                  <a:gd name="T7" fmla="*/ 32 h 32"/>
                  <a:gd name="T8" fmla="*/ 22 w 23"/>
                  <a:gd name="T9" fmla="*/ 0 h 32"/>
                  <a:gd name="T10" fmla="*/ 21 w 2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2">
                    <a:moveTo>
                      <a:pt x="21" y="0"/>
                    </a:moveTo>
                    <a:cubicBezTo>
                      <a:pt x="18" y="0"/>
                      <a:pt x="15" y="0"/>
                      <a:pt x="12" y="2"/>
                    </a:cubicBezTo>
                    <a:cubicBezTo>
                      <a:pt x="3" y="8"/>
                      <a:pt x="0" y="19"/>
                      <a:pt x="6" y="28"/>
                    </a:cubicBezTo>
                    <a:cubicBezTo>
                      <a:pt x="7" y="30"/>
                      <a:pt x="8" y="31"/>
                      <a:pt x="9" y="32"/>
                    </a:cubicBezTo>
                    <a:cubicBezTo>
                      <a:pt x="18" y="24"/>
                      <a:pt x="23" y="12"/>
                      <a:pt x="22" y="0"/>
                    </a:cubicBezTo>
                    <a:cubicBezTo>
                      <a:pt x="22" y="0"/>
                      <a:pt x="22" y="0"/>
                      <a:pt x="21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53"/>
              <p:cNvSpPr>
                <a:spLocks/>
              </p:cNvSpPr>
              <p:nvPr/>
            </p:nvSpPr>
            <p:spPr bwMode="auto">
              <a:xfrm>
                <a:off x="3402" y="1659"/>
                <a:ext cx="83" cy="46"/>
              </a:xfrm>
              <a:custGeom>
                <a:avLst/>
                <a:gdLst>
                  <a:gd name="T0" fmla="*/ 48 w 49"/>
                  <a:gd name="T1" fmla="*/ 0 h 27"/>
                  <a:gd name="T2" fmla="*/ 30 w 49"/>
                  <a:gd name="T3" fmla="*/ 4 h 27"/>
                  <a:gd name="T4" fmla="*/ 19 w 49"/>
                  <a:gd name="T5" fmla="*/ 2 h 27"/>
                  <a:gd name="T6" fmla="*/ 0 w 49"/>
                  <a:gd name="T7" fmla="*/ 13 h 27"/>
                  <a:gd name="T8" fmla="*/ 7 w 49"/>
                  <a:gd name="T9" fmla="*/ 21 h 27"/>
                  <a:gd name="T10" fmla="*/ 23 w 49"/>
                  <a:gd name="T11" fmla="*/ 27 h 27"/>
                  <a:gd name="T12" fmla="*/ 43 w 49"/>
                  <a:gd name="T13" fmla="*/ 17 h 27"/>
                  <a:gd name="T14" fmla="*/ 48 w 49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7">
                    <a:moveTo>
                      <a:pt x="48" y="0"/>
                    </a:moveTo>
                    <a:cubicBezTo>
                      <a:pt x="43" y="3"/>
                      <a:pt x="37" y="4"/>
                      <a:pt x="30" y="4"/>
                    </a:cubicBezTo>
                    <a:cubicBezTo>
                      <a:pt x="27" y="4"/>
                      <a:pt x="23" y="3"/>
                      <a:pt x="19" y="2"/>
                    </a:cubicBezTo>
                    <a:cubicBezTo>
                      <a:pt x="14" y="8"/>
                      <a:pt x="7" y="12"/>
                      <a:pt x="0" y="13"/>
                    </a:cubicBezTo>
                    <a:cubicBezTo>
                      <a:pt x="1" y="16"/>
                      <a:pt x="4" y="19"/>
                      <a:pt x="7" y="21"/>
                    </a:cubicBezTo>
                    <a:cubicBezTo>
                      <a:pt x="12" y="25"/>
                      <a:pt x="17" y="27"/>
                      <a:pt x="23" y="27"/>
                    </a:cubicBezTo>
                    <a:cubicBezTo>
                      <a:pt x="30" y="27"/>
                      <a:pt x="38" y="23"/>
                      <a:pt x="43" y="17"/>
                    </a:cubicBezTo>
                    <a:cubicBezTo>
                      <a:pt x="47" y="12"/>
                      <a:pt x="49" y="6"/>
                      <a:pt x="4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54"/>
              <p:cNvSpPr>
                <a:spLocks/>
              </p:cNvSpPr>
              <p:nvPr/>
            </p:nvSpPr>
            <p:spPr bwMode="auto">
              <a:xfrm>
                <a:off x="3434" y="1621"/>
                <a:ext cx="50" cy="45"/>
              </a:xfrm>
              <a:custGeom>
                <a:avLst/>
                <a:gdLst>
                  <a:gd name="T0" fmla="*/ 8 w 29"/>
                  <a:gd name="T1" fmla="*/ 0 h 26"/>
                  <a:gd name="T2" fmla="*/ 8 w 29"/>
                  <a:gd name="T3" fmla="*/ 1 h 26"/>
                  <a:gd name="T4" fmla="*/ 0 w 29"/>
                  <a:gd name="T5" fmla="*/ 24 h 26"/>
                  <a:gd name="T6" fmla="*/ 11 w 29"/>
                  <a:gd name="T7" fmla="*/ 26 h 26"/>
                  <a:gd name="T8" fmla="*/ 29 w 29"/>
                  <a:gd name="T9" fmla="*/ 22 h 26"/>
                  <a:gd name="T10" fmla="*/ 22 w 29"/>
                  <a:gd name="T11" fmla="*/ 5 h 26"/>
                  <a:gd name="T12" fmla="*/ 8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8" y="0"/>
                    </a:moveTo>
                    <a:cubicBezTo>
                      <a:pt x="8" y="0"/>
                      <a:pt x="8" y="0"/>
                      <a:pt x="8" y="1"/>
                    </a:cubicBezTo>
                    <a:cubicBezTo>
                      <a:pt x="9" y="10"/>
                      <a:pt x="6" y="18"/>
                      <a:pt x="0" y="24"/>
                    </a:cubicBezTo>
                    <a:cubicBezTo>
                      <a:pt x="4" y="25"/>
                      <a:pt x="8" y="26"/>
                      <a:pt x="11" y="26"/>
                    </a:cubicBezTo>
                    <a:cubicBezTo>
                      <a:pt x="18" y="26"/>
                      <a:pt x="24" y="25"/>
                      <a:pt x="29" y="22"/>
                    </a:cubicBezTo>
                    <a:cubicBezTo>
                      <a:pt x="29" y="15"/>
                      <a:pt x="27" y="9"/>
                      <a:pt x="22" y="5"/>
                    </a:cubicBezTo>
                    <a:cubicBezTo>
                      <a:pt x="17" y="4"/>
                      <a:pt x="12" y="3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55"/>
              <p:cNvSpPr>
                <a:spLocks/>
              </p:cNvSpPr>
              <p:nvPr/>
            </p:nvSpPr>
            <p:spPr bwMode="auto">
              <a:xfrm>
                <a:off x="3395" y="1642"/>
                <a:ext cx="39" cy="39"/>
              </a:xfrm>
              <a:custGeom>
                <a:avLst/>
                <a:gdLst>
                  <a:gd name="T0" fmla="*/ 4 w 23"/>
                  <a:gd name="T1" fmla="*/ 0 h 23"/>
                  <a:gd name="T2" fmla="*/ 4 w 23"/>
                  <a:gd name="T3" fmla="*/ 23 h 23"/>
                  <a:gd name="T4" fmla="*/ 23 w 23"/>
                  <a:gd name="T5" fmla="*/ 12 h 23"/>
                  <a:gd name="T6" fmla="*/ 4 w 23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3">
                    <a:moveTo>
                      <a:pt x="4" y="0"/>
                    </a:moveTo>
                    <a:cubicBezTo>
                      <a:pt x="0" y="7"/>
                      <a:pt x="0" y="16"/>
                      <a:pt x="4" y="23"/>
                    </a:cubicBezTo>
                    <a:cubicBezTo>
                      <a:pt x="11" y="22"/>
                      <a:pt x="18" y="18"/>
                      <a:pt x="23" y="12"/>
                    </a:cubicBezTo>
                    <a:cubicBezTo>
                      <a:pt x="16" y="10"/>
                      <a:pt x="9" y="6"/>
                      <a:pt x="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56"/>
              <p:cNvSpPr>
                <a:spLocks/>
              </p:cNvSpPr>
              <p:nvPr/>
            </p:nvSpPr>
            <p:spPr bwMode="auto">
              <a:xfrm>
                <a:off x="3402" y="1616"/>
                <a:ext cx="47" cy="47"/>
              </a:xfrm>
              <a:custGeom>
                <a:avLst/>
                <a:gdLst>
                  <a:gd name="T0" fmla="*/ 23 w 28"/>
                  <a:gd name="T1" fmla="*/ 0 h 27"/>
                  <a:gd name="T2" fmla="*/ 2 w 28"/>
                  <a:gd name="T3" fmla="*/ 10 h 27"/>
                  <a:gd name="T4" fmla="*/ 0 w 28"/>
                  <a:gd name="T5" fmla="*/ 15 h 27"/>
                  <a:gd name="T6" fmla="*/ 19 w 28"/>
                  <a:gd name="T7" fmla="*/ 27 h 27"/>
                  <a:gd name="T8" fmla="*/ 27 w 28"/>
                  <a:gd name="T9" fmla="*/ 4 h 27"/>
                  <a:gd name="T10" fmla="*/ 27 w 28"/>
                  <a:gd name="T11" fmla="*/ 3 h 27"/>
                  <a:gd name="T12" fmla="*/ 24 w 28"/>
                  <a:gd name="T13" fmla="*/ 0 h 27"/>
                  <a:gd name="T14" fmla="*/ 23 w 28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7">
                    <a:moveTo>
                      <a:pt x="23" y="0"/>
                    </a:moveTo>
                    <a:cubicBezTo>
                      <a:pt x="15" y="0"/>
                      <a:pt x="7" y="4"/>
                      <a:pt x="2" y="10"/>
                    </a:cubicBezTo>
                    <a:cubicBezTo>
                      <a:pt x="1" y="11"/>
                      <a:pt x="0" y="13"/>
                      <a:pt x="0" y="15"/>
                    </a:cubicBezTo>
                    <a:cubicBezTo>
                      <a:pt x="5" y="21"/>
                      <a:pt x="12" y="25"/>
                      <a:pt x="19" y="27"/>
                    </a:cubicBezTo>
                    <a:cubicBezTo>
                      <a:pt x="25" y="21"/>
                      <a:pt x="28" y="13"/>
                      <a:pt x="27" y="4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6" y="2"/>
                      <a:pt x="25" y="1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57"/>
              <p:cNvSpPr>
                <a:spLocks/>
              </p:cNvSpPr>
              <p:nvPr/>
            </p:nvSpPr>
            <p:spPr bwMode="auto">
              <a:xfrm>
                <a:off x="3235" y="1654"/>
                <a:ext cx="59" cy="55"/>
              </a:xfrm>
              <a:custGeom>
                <a:avLst/>
                <a:gdLst>
                  <a:gd name="T0" fmla="*/ 16 w 34"/>
                  <a:gd name="T1" fmla="*/ 0 h 32"/>
                  <a:gd name="T2" fmla="*/ 4 w 34"/>
                  <a:gd name="T3" fmla="*/ 6 h 32"/>
                  <a:gd name="T4" fmla="*/ 1 w 34"/>
                  <a:gd name="T5" fmla="*/ 17 h 32"/>
                  <a:gd name="T6" fmla="*/ 13 w 34"/>
                  <a:gd name="T7" fmla="*/ 26 h 32"/>
                  <a:gd name="T8" fmla="*/ 16 w 34"/>
                  <a:gd name="T9" fmla="*/ 32 h 32"/>
                  <a:gd name="T10" fmla="*/ 16 w 34"/>
                  <a:gd name="T11" fmla="*/ 32 h 32"/>
                  <a:gd name="T12" fmla="*/ 28 w 34"/>
                  <a:gd name="T13" fmla="*/ 26 h 32"/>
                  <a:gd name="T14" fmla="*/ 26 w 34"/>
                  <a:gd name="T15" fmla="*/ 4 h 32"/>
                  <a:gd name="T16" fmla="*/ 16 w 34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2">
                    <a:moveTo>
                      <a:pt x="16" y="0"/>
                    </a:moveTo>
                    <a:cubicBezTo>
                      <a:pt x="12" y="0"/>
                      <a:pt x="7" y="3"/>
                      <a:pt x="4" y="6"/>
                    </a:cubicBezTo>
                    <a:cubicBezTo>
                      <a:pt x="1" y="10"/>
                      <a:pt x="0" y="13"/>
                      <a:pt x="1" y="17"/>
                    </a:cubicBezTo>
                    <a:cubicBezTo>
                      <a:pt x="6" y="18"/>
                      <a:pt x="10" y="22"/>
                      <a:pt x="13" y="26"/>
                    </a:cubicBezTo>
                    <a:cubicBezTo>
                      <a:pt x="15" y="28"/>
                      <a:pt x="15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2"/>
                      <a:pt x="25" y="30"/>
                      <a:pt x="28" y="26"/>
                    </a:cubicBezTo>
                    <a:cubicBezTo>
                      <a:pt x="34" y="19"/>
                      <a:pt x="33" y="9"/>
                      <a:pt x="26" y="4"/>
                    </a:cubicBezTo>
                    <a:cubicBezTo>
                      <a:pt x="23" y="2"/>
                      <a:pt x="20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58"/>
              <p:cNvSpPr>
                <a:spLocks/>
              </p:cNvSpPr>
              <p:nvPr/>
            </p:nvSpPr>
            <p:spPr bwMode="auto">
              <a:xfrm>
                <a:off x="3237" y="1683"/>
                <a:ext cx="26" cy="26"/>
              </a:xfrm>
              <a:custGeom>
                <a:avLst/>
                <a:gdLst>
                  <a:gd name="T0" fmla="*/ 0 w 15"/>
                  <a:gd name="T1" fmla="*/ 0 h 15"/>
                  <a:gd name="T2" fmla="*/ 6 w 15"/>
                  <a:gd name="T3" fmla="*/ 11 h 15"/>
                  <a:gd name="T4" fmla="*/ 15 w 15"/>
                  <a:gd name="T5" fmla="*/ 15 h 15"/>
                  <a:gd name="T6" fmla="*/ 12 w 15"/>
                  <a:gd name="T7" fmla="*/ 9 h 15"/>
                  <a:gd name="T8" fmla="*/ 0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cubicBezTo>
                      <a:pt x="0" y="4"/>
                      <a:pt x="2" y="9"/>
                      <a:pt x="6" y="11"/>
                    </a:cubicBezTo>
                    <a:cubicBezTo>
                      <a:pt x="8" y="14"/>
                      <a:pt x="12" y="15"/>
                      <a:pt x="15" y="15"/>
                    </a:cubicBezTo>
                    <a:cubicBezTo>
                      <a:pt x="14" y="13"/>
                      <a:pt x="14" y="11"/>
                      <a:pt x="12" y="9"/>
                    </a:cubicBezTo>
                    <a:cubicBezTo>
                      <a:pt x="9" y="5"/>
                      <a:pt x="5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59"/>
              <p:cNvSpPr>
                <a:spLocks/>
              </p:cNvSpPr>
              <p:nvPr/>
            </p:nvSpPr>
            <p:spPr bwMode="auto">
              <a:xfrm>
                <a:off x="3261" y="1438"/>
                <a:ext cx="105" cy="116"/>
              </a:xfrm>
              <a:custGeom>
                <a:avLst/>
                <a:gdLst>
                  <a:gd name="T0" fmla="*/ 24 w 61"/>
                  <a:gd name="T1" fmla="*/ 0 h 68"/>
                  <a:gd name="T2" fmla="*/ 4 w 61"/>
                  <a:gd name="T3" fmla="*/ 34 h 68"/>
                  <a:gd name="T4" fmla="*/ 0 w 61"/>
                  <a:gd name="T5" fmla="*/ 60 h 68"/>
                  <a:gd name="T6" fmla="*/ 1 w 61"/>
                  <a:gd name="T7" fmla="*/ 61 h 68"/>
                  <a:gd name="T8" fmla="*/ 22 w 61"/>
                  <a:gd name="T9" fmla="*/ 68 h 68"/>
                  <a:gd name="T10" fmla="*/ 49 w 61"/>
                  <a:gd name="T11" fmla="*/ 55 h 68"/>
                  <a:gd name="T12" fmla="*/ 43 w 61"/>
                  <a:gd name="T13" fmla="*/ 7 h 68"/>
                  <a:gd name="T14" fmla="*/ 24 w 6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8">
                    <a:moveTo>
                      <a:pt x="24" y="0"/>
                    </a:moveTo>
                    <a:cubicBezTo>
                      <a:pt x="20" y="13"/>
                      <a:pt x="13" y="24"/>
                      <a:pt x="4" y="34"/>
                    </a:cubicBezTo>
                    <a:cubicBezTo>
                      <a:pt x="10" y="42"/>
                      <a:pt x="9" y="54"/>
                      <a:pt x="0" y="6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7" y="66"/>
                      <a:pt x="15" y="68"/>
                      <a:pt x="22" y="68"/>
                    </a:cubicBezTo>
                    <a:cubicBezTo>
                      <a:pt x="32" y="68"/>
                      <a:pt x="43" y="64"/>
                      <a:pt x="49" y="55"/>
                    </a:cubicBezTo>
                    <a:cubicBezTo>
                      <a:pt x="61" y="40"/>
                      <a:pt x="58" y="18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60"/>
              <p:cNvSpPr>
                <a:spLocks/>
              </p:cNvSpPr>
              <p:nvPr/>
            </p:nvSpPr>
            <p:spPr bwMode="auto">
              <a:xfrm>
                <a:off x="3242" y="1438"/>
                <a:ext cx="60" cy="58"/>
              </a:xfrm>
              <a:custGeom>
                <a:avLst/>
                <a:gdLst>
                  <a:gd name="T0" fmla="*/ 33 w 35"/>
                  <a:gd name="T1" fmla="*/ 0 h 34"/>
                  <a:gd name="T2" fmla="*/ 6 w 35"/>
                  <a:gd name="T3" fmla="*/ 13 h 34"/>
                  <a:gd name="T4" fmla="*/ 0 w 35"/>
                  <a:gd name="T5" fmla="*/ 27 h 34"/>
                  <a:gd name="T6" fmla="*/ 0 w 35"/>
                  <a:gd name="T7" fmla="*/ 27 h 34"/>
                  <a:gd name="T8" fmla="*/ 15 w 35"/>
                  <a:gd name="T9" fmla="*/ 34 h 34"/>
                  <a:gd name="T10" fmla="*/ 15 w 35"/>
                  <a:gd name="T11" fmla="*/ 34 h 34"/>
                  <a:gd name="T12" fmla="*/ 35 w 35"/>
                  <a:gd name="T13" fmla="*/ 0 h 34"/>
                  <a:gd name="T14" fmla="*/ 33 w 35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4">
                    <a:moveTo>
                      <a:pt x="33" y="0"/>
                    </a:moveTo>
                    <a:cubicBezTo>
                      <a:pt x="23" y="0"/>
                      <a:pt x="13" y="4"/>
                      <a:pt x="6" y="13"/>
                    </a:cubicBezTo>
                    <a:cubicBezTo>
                      <a:pt x="3" y="17"/>
                      <a:pt x="1" y="22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7"/>
                      <a:pt x="11" y="29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24" y="24"/>
                      <a:pt x="31" y="13"/>
                      <a:pt x="35" y="0"/>
                    </a:cubicBezTo>
                    <a:cubicBezTo>
                      <a:pt x="34" y="0"/>
                      <a:pt x="34" y="0"/>
                      <a:pt x="33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61"/>
              <p:cNvSpPr>
                <a:spLocks/>
              </p:cNvSpPr>
              <p:nvPr/>
            </p:nvSpPr>
            <p:spPr bwMode="auto">
              <a:xfrm>
                <a:off x="3105" y="1313"/>
                <a:ext cx="67" cy="39"/>
              </a:xfrm>
              <a:custGeom>
                <a:avLst/>
                <a:gdLst>
                  <a:gd name="T0" fmla="*/ 19 w 39"/>
                  <a:gd name="T1" fmla="*/ 0 h 23"/>
                  <a:gd name="T2" fmla="*/ 4 w 39"/>
                  <a:gd name="T3" fmla="*/ 7 h 23"/>
                  <a:gd name="T4" fmla="*/ 1 w 39"/>
                  <a:gd name="T5" fmla="*/ 23 h 23"/>
                  <a:gd name="T6" fmla="*/ 1 w 39"/>
                  <a:gd name="T7" fmla="*/ 23 h 23"/>
                  <a:gd name="T8" fmla="*/ 19 w 39"/>
                  <a:gd name="T9" fmla="*/ 16 h 23"/>
                  <a:gd name="T10" fmla="*/ 37 w 39"/>
                  <a:gd name="T11" fmla="*/ 23 h 23"/>
                  <a:gd name="T12" fmla="*/ 31 w 39"/>
                  <a:gd name="T13" fmla="*/ 4 h 23"/>
                  <a:gd name="T14" fmla="*/ 19 w 39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3">
                    <a:moveTo>
                      <a:pt x="19" y="0"/>
                    </a:moveTo>
                    <a:cubicBezTo>
                      <a:pt x="14" y="0"/>
                      <a:pt x="8" y="2"/>
                      <a:pt x="4" y="7"/>
                    </a:cubicBezTo>
                    <a:cubicBezTo>
                      <a:pt x="1" y="12"/>
                      <a:pt x="0" y="18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6" y="18"/>
                      <a:pt x="12" y="16"/>
                      <a:pt x="19" y="16"/>
                    </a:cubicBezTo>
                    <a:cubicBezTo>
                      <a:pt x="26" y="16"/>
                      <a:pt x="32" y="18"/>
                      <a:pt x="37" y="23"/>
                    </a:cubicBezTo>
                    <a:cubicBezTo>
                      <a:pt x="39" y="16"/>
                      <a:pt x="37" y="8"/>
                      <a:pt x="31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62"/>
              <p:cNvSpPr>
                <a:spLocks/>
              </p:cNvSpPr>
              <p:nvPr/>
            </p:nvSpPr>
            <p:spPr bwMode="auto">
              <a:xfrm>
                <a:off x="3107" y="1340"/>
                <a:ext cx="62" cy="36"/>
              </a:xfrm>
              <a:custGeom>
                <a:avLst/>
                <a:gdLst>
                  <a:gd name="T0" fmla="*/ 18 w 36"/>
                  <a:gd name="T1" fmla="*/ 0 h 21"/>
                  <a:gd name="T2" fmla="*/ 0 w 36"/>
                  <a:gd name="T3" fmla="*/ 7 h 21"/>
                  <a:gd name="T4" fmla="*/ 0 w 36"/>
                  <a:gd name="T5" fmla="*/ 7 h 21"/>
                  <a:gd name="T6" fmla="*/ 7 w 36"/>
                  <a:gd name="T7" fmla="*/ 17 h 21"/>
                  <a:gd name="T8" fmla="*/ 18 w 36"/>
                  <a:gd name="T9" fmla="*/ 21 h 21"/>
                  <a:gd name="T10" fmla="*/ 33 w 36"/>
                  <a:gd name="T11" fmla="*/ 14 h 21"/>
                  <a:gd name="T12" fmla="*/ 36 w 36"/>
                  <a:gd name="T13" fmla="*/ 7 h 21"/>
                  <a:gd name="T14" fmla="*/ 18 w 36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1">
                    <a:moveTo>
                      <a:pt x="18" y="0"/>
                    </a:moveTo>
                    <a:cubicBezTo>
                      <a:pt x="11" y="0"/>
                      <a:pt x="5" y="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1"/>
                      <a:pt x="3" y="15"/>
                      <a:pt x="7" y="17"/>
                    </a:cubicBezTo>
                    <a:cubicBezTo>
                      <a:pt x="10" y="20"/>
                      <a:pt x="14" y="21"/>
                      <a:pt x="18" y="21"/>
                    </a:cubicBezTo>
                    <a:cubicBezTo>
                      <a:pt x="24" y="21"/>
                      <a:pt x="29" y="19"/>
                      <a:pt x="33" y="14"/>
                    </a:cubicBezTo>
                    <a:cubicBezTo>
                      <a:pt x="34" y="12"/>
                      <a:pt x="36" y="10"/>
                      <a:pt x="36" y="7"/>
                    </a:cubicBezTo>
                    <a:cubicBezTo>
                      <a:pt x="31" y="2"/>
                      <a:pt x="25" y="0"/>
                      <a:pt x="18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563"/>
              <p:cNvSpPr>
                <a:spLocks/>
              </p:cNvSpPr>
              <p:nvPr/>
            </p:nvSpPr>
            <p:spPr bwMode="auto">
              <a:xfrm>
                <a:off x="3467" y="1364"/>
                <a:ext cx="36" cy="79"/>
              </a:xfrm>
              <a:custGeom>
                <a:avLst/>
                <a:gdLst>
                  <a:gd name="T0" fmla="*/ 6 w 21"/>
                  <a:gd name="T1" fmla="*/ 0 h 46"/>
                  <a:gd name="T2" fmla="*/ 0 w 21"/>
                  <a:gd name="T3" fmla="*/ 46 h 46"/>
                  <a:gd name="T4" fmla="*/ 12 w 21"/>
                  <a:gd name="T5" fmla="*/ 38 h 46"/>
                  <a:gd name="T6" fmla="*/ 7 w 21"/>
                  <a:gd name="T7" fmla="*/ 1 h 46"/>
                  <a:gd name="T8" fmla="*/ 6 w 21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6">
                    <a:moveTo>
                      <a:pt x="6" y="0"/>
                    </a:moveTo>
                    <a:cubicBezTo>
                      <a:pt x="17" y="14"/>
                      <a:pt x="14" y="35"/>
                      <a:pt x="0" y="46"/>
                    </a:cubicBezTo>
                    <a:cubicBezTo>
                      <a:pt x="5" y="45"/>
                      <a:pt x="9" y="42"/>
                      <a:pt x="12" y="38"/>
                    </a:cubicBezTo>
                    <a:cubicBezTo>
                      <a:pt x="21" y="26"/>
                      <a:pt x="19" y="10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564"/>
              <p:cNvSpPr>
                <a:spLocks/>
              </p:cNvSpPr>
              <p:nvPr/>
            </p:nvSpPr>
            <p:spPr bwMode="auto">
              <a:xfrm>
                <a:off x="3085" y="1544"/>
                <a:ext cx="82" cy="89"/>
              </a:xfrm>
              <a:custGeom>
                <a:avLst/>
                <a:gdLst>
                  <a:gd name="T0" fmla="*/ 17 w 48"/>
                  <a:gd name="T1" fmla="*/ 0 h 52"/>
                  <a:gd name="T2" fmla="*/ 6 w 48"/>
                  <a:gd name="T3" fmla="*/ 8 h 52"/>
                  <a:gd name="T4" fmla="*/ 1 w 48"/>
                  <a:gd name="T5" fmla="*/ 29 h 52"/>
                  <a:gd name="T6" fmla="*/ 3 w 48"/>
                  <a:gd name="T7" fmla="*/ 30 h 52"/>
                  <a:gd name="T8" fmla="*/ 19 w 48"/>
                  <a:gd name="T9" fmla="*/ 38 h 52"/>
                  <a:gd name="T10" fmla="*/ 26 w 48"/>
                  <a:gd name="T11" fmla="*/ 52 h 52"/>
                  <a:gd name="T12" fmla="*/ 28 w 48"/>
                  <a:gd name="T13" fmla="*/ 52 h 52"/>
                  <a:gd name="T14" fmla="*/ 48 w 48"/>
                  <a:gd name="T15" fmla="*/ 43 h 52"/>
                  <a:gd name="T16" fmla="*/ 16 w 48"/>
                  <a:gd name="T17" fmla="*/ 6 h 52"/>
                  <a:gd name="T18" fmla="*/ 17 w 48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52">
                    <a:moveTo>
                      <a:pt x="17" y="0"/>
                    </a:moveTo>
                    <a:cubicBezTo>
                      <a:pt x="13" y="1"/>
                      <a:pt x="9" y="4"/>
                      <a:pt x="6" y="8"/>
                    </a:cubicBezTo>
                    <a:cubicBezTo>
                      <a:pt x="1" y="14"/>
                      <a:pt x="0" y="22"/>
                      <a:pt x="1" y="29"/>
                    </a:cubicBezTo>
                    <a:cubicBezTo>
                      <a:pt x="2" y="29"/>
                      <a:pt x="2" y="30"/>
                      <a:pt x="3" y="30"/>
                    </a:cubicBezTo>
                    <a:cubicBezTo>
                      <a:pt x="9" y="31"/>
                      <a:pt x="15" y="34"/>
                      <a:pt x="19" y="38"/>
                    </a:cubicBezTo>
                    <a:cubicBezTo>
                      <a:pt x="23" y="42"/>
                      <a:pt x="25" y="47"/>
                      <a:pt x="26" y="52"/>
                    </a:cubicBezTo>
                    <a:cubicBezTo>
                      <a:pt x="26" y="52"/>
                      <a:pt x="27" y="52"/>
                      <a:pt x="28" y="52"/>
                    </a:cubicBezTo>
                    <a:cubicBezTo>
                      <a:pt x="35" y="52"/>
                      <a:pt x="43" y="49"/>
                      <a:pt x="48" y="43"/>
                    </a:cubicBezTo>
                    <a:cubicBezTo>
                      <a:pt x="31" y="39"/>
                      <a:pt x="18" y="24"/>
                      <a:pt x="16" y="6"/>
                    </a:cubicBezTo>
                    <a:cubicBezTo>
                      <a:pt x="16" y="4"/>
                      <a:pt x="16" y="2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565"/>
              <p:cNvSpPr>
                <a:spLocks/>
              </p:cNvSpPr>
              <p:nvPr/>
            </p:nvSpPr>
            <p:spPr bwMode="auto">
              <a:xfrm>
                <a:off x="3112" y="1539"/>
                <a:ext cx="74" cy="79"/>
              </a:xfrm>
              <a:custGeom>
                <a:avLst/>
                <a:gdLst>
                  <a:gd name="T0" fmla="*/ 10 w 43"/>
                  <a:gd name="T1" fmla="*/ 0 h 46"/>
                  <a:gd name="T2" fmla="*/ 1 w 43"/>
                  <a:gd name="T3" fmla="*/ 3 h 46"/>
                  <a:gd name="T4" fmla="*/ 0 w 43"/>
                  <a:gd name="T5" fmla="*/ 9 h 46"/>
                  <a:gd name="T6" fmla="*/ 32 w 43"/>
                  <a:gd name="T7" fmla="*/ 46 h 46"/>
                  <a:gd name="T8" fmla="*/ 33 w 43"/>
                  <a:gd name="T9" fmla="*/ 44 h 46"/>
                  <a:gd name="T10" fmla="*/ 29 w 43"/>
                  <a:gd name="T11" fmla="*/ 6 h 46"/>
                  <a:gd name="T12" fmla="*/ 22 w 43"/>
                  <a:gd name="T13" fmla="*/ 2 h 46"/>
                  <a:gd name="T14" fmla="*/ 10 w 43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6">
                    <a:moveTo>
                      <a:pt x="10" y="0"/>
                    </a:moveTo>
                    <a:cubicBezTo>
                      <a:pt x="7" y="1"/>
                      <a:pt x="3" y="1"/>
                      <a:pt x="1" y="3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2" y="27"/>
                      <a:pt x="15" y="42"/>
                      <a:pt x="32" y="46"/>
                    </a:cubicBezTo>
                    <a:cubicBezTo>
                      <a:pt x="32" y="45"/>
                      <a:pt x="33" y="45"/>
                      <a:pt x="33" y="44"/>
                    </a:cubicBezTo>
                    <a:cubicBezTo>
                      <a:pt x="43" y="32"/>
                      <a:pt x="41" y="15"/>
                      <a:pt x="29" y="6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8" y="2"/>
                      <a:pt x="14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566"/>
              <p:cNvSpPr>
                <a:spLocks/>
              </p:cNvSpPr>
              <p:nvPr/>
            </p:nvSpPr>
            <p:spPr bwMode="auto">
              <a:xfrm>
                <a:off x="3129" y="1539"/>
                <a:ext cx="21" cy="3"/>
              </a:xfrm>
              <a:custGeom>
                <a:avLst/>
                <a:gdLst>
                  <a:gd name="T0" fmla="*/ 2 w 12"/>
                  <a:gd name="T1" fmla="*/ 0 h 2"/>
                  <a:gd name="T2" fmla="*/ 0 w 12"/>
                  <a:gd name="T3" fmla="*/ 0 h 2"/>
                  <a:gd name="T4" fmla="*/ 12 w 12"/>
                  <a:gd name="T5" fmla="*/ 2 h 2"/>
                  <a:gd name="T6" fmla="*/ 2 w 1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1"/>
                      <a:pt x="8" y="2"/>
                      <a:pt x="12" y="2"/>
                    </a:cubicBezTo>
                    <a:cubicBezTo>
                      <a:pt x="9" y="1"/>
                      <a:pt x="5" y="0"/>
                      <a:pt x="2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567"/>
              <p:cNvSpPr>
                <a:spLocks/>
              </p:cNvSpPr>
              <p:nvPr/>
            </p:nvSpPr>
            <p:spPr bwMode="auto">
              <a:xfrm>
                <a:off x="3090" y="1596"/>
                <a:ext cx="39" cy="37"/>
              </a:xfrm>
              <a:custGeom>
                <a:avLst/>
                <a:gdLst>
                  <a:gd name="T0" fmla="*/ 0 w 23"/>
                  <a:gd name="T1" fmla="*/ 0 h 22"/>
                  <a:gd name="T2" fmla="*/ 4 w 23"/>
                  <a:gd name="T3" fmla="*/ 5 h 22"/>
                  <a:gd name="T4" fmla="*/ 7 w 23"/>
                  <a:gd name="T5" fmla="*/ 15 h 22"/>
                  <a:gd name="T6" fmla="*/ 8 w 23"/>
                  <a:gd name="T7" fmla="*/ 16 h 22"/>
                  <a:gd name="T8" fmla="*/ 23 w 23"/>
                  <a:gd name="T9" fmla="*/ 22 h 22"/>
                  <a:gd name="T10" fmla="*/ 16 w 23"/>
                  <a:gd name="T11" fmla="*/ 8 h 22"/>
                  <a:gd name="T12" fmla="*/ 0 w 23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0" y="0"/>
                    </a:moveTo>
                    <a:cubicBezTo>
                      <a:pt x="1" y="2"/>
                      <a:pt x="3" y="3"/>
                      <a:pt x="4" y="5"/>
                    </a:cubicBezTo>
                    <a:cubicBezTo>
                      <a:pt x="6" y="8"/>
                      <a:pt x="7" y="12"/>
                      <a:pt x="7" y="15"/>
                    </a:cubicBezTo>
                    <a:cubicBezTo>
                      <a:pt x="7" y="15"/>
                      <a:pt x="8" y="16"/>
                      <a:pt x="8" y="16"/>
                    </a:cubicBezTo>
                    <a:cubicBezTo>
                      <a:pt x="12" y="19"/>
                      <a:pt x="18" y="21"/>
                      <a:pt x="23" y="22"/>
                    </a:cubicBezTo>
                    <a:cubicBezTo>
                      <a:pt x="22" y="17"/>
                      <a:pt x="20" y="12"/>
                      <a:pt x="16" y="8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568"/>
              <p:cNvSpPr>
                <a:spLocks/>
              </p:cNvSpPr>
              <p:nvPr/>
            </p:nvSpPr>
            <p:spPr bwMode="auto">
              <a:xfrm>
                <a:off x="3266" y="1283"/>
                <a:ext cx="38" cy="42"/>
              </a:xfrm>
              <a:custGeom>
                <a:avLst/>
                <a:gdLst>
                  <a:gd name="T0" fmla="*/ 7 w 22"/>
                  <a:gd name="T1" fmla="*/ 0 h 24"/>
                  <a:gd name="T2" fmla="*/ 0 w 22"/>
                  <a:gd name="T3" fmla="*/ 2 h 24"/>
                  <a:gd name="T4" fmla="*/ 1 w 22"/>
                  <a:gd name="T5" fmla="*/ 5 h 24"/>
                  <a:gd name="T6" fmla="*/ 1 w 22"/>
                  <a:gd name="T7" fmla="*/ 6 h 24"/>
                  <a:gd name="T8" fmla="*/ 14 w 22"/>
                  <a:gd name="T9" fmla="*/ 24 h 24"/>
                  <a:gd name="T10" fmla="*/ 17 w 22"/>
                  <a:gd name="T11" fmla="*/ 21 h 24"/>
                  <a:gd name="T12" fmla="*/ 15 w 22"/>
                  <a:gd name="T13" fmla="*/ 3 h 24"/>
                  <a:gd name="T14" fmla="*/ 7 w 22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4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6" y="11"/>
                      <a:pt x="10" y="17"/>
                      <a:pt x="14" y="24"/>
                    </a:cubicBezTo>
                    <a:cubicBezTo>
                      <a:pt x="15" y="23"/>
                      <a:pt x="16" y="22"/>
                      <a:pt x="17" y="21"/>
                    </a:cubicBezTo>
                    <a:cubicBezTo>
                      <a:pt x="22" y="16"/>
                      <a:pt x="21" y="7"/>
                      <a:pt x="15" y="3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569"/>
              <p:cNvSpPr>
                <a:spLocks/>
              </p:cNvSpPr>
              <p:nvPr/>
            </p:nvSpPr>
            <p:spPr bwMode="auto">
              <a:xfrm>
                <a:off x="3261" y="1294"/>
                <a:ext cx="29" cy="34"/>
              </a:xfrm>
              <a:custGeom>
                <a:avLst/>
                <a:gdLst>
                  <a:gd name="T0" fmla="*/ 4 w 17"/>
                  <a:gd name="T1" fmla="*/ 0 h 20"/>
                  <a:gd name="T2" fmla="*/ 0 w 17"/>
                  <a:gd name="T3" fmla="*/ 16 h 20"/>
                  <a:gd name="T4" fmla="*/ 2 w 17"/>
                  <a:gd name="T5" fmla="*/ 18 h 20"/>
                  <a:gd name="T6" fmla="*/ 10 w 17"/>
                  <a:gd name="T7" fmla="*/ 20 h 20"/>
                  <a:gd name="T8" fmla="*/ 17 w 17"/>
                  <a:gd name="T9" fmla="*/ 18 h 20"/>
                  <a:gd name="T10" fmla="*/ 4 w 17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0">
                    <a:moveTo>
                      <a:pt x="4" y="0"/>
                    </a:moveTo>
                    <a:cubicBezTo>
                      <a:pt x="4" y="6"/>
                      <a:pt x="3" y="11"/>
                      <a:pt x="0" y="16"/>
                    </a:cubicBezTo>
                    <a:cubicBezTo>
                      <a:pt x="0" y="17"/>
                      <a:pt x="1" y="17"/>
                      <a:pt x="2" y="18"/>
                    </a:cubicBezTo>
                    <a:cubicBezTo>
                      <a:pt x="4" y="20"/>
                      <a:pt x="7" y="20"/>
                      <a:pt x="10" y="20"/>
                    </a:cubicBezTo>
                    <a:cubicBezTo>
                      <a:pt x="12" y="20"/>
                      <a:pt x="15" y="20"/>
                      <a:pt x="17" y="18"/>
                    </a:cubicBezTo>
                    <a:cubicBezTo>
                      <a:pt x="13" y="11"/>
                      <a:pt x="9" y="5"/>
                      <a:pt x="4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570"/>
              <p:cNvSpPr>
                <a:spLocks/>
              </p:cNvSpPr>
              <p:nvPr/>
            </p:nvSpPr>
            <p:spPr bwMode="auto">
              <a:xfrm>
                <a:off x="3265" y="1287"/>
                <a:ext cx="3" cy="7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1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1" y="3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571"/>
              <p:cNvSpPr>
                <a:spLocks/>
              </p:cNvSpPr>
              <p:nvPr/>
            </p:nvSpPr>
            <p:spPr bwMode="auto">
              <a:xfrm>
                <a:off x="3256" y="1290"/>
                <a:ext cx="12" cy="31"/>
              </a:xfrm>
              <a:custGeom>
                <a:avLst/>
                <a:gdLst>
                  <a:gd name="T0" fmla="*/ 5 w 7"/>
                  <a:gd name="T1" fmla="*/ 0 h 18"/>
                  <a:gd name="T2" fmla="*/ 0 w 7"/>
                  <a:gd name="T3" fmla="*/ 10 h 18"/>
                  <a:gd name="T4" fmla="*/ 3 w 7"/>
                  <a:gd name="T5" fmla="*/ 18 h 18"/>
                  <a:gd name="T6" fmla="*/ 7 w 7"/>
                  <a:gd name="T7" fmla="*/ 2 h 18"/>
                  <a:gd name="T8" fmla="*/ 5 w 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5" y="4"/>
                      <a:pt x="3" y="7"/>
                      <a:pt x="0" y="10"/>
                    </a:cubicBezTo>
                    <a:cubicBezTo>
                      <a:pt x="0" y="13"/>
                      <a:pt x="1" y="16"/>
                      <a:pt x="3" y="18"/>
                    </a:cubicBezTo>
                    <a:cubicBezTo>
                      <a:pt x="6" y="13"/>
                      <a:pt x="7" y="8"/>
                      <a:pt x="7" y="2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572"/>
              <p:cNvSpPr>
                <a:spLocks/>
              </p:cNvSpPr>
              <p:nvPr/>
            </p:nvSpPr>
            <p:spPr bwMode="auto">
              <a:xfrm>
                <a:off x="3263" y="1287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rgbClr val="232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573"/>
              <p:cNvSpPr>
                <a:spLocks/>
              </p:cNvSpPr>
              <p:nvPr/>
            </p:nvSpPr>
            <p:spPr bwMode="auto">
              <a:xfrm>
                <a:off x="3254" y="1289"/>
                <a:ext cx="11" cy="18"/>
              </a:xfrm>
              <a:custGeom>
                <a:avLst/>
                <a:gdLst>
                  <a:gd name="T0" fmla="*/ 5 w 6"/>
                  <a:gd name="T1" fmla="*/ 0 h 11"/>
                  <a:gd name="T2" fmla="*/ 3 w 6"/>
                  <a:gd name="T3" fmla="*/ 2 h 11"/>
                  <a:gd name="T4" fmla="*/ 1 w 6"/>
                  <a:gd name="T5" fmla="*/ 11 h 11"/>
                  <a:gd name="T6" fmla="*/ 6 w 6"/>
                  <a:gd name="T7" fmla="*/ 1 h 11"/>
                  <a:gd name="T8" fmla="*/ 5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5" y="0"/>
                    </a:moveTo>
                    <a:cubicBezTo>
                      <a:pt x="4" y="1"/>
                      <a:pt x="4" y="1"/>
                      <a:pt x="3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4" y="8"/>
                      <a:pt x="6" y="5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74"/>
              <p:cNvSpPr>
                <a:spLocks/>
              </p:cNvSpPr>
              <p:nvPr/>
            </p:nvSpPr>
            <p:spPr bwMode="auto">
              <a:xfrm>
                <a:off x="3054" y="1445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3 h 14"/>
                  <a:gd name="T4" fmla="*/ 3 w 16"/>
                  <a:gd name="T5" fmla="*/ 13 h 14"/>
                  <a:gd name="T6" fmla="*/ 8 w 16"/>
                  <a:gd name="T7" fmla="*/ 14 h 14"/>
                  <a:gd name="T8" fmla="*/ 13 w 16"/>
                  <a:gd name="T9" fmla="*/ 11 h 14"/>
                  <a:gd name="T10" fmla="*/ 12 w 16"/>
                  <a:gd name="T11" fmla="*/ 2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10" y="14"/>
                      <a:pt x="12" y="13"/>
                      <a:pt x="13" y="11"/>
                    </a:cubicBezTo>
                    <a:cubicBezTo>
                      <a:pt x="16" y="8"/>
                      <a:pt x="15" y="4"/>
                      <a:pt x="12" y="2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75"/>
              <p:cNvSpPr>
                <a:spLocks/>
              </p:cNvSpPr>
              <p:nvPr/>
            </p:nvSpPr>
            <p:spPr bwMode="auto">
              <a:xfrm>
                <a:off x="3503" y="1503"/>
                <a:ext cx="71" cy="64"/>
              </a:xfrm>
              <a:custGeom>
                <a:avLst/>
                <a:gdLst>
                  <a:gd name="T0" fmla="*/ 21 w 42"/>
                  <a:gd name="T1" fmla="*/ 0 h 37"/>
                  <a:gd name="T2" fmla="*/ 6 w 42"/>
                  <a:gd name="T3" fmla="*/ 7 h 37"/>
                  <a:gd name="T4" fmla="*/ 9 w 42"/>
                  <a:gd name="T5" fmla="*/ 33 h 37"/>
                  <a:gd name="T6" fmla="*/ 21 w 42"/>
                  <a:gd name="T7" fmla="*/ 37 h 37"/>
                  <a:gd name="T8" fmla="*/ 36 w 42"/>
                  <a:gd name="T9" fmla="*/ 30 h 37"/>
                  <a:gd name="T10" fmla="*/ 32 w 42"/>
                  <a:gd name="T11" fmla="*/ 4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5"/>
                      <a:pt x="1" y="27"/>
                      <a:pt x="9" y="33"/>
                    </a:cubicBezTo>
                    <a:cubicBezTo>
                      <a:pt x="13" y="36"/>
                      <a:pt x="17" y="37"/>
                      <a:pt x="21" y="37"/>
                    </a:cubicBezTo>
                    <a:cubicBezTo>
                      <a:pt x="26" y="37"/>
                      <a:pt x="32" y="35"/>
                      <a:pt x="36" y="30"/>
                    </a:cubicBezTo>
                    <a:cubicBezTo>
                      <a:pt x="42" y="22"/>
                      <a:pt x="40" y="10"/>
                      <a:pt x="32" y="4"/>
                    </a:cubicBezTo>
                    <a:cubicBezTo>
                      <a:pt x="29" y="1"/>
                      <a:pt x="25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76"/>
              <p:cNvSpPr>
                <a:spLocks/>
              </p:cNvSpPr>
              <p:nvPr/>
            </p:nvSpPr>
            <p:spPr bwMode="auto">
              <a:xfrm>
                <a:off x="3114" y="2140"/>
                <a:ext cx="92" cy="84"/>
              </a:xfrm>
              <a:custGeom>
                <a:avLst/>
                <a:gdLst>
                  <a:gd name="T0" fmla="*/ 25 w 54"/>
                  <a:gd name="T1" fmla="*/ 0 h 49"/>
                  <a:gd name="T2" fmla="*/ 17 w 54"/>
                  <a:gd name="T3" fmla="*/ 2 h 49"/>
                  <a:gd name="T4" fmla="*/ 1 w 54"/>
                  <a:gd name="T5" fmla="*/ 17 h 49"/>
                  <a:gd name="T6" fmla="*/ 0 w 54"/>
                  <a:gd name="T7" fmla="*/ 30 h 49"/>
                  <a:gd name="T8" fmla="*/ 1 w 54"/>
                  <a:gd name="T9" fmla="*/ 34 h 49"/>
                  <a:gd name="T10" fmla="*/ 13 w 54"/>
                  <a:gd name="T11" fmla="*/ 48 h 49"/>
                  <a:gd name="T12" fmla="*/ 16 w 54"/>
                  <a:gd name="T13" fmla="*/ 31 h 49"/>
                  <a:gd name="T14" fmla="*/ 25 w 54"/>
                  <a:gd name="T15" fmla="*/ 28 h 49"/>
                  <a:gd name="T16" fmla="*/ 35 w 54"/>
                  <a:gd name="T17" fmla="*/ 33 h 49"/>
                  <a:gd name="T18" fmla="*/ 36 w 54"/>
                  <a:gd name="T19" fmla="*/ 49 h 49"/>
                  <a:gd name="T20" fmla="*/ 50 w 54"/>
                  <a:gd name="T21" fmla="*/ 17 h 49"/>
                  <a:gd name="T22" fmla="*/ 46 w 54"/>
                  <a:gd name="T23" fmla="*/ 11 h 49"/>
                  <a:gd name="T24" fmla="*/ 43 w 54"/>
                  <a:gd name="T25" fmla="*/ 11 h 49"/>
                  <a:gd name="T26" fmla="*/ 26 w 54"/>
                  <a:gd name="T27" fmla="*/ 0 h 49"/>
                  <a:gd name="T28" fmla="*/ 25 w 54"/>
                  <a:gd name="T2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49">
                    <a:moveTo>
                      <a:pt x="25" y="0"/>
                    </a:moveTo>
                    <a:cubicBezTo>
                      <a:pt x="22" y="0"/>
                      <a:pt x="20" y="1"/>
                      <a:pt x="17" y="2"/>
                    </a:cubicBezTo>
                    <a:cubicBezTo>
                      <a:pt x="9" y="4"/>
                      <a:pt x="4" y="10"/>
                      <a:pt x="1" y="17"/>
                    </a:cubicBezTo>
                    <a:cubicBezTo>
                      <a:pt x="2" y="22"/>
                      <a:pt x="2" y="26"/>
                      <a:pt x="0" y="30"/>
                    </a:cubicBezTo>
                    <a:cubicBezTo>
                      <a:pt x="0" y="32"/>
                      <a:pt x="1" y="33"/>
                      <a:pt x="1" y="34"/>
                    </a:cubicBezTo>
                    <a:cubicBezTo>
                      <a:pt x="3" y="41"/>
                      <a:pt x="8" y="45"/>
                      <a:pt x="13" y="48"/>
                    </a:cubicBezTo>
                    <a:cubicBezTo>
                      <a:pt x="10" y="43"/>
                      <a:pt x="11" y="36"/>
                      <a:pt x="16" y="31"/>
                    </a:cubicBezTo>
                    <a:cubicBezTo>
                      <a:pt x="18" y="29"/>
                      <a:pt x="21" y="28"/>
                      <a:pt x="25" y="28"/>
                    </a:cubicBezTo>
                    <a:cubicBezTo>
                      <a:pt x="28" y="28"/>
                      <a:pt x="32" y="30"/>
                      <a:pt x="35" y="33"/>
                    </a:cubicBezTo>
                    <a:cubicBezTo>
                      <a:pt x="39" y="38"/>
                      <a:pt x="39" y="45"/>
                      <a:pt x="36" y="49"/>
                    </a:cubicBezTo>
                    <a:cubicBezTo>
                      <a:pt x="48" y="44"/>
                      <a:pt x="54" y="30"/>
                      <a:pt x="50" y="17"/>
                    </a:cubicBezTo>
                    <a:cubicBezTo>
                      <a:pt x="49" y="15"/>
                      <a:pt x="48" y="13"/>
                      <a:pt x="46" y="11"/>
                    </a:cubicBezTo>
                    <a:cubicBezTo>
                      <a:pt x="45" y="11"/>
                      <a:pt x="44" y="11"/>
                      <a:pt x="43" y="11"/>
                    </a:cubicBezTo>
                    <a:cubicBezTo>
                      <a:pt x="36" y="11"/>
                      <a:pt x="29" y="7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77"/>
              <p:cNvSpPr>
                <a:spLocks/>
              </p:cNvSpPr>
              <p:nvPr/>
            </p:nvSpPr>
            <p:spPr bwMode="auto">
              <a:xfrm>
                <a:off x="3131" y="2188"/>
                <a:ext cx="50" cy="39"/>
              </a:xfrm>
              <a:custGeom>
                <a:avLst/>
                <a:gdLst>
                  <a:gd name="T0" fmla="*/ 15 w 29"/>
                  <a:gd name="T1" fmla="*/ 0 h 23"/>
                  <a:gd name="T2" fmla="*/ 6 w 29"/>
                  <a:gd name="T3" fmla="*/ 3 h 23"/>
                  <a:gd name="T4" fmla="*/ 3 w 29"/>
                  <a:gd name="T5" fmla="*/ 20 h 23"/>
                  <a:gd name="T6" fmla="*/ 11 w 29"/>
                  <a:gd name="T7" fmla="*/ 23 h 23"/>
                  <a:gd name="T8" fmla="*/ 13 w 29"/>
                  <a:gd name="T9" fmla="*/ 22 h 23"/>
                  <a:gd name="T10" fmla="*/ 15 w 29"/>
                  <a:gd name="T11" fmla="*/ 22 h 23"/>
                  <a:gd name="T12" fmla="*/ 18 w 29"/>
                  <a:gd name="T13" fmla="*/ 23 h 23"/>
                  <a:gd name="T14" fmla="*/ 24 w 29"/>
                  <a:gd name="T15" fmla="*/ 22 h 23"/>
                  <a:gd name="T16" fmla="*/ 26 w 29"/>
                  <a:gd name="T17" fmla="*/ 21 h 23"/>
                  <a:gd name="T18" fmla="*/ 25 w 29"/>
                  <a:gd name="T19" fmla="*/ 5 h 23"/>
                  <a:gd name="T20" fmla="*/ 15 w 29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3">
                    <a:moveTo>
                      <a:pt x="15" y="0"/>
                    </a:moveTo>
                    <a:cubicBezTo>
                      <a:pt x="11" y="0"/>
                      <a:pt x="8" y="1"/>
                      <a:pt x="6" y="3"/>
                    </a:cubicBezTo>
                    <a:cubicBezTo>
                      <a:pt x="1" y="8"/>
                      <a:pt x="0" y="15"/>
                      <a:pt x="3" y="20"/>
                    </a:cubicBezTo>
                    <a:cubicBezTo>
                      <a:pt x="6" y="22"/>
                      <a:pt x="8" y="23"/>
                      <a:pt x="11" y="23"/>
                    </a:cubicBezTo>
                    <a:cubicBezTo>
                      <a:pt x="12" y="23"/>
                      <a:pt x="13" y="23"/>
                      <a:pt x="13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7" y="23"/>
                      <a:pt x="18" y="23"/>
                    </a:cubicBezTo>
                    <a:cubicBezTo>
                      <a:pt x="20" y="23"/>
                      <a:pt x="22" y="23"/>
                      <a:pt x="24" y="22"/>
                    </a:cubicBezTo>
                    <a:cubicBezTo>
                      <a:pt x="24" y="22"/>
                      <a:pt x="25" y="22"/>
                      <a:pt x="26" y="21"/>
                    </a:cubicBezTo>
                    <a:cubicBezTo>
                      <a:pt x="29" y="17"/>
                      <a:pt x="29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78"/>
              <p:cNvSpPr>
                <a:spLocks/>
              </p:cNvSpPr>
              <p:nvPr/>
            </p:nvSpPr>
            <p:spPr bwMode="auto">
              <a:xfrm>
                <a:off x="3150" y="2225"/>
                <a:ext cx="12" cy="4"/>
              </a:xfrm>
              <a:custGeom>
                <a:avLst/>
                <a:gdLst>
                  <a:gd name="T0" fmla="*/ 4 w 7"/>
                  <a:gd name="T1" fmla="*/ 0 h 2"/>
                  <a:gd name="T2" fmla="*/ 2 w 7"/>
                  <a:gd name="T3" fmla="*/ 0 h 2"/>
                  <a:gd name="T4" fmla="*/ 0 w 7"/>
                  <a:gd name="T5" fmla="*/ 1 h 2"/>
                  <a:gd name="T6" fmla="*/ 4 w 7"/>
                  <a:gd name="T7" fmla="*/ 2 h 2"/>
                  <a:gd name="T8" fmla="*/ 7 w 7"/>
                  <a:gd name="T9" fmla="*/ 1 h 2"/>
                  <a:gd name="T10" fmla="*/ 4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4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2" y="1"/>
                      <a:pt x="3" y="2"/>
                      <a:pt x="4" y="2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79"/>
              <p:cNvSpPr>
                <a:spLocks/>
              </p:cNvSpPr>
              <p:nvPr/>
            </p:nvSpPr>
            <p:spPr bwMode="auto">
              <a:xfrm>
                <a:off x="3112" y="2169"/>
                <a:ext cx="5" cy="22"/>
              </a:xfrm>
              <a:custGeom>
                <a:avLst/>
                <a:gdLst>
                  <a:gd name="T0" fmla="*/ 2 w 3"/>
                  <a:gd name="T1" fmla="*/ 0 h 13"/>
                  <a:gd name="T2" fmla="*/ 1 w 3"/>
                  <a:gd name="T3" fmla="*/ 13 h 13"/>
                  <a:gd name="T4" fmla="*/ 2 w 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3">
                    <a:moveTo>
                      <a:pt x="2" y="0"/>
                    </a:moveTo>
                    <a:cubicBezTo>
                      <a:pt x="1" y="4"/>
                      <a:pt x="0" y="9"/>
                      <a:pt x="1" y="13"/>
                    </a:cubicBezTo>
                    <a:cubicBezTo>
                      <a:pt x="3" y="9"/>
                      <a:pt x="3" y="5"/>
                      <a:pt x="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80"/>
              <p:cNvSpPr>
                <a:spLocks/>
              </p:cNvSpPr>
              <p:nvPr/>
            </p:nvSpPr>
            <p:spPr bwMode="auto">
              <a:xfrm>
                <a:off x="2967" y="2079"/>
                <a:ext cx="53" cy="50"/>
              </a:xfrm>
              <a:custGeom>
                <a:avLst/>
                <a:gdLst>
                  <a:gd name="T0" fmla="*/ 17 w 31"/>
                  <a:gd name="T1" fmla="*/ 0 h 29"/>
                  <a:gd name="T2" fmla="*/ 12 w 31"/>
                  <a:gd name="T3" fmla="*/ 1 h 29"/>
                  <a:gd name="T4" fmla="*/ 3 w 31"/>
                  <a:gd name="T5" fmla="*/ 21 h 29"/>
                  <a:gd name="T6" fmla="*/ 10 w 31"/>
                  <a:gd name="T7" fmla="*/ 29 h 29"/>
                  <a:gd name="T8" fmla="*/ 25 w 31"/>
                  <a:gd name="T9" fmla="*/ 10 h 29"/>
                  <a:gd name="T10" fmla="*/ 31 w 31"/>
                  <a:gd name="T11" fmla="*/ 8 h 29"/>
                  <a:gd name="T12" fmla="*/ 1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7" y="0"/>
                    </a:moveTo>
                    <a:cubicBezTo>
                      <a:pt x="16" y="0"/>
                      <a:pt x="14" y="0"/>
                      <a:pt x="12" y="1"/>
                    </a:cubicBezTo>
                    <a:cubicBezTo>
                      <a:pt x="4" y="4"/>
                      <a:pt x="0" y="13"/>
                      <a:pt x="3" y="21"/>
                    </a:cubicBezTo>
                    <a:cubicBezTo>
                      <a:pt x="4" y="25"/>
                      <a:pt x="7" y="27"/>
                      <a:pt x="10" y="29"/>
                    </a:cubicBezTo>
                    <a:cubicBezTo>
                      <a:pt x="12" y="21"/>
                      <a:pt x="17" y="14"/>
                      <a:pt x="25" y="10"/>
                    </a:cubicBezTo>
                    <a:cubicBezTo>
                      <a:pt x="27" y="9"/>
                      <a:pt x="29" y="9"/>
                      <a:pt x="31" y="8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581"/>
              <p:cNvSpPr>
                <a:spLocks/>
              </p:cNvSpPr>
              <p:nvPr/>
            </p:nvSpPr>
            <p:spPr bwMode="auto">
              <a:xfrm>
                <a:off x="3069" y="1934"/>
                <a:ext cx="115" cy="94"/>
              </a:xfrm>
              <a:custGeom>
                <a:avLst/>
                <a:gdLst>
                  <a:gd name="T0" fmla="*/ 6 w 67"/>
                  <a:gd name="T1" fmla="*/ 0 h 55"/>
                  <a:gd name="T2" fmla="*/ 0 w 67"/>
                  <a:gd name="T3" fmla="*/ 13 h 55"/>
                  <a:gd name="T4" fmla="*/ 7 w 67"/>
                  <a:gd name="T5" fmla="*/ 20 h 55"/>
                  <a:gd name="T6" fmla="*/ 4 w 67"/>
                  <a:gd name="T7" fmla="*/ 38 h 55"/>
                  <a:gd name="T8" fmla="*/ 33 w 67"/>
                  <a:gd name="T9" fmla="*/ 55 h 55"/>
                  <a:gd name="T10" fmla="*/ 45 w 67"/>
                  <a:gd name="T11" fmla="*/ 53 h 55"/>
                  <a:gd name="T12" fmla="*/ 61 w 67"/>
                  <a:gd name="T13" fmla="*/ 41 h 55"/>
                  <a:gd name="T14" fmla="*/ 51 w 67"/>
                  <a:gd name="T15" fmla="*/ 31 h 55"/>
                  <a:gd name="T16" fmla="*/ 61 w 67"/>
                  <a:gd name="T17" fmla="*/ 15 h 55"/>
                  <a:gd name="T18" fmla="*/ 64 w 67"/>
                  <a:gd name="T19" fmla="*/ 15 h 55"/>
                  <a:gd name="T20" fmla="*/ 67 w 67"/>
                  <a:gd name="T21" fmla="*/ 15 h 55"/>
                  <a:gd name="T22" fmla="*/ 66 w 67"/>
                  <a:gd name="T23" fmla="*/ 9 h 55"/>
                  <a:gd name="T24" fmla="*/ 62 w 67"/>
                  <a:gd name="T25" fmla="*/ 2 h 55"/>
                  <a:gd name="T26" fmla="*/ 54 w 67"/>
                  <a:gd name="T27" fmla="*/ 18 h 55"/>
                  <a:gd name="T28" fmla="*/ 34 w 67"/>
                  <a:gd name="T29" fmla="*/ 26 h 55"/>
                  <a:gd name="T30" fmla="*/ 13 w 67"/>
                  <a:gd name="T31" fmla="*/ 17 h 55"/>
                  <a:gd name="T32" fmla="*/ 6 w 67"/>
                  <a:gd name="T3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" h="55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3" y="15"/>
                      <a:pt x="5" y="17"/>
                      <a:pt x="7" y="20"/>
                    </a:cubicBezTo>
                    <a:cubicBezTo>
                      <a:pt x="10" y="26"/>
                      <a:pt x="9" y="34"/>
                      <a:pt x="4" y="38"/>
                    </a:cubicBezTo>
                    <a:cubicBezTo>
                      <a:pt x="10" y="49"/>
                      <a:pt x="22" y="55"/>
                      <a:pt x="33" y="55"/>
                    </a:cubicBezTo>
                    <a:cubicBezTo>
                      <a:pt x="37" y="55"/>
                      <a:pt x="41" y="54"/>
                      <a:pt x="45" y="53"/>
                    </a:cubicBezTo>
                    <a:cubicBezTo>
                      <a:pt x="52" y="51"/>
                      <a:pt x="57" y="46"/>
                      <a:pt x="61" y="41"/>
                    </a:cubicBezTo>
                    <a:cubicBezTo>
                      <a:pt x="56" y="40"/>
                      <a:pt x="52" y="36"/>
                      <a:pt x="51" y="31"/>
                    </a:cubicBezTo>
                    <a:cubicBezTo>
                      <a:pt x="49" y="24"/>
                      <a:pt x="54" y="17"/>
                      <a:pt x="61" y="15"/>
                    </a:cubicBezTo>
                    <a:cubicBezTo>
                      <a:pt x="62" y="15"/>
                      <a:pt x="63" y="15"/>
                      <a:pt x="64" y="15"/>
                    </a:cubicBezTo>
                    <a:cubicBezTo>
                      <a:pt x="65" y="15"/>
                      <a:pt x="66" y="15"/>
                      <a:pt x="67" y="15"/>
                    </a:cubicBezTo>
                    <a:cubicBezTo>
                      <a:pt x="67" y="13"/>
                      <a:pt x="66" y="11"/>
                      <a:pt x="66" y="9"/>
                    </a:cubicBezTo>
                    <a:cubicBezTo>
                      <a:pt x="65" y="7"/>
                      <a:pt x="64" y="4"/>
                      <a:pt x="62" y="2"/>
                    </a:cubicBezTo>
                    <a:cubicBezTo>
                      <a:pt x="61" y="8"/>
                      <a:pt x="58" y="14"/>
                      <a:pt x="54" y="18"/>
                    </a:cubicBezTo>
                    <a:cubicBezTo>
                      <a:pt x="48" y="23"/>
                      <a:pt x="41" y="26"/>
                      <a:pt x="34" y="26"/>
                    </a:cubicBezTo>
                    <a:cubicBezTo>
                      <a:pt x="27" y="26"/>
                      <a:pt x="19" y="23"/>
                      <a:pt x="13" y="17"/>
                    </a:cubicBezTo>
                    <a:cubicBezTo>
                      <a:pt x="9" y="12"/>
                      <a:pt x="7" y="6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582"/>
              <p:cNvSpPr>
                <a:spLocks/>
              </p:cNvSpPr>
              <p:nvPr/>
            </p:nvSpPr>
            <p:spPr bwMode="auto">
              <a:xfrm>
                <a:off x="3153" y="1959"/>
                <a:ext cx="34" cy="45"/>
              </a:xfrm>
              <a:custGeom>
                <a:avLst/>
                <a:gdLst>
                  <a:gd name="T0" fmla="*/ 15 w 20"/>
                  <a:gd name="T1" fmla="*/ 0 h 26"/>
                  <a:gd name="T2" fmla="*/ 12 w 20"/>
                  <a:gd name="T3" fmla="*/ 0 h 26"/>
                  <a:gd name="T4" fmla="*/ 2 w 20"/>
                  <a:gd name="T5" fmla="*/ 16 h 26"/>
                  <a:gd name="T6" fmla="*/ 12 w 20"/>
                  <a:gd name="T7" fmla="*/ 26 h 26"/>
                  <a:gd name="T8" fmla="*/ 18 w 20"/>
                  <a:gd name="T9" fmla="*/ 0 h 26"/>
                  <a:gd name="T10" fmla="*/ 15 w 20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2"/>
                      <a:pt x="0" y="9"/>
                      <a:pt x="2" y="16"/>
                    </a:cubicBezTo>
                    <a:cubicBezTo>
                      <a:pt x="3" y="21"/>
                      <a:pt x="7" y="25"/>
                      <a:pt x="12" y="26"/>
                    </a:cubicBezTo>
                    <a:cubicBezTo>
                      <a:pt x="17" y="19"/>
                      <a:pt x="20" y="1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583"/>
              <p:cNvSpPr>
                <a:spLocks/>
              </p:cNvSpPr>
              <p:nvPr/>
            </p:nvSpPr>
            <p:spPr bwMode="auto">
              <a:xfrm>
                <a:off x="3080" y="1910"/>
                <a:ext cx="95" cy="68"/>
              </a:xfrm>
              <a:custGeom>
                <a:avLst/>
                <a:gdLst>
                  <a:gd name="T0" fmla="*/ 27 w 56"/>
                  <a:gd name="T1" fmla="*/ 0 h 40"/>
                  <a:gd name="T2" fmla="*/ 16 w 56"/>
                  <a:gd name="T3" fmla="*/ 2 h 40"/>
                  <a:gd name="T4" fmla="*/ 0 w 56"/>
                  <a:gd name="T5" fmla="*/ 14 h 40"/>
                  <a:gd name="T6" fmla="*/ 7 w 56"/>
                  <a:gd name="T7" fmla="*/ 31 h 40"/>
                  <a:gd name="T8" fmla="*/ 28 w 56"/>
                  <a:gd name="T9" fmla="*/ 40 h 40"/>
                  <a:gd name="T10" fmla="*/ 48 w 56"/>
                  <a:gd name="T11" fmla="*/ 32 h 40"/>
                  <a:gd name="T12" fmla="*/ 56 w 56"/>
                  <a:gd name="T13" fmla="*/ 16 h 40"/>
                  <a:gd name="T14" fmla="*/ 27 w 56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40">
                    <a:moveTo>
                      <a:pt x="27" y="0"/>
                    </a:moveTo>
                    <a:cubicBezTo>
                      <a:pt x="23" y="0"/>
                      <a:pt x="20" y="1"/>
                      <a:pt x="16" y="2"/>
                    </a:cubicBezTo>
                    <a:cubicBezTo>
                      <a:pt x="9" y="5"/>
                      <a:pt x="4" y="9"/>
                      <a:pt x="0" y="14"/>
                    </a:cubicBezTo>
                    <a:cubicBezTo>
                      <a:pt x="1" y="20"/>
                      <a:pt x="3" y="26"/>
                      <a:pt x="7" y="31"/>
                    </a:cubicBezTo>
                    <a:cubicBezTo>
                      <a:pt x="13" y="37"/>
                      <a:pt x="21" y="40"/>
                      <a:pt x="28" y="40"/>
                    </a:cubicBezTo>
                    <a:cubicBezTo>
                      <a:pt x="35" y="40"/>
                      <a:pt x="42" y="37"/>
                      <a:pt x="48" y="32"/>
                    </a:cubicBezTo>
                    <a:cubicBezTo>
                      <a:pt x="52" y="28"/>
                      <a:pt x="55" y="22"/>
                      <a:pt x="56" y="16"/>
                    </a:cubicBezTo>
                    <a:cubicBezTo>
                      <a:pt x="50" y="6"/>
                      <a:pt x="39" y="0"/>
                      <a:pt x="27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584"/>
              <p:cNvSpPr>
                <a:spLocks/>
              </p:cNvSpPr>
              <p:nvPr/>
            </p:nvSpPr>
            <p:spPr bwMode="auto">
              <a:xfrm>
                <a:off x="3038" y="1723"/>
                <a:ext cx="69" cy="63"/>
              </a:xfrm>
              <a:custGeom>
                <a:avLst/>
                <a:gdLst>
                  <a:gd name="T0" fmla="*/ 19 w 40"/>
                  <a:gd name="T1" fmla="*/ 0 h 37"/>
                  <a:gd name="T2" fmla="*/ 13 w 40"/>
                  <a:gd name="T3" fmla="*/ 1 h 37"/>
                  <a:gd name="T4" fmla="*/ 12 w 40"/>
                  <a:gd name="T5" fmla="*/ 1 h 37"/>
                  <a:gd name="T6" fmla="*/ 2 w 40"/>
                  <a:gd name="T7" fmla="*/ 13 h 37"/>
                  <a:gd name="T8" fmla="*/ 2 w 40"/>
                  <a:gd name="T9" fmla="*/ 25 h 37"/>
                  <a:gd name="T10" fmla="*/ 19 w 40"/>
                  <a:gd name="T11" fmla="*/ 37 h 37"/>
                  <a:gd name="T12" fmla="*/ 26 w 40"/>
                  <a:gd name="T13" fmla="*/ 36 h 37"/>
                  <a:gd name="T14" fmla="*/ 37 w 40"/>
                  <a:gd name="T15" fmla="*/ 12 h 37"/>
                  <a:gd name="T16" fmla="*/ 19 w 40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7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0" y="7"/>
                      <a:pt x="7" y="11"/>
                      <a:pt x="2" y="13"/>
                    </a:cubicBezTo>
                    <a:cubicBezTo>
                      <a:pt x="0" y="16"/>
                      <a:pt x="0" y="21"/>
                      <a:pt x="2" y="25"/>
                    </a:cubicBezTo>
                    <a:cubicBezTo>
                      <a:pt x="4" y="32"/>
                      <a:pt x="12" y="37"/>
                      <a:pt x="19" y="37"/>
                    </a:cubicBezTo>
                    <a:cubicBezTo>
                      <a:pt x="21" y="37"/>
                      <a:pt x="23" y="37"/>
                      <a:pt x="26" y="36"/>
                    </a:cubicBezTo>
                    <a:cubicBezTo>
                      <a:pt x="35" y="33"/>
                      <a:pt x="40" y="22"/>
                      <a:pt x="37" y="12"/>
                    </a:cubicBezTo>
                    <a:cubicBezTo>
                      <a:pt x="34" y="5"/>
                      <a:pt x="27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85"/>
              <p:cNvSpPr>
                <a:spLocks/>
              </p:cNvSpPr>
              <p:nvPr/>
            </p:nvSpPr>
            <p:spPr bwMode="auto">
              <a:xfrm>
                <a:off x="3042" y="1724"/>
                <a:ext cx="17" cy="21"/>
              </a:xfrm>
              <a:custGeom>
                <a:avLst/>
                <a:gdLst>
                  <a:gd name="T0" fmla="*/ 10 w 10"/>
                  <a:gd name="T1" fmla="*/ 0 h 12"/>
                  <a:gd name="T2" fmla="*/ 0 w 10"/>
                  <a:gd name="T3" fmla="*/ 12 h 12"/>
                  <a:gd name="T4" fmla="*/ 10 w 1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0"/>
                    </a:moveTo>
                    <a:cubicBezTo>
                      <a:pt x="5" y="3"/>
                      <a:pt x="1" y="7"/>
                      <a:pt x="0" y="12"/>
                    </a:cubicBezTo>
                    <a:cubicBezTo>
                      <a:pt x="5" y="10"/>
                      <a:pt x="8" y="6"/>
                      <a:pt x="1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86"/>
              <p:cNvSpPr>
                <a:spLocks/>
              </p:cNvSpPr>
              <p:nvPr/>
            </p:nvSpPr>
            <p:spPr bwMode="auto">
              <a:xfrm>
                <a:off x="3254" y="1925"/>
                <a:ext cx="96" cy="91"/>
              </a:xfrm>
              <a:custGeom>
                <a:avLst/>
                <a:gdLst>
                  <a:gd name="T0" fmla="*/ 30 w 56"/>
                  <a:gd name="T1" fmla="*/ 0 h 53"/>
                  <a:gd name="T2" fmla="*/ 21 w 56"/>
                  <a:gd name="T3" fmla="*/ 2 h 53"/>
                  <a:gd name="T4" fmla="*/ 5 w 56"/>
                  <a:gd name="T5" fmla="*/ 35 h 53"/>
                  <a:gd name="T6" fmla="*/ 17 w 56"/>
                  <a:gd name="T7" fmla="*/ 49 h 53"/>
                  <a:gd name="T8" fmla="*/ 18 w 56"/>
                  <a:gd name="T9" fmla="*/ 49 h 53"/>
                  <a:gd name="T10" fmla="*/ 32 w 56"/>
                  <a:gd name="T11" fmla="*/ 53 h 53"/>
                  <a:gd name="T12" fmla="*/ 39 w 56"/>
                  <a:gd name="T13" fmla="*/ 52 h 53"/>
                  <a:gd name="T14" fmla="*/ 42 w 56"/>
                  <a:gd name="T15" fmla="*/ 50 h 53"/>
                  <a:gd name="T16" fmla="*/ 40 w 56"/>
                  <a:gd name="T17" fmla="*/ 46 h 53"/>
                  <a:gd name="T18" fmla="*/ 46 w 56"/>
                  <a:gd name="T19" fmla="*/ 38 h 53"/>
                  <a:gd name="T20" fmla="*/ 47 w 56"/>
                  <a:gd name="T21" fmla="*/ 38 h 53"/>
                  <a:gd name="T22" fmla="*/ 53 w 56"/>
                  <a:gd name="T23" fmla="*/ 40 h 53"/>
                  <a:gd name="T24" fmla="*/ 56 w 56"/>
                  <a:gd name="T25" fmla="*/ 30 h 53"/>
                  <a:gd name="T26" fmla="*/ 50 w 56"/>
                  <a:gd name="T27" fmla="*/ 23 h 53"/>
                  <a:gd name="T28" fmla="*/ 47 w 56"/>
                  <a:gd name="T29" fmla="*/ 14 h 53"/>
                  <a:gd name="T30" fmla="*/ 38 w 56"/>
                  <a:gd name="T31" fmla="*/ 1 h 53"/>
                  <a:gd name="T32" fmla="*/ 30 w 56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7" y="6"/>
                      <a:pt x="0" y="22"/>
                      <a:pt x="5" y="35"/>
                    </a:cubicBezTo>
                    <a:cubicBezTo>
                      <a:pt x="7" y="42"/>
                      <a:pt x="11" y="46"/>
                      <a:pt x="17" y="49"/>
                    </a:cubicBezTo>
                    <a:cubicBezTo>
                      <a:pt x="17" y="49"/>
                      <a:pt x="18" y="49"/>
                      <a:pt x="18" y="49"/>
                    </a:cubicBezTo>
                    <a:cubicBezTo>
                      <a:pt x="23" y="49"/>
                      <a:pt x="28" y="51"/>
                      <a:pt x="32" y="53"/>
                    </a:cubicBezTo>
                    <a:cubicBezTo>
                      <a:pt x="34" y="53"/>
                      <a:pt x="36" y="52"/>
                      <a:pt x="39" y="52"/>
                    </a:cubicBezTo>
                    <a:cubicBezTo>
                      <a:pt x="40" y="51"/>
                      <a:pt x="41" y="51"/>
                      <a:pt x="42" y="50"/>
                    </a:cubicBezTo>
                    <a:cubicBezTo>
                      <a:pt x="41" y="49"/>
                      <a:pt x="41" y="48"/>
                      <a:pt x="40" y="46"/>
                    </a:cubicBezTo>
                    <a:cubicBezTo>
                      <a:pt x="40" y="42"/>
                      <a:pt x="42" y="39"/>
                      <a:pt x="46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9" y="38"/>
                      <a:pt x="51" y="39"/>
                      <a:pt x="53" y="40"/>
                    </a:cubicBezTo>
                    <a:cubicBezTo>
                      <a:pt x="54" y="37"/>
                      <a:pt x="56" y="34"/>
                      <a:pt x="56" y="30"/>
                    </a:cubicBezTo>
                    <a:cubicBezTo>
                      <a:pt x="54" y="28"/>
                      <a:pt x="51" y="26"/>
                      <a:pt x="50" y="23"/>
                    </a:cubicBezTo>
                    <a:cubicBezTo>
                      <a:pt x="48" y="20"/>
                      <a:pt x="47" y="17"/>
                      <a:pt x="47" y="14"/>
                    </a:cubicBezTo>
                    <a:cubicBezTo>
                      <a:pt x="43" y="11"/>
                      <a:pt x="40" y="6"/>
                      <a:pt x="38" y="1"/>
                    </a:cubicBezTo>
                    <a:cubicBezTo>
                      <a:pt x="35" y="0"/>
                      <a:pt x="33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87"/>
              <p:cNvSpPr>
                <a:spLocks/>
              </p:cNvSpPr>
              <p:nvPr/>
            </p:nvSpPr>
            <p:spPr bwMode="auto">
              <a:xfrm>
                <a:off x="3283" y="2009"/>
                <a:ext cx="26" cy="7"/>
              </a:xfrm>
              <a:custGeom>
                <a:avLst/>
                <a:gdLst>
                  <a:gd name="T0" fmla="*/ 1 w 15"/>
                  <a:gd name="T1" fmla="*/ 0 h 4"/>
                  <a:gd name="T2" fmla="*/ 0 w 15"/>
                  <a:gd name="T3" fmla="*/ 0 h 4"/>
                  <a:gd name="T4" fmla="*/ 13 w 15"/>
                  <a:gd name="T5" fmla="*/ 4 h 4"/>
                  <a:gd name="T6" fmla="*/ 15 w 15"/>
                  <a:gd name="T7" fmla="*/ 4 h 4"/>
                  <a:gd name="T8" fmla="*/ 1 w 1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3"/>
                      <a:pt x="8" y="4"/>
                      <a:pt x="13" y="4"/>
                    </a:cubicBezTo>
                    <a:cubicBezTo>
                      <a:pt x="14" y="4"/>
                      <a:pt x="14" y="4"/>
                      <a:pt x="15" y="4"/>
                    </a:cubicBezTo>
                    <a:cubicBezTo>
                      <a:pt x="11" y="2"/>
                      <a:pt x="6" y="0"/>
                      <a:pt x="1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88"/>
              <p:cNvSpPr>
                <a:spLocks/>
              </p:cNvSpPr>
              <p:nvPr/>
            </p:nvSpPr>
            <p:spPr bwMode="auto">
              <a:xfrm>
                <a:off x="3319" y="1927"/>
                <a:ext cx="19" cy="22"/>
              </a:xfrm>
              <a:custGeom>
                <a:avLst/>
                <a:gdLst>
                  <a:gd name="T0" fmla="*/ 0 w 11"/>
                  <a:gd name="T1" fmla="*/ 0 h 13"/>
                  <a:gd name="T2" fmla="*/ 9 w 11"/>
                  <a:gd name="T3" fmla="*/ 13 h 13"/>
                  <a:gd name="T4" fmla="*/ 11 w 11"/>
                  <a:gd name="T5" fmla="*/ 7 h 13"/>
                  <a:gd name="T6" fmla="*/ 0 w 1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cubicBezTo>
                      <a:pt x="2" y="5"/>
                      <a:pt x="5" y="10"/>
                      <a:pt x="9" y="13"/>
                    </a:cubicBezTo>
                    <a:cubicBezTo>
                      <a:pt x="9" y="11"/>
                      <a:pt x="10" y="9"/>
                      <a:pt x="11" y="7"/>
                    </a:cubicBezTo>
                    <a:cubicBezTo>
                      <a:pt x="7" y="4"/>
                      <a:pt x="4" y="2"/>
                      <a:pt x="0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89"/>
              <p:cNvSpPr>
                <a:spLocks/>
              </p:cNvSpPr>
              <p:nvPr/>
            </p:nvSpPr>
            <p:spPr bwMode="auto">
              <a:xfrm>
                <a:off x="3323" y="1990"/>
                <a:ext cx="22" cy="21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0 h 12"/>
                  <a:gd name="T4" fmla="*/ 0 w 13"/>
                  <a:gd name="T5" fmla="*/ 8 h 12"/>
                  <a:gd name="T6" fmla="*/ 2 w 13"/>
                  <a:gd name="T7" fmla="*/ 12 h 12"/>
                  <a:gd name="T8" fmla="*/ 13 w 13"/>
                  <a:gd name="T9" fmla="*/ 2 h 12"/>
                  <a:gd name="T10" fmla="*/ 7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0"/>
                      <a:pt x="1" y="11"/>
                      <a:pt x="2" y="12"/>
                    </a:cubicBezTo>
                    <a:cubicBezTo>
                      <a:pt x="7" y="10"/>
                      <a:pt x="10" y="6"/>
                      <a:pt x="13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590"/>
              <p:cNvSpPr>
                <a:spLocks/>
              </p:cNvSpPr>
              <p:nvPr/>
            </p:nvSpPr>
            <p:spPr bwMode="auto">
              <a:xfrm>
                <a:off x="2889" y="1908"/>
                <a:ext cx="95" cy="51"/>
              </a:xfrm>
              <a:custGeom>
                <a:avLst/>
                <a:gdLst>
                  <a:gd name="T0" fmla="*/ 28 w 55"/>
                  <a:gd name="T1" fmla="*/ 0 h 30"/>
                  <a:gd name="T2" fmla="*/ 19 w 55"/>
                  <a:gd name="T3" fmla="*/ 2 h 30"/>
                  <a:gd name="T4" fmla="*/ 1 w 55"/>
                  <a:gd name="T5" fmla="*/ 30 h 30"/>
                  <a:gd name="T6" fmla="*/ 6 w 55"/>
                  <a:gd name="T7" fmla="*/ 25 h 30"/>
                  <a:gd name="T8" fmla="*/ 30 w 55"/>
                  <a:gd name="T9" fmla="*/ 15 h 30"/>
                  <a:gd name="T10" fmla="*/ 55 w 55"/>
                  <a:gd name="T11" fmla="*/ 25 h 30"/>
                  <a:gd name="T12" fmla="*/ 54 w 55"/>
                  <a:gd name="T13" fmla="*/ 19 h 30"/>
                  <a:gd name="T14" fmla="*/ 28 w 55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30"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7" y="6"/>
                      <a:pt x="0" y="18"/>
                      <a:pt x="1" y="30"/>
                    </a:cubicBezTo>
                    <a:cubicBezTo>
                      <a:pt x="2" y="28"/>
                      <a:pt x="4" y="26"/>
                      <a:pt x="6" y="25"/>
                    </a:cubicBezTo>
                    <a:cubicBezTo>
                      <a:pt x="13" y="18"/>
                      <a:pt x="21" y="15"/>
                      <a:pt x="30" y="15"/>
                    </a:cubicBezTo>
                    <a:cubicBezTo>
                      <a:pt x="39" y="15"/>
                      <a:pt x="48" y="18"/>
                      <a:pt x="55" y="25"/>
                    </a:cubicBezTo>
                    <a:cubicBezTo>
                      <a:pt x="55" y="23"/>
                      <a:pt x="54" y="21"/>
                      <a:pt x="54" y="19"/>
                    </a:cubicBezTo>
                    <a:cubicBezTo>
                      <a:pt x="50" y="7"/>
                      <a:pt x="39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591"/>
              <p:cNvSpPr>
                <a:spLocks/>
              </p:cNvSpPr>
              <p:nvPr/>
            </p:nvSpPr>
            <p:spPr bwMode="auto">
              <a:xfrm>
                <a:off x="2891" y="1934"/>
                <a:ext cx="93" cy="68"/>
              </a:xfrm>
              <a:custGeom>
                <a:avLst/>
                <a:gdLst>
                  <a:gd name="T0" fmla="*/ 29 w 54"/>
                  <a:gd name="T1" fmla="*/ 0 h 40"/>
                  <a:gd name="T2" fmla="*/ 5 w 54"/>
                  <a:gd name="T3" fmla="*/ 10 h 40"/>
                  <a:gd name="T4" fmla="*/ 0 w 54"/>
                  <a:gd name="T5" fmla="*/ 15 h 40"/>
                  <a:gd name="T6" fmla="*/ 1 w 54"/>
                  <a:gd name="T7" fmla="*/ 22 h 40"/>
                  <a:gd name="T8" fmla="*/ 27 w 54"/>
                  <a:gd name="T9" fmla="*/ 40 h 40"/>
                  <a:gd name="T10" fmla="*/ 36 w 54"/>
                  <a:gd name="T11" fmla="*/ 38 h 40"/>
                  <a:gd name="T12" fmla="*/ 42 w 54"/>
                  <a:gd name="T13" fmla="*/ 36 h 40"/>
                  <a:gd name="T14" fmla="*/ 46 w 54"/>
                  <a:gd name="T15" fmla="*/ 15 h 40"/>
                  <a:gd name="T16" fmla="*/ 54 w 54"/>
                  <a:gd name="T17" fmla="*/ 10 h 40"/>
                  <a:gd name="T18" fmla="*/ 54 w 54"/>
                  <a:gd name="T19" fmla="*/ 10 h 40"/>
                  <a:gd name="T20" fmla="*/ 29 w 54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40">
                    <a:moveTo>
                      <a:pt x="29" y="0"/>
                    </a:moveTo>
                    <a:cubicBezTo>
                      <a:pt x="20" y="0"/>
                      <a:pt x="12" y="3"/>
                      <a:pt x="5" y="10"/>
                    </a:cubicBezTo>
                    <a:cubicBezTo>
                      <a:pt x="3" y="11"/>
                      <a:pt x="1" y="13"/>
                      <a:pt x="0" y="15"/>
                    </a:cubicBezTo>
                    <a:cubicBezTo>
                      <a:pt x="0" y="17"/>
                      <a:pt x="0" y="20"/>
                      <a:pt x="1" y="22"/>
                    </a:cubicBezTo>
                    <a:cubicBezTo>
                      <a:pt x="5" y="33"/>
                      <a:pt x="16" y="40"/>
                      <a:pt x="27" y="40"/>
                    </a:cubicBezTo>
                    <a:cubicBezTo>
                      <a:pt x="30" y="40"/>
                      <a:pt x="33" y="40"/>
                      <a:pt x="36" y="38"/>
                    </a:cubicBezTo>
                    <a:cubicBezTo>
                      <a:pt x="38" y="38"/>
                      <a:pt x="40" y="37"/>
                      <a:pt x="42" y="36"/>
                    </a:cubicBezTo>
                    <a:cubicBezTo>
                      <a:pt x="39" y="29"/>
                      <a:pt x="40" y="21"/>
                      <a:pt x="46" y="15"/>
                    </a:cubicBezTo>
                    <a:cubicBezTo>
                      <a:pt x="48" y="13"/>
                      <a:pt x="51" y="11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47" y="3"/>
                      <a:pt x="38" y="0"/>
                      <a:pt x="2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592"/>
              <p:cNvSpPr>
                <a:spLocks/>
              </p:cNvSpPr>
              <p:nvPr/>
            </p:nvSpPr>
            <p:spPr bwMode="auto">
              <a:xfrm>
                <a:off x="2958" y="1951"/>
                <a:ext cx="27" cy="44"/>
              </a:xfrm>
              <a:custGeom>
                <a:avLst/>
                <a:gdLst>
                  <a:gd name="T0" fmla="*/ 15 w 16"/>
                  <a:gd name="T1" fmla="*/ 0 h 26"/>
                  <a:gd name="T2" fmla="*/ 7 w 16"/>
                  <a:gd name="T3" fmla="*/ 5 h 26"/>
                  <a:gd name="T4" fmla="*/ 3 w 16"/>
                  <a:gd name="T5" fmla="*/ 26 h 26"/>
                  <a:gd name="T6" fmla="*/ 15 w 1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15" y="0"/>
                    </a:moveTo>
                    <a:cubicBezTo>
                      <a:pt x="12" y="1"/>
                      <a:pt x="9" y="3"/>
                      <a:pt x="7" y="5"/>
                    </a:cubicBezTo>
                    <a:cubicBezTo>
                      <a:pt x="1" y="11"/>
                      <a:pt x="0" y="19"/>
                      <a:pt x="3" y="26"/>
                    </a:cubicBezTo>
                    <a:cubicBezTo>
                      <a:pt x="11" y="20"/>
                      <a:pt x="16" y="10"/>
                      <a:pt x="15" y="0"/>
                    </a:cubicBezTo>
                  </a:path>
                </a:pathLst>
              </a:custGeom>
              <a:solidFill>
                <a:srgbClr val="151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593"/>
              <p:cNvSpPr>
                <a:spLocks/>
              </p:cNvSpPr>
              <p:nvPr/>
            </p:nvSpPr>
            <p:spPr bwMode="auto">
              <a:xfrm>
                <a:off x="3199" y="1774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2 w 21"/>
                  <a:gd name="T3" fmla="*/ 1 h 26"/>
                  <a:gd name="T4" fmla="*/ 0 w 21"/>
                  <a:gd name="T5" fmla="*/ 2 h 26"/>
                  <a:gd name="T6" fmla="*/ 7 w 21"/>
                  <a:gd name="T7" fmla="*/ 11 h 26"/>
                  <a:gd name="T8" fmla="*/ 12 w 21"/>
                  <a:gd name="T9" fmla="*/ 26 h 26"/>
                  <a:gd name="T10" fmla="*/ 19 w 21"/>
                  <a:gd name="T11" fmla="*/ 9 h 26"/>
                  <a:gd name="T12" fmla="*/ 6 w 2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5" y="0"/>
                      <a:pt x="3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3" y="4"/>
                      <a:pt x="5" y="8"/>
                      <a:pt x="7" y="11"/>
                    </a:cubicBezTo>
                    <a:cubicBezTo>
                      <a:pt x="10" y="16"/>
                      <a:pt x="11" y="21"/>
                      <a:pt x="12" y="26"/>
                    </a:cubicBezTo>
                    <a:cubicBezTo>
                      <a:pt x="18" y="23"/>
                      <a:pt x="21" y="16"/>
                      <a:pt x="19" y="9"/>
                    </a:cubicBezTo>
                    <a:cubicBezTo>
                      <a:pt x="17" y="4"/>
                      <a:pt x="12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594"/>
              <p:cNvSpPr>
                <a:spLocks/>
              </p:cNvSpPr>
              <p:nvPr/>
            </p:nvSpPr>
            <p:spPr bwMode="auto">
              <a:xfrm>
                <a:off x="2948" y="1800"/>
                <a:ext cx="7" cy="2"/>
              </a:xfrm>
              <a:custGeom>
                <a:avLst/>
                <a:gdLst>
                  <a:gd name="T0" fmla="*/ 2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4 w 4"/>
                  <a:gd name="T7" fmla="*/ 0 h 1"/>
                  <a:gd name="T8" fmla="*/ 2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595"/>
              <p:cNvSpPr>
                <a:spLocks/>
              </p:cNvSpPr>
              <p:nvPr/>
            </p:nvSpPr>
            <p:spPr bwMode="auto">
              <a:xfrm>
                <a:off x="2939" y="1800"/>
                <a:ext cx="10" cy="10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0 w 6"/>
                  <a:gd name="T5" fmla="*/ 6 h 6"/>
                  <a:gd name="T6" fmla="*/ 6 w 6"/>
                  <a:gd name="T7" fmla="*/ 1 h 6"/>
                  <a:gd name="T8" fmla="*/ 6 w 6"/>
                  <a:gd name="T9" fmla="*/ 1 h 6"/>
                  <a:gd name="T10" fmla="*/ 5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1" y="3"/>
                      <a:pt x="0" y="6"/>
                    </a:cubicBezTo>
                    <a:cubicBezTo>
                      <a:pt x="2" y="4"/>
                      <a:pt x="4" y="3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596"/>
              <p:cNvSpPr>
                <a:spLocks/>
              </p:cNvSpPr>
              <p:nvPr/>
            </p:nvSpPr>
            <p:spPr bwMode="auto">
              <a:xfrm>
                <a:off x="3273" y="2110"/>
                <a:ext cx="62" cy="52"/>
              </a:xfrm>
              <a:custGeom>
                <a:avLst/>
                <a:gdLst>
                  <a:gd name="T0" fmla="*/ 5 w 36"/>
                  <a:gd name="T1" fmla="*/ 0 h 30"/>
                  <a:gd name="T2" fmla="*/ 2 w 36"/>
                  <a:gd name="T3" fmla="*/ 18 h 30"/>
                  <a:gd name="T4" fmla="*/ 20 w 36"/>
                  <a:gd name="T5" fmla="*/ 30 h 30"/>
                  <a:gd name="T6" fmla="*/ 26 w 36"/>
                  <a:gd name="T7" fmla="*/ 29 h 30"/>
                  <a:gd name="T8" fmla="*/ 36 w 36"/>
                  <a:gd name="T9" fmla="*/ 21 h 30"/>
                  <a:gd name="T10" fmla="*/ 5 w 36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0">
                    <a:moveTo>
                      <a:pt x="5" y="0"/>
                    </a:moveTo>
                    <a:cubicBezTo>
                      <a:pt x="1" y="5"/>
                      <a:pt x="0" y="12"/>
                      <a:pt x="2" y="18"/>
                    </a:cubicBezTo>
                    <a:cubicBezTo>
                      <a:pt x="5" y="26"/>
                      <a:pt x="12" y="30"/>
                      <a:pt x="20" y="30"/>
                    </a:cubicBezTo>
                    <a:cubicBezTo>
                      <a:pt x="22" y="30"/>
                      <a:pt x="24" y="30"/>
                      <a:pt x="26" y="29"/>
                    </a:cubicBezTo>
                    <a:cubicBezTo>
                      <a:pt x="30" y="28"/>
                      <a:pt x="34" y="25"/>
                      <a:pt x="36" y="21"/>
                    </a:cubicBezTo>
                    <a:cubicBezTo>
                      <a:pt x="23" y="21"/>
                      <a:pt x="10" y="13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597"/>
              <p:cNvSpPr>
                <a:spLocks/>
              </p:cNvSpPr>
              <p:nvPr/>
            </p:nvSpPr>
            <p:spPr bwMode="auto">
              <a:xfrm>
                <a:off x="3282" y="2098"/>
                <a:ext cx="58" cy="48"/>
              </a:xfrm>
              <a:custGeom>
                <a:avLst/>
                <a:gdLst>
                  <a:gd name="T0" fmla="*/ 15 w 34"/>
                  <a:gd name="T1" fmla="*/ 0 h 28"/>
                  <a:gd name="T2" fmla="*/ 13 w 34"/>
                  <a:gd name="T3" fmla="*/ 0 h 28"/>
                  <a:gd name="T4" fmla="*/ 8 w 34"/>
                  <a:gd name="T5" fmla="*/ 2 h 28"/>
                  <a:gd name="T6" fmla="*/ 2 w 34"/>
                  <a:gd name="T7" fmla="*/ 5 h 28"/>
                  <a:gd name="T8" fmla="*/ 0 w 34"/>
                  <a:gd name="T9" fmla="*/ 7 h 28"/>
                  <a:gd name="T10" fmla="*/ 31 w 34"/>
                  <a:gd name="T11" fmla="*/ 28 h 28"/>
                  <a:gd name="T12" fmla="*/ 32 w 34"/>
                  <a:gd name="T13" fmla="*/ 12 h 28"/>
                  <a:gd name="T14" fmla="*/ 15 w 3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15" y="0"/>
                    </a:moveTo>
                    <a:cubicBezTo>
                      <a:pt x="14" y="0"/>
                      <a:pt x="14" y="0"/>
                      <a:pt x="13" y="0"/>
                    </a:cubicBezTo>
                    <a:cubicBezTo>
                      <a:pt x="12" y="1"/>
                      <a:pt x="10" y="1"/>
                      <a:pt x="8" y="2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6"/>
                      <a:pt x="1" y="6"/>
                      <a:pt x="0" y="7"/>
                    </a:cubicBezTo>
                    <a:cubicBezTo>
                      <a:pt x="5" y="20"/>
                      <a:pt x="18" y="28"/>
                      <a:pt x="31" y="28"/>
                    </a:cubicBezTo>
                    <a:cubicBezTo>
                      <a:pt x="34" y="23"/>
                      <a:pt x="34" y="18"/>
                      <a:pt x="32" y="12"/>
                    </a:cubicBezTo>
                    <a:cubicBezTo>
                      <a:pt x="30" y="5"/>
                      <a:pt x="22" y="0"/>
                      <a:pt x="1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598"/>
              <p:cNvSpPr>
                <a:spLocks/>
              </p:cNvSpPr>
              <p:nvPr/>
            </p:nvSpPr>
            <p:spPr bwMode="auto">
              <a:xfrm>
                <a:off x="3285" y="2102"/>
                <a:ext cx="10" cy="5"/>
              </a:xfrm>
              <a:custGeom>
                <a:avLst/>
                <a:gdLst>
                  <a:gd name="T0" fmla="*/ 6 w 6"/>
                  <a:gd name="T1" fmla="*/ 0 h 3"/>
                  <a:gd name="T2" fmla="*/ 4 w 6"/>
                  <a:gd name="T3" fmla="*/ 0 h 3"/>
                  <a:gd name="T4" fmla="*/ 0 w 6"/>
                  <a:gd name="T5" fmla="*/ 3 h 3"/>
                  <a:gd name="T6" fmla="*/ 6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2" y="2"/>
                      <a:pt x="4" y="1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599"/>
              <p:cNvSpPr>
                <a:spLocks/>
              </p:cNvSpPr>
              <p:nvPr/>
            </p:nvSpPr>
            <p:spPr bwMode="auto">
              <a:xfrm>
                <a:off x="3295" y="2098"/>
                <a:ext cx="9" cy="4"/>
              </a:xfrm>
              <a:custGeom>
                <a:avLst/>
                <a:gdLst>
                  <a:gd name="T0" fmla="*/ 5 w 5"/>
                  <a:gd name="T1" fmla="*/ 0 h 2"/>
                  <a:gd name="T2" fmla="*/ 2 w 5"/>
                  <a:gd name="T3" fmla="*/ 1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2" y="1"/>
                      <a:pt x="4" y="1"/>
                      <a:pt x="5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600"/>
              <p:cNvSpPr>
                <a:spLocks/>
              </p:cNvSpPr>
              <p:nvPr/>
            </p:nvSpPr>
            <p:spPr bwMode="auto">
              <a:xfrm>
                <a:off x="3292" y="2100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1 h 1"/>
                  <a:gd name="T6" fmla="*/ 2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601"/>
              <p:cNvSpPr>
                <a:spLocks/>
              </p:cNvSpPr>
              <p:nvPr/>
            </p:nvSpPr>
            <p:spPr bwMode="auto">
              <a:xfrm>
                <a:off x="3162" y="2640"/>
                <a:ext cx="94" cy="83"/>
              </a:xfrm>
              <a:custGeom>
                <a:avLst/>
                <a:gdLst>
                  <a:gd name="T0" fmla="*/ 29 w 55"/>
                  <a:gd name="T1" fmla="*/ 0 h 48"/>
                  <a:gd name="T2" fmla="*/ 17 w 55"/>
                  <a:gd name="T3" fmla="*/ 3 h 48"/>
                  <a:gd name="T4" fmla="*/ 6 w 55"/>
                  <a:gd name="T5" fmla="*/ 37 h 48"/>
                  <a:gd name="T6" fmla="*/ 18 w 55"/>
                  <a:gd name="T7" fmla="*/ 48 h 48"/>
                  <a:gd name="T8" fmla="*/ 24 w 55"/>
                  <a:gd name="T9" fmla="*/ 35 h 48"/>
                  <a:gd name="T10" fmla="*/ 44 w 55"/>
                  <a:gd name="T11" fmla="*/ 26 h 48"/>
                  <a:gd name="T12" fmla="*/ 55 w 55"/>
                  <a:gd name="T13" fmla="*/ 28 h 48"/>
                  <a:gd name="T14" fmla="*/ 52 w 55"/>
                  <a:gd name="T15" fmla="*/ 13 h 48"/>
                  <a:gd name="T16" fmla="*/ 29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5" y="9"/>
                      <a:pt x="0" y="25"/>
                      <a:pt x="6" y="37"/>
                    </a:cubicBezTo>
                    <a:cubicBezTo>
                      <a:pt x="9" y="42"/>
                      <a:pt x="13" y="46"/>
                      <a:pt x="18" y="48"/>
                    </a:cubicBezTo>
                    <a:cubicBezTo>
                      <a:pt x="19" y="44"/>
                      <a:pt x="21" y="39"/>
                      <a:pt x="24" y="35"/>
                    </a:cubicBezTo>
                    <a:cubicBezTo>
                      <a:pt x="29" y="29"/>
                      <a:pt x="37" y="26"/>
                      <a:pt x="44" y="26"/>
                    </a:cubicBezTo>
                    <a:cubicBezTo>
                      <a:pt x="48" y="26"/>
                      <a:pt x="51" y="27"/>
                      <a:pt x="55" y="28"/>
                    </a:cubicBezTo>
                    <a:cubicBezTo>
                      <a:pt x="55" y="23"/>
                      <a:pt x="55" y="18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602"/>
              <p:cNvSpPr>
                <a:spLocks/>
              </p:cNvSpPr>
              <p:nvPr/>
            </p:nvSpPr>
            <p:spPr bwMode="auto">
              <a:xfrm>
                <a:off x="3028" y="2603"/>
                <a:ext cx="29" cy="22"/>
              </a:xfrm>
              <a:custGeom>
                <a:avLst/>
                <a:gdLst>
                  <a:gd name="T0" fmla="*/ 8 w 17"/>
                  <a:gd name="T1" fmla="*/ 0 h 13"/>
                  <a:gd name="T2" fmla="*/ 1 w 17"/>
                  <a:gd name="T3" fmla="*/ 2 h 13"/>
                  <a:gd name="T4" fmla="*/ 0 w 17"/>
                  <a:gd name="T5" fmla="*/ 2 h 13"/>
                  <a:gd name="T6" fmla="*/ 10 w 17"/>
                  <a:gd name="T7" fmla="*/ 13 h 13"/>
                  <a:gd name="T8" fmla="*/ 13 w 17"/>
                  <a:gd name="T9" fmla="*/ 6 h 13"/>
                  <a:gd name="T10" fmla="*/ 17 w 17"/>
                  <a:gd name="T11" fmla="*/ 3 h 13"/>
                  <a:gd name="T12" fmla="*/ 8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5" y="0"/>
                      <a:pt x="3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6"/>
                      <a:pt x="7" y="9"/>
                      <a:pt x="10" y="13"/>
                    </a:cubicBezTo>
                    <a:cubicBezTo>
                      <a:pt x="11" y="11"/>
                      <a:pt x="11" y="8"/>
                      <a:pt x="13" y="6"/>
                    </a:cubicBezTo>
                    <a:cubicBezTo>
                      <a:pt x="14" y="5"/>
                      <a:pt x="16" y="4"/>
                      <a:pt x="17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603"/>
              <p:cNvSpPr>
                <a:spLocks/>
              </p:cNvSpPr>
              <p:nvPr/>
            </p:nvSpPr>
            <p:spPr bwMode="auto">
              <a:xfrm>
                <a:off x="3112" y="2453"/>
                <a:ext cx="105" cy="81"/>
              </a:xfrm>
              <a:custGeom>
                <a:avLst/>
                <a:gdLst>
                  <a:gd name="T0" fmla="*/ 54 w 61"/>
                  <a:gd name="T1" fmla="*/ 0 h 47"/>
                  <a:gd name="T2" fmla="*/ 47 w 61"/>
                  <a:gd name="T3" fmla="*/ 6 h 47"/>
                  <a:gd name="T4" fmla="*/ 41 w 61"/>
                  <a:gd name="T5" fmla="*/ 7 h 47"/>
                  <a:gd name="T6" fmla="*/ 36 w 61"/>
                  <a:gd name="T7" fmla="*/ 6 h 47"/>
                  <a:gd name="T8" fmla="*/ 0 w 61"/>
                  <a:gd name="T9" fmla="*/ 38 h 47"/>
                  <a:gd name="T10" fmla="*/ 23 w 61"/>
                  <a:gd name="T11" fmla="*/ 47 h 47"/>
                  <a:gd name="T12" fmla="*/ 39 w 61"/>
                  <a:gd name="T13" fmla="*/ 43 h 47"/>
                  <a:gd name="T14" fmla="*/ 54 w 61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7">
                    <a:moveTo>
                      <a:pt x="54" y="0"/>
                    </a:moveTo>
                    <a:cubicBezTo>
                      <a:pt x="53" y="2"/>
                      <a:pt x="50" y="4"/>
                      <a:pt x="47" y="6"/>
                    </a:cubicBezTo>
                    <a:cubicBezTo>
                      <a:pt x="45" y="7"/>
                      <a:pt x="43" y="7"/>
                      <a:pt x="41" y="7"/>
                    </a:cubicBezTo>
                    <a:cubicBezTo>
                      <a:pt x="40" y="7"/>
                      <a:pt x="38" y="7"/>
                      <a:pt x="36" y="6"/>
                    </a:cubicBezTo>
                    <a:cubicBezTo>
                      <a:pt x="28" y="20"/>
                      <a:pt x="15" y="32"/>
                      <a:pt x="0" y="38"/>
                    </a:cubicBezTo>
                    <a:cubicBezTo>
                      <a:pt x="6" y="44"/>
                      <a:pt x="14" y="47"/>
                      <a:pt x="23" y="47"/>
                    </a:cubicBezTo>
                    <a:cubicBezTo>
                      <a:pt x="28" y="47"/>
                      <a:pt x="34" y="46"/>
                      <a:pt x="39" y="43"/>
                    </a:cubicBezTo>
                    <a:cubicBezTo>
                      <a:pt x="55" y="35"/>
                      <a:pt x="61" y="16"/>
                      <a:pt x="5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604"/>
              <p:cNvSpPr>
                <a:spLocks/>
              </p:cNvSpPr>
              <p:nvPr/>
            </p:nvSpPr>
            <p:spPr bwMode="auto">
              <a:xfrm>
                <a:off x="3085" y="2417"/>
                <a:ext cx="89" cy="102"/>
              </a:xfrm>
              <a:custGeom>
                <a:avLst/>
                <a:gdLst>
                  <a:gd name="T0" fmla="*/ 39 w 52"/>
                  <a:gd name="T1" fmla="*/ 0 h 59"/>
                  <a:gd name="T2" fmla="*/ 23 w 52"/>
                  <a:gd name="T3" fmla="*/ 4 h 59"/>
                  <a:gd name="T4" fmla="*/ 8 w 52"/>
                  <a:gd name="T5" fmla="*/ 50 h 59"/>
                  <a:gd name="T6" fmla="*/ 16 w 52"/>
                  <a:gd name="T7" fmla="*/ 59 h 59"/>
                  <a:gd name="T8" fmla="*/ 52 w 52"/>
                  <a:gd name="T9" fmla="*/ 27 h 59"/>
                  <a:gd name="T10" fmla="*/ 43 w 52"/>
                  <a:gd name="T11" fmla="*/ 19 h 59"/>
                  <a:gd name="T12" fmla="*/ 47 w 52"/>
                  <a:gd name="T13" fmla="*/ 1 h 59"/>
                  <a:gd name="T14" fmla="*/ 39 w 52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2"/>
                      <a:pt x="0" y="33"/>
                      <a:pt x="8" y="50"/>
                    </a:cubicBezTo>
                    <a:cubicBezTo>
                      <a:pt x="10" y="54"/>
                      <a:pt x="13" y="57"/>
                      <a:pt x="16" y="59"/>
                    </a:cubicBezTo>
                    <a:cubicBezTo>
                      <a:pt x="31" y="53"/>
                      <a:pt x="44" y="41"/>
                      <a:pt x="52" y="27"/>
                    </a:cubicBezTo>
                    <a:cubicBezTo>
                      <a:pt x="48" y="26"/>
                      <a:pt x="45" y="23"/>
                      <a:pt x="43" y="19"/>
                    </a:cubicBezTo>
                    <a:cubicBezTo>
                      <a:pt x="40" y="12"/>
                      <a:pt x="42" y="5"/>
                      <a:pt x="47" y="1"/>
                    </a:cubicBezTo>
                    <a:cubicBezTo>
                      <a:pt x="44" y="0"/>
                      <a:pt x="41" y="0"/>
                      <a:pt x="39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605"/>
              <p:cNvSpPr>
                <a:spLocks/>
              </p:cNvSpPr>
              <p:nvPr/>
            </p:nvSpPr>
            <p:spPr bwMode="auto">
              <a:xfrm>
                <a:off x="3040" y="2239"/>
                <a:ext cx="57" cy="19"/>
              </a:xfrm>
              <a:custGeom>
                <a:avLst/>
                <a:gdLst>
                  <a:gd name="T0" fmla="*/ 15 w 33"/>
                  <a:gd name="T1" fmla="*/ 0 h 11"/>
                  <a:gd name="T2" fmla="*/ 7 w 33"/>
                  <a:gd name="T3" fmla="*/ 2 h 11"/>
                  <a:gd name="T4" fmla="*/ 0 w 33"/>
                  <a:gd name="T5" fmla="*/ 8 h 11"/>
                  <a:gd name="T6" fmla="*/ 9 w 33"/>
                  <a:gd name="T7" fmla="*/ 8 h 11"/>
                  <a:gd name="T8" fmla="*/ 33 w 33"/>
                  <a:gd name="T9" fmla="*/ 11 h 11"/>
                  <a:gd name="T10" fmla="*/ 32 w 33"/>
                  <a:gd name="T11" fmla="*/ 10 h 11"/>
                  <a:gd name="T12" fmla="*/ 15 w 3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3" y="8"/>
                      <a:pt x="6" y="8"/>
                      <a:pt x="9" y="8"/>
                    </a:cubicBezTo>
                    <a:cubicBezTo>
                      <a:pt x="17" y="8"/>
                      <a:pt x="25" y="9"/>
                      <a:pt x="33" y="11"/>
                    </a:cubicBezTo>
                    <a:cubicBezTo>
                      <a:pt x="33" y="11"/>
                      <a:pt x="32" y="10"/>
                      <a:pt x="32" y="10"/>
                    </a:cubicBezTo>
                    <a:cubicBezTo>
                      <a:pt x="29" y="4"/>
                      <a:pt x="22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606"/>
              <p:cNvSpPr>
                <a:spLocks/>
              </p:cNvSpPr>
              <p:nvPr/>
            </p:nvSpPr>
            <p:spPr bwMode="auto">
              <a:xfrm>
                <a:off x="3037" y="2253"/>
                <a:ext cx="65" cy="39"/>
              </a:xfrm>
              <a:custGeom>
                <a:avLst/>
                <a:gdLst>
                  <a:gd name="T0" fmla="*/ 11 w 38"/>
                  <a:gd name="T1" fmla="*/ 0 h 23"/>
                  <a:gd name="T2" fmla="*/ 2 w 38"/>
                  <a:gd name="T3" fmla="*/ 0 h 23"/>
                  <a:gd name="T4" fmla="*/ 0 w 38"/>
                  <a:gd name="T5" fmla="*/ 3 h 23"/>
                  <a:gd name="T6" fmla="*/ 1 w 38"/>
                  <a:gd name="T7" fmla="*/ 3 h 23"/>
                  <a:gd name="T8" fmla="*/ 32 w 38"/>
                  <a:gd name="T9" fmla="*/ 23 h 23"/>
                  <a:gd name="T10" fmla="*/ 35 w 38"/>
                  <a:gd name="T11" fmla="*/ 3 h 23"/>
                  <a:gd name="T12" fmla="*/ 11 w 38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3">
                    <a:moveTo>
                      <a:pt x="11" y="0"/>
                    </a:moveTo>
                    <a:cubicBezTo>
                      <a:pt x="8" y="0"/>
                      <a:pt x="5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3" y="3"/>
                      <a:pt x="26" y="11"/>
                      <a:pt x="32" y="23"/>
                    </a:cubicBezTo>
                    <a:cubicBezTo>
                      <a:pt x="36" y="18"/>
                      <a:pt x="38" y="10"/>
                      <a:pt x="35" y="3"/>
                    </a:cubicBezTo>
                    <a:cubicBezTo>
                      <a:pt x="27" y="1"/>
                      <a:pt x="19" y="0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607"/>
              <p:cNvSpPr>
                <a:spLocks/>
              </p:cNvSpPr>
              <p:nvPr/>
            </p:nvSpPr>
            <p:spPr bwMode="auto">
              <a:xfrm>
                <a:off x="3282" y="2431"/>
                <a:ext cx="32" cy="64"/>
              </a:xfrm>
              <a:custGeom>
                <a:avLst/>
                <a:gdLst>
                  <a:gd name="T0" fmla="*/ 4 w 19"/>
                  <a:gd name="T1" fmla="*/ 0 h 37"/>
                  <a:gd name="T2" fmla="*/ 4 w 19"/>
                  <a:gd name="T3" fmla="*/ 24 h 37"/>
                  <a:gd name="T4" fmla="*/ 19 w 19"/>
                  <a:gd name="T5" fmla="*/ 37 h 37"/>
                  <a:gd name="T6" fmla="*/ 4 w 19"/>
                  <a:gd name="T7" fmla="*/ 3 h 37"/>
                  <a:gd name="T8" fmla="*/ 4 w 19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7">
                    <a:moveTo>
                      <a:pt x="4" y="0"/>
                    </a:moveTo>
                    <a:cubicBezTo>
                      <a:pt x="0" y="8"/>
                      <a:pt x="0" y="17"/>
                      <a:pt x="4" y="24"/>
                    </a:cubicBezTo>
                    <a:cubicBezTo>
                      <a:pt x="7" y="31"/>
                      <a:pt x="13" y="35"/>
                      <a:pt x="19" y="37"/>
                    </a:cubicBezTo>
                    <a:cubicBezTo>
                      <a:pt x="11" y="28"/>
                      <a:pt x="5" y="16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608"/>
              <p:cNvSpPr>
                <a:spLocks/>
              </p:cNvSpPr>
              <p:nvPr/>
            </p:nvSpPr>
            <p:spPr bwMode="auto">
              <a:xfrm>
                <a:off x="3288" y="2407"/>
                <a:ext cx="88" cy="91"/>
              </a:xfrm>
              <a:custGeom>
                <a:avLst/>
                <a:gdLst>
                  <a:gd name="T0" fmla="*/ 23 w 51"/>
                  <a:gd name="T1" fmla="*/ 0 h 53"/>
                  <a:gd name="T2" fmla="*/ 11 w 51"/>
                  <a:gd name="T3" fmla="*/ 3 h 53"/>
                  <a:gd name="T4" fmla="*/ 0 w 51"/>
                  <a:gd name="T5" fmla="*/ 14 h 53"/>
                  <a:gd name="T6" fmla="*/ 0 w 51"/>
                  <a:gd name="T7" fmla="*/ 17 h 53"/>
                  <a:gd name="T8" fmla="*/ 15 w 51"/>
                  <a:gd name="T9" fmla="*/ 51 h 53"/>
                  <a:gd name="T10" fmla="*/ 24 w 51"/>
                  <a:gd name="T11" fmla="*/ 53 h 53"/>
                  <a:gd name="T12" fmla="*/ 36 w 51"/>
                  <a:gd name="T13" fmla="*/ 50 h 53"/>
                  <a:gd name="T14" fmla="*/ 50 w 51"/>
                  <a:gd name="T15" fmla="*/ 24 h 53"/>
                  <a:gd name="T16" fmla="*/ 48 w 51"/>
                  <a:gd name="T17" fmla="*/ 21 h 53"/>
                  <a:gd name="T18" fmla="*/ 41 w 51"/>
                  <a:gd name="T19" fmla="*/ 6 h 53"/>
                  <a:gd name="T20" fmla="*/ 23 w 51"/>
                  <a:gd name="T2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3">
                    <a:moveTo>
                      <a:pt x="23" y="0"/>
                    </a:moveTo>
                    <a:cubicBezTo>
                      <a:pt x="19" y="0"/>
                      <a:pt x="15" y="1"/>
                      <a:pt x="11" y="3"/>
                    </a:cubicBezTo>
                    <a:cubicBezTo>
                      <a:pt x="6" y="5"/>
                      <a:pt x="2" y="10"/>
                      <a:pt x="0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30"/>
                      <a:pt x="7" y="42"/>
                      <a:pt x="15" y="51"/>
                    </a:cubicBezTo>
                    <a:cubicBezTo>
                      <a:pt x="18" y="52"/>
                      <a:pt x="21" y="53"/>
                      <a:pt x="24" y="53"/>
                    </a:cubicBezTo>
                    <a:cubicBezTo>
                      <a:pt x="28" y="53"/>
                      <a:pt x="32" y="52"/>
                      <a:pt x="36" y="50"/>
                    </a:cubicBezTo>
                    <a:cubicBezTo>
                      <a:pt x="46" y="45"/>
                      <a:pt x="51" y="34"/>
                      <a:pt x="50" y="24"/>
                    </a:cubicBezTo>
                    <a:cubicBezTo>
                      <a:pt x="49" y="23"/>
                      <a:pt x="48" y="22"/>
                      <a:pt x="48" y="21"/>
                    </a:cubicBezTo>
                    <a:cubicBezTo>
                      <a:pt x="44" y="17"/>
                      <a:pt x="42" y="12"/>
                      <a:pt x="41" y="6"/>
                    </a:cubicBezTo>
                    <a:cubicBezTo>
                      <a:pt x="36" y="2"/>
                      <a:pt x="30" y="0"/>
                      <a:pt x="2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609"/>
              <p:cNvSpPr>
                <a:spLocks/>
              </p:cNvSpPr>
              <p:nvPr/>
            </p:nvSpPr>
            <p:spPr bwMode="auto">
              <a:xfrm>
                <a:off x="3359" y="2417"/>
                <a:ext cx="15" cy="31"/>
              </a:xfrm>
              <a:custGeom>
                <a:avLst/>
                <a:gdLst>
                  <a:gd name="T0" fmla="*/ 0 w 9"/>
                  <a:gd name="T1" fmla="*/ 0 h 18"/>
                  <a:gd name="T2" fmla="*/ 7 w 9"/>
                  <a:gd name="T3" fmla="*/ 15 h 18"/>
                  <a:gd name="T4" fmla="*/ 9 w 9"/>
                  <a:gd name="T5" fmla="*/ 18 h 18"/>
                  <a:gd name="T6" fmla="*/ 6 w 9"/>
                  <a:gd name="T7" fmla="*/ 8 h 18"/>
                  <a:gd name="T8" fmla="*/ 0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cubicBezTo>
                      <a:pt x="1" y="6"/>
                      <a:pt x="3" y="11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9" y="14"/>
                      <a:pt x="8" y="11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610"/>
              <p:cNvSpPr>
                <a:spLocks/>
              </p:cNvSpPr>
              <p:nvPr/>
            </p:nvSpPr>
            <p:spPr bwMode="auto">
              <a:xfrm>
                <a:off x="2910" y="2453"/>
                <a:ext cx="82" cy="83"/>
              </a:xfrm>
              <a:custGeom>
                <a:avLst/>
                <a:gdLst>
                  <a:gd name="T0" fmla="*/ 12 w 48"/>
                  <a:gd name="T1" fmla="*/ 0 h 48"/>
                  <a:gd name="T2" fmla="*/ 6 w 48"/>
                  <a:gd name="T3" fmla="*/ 33 h 48"/>
                  <a:gd name="T4" fmla="*/ 30 w 48"/>
                  <a:gd name="T5" fmla="*/ 48 h 48"/>
                  <a:gd name="T6" fmla="*/ 43 w 48"/>
                  <a:gd name="T7" fmla="*/ 45 h 48"/>
                  <a:gd name="T8" fmla="*/ 48 w 48"/>
                  <a:gd name="T9" fmla="*/ 41 h 48"/>
                  <a:gd name="T10" fmla="*/ 47 w 48"/>
                  <a:gd name="T11" fmla="*/ 36 h 48"/>
                  <a:gd name="T12" fmla="*/ 12 w 48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12" y="0"/>
                    </a:moveTo>
                    <a:cubicBezTo>
                      <a:pt x="3" y="8"/>
                      <a:pt x="0" y="22"/>
                      <a:pt x="6" y="33"/>
                    </a:cubicBezTo>
                    <a:cubicBezTo>
                      <a:pt x="11" y="43"/>
                      <a:pt x="21" y="48"/>
                      <a:pt x="30" y="48"/>
                    </a:cubicBezTo>
                    <a:cubicBezTo>
                      <a:pt x="35" y="48"/>
                      <a:pt x="39" y="47"/>
                      <a:pt x="43" y="45"/>
                    </a:cubicBezTo>
                    <a:cubicBezTo>
                      <a:pt x="45" y="44"/>
                      <a:pt x="47" y="43"/>
                      <a:pt x="48" y="41"/>
                    </a:cubicBezTo>
                    <a:cubicBezTo>
                      <a:pt x="47" y="39"/>
                      <a:pt x="47" y="38"/>
                      <a:pt x="47" y="36"/>
                    </a:cubicBezTo>
                    <a:cubicBezTo>
                      <a:pt x="32" y="28"/>
                      <a:pt x="20" y="16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611"/>
              <p:cNvSpPr>
                <a:spLocks/>
              </p:cNvSpPr>
              <p:nvPr/>
            </p:nvSpPr>
            <p:spPr bwMode="auto">
              <a:xfrm>
                <a:off x="2931" y="2447"/>
                <a:ext cx="75" cy="68"/>
              </a:xfrm>
              <a:custGeom>
                <a:avLst/>
                <a:gdLst>
                  <a:gd name="T0" fmla="*/ 31 w 44"/>
                  <a:gd name="T1" fmla="*/ 0 h 40"/>
                  <a:gd name="T2" fmla="*/ 17 w 44"/>
                  <a:gd name="T3" fmla="*/ 7 h 40"/>
                  <a:gd name="T4" fmla="*/ 7 w 44"/>
                  <a:gd name="T5" fmla="*/ 4 h 40"/>
                  <a:gd name="T6" fmla="*/ 4 w 44"/>
                  <a:gd name="T7" fmla="*/ 2 h 40"/>
                  <a:gd name="T8" fmla="*/ 0 w 44"/>
                  <a:gd name="T9" fmla="*/ 4 h 40"/>
                  <a:gd name="T10" fmla="*/ 35 w 44"/>
                  <a:gd name="T11" fmla="*/ 40 h 40"/>
                  <a:gd name="T12" fmla="*/ 44 w 44"/>
                  <a:gd name="T13" fmla="*/ 15 h 40"/>
                  <a:gd name="T14" fmla="*/ 43 w 44"/>
                  <a:gd name="T15" fmla="*/ 12 h 40"/>
                  <a:gd name="T16" fmla="*/ 31 w 44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0">
                    <a:moveTo>
                      <a:pt x="31" y="0"/>
                    </a:moveTo>
                    <a:cubicBezTo>
                      <a:pt x="27" y="5"/>
                      <a:pt x="22" y="7"/>
                      <a:pt x="17" y="7"/>
                    </a:cubicBezTo>
                    <a:cubicBezTo>
                      <a:pt x="14" y="7"/>
                      <a:pt x="10" y="6"/>
                      <a:pt x="7" y="4"/>
                    </a:cubicBezTo>
                    <a:cubicBezTo>
                      <a:pt x="6" y="4"/>
                      <a:pt x="5" y="3"/>
                      <a:pt x="4" y="2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8" y="20"/>
                      <a:pt x="20" y="32"/>
                      <a:pt x="35" y="40"/>
                    </a:cubicBezTo>
                    <a:cubicBezTo>
                      <a:pt x="33" y="30"/>
                      <a:pt x="37" y="21"/>
                      <a:pt x="44" y="15"/>
                    </a:cubicBezTo>
                    <a:cubicBezTo>
                      <a:pt x="43" y="14"/>
                      <a:pt x="43" y="13"/>
                      <a:pt x="43" y="12"/>
                    </a:cubicBezTo>
                    <a:cubicBezTo>
                      <a:pt x="40" y="7"/>
                      <a:pt x="36" y="3"/>
                      <a:pt x="3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612"/>
              <p:cNvSpPr>
                <a:spLocks/>
              </p:cNvSpPr>
              <p:nvPr/>
            </p:nvSpPr>
            <p:spPr bwMode="auto">
              <a:xfrm>
                <a:off x="2937" y="2441"/>
                <a:ext cx="47" cy="18"/>
              </a:xfrm>
              <a:custGeom>
                <a:avLst/>
                <a:gdLst>
                  <a:gd name="T0" fmla="*/ 14 w 27"/>
                  <a:gd name="T1" fmla="*/ 0 h 10"/>
                  <a:gd name="T2" fmla="*/ 2 w 27"/>
                  <a:gd name="T3" fmla="*/ 4 h 10"/>
                  <a:gd name="T4" fmla="*/ 0 w 27"/>
                  <a:gd name="T5" fmla="*/ 5 h 10"/>
                  <a:gd name="T6" fmla="*/ 3 w 27"/>
                  <a:gd name="T7" fmla="*/ 7 h 10"/>
                  <a:gd name="T8" fmla="*/ 13 w 27"/>
                  <a:gd name="T9" fmla="*/ 10 h 10"/>
                  <a:gd name="T10" fmla="*/ 27 w 27"/>
                  <a:gd name="T11" fmla="*/ 3 h 10"/>
                  <a:gd name="T12" fmla="*/ 14 w 27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0">
                    <a:moveTo>
                      <a:pt x="14" y="0"/>
                    </a:moveTo>
                    <a:cubicBezTo>
                      <a:pt x="10" y="0"/>
                      <a:pt x="6" y="1"/>
                      <a:pt x="2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6" y="9"/>
                      <a:pt x="10" y="10"/>
                      <a:pt x="13" y="10"/>
                    </a:cubicBezTo>
                    <a:cubicBezTo>
                      <a:pt x="18" y="10"/>
                      <a:pt x="23" y="8"/>
                      <a:pt x="27" y="3"/>
                    </a:cubicBezTo>
                    <a:cubicBezTo>
                      <a:pt x="23" y="1"/>
                      <a:pt x="19" y="0"/>
                      <a:pt x="14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613"/>
              <p:cNvSpPr>
                <a:spLocks/>
              </p:cNvSpPr>
              <p:nvPr/>
            </p:nvSpPr>
            <p:spPr bwMode="auto">
              <a:xfrm>
                <a:off x="3184" y="2272"/>
                <a:ext cx="41" cy="44"/>
              </a:xfrm>
              <a:custGeom>
                <a:avLst/>
                <a:gdLst>
                  <a:gd name="T0" fmla="*/ 13 w 24"/>
                  <a:gd name="T1" fmla="*/ 0 h 26"/>
                  <a:gd name="T2" fmla="*/ 9 w 24"/>
                  <a:gd name="T3" fmla="*/ 1 h 26"/>
                  <a:gd name="T4" fmla="*/ 3 w 24"/>
                  <a:gd name="T5" fmla="*/ 19 h 26"/>
                  <a:gd name="T6" fmla="*/ 15 w 24"/>
                  <a:gd name="T7" fmla="*/ 26 h 26"/>
                  <a:gd name="T8" fmla="*/ 21 w 24"/>
                  <a:gd name="T9" fmla="*/ 25 h 26"/>
                  <a:gd name="T10" fmla="*/ 24 w 24"/>
                  <a:gd name="T11" fmla="*/ 22 h 26"/>
                  <a:gd name="T12" fmla="*/ 15 w 24"/>
                  <a:gd name="T13" fmla="*/ 11 h 26"/>
                  <a:gd name="T14" fmla="*/ 13 w 24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6">
                    <a:moveTo>
                      <a:pt x="13" y="0"/>
                    </a:moveTo>
                    <a:cubicBezTo>
                      <a:pt x="11" y="0"/>
                      <a:pt x="10" y="1"/>
                      <a:pt x="9" y="1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2" y="24"/>
                      <a:pt x="23" y="23"/>
                      <a:pt x="24" y="22"/>
                    </a:cubicBezTo>
                    <a:cubicBezTo>
                      <a:pt x="20" y="20"/>
                      <a:pt x="17" y="16"/>
                      <a:pt x="15" y="11"/>
                    </a:cubicBezTo>
                    <a:cubicBezTo>
                      <a:pt x="13" y="7"/>
                      <a:pt x="13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614"/>
              <p:cNvSpPr>
                <a:spLocks/>
              </p:cNvSpPr>
              <p:nvPr/>
            </p:nvSpPr>
            <p:spPr bwMode="auto">
              <a:xfrm>
                <a:off x="2943" y="233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4 h 14"/>
                  <a:gd name="T10" fmla="*/ 14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1"/>
                    </a:cubicBezTo>
                    <a:cubicBezTo>
                      <a:pt x="1" y="3"/>
                      <a:pt x="0" y="7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3" y="2"/>
                      <a:pt x="10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615"/>
              <p:cNvSpPr>
                <a:spLocks/>
              </p:cNvSpPr>
              <p:nvPr/>
            </p:nvSpPr>
            <p:spPr bwMode="auto">
              <a:xfrm>
                <a:off x="3316" y="2579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6" y="0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3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5"/>
                    </a:cubicBezTo>
                    <a:cubicBezTo>
                      <a:pt x="39" y="30"/>
                      <a:pt x="43" y="19"/>
                      <a:pt x="38" y="10"/>
                    </a:cubicBezTo>
                    <a:cubicBezTo>
                      <a:pt x="35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616"/>
              <p:cNvSpPr>
                <a:spLocks/>
              </p:cNvSpPr>
              <p:nvPr/>
            </p:nvSpPr>
            <p:spPr bwMode="auto">
              <a:xfrm>
                <a:off x="3372" y="3054"/>
                <a:ext cx="96" cy="86"/>
              </a:xfrm>
              <a:custGeom>
                <a:avLst/>
                <a:gdLst>
                  <a:gd name="T0" fmla="*/ 29 w 56"/>
                  <a:gd name="T1" fmla="*/ 0 h 50"/>
                  <a:gd name="T2" fmla="*/ 6 w 56"/>
                  <a:gd name="T3" fmla="*/ 16 h 50"/>
                  <a:gd name="T4" fmla="*/ 18 w 56"/>
                  <a:gd name="T5" fmla="*/ 49 h 50"/>
                  <a:gd name="T6" fmla="*/ 21 w 56"/>
                  <a:gd name="T7" fmla="*/ 49 h 50"/>
                  <a:gd name="T8" fmla="*/ 37 w 56"/>
                  <a:gd name="T9" fmla="*/ 50 h 50"/>
                  <a:gd name="T10" fmla="*/ 53 w 56"/>
                  <a:gd name="T11" fmla="*/ 36 h 50"/>
                  <a:gd name="T12" fmla="*/ 51 w 56"/>
                  <a:gd name="T13" fmla="*/ 13 h 50"/>
                  <a:gd name="T14" fmla="*/ 48 w 56"/>
                  <a:gd name="T15" fmla="*/ 10 h 50"/>
                  <a:gd name="T16" fmla="*/ 48 w 56"/>
                  <a:gd name="T17" fmla="*/ 8 h 50"/>
                  <a:gd name="T18" fmla="*/ 39 w 56"/>
                  <a:gd name="T19" fmla="*/ 2 h 50"/>
                  <a:gd name="T20" fmla="*/ 29 w 56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50">
                    <a:moveTo>
                      <a:pt x="29" y="0"/>
                    </a:moveTo>
                    <a:cubicBezTo>
                      <a:pt x="19" y="0"/>
                      <a:pt x="10" y="6"/>
                      <a:pt x="6" y="16"/>
                    </a:cubicBezTo>
                    <a:cubicBezTo>
                      <a:pt x="0" y="29"/>
                      <a:pt x="6" y="43"/>
                      <a:pt x="18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27" y="49"/>
                      <a:pt x="32" y="50"/>
                      <a:pt x="37" y="50"/>
                    </a:cubicBezTo>
                    <a:cubicBezTo>
                      <a:pt x="44" y="48"/>
                      <a:pt x="50" y="43"/>
                      <a:pt x="53" y="36"/>
                    </a:cubicBezTo>
                    <a:cubicBezTo>
                      <a:pt x="56" y="28"/>
                      <a:pt x="55" y="19"/>
                      <a:pt x="51" y="13"/>
                    </a:cubicBezTo>
                    <a:cubicBezTo>
                      <a:pt x="50" y="12"/>
                      <a:pt x="49" y="11"/>
                      <a:pt x="48" y="10"/>
                    </a:cubicBezTo>
                    <a:cubicBezTo>
                      <a:pt x="48" y="9"/>
                      <a:pt x="48" y="9"/>
                      <a:pt x="48" y="8"/>
                    </a:cubicBezTo>
                    <a:cubicBezTo>
                      <a:pt x="45" y="6"/>
                      <a:pt x="43" y="4"/>
                      <a:pt x="39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617"/>
              <p:cNvSpPr>
                <a:spLocks/>
              </p:cNvSpPr>
              <p:nvPr/>
            </p:nvSpPr>
            <p:spPr bwMode="auto">
              <a:xfrm>
                <a:off x="3403" y="3138"/>
                <a:ext cx="33" cy="5"/>
              </a:xfrm>
              <a:custGeom>
                <a:avLst/>
                <a:gdLst>
                  <a:gd name="T0" fmla="*/ 3 w 19"/>
                  <a:gd name="T1" fmla="*/ 0 h 3"/>
                  <a:gd name="T2" fmla="*/ 0 w 19"/>
                  <a:gd name="T3" fmla="*/ 0 h 3"/>
                  <a:gd name="T4" fmla="*/ 1 w 19"/>
                  <a:gd name="T5" fmla="*/ 1 h 3"/>
                  <a:gd name="T6" fmla="*/ 11 w 19"/>
                  <a:gd name="T7" fmla="*/ 3 h 3"/>
                  <a:gd name="T8" fmla="*/ 19 w 19"/>
                  <a:gd name="T9" fmla="*/ 1 h 3"/>
                  <a:gd name="T10" fmla="*/ 3 w 19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4" y="2"/>
                      <a:pt x="8" y="3"/>
                      <a:pt x="11" y="3"/>
                    </a:cubicBezTo>
                    <a:cubicBezTo>
                      <a:pt x="14" y="3"/>
                      <a:pt x="17" y="2"/>
                      <a:pt x="19" y="1"/>
                    </a:cubicBezTo>
                    <a:cubicBezTo>
                      <a:pt x="14" y="1"/>
                      <a:pt x="9" y="0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618"/>
              <p:cNvSpPr>
                <a:spLocks/>
              </p:cNvSpPr>
              <p:nvPr/>
            </p:nvSpPr>
            <p:spPr bwMode="auto">
              <a:xfrm>
                <a:off x="3227" y="313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3 w 35"/>
                  <a:gd name="T3" fmla="*/ 9 h 31"/>
                  <a:gd name="T4" fmla="*/ 11 w 35"/>
                  <a:gd name="T5" fmla="*/ 30 h 31"/>
                  <a:gd name="T6" fmla="*/ 17 w 35"/>
                  <a:gd name="T7" fmla="*/ 31 h 31"/>
                  <a:gd name="T8" fmla="*/ 32 w 35"/>
                  <a:gd name="T9" fmla="*/ 22 h 31"/>
                  <a:gd name="T10" fmla="*/ 24 w 35"/>
                  <a:gd name="T11" fmla="*/ 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1" y="0"/>
                      <a:pt x="6" y="3"/>
                      <a:pt x="3" y="9"/>
                    </a:cubicBezTo>
                    <a:cubicBezTo>
                      <a:pt x="0" y="17"/>
                      <a:pt x="3" y="26"/>
                      <a:pt x="11" y="30"/>
                    </a:cubicBezTo>
                    <a:cubicBezTo>
                      <a:pt x="13" y="31"/>
                      <a:pt x="15" y="31"/>
                      <a:pt x="17" y="31"/>
                    </a:cubicBezTo>
                    <a:cubicBezTo>
                      <a:pt x="23" y="31"/>
                      <a:pt x="29" y="27"/>
                      <a:pt x="32" y="22"/>
                    </a:cubicBezTo>
                    <a:cubicBezTo>
                      <a:pt x="35" y="14"/>
                      <a:pt x="31" y="4"/>
                      <a:pt x="24" y="1"/>
                    </a:cubicBezTo>
                    <a:cubicBezTo>
                      <a:pt x="22" y="0"/>
                      <a:pt x="19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619"/>
              <p:cNvSpPr>
                <a:spLocks/>
              </p:cNvSpPr>
              <p:nvPr/>
            </p:nvSpPr>
            <p:spPr bwMode="auto">
              <a:xfrm>
                <a:off x="3189" y="2917"/>
                <a:ext cx="122" cy="118"/>
              </a:xfrm>
              <a:custGeom>
                <a:avLst/>
                <a:gdLst>
                  <a:gd name="T0" fmla="*/ 32 w 71"/>
                  <a:gd name="T1" fmla="*/ 0 h 69"/>
                  <a:gd name="T2" fmla="*/ 0 w 71"/>
                  <a:gd name="T3" fmla="*/ 21 h 69"/>
                  <a:gd name="T4" fmla="*/ 0 w 71"/>
                  <a:gd name="T5" fmla="*/ 22 h 69"/>
                  <a:gd name="T6" fmla="*/ 15 w 71"/>
                  <a:gd name="T7" fmla="*/ 17 h 69"/>
                  <a:gd name="T8" fmla="*/ 32 w 71"/>
                  <a:gd name="T9" fmla="*/ 23 h 69"/>
                  <a:gd name="T10" fmla="*/ 35 w 71"/>
                  <a:gd name="T11" fmla="*/ 59 h 69"/>
                  <a:gd name="T12" fmla="*/ 22 w 71"/>
                  <a:gd name="T13" fmla="*/ 67 h 69"/>
                  <a:gd name="T14" fmla="*/ 32 w 71"/>
                  <a:gd name="T15" fmla="*/ 69 h 69"/>
                  <a:gd name="T16" fmla="*/ 63 w 71"/>
                  <a:gd name="T17" fmla="*/ 48 h 69"/>
                  <a:gd name="T18" fmla="*/ 45 w 71"/>
                  <a:gd name="T19" fmla="*/ 3 h 69"/>
                  <a:gd name="T20" fmla="*/ 32 w 71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9">
                    <a:moveTo>
                      <a:pt x="32" y="0"/>
                    </a:moveTo>
                    <a:cubicBezTo>
                      <a:pt x="19" y="0"/>
                      <a:pt x="6" y="8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4" y="18"/>
                      <a:pt x="10" y="17"/>
                      <a:pt x="15" y="17"/>
                    </a:cubicBezTo>
                    <a:cubicBezTo>
                      <a:pt x="21" y="17"/>
                      <a:pt x="27" y="19"/>
                      <a:pt x="32" y="23"/>
                    </a:cubicBezTo>
                    <a:cubicBezTo>
                      <a:pt x="43" y="32"/>
                      <a:pt x="44" y="48"/>
                      <a:pt x="35" y="59"/>
                    </a:cubicBezTo>
                    <a:cubicBezTo>
                      <a:pt x="31" y="63"/>
                      <a:pt x="27" y="66"/>
                      <a:pt x="22" y="67"/>
                    </a:cubicBezTo>
                    <a:cubicBezTo>
                      <a:pt x="25" y="68"/>
                      <a:pt x="28" y="69"/>
                      <a:pt x="32" y="69"/>
                    </a:cubicBezTo>
                    <a:cubicBezTo>
                      <a:pt x="45" y="69"/>
                      <a:pt x="58" y="61"/>
                      <a:pt x="63" y="48"/>
                    </a:cubicBezTo>
                    <a:cubicBezTo>
                      <a:pt x="71" y="31"/>
                      <a:pt x="63" y="10"/>
                      <a:pt x="45" y="3"/>
                    </a:cubicBezTo>
                    <a:cubicBezTo>
                      <a:pt x="41" y="1"/>
                      <a:pt x="36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620"/>
              <p:cNvSpPr>
                <a:spLocks/>
              </p:cNvSpPr>
              <p:nvPr/>
            </p:nvSpPr>
            <p:spPr bwMode="auto">
              <a:xfrm>
                <a:off x="3021" y="2846"/>
                <a:ext cx="59" cy="57"/>
              </a:xfrm>
              <a:custGeom>
                <a:avLst/>
                <a:gdLst>
                  <a:gd name="T0" fmla="*/ 5 w 34"/>
                  <a:gd name="T1" fmla="*/ 0 h 33"/>
                  <a:gd name="T2" fmla="*/ 0 w 34"/>
                  <a:gd name="T3" fmla="*/ 5 h 33"/>
                  <a:gd name="T4" fmla="*/ 13 w 34"/>
                  <a:gd name="T5" fmla="*/ 20 h 33"/>
                  <a:gd name="T6" fmla="*/ 14 w 34"/>
                  <a:gd name="T7" fmla="*/ 33 h 33"/>
                  <a:gd name="T8" fmla="*/ 16 w 34"/>
                  <a:gd name="T9" fmla="*/ 33 h 33"/>
                  <a:gd name="T10" fmla="*/ 33 w 34"/>
                  <a:gd name="T11" fmla="*/ 22 h 33"/>
                  <a:gd name="T12" fmla="*/ 34 w 34"/>
                  <a:gd name="T13" fmla="*/ 18 h 33"/>
                  <a:gd name="T14" fmla="*/ 13 w 34"/>
                  <a:gd name="T15" fmla="*/ 10 h 33"/>
                  <a:gd name="T16" fmla="*/ 5 w 3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6" y="8"/>
                      <a:pt x="11" y="13"/>
                      <a:pt x="13" y="20"/>
                    </a:cubicBezTo>
                    <a:cubicBezTo>
                      <a:pt x="15" y="25"/>
                      <a:pt x="15" y="29"/>
                      <a:pt x="14" y="33"/>
                    </a:cubicBezTo>
                    <a:cubicBezTo>
                      <a:pt x="15" y="33"/>
                      <a:pt x="15" y="33"/>
                      <a:pt x="16" y="33"/>
                    </a:cubicBezTo>
                    <a:cubicBezTo>
                      <a:pt x="23" y="33"/>
                      <a:pt x="30" y="29"/>
                      <a:pt x="33" y="22"/>
                    </a:cubicBezTo>
                    <a:cubicBezTo>
                      <a:pt x="34" y="21"/>
                      <a:pt x="34" y="20"/>
                      <a:pt x="34" y="18"/>
                    </a:cubicBezTo>
                    <a:cubicBezTo>
                      <a:pt x="27" y="18"/>
                      <a:pt x="19" y="16"/>
                      <a:pt x="13" y="10"/>
                    </a:cubicBezTo>
                    <a:cubicBezTo>
                      <a:pt x="9" y="7"/>
                      <a:pt x="7" y="4"/>
                      <a:pt x="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621"/>
              <p:cNvSpPr>
                <a:spLocks/>
              </p:cNvSpPr>
              <p:nvPr/>
            </p:nvSpPr>
            <p:spPr bwMode="auto">
              <a:xfrm>
                <a:off x="3013" y="2855"/>
                <a:ext cx="34" cy="48"/>
              </a:xfrm>
              <a:custGeom>
                <a:avLst/>
                <a:gdLst>
                  <a:gd name="T0" fmla="*/ 5 w 20"/>
                  <a:gd name="T1" fmla="*/ 0 h 28"/>
                  <a:gd name="T2" fmla="*/ 4 w 20"/>
                  <a:gd name="T3" fmla="*/ 2 h 28"/>
                  <a:gd name="T4" fmla="*/ 14 w 20"/>
                  <a:gd name="T5" fmla="*/ 27 h 28"/>
                  <a:gd name="T6" fmla="*/ 19 w 20"/>
                  <a:gd name="T7" fmla="*/ 28 h 28"/>
                  <a:gd name="T8" fmla="*/ 18 w 20"/>
                  <a:gd name="T9" fmla="*/ 15 h 28"/>
                  <a:gd name="T10" fmla="*/ 5 w 20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8">
                    <a:moveTo>
                      <a:pt x="5" y="0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0" y="12"/>
                      <a:pt x="4" y="23"/>
                      <a:pt x="14" y="27"/>
                    </a:cubicBezTo>
                    <a:cubicBezTo>
                      <a:pt x="15" y="28"/>
                      <a:pt x="17" y="28"/>
                      <a:pt x="19" y="28"/>
                    </a:cubicBezTo>
                    <a:cubicBezTo>
                      <a:pt x="20" y="24"/>
                      <a:pt x="20" y="20"/>
                      <a:pt x="18" y="15"/>
                    </a:cubicBezTo>
                    <a:cubicBezTo>
                      <a:pt x="16" y="8"/>
                      <a:pt x="11" y="3"/>
                      <a:pt x="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622"/>
              <p:cNvSpPr>
                <a:spLocks/>
              </p:cNvSpPr>
              <p:nvPr/>
            </p:nvSpPr>
            <p:spPr bwMode="auto">
              <a:xfrm>
                <a:off x="3321" y="2800"/>
                <a:ext cx="81" cy="89"/>
              </a:xfrm>
              <a:custGeom>
                <a:avLst/>
                <a:gdLst>
                  <a:gd name="T0" fmla="*/ 26 w 47"/>
                  <a:gd name="T1" fmla="*/ 0 h 52"/>
                  <a:gd name="T2" fmla="*/ 2 w 47"/>
                  <a:gd name="T3" fmla="*/ 16 h 52"/>
                  <a:gd name="T4" fmla="*/ 0 w 47"/>
                  <a:gd name="T5" fmla="*/ 21 h 52"/>
                  <a:gd name="T6" fmla="*/ 11 w 47"/>
                  <a:gd name="T7" fmla="*/ 26 h 52"/>
                  <a:gd name="T8" fmla="*/ 12 w 47"/>
                  <a:gd name="T9" fmla="*/ 26 h 52"/>
                  <a:gd name="T10" fmla="*/ 23 w 47"/>
                  <a:gd name="T11" fmla="*/ 32 h 52"/>
                  <a:gd name="T12" fmla="*/ 31 w 47"/>
                  <a:gd name="T13" fmla="*/ 52 h 52"/>
                  <a:gd name="T14" fmla="*/ 47 w 47"/>
                  <a:gd name="T15" fmla="*/ 43 h 52"/>
                  <a:gd name="T16" fmla="*/ 30 w 47"/>
                  <a:gd name="T17" fmla="*/ 0 h 52"/>
                  <a:gd name="T18" fmla="*/ 26 w 47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2">
                    <a:moveTo>
                      <a:pt x="26" y="0"/>
                    </a:moveTo>
                    <a:cubicBezTo>
                      <a:pt x="16" y="0"/>
                      <a:pt x="6" y="6"/>
                      <a:pt x="2" y="16"/>
                    </a:cubicBezTo>
                    <a:cubicBezTo>
                      <a:pt x="1" y="17"/>
                      <a:pt x="1" y="19"/>
                      <a:pt x="0" y="21"/>
                    </a:cubicBezTo>
                    <a:cubicBezTo>
                      <a:pt x="4" y="21"/>
                      <a:pt x="8" y="23"/>
                      <a:pt x="11" y="26"/>
                    </a:cubicBezTo>
                    <a:cubicBezTo>
                      <a:pt x="11" y="26"/>
                      <a:pt x="11" y="26"/>
                      <a:pt x="12" y="26"/>
                    </a:cubicBezTo>
                    <a:cubicBezTo>
                      <a:pt x="16" y="27"/>
                      <a:pt x="20" y="29"/>
                      <a:pt x="23" y="32"/>
                    </a:cubicBezTo>
                    <a:cubicBezTo>
                      <a:pt x="30" y="37"/>
                      <a:pt x="32" y="45"/>
                      <a:pt x="31" y="52"/>
                    </a:cubicBezTo>
                    <a:cubicBezTo>
                      <a:pt x="37" y="51"/>
                      <a:pt x="43" y="48"/>
                      <a:pt x="47" y="43"/>
                    </a:cubicBezTo>
                    <a:cubicBezTo>
                      <a:pt x="37" y="30"/>
                      <a:pt x="31" y="15"/>
                      <a:pt x="30" y="0"/>
                    </a:cubicBezTo>
                    <a:cubicBezTo>
                      <a:pt x="28" y="0"/>
                      <a:pt x="27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623"/>
              <p:cNvSpPr>
                <a:spLocks/>
              </p:cNvSpPr>
              <p:nvPr/>
            </p:nvSpPr>
            <p:spPr bwMode="auto">
              <a:xfrm>
                <a:off x="3372" y="2800"/>
                <a:ext cx="45" cy="74"/>
              </a:xfrm>
              <a:custGeom>
                <a:avLst/>
                <a:gdLst>
                  <a:gd name="T0" fmla="*/ 0 w 26"/>
                  <a:gd name="T1" fmla="*/ 0 h 43"/>
                  <a:gd name="T2" fmla="*/ 17 w 26"/>
                  <a:gd name="T3" fmla="*/ 43 h 43"/>
                  <a:gd name="T4" fmla="*/ 21 w 26"/>
                  <a:gd name="T5" fmla="*/ 36 h 43"/>
                  <a:gd name="T6" fmla="*/ 7 w 26"/>
                  <a:gd name="T7" fmla="*/ 2 h 43"/>
                  <a:gd name="T8" fmla="*/ 0 w 26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3">
                    <a:moveTo>
                      <a:pt x="0" y="0"/>
                    </a:moveTo>
                    <a:cubicBezTo>
                      <a:pt x="1" y="15"/>
                      <a:pt x="7" y="30"/>
                      <a:pt x="17" y="43"/>
                    </a:cubicBezTo>
                    <a:cubicBezTo>
                      <a:pt x="18" y="41"/>
                      <a:pt x="20" y="39"/>
                      <a:pt x="21" y="36"/>
                    </a:cubicBezTo>
                    <a:cubicBezTo>
                      <a:pt x="26" y="23"/>
                      <a:pt x="20" y="7"/>
                      <a:pt x="7" y="2"/>
                    </a:cubicBezTo>
                    <a:cubicBezTo>
                      <a:pt x="4" y="1"/>
                      <a:pt x="2" y="0"/>
                      <a:pt x="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624"/>
              <p:cNvSpPr>
                <a:spLocks/>
              </p:cNvSpPr>
              <p:nvPr/>
            </p:nvSpPr>
            <p:spPr bwMode="auto">
              <a:xfrm>
                <a:off x="3342" y="2845"/>
                <a:ext cx="34" cy="46"/>
              </a:xfrm>
              <a:custGeom>
                <a:avLst/>
                <a:gdLst>
                  <a:gd name="T0" fmla="*/ 0 w 20"/>
                  <a:gd name="T1" fmla="*/ 0 h 27"/>
                  <a:gd name="T2" fmla="*/ 2 w 20"/>
                  <a:gd name="T3" fmla="*/ 24 h 27"/>
                  <a:gd name="T4" fmla="*/ 4 w 20"/>
                  <a:gd name="T5" fmla="*/ 24 h 27"/>
                  <a:gd name="T6" fmla="*/ 14 w 20"/>
                  <a:gd name="T7" fmla="*/ 27 h 27"/>
                  <a:gd name="T8" fmla="*/ 19 w 20"/>
                  <a:gd name="T9" fmla="*/ 26 h 27"/>
                  <a:gd name="T10" fmla="*/ 11 w 20"/>
                  <a:gd name="T11" fmla="*/ 6 h 27"/>
                  <a:gd name="T12" fmla="*/ 0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cubicBezTo>
                      <a:pt x="6" y="7"/>
                      <a:pt x="7" y="16"/>
                      <a:pt x="2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7" y="26"/>
                      <a:pt x="11" y="27"/>
                      <a:pt x="14" y="27"/>
                    </a:cubicBezTo>
                    <a:cubicBezTo>
                      <a:pt x="16" y="27"/>
                      <a:pt x="17" y="26"/>
                      <a:pt x="19" y="26"/>
                    </a:cubicBezTo>
                    <a:cubicBezTo>
                      <a:pt x="20" y="19"/>
                      <a:pt x="18" y="11"/>
                      <a:pt x="11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625"/>
              <p:cNvSpPr>
                <a:spLocks/>
              </p:cNvSpPr>
              <p:nvPr/>
            </p:nvSpPr>
            <p:spPr bwMode="auto">
              <a:xfrm>
                <a:off x="3059" y="3059"/>
                <a:ext cx="99" cy="84"/>
              </a:xfrm>
              <a:custGeom>
                <a:avLst/>
                <a:gdLst>
                  <a:gd name="T0" fmla="*/ 27 w 58"/>
                  <a:gd name="T1" fmla="*/ 0 h 49"/>
                  <a:gd name="T2" fmla="*/ 2 w 58"/>
                  <a:gd name="T3" fmla="*/ 17 h 49"/>
                  <a:gd name="T4" fmla="*/ 0 w 58"/>
                  <a:gd name="T5" fmla="*/ 24 h 49"/>
                  <a:gd name="T6" fmla="*/ 5 w 58"/>
                  <a:gd name="T7" fmla="*/ 21 h 49"/>
                  <a:gd name="T8" fmla="*/ 18 w 58"/>
                  <a:gd name="T9" fmla="*/ 17 h 49"/>
                  <a:gd name="T10" fmla="*/ 41 w 58"/>
                  <a:gd name="T11" fmla="*/ 30 h 49"/>
                  <a:gd name="T12" fmla="*/ 44 w 58"/>
                  <a:gd name="T13" fmla="*/ 49 h 49"/>
                  <a:gd name="T14" fmla="*/ 52 w 58"/>
                  <a:gd name="T15" fmla="*/ 38 h 49"/>
                  <a:gd name="T16" fmla="*/ 38 w 58"/>
                  <a:gd name="T17" fmla="*/ 2 h 49"/>
                  <a:gd name="T18" fmla="*/ 27 w 58"/>
                  <a:gd name="T1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9">
                    <a:moveTo>
                      <a:pt x="27" y="0"/>
                    </a:moveTo>
                    <a:cubicBezTo>
                      <a:pt x="17" y="0"/>
                      <a:pt x="7" y="6"/>
                      <a:pt x="2" y="17"/>
                    </a:cubicBezTo>
                    <a:cubicBezTo>
                      <a:pt x="1" y="19"/>
                      <a:pt x="1" y="21"/>
                      <a:pt x="0" y="24"/>
                    </a:cubicBezTo>
                    <a:cubicBezTo>
                      <a:pt x="2" y="23"/>
                      <a:pt x="3" y="21"/>
                      <a:pt x="5" y="21"/>
                    </a:cubicBezTo>
                    <a:cubicBezTo>
                      <a:pt x="9" y="18"/>
                      <a:pt x="14" y="17"/>
                      <a:pt x="18" y="17"/>
                    </a:cubicBezTo>
                    <a:cubicBezTo>
                      <a:pt x="27" y="17"/>
                      <a:pt x="36" y="21"/>
                      <a:pt x="41" y="30"/>
                    </a:cubicBezTo>
                    <a:cubicBezTo>
                      <a:pt x="45" y="36"/>
                      <a:pt x="46" y="43"/>
                      <a:pt x="44" y="49"/>
                    </a:cubicBezTo>
                    <a:cubicBezTo>
                      <a:pt x="48" y="46"/>
                      <a:pt x="51" y="43"/>
                      <a:pt x="52" y="38"/>
                    </a:cubicBezTo>
                    <a:cubicBezTo>
                      <a:pt x="58" y="24"/>
                      <a:pt x="52" y="8"/>
                      <a:pt x="38" y="2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626"/>
              <p:cNvSpPr>
                <a:spLocks/>
              </p:cNvSpPr>
              <p:nvPr/>
            </p:nvSpPr>
            <p:spPr bwMode="auto">
              <a:xfrm>
                <a:off x="3148" y="2776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8 h 26"/>
                  <a:gd name="T4" fmla="*/ 10 w 30"/>
                  <a:gd name="T5" fmla="*/ 25 h 26"/>
                  <a:gd name="T6" fmla="*/ 15 w 30"/>
                  <a:gd name="T7" fmla="*/ 26 h 26"/>
                  <a:gd name="T8" fmla="*/ 27 w 30"/>
                  <a:gd name="T9" fmla="*/ 18 h 26"/>
                  <a:gd name="T10" fmla="*/ 20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5" y="3"/>
                      <a:pt x="3" y="8"/>
                    </a:cubicBezTo>
                    <a:cubicBezTo>
                      <a:pt x="0" y="14"/>
                      <a:pt x="3" y="22"/>
                      <a:pt x="10" y="25"/>
                    </a:cubicBezTo>
                    <a:cubicBezTo>
                      <a:pt x="12" y="26"/>
                      <a:pt x="13" y="26"/>
                      <a:pt x="15" y="26"/>
                    </a:cubicBezTo>
                    <a:cubicBezTo>
                      <a:pt x="20" y="26"/>
                      <a:pt x="25" y="23"/>
                      <a:pt x="27" y="18"/>
                    </a:cubicBezTo>
                    <a:cubicBezTo>
                      <a:pt x="30" y="11"/>
                      <a:pt x="27" y="3"/>
                      <a:pt x="20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627"/>
              <p:cNvSpPr>
                <a:spLocks/>
              </p:cNvSpPr>
              <p:nvPr/>
            </p:nvSpPr>
            <p:spPr bwMode="auto">
              <a:xfrm>
                <a:off x="2996" y="2987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2 w 12"/>
                  <a:gd name="T3" fmla="*/ 4 h 14"/>
                  <a:gd name="T4" fmla="*/ 5 w 12"/>
                  <a:gd name="T5" fmla="*/ 13 h 14"/>
                  <a:gd name="T6" fmla="*/ 8 w 12"/>
                  <a:gd name="T7" fmla="*/ 14 h 14"/>
                  <a:gd name="T8" fmla="*/ 9 w 12"/>
                  <a:gd name="T9" fmla="*/ 13 h 14"/>
                  <a:gd name="T10" fmla="*/ 12 w 12"/>
                  <a:gd name="T11" fmla="*/ 1 h 14"/>
                  <a:gd name="T12" fmla="*/ 11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3" y="1"/>
                      <a:pt x="2" y="4"/>
                    </a:cubicBezTo>
                    <a:cubicBezTo>
                      <a:pt x="0" y="7"/>
                      <a:pt x="2" y="12"/>
                      <a:pt x="5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cubicBezTo>
                      <a:pt x="8" y="9"/>
                      <a:pt x="9" y="4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628"/>
              <p:cNvSpPr>
                <a:spLocks/>
              </p:cNvSpPr>
              <p:nvPr/>
            </p:nvSpPr>
            <p:spPr bwMode="auto">
              <a:xfrm>
                <a:off x="3451" y="2924"/>
                <a:ext cx="67" cy="60"/>
              </a:xfrm>
              <a:custGeom>
                <a:avLst/>
                <a:gdLst>
                  <a:gd name="T0" fmla="*/ 10 w 39"/>
                  <a:gd name="T1" fmla="*/ 0 h 35"/>
                  <a:gd name="T2" fmla="*/ 2 w 39"/>
                  <a:gd name="T3" fmla="*/ 9 h 35"/>
                  <a:gd name="T4" fmla="*/ 3 w 39"/>
                  <a:gd name="T5" fmla="*/ 25 h 35"/>
                  <a:gd name="T6" fmla="*/ 3 w 39"/>
                  <a:gd name="T7" fmla="*/ 25 h 35"/>
                  <a:gd name="T8" fmla="*/ 9 w 39"/>
                  <a:gd name="T9" fmla="*/ 22 h 35"/>
                  <a:gd name="T10" fmla="*/ 15 w 39"/>
                  <a:gd name="T11" fmla="*/ 24 h 35"/>
                  <a:gd name="T12" fmla="*/ 16 w 39"/>
                  <a:gd name="T13" fmla="*/ 35 h 35"/>
                  <a:gd name="T14" fmla="*/ 19 w 39"/>
                  <a:gd name="T15" fmla="*/ 35 h 35"/>
                  <a:gd name="T16" fmla="*/ 37 w 39"/>
                  <a:gd name="T17" fmla="*/ 24 h 35"/>
                  <a:gd name="T18" fmla="*/ 34 w 39"/>
                  <a:gd name="T19" fmla="*/ 5 h 35"/>
                  <a:gd name="T20" fmla="*/ 10 w 39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5">
                    <a:moveTo>
                      <a:pt x="10" y="0"/>
                    </a:moveTo>
                    <a:cubicBezTo>
                      <a:pt x="7" y="2"/>
                      <a:pt x="4" y="5"/>
                      <a:pt x="2" y="9"/>
                    </a:cubicBezTo>
                    <a:cubicBezTo>
                      <a:pt x="0" y="14"/>
                      <a:pt x="0" y="20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5" y="23"/>
                      <a:pt x="7" y="22"/>
                      <a:pt x="9" y="22"/>
                    </a:cubicBezTo>
                    <a:cubicBezTo>
                      <a:pt x="11" y="22"/>
                      <a:pt x="13" y="23"/>
                      <a:pt x="15" y="24"/>
                    </a:cubicBezTo>
                    <a:cubicBezTo>
                      <a:pt x="18" y="27"/>
                      <a:pt x="19" y="31"/>
                      <a:pt x="16" y="35"/>
                    </a:cubicBezTo>
                    <a:cubicBezTo>
                      <a:pt x="17" y="35"/>
                      <a:pt x="18" y="35"/>
                      <a:pt x="19" y="35"/>
                    </a:cubicBezTo>
                    <a:cubicBezTo>
                      <a:pt x="27" y="35"/>
                      <a:pt x="34" y="31"/>
                      <a:pt x="37" y="24"/>
                    </a:cubicBezTo>
                    <a:cubicBezTo>
                      <a:pt x="39" y="17"/>
                      <a:pt x="38" y="10"/>
                      <a:pt x="34" y="5"/>
                    </a:cubicBezTo>
                    <a:cubicBezTo>
                      <a:pt x="26" y="4"/>
                      <a:pt x="18" y="3"/>
                      <a:pt x="1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629"/>
              <p:cNvSpPr>
                <a:spLocks/>
              </p:cNvSpPr>
              <p:nvPr/>
            </p:nvSpPr>
            <p:spPr bwMode="auto">
              <a:xfrm>
                <a:off x="3468" y="2920"/>
                <a:ext cx="41" cy="12"/>
              </a:xfrm>
              <a:custGeom>
                <a:avLst/>
                <a:gdLst>
                  <a:gd name="T0" fmla="*/ 10 w 24"/>
                  <a:gd name="T1" fmla="*/ 0 h 7"/>
                  <a:gd name="T2" fmla="*/ 0 w 24"/>
                  <a:gd name="T3" fmla="*/ 2 h 7"/>
                  <a:gd name="T4" fmla="*/ 24 w 24"/>
                  <a:gd name="T5" fmla="*/ 7 h 7"/>
                  <a:gd name="T6" fmla="*/ 17 w 24"/>
                  <a:gd name="T7" fmla="*/ 1 h 7"/>
                  <a:gd name="T8" fmla="*/ 10 w 2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10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8" y="5"/>
                      <a:pt x="16" y="6"/>
                      <a:pt x="24" y="7"/>
                    </a:cubicBezTo>
                    <a:cubicBezTo>
                      <a:pt x="22" y="5"/>
                      <a:pt x="20" y="3"/>
                      <a:pt x="17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630"/>
              <p:cNvSpPr>
                <a:spLocks/>
              </p:cNvSpPr>
              <p:nvPr/>
            </p:nvSpPr>
            <p:spPr bwMode="auto">
              <a:xfrm>
                <a:off x="3456" y="2961"/>
                <a:ext cx="28" cy="23"/>
              </a:xfrm>
              <a:custGeom>
                <a:avLst/>
                <a:gdLst>
                  <a:gd name="T0" fmla="*/ 6 w 16"/>
                  <a:gd name="T1" fmla="*/ 0 h 13"/>
                  <a:gd name="T2" fmla="*/ 0 w 16"/>
                  <a:gd name="T3" fmla="*/ 3 h 13"/>
                  <a:gd name="T4" fmla="*/ 0 w 16"/>
                  <a:gd name="T5" fmla="*/ 3 h 13"/>
                  <a:gd name="T6" fmla="*/ 9 w 16"/>
                  <a:gd name="T7" fmla="*/ 12 h 13"/>
                  <a:gd name="T8" fmla="*/ 13 w 16"/>
                  <a:gd name="T9" fmla="*/ 13 h 13"/>
                  <a:gd name="T10" fmla="*/ 12 w 16"/>
                  <a:gd name="T11" fmla="*/ 2 h 13"/>
                  <a:gd name="T12" fmla="*/ 6 w 1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3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7"/>
                      <a:pt x="5" y="10"/>
                      <a:pt x="9" y="12"/>
                    </a:cubicBezTo>
                    <a:cubicBezTo>
                      <a:pt x="11" y="12"/>
                      <a:pt x="12" y="13"/>
                      <a:pt x="13" y="13"/>
                    </a:cubicBezTo>
                    <a:cubicBezTo>
                      <a:pt x="16" y="9"/>
                      <a:pt x="15" y="5"/>
                      <a:pt x="12" y="2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631"/>
              <p:cNvSpPr>
                <a:spLocks/>
              </p:cNvSpPr>
              <p:nvPr/>
            </p:nvSpPr>
            <p:spPr bwMode="auto">
              <a:xfrm>
                <a:off x="3588" y="3298"/>
                <a:ext cx="79" cy="87"/>
              </a:xfrm>
              <a:custGeom>
                <a:avLst/>
                <a:gdLst>
                  <a:gd name="T0" fmla="*/ 17 w 46"/>
                  <a:gd name="T1" fmla="*/ 0 h 51"/>
                  <a:gd name="T2" fmla="*/ 3 w 46"/>
                  <a:gd name="T3" fmla="*/ 4 h 51"/>
                  <a:gd name="T4" fmla="*/ 0 w 46"/>
                  <a:gd name="T5" fmla="*/ 44 h 51"/>
                  <a:gd name="T6" fmla="*/ 17 w 46"/>
                  <a:gd name="T7" fmla="*/ 51 h 51"/>
                  <a:gd name="T8" fmla="*/ 34 w 46"/>
                  <a:gd name="T9" fmla="*/ 45 h 51"/>
                  <a:gd name="T10" fmla="*/ 37 w 46"/>
                  <a:gd name="T11" fmla="*/ 9 h 51"/>
                  <a:gd name="T12" fmla="*/ 17 w 4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51">
                    <a:moveTo>
                      <a:pt x="17" y="0"/>
                    </a:moveTo>
                    <a:cubicBezTo>
                      <a:pt x="12" y="0"/>
                      <a:pt x="7" y="1"/>
                      <a:pt x="3" y="4"/>
                    </a:cubicBezTo>
                    <a:cubicBezTo>
                      <a:pt x="4" y="17"/>
                      <a:pt x="3" y="31"/>
                      <a:pt x="0" y="44"/>
                    </a:cubicBezTo>
                    <a:cubicBezTo>
                      <a:pt x="5" y="49"/>
                      <a:pt x="11" y="51"/>
                      <a:pt x="17" y="51"/>
                    </a:cubicBezTo>
                    <a:cubicBezTo>
                      <a:pt x="23" y="51"/>
                      <a:pt x="29" y="49"/>
                      <a:pt x="34" y="45"/>
                    </a:cubicBezTo>
                    <a:cubicBezTo>
                      <a:pt x="45" y="36"/>
                      <a:pt x="46" y="19"/>
                      <a:pt x="37" y="9"/>
                    </a:cubicBezTo>
                    <a:cubicBezTo>
                      <a:pt x="32" y="3"/>
                      <a:pt x="24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632"/>
              <p:cNvSpPr>
                <a:spLocks/>
              </p:cNvSpPr>
              <p:nvPr/>
            </p:nvSpPr>
            <p:spPr bwMode="auto">
              <a:xfrm>
                <a:off x="3574" y="3304"/>
                <a:ext cx="21" cy="69"/>
              </a:xfrm>
              <a:custGeom>
                <a:avLst/>
                <a:gdLst>
                  <a:gd name="T0" fmla="*/ 11 w 12"/>
                  <a:gd name="T1" fmla="*/ 0 h 40"/>
                  <a:gd name="T2" fmla="*/ 8 w 12"/>
                  <a:gd name="T3" fmla="*/ 2 h 40"/>
                  <a:gd name="T4" fmla="*/ 0 w 12"/>
                  <a:gd name="T5" fmla="*/ 18 h 40"/>
                  <a:gd name="T6" fmla="*/ 0 w 12"/>
                  <a:gd name="T7" fmla="*/ 20 h 40"/>
                  <a:gd name="T8" fmla="*/ 1 w 12"/>
                  <a:gd name="T9" fmla="*/ 31 h 40"/>
                  <a:gd name="T10" fmla="*/ 6 w 12"/>
                  <a:gd name="T11" fmla="*/ 38 h 40"/>
                  <a:gd name="T12" fmla="*/ 8 w 12"/>
                  <a:gd name="T13" fmla="*/ 40 h 40"/>
                  <a:gd name="T14" fmla="*/ 11 w 12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0">
                    <a:moveTo>
                      <a:pt x="11" y="0"/>
                    </a:moveTo>
                    <a:cubicBezTo>
                      <a:pt x="10" y="0"/>
                      <a:pt x="9" y="1"/>
                      <a:pt x="8" y="2"/>
                    </a:cubicBezTo>
                    <a:cubicBezTo>
                      <a:pt x="3" y="6"/>
                      <a:pt x="0" y="12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2" y="23"/>
                      <a:pt x="2" y="28"/>
                      <a:pt x="1" y="31"/>
                    </a:cubicBezTo>
                    <a:cubicBezTo>
                      <a:pt x="2" y="34"/>
                      <a:pt x="4" y="36"/>
                      <a:pt x="6" y="38"/>
                    </a:cubicBezTo>
                    <a:cubicBezTo>
                      <a:pt x="6" y="39"/>
                      <a:pt x="7" y="40"/>
                      <a:pt x="8" y="40"/>
                    </a:cubicBezTo>
                    <a:cubicBezTo>
                      <a:pt x="11" y="27"/>
                      <a:pt x="12" y="13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633"/>
              <p:cNvSpPr>
                <a:spLocks/>
              </p:cNvSpPr>
              <p:nvPr/>
            </p:nvSpPr>
            <p:spPr bwMode="auto">
              <a:xfrm>
                <a:off x="3573" y="3493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7 w 35"/>
                  <a:gd name="T3" fmla="*/ 3 h 31"/>
                  <a:gd name="T4" fmla="*/ 5 w 35"/>
                  <a:gd name="T5" fmla="*/ 25 h 31"/>
                  <a:gd name="T6" fmla="*/ 17 w 35"/>
                  <a:gd name="T7" fmla="*/ 31 h 31"/>
                  <a:gd name="T8" fmla="*/ 27 w 35"/>
                  <a:gd name="T9" fmla="*/ 27 h 31"/>
                  <a:gd name="T10" fmla="*/ 29 w 35"/>
                  <a:gd name="T11" fmla="*/ 5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4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5" y="25"/>
                    </a:cubicBezTo>
                    <a:cubicBezTo>
                      <a:pt x="9" y="29"/>
                      <a:pt x="13" y="31"/>
                      <a:pt x="17" y="31"/>
                    </a:cubicBezTo>
                    <a:cubicBezTo>
                      <a:pt x="21" y="31"/>
                      <a:pt x="25" y="29"/>
                      <a:pt x="27" y="27"/>
                    </a:cubicBezTo>
                    <a:cubicBezTo>
                      <a:pt x="34" y="21"/>
                      <a:pt x="35" y="12"/>
                      <a:pt x="29" y="5"/>
                    </a:cubicBezTo>
                    <a:cubicBezTo>
                      <a:pt x="26" y="1"/>
                      <a:pt x="22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634"/>
              <p:cNvSpPr>
                <a:spLocks/>
              </p:cNvSpPr>
              <p:nvPr/>
            </p:nvSpPr>
            <p:spPr bwMode="auto">
              <a:xfrm>
                <a:off x="3362" y="3388"/>
                <a:ext cx="132" cy="117"/>
              </a:xfrm>
              <a:custGeom>
                <a:avLst/>
                <a:gdLst>
                  <a:gd name="T0" fmla="*/ 39 w 77"/>
                  <a:gd name="T1" fmla="*/ 0 h 68"/>
                  <a:gd name="T2" fmla="*/ 16 w 77"/>
                  <a:gd name="T3" fmla="*/ 8 h 68"/>
                  <a:gd name="T4" fmla="*/ 13 w 77"/>
                  <a:gd name="T5" fmla="*/ 56 h 68"/>
                  <a:gd name="T6" fmla="*/ 39 w 77"/>
                  <a:gd name="T7" fmla="*/ 68 h 68"/>
                  <a:gd name="T8" fmla="*/ 61 w 77"/>
                  <a:gd name="T9" fmla="*/ 60 h 68"/>
                  <a:gd name="T10" fmla="*/ 65 w 77"/>
                  <a:gd name="T11" fmla="*/ 12 h 68"/>
                  <a:gd name="T12" fmla="*/ 39 w 77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8">
                    <a:moveTo>
                      <a:pt x="39" y="0"/>
                    </a:moveTo>
                    <a:cubicBezTo>
                      <a:pt x="31" y="0"/>
                      <a:pt x="23" y="2"/>
                      <a:pt x="16" y="8"/>
                    </a:cubicBezTo>
                    <a:cubicBezTo>
                      <a:pt x="2" y="20"/>
                      <a:pt x="0" y="42"/>
                      <a:pt x="13" y="56"/>
                    </a:cubicBezTo>
                    <a:cubicBezTo>
                      <a:pt x="19" y="64"/>
                      <a:pt x="29" y="68"/>
                      <a:pt x="39" y="68"/>
                    </a:cubicBezTo>
                    <a:cubicBezTo>
                      <a:pt x="47" y="68"/>
                      <a:pt x="54" y="65"/>
                      <a:pt x="61" y="60"/>
                    </a:cubicBezTo>
                    <a:cubicBezTo>
                      <a:pt x="75" y="48"/>
                      <a:pt x="77" y="26"/>
                      <a:pt x="65" y="12"/>
                    </a:cubicBezTo>
                    <a:cubicBezTo>
                      <a:pt x="58" y="4"/>
                      <a:pt x="48" y="0"/>
                      <a:pt x="3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635"/>
              <p:cNvSpPr>
                <a:spLocks/>
              </p:cNvSpPr>
              <p:nvPr/>
            </p:nvSpPr>
            <p:spPr bwMode="auto">
              <a:xfrm>
                <a:off x="3211" y="3543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9 w 42"/>
                  <a:gd name="T3" fmla="*/ 4 h 37"/>
                  <a:gd name="T4" fmla="*/ 7 w 42"/>
                  <a:gd name="T5" fmla="*/ 31 h 37"/>
                  <a:gd name="T6" fmla="*/ 21 w 42"/>
                  <a:gd name="T7" fmla="*/ 37 h 37"/>
                  <a:gd name="T8" fmla="*/ 33 w 42"/>
                  <a:gd name="T9" fmla="*/ 33 h 37"/>
                  <a:gd name="T10" fmla="*/ 35 w 42"/>
                  <a:gd name="T11" fmla="*/ 6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3"/>
                    </a:cubicBezTo>
                    <a:cubicBezTo>
                      <a:pt x="41" y="26"/>
                      <a:pt x="42" y="14"/>
                      <a:pt x="35" y="6"/>
                    </a:cubicBezTo>
                    <a:cubicBezTo>
                      <a:pt x="32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636"/>
              <p:cNvSpPr>
                <a:spLocks/>
              </p:cNvSpPr>
              <p:nvPr/>
            </p:nvSpPr>
            <p:spPr bwMode="auto">
              <a:xfrm>
                <a:off x="3321" y="3234"/>
                <a:ext cx="96" cy="89"/>
              </a:xfrm>
              <a:custGeom>
                <a:avLst/>
                <a:gdLst>
                  <a:gd name="T0" fmla="*/ 30 w 56"/>
                  <a:gd name="T1" fmla="*/ 0 h 52"/>
                  <a:gd name="T2" fmla="*/ 18 w 56"/>
                  <a:gd name="T3" fmla="*/ 23 h 52"/>
                  <a:gd name="T4" fmla="*/ 4 w 56"/>
                  <a:gd name="T5" fmla="*/ 27 h 52"/>
                  <a:gd name="T6" fmla="*/ 0 w 56"/>
                  <a:gd name="T7" fmla="*/ 27 h 52"/>
                  <a:gd name="T8" fmla="*/ 6 w 56"/>
                  <a:gd name="T9" fmla="*/ 43 h 52"/>
                  <a:gd name="T10" fmla="*/ 26 w 56"/>
                  <a:gd name="T11" fmla="*/ 52 h 52"/>
                  <a:gd name="T12" fmla="*/ 43 w 56"/>
                  <a:gd name="T13" fmla="*/ 46 h 52"/>
                  <a:gd name="T14" fmla="*/ 46 w 56"/>
                  <a:gd name="T15" fmla="*/ 9 h 52"/>
                  <a:gd name="T16" fmla="*/ 30 w 5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2">
                    <a:moveTo>
                      <a:pt x="30" y="0"/>
                    </a:moveTo>
                    <a:cubicBezTo>
                      <a:pt x="31" y="9"/>
                      <a:pt x="26" y="18"/>
                      <a:pt x="18" y="23"/>
                    </a:cubicBezTo>
                    <a:cubicBezTo>
                      <a:pt x="14" y="26"/>
                      <a:pt x="9" y="27"/>
                      <a:pt x="4" y="27"/>
                    </a:cubicBezTo>
                    <a:cubicBezTo>
                      <a:pt x="3" y="27"/>
                      <a:pt x="1" y="27"/>
                      <a:pt x="0" y="27"/>
                    </a:cubicBezTo>
                    <a:cubicBezTo>
                      <a:pt x="0" y="32"/>
                      <a:pt x="2" y="38"/>
                      <a:pt x="6" y="43"/>
                    </a:cubicBezTo>
                    <a:cubicBezTo>
                      <a:pt x="11" y="49"/>
                      <a:pt x="19" y="52"/>
                      <a:pt x="26" y="52"/>
                    </a:cubicBezTo>
                    <a:cubicBezTo>
                      <a:pt x="32" y="52"/>
                      <a:pt x="38" y="50"/>
                      <a:pt x="43" y="46"/>
                    </a:cubicBezTo>
                    <a:cubicBezTo>
                      <a:pt x="54" y="36"/>
                      <a:pt x="56" y="20"/>
                      <a:pt x="46" y="9"/>
                    </a:cubicBezTo>
                    <a:cubicBezTo>
                      <a:pt x="42" y="4"/>
                      <a:pt x="36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637"/>
              <p:cNvSpPr>
                <a:spLocks/>
              </p:cNvSpPr>
              <p:nvPr/>
            </p:nvSpPr>
            <p:spPr bwMode="auto">
              <a:xfrm>
                <a:off x="3431" y="3581"/>
                <a:ext cx="104" cy="94"/>
              </a:xfrm>
              <a:custGeom>
                <a:avLst/>
                <a:gdLst>
                  <a:gd name="T0" fmla="*/ 31 w 61"/>
                  <a:gd name="T1" fmla="*/ 0 h 55"/>
                  <a:gd name="T2" fmla="*/ 13 w 61"/>
                  <a:gd name="T3" fmla="*/ 7 h 55"/>
                  <a:gd name="T4" fmla="*/ 10 w 61"/>
                  <a:gd name="T5" fmla="*/ 45 h 55"/>
                  <a:gd name="T6" fmla="*/ 31 w 61"/>
                  <a:gd name="T7" fmla="*/ 55 h 55"/>
                  <a:gd name="T8" fmla="*/ 48 w 61"/>
                  <a:gd name="T9" fmla="*/ 49 h 55"/>
                  <a:gd name="T10" fmla="*/ 51 w 61"/>
                  <a:gd name="T11" fmla="*/ 10 h 55"/>
                  <a:gd name="T12" fmla="*/ 31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1" y="0"/>
                    </a:moveTo>
                    <a:cubicBezTo>
                      <a:pt x="24" y="0"/>
                      <a:pt x="18" y="3"/>
                      <a:pt x="13" y="7"/>
                    </a:cubicBezTo>
                    <a:cubicBezTo>
                      <a:pt x="1" y="17"/>
                      <a:pt x="0" y="34"/>
                      <a:pt x="10" y="45"/>
                    </a:cubicBezTo>
                    <a:cubicBezTo>
                      <a:pt x="15" y="52"/>
                      <a:pt x="23" y="55"/>
                      <a:pt x="31" y="55"/>
                    </a:cubicBezTo>
                    <a:cubicBezTo>
                      <a:pt x="37" y="55"/>
                      <a:pt x="43" y="53"/>
                      <a:pt x="48" y="49"/>
                    </a:cubicBezTo>
                    <a:cubicBezTo>
                      <a:pt x="60" y="39"/>
                      <a:pt x="61" y="21"/>
                      <a:pt x="51" y="10"/>
                    </a:cubicBezTo>
                    <a:cubicBezTo>
                      <a:pt x="46" y="4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638"/>
              <p:cNvSpPr>
                <a:spLocks/>
              </p:cNvSpPr>
              <p:nvPr/>
            </p:nvSpPr>
            <p:spPr bwMode="auto">
              <a:xfrm>
                <a:off x="3213" y="3407"/>
                <a:ext cx="46" cy="45"/>
              </a:xfrm>
              <a:custGeom>
                <a:avLst/>
                <a:gdLst>
                  <a:gd name="T0" fmla="*/ 15 w 27"/>
                  <a:gd name="T1" fmla="*/ 0 h 26"/>
                  <a:gd name="T2" fmla="*/ 6 w 27"/>
                  <a:gd name="T3" fmla="*/ 3 h 26"/>
                  <a:gd name="T4" fmla="*/ 5 w 27"/>
                  <a:gd name="T5" fmla="*/ 22 h 26"/>
                  <a:gd name="T6" fmla="*/ 15 w 27"/>
                  <a:gd name="T7" fmla="*/ 26 h 26"/>
                  <a:gd name="T8" fmla="*/ 23 w 27"/>
                  <a:gd name="T9" fmla="*/ 23 h 26"/>
                  <a:gd name="T10" fmla="*/ 27 w 27"/>
                  <a:gd name="T11" fmla="*/ 16 h 26"/>
                  <a:gd name="T12" fmla="*/ 17 w 27"/>
                  <a:gd name="T13" fmla="*/ 0 h 26"/>
                  <a:gd name="T14" fmla="*/ 15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5" y="0"/>
                    </a:moveTo>
                    <a:cubicBezTo>
                      <a:pt x="12" y="0"/>
                      <a:pt x="9" y="1"/>
                      <a:pt x="6" y="3"/>
                    </a:cubicBezTo>
                    <a:cubicBezTo>
                      <a:pt x="0" y="8"/>
                      <a:pt x="0" y="16"/>
                      <a:pt x="5" y="22"/>
                    </a:cubicBezTo>
                    <a:cubicBezTo>
                      <a:pt x="7" y="25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5" y="21"/>
                      <a:pt x="27" y="19"/>
                      <a:pt x="27" y="16"/>
                    </a:cubicBezTo>
                    <a:cubicBezTo>
                      <a:pt x="24" y="11"/>
                      <a:pt x="20" y="6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639"/>
              <p:cNvSpPr>
                <a:spLocks/>
              </p:cNvSpPr>
              <p:nvPr/>
            </p:nvSpPr>
            <p:spPr bwMode="auto">
              <a:xfrm>
                <a:off x="3242" y="3407"/>
                <a:ext cx="21" cy="28"/>
              </a:xfrm>
              <a:custGeom>
                <a:avLst/>
                <a:gdLst>
                  <a:gd name="T0" fmla="*/ 0 w 12"/>
                  <a:gd name="T1" fmla="*/ 0 h 16"/>
                  <a:gd name="T2" fmla="*/ 10 w 12"/>
                  <a:gd name="T3" fmla="*/ 16 h 16"/>
                  <a:gd name="T4" fmla="*/ 8 w 12"/>
                  <a:gd name="T5" fmla="*/ 4 h 16"/>
                  <a:gd name="T6" fmla="*/ 0 w 1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6">
                    <a:moveTo>
                      <a:pt x="0" y="0"/>
                    </a:moveTo>
                    <a:cubicBezTo>
                      <a:pt x="3" y="6"/>
                      <a:pt x="7" y="11"/>
                      <a:pt x="10" y="16"/>
                    </a:cubicBezTo>
                    <a:cubicBezTo>
                      <a:pt x="12" y="12"/>
                      <a:pt x="11" y="8"/>
                      <a:pt x="8" y="4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640"/>
              <p:cNvSpPr>
                <a:spLocks/>
              </p:cNvSpPr>
              <p:nvPr/>
            </p:nvSpPr>
            <p:spPr bwMode="auto">
              <a:xfrm>
                <a:off x="3330" y="3654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2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2"/>
                    </a:cubicBezTo>
                    <a:cubicBezTo>
                      <a:pt x="1" y="4"/>
                      <a:pt x="0" y="9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4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641"/>
              <p:cNvSpPr>
                <a:spLocks/>
              </p:cNvSpPr>
              <p:nvPr/>
            </p:nvSpPr>
            <p:spPr bwMode="auto">
              <a:xfrm>
                <a:off x="3499" y="3188"/>
                <a:ext cx="51" cy="63"/>
              </a:xfrm>
              <a:custGeom>
                <a:avLst/>
                <a:gdLst>
                  <a:gd name="T0" fmla="*/ 9 w 30"/>
                  <a:gd name="T1" fmla="*/ 0 h 37"/>
                  <a:gd name="T2" fmla="*/ 8 w 30"/>
                  <a:gd name="T3" fmla="*/ 0 h 37"/>
                  <a:gd name="T4" fmla="*/ 8 w 30"/>
                  <a:gd name="T5" fmla="*/ 0 h 37"/>
                  <a:gd name="T6" fmla="*/ 0 w 30"/>
                  <a:gd name="T7" fmla="*/ 35 h 37"/>
                  <a:gd name="T8" fmla="*/ 9 w 30"/>
                  <a:gd name="T9" fmla="*/ 37 h 37"/>
                  <a:gd name="T10" fmla="*/ 21 w 30"/>
                  <a:gd name="T11" fmla="*/ 33 h 37"/>
                  <a:gd name="T12" fmla="*/ 23 w 30"/>
                  <a:gd name="T13" fmla="*/ 7 h 37"/>
                  <a:gd name="T14" fmla="*/ 9 w 30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5" y="12"/>
                      <a:pt x="11" y="27"/>
                      <a:pt x="0" y="35"/>
                    </a:cubicBezTo>
                    <a:cubicBezTo>
                      <a:pt x="3" y="37"/>
                      <a:pt x="6" y="37"/>
                      <a:pt x="9" y="37"/>
                    </a:cubicBezTo>
                    <a:cubicBezTo>
                      <a:pt x="13" y="37"/>
                      <a:pt x="17" y="36"/>
                      <a:pt x="21" y="33"/>
                    </a:cubicBezTo>
                    <a:cubicBezTo>
                      <a:pt x="29" y="26"/>
                      <a:pt x="30" y="14"/>
                      <a:pt x="23" y="7"/>
                    </a:cubicBezTo>
                    <a:cubicBezTo>
                      <a:pt x="19" y="2"/>
                      <a:pt x="14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642"/>
              <p:cNvSpPr>
                <a:spLocks/>
              </p:cNvSpPr>
              <p:nvPr/>
            </p:nvSpPr>
            <p:spPr bwMode="auto">
              <a:xfrm>
                <a:off x="4501" y="927"/>
                <a:ext cx="89" cy="56"/>
              </a:xfrm>
              <a:custGeom>
                <a:avLst/>
                <a:gdLst>
                  <a:gd name="T0" fmla="*/ 26 w 52"/>
                  <a:gd name="T1" fmla="*/ 0 h 33"/>
                  <a:gd name="T2" fmla="*/ 23 w 52"/>
                  <a:gd name="T3" fmla="*/ 0 h 33"/>
                  <a:gd name="T4" fmla="*/ 1 w 52"/>
                  <a:gd name="T5" fmla="*/ 26 h 33"/>
                  <a:gd name="T6" fmla="*/ 18 w 52"/>
                  <a:gd name="T7" fmla="*/ 18 h 33"/>
                  <a:gd name="T8" fmla="*/ 23 w 52"/>
                  <a:gd name="T9" fmla="*/ 17 h 33"/>
                  <a:gd name="T10" fmla="*/ 51 w 52"/>
                  <a:gd name="T11" fmla="*/ 33 h 33"/>
                  <a:gd name="T12" fmla="*/ 52 w 52"/>
                  <a:gd name="T13" fmla="*/ 22 h 33"/>
                  <a:gd name="T14" fmla="*/ 26 w 5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3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0" y="2"/>
                      <a:pt x="0" y="13"/>
                      <a:pt x="1" y="26"/>
                    </a:cubicBezTo>
                    <a:cubicBezTo>
                      <a:pt x="5" y="22"/>
                      <a:pt x="11" y="19"/>
                      <a:pt x="18" y="18"/>
                    </a:cubicBezTo>
                    <a:cubicBezTo>
                      <a:pt x="20" y="17"/>
                      <a:pt x="21" y="17"/>
                      <a:pt x="23" y="17"/>
                    </a:cubicBezTo>
                    <a:cubicBezTo>
                      <a:pt x="35" y="17"/>
                      <a:pt x="45" y="23"/>
                      <a:pt x="51" y="33"/>
                    </a:cubicBezTo>
                    <a:cubicBezTo>
                      <a:pt x="52" y="30"/>
                      <a:pt x="52" y="26"/>
                      <a:pt x="52" y="22"/>
                    </a:cubicBezTo>
                    <a:cubicBezTo>
                      <a:pt x="50" y="9"/>
                      <a:pt x="39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643"/>
              <p:cNvSpPr>
                <a:spLocks/>
              </p:cNvSpPr>
              <p:nvPr/>
            </p:nvSpPr>
            <p:spPr bwMode="auto">
              <a:xfrm>
                <a:off x="4503" y="956"/>
                <a:ext cx="85" cy="48"/>
              </a:xfrm>
              <a:custGeom>
                <a:avLst/>
                <a:gdLst>
                  <a:gd name="T0" fmla="*/ 22 w 50"/>
                  <a:gd name="T1" fmla="*/ 0 h 28"/>
                  <a:gd name="T2" fmla="*/ 17 w 50"/>
                  <a:gd name="T3" fmla="*/ 1 h 28"/>
                  <a:gd name="T4" fmla="*/ 0 w 50"/>
                  <a:gd name="T5" fmla="*/ 9 h 28"/>
                  <a:gd name="T6" fmla="*/ 0 w 50"/>
                  <a:gd name="T7" fmla="*/ 12 h 28"/>
                  <a:gd name="T8" fmla="*/ 8 w 50"/>
                  <a:gd name="T9" fmla="*/ 28 h 28"/>
                  <a:gd name="T10" fmla="*/ 25 w 50"/>
                  <a:gd name="T11" fmla="*/ 16 h 28"/>
                  <a:gd name="T12" fmla="*/ 32 w 50"/>
                  <a:gd name="T13" fmla="*/ 15 h 28"/>
                  <a:gd name="T14" fmla="*/ 48 w 50"/>
                  <a:gd name="T15" fmla="*/ 20 h 28"/>
                  <a:gd name="T16" fmla="*/ 50 w 50"/>
                  <a:gd name="T17" fmla="*/ 16 h 28"/>
                  <a:gd name="T18" fmla="*/ 22 w 50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8">
                    <a:moveTo>
                      <a:pt x="22" y="0"/>
                    </a:moveTo>
                    <a:cubicBezTo>
                      <a:pt x="20" y="0"/>
                      <a:pt x="19" y="0"/>
                      <a:pt x="17" y="1"/>
                    </a:cubicBezTo>
                    <a:cubicBezTo>
                      <a:pt x="10" y="2"/>
                      <a:pt x="4" y="5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1" y="18"/>
                      <a:pt x="4" y="24"/>
                      <a:pt x="8" y="28"/>
                    </a:cubicBezTo>
                    <a:cubicBezTo>
                      <a:pt x="12" y="22"/>
                      <a:pt x="18" y="18"/>
                      <a:pt x="25" y="16"/>
                    </a:cubicBezTo>
                    <a:cubicBezTo>
                      <a:pt x="28" y="16"/>
                      <a:pt x="30" y="15"/>
                      <a:pt x="32" y="15"/>
                    </a:cubicBezTo>
                    <a:cubicBezTo>
                      <a:pt x="38" y="15"/>
                      <a:pt x="43" y="17"/>
                      <a:pt x="48" y="20"/>
                    </a:cubicBezTo>
                    <a:cubicBezTo>
                      <a:pt x="49" y="19"/>
                      <a:pt x="50" y="17"/>
                      <a:pt x="50" y="16"/>
                    </a:cubicBezTo>
                    <a:cubicBezTo>
                      <a:pt x="44" y="6"/>
                      <a:pt x="34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644"/>
              <p:cNvSpPr>
                <a:spLocks/>
              </p:cNvSpPr>
              <p:nvPr/>
            </p:nvSpPr>
            <p:spPr bwMode="auto">
              <a:xfrm>
                <a:off x="4516" y="981"/>
                <a:ext cx="69" cy="33"/>
              </a:xfrm>
              <a:custGeom>
                <a:avLst/>
                <a:gdLst>
                  <a:gd name="T0" fmla="*/ 24 w 40"/>
                  <a:gd name="T1" fmla="*/ 0 h 19"/>
                  <a:gd name="T2" fmla="*/ 17 w 40"/>
                  <a:gd name="T3" fmla="*/ 1 h 19"/>
                  <a:gd name="T4" fmla="*/ 0 w 40"/>
                  <a:gd name="T5" fmla="*/ 13 h 19"/>
                  <a:gd name="T6" fmla="*/ 17 w 40"/>
                  <a:gd name="T7" fmla="*/ 19 h 19"/>
                  <a:gd name="T8" fmla="*/ 21 w 40"/>
                  <a:gd name="T9" fmla="*/ 19 h 19"/>
                  <a:gd name="T10" fmla="*/ 40 w 40"/>
                  <a:gd name="T11" fmla="*/ 5 h 19"/>
                  <a:gd name="T12" fmla="*/ 24 w 40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9">
                    <a:moveTo>
                      <a:pt x="24" y="0"/>
                    </a:moveTo>
                    <a:cubicBezTo>
                      <a:pt x="22" y="0"/>
                      <a:pt x="20" y="1"/>
                      <a:pt x="17" y="1"/>
                    </a:cubicBezTo>
                    <a:cubicBezTo>
                      <a:pt x="10" y="3"/>
                      <a:pt x="4" y="7"/>
                      <a:pt x="0" y="13"/>
                    </a:cubicBezTo>
                    <a:cubicBezTo>
                      <a:pt x="5" y="17"/>
                      <a:pt x="11" y="19"/>
                      <a:pt x="17" y="19"/>
                    </a:cubicBezTo>
                    <a:cubicBezTo>
                      <a:pt x="18" y="19"/>
                      <a:pt x="19" y="19"/>
                      <a:pt x="21" y="19"/>
                    </a:cubicBezTo>
                    <a:cubicBezTo>
                      <a:pt x="29" y="18"/>
                      <a:pt x="36" y="13"/>
                      <a:pt x="40" y="5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645"/>
              <p:cNvSpPr>
                <a:spLocks/>
              </p:cNvSpPr>
              <p:nvPr/>
            </p:nvSpPr>
            <p:spPr bwMode="auto">
              <a:xfrm>
                <a:off x="4408" y="1084"/>
                <a:ext cx="57" cy="54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 w 33"/>
                  <a:gd name="T5" fmla="*/ 18 h 31"/>
                  <a:gd name="T6" fmla="*/ 11 w 33"/>
                  <a:gd name="T7" fmla="*/ 30 h 31"/>
                  <a:gd name="T8" fmla="*/ 11 w 33"/>
                  <a:gd name="T9" fmla="*/ 30 h 31"/>
                  <a:gd name="T10" fmla="*/ 13 w 33"/>
                  <a:gd name="T11" fmla="*/ 30 h 31"/>
                  <a:gd name="T12" fmla="*/ 18 w 33"/>
                  <a:gd name="T13" fmla="*/ 31 h 31"/>
                  <a:gd name="T14" fmla="*/ 18 w 33"/>
                  <a:gd name="T15" fmla="*/ 31 h 31"/>
                  <a:gd name="T16" fmla="*/ 32 w 33"/>
                  <a:gd name="T17" fmla="*/ 14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1" y="18"/>
                    </a:cubicBezTo>
                    <a:cubicBezTo>
                      <a:pt x="1" y="24"/>
                      <a:pt x="6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5" y="30"/>
                      <a:pt x="16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7" y="30"/>
                      <a:pt x="33" y="22"/>
                      <a:pt x="32" y="14"/>
                    </a:cubicBezTo>
                    <a:cubicBezTo>
                      <a:pt x="31" y="6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646"/>
              <p:cNvSpPr>
                <a:spLocks/>
              </p:cNvSpPr>
              <p:nvPr/>
            </p:nvSpPr>
            <p:spPr bwMode="auto">
              <a:xfrm>
                <a:off x="4427" y="1136"/>
                <a:ext cx="12" cy="2"/>
              </a:xfrm>
              <a:custGeom>
                <a:avLst/>
                <a:gdLst>
                  <a:gd name="T0" fmla="*/ 2 w 7"/>
                  <a:gd name="T1" fmla="*/ 0 h 1"/>
                  <a:gd name="T2" fmla="*/ 0 w 7"/>
                  <a:gd name="T3" fmla="*/ 0 h 1"/>
                  <a:gd name="T4" fmla="*/ 0 w 7"/>
                  <a:gd name="T5" fmla="*/ 0 h 1"/>
                  <a:gd name="T6" fmla="*/ 5 w 7"/>
                  <a:gd name="T7" fmla="*/ 1 h 1"/>
                  <a:gd name="T8" fmla="*/ 7 w 7"/>
                  <a:gd name="T9" fmla="*/ 1 h 1"/>
                  <a:gd name="T10" fmla="*/ 2 w 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647"/>
              <p:cNvSpPr>
                <a:spLocks/>
              </p:cNvSpPr>
              <p:nvPr/>
            </p:nvSpPr>
            <p:spPr bwMode="auto">
              <a:xfrm>
                <a:off x="4280" y="896"/>
                <a:ext cx="106" cy="118"/>
              </a:xfrm>
              <a:custGeom>
                <a:avLst/>
                <a:gdLst>
                  <a:gd name="T0" fmla="*/ 29 w 62"/>
                  <a:gd name="T1" fmla="*/ 0 h 69"/>
                  <a:gd name="T2" fmla="*/ 25 w 62"/>
                  <a:gd name="T3" fmla="*/ 0 h 69"/>
                  <a:gd name="T4" fmla="*/ 0 w 62"/>
                  <a:gd name="T5" fmla="*/ 16 h 69"/>
                  <a:gd name="T6" fmla="*/ 23 w 62"/>
                  <a:gd name="T7" fmla="*/ 42 h 69"/>
                  <a:gd name="T8" fmla="*/ 17 w 62"/>
                  <a:gd name="T9" fmla="*/ 59 h 69"/>
                  <a:gd name="T10" fmla="*/ 22 w 62"/>
                  <a:gd name="T11" fmla="*/ 68 h 69"/>
                  <a:gd name="T12" fmla="*/ 29 w 62"/>
                  <a:gd name="T13" fmla="*/ 69 h 69"/>
                  <a:gd name="T14" fmla="*/ 34 w 62"/>
                  <a:gd name="T15" fmla="*/ 69 h 69"/>
                  <a:gd name="T16" fmla="*/ 38 w 62"/>
                  <a:gd name="T17" fmla="*/ 68 h 69"/>
                  <a:gd name="T18" fmla="*/ 29 w 62"/>
                  <a:gd name="T19" fmla="*/ 52 h 69"/>
                  <a:gd name="T20" fmla="*/ 50 w 62"/>
                  <a:gd name="T21" fmla="*/ 23 h 69"/>
                  <a:gd name="T22" fmla="*/ 54 w 62"/>
                  <a:gd name="T23" fmla="*/ 23 h 69"/>
                  <a:gd name="T24" fmla="*/ 62 w 62"/>
                  <a:gd name="T25" fmla="*/ 24 h 69"/>
                  <a:gd name="T26" fmla="*/ 29 w 62"/>
                  <a:gd name="T2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69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4" y="2"/>
                      <a:pt x="5" y="8"/>
                      <a:pt x="0" y="16"/>
                    </a:cubicBezTo>
                    <a:cubicBezTo>
                      <a:pt x="13" y="18"/>
                      <a:pt x="22" y="29"/>
                      <a:pt x="23" y="42"/>
                    </a:cubicBezTo>
                    <a:cubicBezTo>
                      <a:pt x="23" y="48"/>
                      <a:pt x="21" y="54"/>
                      <a:pt x="17" y="59"/>
                    </a:cubicBezTo>
                    <a:cubicBezTo>
                      <a:pt x="19" y="62"/>
                      <a:pt x="21" y="65"/>
                      <a:pt x="22" y="68"/>
                    </a:cubicBezTo>
                    <a:cubicBezTo>
                      <a:pt x="24" y="69"/>
                      <a:pt x="27" y="69"/>
                      <a:pt x="29" y="69"/>
                    </a:cubicBezTo>
                    <a:cubicBezTo>
                      <a:pt x="31" y="69"/>
                      <a:pt x="32" y="69"/>
                      <a:pt x="34" y="69"/>
                    </a:cubicBezTo>
                    <a:cubicBezTo>
                      <a:pt x="35" y="68"/>
                      <a:pt x="37" y="68"/>
                      <a:pt x="38" y="68"/>
                    </a:cubicBezTo>
                    <a:cubicBezTo>
                      <a:pt x="33" y="64"/>
                      <a:pt x="30" y="58"/>
                      <a:pt x="29" y="52"/>
                    </a:cubicBezTo>
                    <a:cubicBezTo>
                      <a:pt x="27" y="38"/>
                      <a:pt x="37" y="25"/>
                      <a:pt x="50" y="23"/>
                    </a:cubicBezTo>
                    <a:cubicBezTo>
                      <a:pt x="52" y="23"/>
                      <a:pt x="53" y="23"/>
                      <a:pt x="54" y="23"/>
                    </a:cubicBezTo>
                    <a:cubicBezTo>
                      <a:pt x="57" y="23"/>
                      <a:pt x="59" y="23"/>
                      <a:pt x="62" y="24"/>
                    </a:cubicBezTo>
                    <a:cubicBezTo>
                      <a:pt x="57" y="10"/>
                      <a:pt x="44" y="0"/>
                      <a:pt x="2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648"/>
              <p:cNvSpPr>
                <a:spLocks/>
              </p:cNvSpPr>
              <p:nvPr/>
            </p:nvSpPr>
            <p:spPr bwMode="auto">
              <a:xfrm>
                <a:off x="4301" y="997"/>
                <a:ext cx="17" cy="1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10 w 10"/>
                  <a:gd name="T5" fmla="*/ 9 h 9"/>
                  <a:gd name="T6" fmla="*/ 5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4" y="2"/>
                      <a:pt x="2" y="4"/>
                      <a:pt x="0" y="5"/>
                    </a:cubicBezTo>
                    <a:cubicBezTo>
                      <a:pt x="3" y="7"/>
                      <a:pt x="6" y="8"/>
                      <a:pt x="10" y="9"/>
                    </a:cubicBezTo>
                    <a:cubicBezTo>
                      <a:pt x="9" y="6"/>
                      <a:pt x="7" y="3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649"/>
              <p:cNvSpPr>
                <a:spLocks/>
              </p:cNvSpPr>
              <p:nvPr/>
            </p:nvSpPr>
            <p:spPr bwMode="auto">
              <a:xfrm>
                <a:off x="4326" y="935"/>
                <a:ext cx="65" cy="77"/>
              </a:xfrm>
              <a:custGeom>
                <a:avLst/>
                <a:gdLst>
                  <a:gd name="T0" fmla="*/ 27 w 38"/>
                  <a:gd name="T1" fmla="*/ 0 h 45"/>
                  <a:gd name="T2" fmla="*/ 23 w 38"/>
                  <a:gd name="T3" fmla="*/ 0 h 45"/>
                  <a:gd name="T4" fmla="*/ 2 w 38"/>
                  <a:gd name="T5" fmla="*/ 29 h 45"/>
                  <a:gd name="T6" fmla="*/ 11 w 38"/>
                  <a:gd name="T7" fmla="*/ 45 h 45"/>
                  <a:gd name="T8" fmla="*/ 36 w 38"/>
                  <a:gd name="T9" fmla="*/ 7 h 45"/>
                  <a:gd name="T10" fmla="*/ 35 w 38"/>
                  <a:gd name="T11" fmla="*/ 1 h 45"/>
                  <a:gd name="T12" fmla="*/ 27 w 3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5">
                    <a:moveTo>
                      <a:pt x="27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10" y="2"/>
                      <a:pt x="0" y="15"/>
                      <a:pt x="2" y="29"/>
                    </a:cubicBezTo>
                    <a:cubicBezTo>
                      <a:pt x="3" y="35"/>
                      <a:pt x="6" y="41"/>
                      <a:pt x="11" y="45"/>
                    </a:cubicBezTo>
                    <a:cubicBezTo>
                      <a:pt x="27" y="40"/>
                      <a:pt x="38" y="24"/>
                      <a:pt x="36" y="7"/>
                    </a:cubicBezTo>
                    <a:cubicBezTo>
                      <a:pt x="36" y="5"/>
                      <a:pt x="36" y="3"/>
                      <a:pt x="35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650"/>
              <p:cNvSpPr>
                <a:spLocks/>
              </p:cNvSpPr>
              <p:nvPr/>
            </p:nvSpPr>
            <p:spPr bwMode="auto">
              <a:xfrm>
                <a:off x="4270" y="923"/>
                <a:ext cx="49" cy="74"/>
              </a:xfrm>
              <a:custGeom>
                <a:avLst/>
                <a:gdLst>
                  <a:gd name="T0" fmla="*/ 6 w 29"/>
                  <a:gd name="T1" fmla="*/ 0 h 43"/>
                  <a:gd name="T2" fmla="*/ 1 w 29"/>
                  <a:gd name="T3" fmla="*/ 23 h 43"/>
                  <a:gd name="T4" fmla="*/ 2 w 29"/>
                  <a:gd name="T5" fmla="*/ 28 h 43"/>
                  <a:gd name="T6" fmla="*/ 18 w 29"/>
                  <a:gd name="T7" fmla="*/ 37 h 43"/>
                  <a:gd name="T8" fmla="*/ 23 w 29"/>
                  <a:gd name="T9" fmla="*/ 43 h 43"/>
                  <a:gd name="T10" fmla="*/ 29 w 29"/>
                  <a:gd name="T11" fmla="*/ 26 h 43"/>
                  <a:gd name="T12" fmla="*/ 6 w 29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6" y="0"/>
                    </a:moveTo>
                    <a:cubicBezTo>
                      <a:pt x="2" y="7"/>
                      <a:pt x="0" y="15"/>
                      <a:pt x="1" y="23"/>
                    </a:cubicBezTo>
                    <a:cubicBezTo>
                      <a:pt x="1" y="24"/>
                      <a:pt x="2" y="26"/>
                      <a:pt x="2" y="28"/>
                    </a:cubicBezTo>
                    <a:cubicBezTo>
                      <a:pt x="8" y="29"/>
                      <a:pt x="14" y="32"/>
                      <a:pt x="18" y="37"/>
                    </a:cubicBezTo>
                    <a:cubicBezTo>
                      <a:pt x="20" y="38"/>
                      <a:pt x="22" y="40"/>
                      <a:pt x="23" y="43"/>
                    </a:cubicBezTo>
                    <a:cubicBezTo>
                      <a:pt x="27" y="38"/>
                      <a:pt x="29" y="32"/>
                      <a:pt x="29" y="26"/>
                    </a:cubicBezTo>
                    <a:cubicBezTo>
                      <a:pt x="28" y="13"/>
                      <a:pt x="19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651"/>
              <p:cNvSpPr>
                <a:spLocks/>
              </p:cNvSpPr>
              <p:nvPr/>
            </p:nvSpPr>
            <p:spPr bwMode="auto">
              <a:xfrm>
                <a:off x="4273" y="971"/>
                <a:ext cx="36" cy="34"/>
              </a:xfrm>
              <a:custGeom>
                <a:avLst/>
                <a:gdLst>
                  <a:gd name="T0" fmla="*/ 0 w 21"/>
                  <a:gd name="T1" fmla="*/ 0 h 20"/>
                  <a:gd name="T2" fmla="*/ 5 w 21"/>
                  <a:gd name="T3" fmla="*/ 11 h 20"/>
                  <a:gd name="T4" fmla="*/ 13 w 21"/>
                  <a:gd name="T5" fmla="*/ 18 h 20"/>
                  <a:gd name="T6" fmla="*/ 16 w 21"/>
                  <a:gd name="T7" fmla="*/ 20 h 20"/>
                  <a:gd name="T8" fmla="*/ 21 w 21"/>
                  <a:gd name="T9" fmla="*/ 15 h 20"/>
                  <a:gd name="T10" fmla="*/ 16 w 21"/>
                  <a:gd name="T11" fmla="*/ 9 h 20"/>
                  <a:gd name="T12" fmla="*/ 0 w 21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0" y="0"/>
                    </a:moveTo>
                    <a:cubicBezTo>
                      <a:pt x="1" y="4"/>
                      <a:pt x="3" y="7"/>
                      <a:pt x="5" y="11"/>
                    </a:cubicBezTo>
                    <a:cubicBezTo>
                      <a:pt x="9" y="12"/>
                      <a:pt x="11" y="15"/>
                      <a:pt x="13" y="18"/>
                    </a:cubicBezTo>
                    <a:cubicBezTo>
                      <a:pt x="14" y="19"/>
                      <a:pt x="15" y="20"/>
                      <a:pt x="16" y="20"/>
                    </a:cubicBezTo>
                    <a:cubicBezTo>
                      <a:pt x="18" y="19"/>
                      <a:pt x="20" y="17"/>
                      <a:pt x="21" y="15"/>
                    </a:cubicBezTo>
                    <a:cubicBezTo>
                      <a:pt x="20" y="12"/>
                      <a:pt x="18" y="10"/>
                      <a:pt x="16" y="9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652"/>
              <p:cNvSpPr>
                <a:spLocks/>
              </p:cNvSpPr>
              <p:nvPr/>
            </p:nvSpPr>
            <p:spPr bwMode="auto">
              <a:xfrm>
                <a:off x="4282" y="990"/>
                <a:ext cx="13" cy="12"/>
              </a:xfrm>
              <a:custGeom>
                <a:avLst/>
                <a:gdLst>
                  <a:gd name="T0" fmla="*/ 0 w 8"/>
                  <a:gd name="T1" fmla="*/ 0 h 7"/>
                  <a:gd name="T2" fmla="*/ 8 w 8"/>
                  <a:gd name="T3" fmla="*/ 7 h 7"/>
                  <a:gd name="T4" fmla="*/ 0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0" y="0"/>
                    </a:moveTo>
                    <a:cubicBezTo>
                      <a:pt x="3" y="3"/>
                      <a:pt x="5" y="5"/>
                      <a:pt x="8" y="7"/>
                    </a:cubicBezTo>
                    <a:cubicBezTo>
                      <a:pt x="6" y="4"/>
                      <a:pt x="4" y="1"/>
                      <a:pt x="0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653"/>
              <p:cNvSpPr>
                <a:spLocks/>
              </p:cNvSpPr>
              <p:nvPr/>
            </p:nvSpPr>
            <p:spPr bwMode="auto">
              <a:xfrm>
                <a:off x="4088" y="956"/>
                <a:ext cx="55" cy="39"/>
              </a:xfrm>
              <a:custGeom>
                <a:avLst/>
                <a:gdLst>
                  <a:gd name="T0" fmla="*/ 30 w 32"/>
                  <a:gd name="T1" fmla="*/ 0 h 23"/>
                  <a:gd name="T2" fmla="*/ 10 w 32"/>
                  <a:gd name="T3" fmla="*/ 7 h 23"/>
                  <a:gd name="T4" fmla="*/ 9 w 32"/>
                  <a:gd name="T5" fmla="*/ 7 h 23"/>
                  <a:gd name="T6" fmla="*/ 3 w 32"/>
                  <a:gd name="T7" fmla="*/ 7 h 23"/>
                  <a:gd name="T8" fmla="*/ 0 w 32"/>
                  <a:gd name="T9" fmla="*/ 19 h 23"/>
                  <a:gd name="T10" fmla="*/ 12 w 32"/>
                  <a:gd name="T11" fmla="*/ 23 h 23"/>
                  <a:gd name="T12" fmla="*/ 14 w 32"/>
                  <a:gd name="T13" fmla="*/ 23 h 23"/>
                  <a:gd name="T14" fmla="*/ 31 w 32"/>
                  <a:gd name="T15" fmla="*/ 2 h 23"/>
                  <a:gd name="T16" fmla="*/ 30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30" y="0"/>
                    </a:moveTo>
                    <a:cubicBezTo>
                      <a:pt x="25" y="5"/>
                      <a:pt x="18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7" y="7"/>
                      <a:pt x="5" y="7"/>
                      <a:pt x="3" y="7"/>
                    </a:cubicBezTo>
                    <a:cubicBezTo>
                      <a:pt x="3" y="11"/>
                      <a:pt x="3" y="15"/>
                      <a:pt x="0" y="19"/>
                    </a:cubicBezTo>
                    <a:cubicBezTo>
                      <a:pt x="4" y="21"/>
                      <a:pt x="8" y="23"/>
                      <a:pt x="12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25" y="21"/>
                      <a:pt x="32" y="12"/>
                      <a:pt x="31" y="2"/>
                    </a:cubicBezTo>
                    <a:cubicBezTo>
                      <a:pt x="31" y="1"/>
                      <a:pt x="30" y="1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654"/>
              <p:cNvSpPr>
                <a:spLocks/>
              </p:cNvSpPr>
              <p:nvPr/>
            </p:nvSpPr>
            <p:spPr bwMode="auto">
              <a:xfrm>
                <a:off x="4076" y="961"/>
                <a:ext cx="17" cy="27"/>
              </a:xfrm>
              <a:custGeom>
                <a:avLst/>
                <a:gdLst>
                  <a:gd name="T0" fmla="*/ 0 w 10"/>
                  <a:gd name="T1" fmla="*/ 0 h 16"/>
                  <a:gd name="T2" fmla="*/ 1 w 10"/>
                  <a:gd name="T3" fmla="*/ 4 h 16"/>
                  <a:gd name="T4" fmla="*/ 7 w 10"/>
                  <a:gd name="T5" fmla="*/ 16 h 16"/>
                  <a:gd name="T6" fmla="*/ 10 w 10"/>
                  <a:gd name="T7" fmla="*/ 4 h 16"/>
                  <a:gd name="T8" fmla="*/ 0 w 10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1" y="9"/>
                      <a:pt x="4" y="13"/>
                      <a:pt x="7" y="16"/>
                    </a:cubicBezTo>
                    <a:cubicBezTo>
                      <a:pt x="10" y="12"/>
                      <a:pt x="10" y="8"/>
                      <a:pt x="10" y="4"/>
                    </a:cubicBezTo>
                    <a:cubicBezTo>
                      <a:pt x="6" y="3"/>
                      <a:pt x="3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655"/>
              <p:cNvSpPr>
                <a:spLocks/>
              </p:cNvSpPr>
              <p:nvPr/>
            </p:nvSpPr>
            <p:spPr bwMode="auto">
              <a:xfrm>
                <a:off x="4080" y="932"/>
                <a:ext cx="60" cy="36"/>
              </a:xfrm>
              <a:custGeom>
                <a:avLst/>
                <a:gdLst>
                  <a:gd name="T0" fmla="*/ 17 w 35"/>
                  <a:gd name="T1" fmla="*/ 0 h 21"/>
                  <a:gd name="T2" fmla="*/ 15 w 35"/>
                  <a:gd name="T3" fmla="*/ 0 h 21"/>
                  <a:gd name="T4" fmla="*/ 0 w 35"/>
                  <a:gd name="T5" fmla="*/ 10 h 21"/>
                  <a:gd name="T6" fmla="*/ 3 w 35"/>
                  <a:gd name="T7" fmla="*/ 12 h 21"/>
                  <a:gd name="T8" fmla="*/ 8 w 35"/>
                  <a:gd name="T9" fmla="*/ 21 h 21"/>
                  <a:gd name="T10" fmla="*/ 14 w 35"/>
                  <a:gd name="T11" fmla="*/ 21 h 21"/>
                  <a:gd name="T12" fmla="*/ 15 w 35"/>
                  <a:gd name="T13" fmla="*/ 21 h 21"/>
                  <a:gd name="T14" fmla="*/ 35 w 35"/>
                  <a:gd name="T15" fmla="*/ 14 h 21"/>
                  <a:gd name="T16" fmla="*/ 17 w 3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1">
                    <a:moveTo>
                      <a:pt x="17" y="0"/>
                    </a:moveTo>
                    <a:cubicBezTo>
                      <a:pt x="16" y="0"/>
                      <a:pt x="15" y="0"/>
                      <a:pt x="15" y="0"/>
                    </a:cubicBezTo>
                    <a:cubicBezTo>
                      <a:pt x="8" y="0"/>
                      <a:pt x="3" y="5"/>
                      <a:pt x="0" y="10"/>
                    </a:cubicBezTo>
                    <a:cubicBezTo>
                      <a:pt x="1" y="10"/>
                      <a:pt x="2" y="11"/>
                      <a:pt x="3" y="12"/>
                    </a:cubicBezTo>
                    <a:cubicBezTo>
                      <a:pt x="5" y="14"/>
                      <a:pt x="7" y="17"/>
                      <a:pt x="8" y="21"/>
                    </a:cubicBezTo>
                    <a:cubicBezTo>
                      <a:pt x="10" y="21"/>
                      <a:pt x="12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3" y="21"/>
                      <a:pt x="30" y="19"/>
                      <a:pt x="35" y="14"/>
                    </a:cubicBezTo>
                    <a:cubicBezTo>
                      <a:pt x="34" y="6"/>
                      <a:pt x="26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656"/>
              <p:cNvSpPr>
                <a:spLocks/>
              </p:cNvSpPr>
              <p:nvPr/>
            </p:nvSpPr>
            <p:spPr bwMode="auto">
              <a:xfrm>
                <a:off x="4076" y="949"/>
                <a:ext cx="17" cy="19"/>
              </a:xfrm>
              <a:custGeom>
                <a:avLst/>
                <a:gdLst>
                  <a:gd name="T0" fmla="*/ 2 w 10"/>
                  <a:gd name="T1" fmla="*/ 0 h 11"/>
                  <a:gd name="T2" fmla="*/ 0 w 10"/>
                  <a:gd name="T3" fmla="*/ 7 h 11"/>
                  <a:gd name="T4" fmla="*/ 10 w 10"/>
                  <a:gd name="T5" fmla="*/ 11 h 11"/>
                  <a:gd name="T6" fmla="*/ 5 w 10"/>
                  <a:gd name="T7" fmla="*/ 2 h 11"/>
                  <a:gd name="T8" fmla="*/ 2 w 1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0"/>
                    </a:moveTo>
                    <a:cubicBezTo>
                      <a:pt x="1" y="2"/>
                      <a:pt x="0" y="5"/>
                      <a:pt x="0" y="7"/>
                    </a:cubicBezTo>
                    <a:cubicBezTo>
                      <a:pt x="3" y="9"/>
                      <a:pt x="6" y="10"/>
                      <a:pt x="10" y="11"/>
                    </a:cubicBezTo>
                    <a:cubicBezTo>
                      <a:pt x="9" y="7"/>
                      <a:pt x="7" y="4"/>
                      <a:pt x="5" y="2"/>
                    </a:cubicBezTo>
                    <a:cubicBezTo>
                      <a:pt x="4" y="1"/>
                      <a:pt x="3" y="0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657"/>
              <p:cNvSpPr>
                <a:spLocks/>
              </p:cNvSpPr>
              <p:nvPr/>
            </p:nvSpPr>
            <p:spPr bwMode="auto">
              <a:xfrm>
                <a:off x="4325" y="734"/>
                <a:ext cx="59" cy="72"/>
              </a:xfrm>
              <a:custGeom>
                <a:avLst/>
                <a:gdLst>
                  <a:gd name="T0" fmla="*/ 26 w 35"/>
                  <a:gd name="T1" fmla="*/ 0 h 42"/>
                  <a:gd name="T2" fmla="*/ 23 w 35"/>
                  <a:gd name="T3" fmla="*/ 0 h 42"/>
                  <a:gd name="T4" fmla="*/ 0 w 35"/>
                  <a:gd name="T5" fmla="*/ 24 h 42"/>
                  <a:gd name="T6" fmla="*/ 5 w 35"/>
                  <a:gd name="T7" fmla="*/ 26 h 42"/>
                  <a:gd name="T8" fmla="*/ 5 w 35"/>
                  <a:gd name="T9" fmla="*/ 36 h 42"/>
                  <a:gd name="T10" fmla="*/ 3 w 35"/>
                  <a:gd name="T11" fmla="*/ 38 h 42"/>
                  <a:gd name="T12" fmla="*/ 5 w 35"/>
                  <a:gd name="T13" fmla="*/ 42 h 42"/>
                  <a:gd name="T14" fmla="*/ 35 w 35"/>
                  <a:gd name="T15" fmla="*/ 1 h 42"/>
                  <a:gd name="T16" fmla="*/ 26 w 35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42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1" y="2"/>
                      <a:pt x="1" y="12"/>
                      <a:pt x="0" y="24"/>
                    </a:cubicBezTo>
                    <a:cubicBezTo>
                      <a:pt x="2" y="24"/>
                      <a:pt x="4" y="24"/>
                      <a:pt x="5" y="26"/>
                    </a:cubicBezTo>
                    <a:cubicBezTo>
                      <a:pt x="8" y="29"/>
                      <a:pt x="8" y="33"/>
                      <a:pt x="5" y="36"/>
                    </a:cubicBezTo>
                    <a:cubicBezTo>
                      <a:pt x="4" y="37"/>
                      <a:pt x="4" y="38"/>
                      <a:pt x="3" y="38"/>
                    </a:cubicBezTo>
                    <a:cubicBezTo>
                      <a:pt x="3" y="40"/>
                      <a:pt x="4" y="41"/>
                      <a:pt x="5" y="42"/>
                    </a:cubicBezTo>
                    <a:cubicBezTo>
                      <a:pt x="8" y="25"/>
                      <a:pt x="19" y="10"/>
                      <a:pt x="35" y="1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658"/>
              <p:cNvSpPr>
                <a:spLocks/>
              </p:cNvSpPr>
              <p:nvPr/>
            </p:nvSpPr>
            <p:spPr bwMode="auto">
              <a:xfrm>
                <a:off x="4333" y="736"/>
                <a:ext cx="82" cy="89"/>
              </a:xfrm>
              <a:custGeom>
                <a:avLst/>
                <a:gdLst>
                  <a:gd name="T0" fmla="*/ 30 w 48"/>
                  <a:gd name="T1" fmla="*/ 0 h 52"/>
                  <a:gd name="T2" fmla="*/ 0 w 48"/>
                  <a:gd name="T3" fmla="*/ 41 h 52"/>
                  <a:gd name="T4" fmla="*/ 21 w 48"/>
                  <a:gd name="T5" fmla="*/ 52 h 52"/>
                  <a:gd name="T6" fmla="*/ 21 w 48"/>
                  <a:gd name="T7" fmla="*/ 52 h 52"/>
                  <a:gd name="T8" fmla="*/ 36 w 48"/>
                  <a:gd name="T9" fmla="*/ 36 h 52"/>
                  <a:gd name="T10" fmla="*/ 39 w 48"/>
                  <a:gd name="T11" fmla="*/ 36 h 52"/>
                  <a:gd name="T12" fmla="*/ 45 w 48"/>
                  <a:gd name="T13" fmla="*/ 37 h 52"/>
                  <a:gd name="T14" fmla="*/ 48 w 48"/>
                  <a:gd name="T15" fmla="*/ 22 h 52"/>
                  <a:gd name="T16" fmla="*/ 30 w 4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2">
                    <a:moveTo>
                      <a:pt x="30" y="0"/>
                    </a:moveTo>
                    <a:cubicBezTo>
                      <a:pt x="14" y="9"/>
                      <a:pt x="3" y="24"/>
                      <a:pt x="0" y="41"/>
                    </a:cubicBezTo>
                    <a:cubicBezTo>
                      <a:pt x="5" y="48"/>
                      <a:pt x="13" y="52"/>
                      <a:pt x="21" y="52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44"/>
                      <a:pt x="28" y="38"/>
                      <a:pt x="36" y="36"/>
                    </a:cubicBezTo>
                    <a:cubicBezTo>
                      <a:pt x="37" y="36"/>
                      <a:pt x="38" y="36"/>
                      <a:pt x="39" y="36"/>
                    </a:cubicBezTo>
                    <a:cubicBezTo>
                      <a:pt x="41" y="36"/>
                      <a:pt x="43" y="36"/>
                      <a:pt x="45" y="37"/>
                    </a:cubicBezTo>
                    <a:cubicBezTo>
                      <a:pt x="47" y="33"/>
                      <a:pt x="48" y="27"/>
                      <a:pt x="48" y="22"/>
                    </a:cubicBezTo>
                    <a:cubicBezTo>
                      <a:pt x="46" y="12"/>
                      <a:pt x="39" y="4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659"/>
              <p:cNvSpPr>
                <a:spLocks/>
              </p:cNvSpPr>
              <p:nvPr/>
            </p:nvSpPr>
            <p:spPr bwMode="auto">
              <a:xfrm>
                <a:off x="4325" y="776"/>
                <a:ext cx="13" cy="24"/>
              </a:xfrm>
              <a:custGeom>
                <a:avLst/>
                <a:gdLst>
                  <a:gd name="T0" fmla="*/ 0 w 8"/>
                  <a:gd name="T1" fmla="*/ 0 h 14"/>
                  <a:gd name="T2" fmla="*/ 0 w 8"/>
                  <a:gd name="T3" fmla="*/ 6 h 14"/>
                  <a:gd name="T4" fmla="*/ 3 w 8"/>
                  <a:gd name="T5" fmla="*/ 14 h 14"/>
                  <a:gd name="T6" fmla="*/ 5 w 8"/>
                  <a:gd name="T7" fmla="*/ 12 h 14"/>
                  <a:gd name="T8" fmla="*/ 5 w 8"/>
                  <a:gd name="T9" fmla="*/ 2 h 14"/>
                  <a:gd name="T10" fmla="*/ 0 w 8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9"/>
                      <a:pt x="1" y="12"/>
                      <a:pt x="3" y="14"/>
                    </a:cubicBezTo>
                    <a:cubicBezTo>
                      <a:pt x="4" y="14"/>
                      <a:pt x="4" y="13"/>
                      <a:pt x="5" y="12"/>
                    </a:cubicBezTo>
                    <a:cubicBezTo>
                      <a:pt x="8" y="9"/>
                      <a:pt x="8" y="5"/>
                      <a:pt x="5" y="2"/>
                    </a:cubicBezTo>
                    <a:cubicBezTo>
                      <a:pt x="4" y="0"/>
                      <a:pt x="2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660"/>
              <p:cNvSpPr>
                <a:spLocks/>
              </p:cNvSpPr>
              <p:nvPr/>
            </p:nvSpPr>
            <p:spPr bwMode="auto">
              <a:xfrm>
                <a:off x="4369" y="798"/>
                <a:ext cx="41" cy="27"/>
              </a:xfrm>
              <a:custGeom>
                <a:avLst/>
                <a:gdLst>
                  <a:gd name="T0" fmla="*/ 18 w 24"/>
                  <a:gd name="T1" fmla="*/ 0 h 16"/>
                  <a:gd name="T2" fmla="*/ 15 w 24"/>
                  <a:gd name="T3" fmla="*/ 0 h 16"/>
                  <a:gd name="T4" fmla="*/ 0 w 24"/>
                  <a:gd name="T5" fmla="*/ 16 h 16"/>
                  <a:gd name="T6" fmla="*/ 4 w 24"/>
                  <a:gd name="T7" fmla="*/ 16 h 16"/>
                  <a:gd name="T8" fmla="*/ 24 w 24"/>
                  <a:gd name="T9" fmla="*/ 1 h 16"/>
                  <a:gd name="T10" fmla="*/ 18 w 24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6">
                    <a:moveTo>
                      <a:pt x="18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7" y="2"/>
                      <a:pt x="1" y="8"/>
                      <a:pt x="0" y="16"/>
                    </a:cubicBezTo>
                    <a:cubicBezTo>
                      <a:pt x="1" y="16"/>
                      <a:pt x="3" y="16"/>
                      <a:pt x="4" y="16"/>
                    </a:cubicBezTo>
                    <a:cubicBezTo>
                      <a:pt x="13" y="15"/>
                      <a:pt x="20" y="9"/>
                      <a:pt x="24" y="1"/>
                    </a:cubicBezTo>
                    <a:cubicBezTo>
                      <a:pt x="22" y="0"/>
                      <a:pt x="20" y="0"/>
                      <a:pt x="18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661"/>
              <p:cNvSpPr>
                <a:spLocks/>
              </p:cNvSpPr>
              <p:nvPr/>
            </p:nvSpPr>
            <p:spPr bwMode="auto">
              <a:xfrm>
                <a:off x="4232" y="1090"/>
                <a:ext cx="93" cy="94"/>
              </a:xfrm>
              <a:custGeom>
                <a:avLst/>
                <a:gdLst>
                  <a:gd name="T0" fmla="*/ 28 w 54"/>
                  <a:gd name="T1" fmla="*/ 0 h 55"/>
                  <a:gd name="T2" fmla="*/ 15 w 54"/>
                  <a:gd name="T3" fmla="*/ 3 h 55"/>
                  <a:gd name="T4" fmla="*/ 15 w 54"/>
                  <a:gd name="T5" fmla="*/ 3 h 55"/>
                  <a:gd name="T6" fmla="*/ 9 w 54"/>
                  <a:gd name="T7" fmla="*/ 6 h 55"/>
                  <a:gd name="T8" fmla="*/ 14 w 54"/>
                  <a:gd name="T9" fmla="*/ 18 h 55"/>
                  <a:gd name="T10" fmla="*/ 0 w 54"/>
                  <a:gd name="T11" fmla="*/ 36 h 55"/>
                  <a:gd name="T12" fmla="*/ 26 w 54"/>
                  <a:gd name="T13" fmla="*/ 55 h 55"/>
                  <a:gd name="T14" fmla="*/ 29 w 54"/>
                  <a:gd name="T15" fmla="*/ 55 h 55"/>
                  <a:gd name="T16" fmla="*/ 41 w 54"/>
                  <a:gd name="T17" fmla="*/ 51 h 55"/>
                  <a:gd name="T18" fmla="*/ 44 w 54"/>
                  <a:gd name="T19" fmla="*/ 47 h 55"/>
                  <a:gd name="T20" fmla="*/ 49 w 54"/>
                  <a:gd name="T21" fmla="*/ 43 h 55"/>
                  <a:gd name="T22" fmla="*/ 53 w 54"/>
                  <a:gd name="T23" fmla="*/ 24 h 55"/>
                  <a:gd name="T24" fmla="*/ 28 w 54"/>
                  <a:gd name="T2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55">
                    <a:moveTo>
                      <a:pt x="28" y="0"/>
                    </a:moveTo>
                    <a:cubicBezTo>
                      <a:pt x="24" y="2"/>
                      <a:pt x="19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3" y="4"/>
                      <a:pt x="11" y="5"/>
                      <a:pt x="9" y="6"/>
                    </a:cubicBezTo>
                    <a:cubicBezTo>
                      <a:pt x="12" y="9"/>
                      <a:pt x="14" y="13"/>
                      <a:pt x="14" y="18"/>
                    </a:cubicBezTo>
                    <a:cubicBezTo>
                      <a:pt x="14" y="27"/>
                      <a:pt x="8" y="34"/>
                      <a:pt x="0" y="36"/>
                    </a:cubicBezTo>
                    <a:cubicBezTo>
                      <a:pt x="4" y="47"/>
                      <a:pt x="14" y="55"/>
                      <a:pt x="26" y="55"/>
                    </a:cubicBezTo>
                    <a:cubicBezTo>
                      <a:pt x="27" y="55"/>
                      <a:pt x="28" y="55"/>
                      <a:pt x="29" y="55"/>
                    </a:cubicBezTo>
                    <a:cubicBezTo>
                      <a:pt x="34" y="54"/>
                      <a:pt x="37" y="53"/>
                      <a:pt x="41" y="51"/>
                    </a:cubicBezTo>
                    <a:cubicBezTo>
                      <a:pt x="42" y="49"/>
                      <a:pt x="43" y="48"/>
                      <a:pt x="44" y="47"/>
                    </a:cubicBezTo>
                    <a:cubicBezTo>
                      <a:pt x="45" y="45"/>
                      <a:pt x="47" y="44"/>
                      <a:pt x="49" y="43"/>
                    </a:cubicBezTo>
                    <a:cubicBezTo>
                      <a:pt x="52" y="38"/>
                      <a:pt x="54" y="31"/>
                      <a:pt x="53" y="24"/>
                    </a:cubicBezTo>
                    <a:cubicBezTo>
                      <a:pt x="51" y="11"/>
                      <a:pt x="40" y="1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662"/>
              <p:cNvSpPr>
                <a:spLocks/>
              </p:cNvSpPr>
              <p:nvPr/>
            </p:nvSpPr>
            <p:spPr bwMode="auto">
              <a:xfrm>
                <a:off x="4258" y="1090"/>
                <a:ext cx="22" cy="5"/>
              </a:xfrm>
              <a:custGeom>
                <a:avLst/>
                <a:gdLst>
                  <a:gd name="T0" fmla="*/ 11 w 13"/>
                  <a:gd name="T1" fmla="*/ 0 h 3"/>
                  <a:gd name="T2" fmla="*/ 7 w 13"/>
                  <a:gd name="T3" fmla="*/ 1 h 3"/>
                  <a:gd name="T4" fmla="*/ 0 w 13"/>
                  <a:gd name="T5" fmla="*/ 3 h 3"/>
                  <a:gd name="T6" fmla="*/ 0 w 13"/>
                  <a:gd name="T7" fmla="*/ 3 h 3"/>
                  <a:gd name="T8" fmla="*/ 13 w 13"/>
                  <a:gd name="T9" fmla="*/ 0 h 3"/>
                  <a:gd name="T10" fmla="*/ 11 w 1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3">
                    <a:moveTo>
                      <a:pt x="11" y="0"/>
                    </a:moveTo>
                    <a:cubicBezTo>
                      <a:pt x="10" y="0"/>
                      <a:pt x="9" y="0"/>
                      <a:pt x="7" y="1"/>
                    </a:cubicBezTo>
                    <a:cubicBezTo>
                      <a:pt x="5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3"/>
                      <a:pt x="9" y="2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663"/>
              <p:cNvSpPr>
                <a:spLocks/>
              </p:cNvSpPr>
              <p:nvPr/>
            </p:nvSpPr>
            <p:spPr bwMode="auto">
              <a:xfrm>
                <a:off x="4302" y="1163"/>
                <a:ext cx="14" cy="14"/>
              </a:xfrm>
              <a:custGeom>
                <a:avLst/>
                <a:gdLst>
                  <a:gd name="T0" fmla="*/ 8 w 8"/>
                  <a:gd name="T1" fmla="*/ 0 h 8"/>
                  <a:gd name="T2" fmla="*/ 3 w 8"/>
                  <a:gd name="T3" fmla="*/ 4 h 8"/>
                  <a:gd name="T4" fmla="*/ 0 w 8"/>
                  <a:gd name="T5" fmla="*/ 8 h 8"/>
                  <a:gd name="T6" fmla="*/ 8 w 8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6" y="1"/>
                      <a:pt x="4" y="2"/>
                      <a:pt x="3" y="4"/>
                    </a:cubicBezTo>
                    <a:cubicBezTo>
                      <a:pt x="2" y="5"/>
                      <a:pt x="1" y="6"/>
                      <a:pt x="0" y="8"/>
                    </a:cubicBez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664"/>
              <p:cNvSpPr>
                <a:spLocks/>
              </p:cNvSpPr>
              <p:nvPr/>
            </p:nvSpPr>
            <p:spPr bwMode="auto">
              <a:xfrm>
                <a:off x="4229" y="1100"/>
                <a:ext cx="27" cy="51"/>
              </a:xfrm>
              <a:custGeom>
                <a:avLst/>
                <a:gdLst>
                  <a:gd name="T0" fmla="*/ 11 w 16"/>
                  <a:gd name="T1" fmla="*/ 0 h 30"/>
                  <a:gd name="T2" fmla="*/ 1 w 16"/>
                  <a:gd name="T3" fmla="*/ 25 h 30"/>
                  <a:gd name="T4" fmla="*/ 2 w 16"/>
                  <a:gd name="T5" fmla="*/ 30 h 30"/>
                  <a:gd name="T6" fmla="*/ 16 w 16"/>
                  <a:gd name="T7" fmla="*/ 12 h 30"/>
                  <a:gd name="T8" fmla="*/ 11 w 16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0">
                    <a:moveTo>
                      <a:pt x="11" y="0"/>
                    </a:moveTo>
                    <a:cubicBezTo>
                      <a:pt x="4" y="6"/>
                      <a:pt x="0" y="15"/>
                      <a:pt x="1" y="25"/>
                    </a:cubicBezTo>
                    <a:cubicBezTo>
                      <a:pt x="1" y="27"/>
                      <a:pt x="1" y="29"/>
                      <a:pt x="2" y="30"/>
                    </a:cubicBezTo>
                    <a:cubicBezTo>
                      <a:pt x="10" y="28"/>
                      <a:pt x="16" y="21"/>
                      <a:pt x="16" y="12"/>
                    </a:cubicBezTo>
                    <a:cubicBezTo>
                      <a:pt x="16" y="7"/>
                      <a:pt x="14" y="3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665"/>
              <p:cNvSpPr>
                <a:spLocks/>
              </p:cNvSpPr>
              <p:nvPr/>
            </p:nvSpPr>
            <p:spPr bwMode="auto">
              <a:xfrm>
                <a:off x="4157" y="813"/>
                <a:ext cx="48" cy="47"/>
              </a:xfrm>
              <a:custGeom>
                <a:avLst/>
                <a:gdLst>
                  <a:gd name="T0" fmla="*/ 14 w 28"/>
                  <a:gd name="T1" fmla="*/ 0 h 27"/>
                  <a:gd name="T2" fmla="*/ 12 w 28"/>
                  <a:gd name="T3" fmla="*/ 0 h 27"/>
                  <a:gd name="T4" fmla="*/ 1 w 28"/>
                  <a:gd name="T5" fmla="*/ 15 h 27"/>
                  <a:gd name="T6" fmla="*/ 14 w 28"/>
                  <a:gd name="T7" fmla="*/ 27 h 27"/>
                  <a:gd name="T8" fmla="*/ 15 w 28"/>
                  <a:gd name="T9" fmla="*/ 27 h 27"/>
                  <a:gd name="T10" fmla="*/ 27 w 28"/>
                  <a:gd name="T11" fmla="*/ 12 h 27"/>
                  <a:gd name="T12" fmla="*/ 14 w 28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7">
                    <a:moveTo>
                      <a:pt x="14" y="0"/>
                    </a:moveTo>
                    <a:cubicBezTo>
                      <a:pt x="13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1" y="15"/>
                    </a:cubicBezTo>
                    <a:cubicBezTo>
                      <a:pt x="1" y="22"/>
                      <a:pt x="7" y="27"/>
                      <a:pt x="14" y="27"/>
                    </a:cubicBezTo>
                    <a:cubicBezTo>
                      <a:pt x="14" y="27"/>
                      <a:pt x="15" y="27"/>
                      <a:pt x="15" y="27"/>
                    </a:cubicBezTo>
                    <a:cubicBezTo>
                      <a:pt x="23" y="26"/>
                      <a:pt x="28" y="19"/>
                      <a:pt x="27" y="12"/>
                    </a:cubicBezTo>
                    <a:cubicBezTo>
                      <a:pt x="26" y="5"/>
                      <a:pt x="20" y="0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666"/>
              <p:cNvSpPr>
                <a:spLocks/>
              </p:cNvSpPr>
              <p:nvPr/>
            </p:nvSpPr>
            <p:spPr bwMode="auto">
              <a:xfrm>
                <a:off x="4532" y="8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667"/>
              <p:cNvSpPr>
                <a:spLocks/>
              </p:cNvSpPr>
              <p:nvPr/>
            </p:nvSpPr>
            <p:spPr bwMode="auto">
              <a:xfrm>
                <a:off x="4492" y="782"/>
                <a:ext cx="40" cy="62"/>
              </a:xfrm>
              <a:custGeom>
                <a:avLst/>
                <a:gdLst>
                  <a:gd name="T0" fmla="*/ 13 w 23"/>
                  <a:gd name="T1" fmla="*/ 0 h 36"/>
                  <a:gd name="T2" fmla="*/ 1 w 23"/>
                  <a:gd name="T3" fmla="*/ 20 h 36"/>
                  <a:gd name="T4" fmla="*/ 20 w 23"/>
                  <a:gd name="T5" fmla="*/ 36 h 36"/>
                  <a:gd name="T6" fmla="*/ 22 w 23"/>
                  <a:gd name="T7" fmla="*/ 36 h 36"/>
                  <a:gd name="T8" fmla="*/ 23 w 23"/>
                  <a:gd name="T9" fmla="*/ 36 h 36"/>
                  <a:gd name="T10" fmla="*/ 23 w 23"/>
                  <a:gd name="T11" fmla="*/ 36 h 36"/>
                  <a:gd name="T12" fmla="*/ 9 w 23"/>
                  <a:gd name="T13" fmla="*/ 17 h 36"/>
                  <a:gd name="T14" fmla="*/ 13 w 23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6">
                    <a:moveTo>
                      <a:pt x="13" y="0"/>
                    </a:moveTo>
                    <a:cubicBezTo>
                      <a:pt x="5" y="3"/>
                      <a:pt x="0" y="11"/>
                      <a:pt x="1" y="20"/>
                    </a:cubicBezTo>
                    <a:cubicBezTo>
                      <a:pt x="2" y="29"/>
                      <a:pt x="10" y="36"/>
                      <a:pt x="20" y="36"/>
                    </a:cubicBezTo>
                    <a:cubicBezTo>
                      <a:pt x="20" y="36"/>
                      <a:pt x="21" y="36"/>
                      <a:pt x="22" y="36"/>
                    </a:cubicBezTo>
                    <a:cubicBezTo>
                      <a:pt x="22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6" y="32"/>
                      <a:pt x="11" y="25"/>
                      <a:pt x="9" y="17"/>
                    </a:cubicBezTo>
                    <a:cubicBezTo>
                      <a:pt x="8" y="11"/>
                      <a:pt x="10" y="5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668"/>
              <p:cNvSpPr>
                <a:spLocks/>
              </p:cNvSpPr>
              <p:nvPr/>
            </p:nvSpPr>
            <p:spPr bwMode="auto">
              <a:xfrm>
                <a:off x="4521" y="781"/>
                <a:ext cx="38" cy="63"/>
              </a:xfrm>
              <a:custGeom>
                <a:avLst/>
                <a:gdLst>
                  <a:gd name="T0" fmla="*/ 3 w 22"/>
                  <a:gd name="T1" fmla="*/ 0 h 37"/>
                  <a:gd name="T2" fmla="*/ 0 w 22"/>
                  <a:gd name="T3" fmla="*/ 0 h 37"/>
                  <a:gd name="T4" fmla="*/ 3 w 22"/>
                  <a:gd name="T5" fmla="*/ 5 h 37"/>
                  <a:gd name="T6" fmla="*/ 6 w 22"/>
                  <a:gd name="T7" fmla="*/ 37 h 37"/>
                  <a:gd name="T8" fmla="*/ 6 w 22"/>
                  <a:gd name="T9" fmla="*/ 37 h 37"/>
                  <a:gd name="T10" fmla="*/ 21 w 22"/>
                  <a:gd name="T11" fmla="*/ 16 h 37"/>
                  <a:gd name="T12" fmla="*/ 3 w 2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7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3" y="5"/>
                    </a:cubicBezTo>
                    <a:cubicBezTo>
                      <a:pt x="7" y="15"/>
                      <a:pt x="8" y="26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16" y="35"/>
                      <a:pt x="22" y="26"/>
                      <a:pt x="21" y="16"/>
                    </a:cubicBezTo>
                    <a:cubicBezTo>
                      <a:pt x="20" y="7"/>
                      <a:pt x="12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669"/>
              <p:cNvSpPr>
                <a:spLocks/>
              </p:cNvSpPr>
              <p:nvPr/>
            </p:nvSpPr>
            <p:spPr bwMode="auto">
              <a:xfrm>
                <a:off x="4506" y="781"/>
                <a:ext cx="29" cy="63"/>
              </a:xfrm>
              <a:custGeom>
                <a:avLst/>
                <a:gdLst>
                  <a:gd name="T0" fmla="*/ 9 w 17"/>
                  <a:gd name="T1" fmla="*/ 0 h 37"/>
                  <a:gd name="T2" fmla="*/ 9 w 17"/>
                  <a:gd name="T3" fmla="*/ 0 h 37"/>
                  <a:gd name="T4" fmla="*/ 5 w 17"/>
                  <a:gd name="T5" fmla="*/ 1 h 37"/>
                  <a:gd name="T6" fmla="*/ 1 w 17"/>
                  <a:gd name="T7" fmla="*/ 18 h 37"/>
                  <a:gd name="T8" fmla="*/ 15 w 17"/>
                  <a:gd name="T9" fmla="*/ 37 h 37"/>
                  <a:gd name="T10" fmla="*/ 12 w 17"/>
                  <a:gd name="T11" fmla="*/ 5 h 37"/>
                  <a:gd name="T12" fmla="*/ 9 w 1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7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1"/>
                    </a:cubicBezTo>
                    <a:cubicBezTo>
                      <a:pt x="2" y="6"/>
                      <a:pt x="0" y="12"/>
                      <a:pt x="1" y="18"/>
                    </a:cubicBezTo>
                    <a:cubicBezTo>
                      <a:pt x="3" y="26"/>
                      <a:pt x="8" y="33"/>
                      <a:pt x="15" y="37"/>
                    </a:cubicBezTo>
                    <a:cubicBezTo>
                      <a:pt x="17" y="26"/>
                      <a:pt x="16" y="15"/>
                      <a:pt x="12" y="5"/>
                    </a:cubicBezTo>
                    <a:cubicBezTo>
                      <a:pt x="11" y="3"/>
                      <a:pt x="10" y="1"/>
                      <a:pt x="9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670"/>
              <p:cNvSpPr>
                <a:spLocks/>
              </p:cNvSpPr>
              <p:nvPr/>
            </p:nvSpPr>
            <p:spPr bwMode="auto">
              <a:xfrm>
                <a:off x="3890" y="1259"/>
                <a:ext cx="56" cy="55"/>
              </a:xfrm>
              <a:custGeom>
                <a:avLst/>
                <a:gdLst>
                  <a:gd name="T0" fmla="*/ 17 w 33"/>
                  <a:gd name="T1" fmla="*/ 0 h 32"/>
                  <a:gd name="T2" fmla="*/ 1 w 33"/>
                  <a:gd name="T3" fmla="*/ 15 h 32"/>
                  <a:gd name="T4" fmla="*/ 15 w 33"/>
                  <a:gd name="T5" fmla="*/ 31 h 32"/>
                  <a:gd name="T6" fmla="*/ 17 w 33"/>
                  <a:gd name="T7" fmla="*/ 32 h 32"/>
                  <a:gd name="T8" fmla="*/ 32 w 33"/>
                  <a:gd name="T9" fmla="*/ 17 h 32"/>
                  <a:gd name="T10" fmla="*/ 18 w 33"/>
                  <a:gd name="T11" fmla="*/ 0 h 32"/>
                  <a:gd name="T12" fmla="*/ 17 w 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9" y="0"/>
                      <a:pt x="2" y="6"/>
                      <a:pt x="1" y="15"/>
                    </a:cubicBezTo>
                    <a:cubicBezTo>
                      <a:pt x="0" y="23"/>
                      <a:pt x="7" y="31"/>
                      <a:pt x="15" y="31"/>
                    </a:cubicBezTo>
                    <a:cubicBezTo>
                      <a:pt x="16" y="32"/>
                      <a:pt x="16" y="32"/>
                      <a:pt x="17" y="32"/>
                    </a:cubicBezTo>
                    <a:cubicBezTo>
                      <a:pt x="25" y="32"/>
                      <a:pt x="32" y="25"/>
                      <a:pt x="32" y="17"/>
                    </a:cubicBezTo>
                    <a:cubicBezTo>
                      <a:pt x="33" y="9"/>
                      <a:pt x="27" y="1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671"/>
              <p:cNvSpPr>
                <a:spLocks/>
              </p:cNvSpPr>
              <p:nvPr/>
            </p:nvSpPr>
            <p:spPr bwMode="auto">
              <a:xfrm>
                <a:off x="3790" y="1052"/>
                <a:ext cx="120" cy="115"/>
              </a:xfrm>
              <a:custGeom>
                <a:avLst/>
                <a:gdLst>
                  <a:gd name="T0" fmla="*/ 34 w 70"/>
                  <a:gd name="T1" fmla="*/ 0 h 67"/>
                  <a:gd name="T2" fmla="*/ 41 w 70"/>
                  <a:gd name="T3" fmla="*/ 7 h 67"/>
                  <a:gd name="T4" fmla="*/ 32 w 70"/>
                  <a:gd name="T5" fmla="*/ 44 h 67"/>
                  <a:gd name="T6" fmla="*/ 18 w 70"/>
                  <a:gd name="T7" fmla="*/ 48 h 67"/>
                  <a:gd name="T8" fmla="*/ 0 w 70"/>
                  <a:gd name="T9" fmla="*/ 41 h 67"/>
                  <a:gd name="T10" fmla="*/ 7 w 70"/>
                  <a:gd name="T11" fmla="*/ 56 h 67"/>
                  <a:gd name="T12" fmla="*/ 12 w 70"/>
                  <a:gd name="T13" fmla="*/ 57 h 67"/>
                  <a:gd name="T14" fmla="*/ 24 w 70"/>
                  <a:gd name="T15" fmla="*/ 51 h 67"/>
                  <a:gd name="T16" fmla="*/ 26 w 70"/>
                  <a:gd name="T17" fmla="*/ 51 h 67"/>
                  <a:gd name="T18" fmla="*/ 45 w 70"/>
                  <a:gd name="T19" fmla="*/ 67 h 67"/>
                  <a:gd name="T20" fmla="*/ 68 w 70"/>
                  <a:gd name="T21" fmla="*/ 38 h 67"/>
                  <a:gd name="T22" fmla="*/ 37 w 70"/>
                  <a:gd name="T23" fmla="*/ 0 h 67"/>
                  <a:gd name="T24" fmla="*/ 34 w 70"/>
                  <a:gd name="T2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67">
                    <a:moveTo>
                      <a:pt x="34" y="0"/>
                    </a:moveTo>
                    <a:cubicBezTo>
                      <a:pt x="37" y="2"/>
                      <a:pt x="39" y="5"/>
                      <a:pt x="41" y="7"/>
                    </a:cubicBezTo>
                    <a:cubicBezTo>
                      <a:pt x="49" y="20"/>
                      <a:pt x="45" y="36"/>
                      <a:pt x="32" y="44"/>
                    </a:cubicBezTo>
                    <a:cubicBezTo>
                      <a:pt x="28" y="47"/>
                      <a:pt x="23" y="48"/>
                      <a:pt x="18" y="48"/>
                    </a:cubicBezTo>
                    <a:cubicBezTo>
                      <a:pt x="12" y="48"/>
                      <a:pt x="5" y="45"/>
                      <a:pt x="0" y="41"/>
                    </a:cubicBezTo>
                    <a:cubicBezTo>
                      <a:pt x="1" y="46"/>
                      <a:pt x="4" y="52"/>
                      <a:pt x="7" y="56"/>
                    </a:cubicBezTo>
                    <a:cubicBezTo>
                      <a:pt x="9" y="56"/>
                      <a:pt x="10" y="57"/>
                      <a:pt x="12" y="57"/>
                    </a:cubicBezTo>
                    <a:cubicBezTo>
                      <a:pt x="15" y="54"/>
                      <a:pt x="19" y="52"/>
                      <a:pt x="24" y="51"/>
                    </a:cubicBezTo>
                    <a:cubicBezTo>
                      <a:pt x="25" y="51"/>
                      <a:pt x="26" y="51"/>
                      <a:pt x="26" y="51"/>
                    </a:cubicBezTo>
                    <a:cubicBezTo>
                      <a:pt x="36" y="51"/>
                      <a:pt x="44" y="58"/>
                      <a:pt x="45" y="67"/>
                    </a:cubicBezTo>
                    <a:cubicBezTo>
                      <a:pt x="58" y="63"/>
                      <a:pt x="67" y="51"/>
                      <a:pt x="68" y="38"/>
                    </a:cubicBezTo>
                    <a:cubicBezTo>
                      <a:pt x="70" y="19"/>
                      <a:pt x="56" y="2"/>
                      <a:pt x="37" y="0"/>
                    </a:cubicBezTo>
                    <a:cubicBezTo>
                      <a:pt x="36" y="0"/>
                      <a:pt x="35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672"/>
              <p:cNvSpPr>
                <a:spLocks/>
              </p:cNvSpPr>
              <p:nvPr/>
            </p:nvSpPr>
            <p:spPr bwMode="auto">
              <a:xfrm>
                <a:off x="3802" y="1148"/>
                <a:ext cx="9" cy="5"/>
              </a:xfrm>
              <a:custGeom>
                <a:avLst/>
                <a:gdLst>
                  <a:gd name="T0" fmla="*/ 0 w 5"/>
                  <a:gd name="T1" fmla="*/ 0 h 3"/>
                  <a:gd name="T2" fmla="*/ 3 w 5"/>
                  <a:gd name="T3" fmla="*/ 3 h 3"/>
                  <a:gd name="T4" fmla="*/ 5 w 5"/>
                  <a:gd name="T5" fmla="*/ 1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4" y="3"/>
                      <a:pt x="4" y="2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673"/>
              <p:cNvSpPr>
                <a:spLocks/>
              </p:cNvSpPr>
              <p:nvPr/>
            </p:nvSpPr>
            <p:spPr bwMode="auto">
              <a:xfrm>
                <a:off x="3811" y="1139"/>
                <a:ext cx="56" cy="31"/>
              </a:xfrm>
              <a:custGeom>
                <a:avLst/>
                <a:gdLst>
                  <a:gd name="T0" fmla="*/ 14 w 33"/>
                  <a:gd name="T1" fmla="*/ 0 h 18"/>
                  <a:gd name="T2" fmla="*/ 12 w 33"/>
                  <a:gd name="T3" fmla="*/ 0 h 18"/>
                  <a:gd name="T4" fmla="*/ 0 w 33"/>
                  <a:gd name="T5" fmla="*/ 6 h 18"/>
                  <a:gd name="T6" fmla="*/ 18 w 33"/>
                  <a:gd name="T7" fmla="*/ 18 h 18"/>
                  <a:gd name="T8" fmla="*/ 19 w 33"/>
                  <a:gd name="T9" fmla="*/ 18 h 18"/>
                  <a:gd name="T10" fmla="*/ 22 w 33"/>
                  <a:gd name="T11" fmla="*/ 18 h 18"/>
                  <a:gd name="T12" fmla="*/ 33 w 33"/>
                  <a:gd name="T13" fmla="*/ 16 h 18"/>
                  <a:gd name="T14" fmla="*/ 14 w 33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8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7" y="1"/>
                      <a:pt x="3" y="3"/>
                      <a:pt x="0" y="6"/>
                    </a:cubicBezTo>
                    <a:cubicBezTo>
                      <a:pt x="7" y="8"/>
                      <a:pt x="13" y="12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2" y="18"/>
                    </a:cubicBezTo>
                    <a:cubicBezTo>
                      <a:pt x="26" y="18"/>
                      <a:pt x="30" y="17"/>
                      <a:pt x="33" y="16"/>
                    </a:cubicBezTo>
                    <a:cubicBezTo>
                      <a:pt x="32" y="7"/>
                      <a:pt x="24" y="0"/>
                      <a:pt x="14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674"/>
              <p:cNvSpPr>
                <a:spLocks/>
              </p:cNvSpPr>
              <p:nvPr/>
            </p:nvSpPr>
            <p:spPr bwMode="auto">
              <a:xfrm>
                <a:off x="3807" y="1150"/>
                <a:ext cx="35" cy="20"/>
              </a:xfrm>
              <a:custGeom>
                <a:avLst/>
                <a:gdLst>
                  <a:gd name="T0" fmla="*/ 2 w 20"/>
                  <a:gd name="T1" fmla="*/ 0 h 12"/>
                  <a:gd name="T2" fmla="*/ 0 w 20"/>
                  <a:gd name="T3" fmla="*/ 2 h 12"/>
                  <a:gd name="T4" fmla="*/ 20 w 20"/>
                  <a:gd name="T5" fmla="*/ 12 h 12"/>
                  <a:gd name="T6" fmla="*/ 2 w 20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2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5" y="8"/>
                      <a:pt x="12" y="11"/>
                      <a:pt x="20" y="12"/>
                    </a:cubicBezTo>
                    <a:cubicBezTo>
                      <a:pt x="15" y="6"/>
                      <a:pt x="9" y="2"/>
                      <a:pt x="2" y="0"/>
                    </a:cubicBezTo>
                  </a:path>
                </a:pathLst>
              </a:custGeom>
              <a:solidFill>
                <a:srgbClr val="141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675"/>
              <p:cNvSpPr>
                <a:spLocks/>
              </p:cNvSpPr>
              <p:nvPr/>
            </p:nvSpPr>
            <p:spPr bwMode="auto">
              <a:xfrm>
                <a:off x="3789" y="1052"/>
                <a:ext cx="85" cy="82"/>
              </a:xfrm>
              <a:custGeom>
                <a:avLst/>
                <a:gdLst>
                  <a:gd name="T0" fmla="*/ 35 w 50"/>
                  <a:gd name="T1" fmla="*/ 0 h 48"/>
                  <a:gd name="T2" fmla="*/ 1 w 50"/>
                  <a:gd name="T3" fmla="*/ 32 h 48"/>
                  <a:gd name="T4" fmla="*/ 1 w 50"/>
                  <a:gd name="T5" fmla="*/ 41 h 48"/>
                  <a:gd name="T6" fmla="*/ 19 w 50"/>
                  <a:gd name="T7" fmla="*/ 48 h 48"/>
                  <a:gd name="T8" fmla="*/ 33 w 50"/>
                  <a:gd name="T9" fmla="*/ 44 h 48"/>
                  <a:gd name="T10" fmla="*/ 42 w 50"/>
                  <a:gd name="T11" fmla="*/ 7 h 48"/>
                  <a:gd name="T12" fmla="*/ 35 w 50"/>
                  <a:gd name="T13" fmla="*/ 0 h 48"/>
                  <a:gd name="T14" fmla="*/ 35 w 50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8">
                    <a:moveTo>
                      <a:pt x="35" y="0"/>
                    </a:moveTo>
                    <a:cubicBezTo>
                      <a:pt x="17" y="0"/>
                      <a:pt x="2" y="14"/>
                      <a:pt x="1" y="32"/>
                    </a:cubicBezTo>
                    <a:cubicBezTo>
                      <a:pt x="0" y="35"/>
                      <a:pt x="1" y="38"/>
                      <a:pt x="1" y="41"/>
                    </a:cubicBezTo>
                    <a:cubicBezTo>
                      <a:pt x="6" y="45"/>
                      <a:pt x="13" y="48"/>
                      <a:pt x="19" y="48"/>
                    </a:cubicBezTo>
                    <a:cubicBezTo>
                      <a:pt x="24" y="48"/>
                      <a:pt x="29" y="47"/>
                      <a:pt x="33" y="44"/>
                    </a:cubicBezTo>
                    <a:cubicBezTo>
                      <a:pt x="46" y="36"/>
                      <a:pt x="50" y="20"/>
                      <a:pt x="42" y="7"/>
                    </a:cubicBezTo>
                    <a:cubicBezTo>
                      <a:pt x="40" y="5"/>
                      <a:pt x="38" y="2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676"/>
              <p:cNvSpPr>
                <a:spLocks/>
              </p:cNvSpPr>
              <p:nvPr/>
            </p:nvSpPr>
            <p:spPr bwMode="auto">
              <a:xfrm>
                <a:off x="3598" y="1040"/>
                <a:ext cx="40" cy="48"/>
              </a:xfrm>
              <a:custGeom>
                <a:avLst/>
                <a:gdLst>
                  <a:gd name="T0" fmla="*/ 19 w 23"/>
                  <a:gd name="T1" fmla="*/ 0 h 28"/>
                  <a:gd name="T2" fmla="*/ 0 w 23"/>
                  <a:gd name="T3" fmla="*/ 17 h 28"/>
                  <a:gd name="T4" fmla="*/ 2 w 23"/>
                  <a:gd name="T5" fmla="*/ 28 h 28"/>
                  <a:gd name="T6" fmla="*/ 10 w 23"/>
                  <a:gd name="T7" fmla="*/ 21 h 28"/>
                  <a:gd name="T8" fmla="*/ 21 w 23"/>
                  <a:gd name="T9" fmla="*/ 17 h 28"/>
                  <a:gd name="T10" fmla="*/ 23 w 23"/>
                  <a:gd name="T11" fmla="*/ 0 h 28"/>
                  <a:gd name="T12" fmla="*/ 20 w 23"/>
                  <a:gd name="T13" fmla="*/ 0 h 28"/>
                  <a:gd name="T14" fmla="*/ 19 w 23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8">
                    <a:moveTo>
                      <a:pt x="19" y="0"/>
                    </a:moveTo>
                    <a:cubicBezTo>
                      <a:pt x="9" y="0"/>
                      <a:pt x="1" y="7"/>
                      <a:pt x="0" y="17"/>
                    </a:cubicBezTo>
                    <a:cubicBezTo>
                      <a:pt x="0" y="21"/>
                      <a:pt x="1" y="24"/>
                      <a:pt x="2" y="28"/>
                    </a:cubicBezTo>
                    <a:cubicBezTo>
                      <a:pt x="5" y="25"/>
                      <a:pt x="7" y="23"/>
                      <a:pt x="10" y="21"/>
                    </a:cubicBezTo>
                    <a:cubicBezTo>
                      <a:pt x="13" y="19"/>
                      <a:pt x="17" y="18"/>
                      <a:pt x="21" y="17"/>
                    </a:cubicBezTo>
                    <a:cubicBezTo>
                      <a:pt x="19" y="11"/>
                      <a:pt x="20" y="5"/>
                      <a:pt x="23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1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677"/>
              <p:cNvSpPr>
                <a:spLocks/>
              </p:cNvSpPr>
              <p:nvPr/>
            </p:nvSpPr>
            <p:spPr bwMode="auto">
              <a:xfrm>
                <a:off x="3631" y="1040"/>
                <a:ext cx="31" cy="29"/>
              </a:xfrm>
              <a:custGeom>
                <a:avLst/>
                <a:gdLst>
                  <a:gd name="T0" fmla="*/ 4 w 18"/>
                  <a:gd name="T1" fmla="*/ 0 h 17"/>
                  <a:gd name="T2" fmla="*/ 2 w 18"/>
                  <a:gd name="T3" fmla="*/ 17 h 17"/>
                  <a:gd name="T4" fmla="*/ 9 w 18"/>
                  <a:gd name="T5" fmla="*/ 16 h 17"/>
                  <a:gd name="T6" fmla="*/ 18 w 18"/>
                  <a:gd name="T7" fmla="*/ 17 h 17"/>
                  <a:gd name="T8" fmla="*/ 4 w 18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0"/>
                    </a:moveTo>
                    <a:cubicBezTo>
                      <a:pt x="1" y="5"/>
                      <a:pt x="0" y="11"/>
                      <a:pt x="2" y="17"/>
                    </a:cubicBezTo>
                    <a:cubicBezTo>
                      <a:pt x="5" y="16"/>
                      <a:pt x="7" y="16"/>
                      <a:pt x="9" y="16"/>
                    </a:cubicBezTo>
                    <a:cubicBezTo>
                      <a:pt x="12" y="16"/>
                      <a:pt x="15" y="17"/>
                      <a:pt x="18" y="17"/>
                    </a:cubicBezTo>
                    <a:cubicBezTo>
                      <a:pt x="18" y="9"/>
                      <a:pt x="12" y="2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678"/>
              <p:cNvSpPr>
                <a:spLocks/>
              </p:cNvSpPr>
              <p:nvPr/>
            </p:nvSpPr>
            <p:spPr bwMode="auto">
              <a:xfrm>
                <a:off x="3602" y="1069"/>
                <a:ext cx="58" cy="34"/>
              </a:xfrm>
              <a:custGeom>
                <a:avLst/>
                <a:gdLst>
                  <a:gd name="T0" fmla="*/ 19 w 34"/>
                  <a:gd name="T1" fmla="*/ 0 h 20"/>
                  <a:gd name="T2" fmla="*/ 8 w 34"/>
                  <a:gd name="T3" fmla="*/ 4 h 20"/>
                  <a:gd name="T4" fmla="*/ 0 w 34"/>
                  <a:gd name="T5" fmla="*/ 11 h 20"/>
                  <a:gd name="T6" fmla="*/ 15 w 34"/>
                  <a:gd name="T7" fmla="*/ 20 h 20"/>
                  <a:gd name="T8" fmla="*/ 17 w 34"/>
                  <a:gd name="T9" fmla="*/ 20 h 20"/>
                  <a:gd name="T10" fmla="*/ 34 w 34"/>
                  <a:gd name="T11" fmla="*/ 9 h 20"/>
                  <a:gd name="T12" fmla="*/ 34 w 34"/>
                  <a:gd name="T13" fmla="*/ 9 h 20"/>
                  <a:gd name="T14" fmla="*/ 21 w 34"/>
                  <a:gd name="T15" fmla="*/ 2 h 20"/>
                  <a:gd name="T16" fmla="*/ 19 w 34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">
                    <a:moveTo>
                      <a:pt x="19" y="0"/>
                    </a:moveTo>
                    <a:cubicBezTo>
                      <a:pt x="15" y="1"/>
                      <a:pt x="11" y="2"/>
                      <a:pt x="8" y="4"/>
                    </a:cubicBezTo>
                    <a:cubicBezTo>
                      <a:pt x="5" y="6"/>
                      <a:pt x="3" y="8"/>
                      <a:pt x="0" y="11"/>
                    </a:cubicBezTo>
                    <a:cubicBezTo>
                      <a:pt x="3" y="16"/>
                      <a:pt x="9" y="20"/>
                      <a:pt x="15" y="20"/>
                    </a:cubicBezTo>
                    <a:cubicBezTo>
                      <a:pt x="16" y="20"/>
                      <a:pt x="16" y="20"/>
                      <a:pt x="17" y="20"/>
                    </a:cubicBezTo>
                    <a:cubicBezTo>
                      <a:pt x="24" y="20"/>
                      <a:pt x="31" y="16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9"/>
                      <a:pt x="24" y="7"/>
                      <a:pt x="21" y="2"/>
                    </a:cubicBezTo>
                    <a:cubicBezTo>
                      <a:pt x="20" y="2"/>
                      <a:pt x="20" y="1"/>
                      <a:pt x="1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679"/>
              <p:cNvSpPr>
                <a:spLocks/>
              </p:cNvSpPr>
              <p:nvPr/>
            </p:nvSpPr>
            <p:spPr bwMode="auto">
              <a:xfrm>
                <a:off x="3634" y="1067"/>
                <a:ext cx="28" cy="17"/>
              </a:xfrm>
              <a:custGeom>
                <a:avLst/>
                <a:gdLst>
                  <a:gd name="T0" fmla="*/ 7 w 16"/>
                  <a:gd name="T1" fmla="*/ 0 h 10"/>
                  <a:gd name="T2" fmla="*/ 0 w 16"/>
                  <a:gd name="T3" fmla="*/ 1 h 10"/>
                  <a:gd name="T4" fmla="*/ 2 w 16"/>
                  <a:gd name="T5" fmla="*/ 3 h 10"/>
                  <a:gd name="T6" fmla="*/ 15 w 16"/>
                  <a:gd name="T7" fmla="*/ 10 h 10"/>
                  <a:gd name="T8" fmla="*/ 15 w 16"/>
                  <a:gd name="T9" fmla="*/ 10 h 10"/>
                  <a:gd name="T10" fmla="*/ 16 w 16"/>
                  <a:gd name="T11" fmla="*/ 4 h 10"/>
                  <a:gd name="T12" fmla="*/ 16 w 16"/>
                  <a:gd name="T13" fmla="*/ 1 h 10"/>
                  <a:gd name="T14" fmla="*/ 7 w 1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0">
                    <a:moveTo>
                      <a:pt x="7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5" y="8"/>
                      <a:pt x="10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8"/>
                      <a:pt x="16" y="6"/>
                      <a:pt x="16" y="4"/>
                    </a:cubicBezTo>
                    <a:cubicBezTo>
                      <a:pt x="16" y="3"/>
                      <a:pt x="16" y="2"/>
                      <a:pt x="16" y="1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680"/>
              <p:cNvSpPr>
                <a:spLocks/>
              </p:cNvSpPr>
              <p:nvPr/>
            </p:nvSpPr>
            <p:spPr bwMode="auto">
              <a:xfrm>
                <a:off x="3878" y="903"/>
                <a:ext cx="94" cy="89"/>
              </a:xfrm>
              <a:custGeom>
                <a:avLst/>
                <a:gdLst>
                  <a:gd name="T0" fmla="*/ 27 w 55"/>
                  <a:gd name="T1" fmla="*/ 0 h 52"/>
                  <a:gd name="T2" fmla="*/ 1 w 55"/>
                  <a:gd name="T3" fmla="*/ 25 h 52"/>
                  <a:gd name="T4" fmla="*/ 20 w 55"/>
                  <a:gd name="T5" fmla="*/ 52 h 52"/>
                  <a:gd name="T6" fmla="*/ 35 w 55"/>
                  <a:gd name="T7" fmla="*/ 40 h 52"/>
                  <a:gd name="T8" fmla="*/ 35 w 55"/>
                  <a:gd name="T9" fmla="*/ 40 h 52"/>
                  <a:gd name="T10" fmla="*/ 47 w 55"/>
                  <a:gd name="T11" fmla="*/ 45 h 52"/>
                  <a:gd name="T12" fmla="*/ 54 w 55"/>
                  <a:gd name="T13" fmla="*/ 29 h 52"/>
                  <a:gd name="T14" fmla="*/ 30 w 55"/>
                  <a:gd name="T15" fmla="*/ 1 h 52"/>
                  <a:gd name="T16" fmla="*/ 27 w 55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2">
                    <a:moveTo>
                      <a:pt x="27" y="0"/>
                    </a:moveTo>
                    <a:cubicBezTo>
                      <a:pt x="14" y="0"/>
                      <a:pt x="2" y="11"/>
                      <a:pt x="1" y="25"/>
                    </a:cubicBezTo>
                    <a:cubicBezTo>
                      <a:pt x="0" y="37"/>
                      <a:pt x="8" y="49"/>
                      <a:pt x="20" y="52"/>
                    </a:cubicBezTo>
                    <a:cubicBezTo>
                      <a:pt x="21" y="45"/>
                      <a:pt x="27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40" y="40"/>
                      <a:pt x="44" y="42"/>
                      <a:pt x="47" y="45"/>
                    </a:cubicBezTo>
                    <a:cubicBezTo>
                      <a:pt x="51" y="41"/>
                      <a:pt x="53" y="36"/>
                      <a:pt x="54" y="29"/>
                    </a:cubicBezTo>
                    <a:cubicBezTo>
                      <a:pt x="55" y="15"/>
                      <a:pt x="44" y="2"/>
                      <a:pt x="30" y="1"/>
                    </a:cubicBezTo>
                    <a:cubicBezTo>
                      <a:pt x="29" y="1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681"/>
              <p:cNvSpPr>
                <a:spLocks/>
              </p:cNvSpPr>
              <p:nvPr/>
            </p:nvSpPr>
            <p:spPr bwMode="auto">
              <a:xfrm>
                <a:off x="3912" y="971"/>
                <a:ext cx="46" cy="22"/>
              </a:xfrm>
              <a:custGeom>
                <a:avLst/>
                <a:gdLst>
                  <a:gd name="T0" fmla="*/ 15 w 27"/>
                  <a:gd name="T1" fmla="*/ 0 h 13"/>
                  <a:gd name="T2" fmla="*/ 15 w 27"/>
                  <a:gd name="T3" fmla="*/ 0 h 13"/>
                  <a:gd name="T4" fmla="*/ 0 w 27"/>
                  <a:gd name="T5" fmla="*/ 12 h 13"/>
                  <a:gd name="T6" fmla="*/ 5 w 27"/>
                  <a:gd name="T7" fmla="*/ 13 h 13"/>
                  <a:gd name="T8" fmla="*/ 7 w 27"/>
                  <a:gd name="T9" fmla="*/ 13 h 13"/>
                  <a:gd name="T10" fmla="*/ 27 w 27"/>
                  <a:gd name="T11" fmla="*/ 5 h 13"/>
                  <a:gd name="T12" fmla="*/ 15 w 2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3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1" y="5"/>
                      <a:pt x="0" y="12"/>
                    </a:cubicBezTo>
                    <a:cubicBezTo>
                      <a:pt x="1" y="13"/>
                      <a:pt x="3" y="13"/>
                      <a:pt x="5" y="13"/>
                    </a:cubicBezTo>
                    <a:cubicBezTo>
                      <a:pt x="6" y="13"/>
                      <a:pt x="7" y="13"/>
                      <a:pt x="7" y="13"/>
                    </a:cubicBezTo>
                    <a:cubicBezTo>
                      <a:pt x="15" y="13"/>
                      <a:pt x="22" y="10"/>
                      <a:pt x="27" y="5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682"/>
              <p:cNvSpPr>
                <a:spLocks noEditPoints="1"/>
              </p:cNvSpPr>
              <p:nvPr/>
            </p:nvSpPr>
            <p:spPr bwMode="auto">
              <a:xfrm>
                <a:off x="3725" y="1241"/>
                <a:ext cx="79" cy="82"/>
              </a:xfrm>
              <a:custGeom>
                <a:avLst/>
                <a:gdLst>
                  <a:gd name="T0" fmla="*/ 10 w 46"/>
                  <a:gd name="T1" fmla="*/ 14 h 48"/>
                  <a:gd name="T2" fmla="*/ 10 w 46"/>
                  <a:gd name="T3" fmla="*/ 19 h 48"/>
                  <a:gd name="T4" fmla="*/ 4 w 46"/>
                  <a:gd name="T5" fmla="*/ 26 h 48"/>
                  <a:gd name="T6" fmla="*/ 21 w 46"/>
                  <a:gd name="T7" fmla="*/ 38 h 48"/>
                  <a:gd name="T8" fmla="*/ 24 w 46"/>
                  <a:gd name="T9" fmla="*/ 48 h 48"/>
                  <a:gd name="T10" fmla="*/ 46 w 46"/>
                  <a:gd name="T11" fmla="*/ 25 h 48"/>
                  <a:gd name="T12" fmla="*/ 38 w 46"/>
                  <a:gd name="T13" fmla="*/ 26 h 48"/>
                  <a:gd name="T14" fmla="*/ 10 w 46"/>
                  <a:gd name="T15" fmla="*/ 14 h 48"/>
                  <a:gd name="T16" fmla="*/ 1 w 46"/>
                  <a:gd name="T17" fmla="*/ 0 h 48"/>
                  <a:gd name="T18" fmla="*/ 0 w 46"/>
                  <a:gd name="T19" fmla="*/ 2 h 48"/>
                  <a:gd name="T20" fmla="*/ 1 w 46"/>
                  <a:gd name="T21" fmla="*/ 2 h 48"/>
                  <a:gd name="T22" fmla="*/ 2 w 46"/>
                  <a:gd name="T23" fmla="*/ 3 h 48"/>
                  <a:gd name="T24" fmla="*/ 1 w 46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8">
                    <a:moveTo>
                      <a:pt x="10" y="14"/>
                    </a:moveTo>
                    <a:cubicBezTo>
                      <a:pt x="10" y="16"/>
                      <a:pt x="10" y="18"/>
                      <a:pt x="10" y="19"/>
                    </a:cubicBezTo>
                    <a:cubicBezTo>
                      <a:pt x="8" y="22"/>
                      <a:pt x="6" y="25"/>
                      <a:pt x="4" y="26"/>
                    </a:cubicBezTo>
                    <a:cubicBezTo>
                      <a:pt x="11" y="28"/>
                      <a:pt x="17" y="32"/>
                      <a:pt x="21" y="38"/>
                    </a:cubicBezTo>
                    <a:cubicBezTo>
                      <a:pt x="23" y="41"/>
                      <a:pt x="24" y="45"/>
                      <a:pt x="24" y="48"/>
                    </a:cubicBezTo>
                    <a:cubicBezTo>
                      <a:pt x="35" y="46"/>
                      <a:pt x="44" y="37"/>
                      <a:pt x="46" y="25"/>
                    </a:cubicBezTo>
                    <a:cubicBezTo>
                      <a:pt x="43" y="25"/>
                      <a:pt x="41" y="26"/>
                      <a:pt x="38" y="26"/>
                    </a:cubicBezTo>
                    <a:cubicBezTo>
                      <a:pt x="28" y="26"/>
                      <a:pt x="18" y="21"/>
                      <a:pt x="10" y="14"/>
                    </a:cubicBezTo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683"/>
              <p:cNvSpPr>
                <a:spLocks/>
              </p:cNvSpPr>
              <p:nvPr/>
            </p:nvSpPr>
            <p:spPr bwMode="auto">
              <a:xfrm>
                <a:off x="3727" y="1232"/>
                <a:ext cx="79" cy="53"/>
              </a:xfrm>
              <a:custGeom>
                <a:avLst/>
                <a:gdLst>
                  <a:gd name="T0" fmla="*/ 13 w 46"/>
                  <a:gd name="T1" fmla="*/ 0 h 31"/>
                  <a:gd name="T2" fmla="*/ 0 w 46"/>
                  <a:gd name="T3" fmla="*/ 5 h 31"/>
                  <a:gd name="T4" fmla="*/ 1 w 46"/>
                  <a:gd name="T5" fmla="*/ 8 h 31"/>
                  <a:gd name="T6" fmla="*/ 9 w 46"/>
                  <a:gd name="T7" fmla="*/ 19 h 31"/>
                  <a:gd name="T8" fmla="*/ 37 w 46"/>
                  <a:gd name="T9" fmla="*/ 31 h 31"/>
                  <a:gd name="T10" fmla="*/ 45 w 46"/>
                  <a:gd name="T11" fmla="*/ 30 h 31"/>
                  <a:gd name="T12" fmla="*/ 45 w 46"/>
                  <a:gd name="T13" fmla="*/ 29 h 31"/>
                  <a:gd name="T14" fmla="*/ 24 w 46"/>
                  <a:gd name="T15" fmla="*/ 0 h 31"/>
                  <a:gd name="T16" fmla="*/ 19 w 46"/>
                  <a:gd name="T17" fmla="*/ 0 h 31"/>
                  <a:gd name="T18" fmla="*/ 13 w 46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31">
                    <a:moveTo>
                      <a:pt x="13" y="0"/>
                    </a:moveTo>
                    <a:cubicBezTo>
                      <a:pt x="8" y="1"/>
                      <a:pt x="4" y="3"/>
                      <a:pt x="0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6" y="10"/>
                      <a:pt x="9" y="14"/>
                      <a:pt x="9" y="19"/>
                    </a:cubicBezTo>
                    <a:cubicBezTo>
                      <a:pt x="17" y="26"/>
                      <a:pt x="27" y="31"/>
                      <a:pt x="37" y="31"/>
                    </a:cubicBezTo>
                    <a:cubicBezTo>
                      <a:pt x="40" y="31"/>
                      <a:pt x="42" y="30"/>
                      <a:pt x="45" y="30"/>
                    </a:cubicBezTo>
                    <a:cubicBezTo>
                      <a:pt x="45" y="30"/>
                      <a:pt x="45" y="29"/>
                      <a:pt x="45" y="29"/>
                    </a:cubicBezTo>
                    <a:cubicBezTo>
                      <a:pt x="46" y="15"/>
                      <a:pt x="37" y="3"/>
                      <a:pt x="24" y="0"/>
                    </a:cubicBezTo>
                    <a:cubicBezTo>
                      <a:pt x="22" y="0"/>
                      <a:pt x="21" y="0"/>
                      <a:pt x="19" y="0"/>
                    </a:cubicBezTo>
                    <a:cubicBezTo>
                      <a:pt x="17" y="0"/>
                      <a:pt x="15" y="0"/>
                      <a:pt x="1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684"/>
              <p:cNvSpPr>
                <a:spLocks/>
              </p:cNvSpPr>
              <p:nvPr/>
            </p:nvSpPr>
            <p:spPr bwMode="auto">
              <a:xfrm>
                <a:off x="3710" y="1244"/>
                <a:ext cx="32" cy="43"/>
              </a:xfrm>
              <a:custGeom>
                <a:avLst/>
                <a:gdLst>
                  <a:gd name="T0" fmla="*/ 9 w 19"/>
                  <a:gd name="T1" fmla="*/ 0 h 25"/>
                  <a:gd name="T2" fmla="*/ 0 w 19"/>
                  <a:gd name="T3" fmla="*/ 17 h 25"/>
                  <a:gd name="T4" fmla="*/ 1 w 19"/>
                  <a:gd name="T5" fmla="*/ 25 h 25"/>
                  <a:gd name="T6" fmla="*/ 8 w 19"/>
                  <a:gd name="T7" fmla="*/ 24 h 25"/>
                  <a:gd name="T8" fmla="*/ 13 w 19"/>
                  <a:gd name="T9" fmla="*/ 24 h 25"/>
                  <a:gd name="T10" fmla="*/ 19 w 19"/>
                  <a:gd name="T11" fmla="*/ 17 h 25"/>
                  <a:gd name="T12" fmla="*/ 19 w 19"/>
                  <a:gd name="T13" fmla="*/ 12 h 25"/>
                  <a:gd name="T14" fmla="*/ 11 w 19"/>
                  <a:gd name="T15" fmla="*/ 1 h 25"/>
                  <a:gd name="T16" fmla="*/ 10 w 19"/>
                  <a:gd name="T17" fmla="*/ 0 h 25"/>
                  <a:gd name="T18" fmla="*/ 9 w 19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9" y="0"/>
                    </a:moveTo>
                    <a:cubicBezTo>
                      <a:pt x="4" y="4"/>
                      <a:pt x="1" y="10"/>
                      <a:pt x="0" y="17"/>
                    </a:cubicBezTo>
                    <a:cubicBezTo>
                      <a:pt x="0" y="20"/>
                      <a:pt x="0" y="22"/>
                      <a:pt x="1" y="25"/>
                    </a:cubicBezTo>
                    <a:cubicBezTo>
                      <a:pt x="3" y="24"/>
                      <a:pt x="5" y="24"/>
                      <a:pt x="8" y="24"/>
                    </a:cubicBezTo>
                    <a:cubicBezTo>
                      <a:pt x="10" y="24"/>
                      <a:pt x="11" y="24"/>
                      <a:pt x="13" y="24"/>
                    </a:cubicBezTo>
                    <a:cubicBezTo>
                      <a:pt x="15" y="23"/>
                      <a:pt x="17" y="20"/>
                      <a:pt x="19" y="17"/>
                    </a:cubicBezTo>
                    <a:cubicBezTo>
                      <a:pt x="19" y="16"/>
                      <a:pt x="19" y="14"/>
                      <a:pt x="19" y="12"/>
                    </a:cubicBezTo>
                    <a:cubicBezTo>
                      <a:pt x="16" y="9"/>
                      <a:pt x="13" y="5"/>
                      <a:pt x="11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685"/>
              <p:cNvSpPr>
                <a:spLocks/>
              </p:cNvSpPr>
              <p:nvPr/>
            </p:nvSpPr>
            <p:spPr bwMode="auto">
              <a:xfrm>
                <a:off x="3729" y="1246"/>
                <a:ext cx="13" cy="19"/>
              </a:xfrm>
              <a:custGeom>
                <a:avLst/>
                <a:gdLst>
                  <a:gd name="T0" fmla="*/ 0 w 8"/>
                  <a:gd name="T1" fmla="*/ 0 h 11"/>
                  <a:gd name="T2" fmla="*/ 8 w 8"/>
                  <a:gd name="T3" fmla="*/ 11 h 11"/>
                  <a:gd name="T4" fmla="*/ 0 w 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2" y="4"/>
                      <a:pt x="5" y="8"/>
                      <a:pt x="8" y="11"/>
                    </a:cubicBezTo>
                    <a:cubicBezTo>
                      <a:pt x="8" y="6"/>
                      <a:pt x="5" y="2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686"/>
              <p:cNvSpPr>
                <a:spLocks/>
              </p:cNvSpPr>
              <p:nvPr/>
            </p:nvSpPr>
            <p:spPr bwMode="auto">
              <a:xfrm>
                <a:off x="3749" y="1230"/>
                <a:ext cx="19" cy="2"/>
              </a:xfrm>
              <a:custGeom>
                <a:avLst/>
                <a:gdLst>
                  <a:gd name="T0" fmla="*/ 4 w 11"/>
                  <a:gd name="T1" fmla="*/ 0 h 1"/>
                  <a:gd name="T2" fmla="*/ 0 w 11"/>
                  <a:gd name="T3" fmla="*/ 1 h 1"/>
                  <a:gd name="T4" fmla="*/ 6 w 11"/>
                  <a:gd name="T5" fmla="*/ 1 h 1"/>
                  <a:gd name="T6" fmla="*/ 11 w 11"/>
                  <a:gd name="T7" fmla="*/ 1 h 1"/>
                  <a:gd name="T8" fmla="*/ 7 w 11"/>
                  <a:gd name="T9" fmla="*/ 0 h 1"/>
                  <a:gd name="T10" fmla="*/ 4 w 1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2" y="1"/>
                      <a:pt x="4" y="1"/>
                      <a:pt x="6" y="1"/>
                    </a:cubicBezTo>
                    <a:cubicBezTo>
                      <a:pt x="8" y="1"/>
                      <a:pt x="9" y="1"/>
                      <a:pt x="11" y="1"/>
                    </a:cubicBezTo>
                    <a:cubicBezTo>
                      <a:pt x="10" y="1"/>
                      <a:pt x="8" y="1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687"/>
              <p:cNvSpPr>
                <a:spLocks/>
              </p:cNvSpPr>
              <p:nvPr/>
            </p:nvSpPr>
            <p:spPr bwMode="auto">
              <a:xfrm>
                <a:off x="3711" y="1285"/>
                <a:ext cx="55" cy="40"/>
              </a:xfrm>
              <a:custGeom>
                <a:avLst/>
                <a:gdLst>
                  <a:gd name="T0" fmla="*/ 12 w 32"/>
                  <a:gd name="T1" fmla="*/ 0 h 23"/>
                  <a:gd name="T2" fmla="*/ 5 w 32"/>
                  <a:gd name="T3" fmla="*/ 2 h 23"/>
                  <a:gd name="T4" fmla="*/ 1 w 32"/>
                  <a:gd name="T5" fmla="*/ 1 h 23"/>
                  <a:gd name="T6" fmla="*/ 0 w 32"/>
                  <a:gd name="T7" fmla="*/ 1 h 23"/>
                  <a:gd name="T8" fmla="*/ 24 w 32"/>
                  <a:gd name="T9" fmla="*/ 23 h 23"/>
                  <a:gd name="T10" fmla="*/ 26 w 32"/>
                  <a:gd name="T11" fmla="*/ 23 h 23"/>
                  <a:gd name="T12" fmla="*/ 32 w 32"/>
                  <a:gd name="T13" fmla="*/ 22 h 23"/>
                  <a:gd name="T14" fmla="*/ 29 w 32"/>
                  <a:gd name="T15" fmla="*/ 12 h 23"/>
                  <a:gd name="T16" fmla="*/ 12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12" y="0"/>
                    </a:moveTo>
                    <a:cubicBezTo>
                      <a:pt x="10" y="2"/>
                      <a:pt x="7" y="2"/>
                      <a:pt x="5" y="2"/>
                    </a:cubicBezTo>
                    <a:cubicBezTo>
                      <a:pt x="4" y="2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3"/>
                      <a:pt x="12" y="22"/>
                      <a:pt x="24" y="23"/>
                    </a:cubicBezTo>
                    <a:cubicBezTo>
                      <a:pt x="25" y="23"/>
                      <a:pt x="26" y="23"/>
                      <a:pt x="26" y="23"/>
                    </a:cubicBezTo>
                    <a:cubicBezTo>
                      <a:pt x="29" y="23"/>
                      <a:pt x="31" y="23"/>
                      <a:pt x="32" y="22"/>
                    </a:cubicBezTo>
                    <a:cubicBezTo>
                      <a:pt x="32" y="19"/>
                      <a:pt x="31" y="15"/>
                      <a:pt x="29" y="12"/>
                    </a:cubicBezTo>
                    <a:cubicBezTo>
                      <a:pt x="25" y="6"/>
                      <a:pt x="19" y="2"/>
                      <a:pt x="1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688"/>
              <p:cNvSpPr>
                <a:spLocks/>
              </p:cNvSpPr>
              <p:nvPr/>
            </p:nvSpPr>
            <p:spPr bwMode="auto">
              <a:xfrm>
                <a:off x="3711" y="1285"/>
                <a:ext cx="21" cy="4"/>
              </a:xfrm>
              <a:custGeom>
                <a:avLst/>
                <a:gdLst>
                  <a:gd name="T0" fmla="*/ 7 w 12"/>
                  <a:gd name="T1" fmla="*/ 0 h 2"/>
                  <a:gd name="T2" fmla="*/ 0 w 12"/>
                  <a:gd name="T3" fmla="*/ 1 h 2"/>
                  <a:gd name="T4" fmla="*/ 0 w 12"/>
                  <a:gd name="T5" fmla="*/ 1 h 2"/>
                  <a:gd name="T6" fmla="*/ 1 w 12"/>
                  <a:gd name="T7" fmla="*/ 1 h 2"/>
                  <a:gd name="T8" fmla="*/ 5 w 12"/>
                  <a:gd name="T9" fmla="*/ 2 h 2"/>
                  <a:gd name="T10" fmla="*/ 12 w 12"/>
                  <a:gd name="T11" fmla="*/ 0 h 2"/>
                  <a:gd name="T12" fmla="*/ 7 w 1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7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4" y="2"/>
                      <a:pt x="5" y="2"/>
                    </a:cubicBezTo>
                    <a:cubicBezTo>
                      <a:pt x="7" y="2"/>
                      <a:pt x="10" y="2"/>
                      <a:pt x="12" y="0"/>
                    </a:cubicBezTo>
                    <a:cubicBezTo>
                      <a:pt x="10" y="0"/>
                      <a:pt x="9" y="0"/>
                      <a:pt x="7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689"/>
              <p:cNvSpPr>
                <a:spLocks/>
              </p:cNvSpPr>
              <p:nvPr/>
            </p:nvSpPr>
            <p:spPr bwMode="auto">
              <a:xfrm>
                <a:off x="3703" y="940"/>
                <a:ext cx="26" cy="47"/>
              </a:xfrm>
              <a:custGeom>
                <a:avLst/>
                <a:gdLst>
                  <a:gd name="T0" fmla="*/ 12 w 15"/>
                  <a:gd name="T1" fmla="*/ 0 h 27"/>
                  <a:gd name="T2" fmla="*/ 6 w 15"/>
                  <a:gd name="T3" fmla="*/ 3 h 27"/>
                  <a:gd name="T4" fmla="*/ 1 w 15"/>
                  <a:gd name="T5" fmla="*/ 10 h 27"/>
                  <a:gd name="T6" fmla="*/ 1 w 15"/>
                  <a:gd name="T7" fmla="*/ 12 h 27"/>
                  <a:gd name="T8" fmla="*/ 13 w 15"/>
                  <a:gd name="T9" fmla="*/ 27 h 27"/>
                  <a:gd name="T10" fmla="*/ 14 w 15"/>
                  <a:gd name="T11" fmla="*/ 27 h 27"/>
                  <a:gd name="T12" fmla="*/ 15 w 15"/>
                  <a:gd name="T13" fmla="*/ 27 h 27"/>
                  <a:gd name="T14" fmla="*/ 10 w 15"/>
                  <a:gd name="T15" fmla="*/ 16 h 27"/>
                  <a:gd name="T16" fmla="*/ 12 w 15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7">
                    <a:moveTo>
                      <a:pt x="12" y="0"/>
                    </a:moveTo>
                    <a:cubicBezTo>
                      <a:pt x="10" y="1"/>
                      <a:pt x="7" y="2"/>
                      <a:pt x="6" y="3"/>
                    </a:cubicBezTo>
                    <a:cubicBezTo>
                      <a:pt x="5" y="6"/>
                      <a:pt x="4" y="8"/>
                      <a:pt x="1" y="10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0" y="20"/>
                      <a:pt x="6" y="26"/>
                      <a:pt x="13" y="27"/>
                    </a:cubicBezTo>
                    <a:cubicBezTo>
                      <a:pt x="13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24"/>
                      <a:pt x="10" y="20"/>
                      <a:pt x="10" y="16"/>
                    </a:cubicBezTo>
                    <a:cubicBezTo>
                      <a:pt x="8" y="11"/>
                      <a:pt x="9" y="5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690"/>
              <p:cNvSpPr>
                <a:spLocks/>
              </p:cNvSpPr>
              <p:nvPr/>
            </p:nvSpPr>
            <p:spPr bwMode="auto">
              <a:xfrm>
                <a:off x="3717" y="940"/>
                <a:ext cx="34" cy="47"/>
              </a:xfrm>
              <a:custGeom>
                <a:avLst/>
                <a:gdLst>
                  <a:gd name="T0" fmla="*/ 6 w 20"/>
                  <a:gd name="T1" fmla="*/ 0 h 27"/>
                  <a:gd name="T2" fmla="*/ 4 w 20"/>
                  <a:gd name="T3" fmla="*/ 0 h 27"/>
                  <a:gd name="T4" fmla="*/ 2 w 20"/>
                  <a:gd name="T5" fmla="*/ 16 h 27"/>
                  <a:gd name="T6" fmla="*/ 7 w 20"/>
                  <a:gd name="T7" fmla="*/ 27 h 27"/>
                  <a:gd name="T8" fmla="*/ 19 w 20"/>
                  <a:gd name="T9" fmla="*/ 15 h 27"/>
                  <a:gd name="T10" fmla="*/ 7 w 20"/>
                  <a:gd name="T11" fmla="*/ 0 h 27"/>
                  <a:gd name="T12" fmla="*/ 6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1" y="5"/>
                      <a:pt x="0" y="11"/>
                      <a:pt x="2" y="16"/>
                    </a:cubicBezTo>
                    <a:cubicBezTo>
                      <a:pt x="2" y="20"/>
                      <a:pt x="4" y="24"/>
                      <a:pt x="7" y="27"/>
                    </a:cubicBezTo>
                    <a:cubicBezTo>
                      <a:pt x="14" y="26"/>
                      <a:pt x="19" y="21"/>
                      <a:pt x="19" y="15"/>
                    </a:cubicBezTo>
                    <a:cubicBezTo>
                      <a:pt x="20" y="7"/>
                      <a:pt x="15" y="1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691"/>
              <p:cNvSpPr>
                <a:spLocks/>
              </p:cNvSpPr>
              <p:nvPr/>
            </p:nvSpPr>
            <p:spPr bwMode="auto">
              <a:xfrm>
                <a:off x="3705" y="945"/>
                <a:ext cx="8" cy="12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3" y="2"/>
                      <a:pt x="1" y="4"/>
                      <a:pt x="0" y="7"/>
                    </a:cubicBezTo>
                    <a:cubicBezTo>
                      <a:pt x="3" y="5"/>
                      <a:pt x="4" y="3"/>
                      <a:pt x="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692"/>
              <p:cNvSpPr>
                <a:spLocks/>
              </p:cNvSpPr>
              <p:nvPr/>
            </p:nvSpPr>
            <p:spPr bwMode="auto">
              <a:xfrm>
                <a:off x="3624" y="1192"/>
                <a:ext cx="21" cy="25"/>
              </a:xfrm>
              <a:custGeom>
                <a:avLst/>
                <a:gdLst>
                  <a:gd name="T0" fmla="*/ 5 w 12"/>
                  <a:gd name="T1" fmla="*/ 0 h 14"/>
                  <a:gd name="T2" fmla="*/ 0 w 12"/>
                  <a:gd name="T3" fmla="*/ 2 h 14"/>
                  <a:gd name="T4" fmla="*/ 0 w 12"/>
                  <a:gd name="T5" fmla="*/ 2 h 14"/>
                  <a:gd name="T6" fmla="*/ 4 w 12"/>
                  <a:gd name="T7" fmla="*/ 14 h 14"/>
                  <a:gd name="T8" fmla="*/ 5 w 12"/>
                  <a:gd name="T9" fmla="*/ 14 h 14"/>
                  <a:gd name="T10" fmla="*/ 12 w 12"/>
                  <a:gd name="T11" fmla="*/ 8 h 14"/>
                  <a:gd name="T12" fmla="*/ 5 w 12"/>
                  <a:gd name="T13" fmla="*/ 0 h 14"/>
                  <a:gd name="T14" fmla="*/ 5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5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6"/>
                      <a:pt x="4" y="10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8" y="14"/>
                      <a:pt x="11" y="11"/>
                      <a:pt x="12" y="8"/>
                    </a:cubicBezTo>
                    <a:cubicBezTo>
                      <a:pt x="12" y="4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693"/>
              <p:cNvSpPr>
                <a:spLocks/>
              </p:cNvSpPr>
              <p:nvPr/>
            </p:nvSpPr>
            <p:spPr bwMode="auto">
              <a:xfrm>
                <a:off x="3624" y="11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694"/>
              <p:cNvSpPr>
                <a:spLocks/>
              </p:cNvSpPr>
              <p:nvPr/>
            </p:nvSpPr>
            <p:spPr bwMode="auto">
              <a:xfrm>
                <a:off x="3619" y="1196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1 w 7"/>
                  <a:gd name="T3" fmla="*/ 5 h 12"/>
                  <a:gd name="T4" fmla="*/ 7 w 7"/>
                  <a:gd name="T5" fmla="*/ 12 h 12"/>
                  <a:gd name="T6" fmla="*/ 7 w 7"/>
                  <a:gd name="T7" fmla="*/ 12 h 12"/>
                  <a:gd name="T8" fmla="*/ 3 w 7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2" y="2"/>
                      <a:pt x="1" y="3"/>
                      <a:pt x="1" y="5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8"/>
                      <a:pt x="5" y="4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695"/>
              <p:cNvSpPr>
                <a:spLocks/>
              </p:cNvSpPr>
              <p:nvPr/>
            </p:nvSpPr>
            <p:spPr bwMode="auto">
              <a:xfrm>
                <a:off x="3621" y="1196"/>
                <a:ext cx="3" cy="9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4 h 5"/>
                  <a:gd name="T4" fmla="*/ 0 w 2"/>
                  <a:gd name="T5" fmla="*/ 5 h 5"/>
                  <a:gd name="T6" fmla="*/ 2 w 2"/>
                  <a:gd name="T7" fmla="*/ 0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696"/>
              <p:cNvSpPr>
                <a:spLocks/>
              </p:cNvSpPr>
              <p:nvPr/>
            </p:nvSpPr>
            <p:spPr bwMode="auto">
              <a:xfrm>
                <a:off x="4087" y="988"/>
                <a:ext cx="17" cy="35"/>
              </a:xfrm>
              <a:custGeom>
                <a:avLst/>
                <a:gdLst>
                  <a:gd name="T0" fmla="*/ 1 w 10"/>
                  <a:gd name="T1" fmla="*/ 0 h 20"/>
                  <a:gd name="T2" fmla="*/ 0 w 10"/>
                  <a:gd name="T3" fmla="*/ 1 h 20"/>
                  <a:gd name="T4" fmla="*/ 7 w 10"/>
                  <a:gd name="T5" fmla="*/ 18 h 20"/>
                  <a:gd name="T6" fmla="*/ 7 w 10"/>
                  <a:gd name="T7" fmla="*/ 19 h 20"/>
                  <a:gd name="T8" fmla="*/ 9 w 10"/>
                  <a:gd name="T9" fmla="*/ 20 h 20"/>
                  <a:gd name="T10" fmla="*/ 9 w 10"/>
                  <a:gd name="T11" fmla="*/ 17 h 20"/>
                  <a:gd name="T12" fmla="*/ 1 w 10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0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4" y="6"/>
                      <a:pt x="6" y="11"/>
                      <a:pt x="7" y="18"/>
                    </a:cubicBezTo>
                    <a:cubicBezTo>
                      <a:pt x="7" y="18"/>
                      <a:pt x="7" y="19"/>
                      <a:pt x="7" y="19"/>
                    </a:cubicBezTo>
                    <a:cubicBezTo>
                      <a:pt x="8" y="19"/>
                      <a:pt x="8" y="20"/>
                      <a:pt x="9" y="20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10" y="10"/>
                      <a:pt x="6" y="4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697"/>
              <p:cNvSpPr>
                <a:spLocks/>
              </p:cNvSpPr>
              <p:nvPr/>
            </p:nvSpPr>
            <p:spPr bwMode="auto">
              <a:xfrm>
                <a:off x="4083" y="985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698"/>
              <p:cNvSpPr>
                <a:spLocks/>
              </p:cNvSpPr>
              <p:nvPr/>
            </p:nvSpPr>
            <p:spPr bwMode="auto">
              <a:xfrm>
                <a:off x="4039" y="990"/>
                <a:ext cx="60" cy="31"/>
              </a:xfrm>
              <a:custGeom>
                <a:avLst/>
                <a:gdLst>
                  <a:gd name="T0" fmla="*/ 28 w 35"/>
                  <a:gd name="T1" fmla="*/ 0 h 18"/>
                  <a:gd name="T2" fmla="*/ 27 w 35"/>
                  <a:gd name="T3" fmla="*/ 1 h 18"/>
                  <a:gd name="T4" fmla="*/ 15 w 35"/>
                  <a:gd name="T5" fmla="*/ 7 h 18"/>
                  <a:gd name="T6" fmla="*/ 4 w 35"/>
                  <a:gd name="T7" fmla="*/ 2 h 18"/>
                  <a:gd name="T8" fmla="*/ 0 w 35"/>
                  <a:gd name="T9" fmla="*/ 12 h 18"/>
                  <a:gd name="T10" fmla="*/ 0 w 35"/>
                  <a:gd name="T11" fmla="*/ 13 h 18"/>
                  <a:gd name="T12" fmla="*/ 7 w 35"/>
                  <a:gd name="T13" fmla="*/ 13 h 18"/>
                  <a:gd name="T14" fmla="*/ 35 w 35"/>
                  <a:gd name="T15" fmla="*/ 18 h 18"/>
                  <a:gd name="T16" fmla="*/ 35 w 35"/>
                  <a:gd name="T17" fmla="*/ 17 h 18"/>
                  <a:gd name="T18" fmla="*/ 28 w 35"/>
                  <a:gd name="T1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18">
                    <a:moveTo>
                      <a:pt x="28" y="0"/>
                    </a:moveTo>
                    <a:cubicBezTo>
                      <a:pt x="28" y="0"/>
                      <a:pt x="28" y="1"/>
                      <a:pt x="27" y="1"/>
                    </a:cubicBezTo>
                    <a:cubicBezTo>
                      <a:pt x="24" y="5"/>
                      <a:pt x="20" y="7"/>
                      <a:pt x="15" y="7"/>
                    </a:cubicBezTo>
                    <a:cubicBezTo>
                      <a:pt x="11" y="7"/>
                      <a:pt x="7" y="5"/>
                      <a:pt x="4" y="2"/>
                    </a:cubicBezTo>
                    <a:cubicBezTo>
                      <a:pt x="2" y="5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16" y="13"/>
                      <a:pt x="26" y="15"/>
                      <a:pt x="35" y="18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4" y="10"/>
                      <a:pt x="32" y="5"/>
                      <a:pt x="2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699"/>
              <p:cNvSpPr>
                <a:spLocks/>
              </p:cNvSpPr>
              <p:nvPr/>
            </p:nvSpPr>
            <p:spPr bwMode="auto">
              <a:xfrm>
                <a:off x="4045" y="981"/>
                <a:ext cx="42" cy="21"/>
              </a:xfrm>
              <a:custGeom>
                <a:avLst/>
                <a:gdLst>
                  <a:gd name="T0" fmla="*/ 14 w 24"/>
                  <a:gd name="T1" fmla="*/ 0 h 12"/>
                  <a:gd name="T2" fmla="*/ 0 w 24"/>
                  <a:gd name="T3" fmla="*/ 7 h 12"/>
                  <a:gd name="T4" fmla="*/ 11 w 24"/>
                  <a:gd name="T5" fmla="*/ 12 h 12"/>
                  <a:gd name="T6" fmla="*/ 23 w 24"/>
                  <a:gd name="T7" fmla="*/ 6 h 12"/>
                  <a:gd name="T8" fmla="*/ 24 w 24"/>
                  <a:gd name="T9" fmla="*/ 5 h 12"/>
                  <a:gd name="T10" fmla="*/ 22 w 24"/>
                  <a:gd name="T11" fmla="*/ 2 h 12"/>
                  <a:gd name="T12" fmla="*/ 16 w 24"/>
                  <a:gd name="T13" fmla="*/ 1 h 12"/>
                  <a:gd name="T14" fmla="*/ 14 w 24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14" y="0"/>
                    </a:moveTo>
                    <a:cubicBezTo>
                      <a:pt x="9" y="0"/>
                      <a:pt x="3" y="3"/>
                      <a:pt x="0" y="7"/>
                    </a:cubicBezTo>
                    <a:cubicBezTo>
                      <a:pt x="3" y="10"/>
                      <a:pt x="7" y="12"/>
                      <a:pt x="11" y="12"/>
                    </a:cubicBezTo>
                    <a:cubicBezTo>
                      <a:pt x="16" y="12"/>
                      <a:pt x="20" y="10"/>
                      <a:pt x="23" y="6"/>
                    </a:cubicBezTo>
                    <a:cubicBezTo>
                      <a:pt x="24" y="6"/>
                      <a:pt x="24" y="5"/>
                      <a:pt x="24" y="5"/>
                    </a:cubicBezTo>
                    <a:cubicBezTo>
                      <a:pt x="24" y="4"/>
                      <a:pt x="23" y="3"/>
                      <a:pt x="22" y="2"/>
                    </a:cubicBezTo>
                    <a:cubicBezTo>
                      <a:pt x="20" y="1"/>
                      <a:pt x="18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700"/>
              <p:cNvSpPr>
                <a:spLocks/>
              </p:cNvSpPr>
              <p:nvPr/>
            </p:nvSpPr>
            <p:spPr bwMode="auto">
              <a:xfrm>
                <a:off x="3580" y="1259"/>
                <a:ext cx="94" cy="81"/>
              </a:xfrm>
              <a:custGeom>
                <a:avLst/>
                <a:gdLst>
                  <a:gd name="T0" fmla="*/ 26 w 55"/>
                  <a:gd name="T1" fmla="*/ 0 h 47"/>
                  <a:gd name="T2" fmla="*/ 25 w 55"/>
                  <a:gd name="T3" fmla="*/ 0 h 47"/>
                  <a:gd name="T4" fmla="*/ 17 w 55"/>
                  <a:gd name="T5" fmla="*/ 9 h 47"/>
                  <a:gd name="T6" fmla="*/ 3 w 55"/>
                  <a:gd name="T7" fmla="*/ 15 h 47"/>
                  <a:gd name="T8" fmla="*/ 1 w 55"/>
                  <a:gd name="T9" fmla="*/ 31 h 47"/>
                  <a:gd name="T10" fmla="*/ 3 w 55"/>
                  <a:gd name="T11" fmla="*/ 31 h 47"/>
                  <a:gd name="T12" fmla="*/ 13 w 55"/>
                  <a:gd name="T13" fmla="*/ 33 h 47"/>
                  <a:gd name="T14" fmla="*/ 18 w 55"/>
                  <a:gd name="T15" fmla="*/ 34 h 47"/>
                  <a:gd name="T16" fmla="*/ 26 w 55"/>
                  <a:gd name="T17" fmla="*/ 39 h 47"/>
                  <a:gd name="T18" fmla="*/ 40 w 55"/>
                  <a:gd name="T19" fmla="*/ 47 h 47"/>
                  <a:gd name="T20" fmla="*/ 42 w 55"/>
                  <a:gd name="T21" fmla="*/ 46 h 47"/>
                  <a:gd name="T22" fmla="*/ 47 w 55"/>
                  <a:gd name="T23" fmla="*/ 10 h 47"/>
                  <a:gd name="T24" fmla="*/ 26 w 55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47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3" y="3"/>
                      <a:pt x="20" y="6"/>
                      <a:pt x="17" y="9"/>
                    </a:cubicBezTo>
                    <a:cubicBezTo>
                      <a:pt x="12" y="12"/>
                      <a:pt x="8" y="14"/>
                      <a:pt x="3" y="15"/>
                    </a:cubicBezTo>
                    <a:cubicBezTo>
                      <a:pt x="0" y="20"/>
                      <a:pt x="0" y="25"/>
                      <a:pt x="1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6" y="31"/>
                      <a:pt x="10" y="31"/>
                      <a:pt x="13" y="33"/>
                    </a:cubicBezTo>
                    <a:cubicBezTo>
                      <a:pt x="14" y="33"/>
                      <a:pt x="16" y="33"/>
                      <a:pt x="18" y="34"/>
                    </a:cubicBezTo>
                    <a:cubicBezTo>
                      <a:pt x="21" y="35"/>
                      <a:pt x="24" y="37"/>
                      <a:pt x="26" y="39"/>
                    </a:cubicBezTo>
                    <a:cubicBezTo>
                      <a:pt x="32" y="39"/>
                      <a:pt x="37" y="42"/>
                      <a:pt x="40" y="47"/>
                    </a:cubicBezTo>
                    <a:cubicBezTo>
                      <a:pt x="41" y="47"/>
                      <a:pt x="41" y="46"/>
                      <a:pt x="42" y="46"/>
                    </a:cubicBezTo>
                    <a:cubicBezTo>
                      <a:pt x="53" y="37"/>
                      <a:pt x="55" y="21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701"/>
              <p:cNvSpPr>
                <a:spLocks/>
              </p:cNvSpPr>
              <p:nvPr/>
            </p:nvSpPr>
            <p:spPr bwMode="auto">
              <a:xfrm>
                <a:off x="3624" y="1326"/>
                <a:ext cx="24" cy="21"/>
              </a:xfrm>
              <a:custGeom>
                <a:avLst/>
                <a:gdLst>
                  <a:gd name="T0" fmla="*/ 0 w 14"/>
                  <a:gd name="T1" fmla="*/ 0 h 12"/>
                  <a:gd name="T2" fmla="*/ 5 w 14"/>
                  <a:gd name="T3" fmla="*/ 12 h 12"/>
                  <a:gd name="T4" fmla="*/ 14 w 14"/>
                  <a:gd name="T5" fmla="*/ 8 h 12"/>
                  <a:gd name="T6" fmla="*/ 0 w 1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3" y="3"/>
                      <a:pt x="4" y="8"/>
                      <a:pt x="5" y="12"/>
                    </a:cubicBezTo>
                    <a:cubicBezTo>
                      <a:pt x="8" y="11"/>
                      <a:pt x="11" y="10"/>
                      <a:pt x="14" y="8"/>
                    </a:cubicBezTo>
                    <a:cubicBezTo>
                      <a:pt x="11" y="3"/>
                      <a:pt x="6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702"/>
              <p:cNvSpPr>
                <a:spLocks/>
              </p:cNvSpPr>
              <p:nvPr/>
            </p:nvSpPr>
            <p:spPr bwMode="auto">
              <a:xfrm>
                <a:off x="3581" y="1313"/>
                <a:ext cx="21" cy="6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0 h 4"/>
                  <a:gd name="T4" fmla="*/ 1 w 12"/>
                  <a:gd name="T5" fmla="*/ 4 h 4"/>
                  <a:gd name="T6" fmla="*/ 11 w 12"/>
                  <a:gd name="T7" fmla="*/ 2 h 4"/>
                  <a:gd name="T8" fmla="*/ 12 w 12"/>
                  <a:gd name="T9" fmla="*/ 2 h 4"/>
                  <a:gd name="T10" fmla="*/ 2 w 1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3"/>
                      <a:pt x="1" y="4"/>
                    </a:cubicBezTo>
                    <a:cubicBezTo>
                      <a:pt x="4" y="3"/>
                      <a:pt x="8" y="2"/>
                      <a:pt x="11" y="2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9" y="0"/>
                      <a:pt x="5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703"/>
              <p:cNvSpPr>
                <a:spLocks/>
              </p:cNvSpPr>
              <p:nvPr/>
            </p:nvSpPr>
            <p:spPr bwMode="auto">
              <a:xfrm>
                <a:off x="3602" y="1316"/>
                <a:ext cx="22" cy="12"/>
              </a:xfrm>
              <a:custGeom>
                <a:avLst/>
                <a:gdLst>
                  <a:gd name="T0" fmla="*/ 0 w 13"/>
                  <a:gd name="T1" fmla="*/ 0 h 7"/>
                  <a:gd name="T2" fmla="*/ 8 w 13"/>
                  <a:gd name="T3" fmla="*/ 7 h 7"/>
                  <a:gd name="T4" fmla="*/ 8 w 13"/>
                  <a:gd name="T5" fmla="*/ 7 h 7"/>
                  <a:gd name="T6" fmla="*/ 12 w 13"/>
                  <a:gd name="T7" fmla="*/ 6 h 7"/>
                  <a:gd name="T8" fmla="*/ 13 w 13"/>
                  <a:gd name="T9" fmla="*/ 6 h 7"/>
                  <a:gd name="T10" fmla="*/ 5 w 13"/>
                  <a:gd name="T11" fmla="*/ 1 h 7"/>
                  <a:gd name="T12" fmla="*/ 0 w 1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0" y="0"/>
                    </a:moveTo>
                    <a:cubicBezTo>
                      <a:pt x="3" y="1"/>
                      <a:pt x="5" y="4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1" y="4"/>
                      <a:pt x="8" y="2"/>
                      <a:pt x="5" y="1"/>
                    </a:cubicBezTo>
                    <a:cubicBezTo>
                      <a:pt x="3" y="0"/>
                      <a:pt x="1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704"/>
              <p:cNvSpPr>
                <a:spLocks/>
              </p:cNvSpPr>
              <p:nvPr/>
            </p:nvSpPr>
            <p:spPr bwMode="auto">
              <a:xfrm>
                <a:off x="3616" y="1326"/>
                <a:ext cx="17" cy="21"/>
              </a:xfrm>
              <a:custGeom>
                <a:avLst/>
                <a:gdLst>
                  <a:gd name="T0" fmla="*/ 4 w 10"/>
                  <a:gd name="T1" fmla="*/ 0 h 12"/>
                  <a:gd name="T2" fmla="*/ 0 w 10"/>
                  <a:gd name="T3" fmla="*/ 1 h 12"/>
                  <a:gd name="T4" fmla="*/ 0 w 10"/>
                  <a:gd name="T5" fmla="*/ 1 h 12"/>
                  <a:gd name="T6" fmla="*/ 0 w 10"/>
                  <a:gd name="T7" fmla="*/ 1 h 12"/>
                  <a:gd name="T8" fmla="*/ 4 w 10"/>
                  <a:gd name="T9" fmla="*/ 12 h 12"/>
                  <a:gd name="T10" fmla="*/ 5 w 10"/>
                  <a:gd name="T11" fmla="*/ 12 h 12"/>
                  <a:gd name="T12" fmla="*/ 10 w 10"/>
                  <a:gd name="T13" fmla="*/ 12 h 12"/>
                  <a:gd name="T14" fmla="*/ 5 w 10"/>
                  <a:gd name="T15" fmla="*/ 0 h 12"/>
                  <a:gd name="T16" fmla="*/ 4 w 1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2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5"/>
                      <a:pt x="3" y="8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7" y="12"/>
                      <a:pt x="8" y="12"/>
                      <a:pt x="10" y="12"/>
                    </a:cubicBezTo>
                    <a:cubicBezTo>
                      <a:pt x="9" y="8"/>
                      <a:pt x="8" y="3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705"/>
              <p:cNvSpPr>
                <a:spLocks/>
              </p:cNvSpPr>
              <p:nvPr/>
            </p:nvSpPr>
            <p:spPr bwMode="auto">
              <a:xfrm>
                <a:off x="3583" y="1316"/>
                <a:ext cx="33" cy="22"/>
              </a:xfrm>
              <a:custGeom>
                <a:avLst/>
                <a:gdLst>
                  <a:gd name="T0" fmla="*/ 10 w 19"/>
                  <a:gd name="T1" fmla="*/ 0 h 13"/>
                  <a:gd name="T2" fmla="*/ 0 w 19"/>
                  <a:gd name="T3" fmla="*/ 2 h 13"/>
                  <a:gd name="T4" fmla="*/ 4 w 19"/>
                  <a:gd name="T5" fmla="*/ 8 h 13"/>
                  <a:gd name="T6" fmla="*/ 9 w 19"/>
                  <a:gd name="T7" fmla="*/ 13 h 13"/>
                  <a:gd name="T8" fmla="*/ 19 w 19"/>
                  <a:gd name="T9" fmla="*/ 7 h 13"/>
                  <a:gd name="T10" fmla="*/ 11 w 19"/>
                  <a:gd name="T11" fmla="*/ 0 h 13"/>
                  <a:gd name="T12" fmla="*/ 10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0" y="0"/>
                    </a:moveTo>
                    <a:cubicBezTo>
                      <a:pt x="7" y="0"/>
                      <a:pt x="3" y="1"/>
                      <a:pt x="0" y="2"/>
                    </a:cubicBezTo>
                    <a:cubicBezTo>
                      <a:pt x="1" y="4"/>
                      <a:pt x="2" y="6"/>
                      <a:pt x="4" y="8"/>
                    </a:cubicBezTo>
                    <a:cubicBezTo>
                      <a:pt x="5" y="10"/>
                      <a:pt x="7" y="12"/>
                      <a:pt x="9" y="13"/>
                    </a:cubicBezTo>
                    <a:cubicBezTo>
                      <a:pt x="11" y="10"/>
                      <a:pt x="15" y="8"/>
                      <a:pt x="19" y="7"/>
                    </a:cubicBezTo>
                    <a:cubicBezTo>
                      <a:pt x="16" y="4"/>
                      <a:pt x="14" y="1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9" name="Group 907"/>
            <p:cNvGrpSpPr>
              <a:grpSpLocks/>
            </p:cNvGrpSpPr>
            <p:nvPr/>
          </p:nvGrpSpPr>
          <p:grpSpPr bwMode="auto">
            <a:xfrm>
              <a:off x="2645" y="1012"/>
              <a:ext cx="2649" cy="2728"/>
              <a:chOff x="2645" y="1012"/>
              <a:chExt cx="2649" cy="2728"/>
            </a:xfrm>
          </p:grpSpPr>
          <p:sp>
            <p:nvSpPr>
              <p:cNvPr id="117" name="Freeform 707"/>
              <p:cNvSpPr>
                <a:spLocks/>
              </p:cNvSpPr>
              <p:nvPr/>
            </p:nvSpPr>
            <p:spPr bwMode="auto">
              <a:xfrm>
                <a:off x="3598" y="1328"/>
                <a:ext cx="24" cy="19"/>
              </a:xfrm>
              <a:custGeom>
                <a:avLst/>
                <a:gdLst>
                  <a:gd name="T0" fmla="*/ 10 w 14"/>
                  <a:gd name="T1" fmla="*/ 0 h 11"/>
                  <a:gd name="T2" fmla="*/ 0 w 14"/>
                  <a:gd name="T3" fmla="*/ 6 h 11"/>
                  <a:gd name="T4" fmla="*/ 14 w 14"/>
                  <a:gd name="T5" fmla="*/ 11 h 11"/>
                  <a:gd name="T6" fmla="*/ 10 w 14"/>
                  <a:gd name="T7" fmla="*/ 0 h 11"/>
                  <a:gd name="T8" fmla="*/ 10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cubicBezTo>
                      <a:pt x="6" y="1"/>
                      <a:pt x="2" y="3"/>
                      <a:pt x="0" y="6"/>
                    </a:cubicBezTo>
                    <a:cubicBezTo>
                      <a:pt x="4" y="9"/>
                      <a:pt x="9" y="11"/>
                      <a:pt x="14" y="11"/>
                    </a:cubicBezTo>
                    <a:cubicBezTo>
                      <a:pt x="13" y="7"/>
                      <a:pt x="12" y="4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19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708"/>
              <p:cNvSpPr>
                <a:spLocks/>
              </p:cNvSpPr>
              <p:nvPr/>
            </p:nvSpPr>
            <p:spPr bwMode="auto">
              <a:xfrm>
                <a:off x="3585" y="1259"/>
                <a:ext cx="37" cy="26"/>
              </a:xfrm>
              <a:custGeom>
                <a:avLst/>
                <a:gdLst>
                  <a:gd name="T0" fmla="*/ 22 w 22"/>
                  <a:gd name="T1" fmla="*/ 0 h 15"/>
                  <a:gd name="T2" fmla="*/ 8 w 22"/>
                  <a:gd name="T3" fmla="*/ 5 h 15"/>
                  <a:gd name="T4" fmla="*/ 0 w 22"/>
                  <a:gd name="T5" fmla="*/ 15 h 15"/>
                  <a:gd name="T6" fmla="*/ 14 w 22"/>
                  <a:gd name="T7" fmla="*/ 9 h 15"/>
                  <a:gd name="T8" fmla="*/ 22 w 2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4" y="8"/>
                      <a:pt x="1" y="11"/>
                      <a:pt x="0" y="15"/>
                    </a:cubicBezTo>
                    <a:cubicBezTo>
                      <a:pt x="5" y="14"/>
                      <a:pt x="9" y="12"/>
                      <a:pt x="14" y="9"/>
                    </a:cubicBezTo>
                    <a:cubicBezTo>
                      <a:pt x="17" y="6"/>
                      <a:pt x="20" y="3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709"/>
              <p:cNvSpPr>
                <a:spLocks/>
              </p:cNvSpPr>
              <p:nvPr/>
            </p:nvSpPr>
            <p:spPr bwMode="auto">
              <a:xfrm>
                <a:off x="3574" y="1453"/>
                <a:ext cx="55" cy="53"/>
              </a:xfrm>
              <a:custGeom>
                <a:avLst/>
                <a:gdLst>
                  <a:gd name="T0" fmla="*/ 15 w 32"/>
                  <a:gd name="T1" fmla="*/ 0 h 31"/>
                  <a:gd name="T2" fmla="*/ 5 w 32"/>
                  <a:gd name="T3" fmla="*/ 3 h 31"/>
                  <a:gd name="T4" fmla="*/ 1 w 32"/>
                  <a:gd name="T5" fmla="*/ 8 h 31"/>
                  <a:gd name="T6" fmla="*/ 4 w 32"/>
                  <a:gd name="T7" fmla="*/ 16 h 31"/>
                  <a:gd name="T8" fmla="*/ 0 w 32"/>
                  <a:gd name="T9" fmla="*/ 20 h 31"/>
                  <a:gd name="T10" fmla="*/ 2 w 32"/>
                  <a:gd name="T11" fmla="*/ 25 h 31"/>
                  <a:gd name="T12" fmla="*/ 15 w 32"/>
                  <a:gd name="T13" fmla="*/ 31 h 31"/>
                  <a:gd name="T14" fmla="*/ 24 w 32"/>
                  <a:gd name="T15" fmla="*/ 28 h 31"/>
                  <a:gd name="T16" fmla="*/ 27 w 32"/>
                  <a:gd name="T17" fmla="*/ 6 h 31"/>
                  <a:gd name="T18" fmla="*/ 15 w 32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1">
                    <a:moveTo>
                      <a:pt x="15" y="0"/>
                    </a:moveTo>
                    <a:cubicBezTo>
                      <a:pt x="11" y="0"/>
                      <a:pt x="8" y="1"/>
                      <a:pt x="5" y="3"/>
                    </a:cubicBezTo>
                    <a:cubicBezTo>
                      <a:pt x="3" y="5"/>
                      <a:pt x="2" y="6"/>
                      <a:pt x="1" y="8"/>
                    </a:cubicBezTo>
                    <a:cubicBezTo>
                      <a:pt x="4" y="10"/>
                      <a:pt x="5" y="13"/>
                      <a:pt x="4" y="16"/>
                    </a:cubicBezTo>
                    <a:cubicBezTo>
                      <a:pt x="3" y="18"/>
                      <a:pt x="2" y="20"/>
                      <a:pt x="0" y="20"/>
                    </a:cubicBezTo>
                    <a:cubicBezTo>
                      <a:pt x="0" y="22"/>
                      <a:pt x="1" y="24"/>
                      <a:pt x="2" y="25"/>
                    </a:cubicBezTo>
                    <a:cubicBezTo>
                      <a:pt x="5" y="29"/>
                      <a:pt x="10" y="31"/>
                      <a:pt x="15" y="31"/>
                    </a:cubicBezTo>
                    <a:cubicBezTo>
                      <a:pt x="18" y="31"/>
                      <a:pt x="21" y="30"/>
                      <a:pt x="24" y="28"/>
                    </a:cubicBezTo>
                    <a:cubicBezTo>
                      <a:pt x="31" y="23"/>
                      <a:pt x="32" y="13"/>
                      <a:pt x="27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10"/>
              <p:cNvSpPr>
                <a:spLocks/>
              </p:cNvSpPr>
              <p:nvPr/>
            </p:nvSpPr>
            <p:spPr bwMode="auto">
              <a:xfrm>
                <a:off x="3571" y="1467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2 w 7"/>
                  <a:gd name="T3" fmla="*/ 12 h 12"/>
                  <a:gd name="T4" fmla="*/ 6 w 7"/>
                  <a:gd name="T5" fmla="*/ 8 h 12"/>
                  <a:gd name="T6" fmla="*/ 3 w 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1" y="4"/>
                      <a:pt x="0" y="8"/>
                      <a:pt x="2" y="12"/>
                    </a:cubicBezTo>
                    <a:cubicBezTo>
                      <a:pt x="4" y="12"/>
                      <a:pt x="5" y="10"/>
                      <a:pt x="6" y="8"/>
                    </a:cubicBezTo>
                    <a:cubicBezTo>
                      <a:pt x="7" y="5"/>
                      <a:pt x="6" y="2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11"/>
              <p:cNvSpPr>
                <a:spLocks/>
              </p:cNvSpPr>
              <p:nvPr/>
            </p:nvSpPr>
            <p:spPr bwMode="auto">
              <a:xfrm>
                <a:off x="3465" y="1355"/>
                <a:ext cx="12" cy="9"/>
              </a:xfrm>
              <a:custGeom>
                <a:avLst/>
                <a:gdLst>
                  <a:gd name="T0" fmla="*/ 3 w 7"/>
                  <a:gd name="T1" fmla="*/ 0 h 5"/>
                  <a:gd name="T2" fmla="*/ 1 w 7"/>
                  <a:gd name="T3" fmla="*/ 1 h 5"/>
                  <a:gd name="T4" fmla="*/ 0 w 7"/>
                  <a:gd name="T5" fmla="*/ 1 h 5"/>
                  <a:gd name="T6" fmla="*/ 7 w 7"/>
                  <a:gd name="T7" fmla="*/ 5 h 5"/>
                  <a:gd name="T8" fmla="*/ 7 w 7"/>
                  <a:gd name="T9" fmla="*/ 4 h 5"/>
                  <a:gd name="T10" fmla="*/ 3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3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3" y="2"/>
                      <a:pt x="5" y="3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6" y="3"/>
                      <a:pt x="4" y="1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712"/>
              <p:cNvSpPr>
                <a:spLocks/>
              </p:cNvSpPr>
              <p:nvPr/>
            </p:nvSpPr>
            <p:spPr bwMode="auto">
              <a:xfrm>
                <a:off x="3434" y="1340"/>
                <a:ext cx="36" cy="17"/>
              </a:xfrm>
              <a:custGeom>
                <a:avLst/>
                <a:gdLst>
                  <a:gd name="T0" fmla="*/ 0 w 21"/>
                  <a:gd name="T1" fmla="*/ 0 h 10"/>
                  <a:gd name="T2" fmla="*/ 4 w 21"/>
                  <a:gd name="T3" fmla="*/ 7 h 10"/>
                  <a:gd name="T4" fmla="*/ 4 w 21"/>
                  <a:gd name="T5" fmla="*/ 10 h 10"/>
                  <a:gd name="T6" fmla="*/ 10 w 21"/>
                  <a:gd name="T7" fmla="*/ 9 h 10"/>
                  <a:gd name="T8" fmla="*/ 18 w 21"/>
                  <a:gd name="T9" fmla="*/ 10 h 10"/>
                  <a:gd name="T10" fmla="*/ 19 w 21"/>
                  <a:gd name="T11" fmla="*/ 10 h 10"/>
                  <a:gd name="T12" fmla="*/ 21 w 21"/>
                  <a:gd name="T13" fmla="*/ 9 h 10"/>
                  <a:gd name="T14" fmla="*/ 0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0" y="0"/>
                    </a:moveTo>
                    <a:cubicBezTo>
                      <a:pt x="1" y="2"/>
                      <a:pt x="3" y="4"/>
                      <a:pt x="4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9"/>
                      <a:pt x="16" y="9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0"/>
                      <a:pt x="21" y="9"/>
                      <a:pt x="21" y="9"/>
                    </a:cubicBezTo>
                    <a:cubicBezTo>
                      <a:pt x="15" y="3"/>
                      <a:pt x="8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713"/>
              <p:cNvSpPr>
                <a:spLocks/>
              </p:cNvSpPr>
              <p:nvPr/>
            </p:nvSpPr>
            <p:spPr bwMode="auto">
              <a:xfrm>
                <a:off x="3371" y="1400"/>
                <a:ext cx="7" cy="4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1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0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14"/>
              <p:cNvSpPr>
                <a:spLocks/>
              </p:cNvSpPr>
              <p:nvPr/>
            </p:nvSpPr>
            <p:spPr bwMode="auto">
              <a:xfrm>
                <a:off x="3402" y="1441"/>
                <a:ext cx="65" cy="16"/>
              </a:xfrm>
              <a:custGeom>
                <a:avLst/>
                <a:gdLst>
                  <a:gd name="T0" fmla="*/ 17 w 38"/>
                  <a:gd name="T1" fmla="*/ 0 h 9"/>
                  <a:gd name="T2" fmla="*/ 2 w 38"/>
                  <a:gd name="T3" fmla="*/ 4 h 9"/>
                  <a:gd name="T4" fmla="*/ 1 w 38"/>
                  <a:gd name="T5" fmla="*/ 4 h 9"/>
                  <a:gd name="T6" fmla="*/ 0 w 38"/>
                  <a:gd name="T7" fmla="*/ 5 h 9"/>
                  <a:gd name="T8" fmla="*/ 16 w 38"/>
                  <a:gd name="T9" fmla="*/ 9 h 9"/>
                  <a:gd name="T10" fmla="*/ 37 w 38"/>
                  <a:gd name="T11" fmla="*/ 2 h 9"/>
                  <a:gd name="T12" fmla="*/ 38 w 38"/>
                  <a:gd name="T13" fmla="*/ 1 h 9"/>
                  <a:gd name="T14" fmla="*/ 29 w 38"/>
                  <a:gd name="T15" fmla="*/ 3 h 9"/>
                  <a:gd name="T16" fmla="*/ 17 w 38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9">
                    <a:moveTo>
                      <a:pt x="17" y="0"/>
                    </a:moveTo>
                    <a:cubicBezTo>
                      <a:pt x="12" y="3"/>
                      <a:pt x="7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5" y="8"/>
                      <a:pt x="11" y="9"/>
                      <a:pt x="16" y="9"/>
                    </a:cubicBezTo>
                    <a:cubicBezTo>
                      <a:pt x="24" y="9"/>
                      <a:pt x="31" y="7"/>
                      <a:pt x="37" y="2"/>
                    </a:cubicBezTo>
                    <a:cubicBezTo>
                      <a:pt x="38" y="2"/>
                      <a:pt x="38" y="2"/>
                      <a:pt x="38" y="1"/>
                    </a:cubicBezTo>
                    <a:cubicBezTo>
                      <a:pt x="35" y="2"/>
                      <a:pt x="32" y="3"/>
                      <a:pt x="29" y="3"/>
                    </a:cubicBezTo>
                    <a:cubicBezTo>
                      <a:pt x="25" y="3"/>
                      <a:pt x="21" y="2"/>
                      <a:pt x="1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15"/>
              <p:cNvSpPr>
                <a:spLocks/>
              </p:cNvSpPr>
              <p:nvPr/>
            </p:nvSpPr>
            <p:spPr bwMode="auto">
              <a:xfrm>
                <a:off x="3391" y="1409"/>
                <a:ext cx="40" cy="39"/>
              </a:xfrm>
              <a:custGeom>
                <a:avLst/>
                <a:gdLst>
                  <a:gd name="T0" fmla="*/ 9 w 23"/>
                  <a:gd name="T1" fmla="*/ 0 h 23"/>
                  <a:gd name="T2" fmla="*/ 4 w 23"/>
                  <a:gd name="T3" fmla="*/ 1 h 23"/>
                  <a:gd name="T4" fmla="*/ 0 w 23"/>
                  <a:gd name="T5" fmla="*/ 0 h 23"/>
                  <a:gd name="T6" fmla="*/ 8 w 23"/>
                  <a:gd name="T7" fmla="*/ 15 h 23"/>
                  <a:gd name="T8" fmla="*/ 7 w 23"/>
                  <a:gd name="T9" fmla="*/ 23 h 23"/>
                  <a:gd name="T10" fmla="*/ 8 w 23"/>
                  <a:gd name="T11" fmla="*/ 23 h 23"/>
                  <a:gd name="T12" fmla="*/ 23 w 23"/>
                  <a:gd name="T13" fmla="*/ 19 h 23"/>
                  <a:gd name="T14" fmla="*/ 19 w 23"/>
                  <a:gd name="T15" fmla="*/ 16 h 23"/>
                  <a:gd name="T16" fmla="*/ 9 w 23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3">
                    <a:moveTo>
                      <a:pt x="9" y="0"/>
                    </a:moveTo>
                    <a:cubicBezTo>
                      <a:pt x="7" y="1"/>
                      <a:pt x="6" y="1"/>
                      <a:pt x="4" y="1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5" y="4"/>
                      <a:pt x="8" y="9"/>
                      <a:pt x="8" y="15"/>
                    </a:cubicBezTo>
                    <a:cubicBezTo>
                      <a:pt x="8" y="17"/>
                      <a:pt x="8" y="20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13" y="23"/>
                      <a:pt x="18" y="22"/>
                      <a:pt x="23" y="19"/>
                    </a:cubicBezTo>
                    <a:cubicBezTo>
                      <a:pt x="22" y="18"/>
                      <a:pt x="20" y="17"/>
                      <a:pt x="19" y="16"/>
                    </a:cubicBezTo>
                    <a:cubicBezTo>
                      <a:pt x="13" y="12"/>
                      <a:pt x="10" y="7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16"/>
              <p:cNvSpPr>
                <a:spLocks/>
              </p:cNvSpPr>
              <p:nvPr/>
            </p:nvSpPr>
            <p:spPr bwMode="auto">
              <a:xfrm>
                <a:off x="3398" y="1448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17"/>
              <p:cNvSpPr>
                <a:spLocks/>
              </p:cNvSpPr>
              <p:nvPr/>
            </p:nvSpPr>
            <p:spPr bwMode="auto">
              <a:xfrm>
                <a:off x="3371" y="1404"/>
                <a:ext cx="34" cy="44"/>
              </a:xfrm>
              <a:custGeom>
                <a:avLst/>
                <a:gdLst>
                  <a:gd name="T0" fmla="*/ 2 w 20"/>
                  <a:gd name="T1" fmla="*/ 0 h 26"/>
                  <a:gd name="T2" fmla="*/ 1 w 20"/>
                  <a:gd name="T3" fmla="*/ 0 h 26"/>
                  <a:gd name="T4" fmla="*/ 0 w 20"/>
                  <a:gd name="T5" fmla="*/ 0 h 26"/>
                  <a:gd name="T6" fmla="*/ 7 w 20"/>
                  <a:gd name="T7" fmla="*/ 18 h 26"/>
                  <a:gd name="T8" fmla="*/ 16 w 20"/>
                  <a:gd name="T9" fmla="*/ 26 h 26"/>
                  <a:gd name="T10" fmla="*/ 19 w 20"/>
                  <a:gd name="T11" fmla="*/ 26 h 26"/>
                  <a:gd name="T12" fmla="*/ 20 w 20"/>
                  <a:gd name="T13" fmla="*/ 18 h 26"/>
                  <a:gd name="T14" fmla="*/ 12 w 20"/>
                  <a:gd name="T15" fmla="*/ 3 h 26"/>
                  <a:gd name="T16" fmla="*/ 4 w 20"/>
                  <a:gd name="T17" fmla="*/ 0 h 26"/>
                  <a:gd name="T18" fmla="*/ 2 w 20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6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3" y="12"/>
                      <a:pt x="7" y="18"/>
                    </a:cubicBezTo>
                    <a:cubicBezTo>
                      <a:pt x="10" y="21"/>
                      <a:pt x="12" y="23"/>
                      <a:pt x="16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0" y="23"/>
                      <a:pt x="20" y="20"/>
                      <a:pt x="20" y="18"/>
                    </a:cubicBezTo>
                    <a:cubicBezTo>
                      <a:pt x="20" y="12"/>
                      <a:pt x="17" y="7"/>
                      <a:pt x="12" y="3"/>
                    </a:cubicBezTo>
                    <a:cubicBezTo>
                      <a:pt x="9" y="3"/>
                      <a:pt x="6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18"/>
              <p:cNvSpPr>
                <a:spLocks/>
              </p:cNvSpPr>
              <p:nvPr/>
            </p:nvSpPr>
            <p:spPr bwMode="auto">
              <a:xfrm>
                <a:off x="3410" y="1340"/>
                <a:ext cx="31" cy="17"/>
              </a:xfrm>
              <a:custGeom>
                <a:avLst/>
                <a:gdLst>
                  <a:gd name="T0" fmla="*/ 11 w 18"/>
                  <a:gd name="T1" fmla="*/ 0 h 10"/>
                  <a:gd name="T2" fmla="*/ 0 w 18"/>
                  <a:gd name="T3" fmla="*/ 2 h 10"/>
                  <a:gd name="T4" fmla="*/ 18 w 18"/>
                  <a:gd name="T5" fmla="*/ 10 h 10"/>
                  <a:gd name="T6" fmla="*/ 18 w 18"/>
                  <a:gd name="T7" fmla="*/ 10 h 10"/>
                  <a:gd name="T8" fmla="*/ 18 w 18"/>
                  <a:gd name="T9" fmla="*/ 7 h 10"/>
                  <a:gd name="T10" fmla="*/ 14 w 18"/>
                  <a:gd name="T11" fmla="*/ 0 h 10"/>
                  <a:gd name="T12" fmla="*/ 11 w 1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11" y="0"/>
                    </a:moveTo>
                    <a:cubicBezTo>
                      <a:pt x="7" y="0"/>
                      <a:pt x="4" y="0"/>
                      <a:pt x="0" y="2"/>
                    </a:cubicBezTo>
                    <a:cubicBezTo>
                      <a:pt x="7" y="2"/>
                      <a:pt x="13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8"/>
                      <a:pt x="18" y="7"/>
                    </a:cubicBezTo>
                    <a:cubicBezTo>
                      <a:pt x="17" y="4"/>
                      <a:pt x="15" y="2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19"/>
              <p:cNvSpPr>
                <a:spLocks/>
              </p:cNvSpPr>
              <p:nvPr/>
            </p:nvSpPr>
            <p:spPr bwMode="auto">
              <a:xfrm>
                <a:off x="3371" y="1349"/>
                <a:ext cx="58" cy="61"/>
              </a:xfrm>
              <a:custGeom>
                <a:avLst/>
                <a:gdLst>
                  <a:gd name="T0" fmla="*/ 16 w 34"/>
                  <a:gd name="T1" fmla="*/ 0 h 36"/>
                  <a:gd name="T2" fmla="*/ 14 w 34"/>
                  <a:gd name="T3" fmla="*/ 2 h 36"/>
                  <a:gd name="T4" fmla="*/ 0 w 34"/>
                  <a:gd name="T5" fmla="*/ 30 h 36"/>
                  <a:gd name="T6" fmla="*/ 4 w 34"/>
                  <a:gd name="T7" fmla="*/ 32 h 36"/>
                  <a:gd name="T8" fmla="*/ 12 w 34"/>
                  <a:gd name="T9" fmla="*/ 35 h 36"/>
                  <a:gd name="T10" fmla="*/ 16 w 34"/>
                  <a:gd name="T11" fmla="*/ 36 h 36"/>
                  <a:gd name="T12" fmla="*/ 21 w 34"/>
                  <a:gd name="T13" fmla="*/ 35 h 36"/>
                  <a:gd name="T14" fmla="*/ 26 w 34"/>
                  <a:gd name="T15" fmla="*/ 14 h 36"/>
                  <a:gd name="T16" fmla="*/ 34 w 34"/>
                  <a:gd name="T17" fmla="*/ 7 h 36"/>
                  <a:gd name="T18" fmla="*/ 16 w 34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6">
                    <a:moveTo>
                      <a:pt x="16" y="0"/>
                    </a:moveTo>
                    <a:cubicBezTo>
                      <a:pt x="15" y="0"/>
                      <a:pt x="14" y="1"/>
                      <a:pt x="14" y="2"/>
                    </a:cubicBezTo>
                    <a:cubicBezTo>
                      <a:pt x="4" y="9"/>
                      <a:pt x="0" y="19"/>
                      <a:pt x="0" y="30"/>
                    </a:cubicBezTo>
                    <a:cubicBezTo>
                      <a:pt x="1" y="31"/>
                      <a:pt x="2" y="32"/>
                      <a:pt x="4" y="32"/>
                    </a:cubicBezTo>
                    <a:cubicBezTo>
                      <a:pt x="7" y="33"/>
                      <a:pt x="10" y="34"/>
                      <a:pt x="12" y="35"/>
                    </a:cubicBezTo>
                    <a:cubicBezTo>
                      <a:pt x="13" y="36"/>
                      <a:pt x="15" y="36"/>
                      <a:pt x="16" y="36"/>
                    </a:cubicBezTo>
                    <a:cubicBezTo>
                      <a:pt x="18" y="36"/>
                      <a:pt x="19" y="36"/>
                      <a:pt x="21" y="35"/>
                    </a:cubicBezTo>
                    <a:cubicBezTo>
                      <a:pt x="20" y="28"/>
                      <a:pt x="21" y="20"/>
                      <a:pt x="26" y="14"/>
                    </a:cubicBezTo>
                    <a:cubicBezTo>
                      <a:pt x="28" y="11"/>
                      <a:pt x="31" y="9"/>
                      <a:pt x="34" y="7"/>
                    </a:cubicBezTo>
                    <a:cubicBezTo>
                      <a:pt x="28" y="6"/>
                      <a:pt x="21" y="4"/>
                      <a:pt x="1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20"/>
              <p:cNvSpPr>
                <a:spLocks/>
              </p:cNvSpPr>
              <p:nvPr/>
            </p:nvSpPr>
            <p:spPr bwMode="auto">
              <a:xfrm>
                <a:off x="3398" y="1343"/>
                <a:ext cx="43" cy="18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3 h 10"/>
                  <a:gd name="T4" fmla="*/ 18 w 25"/>
                  <a:gd name="T5" fmla="*/ 10 h 10"/>
                  <a:gd name="T6" fmla="*/ 25 w 25"/>
                  <a:gd name="T7" fmla="*/ 8 h 10"/>
                  <a:gd name="T8" fmla="*/ 7 w 2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3"/>
                    </a:cubicBezTo>
                    <a:cubicBezTo>
                      <a:pt x="5" y="7"/>
                      <a:pt x="12" y="9"/>
                      <a:pt x="18" y="10"/>
                    </a:cubicBezTo>
                    <a:cubicBezTo>
                      <a:pt x="20" y="9"/>
                      <a:pt x="23" y="8"/>
                      <a:pt x="25" y="8"/>
                    </a:cubicBezTo>
                    <a:cubicBezTo>
                      <a:pt x="20" y="3"/>
                      <a:pt x="14" y="0"/>
                      <a:pt x="7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21"/>
              <p:cNvSpPr>
                <a:spLocks/>
              </p:cNvSpPr>
              <p:nvPr/>
            </p:nvSpPr>
            <p:spPr bwMode="auto">
              <a:xfrm>
                <a:off x="3378" y="1404"/>
                <a:ext cx="13" cy="5"/>
              </a:xfrm>
              <a:custGeom>
                <a:avLst/>
                <a:gdLst>
                  <a:gd name="T0" fmla="*/ 0 w 8"/>
                  <a:gd name="T1" fmla="*/ 0 h 3"/>
                  <a:gd name="T2" fmla="*/ 8 w 8"/>
                  <a:gd name="T3" fmla="*/ 3 h 3"/>
                  <a:gd name="T4" fmla="*/ 0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2" y="2"/>
                      <a:pt x="5" y="3"/>
                      <a:pt x="8" y="3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22"/>
              <p:cNvSpPr>
                <a:spLocks/>
              </p:cNvSpPr>
              <p:nvPr/>
            </p:nvSpPr>
            <p:spPr bwMode="auto">
              <a:xfrm>
                <a:off x="3431" y="1357"/>
                <a:ext cx="65" cy="89"/>
              </a:xfrm>
              <a:custGeom>
                <a:avLst/>
                <a:gdLst>
                  <a:gd name="T0" fmla="*/ 20 w 38"/>
                  <a:gd name="T1" fmla="*/ 0 h 52"/>
                  <a:gd name="T2" fmla="*/ 9 w 38"/>
                  <a:gd name="T3" fmla="*/ 3 h 52"/>
                  <a:gd name="T4" fmla="*/ 11 w 38"/>
                  <a:gd name="T5" fmla="*/ 5 h 52"/>
                  <a:gd name="T6" fmla="*/ 2 w 38"/>
                  <a:gd name="T7" fmla="*/ 48 h 52"/>
                  <a:gd name="T8" fmla="*/ 0 w 38"/>
                  <a:gd name="T9" fmla="*/ 49 h 52"/>
                  <a:gd name="T10" fmla="*/ 12 w 38"/>
                  <a:gd name="T11" fmla="*/ 52 h 52"/>
                  <a:gd name="T12" fmla="*/ 21 w 38"/>
                  <a:gd name="T13" fmla="*/ 50 h 52"/>
                  <a:gd name="T14" fmla="*/ 27 w 38"/>
                  <a:gd name="T15" fmla="*/ 4 h 52"/>
                  <a:gd name="T16" fmla="*/ 20 w 3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2">
                    <a:moveTo>
                      <a:pt x="20" y="0"/>
                    </a:moveTo>
                    <a:cubicBezTo>
                      <a:pt x="17" y="2"/>
                      <a:pt x="13" y="3"/>
                      <a:pt x="9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20" y="19"/>
                      <a:pt x="16" y="38"/>
                      <a:pt x="2" y="48"/>
                    </a:cubicBezTo>
                    <a:cubicBezTo>
                      <a:pt x="1" y="48"/>
                      <a:pt x="1" y="49"/>
                      <a:pt x="0" y="49"/>
                    </a:cubicBezTo>
                    <a:cubicBezTo>
                      <a:pt x="4" y="51"/>
                      <a:pt x="8" y="52"/>
                      <a:pt x="12" y="52"/>
                    </a:cubicBezTo>
                    <a:cubicBezTo>
                      <a:pt x="15" y="52"/>
                      <a:pt x="18" y="51"/>
                      <a:pt x="21" y="50"/>
                    </a:cubicBezTo>
                    <a:cubicBezTo>
                      <a:pt x="35" y="39"/>
                      <a:pt x="38" y="18"/>
                      <a:pt x="27" y="4"/>
                    </a:cubicBezTo>
                    <a:cubicBezTo>
                      <a:pt x="25" y="2"/>
                      <a:pt x="23" y="1"/>
                      <a:pt x="2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23"/>
              <p:cNvSpPr>
                <a:spLocks/>
              </p:cNvSpPr>
              <p:nvPr/>
            </p:nvSpPr>
            <p:spPr bwMode="auto">
              <a:xfrm>
                <a:off x="3441" y="1355"/>
                <a:ext cx="24" cy="7"/>
              </a:xfrm>
              <a:custGeom>
                <a:avLst/>
                <a:gdLst>
                  <a:gd name="T0" fmla="*/ 6 w 14"/>
                  <a:gd name="T1" fmla="*/ 0 h 4"/>
                  <a:gd name="T2" fmla="*/ 0 w 14"/>
                  <a:gd name="T3" fmla="*/ 1 h 4"/>
                  <a:gd name="T4" fmla="*/ 0 w 14"/>
                  <a:gd name="T5" fmla="*/ 1 h 4"/>
                  <a:gd name="T6" fmla="*/ 3 w 14"/>
                  <a:gd name="T7" fmla="*/ 4 h 4"/>
                  <a:gd name="T8" fmla="*/ 14 w 14"/>
                  <a:gd name="T9" fmla="*/ 1 h 4"/>
                  <a:gd name="T10" fmla="*/ 6 w 1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4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7" y="4"/>
                      <a:pt x="11" y="3"/>
                      <a:pt x="14" y="1"/>
                    </a:cubicBezTo>
                    <a:cubicBezTo>
                      <a:pt x="12" y="0"/>
                      <a:pt x="9" y="0"/>
                      <a:pt x="6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24"/>
              <p:cNvSpPr>
                <a:spLocks/>
              </p:cNvSpPr>
              <p:nvPr/>
            </p:nvSpPr>
            <p:spPr bwMode="auto">
              <a:xfrm>
                <a:off x="3407" y="1362"/>
                <a:ext cx="58" cy="79"/>
              </a:xfrm>
              <a:custGeom>
                <a:avLst/>
                <a:gdLst>
                  <a:gd name="T0" fmla="*/ 23 w 34"/>
                  <a:gd name="T1" fmla="*/ 0 h 46"/>
                  <a:gd name="T2" fmla="*/ 21 w 34"/>
                  <a:gd name="T3" fmla="*/ 0 h 46"/>
                  <a:gd name="T4" fmla="*/ 3 w 34"/>
                  <a:gd name="T5" fmla="*/ 26 h 46"/>
                  <a:gd name="T6" fmla="*/ 0 w 34"/>
                  <a:gd name="T7" fmla="*/ 27 h 46"/>
                  <a:gd name="T8" fmla="*/ 10 w 34"/>
                  <a:gd name="T9" fmla="*/ 43 h 46"/>
                  <a:gd name="T10" fmla="*/ 14 w 34"/>
                  <a:gd name="T11" fmla="*/ 46 h 46"/>
                  <a:gd name="T12" fmla="*/ 16 w 34"/>
                  <a:gd name="T13" fmla="*/ 45 h 46"/>
                  <a:gd name="T14" fmla="*/ 25 w 34"/>
                  <a:gd name="T15" fmla="*/ 2 h 46"/>
                  <a:gd name="T16" fmla="*/ 23 w 34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6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2" y="11"/>
                      <a:pt x="15" y="23"/>
                      <a:pt x="3" y="26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1" y="34"/>
                      <a:pt x="4" y="39"/>
                      <a:pt x="10" y="43"/>
                    </a:cubicBezTo>
                    <a:cubicBezTo>
                      <a:pt x="11" y="44"/>
                      <a:pt x="13" y="45"/>
                      <a:pt x="14" y="46"/>
                    </a:cubicBezTo>
                    <a:cubicBezTo>
                      <a:pt x="15" y="46"/>
                      <a:pt x="15" y="45"/>
                      <a:pt x="16" y="45"/>
                    </a:cubicBezTo>
                    <a:cubicBezTo>
                      <a:pt x="30" y="35"/>
                      <a:pt x="34" y="16"/>
                      <a:pt x="25" y="2"/>
                    </a:cubicBezTo>
                    <a:cubicBezTo>
                      <a:pt x="24" y="1"/>
                      <a:pt x="24" y="1"/>
                      <a:pt x="23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25"/>
              <p:cNvSpPr>
                <a:spLocks/>
              </p:cNvSpPr>
              <p:nvPr/>
            </p:nvSpPr>
            <p:spPr bwMode="auto">
              <a:xfrm>
                <a:off x="3441" y="1357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2D2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26"/>
              <p:cNvSpPr>
                <a:spLocks/>
              </p:cNvSpPr>
              <p:nvPr/>
            </p:nvSpPr>
            <p:spPr bwMode="auto">
              <a:xfrm>
                <a:off x="3441" y="13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27"/>
              <p:cNvSpPr>
                <a:spLocks/>
              </p:cNvSpPr>
              <p:nvPr/>
            </p:nvSpPr>
            <p:spPr bwMode="auto">
              <a:xfrm>
                <a:off x="3405" y="1361"/>
                <a:ext cx="39" cy="48"/>
              </a:xfrm>
              <a:custGeom>
                <a:avLst/>
                <a:gdLst>
                  <a:gd name="T0" fmla="*/ 14 w 23"/>
                  <a:gd name="T1" fmla="*/ 0 h 28"/>
                  <a:gd name="T2" fmla="*/ 6 w 23"/>
                  <a:gd name="T3" fmla="*/ 7 h 28"/>
                  <a:gd name="T4" fmla="*/ 1 w 23"/>
                  <a:gd name="T5" fmla="*/ 28 h 28"/>
                  <a:gd name="T6" fmla="*/ 4 w 23"/>
                  <a:gd name="T7" fmla="*/ 27 h 28"/>
                  <a:gd name="T8" fmla="*/ 22 w 23"/>
                  <a:gd name="T9" fmla="*/ 1 h 28"/>
                  <a:gd name="T10" fmla="*/ 21 w 23"/>
                  <a:gd name="T11" fmla="*/ 1 h 28"/>
                  <a:gd name="T12" fmla="*/ 14 w 2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8">
                    <a:moveTo>
                      <a:pt x="14" y="0"/>
                    </a:moveTo>
                    <a:cubicBezTo>
                      <a:pt x="11" y="2"/>
                      <a:pt x="8" y="4"/>
                      <a:pt x="6" y="7"/>
                    </a:cubicBezTo>
                    <a:cubicBezTo>
                      <a:pt x="1" y="13"/>
                      <a:pt x="0" y="21"/>
                      <a:pt x="1" y="28"/>
                    </a:cubicBezTo>
                    <a:cubicBezTo>
                      <a:pt x="2" y="28"/>
                      <a:pt x="3" y="28"/>
                      <a:pt x="4" y="27"/>
                    </a:cubicBezTo>
                    <a:cubicBezTo>
                      <a:pt x="16" y="24"/>
                      <a:pt x="23" y="12"/>
                      <a:pt x="22" y="1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19" y="1"/>
                      <a:pt x="16" y="1"/>
                      <a:pt x="1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28"/>
              <p:cNvSpPr>
                <a:spLocks/>
              </p:cNvSpPr>
              <p:nvPr/>
            </p:nvSpPr>
            <p:spPr bwMode="auto">
              <a:xfrm>
                <a:off x="3429" y="1357"/>
                <a:ext cx="14" cy="5"/>
              </a:xfrm>
              <a:custGeom>
                <a:avLst/>
                <a:gdLst>
                  <a:gd name="T0" fmla="*/ 7 w 8"/>
                  <a:gd name="T1" fmla="*/ 0 h 3"/>
                  <a:gd name="T2" fmla="*/ 0 w 8"/>
                  <a:gd name="T3" fmla="*/ 2 h 3"/>
                  <a:gd name="T4" fmla="*/ 7 w 8"/>
                  <a:gd name="T5" fmla="*/ 3 h 3"/>
                  <a:gd name="T6" fmla="*/ 8 w 8"/>
                  <a:gd name="T7" fmla="*/ 3 h 3"/>
                  <a:gd name="T8" fmla="*/ 7 w 8"/>
                  <a:gd name="T9" fmla="*/ 0 h 3"/>
                  <a:gd name="T10" fmla="*/ 7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2" y="3"/>
                      <a:pt x="5" y="3"/>
                      <a:pt x="7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2"/>
                      <a:pt x="8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1414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9"/>
              <p:cNvSpPr>
                <a:spLocks noEditPoints="1"/>
              </p:cNvSpPr>
              <p:nvPr/>
            </p:nvSpPr>
            <p:spPr bwMode="auto">
              <a:xfrm>
                <a:off x="3244" y="1517"/>
                <a:ext cx="17" cy="24"/>
              </a:xfrm>
              <a:custGeom>
                <a:avLst/>
                <a:gdLst>
                  <a:gd name="T0" fmla="*/ 10 w 10"/>
                  <a:gd name="T1" fmla="*/ 14 h 14"/>
                  <a:gd name="T2" fmla="*/ 10 w 10"/>
                  <a:gd name="T3" fmla="*/ 14 h 14"/>
                  <a:gd name="T4" fmla="*/ 10 w 10"/>
                  <a:gd name="T5" fmla="*/ 14 h 14"/>
                  <a:gd name="T6" fmla="*/ 10 w 10"/>
                  <a:gd name="T7" fmla="*/ 14 h 14"/>
                  <a:gd name="T8" fmla="*/ 10 w 10"/>
                  <a:gd name="T9" fmla="*/ 14 h 14"/>
                  <a:gd name="T10" fmla="*/ 0 w 10"/>
                  <a:gd name="T11" fmla="*/ 0 h 14"/>
                  <a:gd name="T12" fmla="*/ 0 w 10"/>
                  <a:gd name="T13" fmla="*/ 0 h 14"/>
                  <a:gd name="T14" fmla="*/ 2 w 10"/>
                  <a:gd name="T15" fmla="*/ 6 h 14"/>
                  <a:gd name="T16" fmla="*/ 4 w 10"/>
                  <a:gd name="T17" fmla="*/ 7 h 14"/>
                  <a:gd name="T18" fmla="*/ 0 w 1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4"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4"/>
                      <a:pt x="2" y="6"/>
                    </a:cubicBezTo>
                    <a:cubicBezTo>
                      <a:pt x="3" y="6"/>
                      <a:pt x="3" y="6"/>
                      <a:pt x="4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0"/>
              <p:cNvSpPr>
                <a:spLocks/>
              </p:cNvSpPr>
              <p:nvPr/>
            </p:nvSpPr>
            <p:spPr bwMode="auto">
              <a:xfrm>
                <a:off x="3220" y="1484"/>
                <a:ext cx="24" cy="33"/>
              </a:xfrm>
              <a:custGeom>
                <a:avLst/>
                <a:gdLst>
                  <a:gd name="T0" fmla="*/ 13 w 14"/>
                  <a:gd name="T1" fmla="*/ 0 h 19"/>
                  <a:gd name="T2" fmla="*/ 2 w 14"/>
                  <a:gd name="T3" fmla="*/ 4 h 19"/>
                  <a:gd name="T4" fmla="*/ 0 w 14"/>
                  <a:gd name="T5" fmla="*/ 5 h 19"/>
                  <a:gd name="T6" fmla="*/ 14 w 14"/>
                  <a:gd name="T7" fmla="*/ 19 h 19"/>
                  <a:gd name="T8" fmla="*/ 14 w 14"/>
                  <a:gd name="T9" fmla="*/ 19 h 19"/>
                  <a:gd name="T10" fmla="*/ 13 w 1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9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6" y="8"/>
                      <a:pt x="11" y="13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2" y="13"/>
                      <a:pt x="11" y="6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31"/>
              <p:cNvSpPr>
                <a:spLocks/>
              </p:cNvSpPr>
              <p:nvPr/>
            </p:nvSpPr>
            <p:spPr bwMode="auto">
              <a:xfrm>
                <a:off x="3247" y="1527"/>
                <a:ext cx="14" cy="19"/>
              </a:xfrm>
              <a:custGeom>
                <a:avLst/>
                <a:gdLst>
                  <a:gd name="T0" fmla="*/ 0 w 8"/>
                  <a:gd name="T1" fmla="*/ 0 h 11"/>
                  <a:gd name="T2" fmla="*/ 2 w 8"/>
                  <a:gd name="T3" fmla="*/ 11 h 11"/>
                  <a:gd name="T4" fmla="*/ 2 w 8"/>
                  <a:gd name="T5" fmla="*/ 11 h 11"/>
                  <a:gd name="T6" fmla="*/ 8 w 8"/>
                  <a:gd name="T7" fmla="*/ 8 h 11"/>
                  <a:gd name="T8" fmla="*/ 8 w 8"/>
                  <a:gd name="T9" fmla="*/ 8 h 11"/>
                  <a:gd name="T10" fmla="*/ 2 w 8"/>
                  <a:gd name="T11" fmla="*/ 1 h 11"/>
                  <a:gd name="T12" fmla="*/ 0 w 8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1" y="3"/>
                      <a:pt x="2" y="7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11"/>
                      <a:pt x="6" y="10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6"/>
                      <a:pt x="3" y="3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32"/>
              <p:cNvSpPr>
                <a:spLocks/>
              </p:cNvSpPr>
              <p:nvPr/>
            </p:nvSpPr>
            <p:spPr bwMode="auto">
              <a:xfrm>
                <a:off x="3234" y="1517"/>
                <a:ext cx="13" cy="10"/>
              </a:xfrm>
              <a:custGeom>
                <a:avLst/>
                <a:gdLst>
                  <a:gd name="T0" fmla="*/ 6 w 8"/>
                  <a:gd name="T1" fmla="*/ 0 h 6"/>
                  <a:gd name="T2" fmla="*/ 0 w 8"/>
                  <a:gd name="T3" fmla="*/ 4 h 6"/>
                  <a:gd name="T4" fmla="*/ 0 w 8"/>
                  <a:gd name="T5" fmla="*/ 5 h 6"/>
                  <a:gd name="T6" fmla="*/ 2 w 8"/>
                  <a:gd name="T7" fmla="*/ 5 h 6"/>
                  <a:gd name="T8" fmla="*/ 8 w 8"/>
                  <a:gd name="T9" fmla="*/ 6 h 6"/>
                  <a:gd name="T10" fmla="*/ 6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cubicBezTo>
                      <a:pt x="4" y="2"/>
                      <a:pt x="2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4" y="5"/>
                      <a:pt x="6" y="5"/>
                      <a:pt x="8" y="6"/>
                    </a:cubicBezTo>
                    <a:cubicBezTo>
                      <a:pt x="7" y="4"/>
                      <a:pt x="7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33"/>
              <p:cNvSpPr>
                <a:spLocks/>
              </p:cNvSpPr>
              <p:nvPr/>
            </p:nvSpPr>
            <p:spPr bwMode="auto">
              <a:xfrm>
                <a:off x="3213" y="1493"/>
                <a:ext cx="31" cy="31"/>
              </a:xfrm>
              <a:custGeom>
                <a:avLst/>
                <a:gdLst>
                  <a:gd name="T0" fmla="*/ 4 w 18"/>
                  <a:gd name="T1" fmla="*/ 0 h 18"/>
                  <a:gd name="T2" fmla="*/ 0 w 18"/>
                  <a:gd name="T3" fmla="*/ 5 h 18"/>
                  <a:gd name="T4" fmla="*/ 7 w 18"/>
                  <a:gd name="T5" fmla="*/ 10 h 18"/>
                  <a:gd name="T6" fmla="*/ 12 w 18"/>
                  <a:gd name="T7" fmla="*/ 18 h 18"/>
                  <a:gd name="T8" fmla="*/ 18 w 18"/>
                  <a:gd name="T9" fmla="*/ 14 h 18"/>
                  <a:gd name="T10" fmla="*/ 4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4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3" y="6"/>
                      <a:pt x="5" y="8"/>
                      <a:pt x="7" y="10"/>
                    </a:cubicBezTo>
                    <a:cubicBezTo>
                      <a:pt x="9" y="13"/>
                      <a:pt x="11" y="15"/>
                      <a:pt x="12" y="18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15" y="8"/>
                      <a:pt x="10" y="3"/>
                      <a:pt x="4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34"/>
              <p:cNvSpPr>
                <a:spLocks/>
              </p:cNvSpPr>
              <p:nvPr/>
            </p:nvSpPr>
            <p:spPr bwMode="auto">
              <a:xfrm>
                <a:off x="3230" y="1525"/>
                <a:ext cx="21" cy="23"/>
              </a:xfrm>
              <a:custGeom>
                <a:avLst/>
                <a:gdLst>
                  <a:gd name="T0" fmla="*/ 4 w 12"/>
                  <a:gd name="T1" fmla="*/ 0 h 13"/>
                  <a:gd name="T2" fmla="*/ 2 w 12"/>
                  <a:gd name="T3" fmla="*/ 0 h 13"/>
                  <a:gd name="T4" fmla="*/ 0 w 12"/>
                  <a:gd name="T5" fmla="*/ 12 h 13"/>
                  <a:gd name="T6" fmla="*/ 7 w 12"/>
                  <a:gd name="T7" fmla="*/ 13 h 13"/>
                  <a:gd name="T8" fmla="*/ 12 w 12"/>
                  <a:gd name="T9" fmla="*/ 12 h 13"/>
                  <a:gd name="T10" fmla="*/ 12 w 12"/>
                  <a:gd name="T11" fmla="*/ 12 h 13"/>
                  <a:gd name="T12" fmla="*/ 10 w 12"/>
                  <a:gd name="T13" fmla="*/ 1 h 13"/>
                  <a:gd name="T14" fmla="*/ 4 w 12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4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3" y="4"/>
                      <a:pt x="2" y="8"/>
                      <a:pt x="0" y="12"/>
                    </a:cubicBezTo>
                    <a:cubicBezTo>
                      <a:pt x="2" y="13"/>
                      <a:pt x="5" y="13"/>
                      <a:pt x="7" y="13"/>
                    </a:cubicBezTo>
                    <a:cubicBezTo>
                      <a:pt x="9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1" y="4"/>
                      <a:pt x="10" y="1"/>
                    </a:cubicBezTo>
                    <a:cubicBezTo>
                      <a:pt x="8" y="0"/>
                      <a:pt x="6" y="0"/>
                      <a:pt x="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35"/>
              <p:cNvSpPr>
                <a:spLocks noEditPoints="1"/>
              </p:cNvSpPr>
              <p:nvPr/>
            </p:nvSpPr>
            <p:spPr bwMode="auto">
              <a:xfrm>
                <a:off x="3215" y="1524"/>
                <a:ext cx="19" cy="12"/>
              </a:xfrm>
              <a:custGeom>
                <a:avLst/>
                <a:gdLst>
                  <a:gd name="T0" fmla="*/ 4 w 11"/>
                  <a:gd name="T1" fmla="*/ 3 h 7"/>
                  <a:gd name="T2" fmla="*/ 0 w 11"/>
                  <a:gd name="T3" fmla="*/ 5 h 7"/>
                  <a:gd name="T4" fmla="*/ 1 w 11"/>
                  <a:gd name="T5" fmla="*/ 7 h 7"/>
                  <a:gd name="T6" fmla="*/ 4 w 11"/>
                  <a:gd name="T7" fmla="*/ 3 h 7"/>
                  <a:gd name="T8" fmla="*/ 11 w 11"/>
                  <a:gd name="T9" fmla="*/ 0 h 7"/>
                  <a:gd name="T10" fmla="*/ 8 w 11"/>
                  <a:gd name="T11" fmla="*/ 1 h 7"/>
                  <a:gd name="T12" fmla="*/ 11 w 11"/>
                  <a:gd name="T13" fmla="*/ 1 h 7"/>
                  <a:gd name="T14" fmla="*/ 11 w 11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7">
                    <a:moveTo>
                      <a:pt x="4" y="3"/>
                    </a:moveTo>
                    <a:cubicBezTo>
                      <a:pt x="3" y="4"/>
                      <a:pt x="1" y="5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2" y="5"/>
                      <a:pt x="3" y="4"/>
                      <a:pt x="4" y="3"/>
                    </a:cubicBezTo>
                    <a:moveTo>
                      <a:pt x="11" y="0"/>
                    </a:moveTo>
                    <a:cubicBezTo>
                      <a:pt x="10" y="1"/>
                      <a:pt x="9" y="1"/>
                      <a:pt x="8" y="1"/>
                    </a:cubicBezTo>
                    <a:cubicBezTo>
                      <a:pt x="9" y="1"/>
                      <a:pt x="10" y="1"/>
                      <a:pt x="11" y="1"/>
                    </a:cubicBezTo>
                    <a:cubicBezTo>
                      <a:pt x="11" y="1"/>
                      <a:pt x="11" y="0"/>
                      <a:pt x="11" y="0"/>
                    </a:cubicBezTo>
                  </a:path>
                </a:pathLst>
              </a:custGeom>
              <a:solidFill>
                <a:srgbClr val="212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36"/>
              <p:cNvSpPr>
                <a:spLocks/>
              </p:cNvSpPr>
              <p:nvPr/>
            </p:nvSpPr>
            <p:spPr bwMode="auto">
              <a:xfrm>
                <a:off x="3208" y="1501"/>
                <a:ext cx="26" cy="31"/>
              </a:xfrm>
              <a:custGeom>
                <a:avLst/>
                <a:gdLst>
                  <a:gd name="T0" fmla="*/ 3 w 15"/>
                  <a:gd name="T1" fmla="*/ 0 h 18"/>
                  <a:gd name="T2" fmla="*/ 4 w 15"/>
                  <a:gd name="T3" fmla="*/ 18 h 18"/>
                  <a:gd name="T4" fmla="*/ 8 w 15"/>
                  <a:gd name="T5" fmla="*/ 16 h 18"/>
                  <a:gd name="T6" fmla="*/ 8 w 15"/>
                  <a:gd name="T7" fmla="*/ 16 h 18"/>
                  <a:gd name="T8" fmla="*/ 12 w 15"/>
                  <a:gd name="T9" fmla="*/ 14 h 18"/>
                  <a:gd name="T10" fmla="*/ 15 w 15"/>
                  <a:gd name="T11" fmla="*/ 13 h 18"/>
                  <a:gd name="T12" fmla="*/ 10 w 15"/>
                  <a:gd name="T13" fmla="*/ 5 h 18"/>
                  <a:gd name="T14" fmla="*/ 3 w 15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8">
                    <a:moveTo>
                      <a:pt x="3" y="0"/>
                    </a:moveTo>
                    <a:cubicBezTo>
                      <a:pt x="0" y="6"/>
                      <a:pt x="1" y="13"/>
                      <a:pt x="4" y="18"/>
                    </a:cubicBezTo>
                    <a:cubicBezTo>
                      <a:pt x="5" y="18"/>
                      <a:pt x="7" y="17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5"/>
                      <a:pt x="11" y="15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4" y="10"/>
                      <a:pt x="12" y="8"/>
                      <a:pt x="10" y="5"/>
                    </a:cubicBezTo>
                    <a:cubicBezTo>
                      <a:pt x="8" y="3"/>
                      <a:pt x="6" y="1"/>
                      <a:pt x="3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737"/>
              <p:cNvSpPr>
                <a:spLocks/>
              </p:cNvSpPr>
              <p:nvPr/>
            </p:nvSpPr>
            <p:spPr bwMode="auto">
              <a:xfrm>
                <a:off x="3217" y="1525"/>
                <a:ext cx="18" cy="21"/>
              </a:xfrm>
              <a:custGeom>
                <a:avLst/>
                <a:gdLst>
                  <a:gd name="T0" fmla="*/ 10 w 11"/>
                  <a:gd name="T1" fmla="*/ 0 h 12"/>
                  <a:gd name="T2" fmla="*/ 7 w 11"/>
                  <a:gd name="T3" fmla="*/ 0 h 12"/>
                  <a:gd name="T4" fmla="*/ 3 w 11"/>
                  <a:gd name="T5" fmla="*/ 2 h 12"/>
                  <a:gd name="T6" fmla="*/ 0 w 11"/>
                  <a:gd name="T7" fmla="*/ 6 h 12"/>
                  <a:gd name="T8" fmla="*/ 0 w 11"/>
                  <a:gd name="T9" fmla="*/ 6 h 12"/>
                  <a:gd name="T10" fmla="*/ 8 w 11"/>
                  <a:gd name="T11" fmla="*/ 12 h 12"/>
                  <a:gd name="T12" fmla="*/ 10 w 1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2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6" y="1"/>
                      <a:pt x="5" y="2"/>
                      <a:pt x="3" y="2"/>
                    </a:cubicBezTo>
                    <a:cubicBezTo>
                      <a:pt x="2" y="3"/>
                      <a:pt x="1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9"/>
                      <a:pt x="5" y="11"/>
                      <a:pt x="8" y="12"/>
                    </a:cubicBezTo>
                    <a:cubicBezTo>
                      <a:pt x="10" y="8"/>
                      <a:pt x="11" y="4"/>
                      <a:pt x="1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738"/>
              <p:cNvSpPr>
                <a:spLocks/>
              </p:cNvSpPr>
              <p:nvPr/>
            </p:nvSpPr>
            <p:spPr bwMode="auto">
              <a:xfrm>
                <a:off x="3222" y="1525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0C0C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39"/>
              <p:cNvSpPr>
                <a:spLocks/>
              </p:cNvSpPr>
              <p:nvPr/>
            </p:nvSpPr>
            <p:spPr bwMode="auto">
              <a:xfrm>
                <a:off x="3244" y="1496"/>
                <a:ext cx="34" cy="45"/>
              </a:xfrm>
              <a:custGeom>
                <a:avLst/>
                <a:gdLst>
                  <a:gd name="T0" fmla="*/ 14 w 20"/>
                  <a:gd name="T1" fmla="*/ 0 h 26"/>
                  <a:gd name="T2" fmla="*/ 0 w 20"/>
                  <a:gd name="T3" fmla="*/ 12 h 26"/>
                  <a:gd name="T4" fmla="*/ 4 w 20"/>
                  <a:gd name="T5" fmla="*/ 19 h 26"/>
                  <a:gd name="T6" fmla="*/ 9 w 20"/>
                  <a:gd name="T7" fmla="*/ 24 h 26"/>
                  <a:gd name="T8" fmla="*/ 10 w 20"/>
                  <a:gd name="T9" fmla="*/ 26 h 26"/>
                  <a:gd name="T10" fmla="*/ 10 w 20"/>
                  <a:gd name="T11" fmla="*/ 26 h 26"/>
                  <a:gd name="T12" fmla="*/ 14 w 2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6">
                    <a:moveTo>
                      <a:pt x="14" y="0"/>
                    </a:moveTo>
                    <a:cubicBezTo>
                      <a:pt x="10" y="5"/>
                      <a:pt x="5" y="9"/>
                      <a:pt x="0" y="12"/>
                    </a:cubicBezTo>
                    <a:cubicBezTo>
                      <a:pt x="1" y="14"/>
                      <a:pt x="2" y="17"/>
                      <a:pt x="4" y="19"/>
                    </a:cubicBezTo>
                    <a:cubicBezTo>
                      <a:pt x="6" y="20"/>
                      <a:pt x="7" y="22"/>
                      <a:pt x="9" y="24"/>
                    </a:cubicBezTo>
                    <a:cubicBezTo>
                      <a:pt x="9" y="24"/>
                      <a:pt x="10" y="25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9" y="20"/>
                      <a:pt x="20" y="8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40"/>
              <p:cNvSpPr>
                <a:spLocks/>
              </p:cNvSpPr>
              <p:nvPr/>
            </p:nvSpPr>
            <p:spPr bwMode="auto">
              <a:xfrm>
                <a:off x="3239" y="1484"/>
                <a:ext cx="29" cy="33"/>
              </a:xfrm>
              <a:custGeom>
                <a:avLst/>
                <a:gdLst>
                  <a:gd name="T0" fmla="*/ 2 w 17"/>
                  <a:gd name="T1" fmla="*/ 0 h 19"/>
                  <a:gd name="T2" fmla="*/ 2 w 17"/>
                  <a:gd name="T3" fmla="*/ 0 h 19"/>
                  <a:gd name="T4" fmla="*/ 3 w 17"/>
                  <a:gd name="T5" fmla="*/ 19 h 19"/>
                  <a:gd name="T6" fmla="*/ 17 w 17"/>
                  <a:gd name="T7" fmla="*/ 7 h 19"/>
                  <a:gd name="T8" fmla="*/ 17 w 17"/>
                  <a:gd name="T9" fmla="*/ 7 h 19"/>
                  <a:gd name="T10" fmla="*/ 2 w 1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6"/>
                      <a:pt x="1" y="13"/>
                      <a:pt x="3" y="19"/>
                    </a:cubicBezTo>
                    <a:cubicBezTo>
                      <a:pt x="8" y="16"/>
                      <a:pt x="13" y="12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3" y="2"/>
                      <a:pt x="8" y="0"/>
                      <a:pt x="2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41"/>
              <p:cNvSpPr>
                <a:spLocks/>
              </p:cNvSpPr>
              <p:nvPr/>
            </p:nvSpPr>
            <p:spPr bwMode="auto">
              <a:xfrm>
                <a:off x="3251" y="1529"/>
                <a:ext cx="10" cy="12"/>
              </a:xfrm>
              <a:custGeom>
                <a:avLst/>
                <a:gdLst>
                  <a:gd name="T0" fmla="*/ 0 w 6"/>
                  <a:gd name="T1" fmla="*/ 0 h 7"/>
                  <a:gd name="T2" fmla="*/ 6 w 6"/>
                  <a:gd name="T3" fmla="*/ 7 h 7"/>
                  <a:gd name="T4" fmla="*/ 5 w 6"/>
                  <a:gd name="T5" fmla="*/ 5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1" y="2"/>
                      <a:pt x="4" y="5"/>
                      <a:pt x="6" y="7"/>
                    </a:cubicBezTo>
                    <a:cubicBezTo>
                      <a:pt x="6" y="6"/>
                      <a:pt x="5" y="5"/>
                      <a:pt x="5" y="5"/>
                    </a:cubicBez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742"/>
              <p:cNvSpPr>
                <a:spLocks/>
              </p:cNvSpPr>
              <p:nvPr/>
            </p:nvSpPr>
            <p:spPr bwMode="auto">
              <a:xfrm>
                <a:off x="3328" y="1196"/>
                <a:ext cx="94" cy="72"/>
              </a:xfrm>
              <a:custGeom>
                <a:avLst/>
                <a:gdLst>
                  <a:gd name="T0" fmla="*/ 48 w 55"/>
                  <a:gd name="T1" fmla="*/ 0 h 42"/>
                  <a:gd name="T2" fmla="*/ 36 w 55"/>
                  <a:gd name="T3" fmla="*/ 6 h 42"/>
                  <a:gd name="T4" fmla="*/ 26 w 55"/>
                  <a:gd name="T5" fmla="*/ 8 h 42"/>
                  <a:gd name="T6" fmla="*/ 7 w 55"/>
                  <a:gd name="T7" fmla="*/ 2 h 42"/>
                  <a:gd name="T8" fmla="*/ 7 w 55"/>
                  <a:gd name="T9" fmla="*/ 34 h 42"/>
                  <a:gd name="T10" fmla="*/ 16 w 55"/>
                  <a:gd name="T11" fmla="*/ 42 h 42"/>
                  <a:gd name="T12" fmla="*/ 27 w 55"/>
                  <a:gd name="T13" fmla="*/ 26 h 42"/>
                  <a:gd name="T14" fmla="*/ 42 w 55"/>
                  <a:gd name="T15" fmla="*/ 21 h 42"/>
                  <a:gd name="T16" fmla="*/ 50 w 55"/>
                  <a:gd name="T17" fmla="*/ 16 h 42"/>
                  <a:gd name="T18" fmla="*/ 55 w 55"/>
                  <a:gd name="T19" fmla="*/ 15 h 42"/>
                  <a:gd name="T20" fmla="*/ 49 w 55"/>
                  <a:gd name="T21" fmla="*/ 2 h 42"/>
                  <a:gd name="T22" fmla="*/ 48 w 55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42">
                    <a:moveTo>
                      <a:pt x="48" y="0"/>
                    </a:moveTo>
                    <a:cubicBezTo>
                      <a:pt x="44" y="3"/>
                      <a:pt x="41" y="5"/>
                      <a:pt x="36" y="6"/>
                    </a:cubicBezTo>
                    <a:cubicBezTo>
                      <a:pt x="33" y="7"/>
                      <a:pt x="29" y="8"/>
                      <a:pt x="26" y="8"/>
                    </a:cubicBezTo>
                    <a:cubicBezTo>
                      <a:pt x="19" y="8"/>
                      <a:pt x="12" y="6"/>
                      <a:pt x="7" y="2"/>
                    </a:cubicBezTo>
                    <a:cubicBezTo>
                      <a:pt x="0" y="12"/>
                      <a:pt x="0" y="25"/>
                      <a:pt x="7" y="34"/>
                    </a:cubicBezTo>
                    <a:cubicBezTo>
                      <a:pt x="10" y="37"/>
                      <a:pt x="13" y="40"/>
                      <a:pt x="16" y="42"/>
                    </a:cubicBezTo>
                    <a:cubicBezTo>
                      <a:pt x="18" y="35"/>
                      <a:pt x="21" y="30"/>
                      <a:pt x="27" y="26"/>
                    </a:cubicBezTo>
                    <a:cubicBezTo>
                      <a:pt x="31" y="22"/>
                      <a:pt x="37" y="21"/>
                      <a:pt x="42" y="21"/>
                    </a:cubicBezTo>
                    <a:cubicBezTo>
                      <a:pt x="45" y="19"/>
                      <a:pt x="47" y="17"/>
                      <a:pt x="50" y="16"/>
                    </a:cubicBezTo>
                    <a:cubicBezTo>
                      <a:pt x="52" y="16"/>
                      <a:pt x="53" y="15"/>
                      <a:pt x="55" y="15"/>
                    </a:cubicBezTo>
                    <a:cubicBezTo>
                      <a:pt x="54" y="10"/>
                      <a:pt x="52" y="6"/>
                      <a:pt x="49" y="2"/>
                    </a:cubicBezTo>
                    <a:cubicBezTo>
                      <a:pt x="49" y="1"/>
                      <a:pt x="48" y="0"/>
                      <a:pt x="4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743"/>
              <p:cNvSpPr>
                <a:spLocks/>
              </p:cNvSpPr>
              <p:nvPr/>
            </p:nvSpPr>
            <p:spPr bwMode="auto">
              <a:xfrm>
                <a:off x="3400" y="1222"/>
                <a:ext cx="22" cy="13"/>
              </a:xfrm>
              <a:custGeom>
                <a:avLst/>
                <a:gdLst>
                  <a:gd name="T0" fmla="*/ 13 w 13"/>
                  <a:gd name="T1" fmla="*/ 0 h 8"/>
                  <a:gd name="T2" fmla="*/ 8 w 13"/>
                  <a:gd name="T3" fmla="*/ 1 h 8"/>
                  <a:gd name="T4" fmla="*/ 0 w 13"/>
                  <a:gd name="T5" fmla="*/ 6 h 8"/>
                  <a:gd name="T6" fmla="*/ 0 w 13"/>
                  <a:gd name="T7" fmla="*/ 6 h 8"/>
                  <a:gd name="T8" fmla="*/ 12 w 13"/>
                  <a:gd name="T9" fmla="*/ 8 h 8"/>
                  <a:gd name="T10" fmla="*/ 13 w 13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cubicBezTo>
                      <a:pt x="11" y="0"/>
                      <a:pt x="10" y="1"/>
                      <a:pt x="8" y="1"/>
                    </a:cubicBezTo>
                    <a:cubicBezTo>
                      <a:pt x="5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9" y="7"/>
                      <a:pt x="12" y="8"/>
                    </a:cubicBezTo>
                    <a:cubicBezTo>
                      <a:pt x="13" y="6"/>
                      <a:pt x="13" y="3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744"/>
              <p:cNvSpPr>
                <a:spLocks/>
              </p:cNvSpPr>
              <p:nvPr/>
            </p:nvSpPr>
            <p:spPr bwMode="auto">
              <a:xfrm>
                <a:off x="3355" y="1232"/>
                <a:ext cx="45" cy="39"/>
              </a:xfrm>
              <a:custGeom>
                <a:avLst/>
                <a:gdLst>
                  <a:gd name="T0" fmla="*/ 26 w 26"/>
                  <a:gd name="T1" fmla="*/ 0 h 23"/>
                  <a:gd name="T2" fmla="*/ 11 w 26"/>
                  <a:gd name="T3" fmla="*/ 5 h 23"/>
                  <a:gd name="T4" fmla="*/ 0 w 26"/>
                  <a:gd name="T5" fmla="*/ 21 h 23"/>
                  <a:gd name="T6" fmla="*/ 9 w 26"/>
                  <a:gd name="T7" fmla="*/ 23 h 23"/>
                  <a:gd name="T8" fmla="*/ 26 w 26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3">
                    <a:moveTo>
                      <a:pt x="26" y="0"/>
                    </a:moveTo>
                    <a:cubicBezTo>
                      <a:pt x="21" y="0"/>
                      <a:pt x="15" y="1"/>
                      <a:pt x="11" y="5"/>
                    </a:cubicBezTo>
                    <a:cubicBezTo>
                      <a:pt x="5" y="9"/>
                      <a:pt x="2" y="14"/>
                      <a:pt x="0" y="21"/>
                    </a:cubicBezTo>
                    <a:cubicBezTo>
                      <a:pt x="3" y="22"/>
                      <a:pt x="6" y="23"/>
                      <a:pt x="9" y="23"/>
                    </a:cubicBezTo>
                    <a:cubicBezTo>
                      <a:pt x="12" y="14"/>
                      <a:pt x="18" y="5"/>
                      <a:pt x="26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45"/>
              <p:cNvSpPr>
                <a:spLocks/>
              </p:cNvSpPr>
              <p:nvPr/>
            </p:nvSpPr>
            <p:spPr bwMode="auto">
              <a:xfrm>
                <a:off x="3371" y="1232"/>
                <a:ext cx="49" cy="39"/>
              </a:xfrm>
              <a:custGeom>
                <a:avLst/>
                <a:gdLst>
                  <a:gd name="T0" fmla="*/ 17 w 29"/>
                  <a:gd name="T1" fmla="*/ 0 h 23"/>
                  <a:gd name="T2" fmla="*/ 17 w 29"/>
                  <a:gd name="T3" fmla="*/ 0 h 23"/>
                  <a:gd name="T4" fmla="*/ 0 w 29"/>
                  <a:gd name="T5" fmla="*/ 23 h 23"/>
                  <a:gd name="T6" fmla="*/ 3 w 29"/>
                  <a:gd name="T7" fmla="*/ 23 h 23"/>
                  <a:gd name="T8" fmla="*/ 19 w 29"/>
                  <a:gd name="T9" fmla="*/ 18 h 23"/>
                  <a:gd name="T10" fmla="*/ 29 w 29"/>
                  <a:gd name="T11" fmla="*/ 2 h 23"/>
                  <a:gd name="T12" fmla="*/ 17 w 29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3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9" y="5"/>
                      <a:pt x="3" y="14"/>
                      <a:pt x="0" y="23"/>
                    </a:cubicBezTo>
                    <a:cubicBezTo>
                      <a:pt x="1" y="23"/>
                      <a:pt x="2" y="23"/>
                      <a:pt x="3" y="23"/>
                    </a:cubicBezTo>
                    <a:cubicBezTo>
                      <a:pt x="9" y="23"/>
                      <a:pt x="15" y="22"/>
                      <a:pt x="19" y="18"/>
                    </a:cubicBezTo>
                    <a:cubicBezTo>
                      <a:pt x="25" y="14"/>
                      <a:pt x="28" y="8"/>
                      <a:pt x="29" y="2"/>
                    </a:cubicBezTo>
                    <a:cubicBezTo>
                      <a:pt x="26" y="1"/>
                      <a:pt x="21" y="0"/>
                      <a:pt x="17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746"/>
              <p:cNvSpPr>
                <a:spLocks/>
              </p:cNvSpPr>
              <p:nvPr/>
            </p:nvSpPr>
            <p:spPr bwMode="auto">
              <a:xfrm>
                <a:off x="3340" y="1180"/>
                <a:ext cx="70" cy="30"/>
              </a:xfrm>
              <a:custGeom>
                <a:avLst/>
                <a:gdLst>
                  <a:gd name="T0" fmla="*/ 21 w 41"/>
                  <a:gd name="T1" fmla="*/ 0 h 17"/>
                  <a:gd name="T2" fmla="*/ 5 w 41"/>
                  <a:gd name="T3" fmla="*/ 6 h 17"/>
                  <a:gd name="T4" fmla="*/ 0 w 41"/>
                  <a:gd name="T5" fmla="*/ 11 h 17"/>
                  <a:gd name="T6" fmla="*/ 19 w 41"/>
                  <a:gd name="T7" fmla="*/ 17 h 17"/>
                  <a:gd name="T8" fmla="*/ 29 w 41"/>
                  <a:gd name="T9" fmla="*/ 15 h 17"/>
                  <a:gd name="T10" fmla="*/ 41 w 41"/>
                  <a:gd name="T11" fmla="*/ 9 h 17"/>
                  <a:gd name="T12" fmla="*/ 21 w 4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7">
                    <a:moveTo>
                      <a:pt x="21" y="0"/>
                    </a:moveTo>
                    <a:cubicBezTo>
                      <a:pt x="16" y="0"/>
                      <a:pt x="10" y="2"/>
                      <a:pt x="5" y="6"/>
                    </a:cubicBezTo>
                    <a:cubicBezTo>
                      <a:pt x="3" y="7"/>
                      <a:pt x="1" y="9"/>
                      <a:pt x="0" y="11"/>
                    </a:cubicBezTo>
                    <a:cubicBezTo>
                      <a:pt x="5" y="15"/>
                      <a:pt x="12" y="17"/>
                      <a:pt x="19" y="17"/>
                    </a:cubicBezTo>
                    <a:cubicBezTo>
                      <a:pt x="22" y="17"/>
                      <a:pt x="26" y="16"/>
                      <a:pt x="29" y="15"/>
                    </a:cubicBezTo>
                    <a:cubicBezTo>
                      <a:pt x="34" y="14"/>
                      <a:pt x="37" y="12"/>
                      <a:pt x="41" y="9"/>
                    </a:cubicBezTo>
                    <a:cubicBezTo>
                      <a:pt x="36" y="3"/>
                      <a:pt x="28" y="0"/>
                      <a:pt x="2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747"/>
              <p:cNvSpPr>
                <a:spLocks/>
              </p:cNvSpPr>
              <p:nvPr/>
            </p:nvSpPr>
            <p:spPr bwMode="auto">
              <a:xfrm>
                <a:off x="3485" y="1537"/>
                <a:ext cx="36" cy="50"/>
              </a:xfrm>
              <a:custGeom>
                <a:avLst/>
                <a:gdLst>
                  <a:gd name="T0" fmla="*/ 0 w 21"/>
                  <a:gd name="T1" fmla="*/ 0 h 29"/>
                  <a:gd name="T2" fmla="*/ 15 w 21"/>
                  <a:gd name="T3" fmla="*/ 13 h 29"/>
                  <a:gd name="T4" fmla="*/ 21 w 21"/>
                  <a:gd name="T5" fmla="*/ 29 h 29"/>
                  <a:gd name="T6" fmla="*/ 15 w 21"/>
                  <a:gd name="T7" fmla="*/ 10 h 29"/>
                  <a:gd name="T8" fmla="*/ 0 w 21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9">
                    <a:moveTo>
                      <a:pt x="0" y="0"/>
                    </a:moveTo>
                    <a:cubicBezTo>
                      <a:pt x="5" y="3"/>
                      <a:pt x="11" y="7"/>
                      <a:pt x="15" y="13"/>
                    </a:cubicBezTo>
                    <a:cubicBezTo>
                      <a:pt x="18" y="18"/>
                      <a:pt x="20" y="24"/>
                      <a:pt x="21" y="29"/>
                    </a:cubicBezTo>
                    <a:cubicBezTo>
                      <a:pt x="21" y="22"/>
                      <a:pt x="20" y="16"/>
                      <a:pt x="15" y="10"/>
                    </a:cubicBezTo>
                    <a:cubicBezTo>
                      <a:pt x="11" y="5"/>
                      <a:pt x="6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48"/>
              <p:cNvSpPr>
                <a:spLocks/>
              </p:cNvSpPr>
              <p:nvPr/>
            </p:nvSpPr>
            <p:spPr bwMode="auto">
              <a:xfrm>
                <a:off x="3427" y="1536"/>
                <a:ext cx="94" cy="94"/>
              </a:xfrm>
              <a:custGeom>
                <a:avLst/>
                <a:gdLst>
                  <a:gd name="T0" fmla="*/ 27 w 55"/>
                  <a:gd name="T1" fmla="*/ 0 h 55"/>
                  <a:gd name="T2" fmla="*/ 11 w 55"/>
                  <a:gd name="T3" fmla="*/ 6 h 55"/>
                  <a:gd name="T4" fmla="*/ 0 w 55"/>
                  <a:gd name="T5" fmla="*/ 28 h 55"/>
                  <a:gd name="T6" fmla="*/ 12 w 55"/>
                  <a:gd name="T7" fmla="*/ 47 h 55"/>
                  <a:gd name="T8" fmla="*/ 24 w 55"/>
                  <a:gd name="T9" fmla="*/ 53 h 55"/>
                  <a:gd name="T10" fmla="*/ 26 w 55"/>
                  <a:gd name="T11" fmla="*/ 55 h 55"/>
                  <a:gd name="T12" fmla="*/ 28 w 55"/>
                  <a:gd name="T13" fmla="*/ 55 h 55"/>
                  <a:gd name="T14" fmla="*/ 44 w 55"/>
                  <a:gd name="T15" fmla="*/ 49 h 55"/>
                  <a:gd name="T16" fmla="*/ 55 w 55"/>
                  <a:gd name="T17" fmla="*/ 30 h 55"/>
                  <a:gd name="T18" fmla="*/ 49 w 55"/>
                  <a:gd name="T19" fmla="*/ 14 h 55"/>
                  <a:gd name="T20" fmla="*/ 34 w 55"/>
                  <a:gd name="T21" fmla="*/ 1 h 55"/>
                  <a:gd name="T22" fmla="*/ 27 w 55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5">
                    <a:moveTo>
                      <a:pt x="27" y="0"/>
                    </a:moveTo>
                    <a:cubicBezTo>
                      <a:pt x="22" y="0"/>
                      <a:pt x="16" y="2"/>
                      <a:pt x="11" y="6"/>
                    </a:cubicBezTo>
                    <a:cubicBezTo>
                      <a:pt x="4" y="11"/>
                      <a:pt x="0" y="19"/>
                      <a:pt x="0" y="28"/>
                    </a:cubicBezTo>
                    <a:cubicBezTo>
                      <a:pt x="6" y="33"/>
                      <a:pt x="10" y="39"/>
                      <a:pt x="12" y="47"/>
                    </a:cubicBezTo>
                    <a:cubicBezTo>
                      <a:pt x="16" y="48"/>
                      <a:pt x="20" y="50"/>
                      <a:pt x="24" y="53"/>
                    </a:cubicBezTo>
                    <a:cubicBezTo>
                      <a:pt x="24" y="53"/>
                      <a:pt x="25" y="54"/>
                      <a:pt x="26" y="55"/>
                    </a:cubicBezTo>
                    <a:cubicBezTo>
                      <a:pt x="26" y="55"/>
                      <a:pt x="27" y="55"/>
                      <a:pt x="28" y="55"/>
                    </a:cubicBezTo>
                    <a:cubicBezTo>
                      <a:pt x="33" y="55"/>
                      <a:pt x="39" y="53"/>
                      <a:pt x="44" y="49"/>
                    </a:cubicBezTo>
                    <a:cubicBezTo>
                      <a:pt x="50" y="44"/>
                      <a:pt x="54" y="37"/>
                      <a:pt x="55" y="30"/>
                    </a:cubicBezTo>
                    <a:cubicBezTo>
                      <a:pt x="54" y="25"/>
                      <a:pt x="52" y="19"/>
                      <a:pt x="49" y="14"/>
                    </a:cubicBezTo>
                    <a:cubicBezTo>
                      <a:pt x="45" y="8"/>
                      <a:pt x="39" y="4"/>
                      <a:pt x="34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749"/>
              <p:cNvSpPr>
                <a:spLocks/>
              </p:cNvSpPr>
              <p:nvPr/>
            </p:nvSpPr>
            <p:spPr bwMode="auto">
              <a:xfrm>
                <a:off x="3427" y="1584"/>
                <a:ext cx="21" cy="32"/>
              </a:xfrm>
              <a:custGeom>
                <a:avLst/>
                <a:gdLst>
                  <a:gd name="T0" fmla="*/ 0 w 12"/>
                  <a:gd name="T1" fmla="*/ 0 h 19"/>
                  <a:gd name="T2" fmla="*/ 6 w 12"/>
                  <a:gd name="T3" fmla="*/ 16 h 19"/>
                  <a:gd name="T4" fmla="*/ 9 w 12"/>
                  <a:gd name="T5" fmla="*/ 19 h 19"/>
                  <a:gd name="T6" fmla="*/ 12 w 12"/>
                  <a:gd name="T7" fmla="*/ 19 h 19"/>
                  <a:gd name="T8" fmla="*/ 0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0" y="0"/>
                    </a:moveTo>
                    <a:cubicBezTo>
                      <a:pt x="0" y="5"/>
                      <a:pt x="2" y="11"/>
                      <a:pt x="6" y="16"/>
                    </a:cubicBezTo>
                    <a:cubicBezTo>
                      <a:pt x="7" y="17"/>
                      <a:pt x="8" y="18"/>
                      <a:pt x="9" y="19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0" y="11"/>
                      <a:pt x="6" y="5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750"/>
              <p:cNvSpPr>
                <a:spLocks/>
              </p:cNvSpPr>
              <p:nvPr/>
            </p:nvSpPr>
            <p:spPr bwMode="auto">
              <a:xfrm>
                <a:off x="3448" y="1616"/>
                <a:ext cx="24" cy="14"/>
              </a:xfrm>
              <a:custGeom>
                <a:avLst/>
                <a:gdLst>
                  <a:gd name="T0" fmla="*/ 0 w 14"/>
                  <a:gd name="T1" fmla="*/ 0 h 8"/>
                  <a:gd name="T2" fmla="*/ 0 w 14"/>
                  <a:gd name="T3" fmla="*/ 3 h 8"/>
                  <a:gd name="T4" fmla="*/ 14 w 14"/>
                  <a:gd name="T5" fmla="*/ 8 h 8"/>
                  <a:gd name="T6" fmla="*/ 12 w 14"/>
                  <a:gd name="T7" fmla="*/ 6 h 8"/>
                  <a:gd name="T8" fmla="*/ 0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8"/>
                    </a:cubicBezTo>
                    <a:cubicBezTo>
                      <a:pt x="13" y="7"/>
                      <a:pt x="12" y="6"/>
                      <a:pt x="12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751"/>
              <p:cNvSpPr>
                <a:spLocks/>
              </p:cNvSpPr>
              <p:nvPr/>
            </p:nvSpPr>
            <p:spPr bwMode="auto">
              <a:xfrm>
                <a:off x="3443" y="1616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090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52"/>
              <p:cNvSpPr>
                <a:spLocks/>
              </p:cNvSpPr>
              <p:nvPr/>
            </p:nvSpPr>
            <p:spPr bwMode="auto">
              <a:xfrm>
                <a:off x="3215" y="1349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7 w 30"/>
                  <a:gd name="T3" fmla="*/ 2 h 26"/>
                  <a:gd name="T4" fmla="*/ 5 w 30"/>
                  <a:gd name="T5" fmla="*/ 21 h 26"/>
                  <a:gd name="T6" fmla="*/ 15 w 30"/>
                  <a:gd name="T7" fmla="*/ 26 h 26"/>
                  <a:gd name="T8" fmla="*/ 23 w 30"/>
                  <a:gd name="T9" fmla="*/ 23 h 26"/>
                  <a:gd name="T10" fmla="*/ 26 w 30"/>
                  <a:gd name="T11" fmla="*/ 5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1" y="7"/>
                      <a:pt x="0" y="15"/>
                      <a:pt x="5" y="21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9" y="19"/>
                      <a:pt x="30" y="11"/>
                      <a:pt x="26" y="5"/>
                    </a:cubicBezTo>
                    <a:cubicBezTo>
                      <a:pt x="23" y="1"/>
                      <a:pt x="19" y="0"/>
                      <a:pt x="15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753"/>
              <p:cNvSpPr>
                <a:spLocks/>
              </p:cNvSpPr>
              <p:nvPr/>
            </p:nvSpPr>
            <p:spPr bwMode="auto">
              <a:xfrm>
                <a:off x="3319" y="1601"/>
                <a:ext cx="23" cy="24"/>
              </a:xfrm>
              <a:custGeom>
                <a:avLst/>
                <a:gdLst>
                  <a:gd name="T0" fmla="*/ 8 w 13"/>
                  <a:gd name="T1" fmla="*/ 0 h 14"/>
                  <a:gd name="T2" fmla="*/ 4 w 13"/>
                  <a:gd name="T3" fmla="*/ 2 h 14"/>
                  <a:gd name="T4" fmla="*/ 2 w 13"/>
                  <a:gd name="T5" fmla="*/ 11 h 14"/>
                  <a:gd name="T6" fmla="*/ 8 w 13"/>
                  <a:gd name="T7" fmla="*/ 14 h 14"/>
                  <a:gd name="T8" fmla="*/ 11 w 13"/>
                  <a:gd name="T9" fmla="*/ 14 h 14"/>
                  <a:gd name="T10" fmla="*/ 13 w 13"/>
                  <a:gd name="T11" fmla="*/ 3 h 14"/>
                  <a:gd name="T12" fmla="*/ 8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1" y="4"/>
                      <a:pt x="0" y="8"/>
                      <a:pt x="2" y="11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1" y="10"/>
                      <a:pt x="12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754"/>
              <p:cNvSpPr>
                <a:spLocks/>
              </p:cNvSpPr>
              <p:nvPr/>
            </p:nvSpPr>
            <p:spPr bwMode="auto">
              <a:xfrm>
                <a:off x="3338" y="1606"/>
                <a:ext cx="9" cy="19"/>
              </a:xfrm>
              <a:custGeom>
                <a:avLst/>
                <a:gdLst>
                  <a:gd name="T0" fmla="*/ 2 w 5"/>
                  <a:gd name="T1" fmla="*/ 0 h 11"/>
                  <a:gd name="T2" fmla="*/ 0 w 5"/>
                  <a:gd name="T3" fmla="*/ 11 h 11"/>
                  <a:gd name="T4" fmla="*/ 1 w 5"/>
                  <a:gd name="T5" fmla="*/ 10 h 11"/>
                  <a:gd name="T6" fmla="*/ 3 w 5"/>
                  <a:gd name="T7" fmla="*/ 0 h 11"/>
                  <a:gd name="T8" fmla="*/ 2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4" y="7"/>
                      <a:pt x="5" y="3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755"/>
              <p:cNvSpPr>
                <a:spLocks/>
              </p:cNvSpPr>
              <p:nvPr/>
            </p:nvSpPr>
            <p:spPr bwMode="auto">
              <a:xfrm>
                <a:off x="3496" y="1160"/>
                <a:ext cx="27" cy="46"/>
              </a:xfrm>
              <a:custGeom>
                <a:avLst/>
                <a:gdLst>
                  <a:gd name="T0" fmla="*/ 6 w 16"/>
                  <a:gd name="T1" fmla="*/ 0 h 27"/>
                  <a:gd name="T2" fmla="*/ 0 w 16"/>
                  <a:gd name="T3" fmla="*/ 13 h 27"/>
                  <a:gd name="T4" fmla="*/ 4 w 16"/>
                  <a:gd name="T5" fmla="*/ 21 h 27"/>
                  <a:gd name="T6" fmla="*/ 13 w 16"/>
                  <a:gd name="T7" fmla="*/ 27 h 27"/>
                  <a:gd name="T8" fmla="*/ 16 w 16"/>
                  <a:gd name="T9" fmla="*/ 21 h 27"/>
                  <a:gd name="T10" fmla="*/ 15 w 16"/>
                  <a:gd name="T11" fmla="*/ 18 h 27"/>
                  <a:gd name="T12" fmla="*/ 7 w 16"/>
                  <a:gd name="T13" fmla="*/ 6 h 27"/>
                  <a:gd name="T14" fmla="*/ 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6" y="0"/>
                    </a:moveTo>
                    <a:cubicBezTo>
                      <a:pt x="5" y="5"/>
                      <a:pt x="3" y="9"/>
                      <a:pt x="0" y="13"/>
                    </a:cubicBezTo>
                    <a:cubicBezTo>
                      <a:pt x="1" y="16"/>
                      <a:pt x="2" y="19"/>
                      <a:pt x="4" y="21"/>
                    </a:cubicBezTo>
                    <a:cubicBezTo>
                      <a:pt x="6" y="24"/>
                      <a:pt x="9" y="26"/>
                      <a:pt x="13" y="27"/>
                    </a:cubicBezTo>
                    <a:cubicBezTo>
                      <a:pt x="14" y="25"/>
                      <a:pt x="15" y="23"/>
                      <a:pt x="16" y="21"/>
                    </a:cubicBezTo>
                    <a:cubicBezTo>
                      <a:pt x="16" y="20"/>
                      <a:pt x="15" y="19"/>
                      <a:pt x="15" y="18"/>
                    </a:cubicBezTo>
                    <a:cubicBezTo>
                      <a:pt x="11" y="15"/>
                      <a:pt x="9" y="11"/>
                      <a:pt x="7" y="6"/>
                    </a:cubicBezTo>
                    <a:cubicBezTo>
                      <a:pt x="6" y="4"/>
                      <a:pt x="6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756"/>
              <p:cNvSpPr>
                <a:spLocks/>
              </p:cNvSpPr>
              <p:nvPr/>
            </p:nvSpPr>
            <p:spPr bwMode="auto">
              <a:xfrm>
                <a:off x="3521" y="1191"/>
                <a:ext cx="4" cy="5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757"/>
              <p:cNvSpPr>
                <a:spLocks/>
              </p:cNvSpPr>
              <p:nvPr/>
            </p:nvSpPr>
            <p:spPr bwMode="auto">
              <a:xfrm>
                <a:off x="3518" y="1196"/>
                <a:ext cx="12" cy="12"/>
              </a:xfrm>
              <a:custGeom>
                <a:avLst/>
                <a:gdLst>
                  <a:gd name="T0" fmla="*/ 3 w 7"/>
                  <a:gd name="T1" fmla="*/ 0 h 7"/>
                  <a:gd name="T2" fmla="*/ 0 w 7"/>
                  <a:gd name="T3" fmla="*/ 6 h 7"/>
                  <a:gd name="T4" fmla="*/ 6 w 7"/>
                  <a:gd name="T5" fmla="*/ 7 h 7"/>
                  <a:gd name="T6" fmla="*/ 7 w 7"/>
                  <a:gd name="T7" fmla="*/ 7 h 7"/>
                  <a:gd name="T8" fmla="*/ 3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2" y="7"/>
                      <a:pt x="4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6" y="5"/>
                      <a:pt x="4" y="3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58"/>
              <p:cNvSpPr>
                <a:spLocks/>
              </p:cNvSpPr>
              <p:nvPr/>
            </p:nvSpPr>
            <p:spPr bwMode="auto">
              <a:xfrm>
                <a:off x="3523" y="1192"/>
                <a:ext cx="26" cy="16"/>
              </a:xfrm>
              <a:custGeom>
                <a:avLst/>
                <a:gdLst>
                  <a:gd name="T0" fmla="*/ 1 w 15"/>
                  <a:gd name="T1" fmla="*/ 0 h 9"/>
                  <a:gd name="T2" fmla="*/ 0 w 15"/>
                  <a:gd name="T3" fmla="*/ 2 h 9"/>
                  <a:gd name="T4" fmla="*/ 4 w 15"/>
                  <a:gd name="T5" fmla="*/ 9 h 9"/>
                  <a:gd name="T6" fmla="*/ 14 w 15"/>
                  <a:gd name="T7" fmla="*/ 6 h 9"/>
                  <a:gd name="T8" fmla="*/ 15 w 15"/>
                  <a:gd name="T9" fmla="*/ 5 h 9"/>
                  <a:gd name="T10" fmla="*/ 1 w 1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5"/>
                      <a:pt x="3" y="7"/>
                      <a:pt x="4" y="9"/>
                    </a:cubicBezTo>
                    <a:cubicBezTo>
                      <a:pt x="8" y="9"/>
                      <a:pt x="11" y="8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5" y="3"/>
                      <a:pt x="1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759"/>
              <p:cNvSpPr>
                <a:spLocks/>
              </p:cNvSpPr>
              <p:nvPr/>
            </p:nvSpPr>
            <p:spPr bwMode="auto">
              <a:xfrm>
                <a:off x="3506" y="1144"/>
                <a:ext cx="22" cy="47"/>
              </a:xfrm>
              <a:custGeom>
                <a:avLst/>
                <a:gdLst>
                  <a:gd name="T0" fmla="*/ 13 w 13"/>
                  <a:gd name="T1" fmla="*/ 0 h 27"/>
                  <a:gd name="T2" fmla="*/ 2 w 13"/>
                  <a:gd name="T3" fmla="*/ 4 h 27"/>
                  <a:gd name="T4" fmla="*/ 0 w 13"/>
                  <a:gd name="T5" fmla="*/ 5 h 27"/>
                  <a:gd name="T6" fmla="*/ 0 w 13"/>
                  <a:gd name="T7" fmla="*/ 9 h 27"/>
                  <a:gd name="T8" fmla="*/ 1 w 13"/>
                  <a:gd name="T9" fmla="*/ 15 h 27"/>
                  <a:gd name="T10" fmla="*/ 9 w 13"/>
                  <a:gd name="T11" fmla="*/ 27 h 27"/>
                  <a:gd name="T12" fmla="*/ 9 w 13"/>
                  <a:gd name="T13" fmla="*/ 25 h 27"/>
                  <a:gd name="T14" fmla="*/ 13 w 13"/>
                  <a:gd name="T15" fmla="*/ 0 h 27"/>
                  <a:gd name="T16" fmla="*/ 13 w 13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7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3" y="20"/>
                      <a:pt x="5" y="24"/>
                      <a:pt x="9" y="27"/>
                    </a:cubicBezTo>
                    <a:cubicBezTo>
                      <a:pt x="9" y="26"/>
                      <a:pt x="9" y="26"/>
                      <a:pt x="9" y="25"/>
                    </a:cubicBezTo>
                    <a:cubicBezTo>
                      <a:pt x="6" y="16"/>
                      <a:pt x="8" y="7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760"/>
              <p:cNvSpPr>
                <a:spLocks/>
              </p:cNvSpPr>
              <p:nvPr/>
            </p:nvSpPr>
            <p:spPr bwMode="auto">
              <a:xfrm>
                <a:off x="3516" y="1144"/>
                <a:ext cx="43" cy="48"/>
              </a:xfrm>
              <a:custGeom>
                <a:avLst/>
                <a:gdLst>
                  <a:gd name="T0" fmla="*/ 7 w 25"/>
                  <a:gd name="T1" fmla="*/ 0 h 28"/>
                  <a:gd name="T2" fmla="*/ 3 w 25"/>
                  <a:gd name="T3" fmla="*/ 25 h 28"/>
                  <a:gd name="T4" fmla="*/ 3 w 25"/>
                  <a:gd name="T5" fmla="*/ 27 h 28"/>
                  <a:gd name="T6" fmla="*/ 5 w 25"/>
                  <a:gd name="T7" fmla="*/ 28 h 28"/>
                  <a:gd name="T8" fmla="*/ 13 w 25"/>
                  <a:gd name="T9" fmla="*/ 20 h 28"/>
                  <a:gd name="T10" fmla="*/ 25 w 25"/>
                  <a:gd name="T11" fmla="*/ 15 h 28"/>
                  <a:gd name="T12" fmla="*/ 22 w 25"/>
                  <a:gd name="T13" fmla="*/ 7 h 28"/>
                  <a:gd name="T14" fmla="*/ 7 w 25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7" y="0"/>
                    </a:moveTo>
                    <a:cubicBezTo>
                      <a:pt x="2" y="7"/>
                      <a:pt x="0" y="16"/>
                      <a:pt x="3" y="25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7" y="25"/>
                      <a:pt x="10" y="22"/>
                      <a:pt x="13" y="20"/>
                    </a:cubicBezTo>
                    <a:cubicBezTo>
                      <a:pt x="17" y="17"/>
                      <a:pt x="21" y="16"/>
                      <a:pt x="25" y="15"/>
                    </a:cubicBezTo>
                    <a:cubicBezTo>
                      <a:pt x="25" y="12"/>
                      <a:pt x="23" y="10"/>
                      <a:pt x="22" y="7"/>
                    </a:cubicBezTo>
                    <a:cubicBezTo>
                      <a:pt x="18" y="3"/>
                      <a:pt x="13" y="0"/>
                      <a:pt x="7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761"/>
              <p:cNvSpPr>
                <a:spLocks/>
              </p:cNvSpPr>
              <p:nvPr/>
            </p:nvSpPr>
            <p:spPr bwMode="auto">
              <a:xfrm>
                <a:off x="3525" y="1170"/>
                <a:ext cx="37" cy="31"/>
              </a:xfrm>
              <a:custGeom>
                <a:avLst/>
                <a:gdLst>
                  <a:gd name="T0" fmla="*/ 20 w 22"/>
                  <a:gd name="T1" fmla="*/ 0 h 18"/>
                  <a:gd name="T2" fmla="*/ 8 w 22"/>
                  <a:gd name="T3" fmla="*/ 5 h 18"/>
                  <a:gd name="T4" fmla="*/ 0 w 22"/>
                  <a:gd name="T5" fmla="*/ 13 h 18"/>
                  <a:gd name="T6" fmla="*/ 14 w 22"/>
                  <a:gd name="T7" fmla="*/ 18 h 18"/>
                  <a:gd name="T8" fmla="*/ 20 w 2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8">
                    <a:moveTo>
                      <a:pt x="20" y="0"/>
                    </a:moveTo>
                    <a:cubicBezTo>
                      <a:pt x="16" y="1"/>
                      <a:pt x="12" y="2"/>
                      <a:pt x="8" y="5"/>
                    </a:cubicBezTo>
                    <a:cubicBezTo>
                      <a:pt x="5" y="7"/>
                      <a:pt x="2" y="10"/>
                      <a:pt x="0" y="13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9" y="13"/>
                      <a:pt x="22" y="6"/>
                      <a:pt x="2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762"/>
              <p:cNvSpPr>
                <a:spLocks/>
              </p:cNvSpPr>
              <p:nvPr/>
            </p:nvSpPr>
            <p:spPr bwMode="auto">
              <a:xfrm>
                <a:off x="3494" y="1155"/>
                <a:ext cx="12" cy="27"/>
              </a:xfrm>
              <a:custGeom>
                <a:avLst/>
                <a:gdLst>
                  <a:gd name="T0" fmla="*/ 7 w 7"/>
                  <a:gd name="T1" fmla="*/ 0 h 16"/>
                  <a:gd name="T2" fmla="*/ 1 w 7"/>
                  <a:gd name="T3" fmla="*/ 16 h 16"/>
                  <a:gd name="T4" fmla="*/ 7 w 7"/>
                  <a:gd name="T5" fmla="*/ 3 h 16"/>
                  <a:gd name="T6" fmla="*/ 7 w 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6">
                    <a:moveTo>
                      <a:pt x="7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4" y="12"/>
                      <a:pt x="6" y="8"/>
                      <a:pt x="7" y="3"/>
                    </a:cubicBezTo>
                    <a:cubicBezTo>
                      <a:pt x="7" y="2"/>
                      <a:pt x="7" y="1"/>
                      <a:pt x="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63"/>
              <p:cNvSpPr>
                <a:spLocks/>
              </p:cNvSpPr>
              <p:nvPr/>
            </p:nvSpPr>
            <p:spPr bwMode="auto">
              <a:xfrm>
                <a:off x="3506" y="1153"/>
                <a:ext cx="0" cy="7"/>
              </a:xfrm>
              <a:custGeom>
                <a:avLst/>
                <a:gdLst>
                  <a:gd name="T0" fmla="*/ 0 h 4"/>
                  <a:gd name="T1" fmla="*/ 1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764"/>
              <p:cNvSpPr>
                <a:spLocks/>
              </p:cNvSpPr>
              <p:nvPr/>
            </p:nvSpPr>
            <p:spPr bwMode="auto">
              <a:xfrm>
                <a:off x="3179" y="1983"/>
                <a:ext cx="91" cy="90"/>
              </a:xfrm>
              <a:custGeom>
                <a:avLst/>
                <a:gdLst>
                  <a:gd name="T0" fmla="*/ 29 w 53"/>
                  <a:gd name="T1" fmla="*/ 0 h 52"/>
                  <a:gd name="T2" fmla="*/ 17 w 53"/>
                  <a:gd name="T3" fmla="*/ 4 h 52"/>
                  <a:gd name="T4" fmla="*/ 7 w 53"/>
                  <a:gd name="T5" fmla="*/ 39 h 52"/>
                  <a:gd name="T6" fmla="*/ 30 w 53"/>
                  <a:gd name="T7" fmla="*/ 52 h 52"/>
                  <a:gd name="T8" fmla="*/ 37 w 53"/>
                  <a:gd name="T9" fmla="*/ 51 h 52"/>
                  <a:gd name="T10" fmla="*/ 45 w 53"/>
                  <a:gd name="T11" fmla="*/ 22 h 52"/>
                  <a:gd name="T12" fmla="*/ 53 w 53"/>
                  <a:gd name="T13" fmla="*/ 17 h 52"/>
                  <a:gd name="T14" fmla="*/ 52 w 53"/>
                  <a:gd name="T15" fmla="*/ 13 h 52"/>
                  <a:gd name="T16" fmla="*/ 29 w 53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2">
                    <a:moveTo>
                      <a:pt x="29" y="0"/>
                    </a:moveTo>
                    <a:cubicBezTo>
                      <a:pt x="25" y="0"/>
                      <a:pt x="21" y="2"/>
                      <a:pt x="17" y="4"/>
                    </a:cubicBezTo>
                    <a:cubicBezTo>
                      <a:pt x="4" y="11"/>
                      <a:pt x="0" y="27"/>
                      <a:pt x="7" y="39"/>
                    </a:cubicBezTo>
                    <a:cubicBezTo>
                      <a:pt x="12" y="47"/>
                      <a:pt x="21" y="52"/>
                      <a:pt x="30" y="52"/>
                    </a:cubicBezTo>
                    <a:cubicBezTo>
                      <a:pt x="32" y="52"/>
                      <a:pt x="34" y="52"/>
                      <a:pt x="37" y="51"/>
                    </a:cubicBezTo>
                    <a:cubicBezTo>
                      <a:pt x="33" y="41"/>
                      <a:pt x="36" y="29"/>
                      <a:pt x="45" y="22"/>
                    </a:cubicBezTo>
                    <a:cubicBezTo>
                      <a:pt x="47" y="20"/>
                      <a:pt x="50" y="18"/>
                      <a:pt x="53" y="17"/>
                    </a:cubicBezTo>
                    <a:cubicBezTo>
                      <a:pt x="53" y="16"/>
                      <a:pt x="52" y="15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765"/>
              <p:cNvSpPr>
                <a:spLocks/>
              </p:cNvSpPr>
              <p:nvPr/>
            </p:nvSpPr>
            <p:spPr bwMode="auto">
              <a:xfrm>
                <a:off x="3235" y="2013"/>
                <a:ext cx="43" cy="58"/>
              </a:xfrm>
              <a:custGeom>
                <a:avLst/>
                <a:gdLst>
                  <a:gd name="T0" fmla="*/ 20 w 25"/>
                  <a:gd name="T1" fmla="*/ 0 h 34"/>
                  <a:gd name="T2" fmla="*/ 12 w 25"/>
                  <a:gd name="T3" fmla="*/ 5 h 34"/>
                  <a:gd name="T4" fmla="*/ 4 w 25"/>
                  <a:gd name="T5" fmla="*/ 34 h 34"/>
                  <a:gd name="T6" fmla="*/ 9 w 25"/>
                  <a:gd name="T7" fmla="*/ 32 h 34"/>
                  <a:gd name="T8" fmla="*/ 20 w 25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4">
                    <a:moveTo>
                      <a:pt x="20" y="0"/>
                    </a:moveTo>
                    <a:cubicBezTo>
                      <a:pt x="17" y="1"/>
                      <a:pt x="14" y="3"/>
                      <a:pt x="12" y="5"/>
                    </a:cubicBezTo>
                    <a:cubicBezTo>
                      <a:pt x="3" y="12"/>
                      <a:pt x="0" y="24"/>
                      <a:pt x="4" y="34"/>
                    </a:cubicBezTo>
                    <a:cubicBezTo>
                      <a:pt x="6" y="33"/>
                      <a:pt x="7" y="33"/>
                      <a:pt x="9" y="32"/>
                    </a:cubicBezTo>
                    <a:cubicBezTo>
                      <a:pt x="20" y="25"/>
                      <a:pt x="25" y="12"/>
                      <a:pt x="20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766"/>
              <p:cNvSpPr>
                <a:spLocks/>
              </p:cNvSpPr>
              <p:nvPr/>
            </p:nvSpPr>
            <p:spPr bwMode="auto">
              <a:xfrm>
                <a:off x="3026" y="1954"/>
                <a:ext cx="50" cy="53"/>
              </a:xfrm>
              <a:custGeom>
                <a:avLst/>
                <a:gdLst>
                  <a:gd name="T0" fmla="*/ 18 w 29"/>
                  <a:gd name="T1" fmla="*/ 0 h 31"/>
                  <a:gd name="T2" fmla="*/ 10 w 29"/>
                  <a:gd name="T3" fmla="*/ 2 h 31"/>
                  <a:gd name="T4" fmla="*/ 5 w 29"/>
                  <a:gd name="T5" fmla="*/ 23 h 31"/>
                  <a:gd name="T6" fmla="*/ 18 w 29"/>
                  <a:gd name="T7" fmla="*/ 31 h 31"/>
                  <a:gd name="T8" fmla="*/ 26 w 29"/>
                  <a:gd name="T9" fmla="*/ 29 h 31"/>
                  <a:gd name="T10" fmla="*/ 29 w 29"/>
                  <a:gd name="T11" fmla="*/ 26 h 31"/>
                  <a:gd name="T12" fmla="*/ 26 w 29"/>
                  <a:gd name="T13" fmla="*/ 20 h 31"/>
                  <a:gd name="T14" fmla="*/ 25 w 29"/>
                  <a:gd name="T15" fmla="*/ 1 h 31"/>
                  <a:gd name="T16" fmla="*/ 18 w 2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1">
                    <a:moveTo>
                      <a:pt x="18" y="0"/>
                    </a:moveTo>
                    <a:cubicBezTo>
                      <a:pt x="15" y="0"/>
                      <a:pt x="13" y="0"/>
                      <a:pt x="10" y="2"/>
                    </a:cubicBezTo>
                    <a:cubicBezTo>
                      <a:pt x="3" y="6"/>
                      <a:pt x="0" y="16"/>
                      <a:pt x="5" y="23"/>
                    </a:cubicBezTo>
                    <a:cubicBezTo>
                      <a:pt x="7" y="28"/>
                      <a:pt x="13" y="31"/>
                      <a:pt x="18" y="31"/>
                    </a:cubicBezTo>
                    <a:cubicBezTo>
                      <a:pt x="21" y="31"/>
                      <a:pt x="23" y="30"/>
                      <a:pt x="26" y="29"/>
                    </a:cubicBezTo>
                    <a:cubicBezTo>
                      <a:pt x="27" y="28"/>
                      <a:pt x="28" y="27"/>
                      <a:pt x="29" y="26"/>
                    </a:cubicBezTo>
                    <a:cubicBezTo>
                      <a:pt x="28" y="25"/>
                      <a:pt x="27" y="22"/>
                      <a:pt x="26" y="20"/>
                    </a:cubicBezTo>
                    <a:cubicBezTo>
                      <a:pt x="24" y="14"/>
                      <a:pt x="23" y="7"/>
                      <a:pt x="25" y="1"/>
                    </a:cubicBezTo>
                    <a:cubicBezTo>
                      <a:pt x="23" y="0"/>
                      <a:pt x="20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767"/>
              <p:cNvSpPr>
                <a:spLocks/>
              </p:cNvSpPr>
              <p:nvPr/>
            </p:nvSpPr>
            <p:spPr bwMode="auto">
              <a:xfrm>
                <a:off x="3066" y="1956"/>
                <a:ext cx="20" cy="43"/>
              </a:xfrm>
              <a:custGeom>
                <a:avLst/>
                <a:gdLst>
                  <a:gd name="T0" fmla="*/ 2 w 12"/>
                  <a:gd name="T1" fmla="*/ 0 h 25"/>
                  <a:gd name="T2" fmla="*/ 3 w 12"/>
                  <a:gd name="T3" fmla="*/ 19 h 25"/>
                  <a:gd name="T4" fmla="*/ 6 w 12"/>
                  <a:gd name="T5" fmla="*/ 25 h 25"/>
                  <a:gd name="T6" fmla="*/ 9 w 12"/>
                  <a:gd name="T7" fmla="*/ 7 h 25"/>
                  <a:gd name="T8" fmla="*/ 2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2" y="0"/>
                    </a:moveTo>
                    <a:cubicBezTo>
                      <a:pt x="0" y="6"/>
                      <a:pt x="1" y="13"/>
                      <a:pt x="3" y="19"/>
                    </a:cubicBezTo>
                    <a:cubicBezTo>
                      <a:pt x="4" y="21"/>
                      <a:pt x="5" y="24"/>
                      <a:pt x="6" y="25"/>
                    </a:cubicBezTo>
                    <a:cubicBezTo>
                      <a:pt x="11" y="21"/>
                      <a:pt x="12" y="13"/>
                      <a:pt x="9" y="7"/>
                    </a:cubicBezTo>
                    <a:cubicBezTo>
                      <a:pt x="7" y="4"/>
                      <a:pt x="5" y="2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768"/>
              <p:cNvSpPr>
                <a:spLocks/>
              </p:cNvSpPr>
              <p:nvPr/>
            </p:nvSpPr>
            <p:spPr bwMode="auto">
              <a:xfrm>
                <a:off x="3093" y="1764"/>
                <a:ext cx="129" cy="118"/>
              </a:xfrm>
              <a:custGeom>
                <a:avLst/>
                <a:gdLst>
                  <a:gd name="T0" fmla="*/ 40 w 75"/>
                  <a:gd name="T1" fmla="*/ 0 h 69"/>
                  <a:gd name="T2" fmla="*/ 23 w 75"/>
                  <a:gd name="T3" fmla="*/ 4 h 69"/>
                  <a:gd name="T4" fmla="*/ 10 w 75"/>
                  <a:gd name="T5" fmla="*/ 51 h 69"/>
                  <a:gd name="T6" fmla="*/ 40 w 75"/>
                  <a:gd name="T7" fmla="*/ 69 h 69"/>
                  <a:gd name="T8" fmla="*/ 57 w 75"/>
                  <a:gd name="T9" fmla="*/ 64 h 69"/>
                  <a:gd name="T10" fmla="*/ 74 w 75"/>
                  <a:gd name="T11" fmla="*/ 32 h 69"/>
                  <a:gd name="T12" fmla="*/ 73 w 75"/>
                  <a:gd name="T13" fmla="*/ 32 h 69"/>
                  <a:gd name="T14" fmla="*/ 70 w 75"/>
                  <a:gd name="T15" fmla="*/ 33 h 69"/>
                  <a:gd name="T16" fmla="*/ 50 w 75"/>
                  <a:gd name="T17" fmla="*/ 50 h 69"/>
                  <a:gd name="T18" fmla="*/ 48 w 75"/>
                  <a:gd name="T19" fmla="*/ 50 h 69"/>
                  <a:gd name="T20" fmla="*/ 26 w 75"/>
                  <a:gd name="T21" fmla="*/ 30 h 69"/>
                  <a:gd name="T22" fmla="*/ 47 w 75"/>
                  <a:gd name="T23" fmla="*/ 6 h 69"/>
                  <a:gd name="T24" fmla="*/ 48 w 75"/>
                  <a:gd name="T25" fmla="*/ 6 h 69"/>
                  <a:gd name="T26" fmla="*/ 60 w 75"/>
                  <a:gd name="T27" fmla="*/ 9 h 69"/>
                  <a:gd name="T28" fmla="*/ 62 w 75"/>
                  <a:gd name="T29" fmla="*/ 8 h 69"/>
                  <a:gd name="T30" fmla="*/ 40 w 75"/>
                  <a:gd name="T3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" h="69">
                    <a:moveTo>
                      <a:pt x="40" y="0"/>
                    </a:moveTo>
                    <a:cubicBezTo>
                      <a:pt x="34" y="0"/>
                      <a:pt x="28" y="1"/>
                      <a:pt x="23" y="4"/>
                    </a:cubicBezTo>
                    <a:cubicBezTo>
                      <a:pt x="6" y="14"/>
                      <a:pt x="0" y="35"/>
                      <a:pt x="10" y="51"/>
                    </a:cubicBezTo>
                    <a:cubicBezTo>
                      <a:pt x="16" y="62"/>
                      <a:pt x="28" y="69"/>
                      <a:pt x="40" y="69"/>
                    </a:cubicBezTo>
                    <a:cubicBezTo>
                      <a:pt x="45" y="69"/>
                      <a:pt x="51" y="67"/>
                      <a:pt x="57" y="64"/>
                    </a:cubicBezTo>
                    <a:cubicBezTo>
                      <a:pt x="68" y="57"/>
                      <a:pt x="75" y="44"/>
                      <a:pt x="74" y="32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68" y="42"/>
                      <a:pt x="60" y="49"/>
                      <a:pt x="50" y="50"/>
                    </a:cubicBezTo>
                    <a:cubicBezTo>
                      <a:pt x="49" y="50"/>
                      <a:pt x="49" y="50"/>
                      <a:pt x="48" y="50"/>
                    </a:cubicBezTo>
                    <a:cubicBezTo>
                      <a:pt x="37" y="50"/>
                      <a:pt x="27" y="41"/>
                      <a:pt x="26" y="30"/>
                    </a:cubicBezTo>
                    <a:cubicBezTo>
                      <a:pt x="26" y="17"/>
                      <a:pt x="35" y="7"/>
                      <a:pt x="47" y="6"/>
                    </a:cubicBezTo>
                    <a:cubicBezTo>
                      <a:pt x="47" y="6"/>
                      <a:pt x="48" y="6"/>
                      <a:pt x="48" y="6"/>
                    </a:cubicBezTo>
                    <a:cubicBezTo>
                      <a:pt x="53" y="6"/>
                      <a:pt x="56" y="7"/>
                      <a:pt x="60" y="9"/>
                    </a:cubicBezTo>
                    <a:cubicBezTo>
                      <a:pt x="60" y="9"/>
                      <a:pt x="61" y="8"/>
                      <a:pt x="62" y="8"/>
                    </a:cubicBezTo>
                    <a:cubicBezTo>
                      <a:pt x="55" y="3"/>
                      <a:pt x="48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769"/>
              <p:cNvSpPr>
                <a:spLocks/>
              </p:cNvSpPr>
              <p:nvPr/>
            </p:nvSpPr>
            <p:spPr bwMode="auto">
              <a:xfrm>
                <a:off x="3138" y="1774"/>
                <a:ext cx="75" cy="76"/>
              </a:xfrm>
              <a:custGeom>
                <a:avLst/>
                <a:gdLst>
                  <a:gd name="T0" fmla="*/ 22 w 44"/>
                  <a:gd name="T1" fmla="*/ 0 h 44"/>
                  <a:gd name="T2" fmla="*/ 21 w 44"/>
                  <a:gd name="T3" fmla="*/ 0 h 44"/>
                  <a:gd name="T4" fmla="*/ 0 w 44"/>
                  <a:gd name="T5" fmla="*/ 24 h 44"/>
                  <a:gd name="T6" fmla="*/ 22 w 44"/>
                  <a:gd name="T7" fmla="*/ 44 h 44"/>
                  <a:gd name="T8" fmla="*/ 24 w 44"/>
                  <a:gd name="T9" fmla="*/ 44 h 44"/>
                  <a:gd name="T10" fmla="*/ 44 w 44"/>
                  <a:gd name="T11" fmla="*/ 27 h 44"/>
                  <a:gd name="T12" fmla="*/ 42 w 44"/>
                  <a:gd name="T13" fmla="*/ 27 h 44"/>
                  <a:gd name="T14" fmla="*/ 30 w 44"/>
                  <a:gd name="T15" fmla="*/ 18 h 44"/>
                  <a:gd name="T16" fmla="*/ 34 w 44"/>
                  <a:gd name="T17" fmla="*/ 3 h 44"/>
                  <a:gd name="T18" fmla="*/ 22 w 44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9" y="1"/>
                      <a:pt x="0" y="11"/>
                      <a:pt x="0" y="24"/>
                    </a:cubicBezTo>
                    <a:cubicBezTo>
                      <a:pt x="1" y="35"/>
                      <a:pt x="11" y="44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4" y="43"/>
                      <a:pt x="42" y="36"/>
                      <a:pt x="44" y="27"/>
                    </a:cubicBezTo>
                    <a:cubicBezTo>
                      <a:pt x="43" y="27"/>
                      <a:pt x="43" y="27"/>
                      <a:pt x="42" y="27"/>
                    </a:cubicBezTo>
                    <a:cubicBezTo>
                      <a:pt x="37" y="27"/>
                      <a:pt x="32" y="23"/>
                      <a:pt x="30" y="18"/>
                    </a:cubicBezTo>
                    <a:cubicBezTo>
                      <a:pt x="28" y="13"/>
                      <a:pt x="30" y="7"/>
                      <a:pt x="34" y="3"/>
                    </a:cubicBezTo>
                    <a:cubicBezTo>
                      <a:pt x="30" y="1"/>
                      <a:pt x="27" y="0"/>
                      <a:pt x="2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770"/>
              <p:cNvSpPr>
                <a:spLocks/>
              </p:cNvSpPr>
              <p:nvPr/>
            </p:nvSpPr>
            <p:spPr bwMode="auto">
              <a:xfrm>
                <a:off x="3196" y="1778"/>
                <a:ext cx="24" cy="42"/>
              </a:xfrm>
              <a:custGeom>
                <a:avLst/>
                <a:gdLst>
                  <a:gd name="T0" fmla="*/ 2 w 14"/>
                  <a:gd name="T1" fmla="*/ 0 h 25"/>
                  <a:gd name="T2" fmla="*/ 0 w 14"/>
                  <a:gd name="T3" fmla="*/ 1 h 25"/>
                  <a:gd name="T4" fmla="*/ 10 w 14"/>
                  <a:gd name="T5" fmla="*/ 19 h 25"/>
                  <a:gd name="T6" fmla="*/ 10 w 14"/>
                  <a:gd name="T7" fmla="*/ 25 h 25"/>
                  <a:gd name="T8" fmla="*/ 13 w 14"/>
                  <a:gd name="T9" fmla="*/ 24 h 25"/>
                  <a:gd name="T10" fmla="*/ 14 w 14"/>
                  <a:gd name="T11" fmla="*/ 24 h 25"/>
                  <a:gd name="T12" fmla="*/ 9 w 14"/>
                  <a:gd name="T13" fmla="*/ 9 h 25"/>
                  <a:gd name="T14" fmla="*/ 2 w 1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5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6" y="5"/>
                      <a:pt x="10" y="11"/>
                      <a:pt x="10" y="19"/>
                    </a:cubicBezTo>
                    <a:cubicBezTo>
                      <a:pt x="11" y="21"/>
                      <a:pt x="10" y="23"/>
                      <a:pt x="10" y="25"/>
                    </a:cubicBezTo>
                    <a:cubicBezTo>
                      <a:pt x="11" y="25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3" y="19"/>
                      <a:pt x="12" y="14"/>
                      <a:pt x="9" y="9"/>
                    </a:cubicBezTo>
                    <a:cubicBezTo>
                      <a:pt x="7" y="6"/>
                      <a:pt x="5" y="2"/>
                      <a:pt x="2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771"/>
              <p:cNvSpPr>
                <a:spLocks/>
              </p:cNvSpPr>
              <p:nvPr/>
            </p:nvSpPr>
            <p:spPr bwMode="auto">
              <a:xfrm>
                <a:off x="3186" y="1779"/>
                <a:ext cx="29" cy="41"/>
              </a:xfrm>
              <a:custGeom>
                <a:avLst/>
                <a:gdLst>
                  <a:gd name="T0" fmla="*/ 6 w 17"/>
                  <a:gd name="T1" fmla="*/ 0 h 24"/>
                  <a:gd name="T2" fmla="*/ 2 w 17"/>
                  <a:gd name="T3" fmla="*/ 15 h 24"/>
                  <a:gd name="T4" fmla="*/ 14 w 17"/>
                  <a:gd name="T5" fmla="*/ 24 h 24"/>
                  <a:gd name="T6" fmla="*/ 16 w 17"/>
                  <a:gd name="T7" fmla="*/ 24 h 24"/>
                  <a:gd name="T8" fmla="*/ 16 w 17"/>
                  <a:gd name="T9" fmla="*/ 18 h 24"/>
                  <a:gd name="T10" fmla="*/ 6 w 17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">
                    <a:moveTo>
                      <a:pt x="6" y="0"/>
                    </a:moveTo>
                    <a:cubicBezTo>
                      <a:pt x="2" y="4"/>
                      <a:pt x="0" y="10"/>
                      <a:pt x="2" y="15"/>
                    </a:cubicBezTo>
                    <a:cubicBezTo>
                      <a:pt x="4" y="20"/>
                      <a:pt x="9" y="24"/>
                      <a:pt x="14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2"/>
                      <a:pt x="17" y="20"/>
                      <a:pt x="16" y="18"/>
                    </a:cubicBezTo>
                    <a:cubicBezTo>
                      <a:pt x="16" y="10"/>
                      <a:pt x="12" y="4"/>
                      <a:pt x="6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72"/>
              <p:cNvSpPr>
                <a:spLocks/>
              </p:cNvSpPr>
              <p:nvPr/>
            </p:nvSpPr>
            <p:spPr bwMode="auto">
              <a:xfrm>
                <a:off x="3032" y="1589"/>
                <a:ext cx="54" cy="48"/>
              </a:xfrm>
              <a:custGeom>
                <a:avLst/>
                <a:gdLst>
                  <a:gd name="T0" fmla="*/ 22 w 32"/>
                  <a:gd name="T1" fmla="*/ 0 h 28"/>
                  <a:gd name="T2" fmla="*/ 13 w 32"/>
                  <a:gd name="T3" fmla="*/ 2 h 28"/>
                  <a:gd name="T4" fmla="*/ 6 w 32"/>
                  <a:gd name="T5" fmla="*/ 28 h 28"/>
                  <a:gd name="T6" fmla="*/ 6 w 32"/>
                  <a:gd name="T7" fmla="*/ 28 h 28"/>
                  <a:gd name="T8" fmla="*/ 14 w 32"/>
                  <a:gd name="T9" fmla="*/ 11 h 28"/>
                  <a:gd name="T10" fmla="*/ 31 w 32"/>
                  <a:gd name="T11" fmla="*/ 4 h 28"/>
                  <a:gd name="T12" fmla="*/ 32 w 32"/>
                  <a:gd name="T13" fmla="*/ 4 h 28"/>
                  <a:gd name="T14" fmla="*/ 32 w 32"/>
                  <a:gd name="T15" fmla="*/ 3 h 28"/>
                  <a:gd name="T16" fmla="*/ 22 w 32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8">
                    <a:moveTo>
                      <a:pt x="22" y="0"/>
                    </a:moveTo>
                    <a:cubicBezTo>
                      <a:pt x="19" y="0"/>
                      <a:pt x="15" y="1"/>
                      <a:pt x="13" y="2"/>
                    </a:cubicBezTo>
                    <a:cubicBezTo>
                      <a:pt x="4" y="8"/>
                      <a:pt x="0" y="19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2"/>
                      <a:pt x="9" y="16"/>
                      <a:pt x="14" y="11"/>
                    </a:cubicBezTo>
                    <a:cubicBezTo>
                      <a:pt x="19" y="6"/>
                      <a:pt x="25" y="4"/>
                      <a:pt x="3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3"/>
                      <a:pt x="32" y="3"/>
                    </a:cubicBezTo>
                    <a:cubicBezTo>
                      <a:pt x="29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73"/>
              <p:cNvSpPr>
                <a:spLocks/>
              </p:cNvSpPr>
              <p:nvPr/>
            </p:nvSpPr>
            <p:spPr bwMode="auto">
              <a:xfrm>
                <a:off x="3042" y="1596"/>
                <a:ext cx="60" cy="56"/>
              </a:xfrm>
              <a:custGeom>
                <a:avLst/>
                <a:gdLst>
                  <a:gd name="T0" fmla="*/ 25 w 35"/>
                  <a:gd name="T1" fmla="*/ 0 h 33"/>
                  <a:gd name="T2" fmla="*/ 8 w 35"/>
                  <a:gd name="T3" fmla="*/ 7 h 33"/>
                  <a:gd name="T4" fmla="*/ 0 w 35"/>
                  <a:gd name="T5" fmla="*/ 24 h 33"/>
                  <a:gd name="T6" fmla="*/ 16 w 35"/>
                  <a:gd name="T7" fmla="*/ 33 h 33"/>
                  <a:gd name="T8" fmla="*/ 25 w 35"/>
                  <a:gd name="T9" fmla="*/ 31 h 33"/>
                  <a:gd name="T10" fmla="*/ 35 w 35"/>
                  <a:gd name="T11" fmla="*/ 15 h 33"/>
                  <a:gd name="T12" fmla="*/ 26 w 35"/>
                  <a:gd name="T13" fmla="*/ 0 h 33"/>
                  <a:gd name="T14" fmla="*/ 25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25" y="0"/>
                    </a:moveTo>
                    <a:cubicBezTo>
                      <a:pt x="19" y="0"/>
                      <a:pt x="13" y="2"/>
                      <a:pt x="8" y="7"/>
                    </a:cubicBezTo>
                    <a:cubicBezTo>
                      <a:pt x="3" y="12"/>
                      <a:pt x="0" y="18"/>
                      <a:pt x="0" y="24"/>
                    </a:cubicBezTo>
                    <a:cubicBezTo>
                      <a:pt x="3" y="30"/>
                      <a:pt x="9" y="33"/>
                      <a:pt x="16" y="33"/>
                    </a:cubicBezTo>
                    <a:cubicBezTo>
                      <a:pt x="19" y="33"/>
                      <a:pt x="22" y="33"/>
                      <a:pt x="25" y="31"/>
                    </a:cubicBezTo>
                    <a:cubicBezTo>
                      <a:pt x="31" y="28"/>
                      <a:pt x="35" y="21"/>
                      <a:pt x="35" y="15"/>
                    </a:cubicBezTo>
                    <a:cubicBezTo>
                      <a:pt x="30" y="11"/>
                      <a:pt x="27" y="6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74"/>
              <p:cNvSpPr>
                <a:spLocks/>
              </p:cNvSpPr>
              <p:nvPr/>
            </p:nvSpPr>
            <p:spPr bwMode="auto">
              <a:xfrm>
                <a:off x="3086" y="159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75"/>
              <p:cNvSpPr>
                <a:spLocks/>
              </p:cNvSpPr>
              <p:nvPr/>
            </p:nvSpPr>
            <p:spPr bwMode="auto">
              <a:xfrm>
                <a:off x="3086" y="1596"/>
                <a:ext cx="16" cy="25"/>
              </a:xfrm>
              <a:custGeom>
                <a:avLst/>
                <a:gdLst>
                  <a:gd name="T0" fmla="*/ 0 w 9"/>
                  <a:gd name="T1" fmla="*/ 0 h 15"/>
                  <a:gd name="T2" fmla="*/ 9 w 9"/>
                  <a:gd name="T3" fmla="*/ 15 h 15"/>
                  <a:gd name="T4" fmla="*/ 6 w 9"/>
                  <a:gd name="T5" fmla="*/ 5 h 15"/>
                  <a:gd name="T6" fmla="*/ 2 w 9"/>
                  <a:gd name="T7" fmla="*/ 0 h 15"/>
                  <a:gd name="T8" fmla="*/ 0 w 9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0" y="0"/>
                    </a:moveTo>
                    <a:cubicBezTo>
                      <a:pt x="1" y="6"/>
                      <a:pt x="4" y="11"/>
                      <a:pt x="9" y="15"/>
                    </a:cubicBezTo>
                    <a:cubicBezTo>
                      <a:pt x="9" y="12"/>
                      <a:pt x="8" y="8"/>
                      <a:pt x="6" y="5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23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76"/>
              <p:cNvSpPr>
                <a:spLocks noEditPoints="1"/>
              </p:cNvSpPr>
              <p:nvPr/>
            </p:nvSpPr>
            <p:spPr bwMode="auto">
              <a:xfrm>
                <a:off x="3295" y="1747"/>
                <a:ext cx="95" cy="87"/>
              </a:xfrm>
              <a:custGeom>
                <a:avLst/>
                <a:gdLst>
                  <a:gd name="T0" fmla="*/ 21 w 55"/>
                  <a:gd name="T1" fmla="*/ 31 h 51"/>
                  <a:gd name="T2" fmla="*/ 13 w 55"/>
                  <a:gd name="T3" fmla="*/ 23 h 51"/>
                  <a:gd name="T4" fmla="*/ 20 w 55"/>
                  <a:gd name="T5" fmla="*/ 14 h 51"/>
                  <a:gd name="T6" fmla="*/ 21 w 55"/>
                  <a:gd name="T7" fmla="*/ 14 h 51"/>
                  <a:gd name="T8" fmla="*/ 29 w 55"/>
                  <a:gd name="T9" fmla="*/ 22 h 51"/>
                  <a:gd name="T10" fmla="*/ 21 w 55"/>
                  <a:gd name="T11" fmla="*/ 31 h 51"/>
                  <a:gd name="T12" fmla="*/ 21 w 55"/>
                  <a:gd name="T13" fmla="*/ 31 h 51"/>
                  <a:gd name="T14" fmla="*/ 25 w 55"/>
                  <a:gd name="T15" fmla="*/ 0 h 51"/>
                  <a:gd name="T16" fmla="*/ 12 w 55"/>
                  <a:gd name="T17" fmla="*/ 4 h 51"/>
                  <a:gd name="T18" fmla="*/ 0 w 55"/>
                  <a:gd name="T19" fmla="*/ 18 h 51"/>
                  <a:gd name="T20" fmla="*/ 35 w 55"/>
                  <a:gd name="T21" fmla="*/ 51 h 51"/>
                  <a:gd name="T22" fmla="*/ 38 w 55"/>
                  <a:gd name="T23" fmla="*/ 50 h 51"/>
                  <a:gd name="T24" fmla="*/ 48 w 55"/>
                  <a:gd name="T25" fmla="*/ 13 h 51"/>
                  <a:gd name="T26" fmla="*/ 47 w 55"/>
                  <a:gd name="T27" fmla="*/ 11 h 51"/>
                  <a:gd name="T28" fmla="*/ 45 w 55"/>
                  <a:gd name="T29" fmla="*/ 12 h 51"/>
                  <a:gd name="T30" fmla="*/ 43 w 55"/>
                  <a:gd name="T31" fmla="*/ 12 h 51"/>
                  <a:gd name="T32" fmla="*/ 29 w 55"/>
                  <a:gd name="T33" fmla="*/ 1 h 51"/>
                  <a:gd name="T34" fmla="*/ 29 w 55"/>
                  <a:gd name="T35" fmla="*/ 0 h 51"/>
                  <a:gd name="T36" fmla="*/ 25 w 55"/>
                  <a:gd name="T3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51">
                    <a:moveTo>
                      <a:pt x="21" y="31"/>
                    </a:moveTo>
                    <a:cubicBezTo>
                      <a:pt x="16" y="31"/>
                      <a:pt x="13" y="28"/>
                      <a:pt x="13" y="23"/>
                    </a:cubicBezTo>
                    <a:cubicBezTo>
                      <a:pt x="12" y="19"/>
                      <a:pt x="16" y="15"/>
                      <a:pt x="20" y="14"/>
                    </a:cubicBezTo>
                    <a:cubicBezTo>
                      <a:pt x="20" y="14"/>
                      <a:pt x="21" y="14"/>
                      <a:pt x="21" y="14"/>
                    </a:cubicBezTo>
                    <a:cubicBezTo>
                      <a:pt x="25" y="14"/>
                      <a:pt x="29" y="18"/>
                      <a:pt x="29" y="22"/>
                    </a:cubicBezTo>
                    <a:cubicBezTo>
                      <a:pt x="29" y="27"/>
                      <a:pt x="26" y="31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moveTo>
                      <a:pt x="25" y="0"/>
                    </a:moveTo>
                    <a:cubicBezTo>
                      <a:pt x="20" y="0"/>
                      <a:pt x="16" y="1"/>
                      <a:pt x="12" y="4"/>
                    </a:cubicBezTo>
                    <a:cubicBezTo>
                      <a:pt x="6" y="7"/>
                      <a:pt x="2" y="12"/>
                      <a:pt x="0" y="18"/>
                    </a:cubicBezTo>
                    <a:cubicBezTo>
                      <a:pt x="14" y="26"/>
                      <a:pt x="26" y="37"/>
                      <a:pt x="35" y="51"/>
                    </a:cubicBezTo>
                    <a:cubicBezTo>
                      <a:pt x="36" y="50"/>
                      <a:pt x="37" y="50"/>
                      <a:pt x="38" y="50"/>
                    </a:cubicBezTo>
                    <a:cubicBezTo>
                      <a:pt x="51" y="42"/>
                      <a:pt x="55" y="26"/>
                      <a:pt x="48" y="13"/>
                    </a:cubicBezTo>
                    <a:cubicBezTo>
                      <a:pt x="47" y="13"/>
                      <a:pt x="47" y="12"/>
                      <a:pt x="47" y="11"/>
                    </a:cubicBezTo>
                    <a:cubicBezTo>
                      <a:pt x="46" y="12"/>
                      <a:pt x="45" y="12"/>
                      <a:pt x="45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36" y="12"/>
                      <a:pt x="30" y="7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6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77"/>
              <p:cNvSpPr>
                <a:spLocks/>
              </p:cNvSpPr>
              <p:nvPr/>
            </p:nvSpPr>
            <p:spPr bwMode="auto">
              <a:xfrm>
                <a:off x="3290" y="1778"/>
                <a:ext cx="65" cy="60"/>
              </a:xfrm>
              <a:custGeom>
                <a:avLst/>
                <a:gdLst>
                  <a:gd name="T0" fmla="*/ 3 w 38"/>
                  <a:gd name="T1" fmla="*/ 0 h 35"/>
                  <a:gd name="T2" fmla="*/ 5 w 38"/>
                  <a:gd name="T3" fmla="*/ 22 h 35"/>
                  <a:gd name="T4" fmla="*/ 14 w 38"/>
                  <a:gd name="T5" fmla="*/ 31 h 35"/>
                  <a:gd name="T6" fmla="*/ 16 w 38"/>
                  <a:gd name="T7" fmla="*/ 29 h 35"/>
                  <a:gd name="T8" fmla="*/ 20 w 38"/>
                  <a:gd name="T9" fmla="*/ 28 h 35"/>
                  <a:gd name="T10" fmla="*/ 27 w 38"/>
                  <a:gd name="T11" fmla="*/ 31 h 35"/>
                  <a:gd name="T12" fmla="*/ 28 w 38"/>
                  <a:gd name="T13" fmla="*/ 35 h 35"/>
                  <a:gd name="T14" fmla="*/ 38 w 38"/>
                  <a:gd name="T15" fmla="*/ 33 h 35"/>
                  <a:gd name="T16" fmla="*/ 3 w 38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5">
                    <a:moveTo>
                      <a:pt x="3" y="0"/>
                    </a:moveTo>
                    <a:cubicBezTo>
                      <a:pt x="0" y="7"/>
                      <a:pt x="1" y="15"/>
                      <a:pt x="5" y="22"/>
                    </a:cubicBezTo>
                    <a:cubicBezTo>
                      <a:pt x="7" y="26"/>
                      <a:pt x="10" y="29"/>
                      <a:pt x="14" y="31"/>
                    </a:cubicBezTo>
                    <a:cubicBezTo>
                      <a:pt x="14" y="30"/>
                      <a:pt x="15" y="30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3" y="28"/>
                      <a:pt x="25" y="29"/>
                      <a:pt x="27" y="31"/>
                    </a:cubicBezTo>
                    <a:cubicBezTo>
                      <a:pt x="28" y="33"/>
                      <a:pt x="28" y="34"/>
                      <a:pt x="28" y="35"/>
                    </a:cubicBezTo>
                    <a:cubicBezTo>
                      <a:pt x="32" y="35"/>
                      <a:pt x="35" y="34"/>
                      <a:pt x="38" y="33"/>
                    </a:cubicBezTo>
                    <a:cubicBezTo>
                      <a:pt x="29" y="19"/>
                      <a:pt x="17" y="8"/>
                      <a:pt x="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78"/>
              <p:cNvSpPr>
                <a:spLocks/>
              </p:cNvSpPr>
              <p:nvPr/>
            </p:nvSpPr>
            <p:spPr bwMode="auto">
              <a:xfrm>
                <a:off x="3314" y="1826"/>
                <a:ext cx="24" cy="12"/>
              </a:xfrm>
              <a:custGeom>
                <a:avLst/>
                <a:gdLst>
                  <a:gd name="T0" fmla="*/ 6 w 14"/>
                  <a:gd name="T1" fmla="*/ 0 h 7"/>
                  <a:gd name="T2" fmla="*/ 2 w 14"/>
                  <a:gd name="T3" fmla="*/ 1 h 7"/>
                  <a:gd name="T4" fmla="*/ 0 w 14"/>
                  <a:gd name="T5" fmla="*/ 3 h 7"/>
                  <a:gd name="T6" fmla="*/ 14 w 14"/>
                  <a:gd name="T7" fmla="*/ 7 h 7"/>
                  <a:gd name="T8" fmla="*/ 14 w 14"/>
                  <a:gd name="T9" fmla="*/ 7 h 7"/>
                  <a:gd name="T10" fmla="*/ 13 w 14"/>
                  <a:gd name="T11" fmla="*/ 3 h 7"/>
                  <a:gd name="T12" fmla="*/ 6 w 1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7">
                    <a:moveTo>
                      <a:pt x="6" y="0"/>
                    </a:move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5"/>
                      <a:pt x="13" y="3"/>
                    </a:cubicBezTo>
                    <a:cubicBezTo>
                      <a:pt x="11" y="1"/>
                      <a:pt x="9" y="0"/>
                      <a:pt x="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779"/>
              <p:cNvSpPr>
                <a:spLocks/>
              </p:cNvSpPr>
              <p:nvPr/>
            </p:nvSpPr>
            <p:spPr bwMode="auto">
              <a:xfrm>
                <a:off x="3345" y="1747"/>
                <a:ext cx="31" cy="20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1 h 12"/>
                  <a:gd name="T4" fmla="*/ 14 w 18"/>
                  <a:gd name="T5" fmla="*/ 12 h 12"/>
                  <a:gd name="T6" fmla="*/ 16 w 18"/>
                  <a:gd name="T7" fmla="*/ 12 h 12"/>
                  <a:gd name="T8" fmla="*/ 18 w 18"/>
                  <a:gd name="T9" fmla="*/ 11 h 12"/>
                  <a:gd name="T10" fmla="*/ 0 w 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7" y="12"/>
                      <a:pt x="14" y="12"/>
                    </a:cubicBezTo>
                    <a:cubicBezTo>
                      <a:pt x="14" y="12"/>
                      <a:pt x="15" y="12"/>
                      <a:pt x="16" y="12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3" y="6"/>
                      <a:pt x="7" y="2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780"/>
              <p:cNvSpPr>
                <a:spLocks/>
              </p:cNvSpPr>
              <p:nvPr/>
            </p:nvSpPr>
            <p:spPr bwMode="auto">
              <a:xfrm>
                <a:off x="3316" y="1771"/>
                <a:ext cx="29" cy="29"/>
              </a:xfrm>
              <a:custGeom>
                <a:avLst/>
                <a:gdLst>
                  <a:gd name="T0" fmla="*/ 9 w 17"/>
                  <a:gd name="T1" fmla="*/ 0 h 17"/>
                  <a:gd name="T2" fmla="*/ 8 w 17"/>
                  <a:gd name="T3" fmla="*/ 0 h 17"/>
                  <a:gd name="T4" fmla="*/ 1 w 17"/>
                  <a:gd name="T5" fmla="*/ 9 h 17"/>
                  <a:gd name="T6" fmla="*/ 9 w 17"/>
                  <a:gd name="T7" fmla="*/ 17 h 17"/>
                  <a:gd name="T8" fmla="*/ 9 w 17"/>
                  <a:gd name="T9" fmla="*/ 17 h 17"/>
                  <a:gd name="T10" fmla="*/ 17 w 17"/>
                  <a:gd name="T11" fmla="*/ 8 h 17"/>
                  <a:gd name="T12" fmla="*/ 9 w 1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4" y="1"/>
                      <a:pt x="0" y="5"/>
                      <a:pt x="1" y="9"/>
                    </a:cubicBezTo>
                    <a:cubicBezTo>
                      <a:pt x="1" y="14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4"/>
                      <a:pt x="13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781"/>
              <p:cNvSpPr>
                <a:spLocks/>
              </p:cNvSpPr>
              <p:nvPr/>
            </p:nvSpPr>
            <p:spPr bwMode="auto">
              <a:xfrm>
                <a:off x="2943" y="1796"/>
                <a:ext cx="78" cy="93"/>
              </a:xfrm>
              <a:custGeom>
                <a:avLst/>
                <a:gdLst>
                  <a:gd name="T0" fmla="*/ 17 w 46"/>
                  <a:gd name="T1" fmla="*/ 0 h 54"/>
                  <a:gd name="T2" fmla="*/ 7 w 46"/>
                  <a:gd name="T3" fmla="*/ 2 h 54"/>
                  <a:gd name="T4" fmla="*/ 12 w 46"/>
                  <a:gd name="T5" fmla="*/ 6 h 54"/>
                  <a:gd name="T6" fmla="*/ 12 w 46"/>
                  <a:gd name="T7" fmla="*/ 11 h 54"/>
                  <a:gd name="T8" fmla="*/ 7 w 46"/>
                  <a:gd name="T9" fmla="*/ 43 h 54"/>
                  <a:gd name="T10" fmla="*/ 0 w 46"/>
                  <a:gd name="T11" fmla="*/ 48 h 54"/>
                  <a:gd name="T12" fmla="*/ 18 w 46"/>
                  <a:gd name="T13" fmla="*/ 54 h 54"/>
                  <a:gd name="T14" fmla="*/ 31 w 46"/>
                  <a:gd name="T15" fmla="*/ 51 h 54"/>
                  <a:gd name="T16" fmla="*/ 44 w 46"/>
                  <a:gd name="T17" fmla="*/ 23 h 54"/>
                  <a:gd name="T18" fmla="*/ 38 w 46"/>
                  <a:gd name="T19" fmla="*/ 24 h 54"/>
                  <a:gd name="T20" fmla="*/ 27 w 46"/>
                  <a:gd name="T21" fmla="*/ 19 h 54"/>
                  <a:gd name="T22" fmla="*/ 24 w 46"/>
                  <a:gd name="T23" fmla="*/ 0 h 54"/>
                  <a:gd name="T24" fmla="*/ 17 w 46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54">
                    <a:moveTo>
                      <a:pt x="17" y="0"/>
                    </a:moveTo>
                    <a:cubicBezTo>
                      <a:pt x="14" y="0"/>
                      <a:pt x="10" y="0"/>
                      <a:pt x="7" y="2"/>
                    </a:cubicBezTo>
                    <a:cubicBezTo>
                      <a:pt x="9" y="2"/>
                      <a:pt x="11" y="4"/>
                      <a:pt x="12" y="6"/>
                    </a:cubicBezTo>
                    <a:cubicBezTo>
                      <a:pt x="12" y="8"/>
                      <a:pt x="12" y="10"/>
                      <a:pt x="12" y="11"/>
                    </a:cubicBezTo>
                    <a:cubicBezTo>
                      <a:pt x="17" y="22"/>
                      <a:pt x="16" y="35"/>
                      <a:pt x="7" y="43"/>
                    </a:cubicBezTo>
                    <a:cubicBezTo>
                      <a:pt x="5" y="45"/>
                      <a:pt x="3" y="47"/>
                      <a:pt x="0" y="48"/>
                    </a:cubicBezTo>
                    <a:cubicBezTo>
                      <a:pt x="5" y="52"/>
                      <a:pt x="11" y="54"/>
                      <a:pt x="18" y="54"/>
                    </a:cubicBezTo>
                    <a:cubicBezTo>
                      <a:pt x="22" y="54"/>
                      <a:pt x="27" y="53"/>
                      <a:pt x="31" y="51"/>
                    </a:cubicBezTo>
                    <a:cubicBezTo>
                      <a:pt x="41" y="45"/>
                      <a:pt x="46" y="33"/>
                      <a:pt x="44" y="23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34" y="24"/>
                      <a:pt x="30" y="22"/>
                      <a:pt x="27" y="19"/>
                    </a:cubicBezTo>
                    <a:cubicBezTo>
                      <a:pt x="22" y="14"/>
                      <a:pt x="21" y="6"/>
                      <a:pt x="24" y="0"/>
                    </a:cubicBezTo>
                    <a:cubicBezTo>
                      <a:pt x="22" y="0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782"/>
              <p:cNvSpPr>
                <a:spLocks/>
              </p:cNvSpPr>
              <p:nvPr/>
            </p:nvSpPr>
            <p:spPr bwMode="auto">
              <a:xfrm>
                <a:off x="2979" y="1796"/>
                <a:ext cx="39" cy="42"/>
              </a:xfrm>
              <a:custGeom>
                <a:avLst/>
                <a:gdLst>
                  <a:gd name="T0" fmla="*/ 3 w 23"/>
                  <a:gd name="T1" fmla="*/ 0 h 24"/>
                  <a:gd name="T2" fmla="*/ 6 w 23"/>
                  <a:gd name="T3" fmla="*/ 19 h 24"/>
                  <a:gd name="T4" fmla="*/ 17 w 23"/>
                  <a:gd name="T5" fmla="*/ 24 h 24"/>
                  <a:gd name="T6" fmla="*/ 23 w 23"/>
                  <a:gd name="T7" fmla="*/ 23 h 24"/>
                  <a:gd name="T8" fmla="*/ 20 w 23"/>
                  <a:gd name="T9" fmla="*/ 13 h 24"/>
                  <a:gd name="T10" fmla="*/ 3 w 2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4">
                    <a:moveTo>
                      <a:pt x="3" y="0"/>
                    </a:moveTo>
                    <a:cubicBezTo>
                      <a:pt x="0" y="6"/>
                      <a:pt x="1" y="14"/>
                      <a:pt x="6" y="19"/>
                    </a:cubicBezTo>
                    <a:cubicBezTo>
                      <a:pt x="9" y="22"/>
                      <a:pt x="13" y="24"/>
                      <a:pt x="17" y="24"/>
                    </a:cubicBezTo>
                    <a:cubicBezTo>
                      <a:pt x="20" y="24"/>
                      <a:pt x="22" y="23"/>
                      <a:pt x="23" y="23"/>
                    </a:cubicBezTo>
                    <a:cubicBezTo>
                      <a:pt x="23" y="19"/>
                      <a:pt x="22" y="16"/>
                      <a:pt x="20" y="13"/>
                    </a:cubicBezTo>
                    <a:cubicBezTo>
                      <a:pt x="16" y="7"/>
                      <a:pt x="10" y="2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83"/>
              <p:cNvSpPr>
                <a:spLocks/>
              </p:cNvSpPr>
              <p:nvPr/>
            </p:nvSpPr>
            <p:spPr bwMode="auto">
              <a:xfrm>
                <a:off x="2922" y="1810"/>
                <a:ext cx="50" cy="69"/>
              </a:xfrm>
              <a:custGeom>
                <a:avLst/>
                <a:gdLst>
                  <a:gd name="T0" fmla="*/ 10 w 29"/>
                  <a:gd name="T1" fmla="*/ 0 h 40"/>
                  <a:gd name="T2" fmla="*/ 6 w 29"/>
                  <a:gd name="T3" fmla="*/ 33 h 40"/>
                  <a:gd name="T4" fmla="*/ 12 w 29"/>
                  <a:gd name="T5" fmla="*/ 40 h 40"/>
                  <a:gd name="T6" fmla="*/ 19 w 29"/>
                  <a:gd name="T7" fmla="*/ 35 h 40"/>
                  <a:gd name="T8" fmla="*/ 24 w 29"/>
                  <a:gd name="T9" fmla="*/ 3 h 40"/>
                  <a:gd name="T10" fmla="*/ 19 w 29"/>
                  <a:gd name="T11" fmla="*/ 7 h 40"/>
                  <a:gd name="T12" fmla="*/ 17 w 29"/>
                  <a:gd name="T13" fmla="*/ 8 h 40"/>
                  <a:gd name="T14" fmla="*/ 11 w 29"/>
                  <a:gd name="T15" fmla="*/ 3 h 40"/>
                  <a:gd name="T16" fmla="*/ 10 w 29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10" y="0"/>
                    </a:moveTo>
                    <a:cubicBezTo>
                      <a:pt x="2" y="8"/>
                      <a:pt x="0" y="22"/>
                      <a:pt x="6" y="33"/>
                    </a:cubicBezTo>
                    <a:cubicBezTo>
                      <a:pt x="8" y="36"/>
                      <a:pt x="10" y="38"/>
                      <a:pt x="12" y="40"/>
                    </a:cubicBezTo>
                    <a:cubicBezTo>
                      <a:pt x="15" y="39"/>
                      <a:pt x="17" y="37"/>
                      <a:pt x="19" y="35"/>
                    </a:cubicBezTo>
                    <a:cubicBezTo>
                      <a:pt x="28" y="27"/>
                      <a:pt x="29" y="14"/>
                      <a:pt x="24" y="3"/>
                    </a:cubicBezTo>
                    <a:cubicBezTo>
                      <a:pt x="23" y="5"/>
                      <a:pt x="21" y="7"/>
                      <a:pt x="19" y="7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14" y="8"/>
                      <a:pt x="12" y="6"/>
                      <a:pt x="11" y="3"/>
                    </a:cubicBezTo>
                    <a:cubicBezTo>
                      <a:pt x="10" y="2"/>
                      <a:pt x="10" y="1"/>
                      <a:pt x="1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784"/>
              <p:cNvSpPr>
                <a:spLocks/>
              </p:cNvSpPr>
              <p:nvPr/>
            </p:nvSpPr>
            <p:spPr bwMode="auto">
              <a:xfrm>
                <a:off x="2949" y="1800"/>
                <a:ext cx="14" cy="15"/>
              </a:xfrm>
              <a:custGeom>
                <a:avLst/>
                <a:gdLst>
                  <a:gd name="T0" fmla="*/ 3 w 8"/>
                  <a:gd name="T1" fmla="*/ 0 h 9"/>
                  <a:gd name="T2" fmla="*/ 0 w 8"/>
                  <a:gd name="T3" fmla="*/ 1 h 9"/>
                  <a:gd name="T4" fmla="*/ 3 w 8"/>
                  <a:gd name="T5" fmla="*/ 4 h 9"/>
                  <a:gd name="T6" fmla="*/ 8 w 8"/>
                  <a:gd name="T7" fmla="*/ 9 h 9"/>
                  <a:gd name="T8" fmla="*/ 8 w 8"/>
                  <a:gd name="T9" fmla="*/ 4 h 9"/>
                  <a:gd name="T10" fmla="*/ 3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5"/>
                      <a:pt x="6" y="7"/>
                      <a:pt x="8" y="9"/>
                    </a:cubicBezTo>
                    <a:cubicBezTo>
                      <a:pt x="8" y="8"/>
                      <a:pt x="8" y="6"/>
                      <a:pt x="8" y="4"/>
                    </a:cubicBezTo>
                    <a:cubicBezTo>
                      <a:pt x="7" y="2"/>
                      <a:pt x="5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785"/>
              <p:cNvSpPr>
                <a:spLocks/>
              </p:cNvSpPr>
              <p:nvPr/>
            </p:nvSpPr>
            <p:spPr bwMode="auto">
              <a:xfrm>
                <a:off x="2939" y="1802"/>
                <a:ext cx="24" cy="22"/>
              </a:xfrm>
              <a:custGeom>
                <a:avLst/>
                <a:gdLst>
                  <a:gd name="T0" fmla="*/ 6 w 14"/>
                  <a:gd name="T1" fmla="*/ 0 h 13"/>
                  <a:gd name="T2" fmla="*/ 6 w 14"/>
                  <a:gd name="T3" fmla="*/ 0 h 13"/>
                  <a:gd name="T4" fmla="*/ 0 w 14"/>
                  <a:gd name="T5" fmla="*/ 5 h 13"/>
                  <a:gd name="T6" fmla="*/ 1 w 14"/>
                  <a:gd name="T7" fmla="*/ 8 h 13"/>
                  <a:gd name="T8" fmla="*/ 7 w 14"/>
                  <a:gd name="T9" fmla="*/ 13 h 13"/>
                  <a:gd name="T10" fmla="*/ 9 w 14"/>
                  <a:gd name="T11" fmla="*/ 12 h 13"/>
                  <a:gd name="T12" fmla="*/ 14 w 14"/>
                  <a:gd name="T13" fmla="*/ 8 h 13"/>
                  <a:gd name="T14" fmla="*/ 9 w 14"/>
                  <a:gd name="T15" fmla="*/ 3 h 13"/>
                  <a:gd name="T16" fmla="*/ 6 w 1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3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11"/>
                      <a:pt x="4" y="13"/>
                      <a:pt x="7" y="13"/>
                    </a:cubicBezTo>
                    <a:cubicBezTo>
                      <a:pt x="8" y="13"/>
                      <a:pt x="9" y="13"/>
                      <a:pt x="9" y="12"/>
                    </a:cubicBezTo>
                    <a:cubicBezTo>
                      <a:pt x="11" y="12"/>
                      <a:pt x="13" y="10"/>
                      <a:pt x="14" y="8"/>
                    </a:cubicBezTo>
                    <a:cubicBezTo>
                      <a:pt x="12" y="6"/>
                      <a:pt x="11" y="4"/>
                      <a:pt x="9" y="3"/>
                    </a:cubicBezTo>
                    <a:cubicBezTo>
                      <a:pt x="8" y="2"/>
                      <a:pt x="7" y="1"/>
                      <a:pt x="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786"/>
              <p:cNvSpPr>
                <a:spLocks/>
              </p:cNvSpPr>
              <p:nvPr/>
            </p:nvSpPr>
            <p:spPr bwMode="auto">
              <a:xfrm>
                <a:off x="3187" y="1616"/>
                <a:ext cx="52" cy="45"/>
              </a:xfrm>
              <a:custGeom>
                <a:avLst/>
                <a:gdLst>
                  <a:gd name="T0" fmla="*/ 15 w 30"/>
                  <a:gd name="T1" fmla="*/ 0 h 26"/>
                  <a:gd name="T2" fmla="*/ 8 w 30"/>
                  <a:gd name="T3" fmla="*/ 2 h 26"/>
                  <a:gd name="T4" fmla="*/ 3 w 30"/>
                  <a:gd name="T5" fmla="*/ 20 h 26"/>
                  <a:gd name="T6" fmla="*/ 15 w 30"/>
                  <a:gd name="T7" fmla="*/ 26 h 26"/>
                  <a:gd name="T8" fmla="*/ 21 w 30"/>
                  <a:gd name="T9" fmla="*/ 25 h 26"/>
                  <a:gd name="T10" fmla="*/ 26 w 30"/>
                  <a:gd name="T11" fmla="*/ 6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3" y="0"/>
                      <a:pt x="10" y="0"/>
                      <a:pt x="8" y="2"/>
                    </a:cubicBezTo>
                    <a:cubicBezTo>
                      <a:pt x="2" y="5"/>
                      <a:pt x="0" y="13"/>
                      <a:pt x="3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8" y="21"/>
                      <a:pt x="30" y="13"/>
                      <a:pt x="26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787"/>
              <p:cNvSpPr>
                <a:spLocks/>
              </p:cNvSpPr>
              <p:nvPr/>
            </p:nvSpPr>
            <p:spPr bwMode="auto">
              <a:xfrm>
                <a:off x="2948" y="1687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2 w 16"/>
                  <a:gd name="T5" fmla="*/ 10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0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5" y="11"/>
                      <a:pt x="16" y="7"/>
                      <a:pt x="14" y="3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788"/>
              <p:cNvSpPr>
                <a:spLocks/>
              </p:cNvSpPr>
              <p:nvPr/>
            </p:nvSpPr>
            <p:spPr bwMode="auto">
              <a:xfrm>
                <a:off x="3386" y="1939"/>
                <a:ext cx="16" cy="36"/>
              </a:xfrm>
              <a:custGeom>
                <a:avLst/>
                <a:gdLst>
                  <a:gd name="T0" fmla="*/ 7 w 9"/>
                  <a:gd name="T1" fmla="*/ 0 h 21"/>
                  <a:gd name="T2" fmla="*/ 2 w 9"/>
                  <a:gd name="T3" fmla="*/ 5 h 21"/>
                  <a:gd name="T4" fmla="*/ 0 w 9"/>
                  <a:gd name="T5" fmla="*/ 21 h 21"/>
                  <a:gd name="T6" fmla="*/ 7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7" y="0"/>
                    </a:moveTo>
                    <a:cubicBezTo>
                      <a:pt x="5" y="2"/>
                      <a:pt x="4" y="4"/>
                      <a:pt x="2" y="5"/>
                    </a:cubicBezTo>
                    <a:cubicBezTo>
                      <a:pt x="2" y="11"/>
                      <a:pt x="1" y="16"/>
                      <a:pt x="0" y="21"/>
                    </a:cubicBezTo>
                    <a:cubicBezTo>
                      <a:pt x="7" y="17"/>
                      <a:pt x="9" y="8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89"/>
              <p:cNvSpPr>
                <a:spLocks/>
              </p:cNvSpPr>
              <p:nvPr/>
            </p:nvSpPr>
            <p:spPr bwMode="auto">
              <a:xfrm>
                <a:off x="3348" y="1947"/>
                <a:ext cx="42" cy="35"/>
              </a:xfrm>
              <a:custGeom>
                <a:avLst/>
                <a:gdLst>
                  <a:gd name="T0" fmla="*/ 24 w 24"/>
                  <a:gd name="T1" fmla="*/ 0 h 20"/>
                  <a:gd name="T2" fmla="*/ 13 w 24"/>
                  <a:gd name="T3" fmla="*/ 5 h 20"/>
                  <a:gd name="T4" fmla="*/ 8 w 24"/>
                  <a:gd name="T5" fmla="*/ 6 h 20"/>
                  <a:gd name="T6" fmla="*/ 0 w 24"/>
                  <a:gd name="T7" fmla="*/ 5 h 20"/>
                  <a:gd name="T8" fmla="*/ 0 w 24"/>
                  <a:gd name="T9" fmla="*/ 5 h 20"/>
                  <a:gd name="T10" fmla="*/ 1 w 24"/>
                  <a:gd name="T11" fmla="*/ 17 h 20"/>
                  <a:gd name="T12" fmla="*/ 11 w 24"/>
                  <a:gd name="T13" fmla="*/ 20 h 20"/>
                  <a:gd name="T14" fmla="*/ 20 w 24"/>
                  <a:gd name="T15" fmla="*/ 17 h 20"/>
                  <a:gd name="T16" fmla="*/ 22 w 24"/>
                  <a:gd name="T17" fmla="*/ 16 h 20"/>
                  <a:gd name="T18" fmla="*/ 24 w 24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0">
                    <a:moveTo>
                      <a:pt x="24" y="0"/>
                    </a:moveTo>
                    <a:cubicBezTo>
                      <a:pt x="21" y="3"/>
                      <a:pt x="17" y="4"/>
                      <a:pt x="13" y="5"/>
                    </a:cubicBezTo>
                    <a:cubicBezTo>
                      <a:pt x="11" y="6"/>
                      <a:pt x="9" y="6"/>
                      <a:pt x="8" y="6"/>
                    </a:cubicBezTo>
                    <a:cubicBezTo>
                      <a:pt x="5" y="6"/>
                      <a:pt x="2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9"/>
                      <a:pt x="2" y="13"/>
                      <a:pt x="1" y="17"/>
                    </a:cubicBezTo>
                    <a:cubicBezTo>
                      <a:pt x="4" y="19"/>
                      <a:pt x="8" y="20"/>
                      <a:pt x="11" y="20"/>
                    </a:cubicBezTo>
                    <a:cubicBezTo>
                      <a:pt x="14" y="20"/>
                      <a:pt x="17" y="19"/>
                      <a:pt x="20" y="17"/>
                    </a:cubicBezTo>
                    <a:cubicBezTo>
                      <a:pt x="21" y="17"/>
                      <a:pt x="21" y="17"/>
                      <a:pt x="22" y="16"/>
                    </a:cubicBezTo>
                    <a:cubicBezTo>
                      <a:pt x="23" y="11"/>
                      <a:pt x="24" y="6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790"/>
              <p:cNvSpPr>
                <a:spLocks/>
              </p:cNvSpPr>
              <p:nvPr/>
            </p:nvSpPr>
            <p:spPr bwMode="auto">
              <a:xfrm>
                <a:off x="3390" y="1925"/>
                <a:ext cx="8" cy="22"/>
              </a:xfrm>
              <a:custGeom>
                <a:avLst/>
                <a:gdLst>
                  <a:gd name="T0" fmla="*/ 0 w 5"/>
                  <a:gd name="T1" fmla="*/ 0 h 13"/>
                  <a:gd name="T2" fmla="*/ 0 w 5"/>
                  <a:gd name="T3" fmla="*/ 13 h 13"/>
                  <a:gd name="T4" fmla="*/ 5 w 5"/>
                  <a:gd name="T5" fmla="*/ 8 h 13"/>
                  <a:gd name="T6" fmla="*/ 3 w 5"/>
                  <a:gd name="T7" fmla="*/ 5 h 13"/>
                  <a:gd name="T8" fmla="*/ 0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0" y="5"/>
                      <a:pt x="0" y="9"/>
                      <a:pt x="0" y="13"/>
                    </a:cubicBezTo>
                    <a:cubicBezTo>
                      <a:pt x="2" y="12"/>
                      <a:pt x="3" y="10"/>
                      <a:pt x="5" y="8"/>
                    </a:cubicBezTo>
                    <a:cubicBezTo>
                      <a:pt x="4" y="7"/>
                      <a:pt x="4" y="6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91"/>
              <p:cNvSpPr>
                <a:spLocks/>
              </p:cNvSpPr>
              <p:nvPr/>
            </p:nvSpPr>
            <p:spPr bwMode="auto">
              <a:xfrm>
                <a:off x="3338" y="1916"/>
                <a:ext cx="52" cy="42"/>
              </a:xfrm>
              <a:custGeom>
                <a:avLst/>
                <a:gdLst>
                  <a:gd name="T0" fmla="*/ 17 w 30"/>
                  <a:gd name="T1" fmla="*/ 0 h 24"/>
                  <a:gd name="T2" fmla="*/ 8 w 30"/>
                  <a:gd name="T3" fmla="*/ 3 h 24"/>
                  <a:gd name="T4" fmla="*/ 0 w 30"/>
                  <a:gd name="T5" fmla="*/ 13 h 24"/>
                  <a:gd name="T6" fmla="*/ 6 w 30"/>
                  <a:gd name="T7" fmla="*/ 23 h 24"/>
                  <a:gd name="T8" fmla="*/ 14 w 30"/>
                  <a:gd name="T9" fmla="*/ 24 h 24"/>
                  <a:gd name="T10" fmla="*/ 19 w 30"/>
                  <a:gd name="T11" fmla="*/ 23 h 24"/>
                  <a:gd name="T12" fmla="*/ 30 w 30"/>
                  <a:gd name="T13" fmla="*/ 18 h 24"/>
                  <a:gd name="T14" fmla="*/ 30 w 30"/>
                  <a:gd name="T15" fmla="*/ 5 h 24"/>
                  <a:gd name="T16" fmla="*/ 17 w 3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4">
                    <a:moveTo>
                      <a:pt x="17" y="0"/>
                    </a:moveTo>
                    <a:cubicBezTo>
                      <a:pt x="14" y="0"/>
                      <a:pt x="11" y="1"/>
                      <a:pt x="8" y="3"/>
                    </a:cubicBezTo>
                    <a:cubicBezTo>
                      <a:pt x="4" y="5"/>
                      <a:pt x="1" y="9"/>
                      <a:pt x="0" y="13"/>
                    </a:cubicBezTo>
                    <a:cubicBezTo>
                      <a:pt x="2" y="15"/>
                      <a:pt x="4" y="19"/>
                      <a:pt x="6" y="23"/>
                    </a:cubicBezTo>
                    <a:cubicBezTo>
                      <a:pt x="8" y="23"/>
                      <a:pt x="11" y="24"/>
                      <a:pt x="14" y="24"/>
                    </a:cubicBezTo>
                    <a:cubicBezTo>
                      <a:pt x="15" y="24"/>
                      <a:pt x="17" y="24"/>
                      <a:pt x="19" y="23"/>
                    </a:cubicBezTo>
                    <a:cubicBezTo>
                      <a:pt x="23" y="22"/>
                      <a:pt x="27" y="21"/>
                      <a:pt x="30" y="18"/>
                    </a:cubicBezTo>
                    <a:cubicBezTo>
                      <a:pt x="30" y="14"/>
                      <a:pt x="30" y="10"/>
                      <a:pt x="30" y="5"/>
                    </a:cubicBezTo>
                    <a:cubicBezTo>
                      <a:pt x="26" y="2"/>
                      <a:pt x="22" y="0"/>
                      <a:pt x="17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792"/>
              <p:cNvSpPr>
                <a:spLocks/>
              </p:cNvSpPr>
              <p:nvPr/>
            </p:nvSpPr>
            <p:spPr bwMode="auto">
              <a:xfrm>
                <a:off x="3335" y="1949"/>
                <a:ext cx="17" cy="28"/>
              </a:xfrm>
              <a:custGeom>
                <a:avLst/>
                <a:gdLst>
                  <a:gd name="T0" fmla="*/ 0 w 10"/>
                  <a:gd name="T1" fmla="*/ 0 h 16"/>
                  <a:gd name="T2" fmla="*/ 3 w 10"/>
                  <a:gd name="T3" fmla="*/ 9 h 16"/>
                  <a:gd name="T4" fmla="*/ 9 w 10"/>
                  <a:gd name="T5" fmla="*/ 16 h 16"/>
                  <a:gd name="T6" fmla="*/ 8 w 10"/>
                  <a:gd name="T7" fmla="*/ 4 h 16"/>
                  <a:gd name="T8" fmla="*/ 8 w 10"/>
                  <a:gd name="T9" fmla="*/ 4 h 16"/>
                  <a:gd name="T10" fmla="*/ 0 w 10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3"/>
                      <a:pt x="1" y="6"/>
                      <a:pt x="3" y="9"/>
                    </a:cubicBezTo>
                    <a:cubicBezTo>
                      <a:pt x="4" y="12"/>
                      <a:pt x="7" y="14"/>
                      <a:pt x="9" y="16"/>
                    </a:cubicBezTo>
                    <a:cubicBezTo>
                      <a:pt x="10" y="12"/>
                      <a:pt x="9" y="8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5" y="3"/>
                      <a:pt x="3" y="1"/>
                      <a:pt x="0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93"/>
              <p:cNvSpPr>
                <a:spLocks/>
              </p:cNvSpPr>
              <p:nvPr/>
            </p:nvSpPr>
            <p:spPr bwMode="auto">
              <a:xfrm>
                <a:off x="3335" y="1939"/>
                <a:ext cx="13" cy="17"/>
              </a:xfrm>
              <a:custGeom>
                <a:avLst/>
                <a:gdLst>
                  <a:gd name="T0" fmla="*/ 2 w 8"/>
                  <a:gd name="T1" fmla="*/ 0 h 10"/>
                  <a:gd name="T2" fmla="*/ 0 w 8"/>
                  <a:gd name="T3" fmla="*/ 6 h 10"/>
                  <a:gd name="T4" fmla="*/ 8 w 8"/>
                  <a:gd name="T5" fmla="*/ 10 h 10"/>
                  <a:gd name="T6" fmla="*/ 2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3" y="7"/>
                      <a:pt x="5" y="9"/>
                      <a:pt x="8" y="10"/>
                    </a:cubicBezTo>
                    <a:cubicBezTo>
                      <a:pt x="6" y="6"/>
                      <a:pt x="4" y="2"/>
                      <a:pt x="2" y="0"/>
                    </a:cubicBezTo>
                  </a:path>
                </a:pathLst>
              </a:custGeom>
              <a:solidFill>
                <a:srgbClr val="28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794"/>
              <p:cNvSpPr>
                <a:spLocks/>
              </p:cNvSpPr>
              <p:nvPr/>
            </p:nvSpPr>
            <p:spPr bwMode="auto">
              <a:xfrm>
                <a:off x="3206" y="2229"/>
                <a:ext cx="65" cy="89"/>
              </a:xfrm>
              <a:custGeom>
                <a:avLst/>
                <a:gdLst>
                  <a:gd name="T0" fmla="*/ 25 w 38"/>
                  <a:gd name="T1" fmla="*/ 0 h 52"/>
                  <a:gd name="T2" fmla="*/ 15 w 38"/>
                  <a:gd name="T3" fmla="*/ 2 h 52"/>
                  <a:gd name="T4" fmla="*/ 0 w 38"/>
                  <a:gd name="T5" fmla="*/ 25 h 52"/>
                  <a:gd name="T6" fmla="*/ 2 w 38"/>
                  <a:gd name="T7" fmla="*/ 25 h 52"/>
                  <a:gd name="T8" fmla="*/ 14 w 38"/>
                  <a:gd name="T9" fmla="*/ 32 h 52"/>
                  <a:gd name="T10" fmla="*/ 11 w 38"/>
                  <a:gd name="T11" fmla="*/ 47 h 52"/>
                  <a:gd name="T12" fmla="*/ 25 w 38"/>
                  <a:gd name="T13" fmla="*/ 52 h 52"/>
                  <a:gd name="T14" fmla="*/ 35 w 38"/>
                  <a:gd name="T15" fmla="*/ 50 h 52"/>
                  <a:gd name="T16" fmla="*/ 38 w 38"/>
                  <a:gd name="T17" fmla="*/ 48 h 52"/>
                  <a:gd name="T18" fmla="*/ 26 w 38"/>
                  <a:gd name="T19" fmla="*/ 30 h 52"/>
                  <a:gd name="T20" fmla="*/ 37 w 38"/>
                  <a:gd name="T21" fmla="*/ 3 h 52"/>
                  <a:gd name="T22" fmla="*/ 25 w 38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52">
                    <a:moveTo>
                      <a:pt x="25" y="0"/>
                    </a:moveTo>
                    <a:cubicBezTo>
                      <a:pt x="22" y="0"/>
                      <a:pt x="19" y="1"/>
                      <a:pt x="15" y="2"/>
                    </a:cubicBezTo>
                    <a:cubicBezTo>
                      <a:pt x="6" y="6"/>
                      <a:pt x="0" y="15"/>
                      <a:pt x="0" y="25"/>
                    </a:cubicBezTo>
                    <a:cubicBezTo>
                      <a:pt x="0" y="25"/>
                      <a:pt x="1" y="25"/>
                      <a:pt x="2" y="25"/>
                    </a:cubicBezTo>
                    <a:cubicBezTo>
                      <a:pt x="7" y="25"/>
                      <a:pt x="11" y="27"/>
                      <a:pt x="14" y="32"/>
                    </a:cubicBezTo>
                    <a:cubicBezTo>
                      <a:pt x="17" y="37"/>
                      <a:pt x="15" y="43"/>
                      <a:pt x="11" y="47"/>
                    </a:cubicBezTo>
                    <a:cubicBezTo>
                      <a:pt x="16" y="50"/>
                      <a:pt x="20" y="52"/>
                      <a:pt x="25" y="52"/>
                    </a:cubicBezTo>
                    <a:cubicBezTo>
                      <a:pt x="29" y="52"/>
                      <a:pt x="32" y="51"/>
                      <a:pt x="35" y="50"/>
                    </a:cubicBezTo>
                    <a:cubicBezTo>
                      <a:pt x="36" y="49"/>
                      <a:pt x="37" y="49"/>
                      <a:pt x="38" y="48"/>
                    </a:cubicBezTo>
                    <a:cubicBezTo>
                      <a:pt x="32" y="44"/>
                      <a:pt x="27" y="38"/>
                      <a:pt x="26" y="30"/>
                    </a:cubicBezTo>
                    <a:cubicBezTo>
                      <a:pt x="23" y="20"/>
                      <a:pt x="28" y="9"/>
                      <a:pt x="37" y="3"/>
                    </a:cubicBezTo>
                    <a:cubicBezTo>
                      <a:pt x="33" y="1"/>
                      <a:pt x="29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95"/>
              <p:cNvSpPr>
                <a:spLocks/>
              </p:cNvSpPr>
              <p:nvPr/>
            </p:nvSpPr>
            <p:spPr bwMode="auto">
              <a:xfrm>
                <a:off x="3246" y="2234"/>
                <a:ext cx="53" cy="77"/>
              </a:xfrm>
              <a:custGeom>
                <a:avLst/>
                <a:gdLst>
                  <a:gd name="T0" fmla="*/ 14 w 31"/>
                  <a:gd name="T1" fmla="*/ 0 h 45"/>
                  <a:gd name="T2" fmla="*/ 3 w 31"/>
                  <a:gd name="T3" fmla="*/ 27 h 45"/>
                  <a:gd name="T4" fmla="*/ 15 w 31"/>
                  <a:gd name="T5" fmla="*/ 45 h 45"/>
                  <a:gd name="T6" fmla="*/ 26 w 31"/>
                  <a:gd name="T7" fmla="*/ 13 h 45"/>
                  <a:gd name="T8" fmla="*/ 14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14" y="0"/>
                    </a:moveTo>
                    <a:cubicBezTo>
                      <a:pt x="5" y="6"/>
                      <a:pt x="0" y="17"/>
                      <a:pt x="3" y="27"/>
                    </a:cubicBezTo>
                    <a:cubicBezTo>
                      <a:pt x="4" y="35"/>
                      <a:pt x="9" y="41"/>
                      <a:pt x="15" y="45"/>
                    </a:cubicBezTo>
                    <a:cubicBezTo>
                      <a:pt x="26" y="39"/>
                      <a:pt x="31" y="25"/>
                      <a:pt x="26" y="13"/>
                    </a:cubicBezTo>
                    <a:cubicBezTo>
                      <a:pt x="23" y="7"/>
                      <a:pt x="19" y="2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796"/>
              <p:cNvSpPr>
                <a:spLocks/>
              </p:cNvSpPr>
              <p:nvPr/>
            </p:nvSpPr>
            <p:spPr bwMode="auto">
              <a:xfrm>
                <a:off x="3206" y="2272"/>
                <a:ext cx="29" cy="37"/>
              </a:xfrm>
              <a:custGeom>
                <a:avLst/>
                <a:gdLst>
                  <a:gd name="T0" fmla="*/ 2 w 17"/>
                  <a:gd name="T1" fmla="*/ 0 h 22"/>
                  <a:gd name="T2" fmla="*/ 0 w 17"/>
                  <a:gd name="T3" fmla="*/ 0 h 22"/>
                  <a:gd name="T4" fmla="*/ 2 w 17"/>
                  <a:gd name="T5" fmla="*/ 11 h 22"/>
                  <a:gd name="T6" fmla="*/ 11 w 17"/>
                  <a:gd name="T7" fmla="*/ 22 h 22"/>
                  <a:gd name="T8" fmla="*/ 14 w 17"/>
                  <a:gd name="T9" fmla="*/ 7 h 22"/>
                  <a:gd name="T10" fmla="*/ 2 w 1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7"/>
                      <a:pt x="2" y="11"/>
                    </a:cubicBezTo>
                    <a:cubicBezTo>
                      <a:pt x="4" y="16"/>
                      <a:pt x="7" y="20"/>
                      <a:pt x="11" y="22"/>
                    </a:cubicBezTo>
                    <a:cubicBezTo>
                      <a:pt x="15" y="18"/>
                      <a:pt x="17" y="12"/>
                      <a:pt x="14" y="7"/>
                    </a:cubicBezTo>
                    <a:cubicBezTo>
                      <a:pt x="11" y="2"/>
                      <a:pt x="7" y="0"/>
                      <a:pt x="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797"/>
              <p:cNvSpPr>
                <a:spLocks/>
              </p:cNvSpPr>
              <p:nvPr/>
            </p:nvSpPr>
            <p:spPr bwMode="auto">
              <a:xfrm>
                <a:off x="3189" y="2414"/>
                <a:ext cx="22" cy="39"/>
              </a:xfrm>
              <a:custGeom>
                <a:avLst/>
                <a:gdLst>
                  <a:gd name="T0" fmla="*/ 2 w 13"/>
                  <a:gd name="T1" fmla="*/ 0 h 23"/>
                  <a:gd name="T2" fmla="*/ 0 w 13"/>
                  <a:gd name="T3" fmla="*/ 10 h 23"/>
                  <a:gd name="T4" fmla="*/ 8 w 13"/>
                  <a:gd name="T5" fmla="*/ 20 h 23"/>
                  <a:gd name="T6" fmla="*/ 9 w 13"/>
                  <a:gd name="T7" fmla="*/ 23 h 23"/>
                  <a:gd name="T8" fmla="*/ 10 w 13"/>
                  <a:gd name="T9" fmla="*/ 8 h 23"/>
                  <a:gd name="T10" fmla="*/ 2 w 13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3">
                    <a:moveTo>
                      <a:pt x="2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3" y="13"/>
                      <a:pt x="6" y="16"/>
                      <a:pt x="8" y="20"/>
                    </a:cubicBezTo>
                    <a:cubicBezTo>
                      <a:pt x="9" y="21"/>
                      <a:pt x="9" y="22"/>
                      <a:pt x="9" y="23"/>
                    </a:cubicBezTo>
                    <a:cubicBezTo>
                      <a:pt x="12" y="18"/>
                      <a:pt x="13" y="13"/>
                      <a:pt x="10" y="8"/>
                    </a:cubicBezTo>
                    <a:cubicBezTo>
                      <a:pt x="9" y="5"/>
                      <a:pt x="6" y="2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798"/>
              <p:cNvSpPr>
                <a:spLocks/>
              </p:cNvSpPr>
              <p:nvPr/>
            </p:nvSpPr>
            <p:spPr bwMode="auto">
              <a:xfrm>
                <a:off x="3165" y="2412"/>
                <a:ext cx="28" cy="19"/>
              </a:xfrm>
              <a:custGeom>
                <a:avLst/>
                <a:gdLst>
                  <a:gd name="T0" fmla="*/ 10 w 16"/>
                  <a:gd name="T1" fmla="*/ 0 h 11"/>
                  <a:gd name="T2" fmla="*/ 4 w 16"/>
                  <a:gd name="T3" fmla="*/ 1 h 11"/>
                  <a:gd name="T4" fmla="*/ 0 w 16"/>
                  <a:gd name="T5" fmla="*/ 4 h 11"/>
                  <a:gd name="T6" fmla="*/ 14 w 16"/>
                  <a:gd name="T7" fmla="*/ 11 h 11"/>
                  <a:gd name="T8" fmla="*/ 16 w 16"/>
                  <a:gd name="T9" fmla="*/ 1 h 11"/>
                  <a:gd name="T10" fmla="*/ 10 w 1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5"/>
                      <a:pt x="10" y="7"/>
                      <a:pt x="14" y="11"/>
                    </a:cubicBezTo>
                    <a:cubicBezTo>
                      <a:pt x="15" y="8"/>
                      <a:pt x="16" y="4"/>
                      <a:pt x="16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799"/>
              <p:cNvSpPr>
                <a:spLocks/>
              </p:cNvSpPr>
              <p:nvPr/>
            </p:nvSpPr>
            <p:spPr bwMode="auto">
              <a:xfrm>
                <a:off x="3174" y="2431"/>
                <a:ext cx="31" cy="34"/>
              </a:xfrm>
              <a:custGeom>
                <a:avLst/>
                <a:gdLst>
                  <a:gd name="T0" fmla="*/ 9 w 18"/>
                  <a:gd name="T1" fmla="*/ 0 h 20"/>
                  <a:gd name="T2" fmla="*/ 0 w 18"/>
                  <a:gd name="T3" fmla="*/ 19 h 20"/>
                  <a:gd name="T4" fmla="*/ 5 w 18"/>
                  <a:gd name="T5" fmla="*/ 20 h 20"/>
                  <a:gd name="T6" fmla="*/ 11 w 18"/>
                  <a:gd name="T7" fmla="*/ 19 h 20"/>
                  <a:gd name="T8" fmla="*/ 18 w 18"/>
                  <a:gd name="T9" fmla="*/ 13 h 20"/>
                  <a:gd name="T10" fmla="*/ 17 w 18"/>
                  <a:gd name="T11" fmla="*/ 10 h 20"/>
                  <a:gd name="T12" fmla="*/ 9 w 18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9" y="0"/>
                    </a:moveTo>
                    <a:cubicBezTo>
                      <a:pt x="7" y="7"/>
                      <a:pt x="4" y="13"/>
                      <a:pt x="0" y="19"/>
                    </a:cubicBezTo>
                    <a:cubicBezTo>
                      <a:pt x="2" y="20"/>
                      <a:pt x="4" y="20"/>
                      <a:pt x="5" y="20"/>
                    </a:cubicBezTo>
                    <a:cubicBezTo>
                      <a:pt x="7" y="20"/>
                      <a:pt x="9" y="20"/>
                      <a:pt x="11" y="19"/>
                    </a:cubicBezTo>
                    <a:cubicBezTo>
                      <a:pt x="14" y="17"/>
                      <a:pt x="17" y="15"/>
                      <a:pt x="18" y="13"/>
                    </a:cubicBezTo>
                    <a:cubicBezTo>
                      <a:pt x="18" y="12"/>
                      <a:pt x="18" y="11"/>
                      <a:pt x="17" y="10"/>
                    </a:cubicBezTo>
                    <a:cubicBezTo>
                      <a:pt x="15" y="6"/>
                      <a:pt x="12" y="3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00"/>
              <p:cNvSpPr>
                <a:spLocks/>
              </p:cNvSpPr>
              <p:nvPr/>
            </p:nvSpPr>
            <p:spPr bwMode="auto">
              <a:xfrm>
                <a:off x="3153" y="2419"/>
                <a:ext cx="36" cy="45"/>
              </a:xfrm>
              <a:custGeom>
                <a:avLst/>
                <a:gdLst>
                  <a:gd name="T0" fmla="*/ 7 w 21"/>
                  <a:gd name="T1" fmla="*/ 0 h 26"/>
                  <a:gd name="T2" fmla="*/ 3 w 21"/>
                  <a:gd name="T3" fmla="*/ 18 h 26"/>
                  <a:gd name="T4" fmla="*/ 12 w 21"/>
                  <a:gd name="T5" fmla="*/ 26 h 26"/>
                  <a:gd name="T6" fmla="*/ 21 w 21"/>
                  <a:gd name="T7" fmla="*/ 7 h 26"/>
                  <a:gd name="T8" fmla="*/ 7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7" y="0"/>
                    </a:moveTo>
                    <a:cubicBezTo>
                      <a:pt x="2" y="4"/>
                      <a:pt x="0" y="11"/>
                      <a:pt x="3" y="18"/>
                    </a:cubicBezTo>
                    <a:cubicBezTo>
                      <a:pt x="5" y="22"/>
                      <a:pt x="8" y="25"/>
                      <a:pt x="12" y="26"/>
                    </a:cubicBezTo>
                    <a:cubicBezTo>
                      <a:pt x="16" y="20"/>
                      <a:pt x="19" y="14"/>
                      <a:pt x="21" y="7"/>
                    </a:cubicBezTo>
                    <a:cubicBezTo>
                      <a:pt x="17" y="3"/>
                      <a:pt x="12" y="1"/>
                      <a:pt x="7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01"/>
              <p:cNvSpPr>
                <a:spLocks/>
              </p:cNvSpPr>
              <p:nvPr/>
            </p:nvSpPr>
            <p:spPr bwMode="auto">
              <a:xfrm>
                <a:off x="2972" y="2258"/>
                <a:ext cx="133" cy="118"/>
              </a:xfrm>
              <a:custGeom>
                <a:avLst/>
                <a:gdLst>
                  <a:gd name="T0" fmla="*/ 38 w 78"/>
                  <a:gd name="T1" fmla="*/ 0 h 69"/>
                  <a:gd name="T2" fmla="*/ 25 w 78"/>
                  <a:gd name="T3" fmla="*/ 3 h 69"/>
                  <a:gd name="T4" fmla="*/ 7 w 78"/>
                  <a:gd name="T5" fmla="*/ 48 h 69"/>
                  <a:gd name="T6" fmla="*/ 39 w 78"/>
                  <a:gd name="T7" fmla="*/ 69 h 69"/>
                  <a:gd name="T8" fmla="*/ 52 w 78"/>
                  <a:gd name="T9" fmla="*/ 66 h 69"/>
                  <a:gd name="T10" fmla="*/ 70 w 78"/>
                  <a:gd name="T11" fmla="*/ 21 h 69"/>
                  <a:gd name="T12" fmla="*/ 70 w 78"/>
                  <a:gd name="T13" fmla="*/ 20 h 69"/>
                  <a:gd name="T14" fmla="*/ 64 w 78"/>
                  <a:gd name="T15" fmla="*/ 24 h 69"/>
                  <a:gd name="T16" fmla="*/ 55 w 78"/>
                  <a:gd name="T17" fmla="*/ 26 h 69"/>
                  <a:gd name="T18" fmla="*/ 39 w 78"/>
                  <a:gd name="T19" fmla="*/ 16 h 69"/>
                  <a:gd name="T20" fmla="*/ 38 w 78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69">
                    <a:moveTo>
                      <a:pt x="38" y="0"/>
                    </a:moveTo>
                    <a:cubicBezTo>
                      <a:pt x="34" y="1"/>
                      <a:pt x="29" y="1"/>
                      <a:pt x="25" y="3"/>
                    </a:cubicBezTo>
                    <a:cubicBezTo>
                      <a:pt x="8" y="11"/>
                      <a:pt x="0" y="31"/>
                      <a:pt x="7" y="48"/>
                    </a:cubicBezTo>
                    <a:cubicBezTo>
                      <a:pt x="13" y="61"/>
                      <a:pt x="25" y="69"/>
                      <a:pt x="39" y="69"/>
                    </a:cubicBezTo>
                    <a:cubicBezTo>
                      <a:pt x="43" y="69"/>
                      <a:pt x="48" y="68"/>
                      <a:pt x="52" y="66"/>
                    </a:cubicBezTo>
                    <a:cubicBezTo>
                      <a:pt x="69" y="59"/>
                      <a:pt x="78" y="39"/>
                      <a:pt x="70" y="21"/>
                    </a:cubicBezTo>
                    <a:cubicBezTo>
                      <a:pt x="70" y="21"/>
                      <a:pt x="70" y="20"/>
                      <a:pt x="70" y="20"/>
                    </a:cubicBezTo>
                    <a:cubicBezTo>
                      <a:pt x="68" y="22"/>
                      <a:pt x="66" y="23"/>
                      <a:pt x="64" y="24"/>
                    </a:cubicBezTo>
                    <a:cubicBezTo>
                      <a:pt x="61" y="26"/>
                      <a:pt x="58" y="26"/>
                      <a:pt x="55" y="26"/>
                    </a:cubicBezTo>
                    <a:cubicBezTo>
                      <a:pt x="49" y="26"/>
                      <a:pt x="42" y="23"/>
                      <a:pt x="39" y="16"/>
                    </a:cubicBezTo>
                    <a:cubicBezTo>
                      <a:pt x="36" y="11"/>
                      <a:pt x="36" y="5"/>
                      <a:pt x="3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02"/>
              <p:cNvSpPr>
                <a:spLocks/>
              </p:cNvSpPr>
              <p:nvPr/>
            </p:nvSpPr>
            <p:spPr bwMode="auto">
              <a:xfrm>
                <a:off x="3033" y="2258"/>
                <a:ext cx="59" cy="44"/>
              </a:xfrm>
              <a:custGeom>
                <a:avLst/>
                <a:gdLst>
                  <a:gd name="T0" fmla="*/ 3 w 34"/>
                  <a:gd name="T1" fmla="*/ 0 h 26"/>
                  <a:gd name="T2" fmla="*/ 2 w 34"/>
                  <a:gd name="T3" fmla="*/ 0 h 26"/>
                  <a:gd name="T4" fmla="*/ 3 w 34"/>
                  <a:gd name="T5" fmla="*/ 16 h 26"/>
                  <a:gd name="T6" fmla="*/ 19 w 34"/>
                  <a:gd name="T7" fmla="*/ 26 h 26"/>
                  <a:gd name="T8" fmla="*/ 28 w 34"/>
                  <a:gd name="T9" fmla="*/ 24 h 26"/>
                  <a:gd name="T10" fmla="*/ 34 w 34"/>
                  <a:gd name="T11" fmla="*/ 20 h 26"/>
                  <a:gd name="T12" fmla="*/ 3 w 34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6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11"/>
                      <a:pt x="3" y="16"/>
                    </a:cubicBezTo>
                    <a:cubicBezTo>
                      <a:pt x="6" y="23"/>
                      <a:pt x="13" y="26"/>
                      <a:pt x="19" y="26"/>
                    </a:cubicBezTo>
                    <a:cubicBezTo>
                      <a:pt x="22" y="26"/>
                      <a:pt x="25" y="26"/>
                      <a:pt x="28" y="24"/>
                    </a:cubicBezTo>
                    <a:cubicBezTo>
                      <a:pt x="30" y="23"/>
                      <a:pt x="32" y="22"/>
                      <a:pt x="34" y="20"/>
                    </a:cubicBezTo>
                    <a:cubicBezTo>
                      <a:pt x="28" y="8"/>
                      <a:pt x="15" y="0"/>
                      <a:pt x="3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03"/>
              <p:cNvSpPr>
                <a:spLocks/>
              </p:cNvSpPr>
              <p:nvPr/>
            </p:nvSpPr>
            <p:spPr bwMode="auto">
              <a:xfrm>
                <a:off x="2790" y="2354"/>
                <a:ext cx="74" cy="63"/>
              </a:xfrm>
              <a:custGeom>
                <a:avLst/>
                <a:gdLst>
                  <a:gd name="T0" fmla="*/ 22 w 43"/>
                  <a:gd name="T1" fmla="*/ 0 h 37"/>
                  <a:gd name="T2" fmla="*/ 14 w 43"/>
                  <a:gd name="T3" fmla="*/ 1 h 37"/>
                  <a:gd name="T4" fmla="*/ 4 w 43"/>
                  <a:gd name="T5" fmla="*/ 26 h 37"/>
                  <a:gd name="T6" fmla="*/ 22 w 43"/>
                  <a:gd name="T7" fmla="*/ 37 h 37"/>
                  <a:gd name="T8" fmla="*/ 29 w 43"/>
                  <a:gd name="T9" fmla="*/ 36 h 37"/>
                  <a:gd name="T10" fmla="*/ 39 w 43"/>
                  <a:gd name="T11" fmla="*/ 11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9" y="0"/>
                      <a:pt x="17" y="0"/>
                      <a:pt x="14" y="1"/>
                    </a:cubicBezTo>
                    <a:cubicBezTo>
                      <a:pt x="5" y="6"/>
                      <a:pt x="0" y="17"/>
                      <a:pt x="4" y="26"/>
                    </a:cubicBezTo>
                    <a:cubicBezTo>
                      <a:pt x="8" y="33"/>
                      <a:pt x="14" y="37"/>
                      <a:pt x="22" y="37"/>
                    </a:cubicBezTo>
                    <a:cubicBezTo>
                      <a:pt x="24" y="37"/>
                      <a:pt x="27" y="37"/>
                      <a:pt x="29" y="36"/>
                    </a:cubicBezTo>
                    <a:cubicBezTo>
                      <a:pt x="39" y="32"/>
                      <a:pt x="43" y="21"/>
                      <a:pt x="39" y="11"/>
                    </a:cubicBezTo>
                    <a:cubicBezTo>
                      <a:pt x="36" y="4"/>
                      <a:pt x="29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804"/>
              <p:cNvSpPr>
                <a:spLocks/>
              </p:cNvSpPr>
              <p:nvPr/>
            </p:nvSpPr>
            <p:spPr bwMode="auto">
              <a:xfrm>
                <a:off x="2982" y="2093"/>
                <a:ext cx="92" cy="91"/>
              </a:xfrm>
              <a:custGeom>
                <a:avLst/>
                <a:gdLst>
                  <a:gd name="T0" fmla="*/ 27 w 54"/>
                  <a:gd name="T1" fmla="*/ 0 h 53"/>
                  <a:gd name="T2" fmla="*/ 22 w 54"/>
                  <a:gd name="T3" fmla="*/ 0 h 53"/>
                  <a:gd name="T4" fmla="*/ 23 w 54"/>
                  <a:gd name="T5" fmla="*/ 2 h 53"/>
                  <a:gd name="T6" fmla="*/ 14 w 54"/>
                  <a:gd name="T7" fmla="*/ 22 h 53"/>
                  <a:gd name="T8" fmla="*/ 8 w 54"/>
                  <a:gd name="T9" fmla="*/ 23 h 53"/>
                  <a:gd name="T10" fmla="*/ 1 w 54"/>
                  <a:gd name="T11" fmla="*/ 21 h 53"/>
                  <a:gd name="T12" fmla="*/ 2 w 54"/>
                  <a:gd name="T13" fmla="*/ 37 h 53"/>
                  <a:gd name="T14" fmla="*/ 27 w 54"/>
                  <a:gd name="T15" fmla="*/ 53 h 53"/>
                  <a:gd name="T16" fmla="*/ 37 w 54"/>
                  <a:gd name="T17" fmla="*/ 51 h 53"/>
                  <a:gd name="T18" fmla="*/ 40 w 54"/>
                  <a:gd name="T19" fmla="*/ 50 h 53"/>
                  <a:gd name="T20" fmla="*/ 46 w 54"/>
                  <a:gd name="T21" fmla="*/ 35 h 53"/>
                  <a:gd name="T22" fmla="*/ 53 w 54"/>
                  <a:gd name="T23" fmla="*/ 31 h 53"/>
                  <a:gd name="T24" fmla="*/ 51 w 54"/>
                  <a:gd name="T25" fmla="*/ 16 h 53"/>
                  <a:gd name="T26" fmla="*/ 27 w 5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25" y="0"/>
                      <a:pt x="24" y="0"/>
                      <a:pt x="22" y="0"/>
                    </a:cubicBezTo>
                    <a:cubicBezTo>
                      <a:pt x="23" y="1"/>
                      <a:pt x="23" y="2"/>
                      <a:pt x="23" y="2"/>
                    </a:cubicBezTo>
                    <a:cubicBezTo>
                      <a:pt x="26" y="10"/>
                      <a:pt x="22" y="19"/>
                      <a:pt x="14" y="22"/>
                    </a:cubicBezTo>
                    <a:cubicBezTo>
                      <a:pt x="12" y="23"/>
                      <a:pt x="10" y="23"/>
                      <a:pt x="8" y="23"/>
                    </a:cubicBezTo>
                    <a:cubicBezTo>
                      <a:pt x="6" y="23"/>
                      <a:pt x="3" y="22"/>
                      <a:pt x="1" y="21"/>
                    </a:cubicBezTo>
                    <a:cubicBezTo>
                      <a:pt x="0" y="26"/>
                      <a:pt x="0" y="32"/>
                      <a:pt x="2" y="37"/>
                    </a:cubicBezTo>
                    <a:cubicBezTo>
                      <a:pt x="7" y="47"/>
                      <a:pt x="17" y="53"/>
                      <a:pt x="27" y="53"/>
                    </a:cubicBezTo>
                    <a:cubicBezTo>
                      <a:pt x="30" y="53"/>
                      <a:pt x="34" y="52"/>
                      <a:pt x="37" y="51"/>
                    </a:cubicBezTo>
                    <a:cubicBezTo>
                      <a:pt x="38" y="50"/>
                      <a:pt x="39" y="50"/>
                      <a:pt x="40" y="50"/>
                    </a:cubicBezTo>
                    <a:cubicBezTo>
                      <a:pt x="40" y="44"/>
                      <a:pt x="42" y="39"/>
                      <a:pt x="46" y="35"/>
                    </a:cubicBezTo>
                    <a:cubicBezTo>
                      <a:pt x="48" y="33"/>
                      <a:pt x="50" y="32"/>
                      <a:pt x="53" y="31"/>
                    </a:cubicBezTo>
                    <a:cubicBezTo>
                      <a:pt x="54" y="26"/>
                      <a:pt x="53" y="21"/>
                      <a:pt x="51" y="16"/>
                    </a:cubicBezTo>
                    <a:cubicBezTo>
                      <a:pt x="47" y="6"/>
                      <a:pt x="37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805"/>
              <p:cNvSpPr>
                <a:spLocks/>
              </p:cNvSpPr>
              <p:nvPr/>
            </p:nvSpPr>
            <p:spPr bwMode="auto">
              <a:xfrm>
                <a:off x="3050" y="2146"/>
                <a:ext cx="23" cy="33"/>
              </a:xfrm>
              <a:custGeom>
                <a:avLst/>
                <a:gdLst>
                  <a:gd name="T0" fmla="*/ 13 w 13"/>
                  <a:gd name="T1" fmla="*/ 0 h 19"/>
                  <a:gd name="T2" fmla="*/ 6 w 13"/>
                  <a:gd name="T3" fmla="*/ 4 h 19"/>
                  <a:gd name="T4" fmla="*/ 0 w 13"/>
                  <a:gd name="T5" fmla="*/ 19 h 19"/>
                  <a:gd name="T6" fmla="*/ 13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13" y="0"/>
                    </a:moveTo>
                    <a:cubicBezTo>
                      <a:pt x="10" y="1"/>
                      <a:pt x="8" y="2"/>
                      <a:pt x="6" y="4"/>
                    </a:cubicBezTo>
                    <a:cubicBezTo>
                      <a:pt x="2" y="8"/>
                      <a:pt x="0" y="13"/>
                      <a:pt x="0" y="19"/>
                    </a:cubicBezTo>
                    <a:cubicBezTo>
                      <a:pt x="7" y="15"/>
                      <a:pt x="12" y="7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806"/>
              <p:cNvSpPr>
                <a:spLocks/>
              </p:cNvSpPr>
              <p:nvPr/>
            </p:nvSpPr>
            <p:spPr bwMode="auto">
              <a:xfrm>
                <a:off x="2984" y="2093"/>
                <a:ext cx="42" cy="40"/>
              </a:xfrm>
              <a:custGeom>
                <a:avLst/>
                <a:gdLst>
                  <a:gd name="T0" fmla="*/ 21 w 25"/>
                  <a:gd name="T1" fmla="*/ 0 h 23"/>
                  <a:gd name="T2" fmla="*/ 15 w 25"/>
                  <a:gd name="T3" fmla="*/ 2 h 23"/>
                  <a:gd name="T4" fmla="*/ 0 w 25"/>
                  <a:gd name="T5" fmla="*/ 21 h 23"/>
                  <a:gd name="T6" fmla="*/ 7 w 25"/>
                  <a:gd name="T7" fmla="*/ 23 h 23"/>
                  <a:gd name="T8" fmla="*/ 13 w 25"/>
                  <a:gd name="T9" fmla="*/ 22 h 23"/>
                  <a:gd name="T10" fmla="*/ 22 w 25"/>
                  <a:gd name="T11" fmla="*/ 2 h 23"/>
                  <a:gd name="T12" fmla="*/ 21 w 25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23">
                    <a:moveTo>
                      <a:pt x="21" y="0"/>
                    </a:moveTo>
                    <a:cubicBezTo>
                      <a:pt x="19" y="1"/>
                      <a:pt x="17" y="1"/>
                      <a:pt x="15" y="2"/>
                    </a:cubicBezTo>
                    <a:cubicBezTo>
                      <a:pt x="7" y="6"/>
                      <a:pt x="2" y="13"/>
                      <a:pt x="0" y="21"/>
                    </a:cubicBezTo>
                    <a:cubicBezTo>
                      <a:pt x="2" y="22"/>
                      <a:pt x="5" y="23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21" y="19"/>
                      <a:pt x="25" y="10"/>
                      <a:pt x="22" y="2"/>
                    </a:cubicBezTo>
                    <a:cubicBezTo>
                      <a:pt x="22" y="2"/>
                      <a:pt x="22" y="1"/>
                      <a:pt x="21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807"/>
              <p:cNvSpPr>
                <a:spLocks/>
              </p:cNvSpPr>
              <p:nvPr/>
            </p:nvSpPr>
            <p:spPr bwMode="auto">
              <a:xfrm>
                <a:off x="2992" y="2519"/>
                <a:ext cx="86" cy="36"/>
              </a:xfrm>
              <a:custGeom>
                <a:avLst/>
                <a:gdLst>
                  <a:gd name="T0" fmla="*/ 3 w 50"/>
                  <a:gd name="T1" fmla="*/ 0 h 21"/>
                  <a:gd name="T2" fmla="*/ 0 w 50"/>
                  <a:gd name="T3" fmla="*/ 3 h 21"/>
                  <a:gd name="T4" fmla="*/ 1 w 50"/>
                  <a:gd name="T5" fmla="*/ 4 h 21"/>
                  <a:gd name="T6" fmla="*/ 26 w 50"/>
                  <a:gd name="T7" fmla="*/ 21 h 21"/>
                  <a:gd name="T8" fmla="*/ 36 w 50"/>
                  <a:gd name="T9" fmla="*/ 19 h 21"/>
                  <a:gd name="T10" fmla="*/ 50 w 50"/>
                  <a:gd name="T11" fmla="*/ 6 h 21"/>
                  <a:gd name="T12" fmla="*/ 37 w 50"/>
                  <a:gd name="T13" fmla="*/ 7 h 21"/>
                  <a:gd name="T14" fmla="*/ 3 w 50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1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5" y="15"/>
                      <a:pt x="15" y="21"/>
                      <a:pt x="26" y="21"/>
                    </a:cubicBezTo>
                    <a:cubicBezTo>
                      <a:pt x="29" y="21"/>
                      <a:pt x="33" y="20"/>
                      <a:pt x="36" y="19"/>
                    </a:cubicBezTo>
                    <a:cubicBezTo>
                      <a:pt x="42" y="16"/>
                      <a:pt x="47" y="12"/>
                      <a:pt x="50" y="6"/>
                    </a:cubicBezTo>
                    <a:cubicBezTo>
                      <a:pt x="45" y="7"/>
                      <a:pt x="41" y="7"/>
                      <a:pt x="37" y="7"/>
                    </a:cubicBezTo>
                    <a:cubicBezTo>
                      <a:pt x="25" y="7"/>
                      <a:pt x="14" y="5"/>
                      <a:pt x="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808"/>
              <p:cNvSpPr>
                <a:spLocks/>
              </p:cNvSpPr>
              <p:nvPr/>
            </p:nvSpPr>
            <p:spPr bwMode="auto">
              <a:xfrm>
                <a:off x="2997" y="2460"/>
                <a:ext cx="88" cy="71"/>
              </a:xfrm>
              <a:custGeom>
                <a:avLst/>
                <a:gdLst>
                  <a:gd name="T0" fmla="*/ 23 w 51"/>
                  <a:gd name="T1" fmla="*/ 0 h 41"/>
                  <a:gd name="T2" fmla="*/ 12 w 51"/>
                  <a:gd name="T3" fmla="*/ 2 h 41"/>
                  <a:gd name="T4" fmla="*/ 5 w 51"/>
                  <a:gd name="T5" fmla="*/ 7 h 41"/>
                  <a:gd name="T6" fmla="*/ 0 w 51"/>
                  <a:gd name="T7" fmla="*/ 34 h 41"/>
                  <a:gd name="T8" fmla="*/ 34 w 51"/>
                  <a:gd name="T9" fmla="*/ 41 h 41"/>
                  <a:gd name="T10" fmla="*/ 47 w 51"/>
                  <a:gd name="T11" fmla="*/ 40 h 41"/>
                  <a:gd name="T12" fmla="*/ 48 w 51"/>
                  <a:gd name="T13" fmla="*/ 17 h 41"/>
                  <a:gd name="T14" fmla="*/ 23 w 5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41">
                    <a:moveTo>
                      <a:pt x="23" y="0"/>
                    </a:moveTo>
                    <a:cubicBezTo>
                      <a:pt x="19" y="0"/>
                      <a:pt x="15" y="1"/>
                      <a:pt x="12" y="2"/>
                    </a:cubicBezTo>
                    <a:cubicBezTo>
                      <a:pt x="9" y="3"/>
                      <a:pt x="7" y="5"/>
                      <a:pt x="5" y="7"/>
                    </a:cubicBezTo>
                    <a:cubicBezTo>
                      <a:pt x="8" y="16"/>
                      <a:pt x="7" y="27"/>
                      <a:pt x="0" y="34"/>
                    </a:cubicBezTo>
                    <a:cubicBezTo>
                      <a:pt x="11" y="39"/>
                      <a:pt x="22" y="41"/>
                      <a:pt x="34" y="41"/>
                    </a:cubicBezTo>
                    <a:cubicBezTo>
                      <a:pt x="38" y="41"/>
                      <a:pt x="42" y="41"/>
                      <a:pt x="47" y="40"/>
                    </a:cubicBezTo>
                    <a:cubicBezTo>
                      <a:pt x="50" y="33"/>
                      <a:pt x="51" y="25"/>
                      <a:pt x="48" y="17"/>
                    </a:cubicBezTo>
                    <a:cubicBezTo>
                      <a:pt x="43" y="6"/>
                      <a:pt x="33" y="0"/>
                      <a:pt x="2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809"/>
              <p:cNvSpPr>
                <a:spLocks/>
              </p:cNvSpPr>
              <p:nvPr/>
            </p:nvSpPr>
            <p:spPr bwMode="auto">
              <a:xfrm>
                <a:off x="2991" y="2515"/>
                <a:ext cx="6" cy="9"/>
              </a:xfrm>
              <a:custGeom>
                <a:avLst/>
                <a:gdLst>
                  <a:gd name="T0" fmla="*/ 0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0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810"/>
              <p:cNvSpPr>
                <a:spLocks/>
              </p:cNvSpPr>
              <p:nvPr/>
            </p:nvSpPr>
            <p:spPr bwMode="auto">
              <a:xfrm>
                <a:off x="2987" y="2472"/>
                <a:ext cx="24" cy="47"/>
              </a:xfrm>
              <a:custGeom>
                <a:avLst/>
                <a:gdLst>
                  <a:gd name="T0" fmla="*/ 11 w 14"/>
                  <a:gd name="T1" fmla="*/ 0 h 27"/>
                  <a:gd name="T2" fmla="*/ 2 w 14"/>
                  <a:gd name="T3" fmla="*/ 25 h 27"/>
                  <a:gd name="T4" fmla="*/ 6 w 14"/>
                  <a:gd name="T5" fmla="*/ 27 h 27"/>
                  <a:gd name="T6" fmla="*/ 11 w 14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7">
                    <a:moveTo>
                      <a:pt x="11" y="0"/>
                    </a:moveTo>
                    <a:cubicBezTo>
                      <a:pt x="4" y="6"/>
                      <a:pt x="0" y="15"/>
                      <a:pt x="2" y="25"/>
                    </a:cubicBezTo>
                    <a:cubicBezTo>
                      <a:pt x="3" y="25"/>
                      <a:pt x="5" y="26"/>
                      <a:pt x="6" y="27"/>
                    </a:cubicBezTo>
                    <a:cubicBezTo>
                      <a:pt x="13" y="20"/>
                      <a:pt x="14" y="9"/>
                      <a:pt x="11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811"/>
              <p:cNvSpPr>
                <a:spLocks/>
              </p:cNvSpPr>
              <p:nvPr/>
            </p:nvSpPr>
            <p:spPr bwMode="auto">
              <a:xfrm>
                <a:off x="2836" y="2222"/>
                <a:ext cx="50" cy="41"/>
              </a:xfrm>
              <a:custGeom>
                <a:avLst/>
                <a:gdLst>
                  <a:gd name="T0" fmla="*/ 15 w 29"/>
                  <a:gd name="T1" fmla="*/ 0 h 24"/>
                  <a:gd name="T2" fmla="*/ 9 w 29"/>
                  <a:gd name="T3" fmla="*/ 1 h 24"/>
                  <a:gd name="T4" fmla="*/ 2 w 29"/>
                  <a:gd name="T5" fmla="*/ 19 h 24"/>
                  <a:gd name="T6" fmla="*/ 5 w 29"/>
                  <a:gd name="T7" fmla="*/ 23 h 24"/>
                  <a:gd name="T8" fmla="*/ 11 w 29"/>
                  <a:gd name="T9" fmla="*/ 22 h 24"/>
                  <a:gd name="T10" fmla="*/ 22 w 29"/>
                  <a:gd name="T11" fmla="*/ 24 h 24"/>
                  <a:gd name="T12" fmla="*/ 27 w 29"/>
                  <a:gd name="T13" fmla="*/ 8 h 24"/>
                  <a:gd name="T14" fmla="*/ 15 w 29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4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3" y="4"/>
                      <a:pt x="0" y="12"/>
                      <a:pt x="2" y="19"/>
                    </a:cubicBezTo>
                    <a:cubicBezTo>
                      <a:pt x="3" y="20"/>
                      <a:pt x="4" y="21"/>
                      <a:pt x="5" y="23"/>
                    </a:cubicBezTo>
                    <a:cubicBezTo>
                      <a:pt x="7" y="22"/>
                      <a:pt x="9" y="22"/>
                      <a:pt x="11" y="22"/>
                    </a:cubicBezTo>
                    <a:cubicBezTo>
                      <a:pt x="15" y="22"/>
                      <a:pt x="19" y="23"/>
                      <a:pt x="22" y="24"/>
                    </a:cubicBezTo>
                    <a:cubicBezTo>
                      <a:pt x="27" y="21"/>
                      <a:pt x="29" y="14"/>
                      <a:pt x="27" y="8"/>
                    </a:cubicBezTo>
                    <a:cubicBezTo>
                      <a:pt x="25" y="3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812"/>
              <p:cNvSpPr>
                <a:spLocks/>
              </p:cNvSpPr>
              <p:nvPr/>
            </p:nvSpPr>
            <p:spPr bwMode="auto">
              <a:xfrm>
                <a:off x="2845" y="2260"/>
                <a:ext cx="29" cy="8"/>
              </a:xfrm>
              <a:custGeom>
                <a:avLst/>
                <a:gdLst>
                  <a:gd name="T0" fmla="*/ 6 w 17"/>
                  <a:gd name="T1" fmla="*/ 0 h 5"/>
                  <a:gd name="T2" fmla="*/ 0 w 17"/>
                  <a:gd name="T3" fmla="*/ 1 h 5"/>
                  <a:gd name="T4" fmla="*/ 10 w 17"/>
                  <a:gd name="T5" fmla="*/ 5 h 5"/>
                  <a:gd name="T6" fmla="*/ 15 w 17"/>
                  <a:gd name="T7" fmla="*/ 4 h 5"/>
                  <a:gd name="T8" fmla="*/ 17 w 17"/>
                  <a:gd name="T9" fmla="*/ 2 h 5"/>
                  <a:gd name="T10" fmla="*/ 6 w 1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5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1" y="5"/>
                      <a:pt x="13" y="4"/>
                      <a:pt x="15" y="4"/>
                    </a:cubicBezTo>
                    <a:cubicBezTo>
                      <a:pt x="16" y="3"/>
                      <a:pt x="16" y="3"/>
                      <a:pt x="17" y="2"/>
                    </a:cubicBezTo>
                    <a:cubicBezTo>
                      <a:pt x="14" y="1"/>
                      <a:pt x="10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813"/>
              <p:cNvSpPr>
                <a:spLocks/>
              </p:cNvSpPr>
              <p:nvPr/>
            </p:nvSpPr>
            <p:spPr bwMode="auto">
              <a:xfrm>
                <a:off x="2877" y="2491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5 w 16"/>
                  <a:gd name="T3" fmla="*/ 0 h 14"/>
                  <a:gd name="T4" fmla="*/ 2 w 16"/>
                  <a:gd name="T5" fmla="*/ 9 h 14"/>
                  <a:gd name="T6" fmla="*/ 8 w 16"/>
                  <a:gd name="T7" fmla="*/ 14 h 14"/>
                  <a:gd name="T8" fmla="*/ 11 w 16"/>
                  <a:gd name="T9" fmla="*/ 13 h 14"/>
                  <a:gd name="T10" fmla="*/ 15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2" y="2"/>
                      <a:pt x="0" y="6"/>
                      <a:pt x="2" y="9"/>
                    </a:cubicBezTo>
                    <a:cubicBezTo>
                      <a:pt x="3" y="12"/>
                      <a:pt x="6" y="14"/>
                      <a:pt x="8" y="14"/>
                    </a:cubicBezTo>
                    <a:cubicBezTo>
                      <a:pt x="9" y="14"/>
                      <a:pt x="10" y="13"/>
                      <a:pt x="11" y="13"/>
                    </a:cubicBezTo>
                    <a:cubicBezTo>
                      <a:pt x="15" y="12"/>
                      <a:pt x="16" y="7"/>
                      <a:pt x="15" y="4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814"/>
              <p:cNvSpPr>
                <a:spLocks/>
              </p:cNvSpPr>
              <p:nvPr/>
            </p:nvSpPr>
            <p:spPr bwMode="auto">
              <a:xfrm>
                <a:off x="3155" y="2119"/>
                <a:ext cx="65" cy="39"/>
              </a:xfrm>
              <a:custGeom>
                <a:avLst/>
                <a:gdLst>
                  <a:gd name="T0" fmla="*/ 1 w 38"/>
                  <a:gd name="T1" fmla="*/ 0 h 23"/>
                  <a:gd name="T2" fmla="*/ 2 w 38"/>
                  <a:gd name="T3" fmla="*/ 12 h 23"/>
                  <a:gd name="T4" fmla="*/ 2 w 38"/>
                  <a:gd name="T5" fmla="*/ 12 h 23"/>
                  <a:gd name="T6" fmla="*/ 22 w 38"/>
                  <a:gd name="T7" fmla="*/ 23 h 23"/>
                  <a:gd name="T8" fmla="*/ 26 w 38"/>
                  <a:gd name="T9" fmla="*/ 22 h 23"/>
                  <a:gd name="T10" fmla="*/ 38 w 38"/>
                  <a:gd name="T11" fmla="*/ 4 h 23"/>
                  <a:gd name="T12" fmla="*/ 28 w 38"/>
                  <a:gd name="T13" fmla="*/ 4 h 23"/>
                  <a:gd name="T14" fmla="*/ 1 w 38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3">
                    <a:moveTo>
                      <a:pt x="1" y="0"/>
                    </a:moveTo>
                    <a:cubicBezTo>
                      <a:pt x="0" y="4"/>
                      <a:pt x="0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0" y="12"/>
                      <a:pt x="18" y="16"/>
                      <a:pt x="22" y="23"/>
                    </a:cubicBezTo>
                    <a:cubicBezTo>
                      <a:pt x="24" y="23"/>
                      <a:pt x="25" y="22"/>
                      <a:pt x="26" y="22"/>
                    </a:cubicBezTo>
                    <a:cubicBezTo>
                      <a:pt x="34" y="19"/>
                      <a:pt x="38" y="11"/>
                      <a:pt x="38" y="4"/>
                    </a:cubicBezTo>
                    <a:cubicBezTo>
                      <a:pt x="34" y="4"/>
                      <a:pt x="31" y="4"/>
                      <a:pt x="28" y="4"/>
                    </a:cubicBezTo>
                    <a:cubicBezTo>
                      <a:pt x="19" y="4"/>
                      <a:pt x="10" y="3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815"/>
              <p:cNvSpPr>
                <a:spLocks/>
              </p:cNvSpPr>
              <p:nvPr/>
            </p:nvSpPr>
            <p:spPr bwMode="auto">
              <a:xfrm>
                <a:off x="3157" y="2095"/>
                <a:ext cx="63" cy="31"/>
              </a:xfrm>
              <a:custGeom>
                <a:avLst/>
                <a:gdLst>
                  <a:gd name="T0" fmla="*/ 18 w 37"/>
                  <a:gd name="T1" fmla="*/ 0 h 18"/>
                  <a:gd name="T2" fmla="*/ 10 w 37"/>
                  <a:gd name="T3" fmla="*/ 1 h 18"/>
                  <a:gd name="T4" fmla="*/ 0 w 37"/>
                  <a:gd name="T5" fmla="*/ 14 h 18"/>
                  <a:gd name="T6" fmla="*/ 27 w 37"/>
                  <a:gd name="T7" fmla="*/ 18 h 18"/>
                  <a:gd name="T8" fmla="*/ 37 w 37"/>
                  <a:gd name="T9" fmla="*/ 18 h 18"/>
                  <a:gd name="T10" fmla="*/ 35 w 37"/>
                  <a:gd name="T11" fmla="*/ 11 h 18"/>
                  <a:gd name="T12" fmla="*/ 18 w 37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8">
                    <a:moveTo>
                      <a:pt x="18" y="0"/>
                    </a:moveTo>
                    <a:cubicBezTo>
                      <a:pt x="15" y="0"/>
                      <a:pt x="13" y="0"/>
                      <a:pt x="10" y="1"/>
                    </a:cubicBezTo>
                    <a:cubicBezTo>
                      <a:pt x="5" y="4"/>
                      <a:pt x="1" y="9"/>
                      <a:pt x="0" y="14"/>
                    </a:cubicBezTo>
                    <a:cubicBezTo>
                      <a:pt x="9" y="17"/>
                      <a:pt x="18" y="18"/>
                      <a:pt x="27" y="18"/>
                    </a:cubicBezTo>
                    <a:cubicBezTo>
                      <a:pt x="30" y="18"/>
                      <a:pt x="33" y="18"/>
                      <a:pt x="37" y="18"/>
                    </a:cubicBezTo>
                    <a:cubicBezTo>
                      <a:pt x="36" y="15"/>
                      <a:pt x="36" y="13"/>
                      <a:pt x="35" y="11"/>
                    </a:cubicBezTo>
                    <a:cubicBezTo>
                      <a:pt x="32" y="4"/>
                      <a:pt x="25" y="0"/>
                      <a:pt x="18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816"/>
              <p:cNvSpPr>
                <a:spLocks/>
              </p:cNvSpPr>
              <p:nvPr/>
            </p:nvSpPr>
            <p:spPr bwMode="auto">
              <a:xfrm>
                <a:off x="3158" y="2140"/>
                <a:ext cx="35" cy="18"/>
              </a:xfrm>
              <a:custGeom>
                <a:avLst/>
                <a:gdLst>
                  <a:gd name="T0" fmla="*/ 0 w 20"/>
                  <a:gd name="T1" fmla="*/ 0 h 11"/>
                  <a:gd name="T2" fmla="*/ 17 w 20"/>
                  <a:gd name="T3" fmla="*/ 11 h 11"/>
                  <a:gd name="T4" fmla="*/ 20 w 20"/>
                  <a:gd name="T5" fmla="*/ 11 h 11"/>
                  <a:gd name="T6" fmla="*/ 0 w 20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1">
                    <a:moveTo>
                      <a:pt x="0" y="0"/>
                    </a:moveTo>
                    <a:cubicBezTo>
                      <a:pt x="3" y="7"/>
                      <a:pt x="10" y="11"/>
                      <a:pt x="17" y="11"/>
                    </a:cubicBezTo>
                    <a:cubicBezTo>
                      <a:pt x="18" y="11"/>
                      <a:pt x="19" y="11"/>
                      <a:pt x="20" y="11"/>
                    </a:cubicBezTo>
                    <a:cubicBezTo>
                      <a:pt x="16" y="4"/>
                      <a:pt x="8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817"/>
              <p:cNvSpPr>
                <a:spLocks/>
              </p:cNvSpPr>
              <p:nvPr/>
            </p:nvSpPr>
            <p:spPr bwMode="auto">
              <a:xfrm>
                <a:off x="3167" y="2954"/>
                <a:ext cx="60" cy="79"/>
              </a:xfrm>
              <a:custGeom>
                <a:avLst/>
                <a:gdLst>
                  <a:gd name="T0" fmla="*/ 13 w 35"/>
                  <a:gd name="T1" fmla="*/ 0 h 46"/>
                  <a:gd name="T2" fmla="*/ 9 w 35"/>
                  <a:gd name="T3" fmla="*/ 4 h 46"/>
                  <a:gd name="T4" fmla="*/ 12 w 35"/>
                  <a:gd name="T5" fmla="*/ 40 h 46"/>
                  <a:gd name="T6" fmla="*/ 28 w 35"/>
                  <a:gd name="T7" fmla="*/ 46 h 46"/>
                  <a:gd name="T8" fmla="*/ 35 w 35"/>
                  <a:gd name="T9" fmla="*/ 45 h 46"/>
                  <a:gd name="T10" fmla="*/ 31 w 35"/>
                  <a:gd name="T11" fmla="*/ 44 h 46"/>
                  <a:gd name="T12" fmla="*/ 13 w 35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6">
                    <a:moveTo>
                      <a:pt x="13" y="0"/>
                    </a:moveTo>
                    <a:cubicBezTo>
                      <a:pt x="11" y="1"/>
                      <a:pt x="10" y="2"/>
                      <a:pt x="9" y="4"/>
                    </a:cubicBezTo>
                    <a:cubicBezTo>
                      <a:pt x="0" y="15"/>
                      <a:pt x="1" y="31"/>
                      <a:pt x="12" y="40"/>
                    </a:cubicBezTo>
                    <a:cubicBezTo>
                      <a:pt x="17" y="44"/>
                      <a:pt x="22" y="46"/>
                      <a:pt x="28" y="46"/>
                    </a:cubicBezTo>
                    <a:cubicBezTo>
                      <a:pt x="31" y="46"/>
                      <a:pt x="33" y="46"/>
                      <a:pt x="35" y="45"/>
                    </a:cubicBezTo>
                    <a:cubicBezTo>
                      <a:pt x="34" y="45"/>
                      <a:pt x="33" y="45"/>
                      <a:pt x="31" y="44"/>
                    </a:cubicBezTo>
                    <a:cubicBezTo>
                      <a:pt x="14" y="37"/>
                      <a:pt x="6" y="17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818"/>
              <p:cNvSpPr>
                <a:spLocks/>
              </p:cNvSpPr>
              <p:nvPr/>
            </p:nvSpPr>
            <p:spPr bwMode="auto">
              <a:xfrm>
                <a:off x="3177" y="2946"/>
                <a:ext cx="88" cy="86"/>
              </a:xfrm>
              <a:custGeom>
                <a:avLst/>
                <a:gdLst>
                  <a:gd name="T0" fmla="*/ 22 w 51"/>
                  <a:gd name="T1" fmla="*/ 0 h 50"/>
                  <a:gd name="T2" fmla="*/ 7 w 51"/>
                  <a:gd name="T3" fmla="*/ 5 h 50"/>
                  <a:gd name="T4" fmla="*/ 25 w 51"/>
                  <a:gd name="T5" fmla="*/ 49 h 50"/>
                  <a:gd name="T6" fmla="*/ 29 w 51"/>
                  <a:gd name="T7" fmla="*/ 50 h 50"/>
                  <a:gd name="T8" fmla="*/ 42 w 51"/>
                  <a:gd name="T9" fmla="*/ 42 h 50"/>
                  <a:gd name="T10" fmla="*/ 39 w 51"/>
                  <a:gd name="T11" fmla="*/ 6 h 50"/>
                  <a:gd name="T12" fmla="*/ 22 w 51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50">
                    <a:moveTo>
                      <a:pt x="22" y="0"/>
                    </a:moveTo>
                    <a:cubicBezTo>
                      <a:pt x="17" y="0"/>
                      <a:pt x="11" y="1"/>
                      <a:pt x="7" y="5"/>
                    </a:cubicBezTo>
                    <a:cubicBezTo>
                      <a:pt x="0" y="22"/>
                      <a:pt x="8" y="42"/>
                      <a:pt x="25" y="49"/>
                    </a:cubicBezTo>
                    <a:cubicBezTo>
                      <a:pt x="27" y="50"/>
                      <a:pt x="28" y="50"/>
                      <a:pt x="29" y="50"/>
                    </a:cubicBezTo>
                    <a:cubicBezTo>
                      <a:pt x="34" y="49"/>
                      <a:pt x="38" y="46"/>
                      <a:pt x="42" y="42"/>
                    </a:cubicBezTo>
                    <a:cubicBezTo>
                      <a:pt x="51" y="31"/>
                      <a:pt x="50" y="15"/>
                      <a:pt x="39" y="6"/>
                    </a:cubicBezTo>
                    <a:cubicBezTo>
                      <a:pt x="34" y="2"/>
                      <a:pt x="28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819"/>
              <p:cNvSpPr>
                <a:spLocks/>
              </p:cNvSpPr>
              <p:nvPr/>
            </p:nvSpPr>
            <p:spPr bwMode="auto">
              <a:xfrm>
                <a:off x="3011" y="2977"/>
                <a:ext cx="57" cy="53"/>
              </a:xfrm>
              <a:custGeom>
                <a:avLst/>
                <a:gdLst>
                  <a:gd name="T0" fmla="*/ 16 w 33"/>
                  <a:gd name="T1" fmla="*/ 0 h 31"/>
                  <a:gd name="T2" fmla="*/ 4 w 33"/>
                  <a:gd name="T3" fmla="*/ 5 h 31"/>
                  <a:gd name="T4" fmla="*/ 3 w 33"/>
                  <a:gd name="T5" fmla="*/ 7 h 31"/>
                  <a:gd name="T6" fmla="*/ 5 w 33"/>
                  <a:gd name="T7" fmla="*/ 15 h 31"/>
                  <a:gd name="T8" fmla="*/ 0 w 33"/>
                  <a:gd name="T9" fmla="*/ 19 h 31"/>
                  <a:gd name="T10" fmla="*/ 5 w 33"/>
                  <a:gd name="T11" fmla="*/ 27 h 31"/>
                  <a:gd name="T12" fmla="*/ 15 w 33"/>
                  <a:gd name="T13" fmla="*/ 31 h 31"/>
                  <a:gd name="T14" fmla="*/ 27 w 33"/>
                  <a:gd name="T15" fmla="*/ 25 h 31"/>
                  <a:gd name="T16" fmla="*/ 26 w 33"/>
                  <a:gd name="T17" fmla="*/ 3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1" y="0"/>
                      <a:pt x="7" y="2"/>
                      <a:pt x="4" y="5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6" y="8"/>
                      <a:pt x="7" y="12"/>
                      <a:pt x="5" y="15"/>
                    </a:cubicBezTo>
                    <a:cubicBezTo>
                      <a:pt x="5" y="18"/>
                      <a:pt x="3" y="19"/>
                      <a:pt x="0" y="19"/>
                    </a:cubicBezTo>
                    <a:cubicBezTo>
                      <a:pt x="1" y="22"/>
                      <a:pt x="3" y="25"/>
                      <a:pt x="5" y="27"/>
                    </a:cubicBezTo>
                    <a:cubicBezTo>
                      <a:pt x="8" y="30"/>
                      <a:pt x="12" y="31"/>
                      <a:pt x="15" y="31"/>
                    </a:cubicBezTo>
                    <a:cubicBezTo>
                      <a:pt x="20" y="31"/>
                      <a:pt x="24" y="29"/>
                      <a:pt x="27" y="25"/>
                    </a:cubicBezTo>
                    <a:cubicBezTo>
                      <a:pt x="33" y="19"/>
                      <a:pt x="32" y="9"/>
                      <a:pt x="26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820"/>
              <p:cNvSpPr>
                <a:spLocks/>
              </p:cNvSpPr>
              <p:nvPr/>
            </p:nvSpPr>
            <p:spPr bwMode="auto">
              <a:xfrm>
                <a:off x="3009" y="2989"/>
                <a:ext cx="14" cy="20"/>
              </a:xfrm>
              <a:custGeom>
                <a:avLst/>
                <a:gdLst>
                  <a:gd name="T0" fmla="*/ 4 w 8"/>
                  <a:gd name="T1" fmla="*/ 0 h 12"/>
                  <a:gd name="T2" fmla="*/ 1 w 8"/>
                  <a:gd name="T3" fmla="*/ 12 h 12"/>
                  <a:gd name="T4" fmla="*/ 6 w 8"/>
                  <a:gd name="T5" fmla="*/ 8 h 12"/>
                  <a:gd name="T6" fmla="*/ 4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4" y="0"/>
                    </a:moveTo>
                    <a:cubicBezTo>
                      <a:pt x="1" y="3"/>
                      <a:pt x="0" y="8"/>
                      <a:pt x="1" y="12"/>
                    </a:cubicBezTo>
                    <a:cubicBezTo>
                      <a:pt x="4" y="12"/>
                      <a:pt x="6" y="11"/>
                      <a:pt x="6" y="8"/>
                    </a:cubicBezTo>
                    <a:cubicBezTo>
                      <a:pt x="8" y="5"/>
                      <a:pt x="7" y="1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821"/>
              <p:cNvSpPr>
                <a:spLocks/>
              </p:cNvSpPr>
              <p:nvPr/>
            </p:nvSpPr>
            <p:spPr bwMode="auto">
              <a:xfrm>
                <a:off x="3023" y="2761"/>
                <a:ext cx="123" cy="116"/>
              </a:xfrm>
              <a:custGeom>
                <a:avLst/>
                <a:gdLst>
                  <a:gd name="T0" fmla="*/ 34 w 72"/>
                  <a:gd name="T1" fmla="*/ 0 h 68"/>
                  <a:gd name="T2" fmla="*/ 28 w 72"/>
                  <a:gd name="T3" fmla="*/ 0 h 68"/>
                  <a:gd name="T4" fmla="*/ 0 w 72"/>
                  <a:gd name="T5" fmla="*/ 40 h 68"/>
                  <a:gd name="T6" fmla="*/ 4 w 72"/>
                  <a:gd name="T7" fmla="*/ 50 h 68"/>
                  <a:gd name="T8" fmla="*/ 15 w 72"/>
                  <a:gd name="T9" fmla="*/ 46 h 68"/>
                  <a:gd name="T10" fmla="*/ 22 w 72"/>
                  <a:gd name="T11" fmla="*/ 47 h 68"/>
                  <a:gd name="T12" fmla="*/ 33 w 72"/>
                  <a:gd name="T13" fmla="*/ 68 h 68"/>
                  <a:gd name="T14" fmla="*/ 34 w 72"/>
                  <a:gd name="T15" fmla="*/ 68 h 68"/>
                  <a:gd name="T16" fmla="*/ 60 w 72"/>
                  <a:gd name="T17" fmla="*/ 56 h 68"/>
                  <a:gd name="T18" fmla="*/ 56 w 72"/>
                  <a:gd name="T19" fmla="*/ 8 h 68"/>
                  <a:gd name="T20" fmla="*/ 34 w 72"/>
                  <a:gd name="T2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8">
                    <a:moveTo>
                      <a:pt x="34" y="0"/>
                    </a:moveTo>
                    <a:cubicBezTo>
                      <a:pt x="32" y="0"/>
                      <a:pt x="30" y="0"/>
                      <a:pt x="28" y="0"/>
                    </a:cubicBezTo>
                    <a:cubicBezTo>
                      <a:pt x="23" y="16"/>
                      <a:pt x="13" y="30"/>
                      <a:pt x="0" y="40"/>
                    </a:cubicBezTo>
                    <a:cubicBezTo>
                      <a:pt x="1" y="43"/>
                      <a:pt x="2" y="47"/>
                      <a:pt x="4" y="50"/>
                    </a:cubicBezTo>
                    <a:cubicBezTo>
                      <a:pt x="7" y="47"/>
                      <a:pt x="11" y="46"/>
                      <a:pt x="15" y="46"/>
                    </a:cubicBezTo>
                    <a:cubicBezTo>
                      <a:pt x="17" y="46"/>
                      <a:pt x="20" y="46"/>
                      <a:pt x="22" y="47"/>
                    </a:cubicBezTo>
                    <a:cubicBezTo>
                      <a:pt x="31" y="51"/>
                      <a:pt x="35" y="60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44" y="68"/>
                      <a:pt x="53" y="64"/>
                      <a:pt x="60" y="56"/>
                    </a:cubicBezTo>
                    <a:cubicBezTo>
                      <a:pt x="72" y="42"/>
                      <a:pt x="71" y="20"/>
                      <a:pt x="56" y="8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22"/>
              <p:cNvSpPr>
                <a:spLocks/>
              </p:cNvSpPr>
              <p:nvPr/>
            </p:nvSpPr>
            <p:spPr bwMode="auto">
              <a:xfrm>
                <a:off x="3030" y="2839"/>
                <a:ext cx="53" cy="38"/>
              </a:xfrm>
              <a:custGeom>
                <a:avLst/>
                <a:gdLst>
                  <a:gd name="T0" fmla="*/ 11 w 31"/>
                  <a:gd name="T1" fmla="*/ 0 h 22"/>
                  <a:gd name="T2" fmla="*/ 0 w 31"/>
                  <a:gd name="T3" fmla="*/ 4 h 22"/>
                  <a:gd name="T4" fmla="*/ 8 w 31"/>
                  <a:gd name="T5" fmla="*/ 14 h 22"/>
                  <a:gd name="T6" fmla="*/ 29 w 31"/>
                  <a:gd name="T7" fmla="*/ 22 h 22"/>
                  <a:gd name="T8" fmla="*/ 18 w 31"/>
                  <a:gd name="T9" fmla="*/ 1 h 22"/>
                  <a:gd name="T10" fmla="*/ 11 w 3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2">
                    <a:moveTo>
                      <a:pt x="11" y="0"/>
                    </a:moveTo>
                    <a:cubicBezTo>
                      <a:pt x="7" y="0"/>
                      <a:pt x="3" y="1"/>
                      <a:pt x="0" y="4"/>
                    </a:cubicBezTo>
                    <a:cubicBezTo>
                      <a:pt x="2" y="8"/>
                      <a:pt x="4" y="11"/>
                      <a:pt x="8" y="14"/>
                    </a:cubicBezTo>
                    <a:cubicBezTo>
                      <a:pt x="14" y="20"/>
                      <a:pt x="22" y="22"/>
                      <a:pt x="29" y="22"/>
                    </a:cubicBezTo>
                    <a:cubicBezTo>
                      <a:pt x="31" y="14"/>
                      <a:pt x="27" y="5"/>
                      <a:pt x="18" y="1"/>
                    </a:cubicBezTo>
                    <a:cubicBezTo>
                      <a:pt x="16" y="0"/>
                      <a:pt x="13" y="0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823"/>
              <p:cNvSpPr>
                <a:spLocks/>
              </p:cNvSpPr>
              <p:nvPr/>
            </p:nvSpPr>
            <p:spPr bwMode="auto">
              <a:xfrm>
                <a:off x="3191" y="2689"/>
                <a:ext cx="91" cy="87"/>
              </a:xfrm>
              <a:custGeom>
                <a:avLst/>
                <a:gdLst>
                  <a:gd name="T0" fmla="*/ 38 w 53"/>
                  <a:gd name="T1" fmla="*/ 0 h 51"/>
                  <a:gd name="T2" fmla="*/ 24 w 53"/>
                  <a:gd name="T3" fmla="*/ 20 h 51"/>
                  <a:gd name="T4" fmla="*/ 12 w 53"/>
                  <a:gd name="T5" fmla="*/ 23 h 51"/>
                  <a:gd name="T6" fmla="*/ 1 w 53"/>
                  <a:gd name="T7" fmla="*/ 20 h 51"/>
                  <a:gd name="T8" fmla="*/ 10 w 53"/>
                  <a:gd name="T9" fmla="*/ 45 h 51"/>
                  <a:gd name="T10" fmla="*/ 27 w 53"/>
                  <a:gd name="T11" fmla="*/ 51 h 51"/>
                  <a:gd name="T12" fmla="*/ 47 w 53"/>
                  <a:gd name="T13" fmla="*/ 42 h 51"/>
                  <a:gd name="T14" fmla="*/ 53 w 53"/>
                  <a:gd name="T15" fmla="*/ 27 h 51"/>
                  <a:gd name="T16" fmla="*/ 52 w 53"/>
                  <a:gd name="T17" fmla="*/ 26 h 51"/>
                  <a:gd name="T18" fmla="*/ 48 w 53"/>
                  <a:gd name="T19" fmla="*/ 8 h 51"/>
                  <a:gd name="T20" fmla="*/ 44 w 53"/>
                  <a:gd name="T21" fmla="*/ 4 h 51"/>
                  <a:gd name="T22" fmla="*/ 38 w 53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51">
                    <a:moveTo>
                      <a:pt x="38" y="0"/>
                    </a:moveTo>
                    <a:cubicBezTo>
                      <a:pt x="37" y="8"/>
                      <a:pt x="32" y="16"/>
                      <a:pt x="24" y="20"/>
                    </a:cubicBezTo>
                    <a:cubicBezTo>
                      <a:pt x="20" y="22"/>
                      <a:pt x="16" y="23"/>
                      <a:pt x="12" y="23"/>
                    </a:cubicBezTo>
                    <a:cubicBezTo>
                      <a:pt x="8" y="23"/>
                      <a:pt x="4" y="22"/>
                      <a:pt x="1" y="20"/>
                    </a:cubicBezTo>
                    <a:cubicBezTo>
                      <a:pt x="0" y="29"/>
                      <a:pt x="3" y="39"/>
                      <a:pt x="10" y="45"/>
                    </a:cubicBezTo>
                    <a:cubicBezTo>
                      <a:pt x="15" y="49"/>
                      <a:pt x="21" y="51"/>
                      <a:pt x="27" y="51"/>
                    </a:cubicBezTo>
                    <a:cubicBezTo>
                      <a:pt x="35" y="51"/>
                      <a:pt x="42" y="48"/>
                      <a:pt x="47" y="42"/>
                    </a:cubicBezTo>
                    <a:cubicBezTo>
                      <a:pt x="51" y="37"/>
                      <a:pt x="53" y="32"/>
                      <a:pt x="53" y="27"/>
                    </a:cubicBezTo>
                    <a:cubicBezTo>
                      <a:pt x="53" y="27"/>
                      <a:pt x="53" y="27"/>
                      <a:pt x="52" y="26"/>
                    </a:cubicBezTo>
                    <a:cubicBezTo>
                      <a:pt x="47" y="22"/>
                      <a:pt x="45" y="14"/>
                      <a:pt x="48" y="8"/>
                    </a:cubicBezTo>
                    <a:cubicBezTo>
                      <a:pt x="47" y="7"/>
                      <a:pt x="46" y="5"/>
                      <a:pt x="44" y="4"/>
                    </a:cubicBezTo>
                    <a:cubicBezTo>
                      <a:pt x="42" y="3"/>
                      <a:pt x="40" y="1"/>
                      <a:pt x="3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824"/>
              <p:cNvSpPr>
                <a:spLocks/>
              </p:cNvSpPr>
              <p:nvPr/>
            </p:nvSpPr>
            <p:spPr bwMode="auto">
              <a:xfrm>
                <a:off x="3268" y="2702"/>
                <a:ext cx="15" cy="33"/>
              </a:xfrm>
              <a:custGeom>
                <a:avLst/>
                <a:gdLst>
                  <a:gd name="T0" fmla="*/ 3 w 9"/>
                  <a:gd name="T1" fmla="*/ 0 h 19"/>
                  <a:gd name="T2" fmla="*/ 7 w 9"/>
                  <a:gd name="T3" fmla="*/ 18 h 19"/>
                  <a:gd name="T4" fmla="*/ 8 w 9"/>
                  <a:gd name="T5" fmla="*/ 19 h 19"/>
                  <a:gd name="T6" fmla="*/ 3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3" y="0"/>
                    </a:moveTo>
                    <a:cubicBezTo>
                      <a:pt x="0" y="6"/>
                      <a:pt x="2" y="14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3"/>
                      <a:pt x="7" y="6"/>
                      <a:pt x="3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825"/>
              <p:cNvSpPr>
                <a:spLocks/>
              </p:cNvSpPr>
              <p:nvPr/>
            </p:nvSpPr>
            <p:spPr bwMode="auto">
              <a:xfrm>
                <a:off x="3193" y="2685"/>
                <a:ext cx="63" cy="43"/>
              </a:xfrm>
              <a:custGeom>
                <a:avLst/>
                <a:gdLst>
                  <a:gd name="T0" fmla="*/ 26 w 37"/>
                  <a:gd name="T1" fmla="*/ 0 h 25"/>
                  <a:gd name="T2" fmla="*/ 6 w 37"/>
                  <a:gd name="T3" fmla="*/ 9 h 25"/>
                  <a:gd name="T4" fmla="*/ 0 w 37"/>
                  <a:gd name="T5" fmla="*/ 22 h 25"/>
                  <a:gd name="T6" fmla="*/ 11 w 37"/>
                  <a:gd name="T7" fmla="*/ 25 h 25"/>
                  <a:gd name="T8" fmla="*/ 23 w 37"/>
                  <a:gd name="T9" fmla="*/ 22 h 25"/>
                  <a:gd name="T10" fmla="*/ 37 w 37"/>
                  <a:gd name="T11" fmla="*/ 2 h 25"/>
                  <a:gd name="T12" fmla="*/ 26 w 3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5">
                    <a:moveTo>
                      <a:pt x="26" y="0"/>
                    </a:moveTo>
                    <a:cubicBezTo>
                      <a:pt x="19" y="0"/>
                      <a:pt x="11" y="3"/>
                      <a:pt x="6" y="9"/>
                    </a:cubicBezTo>
                    <a:cubicBezTo>
                      <a:pt x="3" y="13"/>
                      <a:pt x="1" y="18"/>
                      <a:pt x="0" y="22"/>
                    </a:cubicBezTo>
                    <a:cubicBezTo>
                      <a:pt x="3" y="24"/>
                      <a:pt x="7" y="25"/>
                      <a:pt x="11" y="25"/>
                    </a:cubicBezTo>
                    <a:cubicBezTo>
                      <a:pt x="15" y="25"/>
                      <a:pt x="19" y="24"/>
                      <a:pt x="23" y="22"/>
                    </a:cubicBezTo>
                    <a:cubicBezTo>
                      <a:pt x="31" y="18"/>
                      <a:pt x="36" y="10"/>
                      <a:pt x="37" y="2"/>
                    </a:cubicBezTo>
                    <a:cubicBezTo>
                      <a:pt x="33" y="1"/>
                      <a:pt x="30" y="0"/>
                      <a:pt x="26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826"/>
              <p:cNvSpPr>
                <a:spLocks/>
              </p:cNvSpPr>
              <p:nvPr/>
            </p:nvSpPr>
            <p:spPr bwMode="auto">
              <a:xfrm>
                <a:off x="2859" y="2857"/>
                <a:ext cx="104" cy="92"/>
              </a:xfrm>
              <a:custGeom>
                <a:avLst/>
                <a:gdLst>
                  <a:gd name="T0" fmla="*/ 25 w 61"/>
                  <a:gd name="T1" fmla="*/ 0 h 54"/>
                  <a:gd name="T2" fmla="*/ 10 w 61"/>
                  <a:gd name="T3" fmla="*/ 9 h 54"/>
                  <a:gd name="T4" fmla="*/ 13 w 61"/>
                  <a:gd name="T5" fmla="*/ 47 h 54"/>
                  <a:gd name="T6" fmla="*/ 31 w 61"/>
                  <a:gd name="T7" fmla="*/ 54 h 54"/>
                  <a:gd name="T8" fmla="*/ 51 w 61"/>
                  <a:gd name="T9" fmla="*/ 44 h 54"/>
                  <a:gd name="T10" fmla="*/ 48 w 61"/>
                  <a:gd name="T11" fmla="*/ 6 h 54"/>
                  <a:gd name="T12" fmla="*/ 43 w 61"/>
                  <a:gd name="T13" fmla="*/ 2 h 54"/>
                  <a:gd name="T14" fmla="*/ 25 w 61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4">
                    <a:moveTo>
                      <a:pt x="25" y="0"/>
                    </a:moveTo>
                    <a:cubicBezTo>
                      <a:pt x="20" y="1"/>
                      <a:pt x="14" y="4"/>
                      <a:pt x="10" y="9"/>
                    </a:cubicBezTo>
                    <a:cubicBezTo>
                      <a:pt x="0" y="20"/>
                      <a:pt x="1" y="38"/>
                      <a:pt x="13" y="47"/>
                    </a:cubicBezTo>
                    <a:cubicBezTo>
                      <a:pt x="18" y="52"/>
                      <a:pt x="24" y="54"/>
                      <a:pt x="31" y="54"/>
                    </a:cubicBezTo>
                    <a:cubicBezTo>
                      <a:pt x="38" y="54"/>
                      <a:pt x="46" y="51"/>
                      <a:pt x="51" y="44"/>
                    </a:cubicBezTo>
                    <a:cubicBezTo>
                      <a:pt x="61" y="33"/>
                      <a:pt x="60" y="16"/>
                      <a:pt x="48" y="6"/>
                    </a:cubicBezTo>
                    <a:cubicBezTo>
                      <a:pt x="46" y="4"/>
                      <a:pt x="45" y="3"/>
                      <a:pt x="43" y="2"/>
                    </a:cubicBezTo>
                    <a:cubicBezTo>
                      <a:pt x="37" y="2"/>
                      <a:pt x="31" y="1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827"/>
              <p:cNvSpPr>
                <a:spLocks/>
              </p:cNvSpPr>
              <p:nvPr/>
            </p:nvSpPr>
            <p:spPr bwMode="auto">
              <a:xfrm>
                <a:off x="3057" y="2606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0 w 21"/>
                  <a:gd name="T3" fmla="*/ 1 h 26"/>
                  <a:gd name="T4" fmla="*/ 5 w 21"/>
                  <a:gd name="T5" fmla="*/ 7 h 26"/>
                  <a:gd name="T6" fmla="*/ 2 w 21"/>
                  <a:gd name="T7" fmla="*/ 24 h 26"/>
                  <a:gd name="T8" fmla="*/ 3 w 21"/>
                  <a:gd name="T9" fmla="*/ 26 h 26"/>
                  <a:gd name="T10" fmla="*/ 6 w 21"/>
                  <a:gd name="T11" fmla="*/ 26 h 26"/>
                  <a:gd name="T12" fmla="*/ 16 w 21"/>
                  <a:gd name="T13" fmla="*/ 22 h 26"/>
                  <a:gd name="T14" fmla="*/ 15 w 21"/>
                  <a:gd name="T15" fmla="*/ 3 h 26"/>
                  <a:gd name="T16" fmla="*/ 6 w 21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2" y="3"/>
                      <a:pt x="4" y="4"/>
                      <a:pt x="5" y="7"/>
                    </a:cubicBezTo>
                    <a:cubicBezTo>
                      <a:pt x="8" y="13"/>
                      <a:pt x="7" y="20"/>
                      <a:pt x="2" y="24"/>
                    </a:cubicBezTo>
                    <a:cubicBezTo>
                      <a:pt x="3" y="25"/>
                      <a:pt x="3" y="25"/>
                      <a:pt x="3" y="26"/>
                    </a:cubicBezTo>
                    <a:cubicBezTo>
                      <a:pt x="4" y="26"/>
                      <a:pt x="5" y="26"/>
                      <a:pt x="6" y="26"/>
                    </a:cubicBezTo>
                    <a:cubicBezTo>
                      <a:pt x="10" y="26"/>
                      <a:pt x="14" y="25"/>
                      <a:pt x="16" y="22"/>
                    </a:cubicBezTo>
                    <a:cubicBezTo>
                      <a:pt x="21" y="16"/>
                      <a:pt x="20" y="8"/>
                      <a:pt x="15" y="3"/>
                    </a:cubicBezTo>
                    <a:cubicBezTo>
                      <a:pt x="12" y="1"/>
                      <a:pt x="9" y="0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828"/>
              <p:cNvSpPr>
                <a:spLocks/>
              </p:cNvSpPr>
              <p:nvPr/>
            </p:nvSpPr>
            <p:spPr bwMode="auto">
              <a:xfrm>
                <a:off x="3045" y="2608"/>
                <a:ext cx="26" cy="39"/>
              </a:xfrm>
              <a:custGeom>
                <a:avLst/>
                <a:gdLst>
                  <a:gd name="T0" fmla="*/ 7 w 15"/>
                  <a:gd name="T1" fmla="*/ 0 h 23"/>
                  <a:gd name="T2" fmla="*/ 3 w 15"/>
                  <a:gd name="T3" fmla="*/ 3 h 23"/>
                  <a:gd name="T4" fmla="*/ 0 w 15"/>
                  <a:gd name="T5" fmla="*/ 10 h 23"/>
                  <a:gd name="T6" fmla="*/ 9 w 15"/>
                  <a:gd name="T7" fmla="*/ 23 h 23"/>
                  <a:gd name="T8" fmla="*/ 12 w 15"/>
                  <a:gd name="T9" fmla="*/ 6 h 23"/>
                  <a:gd name="T10" fmla="*/ 7 w 1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cubicBezTo>
                      <a:pt x="6" y="1"/>
                      <a:pt x="4" y="2"/>
                      <a:pt x="3" y="3"/>
                    </a:cubicBezTo>
                    <a:cubicBezTo>
                      <a:pt x="1" y="5"/>
                      <a:pt x="1" y="8"/>
                      <a:pt x="0" y="10"/>
                    </a:cubicBezTo>
                    <a:cubicBezTo>
                      <a:pt x="4" y="14"/>
                      <a:pt x="7" y="19"/>
                      <a:pt x="9" y="23"/>
                    </a:cubicBezTo>
                    <a:cubicBezTo>
                      <a:pt x="14" y="19"/>
                      <a:pt x="15" y="12"/>
                      <a:pt x="12" y="6"/>
                    </a:cubicBezTo>
                    <a:cubicBezTo>
                      <a:pt x="11" y="3"/>
                      <a:pt x="9" y="2"/>
                      <a:pt x="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829"/>
              <p:cNvSpPr>
                <a:spLocks/>
              </p:cNvSpPr>
              <p:nvPr/>
            </p:nvSpPr>
            <p:spPr bwMode="auto">
              <a:xfrm>
                <a:off x="3283" y="2836"/>
                <a:ext cx="38" cy="57"/>
              </a:xfrm>
              <a:custGeom>
                <a:avLst/>
                <a:gdLst>
                  <a:gd name="T0" fmla="*/ 21 w 22"/>
                  <a:gd name="T1" fmla="*/ 0 h 33"/>
                  <a:gd name="T2" fmla="*/ 6 w 22"/>
                  <a:gd name="T3" fmla="*/ 7 h 33"/>
                  <a:gd name="T4" fmla="*/ 8 w 22"/>
                  <a:gd name="T5" fmla="*/ 33 h 33"/>
                  <a:gd name="T6" fmla="*/ 9 w 22"/>
                  <a:gd name="T7" fmla="*/ 33 h 33"/>
                  <a:gd name="T8" fmla="*/ 14 w 22"/>
                  <a:gd name="T9" fmla="*/ 13 h 33"/>
                  <a:gd name="T10" fmla="*/ 22 w 22"/>
                  <a:gd name="T11" fmla="*/ 7 h 33"/>
                  <a:gd name="T12" fmla="*/ 22 w 22"/>
                  <a:gd name="T13" fmla="*/ 0 h 33"/>
                  <a:gd name="T14" fmla="*/ 21 w 2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3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7" y="27"/>
                      <a:pt x="9" y="19"/>
                      <a:pt x="14" y="13"/>
                    </a:cubicBezTo>
                    <a:cubicBezTo>
                      <a:pt x="16" y="10"/>
                      <a:pt x="19" y="8"/>
                      <a:pt x="22" y="7"/>
                    </a:cubicBezTo>
                    <a:cubicBezTo>
                      <a:pt x="22" y="5"/>
                      <a:pt x="22" y="2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830"/>
              <p:cNvSpPr>
                <a:spLocks/>
              </p:cNvSpPr>
              <p:nvPr/>
            </p:nvSpPr>
            <p:spPr bwMode="auto">
              <a:xfrm>
                <a:off x="3295" y="2848"/>
                <a:ext cx="50" cy="52"/>
              </a:xfrm>
              <a:custGeom>
                <a:avLst/>
                <a:gdLst>
                  <a:gd name="T0" fmla="*/ 15 w 29"/>
                  <a:gd name="T1" fmla="*/ 0 h 30"/>
                  <a:gd name="T2" fmla="*/ 7 w 29"/>
                  <a:gd name="T3" fmla="*/ 6 h 30"/>
                  <a:gd name="T4" fmla="*/ 2 w 29"/>
                  <a:gd name="T5" fmla="*/ 26 h 30"/>
                  <a:gd name="T6" fmla="*/ 13 w 29"/>
                  <a:gd name="T7" fmla="*/ 30 h 30"/>
                  <a:gd name="T8" fmla="*/ 28 w 29"/>
                  <a:gd name="T9" fmla="*/ 24 h 30"/>
                  <a:gd name="T10" fmla="*/ 29 w 29"/>
                  <a:gd name="T11" fmla="*/ 22 h 30"/>
                  <a:gd name="T12" fmla="*/ 15 w 2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0">
                    <a:moveTo>
                      <a:pt x="15" y="0"/>
                    </a:moveTo>
                    <a:cubicBezTo>
                      <a:pt x="12" y="1"/>
                      <a:pt x="9" y="3"/>
                      <a:pt x="7" y="6"/>
                    </a:cubicBezTo>
                    <a:cubicBezTo>
                      <a:pt x="2" y="12"/>
                      <a:pt x="0" y="20"/>
                      <a:pt x="2" y="26"/>
                    </a:cubicBezTo>
                    <a:cubicBezTo>
                      <a:pt x="5" y="29"/>
                      <a:pt x="9" y="30"/>
                      <a:pt x="13" y="30"/>
                    </a:cubicBezTo>
                    <a:cubicBezTo>
                      <a:pt x="19" y="30"/>
                      <a:pt x="24" y="28"/>
                      <a:pt x="28" y="24"/>
                    </a:cubicBezTo>
                    <a:cubicBezTo>
                      <a:pt x="28" y="23"/>
                      <a:pt x="29" y="22"/>
                      <a:pt x="29" y="22"/>
                    </a:cubicBezTo>
                    <a:cubicBezTo>
                      <a:pt x="21" y="17"/>
                      <a:pt x="16" y="9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831"/>
              <p:cNvSpPr>
                <a:spLocks/>
              </p:cNvSpPr>
              <p:nvPr/>
            </p:nvSpPr>
            <p:spPr bwMode="auto">
              <a:xfrm>
                <a:off x="3321" y="2836"/>
                <a:ext cx="21" cy="12"/>
              </a:xfrm>
              <a:custGeom>
                <a:avLst/>
                <a:gdLst>
                  <a:gd name="T0" fmla="*/ 0 w 12"/>
                  <a:gd name="T1" fmla="*/ 0 h 7"/>
                  <a:gd name="T2" fmla="*/ 0 w 12"/>
                  <a:gd name="T3" fmla="*/ 7 h 7"/>
                  <a:gd name="T4" fmla="*/ 9 w 12"/>
                  <a:gd name="T5" fmla="*/ 5 h 7"/>
                  <a:gd name="T6" fmla="*/ 12 w 12"/>
                  <a:gd name="T7" fmla="*/ 5 h 7"/>
                  <a:gd name="T8" fmla="*/ 11 w 12"/>
                  <a:gd name="T9" fmla="*/ 5 h 7"/>
                  <a:gd name="T10" fmla="*/ 0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3" y="6"/>
                      <a:pt x="6" y="5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8" y="2"/>
                      <a:pt x="4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832"/>
              <p:cNvSpPr>
                <a:spLocks/>
              </p:cNvSpPr>
              <p:nvPr/>
            </p:nvSpPr>
            <p:spPr bwMode="auto">
              <a:xfrm>
                <a:off x="3321" y="2845"/>
                <a:ext cx="33" cy="41"/>
              </a:xfrm>
              <a:custGeom>
                <a:avLst/>
                <a:gdLst>
                  <a:gd name="T0" fmla="*/ 9 w 19"/>
                  <a:gd name="T1" fmla="*/ 0 h 24"/>
                  <a:gd name="T2" fmla="*/ 0 w 19"/>
                  <a:gd name="T3" fmla="*/ 2 h 24"/>
                  <a:gd name="T4" fmla="*/ 14 w 19"/>
                  <a:gd name="T5" fmla="*/ 24 h 24"/>
                  <a:gd name="T6" fmla="*/ 12 w 19"/>
                  <a:gd name="T7" fmla="*/ 0 h 24"/>
                  <a:gd name="T8" fmla="*/ 9 w 1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9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1" y="11"/>
                      <a:pt x="6" y="19"/>
                      <a:pt x="14" y="24"/>
                    </a:cubicBezTo>
                    <a:cubicBezTo>
                      <a:pt x="19" y="16"/>
                      <a:pt x="18" y="7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833"/>
              <p:cNvSpPr>
                <a:spLocks/>
              </p:cNvSpPr>
              <p:nvPr/>
            </p:nvSpPr>
            <p:spPr bwMode="auto">
              <a:xfrm>
                <a:off x="3278" y="3193"/>
                <a:ext cx="94" cy="87"/>
              </a:xfrm>
              <a:custGeom>
                <a:avLst/>
                <a:gdLst>
                  <a:gd name="T0" fmla="*/ 29 w 55"/>
                  <a:gd name="T1" fmla="*/ 0 h 51"/>
                  <a:gd name="T2" fmla="*/ 16 w 55"/>
                  <a:gd name="T3" fmla="*/ 3 h 51"/>
                  <a:gd name="T4" fmla="*/ 7 w 55"/>
                  <a:gd name="T5" fmla="*/ 39 h 51"/>
                  <a:gd name="T6" fmla="*/ 25 w 55"/>
                  <a:gd name="T7" fmla="*/ 51 h 51"/>
                  <a:gd name="T8" fmla="*/ 34 w 55"/>
                  <a:gd name="T9" fmla="*/ 30 h 51"/>
                  <a:gd name="T10" fmla="*/ 51 w 55"/>
                  <a:gd name="T11" fmla="*/ 23 h 51"/>
                  <a:gd name="T12" fmla="*/ 55 w 55"/>
                  <a:gd name="T13" fmla="*/ 24 h 51"/>
                  <a:gd name="T14" fmla="*/ 51 w 55"/>
                  <a:gd name="T15" fmla="*/ 12 h 51"/>
                  <a:gd name="T16" fmla="*/ 29 w 55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9" y="0"/>
                    </a:moveTo>
                    <a:cubicBezTo>
                      <a:pt x="25" y="0"/>
                      <a:pt x="20" y="1"/>
                      <a:pt x="16" y="3"/>
                    </a:cubicBezTo>
                    <a:cubicBezTo>
                      <a:pt x="4" y="11"/>
                      <a:pt x="0" y="26"/>
                      <a:pt x="7" y="39"/>
                    </a:cubicBezTo>
                    <a:cubicBezTo>
                      <a:pt x="11" y="45"/>
                      <a:pt x="18" y="49"/>
                      <a:pt x="25" y="51"/>
                    </a:cubicBezTo>
                    <a:cubicBezTo>
                      <a:pt x="24" y="43"/>
                      <a:pt x="28" y="35"/>
                      <a:pt x="34" y="30"/>
                    </a:cubicBezTo>
                    <a:cubicBezTo>
                      <a:pt x="39" y="25"/>
                      <a:pt x="45" y="23"/>
                      <a:pt x="51" y="23"/>
                    </a:cubicBezTo>
                    <a:cubicBezTo>
                      <a:pt x="52" y="23"/>
                      <a:pt x="54" y="23"/>
                      <a:pt x="55" y="24"/>
                    </a:cubicBezTo>
                    <a:cubicBezTo>
                      <a:pt x="55" y="20"/>
                      <a:pt x="54" y="16"/>
                      <a:pt x="51" y="12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834"/>
              <p:cNvSpPr>
                <a:spLocks/>
              </p:cNvSpPr>
              <p:nvPr/>
            </p:nvSpPr>
            <p:spPr bwMode="auto">
              <a:xfrm>
                <a:off x="3319" y="3232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0 w 32"/>
                  <a:gd name="T3" fmla="*/ 7 h 28"/>
                  <a:gd name="T4" fmla="*/ 1 w 32"/>
                  <a:gd name="T5" fmla="*/ 28 h 28"/>
                  <a:gd name="T6" fmla="*/ 5 w 32"/>
                  <a:gd name="T7" fmla="*/ 28 h 28"/>
                  <a:gd name="T8" fmla="*/ 19 w 32"/>
                  <a:gd name="T9" fmla="*/ 24 h 28"/>
                  <a:gd name="T10" fmla="*/ 31 w 32"/>
                  <a:gd name="T11" fmla="*/ 1 h 28"/>
                  <a:gd name="T12" fmla="*/ 27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1" y="0"/>
                      <a:pt x="15" y="2"/>
                      <a:pt x="10" y="7"/>
                    </a:cubicBezTo>
                    <a:cubicBezTo>
                      <a:pt x="4" y="12"/>
                      <a:pt x="0" y="20"/>
                      <a:pt x="1" y="28"/>
                    </a:cubicBezTo>
                    <a:cubicBezTo>
                      <a:pt x="2" y="28"/>
                      <a:pt x="4" y="28"/>
                      <a:pt x="5" y="28"/>
                    </a:cubicBezTo>
                    <a:cubicBezTo>
                      <a:pt x="10" y="28"/>
                      <a:pt x="15" y="27"/>
                      <a:pt x="19" y="24"/>
                    </a:cubicBezTo>
                    <a:cubicBezTo>
                      <a:pt x="27" y="19"/>
                      <a:pt x="32" y="10"/>
                      <a:pt x="31" y="1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835"/>
              <p:cNvSpPr>
                <a:spLocks/>
              </p:cNvSpPr>
              <p:nvPr/>
            </p:nvSpPr>
            <p:spPr bwMode="auto">
              <a:xfrm>
                <a:off x="3254" y="3383"/>
                <a:ext cx="60" cy="54"/>
              </a:xfrm>
              <a:custGeom>
                <a:avLst/>
                <a:gdLst>
                  <a:gd name="T0" fmla="*/ 18 w 35"/>
                  <a:gd name="T1" fmla="*/ 0 h 31"/>
                  <a:gd name="T2" fmla="*/ 10 w 35"/>
                  <a:gd name="T3" fmla="*/ 2 h 31"/>
                  <a:gd name="T4" fmla="*/ 4 w 35"/>
                  <a:gd name="T5" fmla="*/ 23 h 31"/>
                  <a:gd name="T6" fmla="*/ 18 w 35"/>
                  <a:gd name="T7" fmla="*/ 31 h 31"/>
                  <a:gd name="T8" fmla="*/ 26 w 35"/>
                  <a:gd name="T9" fmla="*/ 29 h 31"/>
                  <a:gd name="T10" fmla="*/ 31 w 35"/>
                  <a:gd name="T11" fmla="*/ 7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5" y="0"/>
                      <a:pt x="12" y="0"/>
                      <a:pt x="10" y="2"/>
                    </a:cubicBezTo>
                    <a:cubicBezTo>
                      <a:pt x="2" y="6"/>
                      <a:pt x="0" y="16"/>
                      <a:pt x="4" y="23"/>
                    </a:cubicBezTo>
                    <a:cubicBezTo>
                      <a:pt x="7" y="28"/>
                      <a:pt x="12" y="31"/>
                      <a:pt x="18" y="31"/>
                    </a:cubicBezTo>
                    <a:cubicBezTo>
                      <a:pt x="20" y="31"/>
                      <a:pt x="23" y="30"/>
                      <a:pt x="26" y="29"/>
                    </a:cubicBezTo>
                    <a:cubicBezTo>
                      <a:pt x="33" y="24"/>
                      <a:pt x="35" y="15"/>
                      <a:pt x="31" y="7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836"/>
              <p:cNvSpPr>
                <a:spLocks/>
              </p:cNvSpPr>
              <p:nvPr/>
            </p:nvSpPr>
            <p:spPr bwMode="auto">
              <a:xfrm>
                <a:off x="3057" y="3251"/>
                <a:ext cx="134" cy="117"/>
              </a:xfrm>
              <a:custGeom>
                <a:avLst/>
                <a:gdLst>
                  <a:gd name="T0" fmla="*/ 39 w 78"/>
                  <a:gd name="T1" fmla="*/ 0 h 68"/>
                  <a:gd name="T2" fmla="*/ 22 w 78"/>
                  <a:gd name="T3" fmla="*/ 5 h 68"/>
                  <a:gd name="T4" fmla="*/ 10 w 78"/>
                  <a:gd name="T5" fmla="*/ 52 h 68"/>
                  <a:gd name="T6" fmla="*/ 39 w 78"/>
                  <a:gd name="T7" fmla="*/ 68 h 68"/>
                  <a:gd name="T8" fmla="*/ 57 w 78"/>
                  <a:gd name="T9" fmla="*/ 63 h 68"/>
                  <a:gd name="T10" fmla="*/ 69 w 78"/>
                  <a:gd name="T11" fmla="*/ 16 h 68"/>
                  <a:gd name="T12" fmla="*/ 39 w 78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8">
                    <a:moveTo>
                      <a:pt x="39" y="0"/>
                    </a:moveTo>
                    <a:cubicBezTo>
                      <a:pt x="33" y="0"/>
                      <a:pt x="27" y="1"/>
                      <a:pt x="22" y="5"/>
                    </a:cubicBezTo>
                    <a:cubicBezTo>
                      <a:pt x="5" y="14"/>
                      <a:pt x="0" y="35"/>
                      <a:pt x="10" y="52"/>
                    </a:cubicBezTo>
                    <a:cubicBezTo>
                      <a:pt x="16" y="62"/>
                      <a:pt x="28" y="68"/>
                      <a:pt x="39" y="68"/>
                    </a:cubicBezTo>
                    <a:cubicBezTo>
                      <a:pt x="45" y="68"/>
                      <a:pt x="51" y="67"/>
                      <a:pt x="57" y="63"/>
                    </a:cubicBezTo>
                    <a:cubicBezTo>
                      <a:pt x="73" y="54"/>
                      <a:pt x="78" y="32"/>
                      <a:pt x="69" y="16"/>
                    </a:cubicBezTo>
                    <a:cubicBezTo>
                      <a:pt x="62" y="6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837"/>
              <p:cNvSpPr>
                <a:spLocks/>
              </p:cNvSpPr>
              <p:nvPr/>
            </p:nvSpPr>
            <p:spPr bwMode="auto">
              <a:xfrm>
                <a:off x="2889" y="3375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11 w 42"/>
                  <a:gd name="T3" fmla="*/ 2 h 37"/>
                  <a:gd name="T4" fmla="*/ 5 w 42"/>
                  <a:gd name="T5" fmla="*/ 28 h 37"/>
                  <a:gd name="T6" fmla="*/ 21 w 42"/>
                  <a:gd name="T7" fmla="*/ 37 h 37"/>
                  <a:gd name="T8" fmla="*/ 31 w 42"/>
                  <a:gd name="T9" fmla="*/ 34 h 37"/>
                  <a:gd name="T10" fmla="*/ 37 w 42"/>
                  <a:gd name="T11" fmla="*/ 9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8" y="0"/>
                      <a:pt x="14" y="0"/>
                      <a:pt x="11" y="2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8" y="36"/>
                      <a:pt x="31" y="34"/>
                    </a:cubicBezTo>
                    <a:cubicBezTo>
                      <a:pt x="39" y="29"/>
                      <a:pt x="42" y="17"/>
                      <a:pt x="37" y="9"/>
                    </a:cubicBezTo>
                    <a:cubicBezTo>
                      <a:pt x="34" y="3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838"/>
              <p:cNvSpPr>
                <a:spLocks/>
              </p:cNvSpPr>
              <p:nvPr/>
            </p:nvSpPr>
            <p:spPr bwMode="auto">
              <a:xfrm>
                <a:off x="3040" y="3100"/>
                <a:ext cx="94" cy="79"/>
              </a:xfrm>
              <a:custGeom>
                <a:avLst/>
                <a:gdLst>
                  <a:gd name="T0" fmla="*/ 11 w 55"/>
                  <a:gd name="T1" fmla="*/ 0 h 46"/>
                  <a:gd name="T2" fmla="*/ 7 w 55"/>
                  <a:gd name="T3" fmla="*/ 33 h 46"/>
                  <a:gd name="T4" fmla="*/ 29 w 55"/>
                  <a:gd name="T5" fmla="*/ 46 h 46"/>
                  <a:gd name="T6" fmla="*/ 43 w 55"/>
                  <a:gd name="T7" fmla="*/ 42 h 46"/>
                  <a:gd name="T8" fmla="*/ 55 w 55"/>
                  <a:gd name="T9" fmla="*/ 25 h 46"/>
                  <a:gd name="T10" fmla="*/ 38 w 55"/>
                  <a:gd name="T11" fmla="*/ 31 h 46"/>
                  <a:gd name="T12" fmla="*/ 28 w 55"/>
                  <a:gd name="T13" fmla="*/ 29 h 46"/>
                  <a:gd name="T14" fmla="*/ 11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11" y="0"/>
                    </a:moveTo>
                    <a:cubicBezTo>
                      <a:pt x="2" y="8"/>
                      <a:pt x="0" y="22"/>
                      <a:pt x="7" y="33"/>
                    </a:cubicBezTo>
                    <a:cubicBezTo>
                      <a:pt x="12" y="41"/>
                      <a:pt x="20" y="46"/>
                      <a:pt x="29" y="46"/>
                    </a:cubicBezTo>
                    <a:cubicBezTo>
                      <a:pt x="34" y="46"/>
                      <a:pt x="39" y="45"/>
                      <a:pt x="43" y="42"/>
                    </a:cubicBezTo>
                    <a:cubicBezTo>
                      <a:pt x="49" y="38"/>
                      <a:pt x="54" y="32"/>
                      <a:pt x="55" y="25"/>
                    </a:cubicBezTo>
                    <a:cubicBezTo>
                      <a:pt x="50" y="29"/>
                      <a:pt x="44" y="31"/>
                      <a:pt x="38" y="31"/>
                    </a:cubicBezTo>
                    <a:cubicBezTo>
                      <a:pt x="35" y="31"/>
                      <a:pt x="31" y="30"/>
                      <a:pt x="28" y="29"/>
                    </a:cubicBezTo>
                    <a:cubicBezTo>
                      <a:pt x="16" y="24"/>
                      <a:pt x="10" y="12"/>
                      <a:pt x="1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839"/>
              <p:cNvSpPr>
                <a:spLocks/>
              </p:cNvSpPr>
              <p:nvPr/>
            </p:nvSpPr>
            <p:spPr bwMode="auto">
              <a:xfrm>
                <a:off x="3057" y="3088"/>
                <a:ext cx="81" cy="65"/>
              </a:xfrm>
              <a:custGeom>
                <a:avLst/>
                <a:gdLst>
                  <a:gd name="T0" fmla="*/ 19 w 47"/>
                  <a:gd name="T1" fmla="*/ 0 h 38"/>
                  <a:gd name="T2" fmla="*/ 6 w 47"/>
                  <a:gd name="T3" fmla="*/ 4 h 38"/>
                  <a:gd name="T4" fmla="*/ 1 w 47"/>
                  <a:gd name="T5" fmla="*/ 7 h 38"/>
                  <a:gd name="T6" fmla="*/ 18 w 47"/>
                  <a:gd name="T7" fmla="*/ 36 h 38"/>
                  <a:gd name="T8" fmla="*/ 28 w 47"/>
                  <a:gd name="T9" fmla="*/ 38 h 38"/>
                  <a:gd name="T10" fmla="*/ 45 w 47"/>
                  <a:gd name="T11" fmla="*/ 32 h 38"/>
                  <a:gd name="T12" fmla="*/ 42 w 47"/>
                  <a:gd name="T13" fmla="*/ 13 h 38"/>
                  <a:gd name="T14" fmla="*/ 19 w 47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8">
                    <a:moveTo>
                      <a:pt x="19" y="0"/>
                    </a:moveTo>
                    <a:cubicBezTo>
                      <a:pt x="15" y="0"/>
                      <a:pt x="10" y="1"/>
                      <a:pt x="6" y="4"/>
                    </a:cubicBezTo>
                    <a:cubicBezTo>
                      <a:pt x="4" y="4"/>
                      <a:pt x="3" y="6"/>
                      <a:pt x="1" y="7"/>
                    </a:cubicBezTo>
                    <a:cubicBezTo>
                      <a:pt x="0" y="19"/>
                      <a:pt x="6" y="31"/>
                      <a:pt x="18" y="36"/>
                    </a:cubicBezTo>
                    <a:cubicBezTo>
                      <a:pt x="21" y="37"/>
                      <a:pt x="25" y="38"/>
                      <a:pt x="28" y="38"/>
                    </a:cubicBezTo>
                    <a:cubicBezTo>
                      <a:pt x="34" y="38"/>
                      <a:pt x="40" y="36"/>
                      <a:pt x="45" y="32"/>
                    </a:cubicBezTo>
                    <a:cubicBezTo>
                      <a:pt x="47" y="26"/>
                      <a:pt x="46" y="19"/>
                      <a:pt x="42" y="13"/>
                    </a:cubicBezTo>
                    <a:cubicBezTo>
                      <a:pt x="37" y="4"/>
                      <a:pt x="28" y="0"/>
                      <a:pt x="19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840"/>
              <p:cNvSpPr>
                <a:spLocks/>
              </p:cNvSpPr>
              <p:nvPr/>
            </p:nvSpPr>
            <p:spPr bwMode="auto">
              <a:xfrm>
                <a:off x="3095" y="3450"/>
                <a:ext cx="108" cy="95"/>
              </a:xfrm>
              <a:custGeom>
                <a:avLst/>
                <a:gdLst>
                  <a:gd name="T0" fmla="*/ 31 w 63"/>
                  <a:gd name="T1" fmla="*/ 0 h 55"/>
                  <a:gd name="T2" fmla="*/ 17 w 63"/>
                  <a:gd name="T3" fmla="*/ 4 h 55"/>
                  <a:gd name="T4" fmla="*/ 8 w 63"/>
                  <a:gd name="T5" fmla="*/ 42 h 55"/>
                  <a:gd name="T6" fmla="*/ 32 w 63"/>
                  <a:gd name="T7" fmla="*/ 55 h 55"/>
                  <a:gd name="T8" fmla="*/ 46 w 63"/>
                  <a:gd name="T9" fmla="*/ 51 h 55"/>
                  <a:gd name="T10" fmla="*/ 55 w 63"/>
                  <a:gd name="T11" fmla="*/ 14 h 55"/>
                  <a:gd name="T12" fmla="*/ 31 w 63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5">
                    <a:moveTo>
                      <a:pt x="31" y="0"/>
                    </a:moveTo>
                    <a:cubicBezTo>
                      <a:pt x="27" y="0"/>
                      <a:pt x="22" y="2"/>
                      <a:pt x="17" y="4"/>
                    </a:cubicBezTo>
                    <a:cubicBezTo>
                      <a:pt x="5" y="12"/>
                      <a:pt x="0" y="29"/>
                      <a:pt x="8" y="42"/>
                    </a:cubicBezTo>
                    <a:cubicBezTo>
                      <a:pt x="13" y="50"/>
                      <a:pt x="22" y="55"/>
                      <a:pt x="32" y="55"/>
                    </a:cubicBezTo>
                    <a:cubicBezTo>
                      <a:pt x="36" y="55"/>
                      <a:pt x="41" y="54"/>
                      <a:pt x="46" y="51"/>
                    </a:cubicBezTo>
                    <a:cubicBezTo>
                      <a:pt x="58" y="43"/>
                      <a:pt x="63" y="26"/>
                      <a:pt x="55" y="14"/>
                    </a:cubicBezTo>
                    <a:cubicBezTo>
                      <a:pt x="50" y="5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841"/>
              <p:cNvSpPr>
                <a:spLocks/>
              </p:cNvSpPr>
              <p:nvPr/>
            </p:nvSpPr>
            <p:spPr bwMode="auto">
              <a:xfrm>
                <a:off x="2913" y="3239"/>
                <a:ext cx="54" cy="45"/>
              </a:xfrm>
              <a:custGeom>
                <a:avLst/>
                <a:gdLst>
                  <a:gd name="T0" fmla="*/ 15 w 31"/>
                  <a:gd name="T1" fmla="*/ 0 h 26"/>
                  <a:gd name="T2" fmla="*/ 9 w 31"/>
                  <a:gd name="T3" fmla="*/ 2 h 26"/>
                  <a:gd name="T4" fmla="*/ 4 w 31"/>
                  <a:gd name="T5" fmla="*/ 20 h 26"/>
                  <a:gd name="T6" fmla="*/ 15 w 31"/>
                  <a:gd name="T7" fmla="*/ 26 h 26"/>
                  <a:gd name="T8" fmla="*/ 22 w 31"/>
                  <a:gd name="T9" fmla="*/ 24 h 26"/>
                  <a:gd name="T10" fmla="*/ 27 w 31"/>
                  <a:gd name="T11" fmla="*/ 6 h 26"/>
                  <a:gd name="T12" fmla="*/ 15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5" y="0"/>
                    </a:moveTo>
                    <a:cubicBezTo>
                      <a:pt x="13" y="0"/>
                      <a:pt x="11" y="0"/>
                      <a:pt x="9" y="2"/>
                    </a:cubicBezTo>
                    <a:cubicBezTo>
                      <a:pt x="2" y="5"/>
                      <a:pt x="0" y="14"/>
                      <a:pt x="4" y="20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0" y="26"/>
                      <a:pt x="22" y="24"/>
                    </a:cubicBezTo>
                    <a:cubicBezTo>
                      <a:pt x="29" y="21"/>
                      <a:pt x="31" y="12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842"/>
              <p:cNvSpPr>
                <a:spLocks/>
              </p:cNvSpPr>
              <p:nvPr/>
            </p:nvSpPr>
            <p:spPr bwMode="auto">
              <a:xfrm>
                <a:off x="2992" y="3500"/>
                <a:ext cx="28" cy="24"/>
              </a:xfrm>
              <a:custGeom>
                <a:avLst/>
                <a:gdLst>
                  <a:gd name="T0" fmla="*/ 7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4 h 14"/>
                  <a:gd name="T12" fmla="*/ 7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7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8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4" y="11"/>
                      <a:pt x="16" y="7"/>
                      <a:pt x="14" y="4"/>
                    </a:cubicBezTo>
                    <a:cubicBezTo>
                      <a:pt x="12" y="2"/>
                      <a:pt x="10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843"/>
              <p:cNvSpPr>
                <a:spLocks/>
              </p:cNvSpPr>
              <p:nvPr/>
            </p:nvSpPr>
            <p:spPr bwMode="auto">
              <a:xfrm>
                <a:off x="3210" y="306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12 w 43"/>
                  <a:gd name="T3" fmla="*/ 3 h 38"/>
                  <a:gd name="T4" fmla="*/ 5 w 43"/>
                  <a:gd name="T5" fmla="*/ 28 h 38"/>
                  <a:gd name="T6" fmla="*/ 22 w 43"/>
                  <a:gd name="T7" fmla="*/ 38 h 38"/>
                  <a:gd name="T8" fmla="*/ 31 w 43"/>
                  <a:gd name="T9" fmla="*/ 35 h 38"/>
                  <a:gd name="T10" fmla="*/ 38 w 43"/>
                  <a:gd name="T11" fmla="*/ 9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9" y="34"/>
                      <a:pt x="15" y="38"/>
                      <a:pt x="22" y="38"/>
                    </a:cubicBezTo>
                    <a:cubicBezTo>
                      <a:pt x="25" y="38"/>
                      <a:pt x="28" y="37"/>
                      <a:pt x="31" y="35"/>
                    </a:cubicBezTo>
                    <a:cubicBezTo>
                      <a:pt x="40" y="30"/>
                      <a:pt x="43" y="18"/>
                      <a:pt x="38" y="9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844"/>
              <p:cNvSpPr>
                <a:spLocks/>
              </p:cNvSpPr>
              <p:nvPr/>
            </p:nvSpPr>
            <p:spPr bwMode="auto">
              <a:xfrm>
                <a:off x="3703" y="3519"/>
                <a:ext cx="48" cy="41"/>
              </a:xfrm>
              <a:custGeom>
                <a:avLst/>
                <a:gdLst>
                  <a:gd name="T0" fmla="*/ 14 w 28"/>
                  <a:gd name="T1" fmla="*/ 0 h 24"/>
                  <a:gd name="T2" fmla="*/ 8 w 28"/>
                  <a:gd name="T3" fmla="*/ 2 h 24"/>
                  <a:gd name="T4" fmla="*/ 3 w 28"/>
                  <a:gd name="T5" fmla="*/ 18 h 24"/>
                  <a:gd name="T6" fmla="*/ 14 w 28"/>
                  <a:gd name="T7" fmla="*/ 24 h 24"/>
                  <a:gd name="T8" fmla="*/ 19 w 28"/>
                  <a:gd name="T9" fmla="*/ 23 h 24"/>
                  <a:gd name="T10" fmla="*/ 24 w 28"/>
                  <a:gd name="T11" fmla="*/ 7 h 24"/>
                  <a:gd name="T12" fmla="*/ 14 w 2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4">
                    <a:moveTo>
                      <a:pt x="14" y="0"/>
                    </a:moveTo>
                    <a:cubicBezTo>
                      <a:pt x="12" y="0"/>
                      <a:pt x="10" y="1"/>
                      <a:pt x="8" y="2"/>
                    </a:cubicBezTo>
                    <a:cubicBezTo>
                      <a:pt x="3" y="5"/>
                      <a:pt x="0" y="12"/>
                      <a:pt x="3" y="18"/>
                    </a:cubicBezTo>
                    <a:cubicBezTo>
                      <a:pt x="5" y="22"/>
                      <a:pt x="10" y="24"/>
                      <a:pt x="14" y="24"/>
                    </a:cubicBezTo>
                    <a:cubicBezTo>
                      <a:pt x="16" y="24"/>
                      <a:pt x="18" y="24"/>
                      <a:pt x="19" y="23"/>
                    </a:cubicBezTo>
                    <a:cubicBezTo>
                      <a:pt x="25" y="20"/>
                      <a:pt x="28" y="13"/>
                      <a:pt x="24" y="7"/>
                    </a:cubicBezTo>
                    <a:cubicBezTo>
                      <a:pt x="22" y="3"/>
                      <a:pt x="18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845"/>
              <p:cNvSpPr>
                <a:spLocks/>
              </p:cNvSpPr>
              <p:nvPr/>
            </p:nvSpPr>
            <p:spPr bwMode="auto">
              <a:xfrm>
                <a:off x="3521" y="3323"/>
                <a:ext cx="55" cy="55"/>
              </a:xfrm>
              <a:custGeom>
                <a:avLst/>
                <a:gdLst>
                  <a:gd name="T0" fmla="*/ 17 w 32"/>
                  <a:gd name="T1" fmla="*/ 0 h 32"/>
                  <a:gd name="T2" fmla="*/ 10 w 32"/>
                  <a:gd name="T3" fmla="*/ 2 h 32"/>
                  <a:gd name="T4" fmla="*/ 4 w 32"/>
                  <a:gd name="T5" fmla="*/ 23 h 32"/>
                  <a:gd name="T6" fmla="*/ 17 w 32"/>
                  <a:gd name="T7" fmla="*/ 32 h 32"/>
                  <a:gd name="T8" fmla="*/ 25 w 32"/>
                  <a:gd name="T9" fmla="*/ 30 h 32"/>
                  <a:gd name="T10" fmla="*/ 32 w 32"/>
                  <a:gd name="T11" fmla="*/ 20 h 32"/>
                  <a:gd name="T12" fmla="*/ 31 w 32"/>
                  <a:gd name="T13" fmla="*/ 7 h 32"/>
                  <a:gd name="T14" fmla="*/ 17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7" y="0"/>
                    </a:moveTo>
                    <a:cubicBezTo>
                      <a:pt x="15" y="0"/>
                      <a:pt x="12" y="1"/>
                      <a:pt x="10" y="2"/>
                    </a:cubicBezTo>
                    <a:cubicBezTo>
                      <a:pt x="3" y="6"/>
                      <a:pt x="0" y="16"/>
                      <a:pt x="4" y="23"/>
                    </a:cubicBezTo>
                    <a:cubicBezTo>
                      <a:pt x="6" y="28"/>
                      <a:pt x="12" y="32"/>
                      <a:pt x="17" y="32"/>
                    </a:cubicBezTo>
                    <a:cubicBezTo>
                      <a:pt x="20" y="32"/>
                      <a:pt x="22" y="31"/>
                      <a:pt x="25" y="30"/>
                    </a:cubicBezTo>
                    <a:cubicBezTo>
                      <a:pt x="29" y="28"/>
                      <a:pt x="31" y="24"/>
                      <a:pt x="32" y="20"/>
                    </a:cubicBezTo>
                    <a:cubicBezTo>
                      <a:pt x="31" y="16"/>
                      <a:pt x="30" y="12"/>
                      <a:pt x="31" y="7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846"/>
              <p:cNvSpPr>
                <a:spLocks/>
              </p:cNvSpPr>
              <p:nvPr/>
            </p:nvSpPr>
            <p:spPr bwMode="auto">
              <a:xfrm>
                <a:off x="3573" y="3335"/>
                <a:ext cx="5" cy="23"/>
              </a:xfrm>
              <a:custGeom>
                <a:avLst/>
                <a:gdLst>
                  <a:gd name="T0" fmla="*/ 1 w 3"/>
                  <a:gd name="T1" fmla="*/ 0 h 13"/>
                  <a:gd name="T2" fmla="*/ 2 w 3"/>
                  <a:gd name="T3" fmla="*/ 13 h 13"/>
                  <a:gd name="T4" fmla="*/ 1 w 3"/>
                  <a:gd name="T5" fmla="*/ 2 h 13"/>
                  <a:gd name="T6" fmla="*/ 1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0" y="5"/>
                      <a:pt x="1" y="9"/>
                      <a:pt x="2" y="13"/>
                    </a:cubicBezTo>
                    <a:cubicBezTo>
                      <a:pt x="3" y="10"/>
                      <a:pt x="3" y="5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847"/>
              <p:cNvSpPr>
                <a:spLocks/>
              </p:cNvSpPr>
              <p:nvPr/>
            </p:nvSpPr>
            <p:spPr bwMode="auto">
              <a:xfrm>
                <a:off x="3670" y="3243"/>
                <a:ext cx="134" cy="118"/>
              </a:xfrm>
              <a:custGeom>
                <a:avLst/>
                <a:gdLst>
                  <a:gd name="T0" fmla="*/ 39 w 78"/>
                  <a:gd name="T1" fmla="*/ 0 h 69"/>
                  <a:gd name="T2" fmla="*/ 23 w 78"/>
                  <a:gd name="T3" fmla="*/ 4 h 69"/>
                  <a:gd name="T4" fmla="*/ 8 w 78"/>
                  <a:gd name="T5" fmla="*/ 50 h 69"/>
                  <a:gd name="T6" fmla="*/ 39 w 78"/>
                  <a:gd name="T7" fmla="*/ 69 h 69"/>
                  <a:gd name="T8" fmla="*/ 55 w 78"/>
                  <a:gd name="T9" fmla="*/ 65 h 69"/>
                  <a:gd name="T10" fmla="*/ 69 w 78"/>
                  <a:gd name="T11" fmla="*/ 19 h 69"/>
                  <a:gd name="T12" fmla="*/ 39 w 78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3"/>
                      <a:pt x="0" y="34"/>
                      <a:pt x="8" y="50"/>
                    </a:cubicBezTo>
                    <a:cubicBezTo>
                      <a:pt x="14" y="62"/>
                      <a:pt x="26" y="69"/>
                      <a:pt x="39" y="69"/>
                    </a:cubicBezTo>
                    <a:cubicBezTo>
                      <a:pt x="44" y="69"/>
                      <a:pt x="50" y="67"/>
                      <a:pt x="55" y="65"/>
                    </a:cubicBezTo>
                    <a:cubicBezTo>
                      <a:pt x="71" y="56"/>
                      <a:pt x="78" y="35"/>
                      <a:pt x="69" y="19"/>
                    </a:cubicBezTo>
                    <a:cubicBezTo>
                      <a:pt x="63" y="7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848"/>
              <p:cNvSpPr>
                <a:spLocks/>
              </p:cNvSpPr>
              <p:nvPr/>
            </p:nvSpPr>
            <p:spPr bwMode="auto">
              <a:xfrm>
                <a:off x="3540" y="2960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1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7" y="37"/>
                      <a:pt x="30" y="35"/>
                    </a:cubicBezTo>
                    <a:cubicBezTo>
                      <a:pt x="39" y="31"/>
                      <a:pt x="43" y="19"/>
                      <a:pt x="38" y="10"/>
                    </a:cubicBezTo>
                    <a:cubicBezTo>
                      <a:pt x="35" y="4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849"/>
              <p:cNvSpPr>
                <a:spLocks/>
              </p:cNvSpPr>
              <p:nvPr/>
            </p:nvSpPr>
            <p:spPr bwMode="auto">
              <a:xfrm>
                <a:off x="3787" y="3128"/>
                <a:ext cx="96" cy="91"/>
              </a:xfrm>
              <a:custGeom>
                <a:avLst/>
                <a:gdLst>
                  <a:gd name="T0" fmla="*/ 29 w 56"/>
                  <a:gd name="T1" fmla="*/ 0 h 53"/>
                  <a:gd name="T2" fmla="*/ 18 w 56"/>
                  <a:gd name="T3" fmla="*/ 3 h 53"/>
                  <a:gd name="T4" fmla="*/ 7 w 56"/>
                  <a:gd name="T5" fmla="*/ 39 h 53"/>
                  <a:gd name="T6" fmla="*/ 30 w 56"/>
                  <a:gd name="T7" fmla="*/ 53 h 53"/>
                  <a:gd name="T8" fmla="*/ 42 w 56"/>
                  <a:gd name="T9" fmla="*/ 50 h 53"/>
                  <a:gd name="T10" fmla="*/ 56 w 56"/>
                  <a:gd name="T11" fmla="*/ 32 h 53"/>
                  <a:gd name="T12" fmla="*/ 46 w 56"/>
                  <a:gd name="T13" fmla="*/ 26 h 53"/>
                  <a:gd name="T14" fmla="*/ 29 w 56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53">
                    <a:moveTo>
                      <a:pt x="29" y="0"/>
                    </a:moveTo>
                    <a:cubicBezTo>
                      <a:pt x="25" y="0"/>
                      <a:pt x="21" y="1"/>
                      <a:pt x="18" y="3"/>
                    </a:cubicBezTo>
                    <a:cubicBezTo>
                      <a:pt x="5" y="10"/>
                      <a:pt x="0" y="26"/>
                      <a:pt x="7" y="39"/>
                    </a:cubicBezTo>
                    <a:cubicBezTo>
                      <a:pt x="11" y="48"/>
                      <a:pt x="21" y="53"/>
                      <a:pt x="30" y="53"/>
                    </a:cubicBezTo>
                    <a:cubicBezTo>
                      <a:pt x="34" y="53"/>
                      <a:pt x="39" y="52"/>
                      <a:pt x="42" y="50"/>
                    </a:cubicBezTo>
                    <a:cubicBezTo>
                      <a:pt x="50" y="46"/>
                      <a:pt x="55" y="39"/>
                      <a:pt x="56" y="32"/>
                    </a:cubicBezTo>
                    <a:cubicBezTo>
                      <a:pt x="53" y="30"/>
                      <a:pt x="50" y="28"/>
                      <a:pt x="46" y="26"/>
                    </a:cubicBezTo>
                    <a:cubicBezTo>
                      <a:pt x="38" y="19"/>
                      <a:pt x="32" y="1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850"/>
              <p:cNvSpPr>
                <a:spLocks/>
              </p:cNvSpPr>
              <p:nvPr/>
            </p:nvSpPr>
            <p:spPr bwMode="auto">
              <a:xfrm>
                <a:off x="3419" y="3162"/>
                <a:ext cx="94" cy="94"/>
              </a:xfrm>
              <a:custGeom>
                <a:avLst/>
                <a:gdLst>
                  <a:gd name="T0" fmla="*/ 31 w 55"/>
                  <a:gd name="T1" fmla="*/ 0 h 55"/>
                  <a:gd name="T2" fmla="*/ 18 w 55"/>
                  <a:gd name="T3" fmla="*/ 3 h 55"/>
                  <a:gd name="T4" fmla="*/ 7 w 55"/>
                  <a:gd name="T5" fmla="*/ 40 h 55"/>
                  <a:gd name="T6" fmla="*/ 31 w 55"/>
                  <a:gd name="T7" fmla="*/ 55 h 55"/>
                  <a:gd name="T8" fmla="*/ 44 w 55"/>
                  <a:gd name="T9" fmla="*/ 52 h 55"/>
                  <a:gd name="T10" fmla="*/ 47 w 55"/>
                  <a:gd name="T11" fmla="*/ 50 h 55"/>
                  <a:gd name="T12" fmla="*/ 42 w 55"/>
                  <a:gd name="T13" fmla="*/ 46 h 55"/>
                  <a:gd name="T14" fmla="*/ 44 w 55"/>
                  <a:gd name="T15" fmla="*/ 19 h 55"/>
                  <a:gd name="T16" fmla="*/ 55 w 55"/>
                  <a:gd name="T17" fmla="*/ 15 h 55"/>
                  <a:gd name="T18" fmla="*/ 31 w 55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55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0"/>
                      <a:pt x="0" y="27"/>
                      <a:pt x="7" y="40"/>
                    </a:cubicBezTo>
                    <a:cubicBezTo>
                      <a:pt x="12" y="50"/>
                      <a:pt x="21" y="55"/>
                      <a:pt x="31" y="55"/>
                    </a:cubicBezTo>
                    <a:cubicBezTo>
                      <a:pt x="35" y="55"/>
                      <a:pt x="40" y="54"/>
                      <a:pt x="44" y="52"/>
                    </a:cubicBezTo>
                    <a:cubicBezTo>
                      <a:pt x="45" y="51"/>
                      <a:pt x="46" y="51"/>
                      <a:pt x="47" y="50"/>
                    </a:cubicBezTo>
                    <a:cubicBezTo>
                      <a:pt x="45" y="49"/>
                      <a:pt x="43" y="48"/>
                      <a:pt x="42" y="46"/>
                    </a:cubicBezTo>
                    <a:cubicBezTo>
                      <a:pt x="35" y="38"/>
                      <a:pt x="36" y="26"/>
                      <a:pt x="44" y="19"/>
                    </a:cubicBezTo>
                    <a:cubicBezTo>
                      <a:pt x="47" y="17"/>
                      <a:pt x="51" y="15"/>
                      <a:pt x="55" y="15"/>
                    </a:cubicBezTo>
                    <a:cubicBezTo>
                      <a:pt x="50" y="6"/>
                      <a:pt x="41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851"/>
              <p:cNvSpPr>
                <a:spLocks/>
              </p:cNvSpPr>
              <p:nvPr/>
            </p:nvSpPr>
            <p:spPr bwMode="auto">
              <a:xfrm>
                <a:off x="3479" y="3188"/>
                <a:ext cx="46" cy="60"/>
              </a:xfrm>
              <a:custGeom>
                <a:avLst/>
                <a:gdLst>
                  <a:gd name="T0" fmla="*/ 20 w 27"/>
                  <a:gd name="T1" fmla="*/ 0 h 35"/>
                  <a:gd name="T2" fmla="*/ 9 w 27"/>
                  <a:gd name="T3" fmla="*/ 4 h 35"/>
                  <a:gd name="T4" fmla="*/ 7 w 27"/>
                  <a:gd name="T5" fmla="*/ 31 h 35"/>
                  <a:gd name="T6" fmla="*/ 12 w 27"/>
                  <a:gd name="T7" fmla="*/ 35 h 35"/>
                  <a:gd name="T8" fmla="*/ 20 w 27"/>
                  <a:gd name="T9" fmla="*/ 0 h 35"/>
                  <a:gd name="T10" fmla="*/ 20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0" y="0"/>
                    </a:moveTo>
                    <a:cubicBezTo>
                      <a:pt x="16" y="0"/>
                      <a:pt x="12" y="2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8" y="33"/>
                      <a:pt x="10" y="34"/>
                      <a:pt x="12" y="35"/>
                    </a:cubicBezTo>
                    <a:cubicBezTo>
                      <a:pt x="23" y="27"/>
                      <a:pt x="27" y="12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852"/>
              <p:cNvSpPr>
                <a:spLocks/>
              </p:cNvSpPr>
              <p:nvPr/>
            </p:nvSpPr>
            <p:spPr bwMode="auto">
              <a:xfrm>
                <a:off x="3694" y="2992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9 w 30"/>
                  <a:gd name="T3" fmla="*/ 2 h 27"/>
                  <a:gd name="T4" fmla="*/ 3 w 30"/>
                  <a:gd name="T5" fmla="*/ 19 h 27"/>
                  <a:gd name="T6" fmla="*/ 15 w 30"/>
                  <a:gd name="T7" fmla="*/ 27 h 27"/>
                  <a:gd name="T8" fmla="*/ 21 w 30"/>
                  <a:gd name="T9" fmla="*/ 25 h 27"/>
                  <a:gd name="T10" fmla="*/ 27 w 30"/>
                  <a:gd name="T11" fmla="*/ 8 h 27"/>
                  <a:gd name="T12" fmla="*/ 22 w 30"/>
                  <a:gd name="T13" fmla="*/ 2 h 27"/>
                  <a:gd name="T14" fmla="*/ 15 w 30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3" y="0"/>
                      <a:pt x="11" y="1"/>
                      <a:pt x="9" y="2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7"/>
                      <a:pt x="15" y="27"/>
                    </a:cubicBezTo>
                    <a:cubicBezTo>
                      <a:pt x="17" y="27"/>
                      <a:pt x="19" y="26"/>
                      <a:pt x="21" y="25"/>
                    </a:cubicBezTo>
                    <a:cubicBezTo>
                      <a:pt x="27" y="22"/>
                      <a:pt x="30" y="14"/>
                      <a:pt x="27" y="8"/>
                    </a:cubicBezTo>
                    <a:cubicBezTo>
                      <a:pt x="25" y="6"/>
                      <a:pt x="24" y="4"/>
                      <a:pt x="22" y="2"/>
                    </a:cubicBezTo>
                    <a:cubicBezTo>
                      <a:pt x="20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853"/>
              <p:cNvSpPr>
                <a:spLocks/>
              </p:cNvSpPr>
              <p:nvPr/>
            </p:nvSpPr>
            <p:spPr bwMode="auto">
              <a:xfrm>
                <a:off x="3732" y="2996"/>
                <a:ext cx="9" cy="10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5 w 5"/>
                  <a:gd name="T5" fmla="*/ 5 h 6"/>
                  <a:gd name="T6" fmla="*/ 0 w 5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3" y="4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4" y="3"/>
                      <a:pt x="2" y="2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854"/>
              <p:cNvSpPr>
                <a:spLocks/>
              </p:cNvSpPr>
              <p:nvPr/>
            </p:nvSpPr>
            <p:spPr bwMode="auto">
              <a:xfrm>
                <a:off x="3453" y="305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9 h 14"/>
                  <a:gd name="T6" fmla="*/ 4 w 16"/>
                  <a:gd name="T7" fmla="*/ 14 h 14"/>
                  <a:gd name="T8" fmla="*/ 8 w 16"/>
                  <a:gd name="T9" fmla="*/ 14 h 14"/>
                  <a:gd name="T10" fmla="*/ 11 w 16"/>
                  <a:gd name="T11" fmla="*/ 14 h 14"/>
                  <a:gd name="T12" fmla="*/ 14 w 16"/>
                  <a:gd name="T13" fmla="*/ 4 h 14"/>
                  <a:gd name="T14" fmla="*/ 8 w 16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6"/>
                      <a:pt x="1" y="9"/>
                    </a:cubicBezTo>
                    <a:cubicBezTo>
                      <a:pt x="2" y="10"/>
                      <a:pt x="3" y="12"/>
                      <a:pt x="4" y="14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2" y="2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855"/>
              <p:cNvSpPr>
                <a:spLocks/>
              </p:cNvSpPr>
              <p:nvPr/>
            </p:nvSpPr>
            <p:spPr bwMode="auto">
              <a:xfrm>
                <a:off x="3455" y="3068"/>
                <a:ext cx="5" cy="8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2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3"/>
                      <a:pt x="2" y="4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856"/>
              <p:cNvSpPr>
                <a:spLocks/>
              </p:cNvSpPr>
              <p:nvPr/>
            </p:nvSpPr>
            <p:spPr bwMode="auto">
              <a:xfrm>
                <a:off x="3826" y="3299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2 h 38"/>
                  <a:gd name="T4" fmla="*/ 4 w 42"/>
                  <a:gd name="T5" fmla="*/ 27 h 38"/>
                  <a:gd name="T6" fmla="*/ 21 w 42"/>
                  <a:gd name="T7" fmla="*/ 38 h 38"/>
                  <a:gd name="T8" fmla="*/ 30 w 42"/>
                  <a:gd name="T9" fmla="*/ 35 h 38"/>
                  <a:gd name="T10" fmla="*/ 38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2"/>
                    </a:cubicBezTo>
                    <a:cubicBezTo>
                      <a:pt x="3" y="7"/>
                      <a:pt x="0" y="18"/>
                      <a:pt x="4" y="27"/>
                    </a:cubicBezTo>
                    <a:cubicBezTo>
                      <a:pt x="8" y="34"/>
                      <a:pt x="14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1"/>
                      <a:pt x="42" y="19"/>
                      <a:pt x="38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857"/>
              <p:cNvSpPr>
                <a:spLocks/>
              </p:cNvSpPr>
              <p:nvPr/>
            </p:nvSpPr>
            <p:spPr bwMode="auto">
              <a:xfrm>
                <a:off x="4253" y="3430"/>
                <a:ext cx="96" cy="89"/>
              </a:xfrm>
              <a:custGeom>
                <a:avLst/>
                <a:gdLst>
                  <a:gd name="T0" fmla="*/ 28 w 56"/>
                  <a:gd name="T1" fmla="*/ 0 h 52"/>
                  <a:gd name="T2" fmla="*/ 24 w 56"/>
                  <a:gd name="T3" fmla="*/ 1 h 52"/>
                  <a:gd name="T4" fmla="*/ 3 w 56"/>
                  <a:gd name="T5" fmla="*/ 31 h 52"/>
                  <a:gd name="T6" fmla="*/ 28 w 56"/>
                  <a:gd name="T7" fmla="*/ 52 h 52"/>
                  <a:gd name="T8" fmla="*/ 33 w 56"/>
                  <a:gd name="T9" fmla="*/ 51 h 52"/>
                  <a:gd name="T10" fmla="*/ 54 w 56"/>
                  <a:gd name="T11" fmla="*/ 21 h 52"/>
                  <a:gd name="T12" fmla="*/ 28 w 56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2">
                    <a:moveTo>
                      <a:pt x="28" y="0"/>
                    </a:moveTo>
                    <a:cubicBezTo>
                      <a:pt x="27" y="0"/>
                      <a:pt x="25" y="1"/>
                      <a:pt x="24" y="1"/>
                    </a:cubicBezTo>
                    <a:cubicBezTo>
                      <a:pt x="10" y="3"/>
                      <a:pt x="0" y="17"/>
                      <a:pt x="3" y="31"/>
                    </a:cubicBezTo>
                    <a:cubicBezTo>
                      <a:pt x="5" y="43"/>
                      <a:pt x="16" y="52"/>
                      <a:pt x="28" y="52"/>
                    </a:cubicBezTo>
                    <a:cubicBezTo>
                      <a:pt x="30" y="52"/>
                      <a:pt x="31" y="52"/>
                      <a:pt x="33" y="51"/>
                    </a:cubicBezTo>
                    <a:cubicBezTo>
                      <a:pt x="47" y="49"/>
                      <a:pt x="56" y="35"/>
                      <a:pt x="54" y="21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858"/>
              <p:cNvSpPr>
                <a:spLocks/>
              </p:cNvSpPr>
              <p:nvPr/>
            </p:nvSpPr>
            <p:spPr bwMode="auto">
              <a:xfrm>
                <a:off x="4170" y="3594"/>
                <a:ext cx="59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1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2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1" y="18"/>
                    </a:cubicBezTo>
                    <a:cubicBezTo>
                      <a:pt x="3" y="26"/>
                      <a:pt x="9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2" y="13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859"/>
              <p:cNvSpPr>
                <a:spLocks/>
              </p:cNvSpPr>
              <p:nvPr/>
            </p:nvSpPr>
            <p:spPr bwMode="auto">
              <a:xfrm>
                <a:off x="4021" y="3412"/>
                <a:ext cx="127" cy="117"/>
              </a:xfrm>
              <a:custGeom>
                <a:avLst/>
                <a:gdLst>
                  <a:gd name="T0" fmla="*/ 37 w 74"/>
                  <a:gd name="T1" fmla="*/ 0 h 68"/>
                  <a:gd name="T2" fmla="*/ 31 w 74"/>
                  <a:gd name="T3" fmla="*/ 0 h 68"/>
                  <a:gd name="T4" fmla="*/ 3 w 74"/>
                  <a:gd name="T5" fmla="*/ 40 h 68"/>
                  <a:gd name="T6" fmla="*/ 37 w 74"/>
                  <a:gd name="T7" fmla="*/ 68 h 68"/>
                  <a:gd name="T8" fmla="*/ 43 w 74"/>
                  <a:gd name="T9" fmla="*/ 68 h 68"/>
                  <a:gd name="T10" fmla="*/ 70 w 74"/>
                  <a:gd name="T11" fmla="*/ 28 h 68"/>
                  <a:gd name="T12" fmla="*/ 37 w 74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8">
                    <a:moveTo>
                      <a:pt x="37" y="0"/>
                    </a:moveTo>
                    <a:cubicBezTo>
                      <a:pt x="35" y="0"/>
                      <a:pt x="33" y="0"/>
                      <a:pt x="31" y="0"/>
                    </a:cubicBezTo>
                    <a:cubicBezTo>
                      <a:pt x="12" y="4"/>
                      <a:pt x="0" y="22"/>
                      <a:pt x="3" y="40"/>
                    </a:cubicBezTo>
                    <a:cubicBezTo>
                      <a:pt x="6" y="57"/>
                      <a:pt x="21" y="68"/>
                      <a:pt x="37" y="68"/>
                    </a:cubicBezTo>
                    <a:cubicBezTo>
                      <a:pt x="39" y="68"/>
                      <a:pt x="41" y="68"/>
                      <a:pt x="43" y="68"/>
                    </a:cubicBezTo>
                    <a:cubicBezTo>
                      <a:pt x="62" y="64"/>
                      <a:pt x="74" y="46"/>
                      <a:pt x="70" y="28"/>
                    </a:cubicBezTo>
                    <a:cubicBezTo>
                      <a:pt x="67" y="11"/>
                      <a:pt x="53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860"/>
              <p:cNvSpPr>
                <a:spLocks/>
              </p:cNvSpPr>
              <p:nvPr/>
            </p:nvSpPr>
            <p:spPr bwMode="auto">
              <a:xfrm>
                <a:off x="3830" y="3459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2 w 40"/>
                  <a:gd name="T5" fmla="*/ 22 h 38"/>
                  <a:gd name="T6" fmla="*/ 20 w 40"/>
                  <a:gd name="T7" fmla="*/ 38 h 38"/>
                  <a:gd name="T8" fmla="*/ 24 w 40"/>
                  <a:gd name="T9" fmla="*/ 37 h 38"/>
                  <a:gd name="T10" fmla="*/ 39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34" y="36"/>
                      <a:pt x="40" y="26"/>
                      <a:pt x="39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861"/>
              <p:cNvSpPr>
                <a:spLocks/>
              </p:cNvSpPr>
              <p:nvPr/>
            </p:nvSpPr>
            <p:spPr bwMode="auto">
              <a:xfrm>
                <a:off x="3991" y="3610"/>
                <a:ext cx="101" cy="92"/>
              </a:xfrm>
              <a:custGeom>
                <a:avLst/>
                <a:gdLst>
                  <a:gd name="T0" fmla="*/ 29 w 59"/>
                  <a:gd name="T1" fmla="*/ 0 h 54"/>
                  <a:gd name="T2" fmla="*/ 25 w 59"/>
                  <a:gd name="T3" fmla="*/ 0 h 54"/>
                  <a:gd name="T4" fmla="*/ 3 w 59"/>
                  <a:gd name="T5" fmla="*/ 32 h 54"/>
                  <a:gd name="T6" fmla="*/ 29 w 59"/>
                  <a:gd name="T7" fmla="*/ 54 h 54"/>
                  <a:gd name="T8" fmla="*/ 34 w 59"/>
                  <a:gd name="T9" fmla="*/ 54 h 54"/>
                  <a:gd name="T10" fmla="*/ 56 w 59"/>
                  <a:gd name="T11" fmla="*/ 22 h 54"/>
                  <a:gd name="T12" fmla="*/ 29 w 59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4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3"/>
                      <a:pt x="0" y="17"/>
                      <a:pt x="3" y="32"/>
                    </a:cubicBezTo>
                    <a:cubicBezTo>
                      <a:pt x="5" y="45"/>
                      <a:pt x="17" y="54"/>
                      <a:pt x="29" y="54"/>
                    </a:cubicBezTo>
                    <a:cubicBezTo>
                      <a:pt x="31" y="54"/>
                      <a:pt x="33" y="54"/>
                      <a:pt x="34" y="54"/>
                    </a:cubicBezTo>
                    <a:cubicBezTo>
                      <a:pt x="49" y="51"/>
                      <a:pt x="59" y="37"/>
                      <a:pt x="56" y="22"/>
                    </a:cubicBezTo>
                    <a:cubicBezTo>
                      <a:pt x="54" y="9"/>
                      <a:pt x="42" y="0"/>
                      <a:pt x="29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862"/>
              <p:cNvSpPr>
                <a:spLocks/>
              </p:cNvSpPr>
              <p:nvPr/>
            </p:nvSpPr>
            <p:spPr bwMode="auto">
              <a:xfrm>
                <a:off x="3903" y="3339"/>
                <a:ext cx="50" cy="44"/>
              </a:xfrm>
              <a:custGeom>
                <a:avLst/>
                <a:gdLst>
                  <a:gd name="T0" fmla="*/ 15 w 29"/>
                  <a:gd name="T1" fmla="*/ 0 h 26"/>
                  <a:gd name="T2" fmla="*/ 12 w 29"/>
                  <a:gd name="T3" fmla="*/ 0 h 26"/>
                  <a:gd name="T4" fmla="*/ 2 w 29"/>
                  <a:gd name="T5" fmla="*/ 15 h 26"/>
                  <a:gd name="T6" fmla="*/ 15 w 29"/>
                  <a:gd name="T7" fmla="*/ 26 h 26"/>
                  <a:gd name="T8" fmla="*/ 17 w 29"/>
                  <a:gd name="T9" fmla="*/ 26 h 26"/>
                  <a:gd name="T10" fmla="*/ 28 w 29"/>
                  <a:gd name="T11" fmla="*/ 11 h 26"/>
                  <a:gd name="T12" fmla="*/ 15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2" y="15"/>
                    </a:cubicBezTo>
                    <a:cubicBezTo>
                      <a:pt x="3" y="22"/>
                      <a:pt x="8" y="26"/>
                      <a:pt x="15" y="26"/>
                    </a:cubicBezTo>
                    <a:cubicBezTo>
                      <a:pt x="15" y="26"/>
                      <a:pt x="16" y="26"/>
                      <a:pt x="17" y="26"/>
                    </a:cubicBezTo>
                    <a:cubicBezTo>
                      <a:pt x="24" y="25"/>
                      <a:pt x="29" y="18"/>
                      <a:pt x="28" y="11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863"/>
              <p:cNvSpPr>
                <a:spLocks/>
              </p:cNvSpPr>
              <p:nvPr/>
            </p:nvSpPr>
            <p:spPr bwMode="auto">
              <a:xfrm>
                <a:off x="3888" y="3606"/>
                <a:ext cx="26" cy="26"/>
              </a:xfrm>
              <a:custGeom>
                <a:avLst/>
                <a:gdLst>
                  <a:gd name="T0" fmla="*/ 8 w 15"/>
                  <a:gd name="T1" fmla="*/ 0 h 15"/>
                  <a:gd name="T2" fmla="*/ 7 w 15"/>
                  <a:gd name="T3" fmla="*/ 1 h 15"/>
                  <a:gd name="T4" fmla="*/ 1 w 15"/>
                  <a:gd name="T5" fmla="*/ 9 h 15"/>
                  <a:gd name="T6" fmla="*/ 8 w 15"/>
                  <a:gd name="T7" fmla="*/ 15 h 15"/>
                  <a:gd name="T8" fmla="*/ 9 w 15"/>
                  <a:gd name="T9" fmla="*/ 14 h 15"/>
                  <a:gd name="T10" fmla="*/ 15 w 15"/>
                  <a:gd name="T11" fmla="*/ 6 h 15"/>
                  <a:gd name="T12" fmla="*/ 8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3" y="1"/>
                      <a:pt x="0" y="5"/>
                      <a:pt x="1" y="9"/>
                    </a:cubicBezTo>
                    <a:cubicBezTo>
                      <a:pt x="2" y="12"/>
                      <a:pt x="4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13" y="14"/>
                      <a:pt x="15" y="10"/>
                      <a:pt x="15" y="6"/>
                    </a:cubicBezTo>
                    <a:cubicBezTo>
                      <a:pt x="14" y="3"/>
                      <a:pt x="11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864"/>
              <p:cNvSpPr>
                <a:spLocks/>
              </p:cNvSpPr>
              <p:nvPr/>
            </p:nvSpPr>
            <p:spPr bwMode="auto">
              <a:xfrm>
                <a:off x="4297" y="3311"/>
                <a:ext cx="9" cy="26"/>
              </a:xfrm>
              <a:custGeom>
                <a:avLst/>
                <a:gdLst>
                  <a:gd name="T0" fmla="*/ 4 w 5"/>
                  <a:gd name="T1" fmla="*/ 0 h 15"/>
                  <a:gd name="T2" fmla="*/ 1 w 5"/>
                  <a:gd name="T3" fmla="*/ 13 h 15"/>
                  <a:gd name="T4" fmla="*/ 0 w 5"/>
                  <a:gd name="T5" fmla="*/ 15 h 15"/>
                  <a:gd name="T6" fmla="*/ 4 w 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4" y="0"/>
                    </a:moveTo>
                    <a:cubicBezTo>
                      <a:pt x="4" y="5"/>
                      <a:pt x="3" y="9"/>
                      <a:pt x="1" y="13"/>
                    </a:cubicBezTo>
                    <a:cubicBezTo>
                      <a:pt x="1" y="14"/>
                      <a:pt x="0" y="15"/>
                      <a:pt x="0" y="15"/>
                    </a:cubicBezTo>
                    <a:cubicBezTo>
                      <a:pt x="3" y="11"/>
                      <a:pt x="5" y="6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866"/>
              <p:cNvSpPr>
                <a:spLocks/>
              </p:cNvSpPr>
              <p:nvPr/>
            </p:nvSpPr>
            <p:spPr bwMode="auto">
              <a:xfrm>
                <a:off x="4662" y="3387"/>
                <a:ext cx="86" cy="75"/>
              </a:xfrm>
              <a:custGeom>
                <a:avLst/>
                <a:gdLst>
                  <a:gd name="T0" fmla="*/ 25 w 50"/>
                  <a:gd name="T1" fmla="*/ 0 h 44"/>
                  <a:gd name="T2" fmla="*/ 5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2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9" y="4"/>
                      <a:pt x="5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2"/>
                    </a:cubicBezTo>
                    <a:cubicBezTo>
                      <a:pt x="32" y="1"/>
                      <a:pt x="28" y="0"/>
                      <a:pt x="2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867"/>
              <p:cNvSpPr>
                <a:spLocks/>
              </p:cNvSpPr>
              <p:nvPr/>
            </p:nvSpPr>
            <p:spPr bwMode="auto">
              <a:xfrm>
                <a:off x="3696" y="3677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4 w 42"/>
                  <a:gd name="T3" fmla="*/ 11 h 37"/>
                  <a:gd name="T4" fmla="*/ 14 w 42"/>
                  <a:gd name="T5" fmla="*/ 36 h 37"/>
                  <a:gd name="T6" fmla="*/ 21 w 42"/>
                  <a:gd name="T7" fmla="*/ 37 h 37"/>
                  <a:gd name="T8" fmla="*/ 38 w 42"/>
                  <a:gd name="T9" fmla="*/ 26 h 37"/>
                  <a:gd name="T10" fmla="*/ 28 w 42"/>
                  <a:gd name="T11" fmla="*/ 1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4" y="0"/>
                      <a:pt x="7" y="4"/>
                      <a:pt x="4" y="11"/>
                    </a:cubicBezTo>
                    <a:cubicBezTo>
                      <a:pt x="0" y="21"/>
                      <a:pt x="4" y="32"/>
                      <a:pt x="14" y="36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3"/>
                      <a:pt x="38" y="26"/>
                    </a:cubicBezTo>
                    <a:cubicBezTo>
                      <a:pt x="42" y="16"/>
                      <a:pt x="38" y="5"/>
                      <a:pt x="28" y="1"/>
                    </a:cubicBezTo>
                    <a:cubicBezTo>
                      <a:pt x="26" y="0"/>
                      <a:pt x="23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868"/>
              <p:cNvSpPr>
                <a:spLocks/>
              </p:cNvSpPr>
              <p:nvPr/>
            </p:nvSpPr>
            <p:spPr bwMode="auto">
              <a:xfrm>
                <a:off x="3417" y="2105"/>
                <a:ext cx="80" cy="76"/>
              </a:xfrm>
              <a:custGeom>
                <a:avLst/>
                <a:gdLst>
                  <a:gd name="T0" fmla="*/ 25 w 47"/>
                  <a:gd name="T1" fmla="*/ 0 h 44"/>
                  <a:gd name="T2" fmla="*/ 18 w 47"/>
                  <a:gd name="T3" fmla="*/ 1 h 44"/>
                  <a:gd name="T4" fmla="*/ 4 w 47"/>
                  <a:gd name="T5" fmla="*/ 29 h 44"/>
                  <a:gd name="T6" fmla="*/ 25 w 47"/>
                  <a:gd name="T7" fmla="*/ 44 h 44"/>
                  <a:gd name="T8" fmla="*/ 32 w 47"/>
                  <a:gd name="T9" fmla="*/ 43 h 44"/>
                  <a:gd name="T10" fmla="*/ 32 w 47"/>
                  <a:gd name="T11" fmla="*/ 43 h 44"/>
                  <a:gd name="T12" fmla="*/ 47 w 47"/>
                  <a:gd name="T13" fmla="*/ 22 h 44"/>
                  <a:gd name="T14" fmla="*/ 46 w 47"/>
                  <a:gd name="T15" fmla="*/ 15 h 44"/>
                  <a:gd name="T16" fmla="*/ 25 w 47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4">
                    <a:moveTo>
                      <a:pt x="25" y="0"/>
                    </a:moveTo>
                    <a:cubicBezTo>
                      <a:pt x="22" y="0"/>
                      <a:pt x="20" y="0"/>
                      <a:pt x="18" y="1"/>
                    </a:cubicBezTo>
                    <a:cubicBezTo>
                      <a:pt x="6" y="5"/>
                      <a:pt x="0" y="17"/>
                      <a:pt x="4" y="29"/>
                    </a:cubicBezTo>
                    <a:cubicBezTo>
                      <a:pt x="7" y="38"/>
                      <a:pt x="16" y="44"/>
                      <a:pt x="25" y="44"/>
                    </a:cubicBezTo>
                    <a:cubicBezTo>
                      <a:pt x="27" y="44"/>
                      <a:pt x="29" y="44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3" y="34"/>
                      <a:pt x="39" y="26"/>
                      <a:pt x="47" y="22"/>
                    </a:cubicBezTo>
                    <a:cubicBezTo>
                      <a:pt x="47" y="20"/>
                      <a:pt x="47" y="17"/>
                      <a:pt x="46" y="15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869"/>
              <p:cNvSpPr>
                <a:spLocks/>
              </p:cNvSpPr>
              <p:nvPr/>
            </p:nvSpPr>
            <p:spPr bwMode="auto">
              <a:xfrm>
                <a:off x="3472" y="2143"/>
                <a:ext cx="25" cy="36"/>
              </a:xfrm>
              <a:custGeom>
                <a:avLst/>
                <a:gdLst>
                  <a:gd name="T0" fmla="*/ 15 w 15"/>
                  <a:gd name="T1" fmla="*/ 0 h 21"/>
                  <a:gd name="T2" fmla="*/ 0 w 15"/>
                  <a:gd name="T3" fmla="*/ 21 h 21"/>
                  <a:gd name="T4" fmla="*/ 15 w 1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1">
                    <a:moveTo>
                      <a:pt x="15" y="0"/>
                    </a:moveTo>
                    <a:cubicBezTo>
                      <a:pt x="7" y="4"/>
                      <a:pt x="1" y="12"/>
                      <a:pt x="0" y="21"/>
                    </a:cubicBezTo>
                    <a:cubicBezTo>
                      <a:pt x="9" y="18"/>
                      <a:pt x="15" y="9"/>
                      <a:pt x="15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872"/>
              <p:cNvSpPr>
                <a:spLocks/>
              </p:cNvSpPr>
              <p:nvPr/>
            </p:nvSpPr>
            <p:spPr bwMode="auto">
              <a:xfrm>
                <a:off x="2727" y="2088"/>
                <a:ext cx="22" cy="24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2 h 14"/>
                  <a:gd name="T4" fmla="*/ 4 w 13"/>
                  <a:gd name="T5" fmla="*/ 8 h 14"/>
                  <a:gd name="T6" fmla="*/ 13 w 13"/>
                  <a:gd name="T7" fmla="*/ 14 h 14"/>
                  <a:gd name="T8" fmla="*/ 0 w 13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2" y="4"/>
                      <a:pt x="3" y="6"/>
                      <a:pt x="4" y="8"/>
                    </a:cubicBezTo>
                    <a:cubicBezTo>
                      <a:pt x="7" y="10"/>
                      <a:pt x="10" y="12"/>
                      <a:pt x="13" y="14"/>
                    </a:cubicBezTo>
                    <a:cubicBezTo>
                      <a:pt x="9" y="8"/>
                      <a:pt x="5" y="4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873"/>
              <p:cNvSpPr>
                <a:spLocks/>
              </p:cNvSpPr>
              <p:nvPr/>
            </p:nvSpPr>
            <p:spPr bwMode="auto">
              <a:xfrm>
                <a:off x="2645" y="2212"/>
                <a:ext cx="53" cy="44"/>
              </a:xfrm>
              <a:custGeom>
                <a:avLst/>
                <a:gdLst>
                  <a:gd name="T0" fmla="*/ 16 w 31"/>
                  <a:gd name="T1" fmla="*/ 0 h 26"/>
                  <a:gd name="T2" fmla="*/ 4 w 31"/>
                  <a:gd name="T3" fmla="*/ 6 h 26"/>
                  <a:gd name="T4" fmla="*/ 9 w 31"/>
                  <a:gd name="T5" fmla="*/ 24 h 26"/>
                  <a:gd name="T6" fmla="*/ 15 w 31"/>
                  <a:gd name="T7" fmla="*/ 26 h 26"/>
                  <a:gd name="T8" fmla="*/ 27 w 31"/>
                  <a:gd name="T9" fmla="*/ 20 h 26"/>
                  <a:gd name="T10" fmla="*/ 22 w 31"/>
                  <a:gd name="T11" fmla="*/ 2 h 26"/>
                  <a:gd name="T12" fmla="*/ 16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6" y="0"/>
                    </a:moveTo>
                    <a:cubicBezTo>
                      <a:pt x="11" y="0"/>
                      <a:pt x="6" y="2"/>
                      <a:pt x="4" y="6"/>
                    </a:cubicBezTo>
                    <a:cubicBezTo>
                      <a:pt x="0" y="13"/>
                      <a:pt x="2" y="21"/>
                      <a:pt x="9" y="24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4" y="24"/>
                      <a:pt x="27" y="20"/>
                    </a:cubicBezTo>
                    <a:cubicBezTo>
                      <a:pt x="31" y="13"/>
                      <a:pt x="28" y="5"/>
                      <a:pt x="22" y="2"/>
                    </a:cubicBezTo>
                    <a:cubicBezTo>
                      <a:pt x="20" y="0"/>
                      <a:pt x="18" y="0"/>
                      <a:pt x="16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874"/>
              <p:cNvSpPr>
                <a:spLocks/>
              </p:cNvSpPr>
              <p:nvPr/>
            </p:nvSpPr>
            <p:spPr bwMode="auto">
              <a:xfrm>
                <a:off x="2672" y="2069"/>
                <a:ext cx="56" cy="50"/>
              </a:xfrm>
              <a:custGeom>
                <a:avLst/>
                <a:gdLst>
                  <a:gd name="T0" fmla="*/ 9 w 33"/>
                  <a:gd name="T1" fmla="*/ 0 h 29"/>
                  <a:gd name="T2" fmla="*/ 6 w 33"/>
                  <a:gd name="T3" fmla="*/ 3 h 29"/>
                  <a:gd name="T4" fmla="*/ 6 w 33"/>
                  <a:gd name="T5" fmla="*/ 25 h 29"/>
                  <a:gd name="T6" fmla="*/ 17 w 33"/>
                  <a:gd name="T7" fmla="*/ 29 h 29"/>
                  <a:gd name="T8" fmla="*/ 28 w 33"/>
                  <a:gd name="T9" fmla="*/ 25 h 29"/>
                  <a:gd name="T10" fmla="*/ 32 w 33"/>
                  <a:gd name="T11" fmla="*/ 13 h 29"/>
                  <a:gd name="T12" fmla="*/ 31 w 33"/>
                  <a:gd name="T13" fmla="*/ 10 h 29"/>
                  <a:gd name="T14" fmla="*/ 9 w 33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9">
                    <a:moveTo>
                      <a:pt x="9" y="0"/>
                    </a:moveTo>
                    <a:cubicBezTo>
                      <a:pt x="8" y="1"/>
                      <a:pt x="7" y="2"/>
                      <a:pt x="6" y="3"/>
                    </a:cubicBezTo>
                    <a:cubicBezTo>
                      <a:pt x="0" y="9"/>
                      <a:pt x="0" y="19"/>
                      <a:pt x="6" y="25"/>
                    </a:cubicBezTo>
                    <a:cubicBezTo>
                      <a:pt x="9" y="28"/>
                      <a:pt x="13" y="29"/>
                      <a:pt x="17" y="29"/>
                    </a:cubicBezTo>
                    <a:cubicBezTo>
                      <a:pt x="21" y="29"/>
                      <a:pt x="25" y="28"/>
                      <a:pt x="28" y="25"/>
                    </a:cubicBezTo>
                    <a:cubicBezTo>
                      <a:pt x="31" y="22"/>
                      <a:pt x="33" y="18"/>
                      <a:pt x="32" y="13"/>
                    </a:cubicBezTo>
                    <a:cubicBezTo>
                      <a:pt x="32" y="12"/>
                      <a:pt x="31" y="11"/>
                      <a:pt x="31" y="10"/>
                    </a:cubicBezTo>
                    <a:cubicBezTo>
                      <a:pt x="24" y="5"/>
                      <a:pt x="17" y="2"/>
                      <a:pt x="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875"/>
              <p:cNvSpPr>
                <a:spLocks/>
              </p:cNvSpPr>
              <p:nvPr/>
            </p:nvSpPr>
            <p:spPr bwMode="auto">
              <a:xfrm>
                <a:off x="2725" y="2086"/>
                <a:ext cx="2" cy="5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878"/>
              <p:cNvSpPr>
                <a:spLocks/>
              </p:cNvSpPr>
              <p:nvPr/>
            </p:nvSpPr>
            <p:spPr bwMode="auto">
              <a:xfrm>
                <a:off x="4081" y="1138"/>
                <a:ext cx="38" cy="72"/>
              </a:xfrm>
              <a:custGeom>
                <a:avLst/>
                <a:gdLst>
                  <a:gd name="T0" fmla="*/ 15 w 22"/>
                  <a:gd name="T1" fmla="*/ 0 h 42"/>
                  <a:gd name="T2" fmla="*/ 8 w 22"/>
                  <a:gd name="T3" fmla="*/ 10 h 42"/>
                  <a:gd name="T4" fmla="*/ 11 w 22"/>
                  <a:gd name="T5" fmla="*/ 23 h 42"/>
                  <a:gd name="T6" fmla="*/ 0 w 22"/>
                  <a:gd name="T7" fmla="*/ 42 h 42"/>
                  <a:gd name="T8" fmla="*/ 12 w 22"/>
                  <a:gd name="T9" fmla="*/ 34 h 42"/>
                  <a:gd name="T10" fmla="*/ 15 w 2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2">
                    <a:moveTo>
                      <a:pt x="15" y="0"/>
                    </a:moveTo>
                    <a:cubicBezTo>
                      <a:pt x="13" y="3"/>
                      <a:pt x="11" y="7"/>
                      <a:pt x="8" y="10"/>
                    </a:cubicBezTo>
                    <a:cubicBezTo>
                      <a:pt x="10" y="14"/>
                      <a:pt x="11" y="18"/>
                      <a:pt x="11" y="23"/>
                    </a:cubicBezTo>
                    <a:cubicBezTo>
                      <a:pt x="10" y="31"/>
                      <a:pt x="6" y="38"/>
                      <a:pt x="0" y="42"/>
                    </a:cubicBezTo>
                    <a:cubicBezTo>
                      <a:pt x="4" y="40"/>
                      <a:pt x="8" y="38"/>
                      <a:pt x="12" y="34"/>
                    </a:cubicBezTo>
                    <a:cubicBezTo>
                      <a:pt x="21" y="25"/>
                      <a:pt x="22" y="10"/>
                      <a:pt x="15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879"/>
              <p:cNvSpPr>
                <a:spLocks/>
              </p:cNvSpPr>
              <p:nvPr/>
            </p:nvSpPr>
            <p:spPr bwMode="auto">
              <a:xfrm>
                <a:off x="3944" y="1215"/>
                <a:ext cx="113" cy="79"/>
              </a:xfrm>
              <a:custGeom>
                <a:avLst/>
                <a:gdLst>
                  <a:gd name="T0" fmla="*/ 57 w 66"/>
                  <a:gd name="T1" fmla="*/ 0 h 46"/>
                  <a:gd name="T2" fmla="*/ 34 w 66"/>
                  <a:gd name="T3" fmla="*/ 22 h 46"/>
                  <a:gd name="T4" fmla="*/ 30 w 66"/>
                  <a:gd name="T5" fmla="*/ 23 h 46"/>
                  <a:gd name="T6" fmla="*/ 4 w 66"/>
                  <a:gd name="T7" fmla="*/ 2 h 46"/>
                  <a:gd name="T8" fmla="*/ 1 w 66"/>
                  <a:gd name="T9" fmla="*/ 22 h 46"/>
                  <a:gd name="T10" fmla="*/ 2 w 66"/>
                  <a:gd name="T11" fmla="*/ 25 h 46"/>
                  <a:gd name="T12" fmla="*/ 37 w 66"/>
                  <a:gd name="T13" fmla="*/ 46 h 46"/>
                  <a:gd name="T14" fmla="*/ 39 w 66"/>
                  <a:gd name="T15" fmla="*/ 46 h 46"/>
                  <a:gd name="T16" fmla="*/ 62 w 66"/>
                  <a:gd name="T17" fmla="*/ 8 h 46"/>
                  <a:gd name="T18" fmla="*/ 59 w 66"/>
                  <a:gd name="T19" fmla="*/ 1 h 46"/>
                  <a:gd name="T20" fmla="*/ 57 w 6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46">
                    <a:moveTo>
                      <a:pt x="57" y="0"/>
                    </a:moveTo>
                    <a:cubicBezTo>
                      <a:pt x="55" y="12"/>
                      <a:pt x="46" y="21"/>
                      <a:pt x="34" y="22"/>
                    </a:cubicBezTo>
                    <a:cubicBezTo>
                      <a:pt x="33" y="22"/>
                      <a:pt x="32" y="23"/>
                      <a:pt x="30" y="23"/>
                    </a:cubicBezTo>
                    <a:cubicBezTo>
                      <a:pt x="18" y="23"/>
                      <a:pt x="7" y="14"/>
                      <a:pt x="4" y="2"/>
                    </a:cubicBezTo>
                    <a:cubicBezTo>
                      <a:pt x="1" y="8"/>
                      <a:pt x="0" y="15"/>
                      <a:pt x="1" y="22"/>
                    </a:cubicBezTo>
                    <a:cubicBezTo>
                      <a:pt x="2" y="23"/>
                      <a:pt x="2" y="24"/>
                      <a:pt x="2" y="25"/>
                    </a:cubicBezTo>
                    <a:cubicBezTo>
                      <a:pt x="12" y="35"/>
                      <a:pt x="24" y="42"/>
                      <a:pt x="37" y="46"/>
                    </a:cubicBezTo>
                    <a:cubicBezTo>
                      <a:pt x="38" y="46"/>
                      <a:pt x="38" y="46"/>
                      <a:pt x="39" y="46"/>
                    </a:cubicBezTo>
                    <a:cubicBezTo>
                      <a:pt x="55" y="42"/>
                      <a:pt x="66" y="25"/>
                      <a:pt x="62" y="8"/>
                    </a:cubicBezTo>
                    <a:cubicBezTo>
                      <a:pt x="61" y="6"/>
                      <a:pt x="60" y="3"/>
                      <a:pt x="59" y="1"/>
                    </a:cubicBezTo>
                    <a:cubicBezTo>
                      <a:pt x="58" y="0"/>
                      <a:pt x="58" y="0"/>
                      <a:pt x="57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880"/>
              <p:cNvSpPr>
                <a:spLocks/>
              </p:cNvSpPr>
              <p:nvPr/>
            </p:nvSpPr>
            <p:spPr bwMode="auto">
              <a:xfrm>
                <a:off x="3979" y="1012"/>
                <a:ext cx="120" cy="74"/>
              </a:xfrm>
              <a:custGeom>
                <a:avLst/>
                <a:gdLst>
                  <a:gd name="T0" fmla="*/ 35 w 70"/>
                  <a:gd name="T1" fmla="*/ 0 h 43"/>
                  <a:gd name="T2" fmla="*/ 11 w 70"/>
                  <a:gd name="T3" fmla="*/ 6 h 43"/>
                  <a:gd name="T4" fmla="*/ 0 w 70"/>
                  <a:gd name="T5" fmla="*/ 12 h 43"/>
                  <a:gd name="T6" fmla="*/ 0 w 70"/>
                  <a:gd name="T7" fmla="*/ 12 h 43"/>
                  <a:gd name="T8" fmla="*/ 35 w 70"/>
                  <a:gd name="T9" fmla="*/ 43 h 43"/>
                  <a:gd name="T10" fmla="*/ 35 w 70"/>
                  <a:gd name="T11" fmla="*/ 43 h 43"/>
                  <a:gd name="T12" fmla="*/ 50 w 70"/>
                  <a:gd name="T13" fmla="*/ 39 h 43"/>
                  <a:gd name="T14" fmla="*/ 50 w 70"/>
                  <a:gd name="T15" fmla="*/ 39 h 43"/>
                  <a:gd name="T16" fmla="*/ 52 w 70"/>
                  <a:gd name="T17" fmla="*/ 39 h 43"/>
                  <a:gd name="T18" fmla="*/ 70 w 70"/>
                  <a:gd name="T19" fmla="*/ 9 h 43"/>
                  <a:gd name="T20" fmla="*/ 53 w 70"/>
                  <a:gd name="T21" fmla="*/ 20 h 43"/>
                  <a:gd name="T22" fmla="*/ 52 w 70"/>
                  <a:gd name="T23" fmla="*/ 20 h 43"/>
                  <a:gd name="T24" fmla="*/ 35 w 70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43">
                    <a:moveTo>
                      <a:pt x="35" y="0"/>
                    </a:moveTo>
                    <a:cubicBezTo>
                      <a:pt x="27" y="1"/>
                      <a:pt x="19" y="3"/>
                      <a:pt x="11" y="6"/>
                    </a:cubicBezTo>
                    <a:cubicBezTo>
                      <a:pt x="7" y="8"/>
                      <a:pt x="3" y="10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30"/>
                      <a:pt x="17" y="43"/>
                      <a:pt x="35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40" y="40"/>
                      <a:pt x="44" y="39"/>
                      <a:pt x="50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1" y="39"/>
                      <a:pt x="51" y="39"/>
                      <a:pt x="52" y="39"/>
                    </a:cubicBezTo>
                    <a:cubicBezTo>
                      <a:pt x="63" y="33"/>
                      <a:pt x="70" y="22"/>
                      <a:pt x="70" y="9"/>
                    </a:cubicBezTo>
                    <a:cubicBezTo>
                      <a:pt x="67" y="16"/>
                      <a:pt x="61" y="20"/>
                      <a:pt x="53" y="20"/>
                    </a:cubicBezTo>
                    <a:cubicBezTo>
                      <a:pt x="53" y="20"/>
                      <a:pt x="52" y="20"/>
                      <a:pt x="52" y="20"/>
                    </a:cubicBezTo>
                    <a:cubicBezTo>
                      <a:pt x="42" y="19"/>
                      <a:pt x="34" y="10"/>
                      <a:pt x="35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881"/>
              <p:cNvSpPr>
                <a:spLocks/>
              </p:cNvSpPr>
              <p:nvPr/>
            </p:nvSpPr>
            <p:spPr bwMode="auto">
              <a:xfrm>
                <a:off x="3946" y="1160"/>
                <a:ext cx="70" cy="58"/>
              </a:xfrm>
              <a:custGeom>
                <a:avLst/>
                <a:gdLst>
                  <a:gd name="T0" fmla="*/ 29 w 41"/>
                  <a:gd name="T1" fmla="*/ 0 h 34"/>
                  <a:gd name="T2" fmla="*/ 26 w 41"/>
                  <a:gd name="T3" fmla="*/ 0 h 34"/>
                  <a:gd name="T4" fmla="*/ 2 w 41"/>
                  <a:gd name="T5" fmla="*/ 31 h 34"/>
                  <a:gd name="T6" fmla="*/ 3 w 41"/>
                  <a:gd name="T7" fmla="*/ 34 h 34"/>
                  <a:gd name="T8" fmla="*/ 24 w 41"/>
                  <a:gd name="T9" fmla="*/ 17 h 34"/>
                  <a:gd name="T10" fmla="*/ 31 w 41"/>
                  <a:gd name="T11" fmla="*/ 16 h 34"/>
                  <a:gd name="T12" fmla="*/ 41 w 41"/>
                  <a:gd name="T13" fmla="*/ 18 h 34"/>
                  <a:gd name="T14" fmla="*/ 38 w 41"/>
                  <a:gd name="T15" fmla="*/ 5 h 34"/>
                  <a:gd name="T16" fmla="*/ 39 w 41"/>
                  <a:gd name="T17" fmla="*/ 2 h 34"/>
                  <a:gd name="T18" fmla="*/ 29 w 41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4">
                    <a:moveTo>
                      <a:pt x="29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1"/>
                    </a:cubicBezTo>
                    <a:cubicBezTo>
                      <a:pt x="2" y="32"/>
                      <a:pt x="3" y="33"/>
                      <a:pt x="3" y="34"/>
                    </a:cubicBezTo>
                    <a:cubicBezTo>
                      <a:pt x="7" y="26"/>
                      <a:pt x="14" y="19"/>
                      <a:pt x="24" y="17"/>
                    </a:cubicBezTo>
                    <a:cubicBezTo>
                      <a:pt x="26" y="17"/>
                      <a:pt x="28" y="16"/>
                      <a:pt x="31" y="16"/>
                    </a:cubicBezTo>
                    <a:cubicBezTo>
                      <a:pt x="34" y="16"/>
                      <a:pt x="37" y="17"/>
                      <a:pt x="41" y="18"/>
                    </a:cubicBezTo>
                    <a:cubicBezTo>
                      <a:pt x="39" y="14"/>
                      <a:pt x="38" y="10"/>
                      <a:pt x="38" y="5"/>
                    </a:cubicBezTo>
                    <a:cubicBezTo>
                      <a:pt x="39" y="4"/>
                      <a:pt x="39" y="3"/>
                      <a:pt x="39" y="2"/>
                    </a:cubicBezTo>
                    <a:cubicBezTo>
                      <a:pt x="36" y="0"/>
                      <a:pt x="33" y="0"/>
                      <a:pt x="2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882"/>
              <p:cNvSpPr>
                <a:spLocks/>
              </p:cNvSpPr>
              <p:nvPr/>
            </p:nvSpPr>
            <p:spPr bwMode="auto">
              <a:xfrm>
                <a:off x="3951" y="1187"/>
                <a:ext cx="91" cy="67"/>
              </a:xfrm>
              <a:custGeom>
                <a:avLst/>
                <a:gdLst>
                  <a:gd name="T0" fmla="*/ 28 w 53"/>
                  <a:gd name="T1" fmla="*/ 0 h 39"/>
                  <a:gd name="T2" fmla="*/ 21 w 53"/>
                  <a:gd name="T3" fmla="*/ 1 h 39"/>
                  <a:gd name="T4" fmla="*/ 0 w 53"/>
                  <a:gd name="T5" fmla="*/ 18 h 39"/>
                  <a:gd name="T6" fmla="*/ 26 w 53"/>
                  <a:gd name="T7" fmla="*/ 39 h 39"/>
                  <a:gd name="T8" fmla="*/ 30 w 53"/>
                  <a:gd name="T9" fmla="*/ 38 h 39"/>
                  <a:gd name="T10" fmla="*/ 53 w 53"/>
                  <a:gd name="T11" fmla="*/ 16 h 39"/>
                  <a:gd name="T12" fmla="*/ 38 w 53"/>
                  <a:gd name="T13" fmla="*/ 2 h 39"/>
                  <a:gd name="T14" fmla="*/ 28 w 5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9">
                    <a:moveTo>
                      <a:pt x="28" y="0"/>
                    </a:moveTo>
                    <a:cubicBezTo>
                      <a:pt x="25" y="0"/>
                      <a:pt x="23" y="1"/>
                      <a:pt x="21" y="1"/>
                    </a:cubicBezTo>
                    <a:cubicBezTo>
                      <a:pt x="11" y="3"/>
                      <a:pt x="4" y="10"/>
                      <a:pt x="0" y="18"/>
                    </a:cubicBezTo>
                    <a:cubicBezTo>
                      <a:pt x="3" y="30"/>
                      <a:pt x="14" y="39"/>
                      <a:pt x="26" y="39"/>
                    </a:cubicBezTo>
                    <a:cubicBezTo>
                      <a:pt x="28" y="39"/>
                      <a:pt x="29" y="38"/>
                      <a:pt x="30" y="38"/>
                    </a:cubicBezTo>
                    <a:cubicBezTo>
                      <a:pt x="42" y="37"/>
                      <a:pt x="51" y="28"/>
                      <a:pt x="53" y="16"/>
                    </a:cubicBezTo>
                    <a:cubicBezTo>
                      <a:pt x="46" y="14"/>
                      <a:pt x="41" y="9"/>
                      <a:pt x="38" y="2"/>
                    </a:cubicBezTo>
                    <a:cubicBezTo>
                      <a:pt x="34" y="1"/>
                      <a:pt x="31" y="0"/>
                      <a:pt x="28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883"/>
              <p:cNvSpPr>
                <a:spLocks/>
              </p:cNvSpPr>
              <p:nvPr/>
            </p:nvSpPr>
            <p:spPr bwMode="auto">
              <a:xfrm>
                <a:off x="4167" y="1126"/>
                <a:ext cx="27" cy="46"/>
              </a:xfrm>
              <a:custGeom>
                <a:avLst/>
                <a:gdLst>
                  <a:gd name="T0" fmla="*/ 14 w 16"/>
                  <a:gd name="T1" fmla="*/ 0 h 27"/>
                  <a:gd name="T2" fmla="*/ 13 w 16"/>
                  <a:gd name="T3" fmla="*/ 0 h 27"/>
                  <a:gd name="T4" fmla="*/ 1 w 16"/>
                  <a:gd name="T5" fmla="*/ 15 h 27"/>
                  <a:gd name="T6" fmla="*/ 15 w 16"/>
                  <a:gd name="T7" fmla="*/ 27 h 27"/>
                  <a:gd name="T8" fmla="*/ 15 w 16"/>
                  <a:gd name="T9" fmla="*/ 27 h 27"/>
                  <a:gd name="T10" fmla="*/ 14 w 16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1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1"/>
                      <a:pt x="0" y="8"/>
                      <a:pt x="1" y="15"/>
                    </a:cubicBezTo>
                    <a:cubicBezTo>
                      <a:pt x="2" y="22"/>
                      <a:pt x="8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18"/>
                      <a:pt x="16" y="9"/>
                      <a:pt x="14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884"/>
              <p:cNvSpPr>
                <a:spLocks/>
              </p:cNvSpPr>
              <p:nvPr/>
            </p:nvSpPr>
            <p:spPr bwMode="auto">
              <a:xfrm>
                <a:off x="4020" y="1079"/>
                <a:ext cx="89" cy="62"/>
              </a:xfrm>
              <a:custGeom>
                <a:avLst/>
                <a:gdLst>
                  <a:gd name="T0" fmla="*/ 28 w 52"/>
                  <a:gd name="T1" fmla="*/ 0 h 36"/>
                  <a:gd name="T2" fmla="*/ 15 w 52"/>
                  <a:gd name="T3" fmla="*/ 4 h 36"/>
                  <a:gd name="T4" fmla="*/ 11 w 52"/>
                  <a:gd name="T5" fmla="*/ 4 h 36"/>
                  <a:gd name="T6" fmla="*/ 0 w 52"/>
                  <a:gd name="T7" fmla="*/ 26 h 36"/>
                  <a:gd name="T8" fmla="*/ 3 w 52"/>
                  <a:gd name="T9" fmla="*/ 36 h 36"/>
                  <a:gd name="T10" fmla="*/ 4 w 52"/>
                  <a:gd name="T11" fmla="*/ 35 h 36"/>
                  <a:gd name="T12" fmla="*/ 8 w 52"/>
                  <a:gd name="T13" fmla="*/ 30 h 36"/>
                  <a:gd name="T14" fmla="*/ 28 w 52"/>
                  <a:gd name="T15" fmla="*/ 22 h 36"/>
                  <a:gd name="T16" fmla="*/ 47 w 52"/>
                  <a:gd name="T17" fmla="*/ 29 h 36"/>
                  <a:gd name="T18" fmla="*/ 51 w 52"/>
                  <a:gd name="T19" fmla="*/ 34 h 36"/>
                  <a:gd name="T20" fmla="*/ 52 w 52"/>
                  <a:gd name="T21" fmla="*/ 25 h 36"/>
                  <a:gd name="T22" fmla="*/ 28 w 52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36">
                    <a:moveTo>
                      <a:pt x="28" y="0"/>
                    </a:moveTo>
                    <a:cubicBezTo>
                      <a:pt x="24" y="2"/>
                      <a:pt x="20" y="3"/>
                      <a:pt x="15" y="4"/>
                    </a:cubicBezTo>
                    <a:cubicBezTo>
                      <a:pt x="14" y="4"/>
                      <a:pt x="13" y="4"/>
                      <a:pt x="11" y="4"/>
                    </a:cubicBezTo>
                    <a:cubicBezTo>
                      <a:pt x="5" y="9"/>
                      <a:pt x="0" y="17"/>
                      <a:pt x="0" y="26"/>
                    </a:cubicBezTo>
                    <a:cubicBezTo>
                      <a:pt x="0" y="30"/>
                      <a:pt x="1" y="33"/>
                      <a:pt x="3" y="36"/>
                    </a:cubicBezTo>
                    <a:cubicBezTo>
                      <a:pt x="3" y="36"/>
                      <a:pt x="4" y="35"/>
                      <a:pt x="4" y="35"/>
                    </a:cubicBezTo>
                    <a:cubicBezTo>
                      <a:pt x="5" y="33"/>
                      <a:pt x="7" y="32"/>
                      <a:pt x="8" y="30"/>
                    </a:cubicBezTo>
                    <a:cubicBezTo>
                      <a:pt x="13" y="25"/>
                      <a:pt x="21" y="22"/>
                      <a:pt x="28" y="22"/>
                    </a:cubicBezTo>
                    <a:cubicBezTo>
                      <a:pt x="35" y="22"/>
                      <a:pt x="42" y="24"/>
                      <a:pt x="47" y="29"/>
                    </a:cubicBezTo>
                    <a:cubicBezTo>
                      <a:pt x="48" y="31"/>
                      <a:pt x="50" y="32"/>
                      <a:pt x="51" y="34"/>
                    </a:cubicBezTo>
                    <a:cubicBezTo>
                      <a:pt x="51" y="31"/>
                      <a:pt x="52" y="28"/>
                      <a:pt x="52" y="25"/>
                    </a:cubicBezTo>
                    <a:cubicBezTo>
                      <a:pt x="52" y="12"/>
                      <a:pt x="41" y="1"/>
                      <a:pt x="28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885"/>
              <p:cNvSpPr>
                <a:spLocks/>
              </p:cNvSpPr>
              <p:nvPr/>
            </p:nvSpPr>
            <p:spPr bwMode="auto">
              <a:xfrm>
                <a:off x="4027" y="1117"/>
                <a:ext cx="80" cy="38"/>
              </a:xfrm>
              <a:custGeom>
                <a:avLst/>
                <a:gdLst>
                  <a:gd name="T0" fmla="*/ 24 w 47"/>
                  <a:gd name="T1" fmla="*/ 0 h 22"/>
                  <a:gd name="T2" fmla="*/ 4 w 47"/>
                  <a:gd name="T3" fmla="*/ 8 h 22"/>
                  <a:gd name="T4" fmla="*/ 0 w 47"/>
                  <a:gd name="T5" fmla="*/ 13 h 22"/>
                  <a:gd name="T6" fmla="*/ 17 w 47"/>
                  <a:gd name="T7" fmla="*/ 7 h 22"/>
                  <a:gd name="T8" fmla="*/ 19 w 47"/>
                  <a:gd name="T9" fmla="*/ 7 h 22"/>
                  <a:gd name="T10" fmla="*/ 40 w 47"/>
                  <a:gd name="T11" fmla="*/ 22 h 22"/>
                  <a:gd name="T12" fmla="*/ 47 w 47"/>
                  <a:gd name="T13" fmla="*/ 12 h 22"/>
                  <a:gd name="T14" fmla="*/ 43 w 47"/>
                  <a:gd name="T15" fmla="*/ 7 h 22"/>
                  <a:gd name="T16" fmla="*/ 24 w 4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24" y="0"/>
                    </a:moveTo>
                    <a:cubicBezTo>
                      <a:pt x="17" y="0"/>
                      <a:pt x="9" y="3"/>
                      <a:pt x="4" y="8"/>
                    </a:cubicBezTo>
                    <a:cubicBezTo>
                      <a:pt x="3" y="10"/>
                      <a:pt x="1" y="11"/>
                      <a:pt x="0" y="13"/>
                    </a:cubicBezTo>
                    <a:cubicBezTo>
                      <a:pt x="5" y="9"/>
                      <a:pt x="11" y="7"/>
                      <a:pt x="17" y="7"/>
                    </a:cubicBezTo>
                    <a:cubicBezTo>
                      <a:pt x="18" y="7"/>
                      <a:pt x="19" y="7"/>
                      <a:pt x="19" y="7"/>
                    </a:cubicBezTo>
                    <a:cubicBezTo>
                      <a:pt x="29" y="8"/>
                      <a:pt x="37" y="14"/>
                      <a:pt x="40" y="22"/>
                    </a:cubicBezTo>
                    <a:cubicBezTo>
                      <a:pt x="43" y="19"/>
                      <a:pt x="45" y="15"/>
                      <a:pt x="47" y="12"/>
                    </a:cubicBezTo>
                    <a:cubicBezTo>
                      <a:pt x="46" y="10"/>
                      <a:pt x="44" y="9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886"/>
              <p:cNvSpPr>
                <a:spLocks/>
              </p:cNvSpPr>
              <p:nvPr/>
            </p:nvSpPr>
            <p:spPr bwMode="auto">
              <a:xfrm>
                <a:off x="4039" y="1079"/>
                <a:ext cx="29" cy="7"/>
              </a:xfrm>
              <a:custGeom>
                <a:avLst/>
                <a:gdLst>
                  <a:gd name="T0" fmla="*/ 15 w 17"/>
                  <a:gd name="T1" fmla="*/ 0 h 4"/>
                  <a:gd name="T2" fmla="*/ 15 w 17"/>
                  <a:gd name="T3" fmla="*/ 0 h 4"/>
                  <a:gd name="T4" fmla="*/ 0 w 17"/>
                  <a:gd name="T5" fmla="*/ 4 h 4"/>
                  <a:gd name="T6" fmla="*/ 4 w 17"/>
                  <a:gd name="T7" fmla="*/ 4 h 4"/>
                  <a:gd name="T8" fmla="*/ 17 w 17"/>
                  <a:gd name="T9" fmla="*/ 0 h 4"/>
                  <a:gd name="T10" fmla="*/ 15 w 1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4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5" y="1"/>
                      <a:pt x="0" y="4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9" y="3"/>
                      <a:pt x="13" y="2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2B2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887"/>
              <p:cNvSpPr>
                <a:spLocks/>
              </p:cNvSpPr>
              <p:nvPr/>
            </p:nvSpPr>
            <p:spPr bwMode="auto">
              <a:xfrm>
                <a:off x="4126" y="1081"/>
                <a:ext cx="26" cy="24"/>
              </a:xfrm>
              <a:custGeom>
                <a:avLst/>
                <a:gdLst>
                  <a:gd name="T0" fmla="*/ 8 w 15"/>
                  <a:gd name="T1" fmla="*/ 0 h 14"/>
                  <a:gd name="T2" fmla="*/ 7 w 15"/>
                  <a:gd name="T3" fmla="*/ 0 h 14"/>
                  <a:gd name="T4" fmla="*/ 1 w 15"/>
                  <a:gd name="T5" fmla="*/ 8 h 14"/>
                  <a:gd name="T6" fmla="*/ 8 w 15"/>
                  <a:gd name="T7" fmla="*/ 14 h 14"/>
                  <a:gd name="T8" fmla="*/ 8 w 15"/>
                  <a:gd name="T9" fmla="*/ 14 h 14"/>
                  <a:gd name="T10" fmla="*/ 15 w 15"/>
                  <a:gd name="T11" fmla="*/ 6 h 14"/>
                  <a:gd name="T12" fmla="*/ 8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1" y="8"/>
                    </a:cubicBezTo>
                    <a:cubicBezTo>
                      <a:pt x="1" y="11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2" y="13"/>
                      <a:pt x="15" y="10"/>
                      <a:pt x="15" y="6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888"/>
              <p:cNvSpPr>
                <a:spLocks noEditPoints="1"/>
              </p:cNvSpPr>
              <p:nvPr/>
            </p:nvSpPr>
            <p:spPr bwMode="auto">
              <a:xfrm>
                <a:off x="4013" y="1141"/>
                <a:ext cx="68" cy="76"/>
              </a:xfrm>
              <a:custGeom>
                <a:avLst/>
                <a:gdLst>
                  <a:gd name="T0" fmla="*/ 18 w 40"/>
                  <a:gd name="T1" fmla="*/ 37 h 44"/>
                  <a:gd name="T2" fmla="*/ 18 w 40"/>
                  <a:gd name="T3" fmla="*/ 42 h 44"/>
                  <a:gd name="T4" fmla="*/ 19 w 40"/>
                  <a:gd name="T5" fmla="*/ 44 h 44"/>
                  <a:gd name="T6" fmla="*/ 23 w 40"/>
                  <a:gd name="T7" fmla="*/ 44 h 44"/>
                  <a:gd name="T8" fmla="*/ 25 w 40"/>
                  <a:gd name="T9" fmla="*/ 44 h 44"/>
                  <a:gd name="T10" fmla="*/ 40 w 40"/>
                  <a:gd name="T11" fmla="*/ 40 h 44"/>
                  <a:gd name="T12" fmla="*/ 32 w 40"/>
                  <a:gd name="T13" fmla="*/ 41 h 44"/>
                  <a:gd name="T14" fmla="*/ 18 w 40"/>
                  <a:gd name="T15" fmla="*/ 37 h 44"/>
                  <a:gd name="T16" fmla="*/ 7 w 40"/>
                  <a:gd name="T17" fmla="*/ 0 h 44"/>
                  <a:gd name="T18" fmla="*/ 0 w 40"/>
                  <a:gd name="T19" fmla="*/ 13 h 44"/>
                  <a:gd name="T20" fmla="*/ 4 w 40"/>
                  <a:gd name="T21" fmla="*/ 15 h 44"/>
                  <a:gd name="T22" fmla="*/ 7 w 40"/>
                  <a:gd name="T23" fmla="*/ 1 h 44"/>
                  <a:gd name="T24" fmla="*/ 7 w 40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44">
                    <a:moveTo>
                      <a:pt x="18" y="37"/>
                    </a:moveTo>
                    <a:cubicBezTo>
                      <a:pt x="18" y="39"/>
                      <a:pt x="18" y="40"/>
                      <a:pt x="18" y="42"/>
                    </a:cubicBezTo>
                    <a:cubicBezTo>
                      <a:pt x="18" y="42"/>
                      <a:pt x="18" y="43"/>
                      <a:pt x="19" y="44"/>
                    </a:cubicBezTo>
                    <a:cubicBezTo>
                      <a:pt x="20" y="44"/>
                      <a:pt x="21" y="44"/>
                      <a:pt x="23" y="44"/>
                    </a:cubicBezTo>
                    <a:cubicBezTo>
                      <a:pt x="24" y="44"/>
                      <a:pt x="24" y="44"/>
                      <a:pt x="25" y="44"/>
                    </a:cubicBezTo>
                    <a:cubicBezTo>
                      <a:pt x="30" y="44"/>
                      <a:pt x="36" y="43"/>
                      <a:pt x="40" y="40"/>
                    </a:cubicBezTo>
                    <a:cubicBezTo>
                      <a:pt x="37" y="40"/>
                      <a:pt x="35" y="41"/>
                      <a:pt x="32" y="41"/>
                    </a:cubicBezTo>
                    <a:cubicBezTo>
                      <a:pt x="27" y="41"/>
                      <a:pt x="22" y="40"/>
                      <a:pt x="18" y="37"/>
                    </a:cubicBezTo>
                    <a:moveTo>
                      <a:pt x="7" y="0"/>
                    </a:moveTo>
                    <a:cubicBezTo>
                      <a:pt x="4" y="4"/>
                      <a:pt x="1" y="8"/>
                      <a:pt x="0" y="13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0"/>
                      <a:pt x="5" y="5"/>
                      <a:pt x="7" y="1"/>
                    </a:cubicBezTo>
                    <a:cubicBezTo>
                      <a:pt x="7" y="1"/>
                      <a:pt x="7" y="1"/>
                      <a:pt x="7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889"/>
              <p:cNvSpPr>
                <a:spLocks/>
              </p:cNvSpPr>
              <p:nvPr/>
            </p:nvSpPr>
            <p:spPr bwMode="auto">
              <a:xfrm>
                <a:off x="4020" y="1143"/>
                <a:ext cx="80" cy="68"/>
              </a:xfrm>
              <a:custGeom>
                <a:avLst/>
                <a:gdLst>
                  <a:gd name="T0" fmla="*/ 3 w 47"/>
                  <a:gd name="T1" fmla="*/ 0 h 40"/>
                  <a:gd name="T2" fmla="*/ 0 w 47"/>
                  <a:gd name="T3" fmla="*/ 14 h 40"/>
                  <a:gd name="T4" fmla="*/ 14 w 47"/>
                  <a:gd name="T5" fmla="*/ 34 h 40"/>
                  <a:gd name="T6" fmla="*/ 14 w 47"/>
                  <a:gd name="T7" fmla="*/ 36 h 40"/>
                  <a:gd name="T8" fmla="*/ 28 w 47"/>
                  <a:gd name="T9" fmla="*/ 40 h 40"/>
                  <a:gd name="T10" fmla="*/ 36 w 47"/>
                  <a:gd name="T11" fmla="*/ 39 h 40"/>
                  <a:gd name="T12" fmla="*/ 47 w 47"/>
                  <a:gd name="T13" fmla="*/ 20 h 40"/>
                  <a:gd name="T14" fmla="*/ 44 w 47"/>
                  <a:gd name="T15" fmla="*/ 7 h 40"/>
                  <a:gd name="T16" fmla="*/ 27 w 47"/>
                  <a:gd name="T17" fmla="*/ 14 h 40"/>
                  <a:gd name="T18" fmla="*/ 26 w 47"/>
                  <a:gd name="T19" fmla="*/ 14 h 40"/>
                  <a:gd name="T20" fmla="*/ 3 w 47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0">
                    <a:moveTo>
                      <a:pt x="3" y="0"/>
                    </a:moveTo>
                    <a:cubicBezTo>
                      <a:pt x="1" y="4"/>
                      <a:pt x="0" y="9"/>
                      <a:pt x="0" y="14"/>
                    </a:cubicBezTo>
                    <a:cubicBezTo>
                      <a:pt x="7" y="18"/>
                      <a:pt x="13" y="25"/>
                      <a:pt x="14" y="34"/>
                    </a:cubicBezTo>
                    <a:cubicBezTo>
                      <a:pt x="14" y="35"/>
                      <a:pt x="14" y="35"/>
                      <a:pt x="14" y="36"/>
                    </a:cubicBezTo>
                    <a:cubicBezTo>
                      <a:pt x="18" y="39"/>
                      <a:pt x="23" y="40"/>
                      <a:pt x="28" y="40"/>
                    </a:cubicBezTo>
                    <a:cubicBezTo>
                      <a:pt x="31" y="40"/>
                      <a:pt x="33" y="39"/>
                      <a:pt x="36" y="39"/>
                    </a:cubicBezTo>
                    <a:cubicBezTo>
                      <a:pt x="42" y="35"/>
                      <a:pt x="46" y="28"/>
                      <a:pt x="47" y="20"/>
                    </a:cubicBezTo>
                    <a:cubicBezTo>
                      <a:pt x="47" y="15"/>
                      <a:pt x="46" y="11"/>
                      <a:pt x="44" y="7"/>
                    </a:cubicBezTo>
                    <a:cubicBezTo>
                      <a:pt x="40" y="11"/>
                      <a:pt x="33" y="14"/>
                      <a:pt x="27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16" y="14"/>
                      <a:pt x="8" y="8"/>
                      <a:pt x="3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890"/>
              <p:cNvSpPr>
                <a:spLocks/>
              </p:cNvSpPr>
              <p:nvPr/>
            </p:nvSpPr>
            <p:spPr bwMode="auto">
              <a:xfrm>
                <a:off x="4042" y="1213"/>
                <a:ext cx="3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891"/>
              <p:cNvSpPr>
                <a:spLocks/>
              </p:cNvSpPr>
              <p:nvPr/>
            </p:nvSpPr>
            <p:spPr bwMode="auto">
              <a:xfrm>
                <a:off x="4011" y="1163"/>
                <a:ext cx="33" cy="50"/>
              </a:xfrm>
              <a:custGeom>
                <a:avLst/>
                <a:gdLst>
                  <a:gd name="T0" fmla="*/ 1 w 19"/>
                  <a:gd name="T1" fmla="*/ 0 h 29"/>
                  <a:gd name="T2" fmla="*/ 0 w 19"/>
                  <a:gd name="T3" fmla="*/ 3 h 29"/>
                  <a:gd name="T4" fmla="*/ 3 w 19"/>
                  <a:gd name="T5" fmla="*/ 16 h 29"/>
                  <a:gd name="T6" fmla="*/ 19 w 19"/>
                  <a:gd name="T7" fmla="*/ 29 h 29"/>
                  <a:gd name="T8" fmla="*/ 19 w 19"/>
                  <a:gd name="T9" fmla="*/ 24 h 29"/>
                  <a:gd name="T10" fmla="*/ 14 w 19"/>
                  <a:gd name="T11" fmla="*/ 20 h 29"/>
                  <a:gd name="T12" fmla="*/ 5 w 19"/>
                  <a:gd name="T13" fmla="*/ 2 h 29"/>
                  <a:gd name="T14" fmla="*/ 1 w 19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9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8"/>
                      <a:pt x="1" y="12"/>
                      <a:pt x="3" y="16"/>
                    </a:cubicBezTo>
                    <a:cubicBezTo>
                      <a:pt x="9" y="18"/>
                      <a:pt x="15" y="23"/>
                      <a:pt x="19" y="29"/>
                    </a:cubicBezTo>
                    <a:cubicBezTo>
                      <a:pt x="19" y="27"/>
                      <a:pt x="19" y="26"/>
                      <a:pt x="19" y="24"/>
                    </a:cubicBezTo>
                    <a:cubicBezTo>
                      <a:pt x="17" y="23"/>
                      <a:pt x="15" y="22"/>
                      <a:pt x="14" y="20"/>
                    </a:cubicBezTo>
                    <a:cubicBezTo>
                      <a:pt x="9" y="15"/>
                      <a:pt x="6" y="8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892"/>
              <p:cNvSpPr>
                <a:spLocks/>
              </p:cNvSpPr>
              <p:nvPr/>
            </p:nvSpPr>
            <p:spPr bwMode="auto">
              <a:xfrm>
                <a:off x="4020" y="1167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9 w 14"/>
                  <a:gd name="T3" fmla="*/ 18 h 22"/>
                  <a:gd name="T4" fmla="*/ 14 w 14"/>
                  <a:gd name="T5" fmla="*/ 22 h 22"/>
                  <a:gd name="T6" fmla="*/ 14 w 14"/>
                  <a:gd name="T7" fmla="*/ 20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1" y="6"/>
                      <a:pt x="4" y="13"/>
                      <a:pt x="9" y="18"/>
                    </a:cubicBezTo>
                    <a:cubicBezTo>
                      <a:pt x="10" y="20"/>
                      <a:pt x="12" y="21"/>
                      <a:pt x="14" y="22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3" y="11"/>
                      <a:pt x="7" y="4"/>
                      <a:pt x="0" y="0"/>
                    </a:cubicBezTo>
                  </a:path>
                </a:pathLst>
              </a:custGeom>
              <a:solidFill>
                <a:srgbClr val="1F20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893"/>
              <p:cNvSpPr>
                <a:spLocks/>
              </p:cNvSpPr>
              <p:nvPr/>
            </p:nvSpPr>
            <p:spPr bwMode="auto">
              <a:xfrm>
                <a:off x="4016" y="1191"/>
                <a:ext cx="28" cy="24"/>
              </a:xfrm>
              <a:custGeom>
                <a:avLst/>
                <a:gdLst>
                  <a:gd name="T0" fmla="*/ 0 w 16"/>
                  <a:gd name="T1" fmla="*/ 0 h 14"/>
                  <a:gd name="T2" fmla="*/ 15 w 16"/>
                  <a:gd name="T3" fmla="*/ 14 h 14"/>
                  <a:gd name="T4" fmla="*/ 16 w 16"/>
                  <a:gd name="T5" fmla="*/ 13 h 14"/>
                  <a:gd name="T6" fmla="*/ 0 w 16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3" y="7"/>
                      <a:pt x="8" y="12"/>
                      <a:pt x="15" y="14"/>
                    </a:cubicBezTo>
                    <a:cubicBezTo>
                      <a:pt x="15" y="14"/>
                      <a:pt x="16" y="13"/>
                      <a:pt x="16" y="13"/>
                    </a:cubicBezTo>
                    <a:cubicBezTo>
                      <a:pt x="12" y="7"/>
                      <a:pt x="6" y="2"/>
                      <a:pt x="0" y="0"/>
                    </a:cubicBezTo>
                  </a:path>
                </a:pathLst>
              </a:custGeom>
              <a:solidFill>
                <a:srgbClr val="33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894"/>
              <p:cNvSpPr>
                <a:spLocks/>
              </p:cNvSpPr>
              <p:nvPr/>
            </p:nvSpPr>
            <p:spPr bwMode="auto">
              <a:xfrm>
                <a:off x="4025" y="113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895"/>
              <p:cNvSpPr>
                <a:spLocks/>
              </p:cNvSpPr>
              <p:nvPr/>
            </p:nvSpPr>
            <p:spPr bwMode="auto">
              <a:xfrm>
                <a:off x="4025" y="1129"/>
                <a:ext cx="70" cy="38"/>
              </a:xfrm>
              <a:custGeom>
                <a:avLst/>
                <a:gdLst>
                  <a:gd name="T0" fmla="*/ 18 w 41"/>
                  <a:gd name="T1" fmla="*/ 0 h 22"/>
                  <a:gd name="T2" fmla="*/ 1 w 41"/>
                  <a:gd name="T3" fmla="*/ 6 h 22"/>
                  <a:gd name="T4" fmla="*/ 0 w 41"/>
                  <a:gd name="T5" fmla="*/ 8 h 22"/>
                  <a:gd name="T6" fmla="*/ 23 w 41"/>
                  <a:gd name="T7" fmla="*/ 22 h 22"/>
                  <a:gd name="T8" fmla="*/ 24 w 41"/>
                  <a:gd name="T9" fmla="*/ 22 h 22"/>
                  <a:gd name="T10" fmla="*/ 41 w 41"/>
                  <a:gd name="T11" fmla="*/ 15 h 22"/>
                  <a:gd name="T12" fmla="*/ 20 w 41"/>
                  <a:gd name="T13" fmla="*/ 0 h 22"/>
                  <a:gd name="T14" fmla="*/ 18 w 41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2">
                    <a:moveTo>
                      <a:pt x="18" y="0"/>
                    </a:moveTo>
                    <a:cubicBezTo>
                      <a:pt x="12" y="0"/>
                      <a:pt x="6" y="2"/>
                      <a:pt x="1" y="6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5" y="16"/>
                      <a:pt x="13" y="22"/>
                      <a:pt x="23" y="22"/>
                    </a:cubicBezTo>
                    <a:cubicBezTo>
                      <a:pt x="23" y="22"/>
                      <a:pt x="23" y="22"/>
                      <a:pt x="24" y="22"/>
                    </a:cubicBezTo>
                    <a:cubicBezTo>
                      <a:pt x="30" y="22"/>
                      <a:pt x="37" y="19"/>
                      <a:pt x="41" y="15"/>
                    </a:cubicBezTo>
                    <a:cubicBezTo>
                      <a:pt x="38" y="7"/>
                      <a:pt x="30" y="1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</a:path>
                </a:pathLst>
              </a:custGeom>
              <a:solidFill>
                <a:srgbClr val="13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896"/>
              <p:cNvSpPr>
                <a:spLocks/>
              </p:cNvSpPr>
              <p:nvPr/>
            </p:nvSpPr>
            <p:spPr bwMode="auto">
              <a:xfrm>
                <a:off x="4099" y="1021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2 w 2"/>
                  <a:gd name="T5" fmla="*/ 1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897"/>
              <p:cNvSpPr>
                <a:spLocks/>
              </p:cNvSpPr>
              <p:nvPr/>
            </p:nvSpPr>
            <p:spPr bwMode="auto">
              <a:xfrm>
                <a:off x="4037" y="1012"/>
                <a:ext cx="62" cy="35"/>
              </a:xfrm>
              <a:custGeom>
                <a:avLst/>
                <a:gdLst>
                  <a:gd name="T0" fmla="*/ 8 w 36"/>
                  <a:gd name="T1" fmla="*/ 0 h 20"/>
                  <a:gd name="T2" fmla="*/ 1 w 36"/>
                  <a:gd name="T3" fmla="*/ 0 h 20"/>
                  <a:gd name="T4" fmla="*/ 18 w 36"/>
                  <a:gd name="T5" fmla="*/ 20 h 20"/>
                  <a:gd name="T6" fmla="*/ 19 w 36"/>
                  <a:gd name="T7" fmla="*/ 20 h 20"/>
                  <a:gd name="T8" fmla="*/ 36 w 36"/>
                  <a:gd name="T9" fmla="*/ 9 h 20"/>
                  <a:gd name="T10" fmla="*/ 36 w 36"/>
                  <a:gd name="T11" fmla="*/ 5 h 20"/>
                  <a:gd name="T12" fmla="*/ 8 w 36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8" y="0"/>
                    </a:moveTo>
                    <a:cubicBezTo>
                      <a:pt x="5" y="0"/>
                      <a:pt x="3" y="0"/>
                      <a:pt x="1" y="0"/>
                    </a:cubicBezTo>
                    <a:cubicBezTo>
                      <a:pt x="0" y="10"/>
                      <a:pt x="8" y="19"/>
                      <a:pt x="18" y="20"/>
                    </a:cubicBezTo>
                    <a:cubicBezTo>
                      <a:pt x="18" y="20"/>
                      <a:pt x="19" y="20"/>
                      <a:pt x="19" y="20"/>
                    </a:cubicBezTo>
                    <a:cubicBezTo>
                      <a:pt x="27" y="20"/>
                      <a:pt x="33" y="16"/>
                      <a:pt x="36" y="9"/>
                    </a:cubicBezTo>
                    <a:cubicBezTo>
                      <a:pt x="36" y="8"/>
                      <a:pt x="36" y="7"/>
                      <a:pt x="36" y="5"/>
                    </a:cubicBezTo>
                    <a:cubicBezTo>
                      <a:pt x="27" y="2"/>
                      <a:pt x="17" y="0"/>
                      <a:pt x="8" y="0"/>
                    </a:cubicBezTo>
                  </a:path>
                </a:pathLst>
              </a:custGeom>
              <a:solidFill>
                <a:srgbClr val="2A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900"/>
              <p:cNvSpPr>
                <a:spLocks/>
              </p:cNvSpPr>
              <p:nvPr/>
            </p:nvSpPr>
            <p:spPr bwMode="auto">
              <a:xfrm>
                <a:off x="4967" y="1488"/>
                <a:ext cx="61" cy="91"/>
              </a:xfrm>
              <a:custGeom>
                <a:avLst/>
                <a:gdLst>
                  <a:gd name="T0" fmla="*/ 33 w 36"/>
                  <a:gd name="T1" fmla="*/ 0 h 53"/>
                  <a:gd name="T2" fmla="*/ 6 w 36"/>
                  <a:gd name="T3" fmla="*/ 16 h 53"/>
                  <a:gd name="T4" fmla="*/ 13 w 36"/>
                  <a:gd name="T5" fmla="*/ 53 h 53"/>
                  <a:gd name="T6" fmla="*/ 17 w 36"/>
                  <a:gd name="T7" fmla="*/ 49 h 53"/>
                  <a:gd name="T8" fmla="*/ 36 w 36"/>
                  <a:gd name="T9" fmla="*/ 0 h 53"/>
                  <a:gd name="T10" fmla="*/ 33 w 36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3" y="0"/>
                    </a:moveTo>
                    <a:cubicBezTo>
                      <a:pt x="22" y="0"/>
                      <a:pt x="12" y="6"/>
                      <a:pt x="6" y="16"/>
                    </a:cubicBezTo>
                    <a:cubicBezTo>
                      <a:pt x="0" y="29"/>
                      <a:pt x="3" y="44"/>
                      <a:pt x="13" y="53"/>
                    </a:cubicBezTo>
                    <a:cubicBezTo>
                      <a:pt x="15" y="52"/>
                      <a:pt x="16" y="50"/>
                      <a:pt x="17" y="49"/>
                    </a:cubicBezTo>
                    <a:cubicBezTo>
                      <a:pt x="29" y="34"/>
                      <a:pt x="35" y="17"/>
                      <a:pt x="36" y="0"/>
                    </a:cubicBezTo>
                    <a:cubicBezTo>
                      <a:pt x="35" y="0"/>
                      <a:pt x="34" y="0"/>
                      <a:pt x="33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901"/>
              <p:cNvSpPr>
                <a:spLocks/>
              </p:cNvSpPr>
              <p:nvPr/>
            </p:nvSpPr>
            <p:spPr bwMode="auto">
              <a:xfrm>
                <a:off x="4931" y="1343"/>
                <a:ext cx="44" cy="26"/>
              </a:xfrm>
              <a:custGeom>
                <a:avLst/>
                <a:gdLst>
                  <a:gd name="T0" fmla="*/ 0 w 26"/>
                  <a:gd name="T1" fmla="*/ 0 h 15"/>
                  <a:gd name="T2" fmla="*/ 10 w 26"/>
                  <a:gd name="T3" fmla="*/ 13 h 15"/>
                  <a:gd name="T4" fmla="*/ 18 w 26"/>
                  <a:gd name="T5" fmla="*/ 15 h 15"/>
                  <a:gd name="T6" fmla="*/ 26 w 26"/>
                  <a:gd name="T7" fmla="*/ 13 h 15"/>
                  <a:gd name="T8" fmla="*/ 0 w 26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0" y="0"/>
                    </a:moveTo>
                    <a:cubicBezTo>
                      <a:pt x="1" y="5"/>
                      <a:pt x="4" y="10"/>
                      <a:pt x="10" y="13"/>
                    </a:cubicBezTo>
                    <a:cubicBezTo>
                      <a:pt x="12" y="15"/>
                      <a:pt x="15" y="15"/>
                      <a:pt x="18" y="15"/>
                    </a:cubicBezTo>
                    <a:cubicBezTo>
                      <a:pt x="21" y="15"/>
                      <a:pt x="23" y="15"/>
                      <a:pt x="26" y="13"/>
                    </a:cubicBezTo>
                    <a:cubicBezTo>
                      <a:pt x="18" y="7"/>
                      <a:pt x="9" y="3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902"/>
              <p:cNvSpPr>
                <a:spLocks/>
              </p:cNvSpPr>
              <p:nvPr/>
            </p:nvSpPr>
            <p:spPr bwMode="auto">
              <a:xfrm>
                <a:off x="4784" y="1373"/>
                <a:ext cx="89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3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7" y="45"/>
                      <a:pt x="22" y="46"/>
                      <a:pt x="26" y="46"/>
                    </a:cubicBezTo>
                    <a:cubicBezTo>
                      <a:pt x="34" y="46"/>
                      <a:pt x="41" y="42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903"/>
              <p:cNvSpPr>
                <a:spLocks/>
              </p:cNvSpPr>
              <p:nvPr/>
            </p:nvSpPr>
            <p:spPr bwMode="auto">
              <a:xfrm>
                <a:off x="4955" y="1474"/>
                <a:ext cx="34" cy="29"/>
              </a:xfrm>
              <a:custGeom>
                <a:avLst/>
                <a:gdLst>
                  <a:gd name="T0" fmla="*/ 10 w 20"/>
                  <a:gd name="T1" fmla="*/ 0 h 17"/>
                  <a:gd name="T2" fmla="*/ 3 w 20"/>
                  <a:gd name="T3" fmla="*/ 4 h 17"/>
                  <a:gd name="T4" fmla="*/ 5 w 20"/>
                  <a:gd name="T5" fmla="*/ 16 h 17"/>
                  <a:gd name="T6" fmla="*/ 10 w 20"/>
                  <a:gd name="T7" fmla="*/ 17 h 17"/>
                  <a:gd name="T8" fmla="*/ 17 w 20"/>
                  <a:gd name="T9" fmla="*/ 13 h 17"/>
                  <a:gd name="T10" fmla="*/ 15 w 20"/>
                  <a:gd name="T11" fmla="*/ 1 h 17"/>
                  <a:gd name="T12" fmla="*/ 10 w 20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10" y="0"/>
                    </a:moveTo>
                    <a:cubicBezTo>
                      <a:pt x="8" y="0"/>
                      <a:pt x="5" y="1"/>
                      <a:pt x="3" y="4"/>
                    </a:cubicBezTo>
                    <a:cubicBezTo>
                      <a:pt x="0" y="8"/>
                      <a:pt x="2" y="13"/>
                      <a:pt x="5" y="16"/>
                    </a:cubicBezTo>
                    <a:cubicBezTo>
                      <a:pt x="7" y="17"/>
                      <a:pt x="9" y="17"/>
                      <a:pt x="10" y="17"/>
                    </a:cubicBezTo>
                    <a:cubicBezTo>
                      <a:pt x="13" y="17"/>
                      <a:pt x="16" y="16"/>
                      <a:pt x="17" y="13"/>
                    </a:cubicBezTo>
                    <a:cubicBezTo>
                      <a:pt x="20" y="9"/>
                      <a:pt x="19" y="4"/>
                      <a:pt x="15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905"/>
              <p:cNvSpPr>
                <a:spLocks/>
              </p:cNvSpPr>
              <p:nvPr/>
            </p:nvSpPr>
            <p:spPr bwMode="auto">
              <a:xfrm>
                <a:off x="5174" y="1805"/>
                <a:ext cx="120" cy="111"/>
              </a:xfrm>
              <a:custGeom>
                <a:avLst/>
                <a:gdLst>
                  <a:gd name="T0" fmla="*/ 36 w 70"/>
                  <a:gd name="T1" fmla="*/ 0 h 65"/>
                  <a:gd name="T2" fmla="*/ 14 w 70"/>
                  <a:gd name="T3" fmla="*/ 9 h 65"/>
                  <a:gd name="T4" fmla="*/ 12 w 70"/>
                  <a:gd name="T5" fmla="*/ 54 h 65"/>
                  <a:gd name="T6" fmla="*/ 36 w 70"/>
                  <a:gd name="T7" fmla="*/ 65 h 65"/>
                  <a:gd name="T8" fmla="*/ 57 w 70"/>
                  <a:gd name="T9" fmla="*/ 56 h 65"/>
                  <a:gd name="T10" fmla="*/ 67 w 70"/>
                  <a:gd name="T11" fmla="*/ 24 h 65"/>
                  <a:gd name="T12" fmla="*/ 59 w 70"/>
                  <a:gd name="T13" fmla="*/ 10 h 65"/>
                  <a:gd name="T14" fmla="*/ 36 w 70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5">
                    <a:moveTo>
                      <a:pt x="36" y="0"/>
                    </a:moveTo>
                    <a:cubicBezTo>
                      <a:pt x="28" y="0"/>
                      <a:pt x="20" y="3"/>
                      <a:pt x="14" y="9"/>
                    </a:cubicBezTo>
                    <a:cubicBezTo>
                      <a:pt x="1" y="21"/>
                      <a:pt x="0" y="41"/>
                      <a:pt x="12" y="54"/>
                    </a:cubicBezTo>
                    <a:cubicBezTo>
                      <a:pt x="18" y="61"/>
                      <a:pt x="27" y="65"/>
                      <a:pt x="36" y="65"/>
                    </a:cubicBezTo>
                    <a:cubicBezTo>
                      <a:pt x="43" y="65"/>
                      <a:pt x="51" y="62"/>
                      <a:pt x="57" y="56"/>
                    </a:cubicBezTo>
                    <a:cubicBezTo>
                      <a:pt x="67" y="48"/>
                      <a:pt x="70" y="35"/>
                      <a:pt x="67" y="24"/>
                    </a:cubicBezTo>
                    <a:cubicBezTo>
                      <a:pt x="65" y="19"/>
                      <a:pt x="62" y="14"/>
                      <a:pt x="59" y="10"/>
                    </a:cubicBezTo>
                    <a:cubicBezTo>
                      <a:pt x="53" y="4"/>
                      <a:pt x="44" y="0"/>
                      <a:pt x="3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" name="Freeform 909"/>
            <p:cNvSpPr>
              <a:spLocks/>
            </p:cNvSpPr>
            <p:nvPr/>
          </p:nvSpPr>
          <p:spPr bwMode="auto">
            <a:xfrm>
              <a:off x="5184" y="2944"/>
              <a:ext cx="72" cy="65"/>
            </a:xfrm>
            <a:custGeom>
              <a:avLst/>
              <a:gdLst>
                <a:gd name="T0" fmla="*/ 21 w 42"/>
                <a:gd name="T1" fmla="*/ 0 h 38"/>
                <a:gd name="T2" fmla="*/ 7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2 h 38"/>
                <a:gd name="T10" fmla="*/ 34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4"/>
                    <a:pt x="1" y="26"/>
                    <a:pt x="9" y="33"/>
                  </a:cubicBezTo>
                  <a:cubicBezTo>
                    <a:pt x="12" y="36"/>
                    <a:pt x="17" y="38"/>
                    <a:pt x="21" y="38"/>
                  </a:cubicBezTo>
                  <a:cubicBezTo>
                    <a:pt x="27" y="38"/>
                    <a:pt x="32" y="36"/>
                    <a:pt x="35" y="32"/>
                  </a:cubicBezTo>
                  <a:cubicBezTo>
                    <a:pt x="42" y="24"/>
                    <a:pt x="42" y="12"/>
                    <a:pt x="34" y="5"/>
                  </a:cubicBezTo>
                  <a:cubicBezTo>
                    <a:pt x="30" y="2"/>
                    <a:pt x="26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1"/>
            <p:cNvSpPr>
              <a:spLocks/>
            </p:cNvSpPr>
            <p:nvPr/>
          </p:nvSpPr>
          <p:spPr bwMode="auto">
            <a:xfrm>
              <a:off x="4037" y="3224"/>
              <a:ext cx="55" cy="58"/>
            </a:xfrm>
            <a:custGeom>
              <a:avLst/>
              <a:gdLst>
                <a:gd name="T0" fmla="*/ 27 w 32"/>
                <a:gd name="T1" fmla="*/ 0 h 34"/>
                <a:gd name="T2" fmla="*/ 0 w 32"/>
                <a:gd name="T3" fmla="*/ 32 h 34"/>
                <a:gd name="T4" fmla="*/ 10 w 32"/>
                <a:gd name="T5" fmla="*/ 34 h 34"/>
                <a:gd name="T6" fmla="*/ 20 w 32"/>
                <a:gd name="T7" fmla="*/ 31 h 34"/>
                <a:gd name="T8" fmla="*/ 30 w 32"/>
                <a:gd name="T9" fmla="*/ 19 h 34"/>
                <a:gd name="T10" fmla="*/ 27 w 32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4">
                  <a:moveTo>
                    <a:pt x="27" y="0"/>
                  </a:moveTo>
                  <a:cubicBezTo>
                    <a:pt x="15" y="7"/>
                    <a:pt x="5" y="18"/>
                    <a:pt x="0" y="32"/>
                  </a:cubicBezTo>
                  <a:cubicBezTo>
                    <a:pt x="3" y="34"/>
                    <a:pt x="6" y="34"/>
                    <a:pt x="10" y="34"/>
                  </a:cubicBezTo>
                  <a:cubicBezTo>
                    <a:pt x="13" y="34"/>
                    <a:pt x="17" y="33"/>
                    <a:pt x="20" y="31"/>
                  </a:cubicBezTo>
                  <a:cubicBezTo>
                    <a:pt x="22" y="26"/>
                    <a:pt x="26" y="22"/>
                    <a:pt x="30" y="19"/>
                  </a:cubicBezTo>
                  <a:cubicBezTo>
                    <a:pt x="32" y="13"/>
                    <a:pt x="31" y="6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12"/>
            <p:cNvSpPr>
              <a:spLocks/>
            </p:cNvSpPr>
            <p:nvPr/>
          </p:nvSpPr>
          <p:spPr bwMode="auto">
            <a:xfrm>
              <a:off x="4198" y="3272"/>
              <a:ext cx="38" cy="82"/>
            </a:xfrm>
            <a:custGeom>
              <a:avLst/>
              <a:gdLst>
                <a:gd name="T0" fmla="*/ 15 w 22"/>
                <a:gd name="T1" fmla="*/ 0 h 48"/>
                <a:gd name="T2" fmla="*/ 6 w 22"/>
                <a:gd name="T3" fmla="*/ 12 h 48"/>
                <a:gd name="T4" fmla="*/ 16 w 22"/>
                <a:gd name="T5" fmla="*/ 48 h 48"/>
                <a:gd name="T6" fmla="*/ 18 w 22"/>
                <a:gd name="T7" fmla="*/ 41 h 48"/>
                <a:gd name="T8" fmla="*/ 15 w 2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8">
                  <a:moveTo>
                    <a:pt x="15" y="0"/>
                  </a:moveTo>
                  <a:cubicBezTo>
                    <a:pt x="11" y="3"/>
                    <a:pt x="8" y="7"/>
                    <a:pt x="6" y="12"/>
                  </a:cubicBezTo>
                  <a:cubicBezTo>
                    <a:pt x="0" y="25"/>
                    <a:pt x="4" y="40"/>
                    <a:pt x="16" y="48"/>
                  </a:cubicBezTo>
                  <a:cubicBezTo>
                    <a:pt x="17" y="46"/>
                    <a:pt x="17" y="44"/>
                    <a:pt x="18" y="41"/>
                  </a:cubicBezTo>
                  <a:cubicBezTo>
                    <a:pt x="22" y="27"/>
                    <a:pt x="21" y="13"/>
                    <a:pt x="15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3"/>
            <p:cNvSpPr>
              <a:spLocks/>
            </p:cNvSpPr>
            <p:nvPr/>
          </p:nvSpPr>
          <p:spPr bwMode="auto">
            <a:xfrm>
              <a:off x="4100" y="3212"/>
              <a:ext cx="52" cy="15"/>
            </a:xfrm>
            <a:custGeom>
              <a:avLst/>
              <a:gdLst>
                <a:gd name="T0" fmla="*/ 19 w 30"/>
                <a:gd name="T1" fmla="*/ 0 h 9"/>
                <a:gd name="T2" fmla="*/ 0 w 30"/>
                <a:gd name="T3" fmla="*/ 3 h 9"/>
                <a:gd name="T4" fmla="*/ 6 w 30"/>
                <a:gd name="T5" fmla="*/ 7 h 9"/>
                <a:gd name="T6" fmla="*/ 14 w 30"/>
                <a:gd name="T7" fmla="*/ 9 h 9"/>
                <a:gd name="T8" fmla="*/ 30 w 30"/>
                <a:gd name="T9" fmla="*/ 1 h 9"/>
                <a:gd name="T10" fmla="*/ 19 w 3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19" y="0"/>
                  </a:moveTo>
                  <a:cubicBezTo>
                    <a:pt x="12" y="0"/>
                    <a:pt x="6" y="1"/>
                    <a:pt x="0" y="3"/>
                  </a:cubicBezTo>
                  <a:cubicBezTo>
                    <a:pt x="2" y="5"/>
                    <a:pt x="4" y="6"/>
                    <a:pt x="6" y="7"/>
                  </a:cubicBezTo>
                  <a:cubicBezTo>
                    <a:pt x="9" y="8"/>
                    <a:pt x="11" y="9"/>
                    <a:pt x="14" y="9"/>
                  </a:cubicBezTo>
                  <a:cubicBezTo>
                    <a:pt x="20" y="9"/>
                    <a:pt x="26" y="6"/>
                    <a:pt x="30" y="1"/>
                  </a:cubicBezTo>
                  <a:cubicBezTo>
                    <a:pt x="26" y="0"/>
                    <a:pt x="23" y="0"/>
                    <a:pt x="1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14"/>
            <p:cNvSpPr>
              <a:spLocks/>
            </p:cNvSpPr>
            <p:nvPr/>
          </p:nvSpPr>
          <p:spPr bwMode="auto">
            <a:xfrm>
              <a:off x="4148" y="3229"/>
              <a:ext cx="60" cy="53"/>
            </a:xfrm>
            <a:custGeom>
              <a:avLst/>
              <a:gdLst>
                <a:gd name="T0" fmla="*/ 18 w 35"/>
                <a:gd name="T1" fmla="*/ 0 h 31"/>
                <a:gd name="T2" fmla="*/ 4 w 35"/>
                <a:gd name="T3" fmla="*/ 8 h 31"/>
                <a:gd name="T4" fmla="*/ 11 w 35"/>
                <a:gd name="T5" fmla="*/ 29 h 31"/>
                <a:gd name="T6" fmla="*/ 18 w 35"/>
                <a:gd name="T7" fmla="*/ 31 h 31"/>
                <a:gd name="T8" fmla="*/ 32 w 35"/>
                <a:gd name="T9" fmla="*/ 22 h 31"/>
                <a:gd name="T10" fmla="*/ 24 w 35"/>
                <a:gd name="T11" fmla="*/ 1 h 31"/>
                <a:gd name="T12" fmla="*/ 18 w 3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1">
                  <a:moveTo>
                    <a:pt x="18" y="0"/>
                  </a:moveTo>
                  <a:cubicBezTo>
                    <a:pt x="12" y="0"/>
                    <a:pt x="6" y="3"/>
                    <a:pt x="4" y="8"/>
                  </a:cubicBezTo>
                  <a:cubicBezTo>
                    <a:pt x="0" y="16"/>
                    <a:pt x="3" y="25"/>
                    <a:pt x="11" y="29"/>
                  </a:cubicBezTo>
                  <a:cubicBezTo>
                    <a:pt x="13" y="30"/>
                    <a:pt x="15" y="31"/>
                    <a:pt x="18" y="31"/>
                  </a:cubicBezTo>
                  <a:cubicBezTo>
                    <a:pt x="23" y="31"/>
                    <a:pt x="29" y="28"/>
                    <a:pt x="32" y="22"/>
                  </a:cubicBezTo>
                  <a:cubicBezTo>
                    <a:pt x="35" y="14"/>
                    <a:pt x="32" y="5"/>
                    <a:pt x="24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15"/>
            <p:cNvSpPr>
              <a:spLocks/>
            </p:cNvSpPr>
            <p:nvPr/>
          </p:nvSpPr>
          <p:spPr bwMode="auto">
            <a:xfrm>
              <a:off x="4068" y="3248"/>
              <a:ext cx="96" cy="91"/>
            </a:xfrm>
            <a:custGeom>
              <a:avLst/>
              <a:gdLst>
                <a:gd name="T0" fmla="*/ 27 w 56"/>
                <a:gd name="T1" fmla="*/ 0 h 53"/>
                <a:gd name="T2" fmla="*/ 22 w 56"/>
                <a:gd name="T3" fmla="*/ 1 h 53"/>
                <a:gd name="T4" fmla="*/ 12 w 56"/>
                <a:gd name="T5" fmla="*/ 5 h 53"/>
                <a:gd name="T6" fmla="*/ 6 w 56"/>
                <a:gd name="T7" fmla="*/ 15 h 53"/>
                <a:gd name="T8" fmla="*/ 2 w 56"/>
                <a:gd name="T9" fmla="*/ 17 h 53"/>
                <a:gd name="T10" fmla="*/ 1 w 56"/>
                <a:gd name="T11" fmla="*/ 32 h 53"/>
                <a:gd name="T12" fmla="*/ 27 w 56"/>
                <a:gd name="T13" fmla="*/ 53 h 53"/>
                <a:gd name="T14" fmla="*/ 32 w 56"/>
                <a:gd name="T15" fmla="*/ 53 h 53"/>
                <a:gd name="T16" fmla="*/ 53 w 56"/>
                <a:gd name="T17" fmla="*/ 22 h 53"/>
                <a:gd name="T18" fmla="*/ 27 w 56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3">
                  <a:moveTo>
                    <a:pt x="27" y="0"/>
                  </a:moveTo>
                  <a:cubicBezTo>
                    <a:pt x="26" y="0"/>
                    <a:pt x="24" y="1"/>
                    <a:pt x="22" y="1"/>
                  </a:cubicBezTo>
                  <a:cubicBezTo>
                    <a:pt x="19" y="2"/>
                    <a:pt x="15" y="3"/>
                    <a:pt x="12" y="5"/>
                  </a:cubicBezTo>
                  <a:cubicBezTo>
                    <a:pt x="11" y="9"/>
                    <a:pt x="9" y="12"/>
                    <a:pt x="6" y="15"/>
                  </a:cubicBezTo>
                  <a:cubicBezTo>
                    <a:pt x="5" y="16"/>
                    <a:pt x="4" y="17"/>
                    <a:pt x="2" y="17"/>
                  </a:cubicBezTo>
                  <a:cubicBezTo>
                    <a:pt x="1" y="22"/>
                    <a:pt x="0" y="27"/>
                    <a:pt x="1" y="32"/>
                  </a:cubicBezTo>
                  <a:cubicBezTo>
                    <a:pt x="3" y="45"/>
                    <a:pt x="15" y="53"/>
                    <a:pt x="27" y="53"/>
                  </a:cubicBezTo>
                  <a:cubicBezTo>
                    <a:pt x="29" y="53"/>
                    <a:pt x="30" y="53"/>
                    <a:pt x="32" y="53"/>
                  </a:cubicBezTo>
                  <a:cubicBezTo>
                    <a:pt x="46" y="50"/>
                    <a:pt x="56" y="37"/>
                    <a:pt x="53" y="22"/>
                  </a:cubicBezTo>
                  <a:cubicBezTo>
                    <a:pt x="51" y="9"/>
                    <a:pt x="40" y="0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16"/>
            <p:cNvSpPr>
              <a:spLocks/>
            </p:cNvSpPr>
            <p:nvPr/>
          </p:nvSpPr>
          <p:spPr bwMode="auto">
            <a:xfrm>
              <a:off x="4071" y="3256"/>
              <a:ext cx="17" cy="21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12 h 12"/>
                <a:gd name="T4" fmla="*/ 4 w 10"/>
                <a:gd name="T5" fmla="*/ 10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6" y="3"/>
                    <a:pt x="2" y="7"/>
                    <a:pt x="0" y="12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7" y="7"/>
                    <a:pt x="9" y="4"/>
                    <a:pt x="10" y="0"/>
                  </a:cubicBezTo>
                </a:path>
              </a:pathLst>
            </a:custGeom>
            <a:solidFill>
              <a:srgbClr val="7273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8"/>
            <p:cNvSpPr>
              <a:spLocks noEditPoints="1"/>
            </p:cNvSpPr>
            <p:nvPr/>
          </p:nvSpPr>
          <p:spPr bwMode="auto">
            <a:xfrm>
              <a:off x="3842" y="3020"/>
              <a:ext cx="130" cy="89"/>
            </a:xfrm>
            <a:custGeom>
              <a:avLst/>
              <a:gdLst>
                <a:gd name="T0" fmla="*/ 58 w 76"/>
                <a:gd name="T1" fmla="*/ 39 h 52"/>
                <a:gd name="T2" fmla="*/ 55 w 76"/>
                <a:gd name="T3" fmla="*/ 39 h 52"/>
                <a:gd name="T4" fmla="*/ 51 w 76"/>
                <a:gd name="T5" fmla="*/ 29 h 52"/>
                <a:gd name="T6" fmla="*/ 58 w 76"/>
                <a:gd name="T7" fmla="*/ 25 h 52"/>
                <a:gd name="T8" fmla="*/ 61 w 76"/>
                <a:gd name="T9" fmla="*/ 26 h 52"/>
                <a:gd name="T10" fmla="*/ 64 w 76"/>
                <a:gd name="T11" fmla="*/ 36 h 52"/>
                <a:gd name="T12" fmla="*/ 58 w 76"/>
                <a:gd name="T13" fmla="*/ 39 h 52"/>
                <a:gd name="T14" fmla="*/ 44 w 76"/>
                <a:gd name="T15" fmla="*/ 0 h 52"/>
                <a:gd name="T16" fmla="*/ 5 w 76"/>
                <a:gd name="T17" fmla="*/ 20 h 52"/>
                <a:gd name="T18" fmla="*/ 0 w 76"/>
                <a:gd name="T19" fmla="*/ 28 h 52"/>
                <a:gd name="T20" fmla="*/ 7 w 76"/>
                <a:gd name="T21" fmla="*/ 39 h 52"/>
                <a:gd name="T22" fmla="*/ 36 w 76"/>
                <a:gd name="T23" fmla="*/ 52 h 52"/>
                <a:gd name="T24" fmla="*/ 62 w 76"/>
                <a:gd name="T25" fmla="*/ 42 h 52"/>
                <a:gd name="T26" fmla="*/ 75 w 76"/>
                <a:gd name="T27" fmla="*/ 11 h 52"/>
                <a:gd name="T28" fmla="*/ 73 w 76"/>
                <a:gd name="T29" fmla="*/ 10 h 52"/>
                <a:gd name="T30" fmla="*/ 44 w 76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52">
                  <a:moveTo>
                    <a:pt x="58" y="39"/>
                  </a:moveTo>
                  <a:cubicBezTo>
                    <a:pt x="57" y="39"/>
                    <a:pt x="56" y="39"/>
                    <a:pt x="55" y="39"/>
                  </a:cubicBezTo>
                  <a:cubicBezTo>
                    <a:pt x="51" y="37"/>
                    <a:pt x="50" y="33"/>
                    <a:pt x="51" y="29"/>
                  </a:cubicBezTo>
                  <a:cubicBezTo>
                    <a:pt x="53" y="27"/>
                    <a:pt x="55" y="25"/>
                    <a:pt x="58" y="25"/>
                  </a:cubicBezTo>
                  <a:cubicBezTo>
                    <a:pt x="59" y="25"/>
                    <a:pt x="60" y="26"/>
                    <a:pt x="61" y="26"/>
                  </a:cubicBezTo>
                  <a:cubicBezTo>
                    <a:pt x="64" y="28"/>
                    <a:pt x="66" y="32"/>
                    <a:pt x="64" y="36"/>
                  </a:cubicBezTo>
                  <a:cubicBezTo>
                    <a:pt x="63" y="38"/>
                    <a:pt x="60" y="39"/>
                    <a:pt x="58" y="39"/>
                  </a:cubicBezTo>
                  <a:moveTo>
                    <a:pt x="44" y="0"/>
                  </a:moveTo>
                  <a:cubicBezTo>
                    <a:pt x="29" y="0"/>
                    <a:pt x="14" y="7"/>
                    <a:pt x="5" y="20"/>
                  </a:cubicBezTo>
                  <a:cubicBezTo>
                    <a:pt x="3" y="22"/>
                    <a:pt x="1" y="25"/>
                    <a:pt x="0" y="28"/>
                  </a:cubicBezTo>
                  <a:cubicBezTo>
                    <a:pt x="1" y="31"/>
                    <a:pt x="4" y="35"/>
                    <a:pt x="7" y="39"/>
                  </a:cubicBezTo>
                  <a:cubicBezTo>
                    <a:pt x="14" y="47"/>
                    <a:pt x="25" y="52"/>
                    <a:pt x="36" y="52"/>
                  </a:cubicBezTo>
                  <a:cubicBezTo>
                    <a:pt x="45" y="52"/>
                    <a:pt x="55" y="49"/>
                    <a:pt x="62" y="42"/>
                  </a:cubicBezTo>
                  <a:cubicBezTo>
                    <a:pt x="71" y="34"/>
                    <a:pt x="76" y="23"/>
                    <a:pt x="75" y="11"/>
                  </a:cubicBezTo>
                  <a:cubicBezTo>
                    <a:pt x="75" y="11"/>
                    <a:pt x="74" y="10"/>
                    <a:pt x="73" y="10"/>
                  </a:cubicBezTo>
                  <a:cubicBezTo>
                    <a:pt x="65" y="3"/>
                    <a:pt x="54" y="0"/>
                    <a:pt x="4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19"/>
            <p:cNvSpPr>
              <a:spLocks/>
            </p:cNvSpPr>
            <p:nvPr/>
          </p:nvSpPr>
          <p:spPr bwMode="auto">
            <a:xfrm>
              <a:off x="3927" y="3063"/>
              <a:ext cx="28" cy="24"/>
            </a:xfrm>
            <a:custGeom>
              <a:avLst/>
              <a:gdLst>
                <a:gd name="T0" fmla="*/ 8 w 16"/>
                <a:gd name="T1" fmla="*/ 0 h 14"/>
                <a:gd name="T2" fmla="*/ 1 w 16"/>
                <a:gd name="T3" fmla="*/ 4 h 14"/>
                <a:gd name="T4" fmla="*/ 5 w 16"/>
                <a:gd name="T5" fmla="*/ 14 h 14"/>
                <a:gd name="T6" fmla="*/ 8 w 16"/>
                <a:gd name="T7" fmla="*/ 14 h 14"/>
                <a:gd name="T8" fmla="*/ 14 w 16"/>
                <a:gd name="T9" fmla="*/ 11 h 14"/>
                <a:gd name="T10" fmla="*/ 11 w 16"/>
                <a:gd name="T11" fmla="*/ 1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5" y="0"/>
                    <a:pt x="3" y="2"/>
                    <a:pt x="1" y="4"/>
                  </a:cubicBezTo>
                  <a:cubicBezTo>
                    <a:pt x="0" y="8"/>
                    <a:pt x="1" y="12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10" y="14"/>
                    <a:pt x="13" y="13"/>
                    <a:pt x="14" y="11"/>
                  </a:cubicBezTo>
                  <a:cubicBezTo>
                    <a:pt x="16" y="7"/>
                    <a:pt x="14" y="3"/>
                    <a:pt x="11" y="1"/>
                  </a:cubicBezTo>
                  <a:cubicBezTo>
                    <a:pt x="10" y="1"/>
                    <a:pt x="9" y="0"/>
                    <a:pt x="8" y="0"/>
                  </a:cubicBezTo>
                </a:path>
              </a:pathLst>
            </a:custGeom>
            <a:solidFill>
              <a:srgbClr val="2A2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20"/>
            <p:cNvSpPr>
              <a:spLocks/>
            </p:cNvSpPr>
            <p:nvPr/>
          </p:nvSpPr>
          <p:spPr bwMode="auto">
            <a:xfrm>
              <a:off x="3836" y="3128"/>
              <a:ext cx="48" cy="55"/>
            </a:xfrm>
            <a:custGeom>
              <a:avLst/>
              <a:gdLst>
                <a:gd name="T0" fmla="*/ 1 w 28"/>
                <a:gd name="T1" fmla="*/ 0 h 32"/>
                <a:gd name="T2" fmla="*/ 0 w 28"/>
                <a:gd name="T3" fmla="*/ 0 h 32"/>
                <a:gd name="T4" fmla="*/ 17 w 28"/>
                <a:gd name="T5" fmla="*/ 26 h 32"/>
                <a:gd name="T6" fmla="*/ 27 w 28"/>
                <a:gd name="T7" fmla="*/ 32 h 32"/>
                <a:gd name="T8" fmla="*/ 25 w 28"/>
                <a:gd name="T9" fmla="*/ 14 h 32"/>
                <a:gd name="T10" fmla="*/ 1 w 2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9" y="19"/>
                    <a:pt x="17" y="26"/>
                  </a:cubicBezTo>
                  <a:cubicBezTo>
                    <a:pt x="21" y="28"/>
                    <a:pt x="24" y="30"/>
                    <a:pt x="27" y="32"/>
                  </a:cubicBezTo>
                  <a:cubicBezTo>
                    <a:pt x="28" y="26"/>
                    <a:pt x="28" y="20"/>
                    <a:pt x="25" y="14"/>
                  </a:cubicBezTo>
                  <a:cubicBezTo>
                    <a:pt x="20" y="5"/>
                    <a:pt x="11" y="0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22"/>
            <p:cNvSpPr>
              <a:spLocks/>
            </p:cNvSpPr>
            <p:nvPr/>
          </p:nvSpPr>
          <p:spPr bwMode="auto">
            <a:xfrm>
              <a:off x="2728" y="2900"/>
              <a:ext cx="120" cy="82"/>
            </a:xfrm>
            <a:custGeom>
              <a:avLst/>
              <a:gdLst>
                <a:gd name="T0" fmla="*/ 34 w 70"/>
                <a:gd name="T1" fmla="*/ 0 h 48"/>
                <a:gd name="T2" fmla="*/ 0 w 70"/>
                <a:gd name="T3" fmla="*/ 11 h 48"/>
                <a:gd name="T4" fmla="*/ 2 w 70"/>
                <a:gd name="T5" fmla="*/ 24 h 48"/>
                <a:gd name="T6" fmla="*/ 34 w 70"/>
                <a:gd name="T7" fmla="*/ 48 h 48"/>
                <a:gd name="T8" fmla="*/ 45 w 70"/>
                <a:gd name="T9" fmla="*/ 46 h 48"/>
                <a:gd name="T10" fmla="*/ 69 w 70"/>
                <a:gd name="T11" fmla="*/ 11 h 48"/>
                <a:gd name="T12" fmla="*/ 34 w 7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48">
                  <a:moveTo>
                    <a:pt x="34" y="0"/>
                  </a:moveTo>
                  <a:cubicBezTo>
                    <a:pt x="22" y="0"/>
                    <a:pt x="10" y="4"/>
                    <a:pt x="0" y="11"/>
                  </a:cubicBezTo>
                  <a:cubicBezTo>
                    <a:pt x="0" y="16"/>
                    <a:pt x="0" y="20"/>
                    <a:pt x="2" y="24"/>
                  </a:cubicBezTo>
                  <a:cubicBezTo>
                    <a:pt x="7" y="39"/>
                    <a:pt x="20" y="48"/>
                    <a:pt x="34" y="48"/>
                  </a:cubicBezTo>
                  <a:cubicBezTo>
                    <a:pt x="38" y="48"/>
                    <a:pt x="42" y="47"/>
                    <a:pt x="45" y="46"/>
                  </a:cubicBezTo>
                  <a:cubicBezTo>
                    <a:pt x="60" y="41"/>
                    <a:pt x="70" y="26"/>
                    <a:pt x="69" y="11"/>
                  </a:cubicBezTo>
                  <a:cubicBezTo>
                    <a:pt x="58" y="4"/>
                    <a:pt x="46" y="0"/>
                    <a:pt x="3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23"/>
            <p:cNvSpPr>
              <a:spLocks/>
            </p:cNvSpPr>
            <p:nvPr/>
          </p:nvSpPr>
          <p:spPr bwMode="auto">
            <a:xfrm>
              <a:off x="2732" y="3064"/>
              <a:ext cx="84" cy="40"/>
            </a:xfrm>
            <a:custGeom>
              <a:avLst/>
              <a:gdLst>
                <a:gd name="T0" fmla="*/ 23 w 49"/>
                <a:gd name="T1" fmla="*/ 0 h 23"/>
                <a:gd name="T2" fmla="*/ 14 w 49"/>
                <a:gd name="T3" fmla="*/ 2 h 23"/>
                <a:gd name="T4" fmla="*/ 0 w 49"/>
                <a:gd name="T5" fmla="*/ 13 h 23"/>
                <a:gd name="T6" fmla="*/ 32 w 49"/>
                <a:gd name="T7" fmla="*/ 23 h 23"/>
                <a:gd name="T8" fmla="*/ 49 w 49"/>
                <a:gd name="T9" fmla="*/ 20 h 23"/>
                <a:gd name="T10" fmla="*/ 49 w 49"/>
                <a:gd name="T11" fmla="*/ 19 h 23"/>
                <a:gd name="T12" fmla="*/ 23 w 4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">
                  <a:moveTo>
                    <a:pt x="23" y="0"/>
                  </a:moveTo>
                  <a:cubicBezTo>
                    <a:pt x="20" y="0"/>
                    <a:pt x="17" y="1"/>
                    <a:pt x="14" y="2"/>
                  </a:cubicBezTo>
                  <a:cubicBezTo>
                    <a:pt x="8" y="4"/>
                    <a:pt x="3" y="8"/>
                    <a:pt x="0" y="13"/>
                  </a:cubicBezTo>
                  <a:cubicBezTo>
                    <a:pt x="10" y="19"/>
                    <a:pt x="21" y="23"/>
                    <a:pt x="32" y="23"/>
                  </a:cubicBezTo>
                  <a:cubicBezTo>
                    <a:pt x="38" y="23"/>
                    <a:pt x="44" y="22"/>
                    <a:pt x="49" y="20"/>
                  </a:cubicBezTo>
                  <a:cubicBezTo>
                    <a:pt x="49" y="20"/>
                    <a:pt x="49" y="19"/>
                    <a:pt x="49" y="19"/>
                  </a:cubicBezTo>
                  <a:cubicBezTo>
                    <a:pt x="45" y="8"/>
                    <a:pt x="34" y="0"/>
                    <a:pt x="23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25"/>
            <p:cNvSpPr>
              <a:spLocks/>
            </p:cNvSpPr>
            <p:nvPr/>
          </p:nvSpPr>
          <p:spPr bwMode="auto">
            <a:xfrm>
              <a:off x="2925" y="1489"/>
              <a:ext cx="62" cy="55"/>
            </a:xfrm>
            <a:custGeom>
              <a:avLst/>
              <a:gdLst>
                <a:gd name="T0" fmla="*/ 0 w 36"/>
                <a:gd name="T1" fmla="*/ 0 h 32"/>
                <a:gd name="T2" fmla="*/ 0 w 36"/>
                <a:gd name="T3" fmla="*/ 3 h 32"/>
                <a:gd name="T4" fmla="*/ 31 w 36"/>
                <a:gd name="T5" fmla="*/ 32 h 32"/>
                <a:gd name="T6" fmla="*/ 33 w 36"/>
                <a:gd name="T7" fmla="*/ 32 h 32"/>
                <a:gd name="T8" fmla="*/ 36 w 36"/>
                <a:gd name="T9" fmla="*/ 32 h 32"/>
                <a:gd name="T10" fmla="*/ 26 w 36"/>
                <a:gd name="T11" fmla="*/ 14 h 32"/>
                <a:gd name="T12" fmla="*/ 2 w 36"/>
                <a:gd name="T13" fmla="*/ 3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0"/>
                    <a:pt x="15" y="32"/>
                    <a:pt x="31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2"/>
                  </a:cubicBezTo>
                  <a:cubicBezTo>
                    <a:pt x="34" y="25"/>
                    <a:pt x="30" y="19"/>
                    <a:pt x="26" y="14"/>
                  </a:cubicBezTo>
                  <a:cubicBezTo>
                    <a:pt x="17" y="14"/>
                    <a:pt x="9" y="10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26"/>
            <p:cNvSpPr>
              <a:spLocks/>
            </p:cNvSpPr>
            <p:nvPr/>
          </p:nvSpPr>
          <p:spPr bwMode="auto">
            <a:xfrm>
              <a:off x="2877" y="1606"/>
              <a:ext cx="59" cy="48"/>
            </a:xfrm>
            <a:custGeom>
              <a:avLst/>
              <a:gdLst>
                <a:gd name="T0" fmla="*/ 17 w 34"/>
                <a:gd name="T1" fmla="*/ 0 h 28"/>
                <a:gd name="T2" fmla="*/ 7 w 34"/>
                <a:gd name="T3" fmla="*/ 4 h 28"/>
                <a:gd name="T4" fmla="*/ 6 w 34"/>
                <a:gd name="T5" fmla="*/ 26 h 28"/>
                <a:gd name="T6" fmla="*/ 7 w 34"/>
                <a:gd name="T7" fmla="*/ 27 h 28"/>
                <a:gd name="T8" fmla="*/ 17 w 34"/>
                <a:gd name="T9" fmla="*/ 28 h 28"/>
                <a:gd name="T10" fmla="*/ 21 w 34"/>
                <a:gd name="T11" fmla="*/ 27 h 28"/>
                <a:gd name="T12" fmla="*/ 28 w 34"/>
                <a:gd name="T13" fmla="*/ 26 h 28"/>
                <a:gd name="T14" fmla="*/ 29 w 34"/>
                <a:gd name="T15" fmla="*/ 5 h 28"/>
                <a:gd name="T16" fmla="*/ 17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7" y="0"/>
                  </a:moveTo>
                  <a:cubicBezTo>
                    <a:pt x="13" y="0"/>
                    <a:pt x="10" y="1"/>
                    <a:pt x="7" y="4"/>
                  </a:cubicBezTo>
                  <a:cubicBezTo>
                    <a:pt x="0" y="10"/>
                    <a:pt x="0" y="19"/>
                    <a:pt x="6" y="26"/>
                  </a:cubicBezTo>
                  <a:cubicBezTo>
                    <a:pt x="6" y="26"/>
                    <a:pt x="6" y="26"/>
                    <a:pt x="7" y="27"/>
                  </a:cubicBezTo>
                  <a:cubicBezTo>
                    <a:pt x="10" y="27"/>
                    <a:pt x="13" y="28"/>
                    <a:pt x="17" y="28"/>
                  </a:cubicBezTo>
                  <a:cubicBezTo>
                    <a:pt x="18" y="28"/>
                    <a:pt x="20" y="28"/>
                    <a:pt x="21" y="27"/>
                  </a:cubicBezTo>
                  <a:cubicBezTo>
                    <a:pt x="24" y="27"/>
                    <a:pt x="26" y="27"/>
                    <a:pt x="28" y="26"/>
                  </a:cubicBezTo>
                  <a:cubicBezTo>
                    <a:pt x="34" y="21"/>
                    <a:pt x="34" y="11"/>
                    <a:pt x="29" y="5"/>
                  </a:cubicBezTo>
                  <a:cubicBezTo>
                    <a:pt x="26" y="1"/>
                    <a:pt x="21" y="0"/>
                    <a:pt x="1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27"/>
            <p:cNvSpPr>
              <a:spLocks/>
            </p:cNvSpPr>
            <p:nvPr/>
          </p:nvSpPr>
          <p:spPr bwMode="auto">
            <a:xfrm>
              <a:off x="2922" y="1486"/>
              <a:ext cx="3" cy="3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8"/>
            <p:cNvSpPr>
              <a:spLocks/>
            </p:cNvSpPr>
            <p:nvPr/>
          </p:nvSpPr>
          <p:spPr bwMode="auto">
            <a:xfrm>
              <a:off x="2925" y="1486"/>
              <a:ext cx="45" cy="27"/>
            </a:xfrm>
            <a:custGeom>
              <a:avLst/>
              <a:gdLst>
                <a:gd name="T0" fmla="*/ 0 w 26"/>
                <a:gd name="T1" fmla="*/ 0 h 16"/>
                <a:gd name="T2" fmla="*/ 0 w 26"/>
                <a:gd name="T3" fmla="*/ 2 h 16"/>
                <a:gd name="T4" fmla="*/ 2 w 26"/>
                <a:gd name="T5" fmla="*/ 5 h 16"/>
                <a:gd name="T6" fmla="*/ 26 w 26"/>
                <a:gd name="T7" fmla="*/ 16 h 16"/>
                <a:gd name="T8" fmla="*/ 0 w 2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ubicBezTo>
                    <a:pt x="9" y="12"/>
                    <a:pt x="17" y="16"/>
                    <a:pt x="26" y="16"/>
                  </a:cubicBezTo>
                  <a:cubicBezTo>
                    <a:pt x="19" y="8"/>
                    <a:pt x="10" y="3"/>
                    <a:pt x="0" y="0"/>
                  </a:cubicBezTo>
                </a:path>
              </a:pathLst>
            </a:custGeom>
            <a:solidFill>
              <a:srgbClr val="454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29"/>
            <p:cNvSpPr>
              <a:spLocks/>
            </p:cNvSpPr>
            <p:nvPr/>
          </p:nvSpPr>
          <p:spPr bwMode="auto">
            <a:xfrm>
              <a:off x="2823" y="1517"/>
              <a:ext cx="17" cy="36"/>
            </a:xfrm>
            <a:custGeom>
              <a:avLst/>
              <a:gdLst>
                <a:gd name="T0" fmla="*/ 10 w 10"/>
                <a:gd name="T1" fmla="*/ 0 h 21"/>
                <a:gd name="T2" fmla="*/ 0 w 10"/>
                <a:gd name="T3" fmla="*/ 21 h 21"/>
                <a:gd name="T4" fmla="*/ 1 w 10"/>
                <a:gd name="T5" fmla="*/ 20 h 21"/>
                <a:gd name="T6" fmla="*/ 10 w 1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0"/>
                  </a:moveTo>
                  <a:cubicBezTo>
                    <a:pt x="5" y="6"/>
                    <a:pt x="2" y="13"/>
                    <a:pt x="0" y="21"/>
                  </a:cubicBezTo>
                  <a:cubicBezTo>
                    <a:pt x="1" y="21"/>
                    <a:pt x="1" y="20"/>
                    <a:pt x="1" y="20"/>
                  </a:cubicBezTo>
                  <a:cubicBezTo>
                    <a:pt x="7" y="15"/>
                    <a:pt x="10" y="7"/>
                    <a:pt x="10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32"/>
            <p:cNvSpPr>
              <a:spLocks/>
            </p:cNvSpPr>
            <p:nvPr/>
          </p:nvSpPr>
          <p:spPr bwMode="auto">
            <a:xfrm>
              <a:off x="2792" y="2697"/>
              <a:ext cx="51" cy="88"/>
            </a:xfrm>
            <a:custGeom>
              <a:avLst/>
              <a:gdLst>
                <a:gd name="T0" fmla="*/ 1 w 30"/>
                <a:gd name="T1" fmla="*/ 0 h 51"/>
                <a:gd name="T2" fmla="*/ 0 w 30"/>
                <a:gd name="T3" fmla="*/ 19 h 51"/>
                <a:gd name="T4" fmla="*/ 10 w 30"/>
                <a:gd name="T5" fmla="*/ 51 h 51"/>
                <a:gd name="T6" fmla="*/ 25 w 30"/>
                <a:gd name="T7" fmla="*/ 18 h 51"/>
                <a:gd name="T8" fmla="*/ 1 w 3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1">
                  <a:moveTo>
                    <a:pt x="1" y="0"/>
                  </a:moveTo>
                  <a:cubicBezTo>
                    <a:pt x="0" y="7"/>
                    <a:pt x="0" y="13"/>
                    <a:pt x="0" y="19"/>
                  </a:cubicBezTo>
                  <a:cubicBezTo>
                    <a:pt x="1" y="31"/>
                    <a:pt x="5" y="42"/>
                    <a:pt x="10" y="51"/>
                  </a:cubicBezTo>
                  <a:cubicBezTo>
                    <a:pt x="23" y="46"/>
                    <a:pt x="30" y="32"/>
                    <a:pt x="25" y="18"/>
                  </a:cubicBezTo>
                  <a:cubicBezTo>
                    <a:pt x="21" y="8"/>
                    <a:pt x="11" y="1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33"/>
            <p:cNvSpPr>
              <a:spLocks/>
            </p:cNvSpPr>
            <p:nvPr/>
          </p:nvSpPr>
          <p:spPr bwMode="auto">
            <a:xfrm>
              <a:off x="2915" y="2713"/>
              <a:ext cx="72" cy="63"/>
            </a:xfrm>
            <a:custGeom>
              <a:avLst/>
              <a:gdLst>
                <a:gd name="T0" fmla="*/ 21 w 42"/>
                <a:gd name="T1" fmla="*/ 0 h 37"/>
                <a:gd name="T2" fmla="*/ 15 w 42"/>
                <a:gd name="T3" fmla="*/ 1 h 37"/>
                <a:gd name="T4" fmla="*/ 3 w 42"/>
                <a:gd name="T5" fmla="*/ 25 h 37"/>
                <a:gd name="T6" fmla="*/ 21 w 42"/>
                <a:gd name="T7" fmla="*/ 37 h 37"/>
                <a:gd name="T8" fmla="*/ 27 w 42"/>
                <a:gd name="T9" fmla="*/ 36 h 37"/>
                <a:gd name="T10" fmla="*/ 39 w 42"/>
                <a:gd name="T11" fmla="*/ 13 h 37"/>
                <a:gd name="T12" fmla="*/ 21 w 4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21" y="0"/>
                  </a:moveTo>
                  <a:cubicBezTo>
                    <a:pt x="19" y="0"/>
                    <a:pt x="17" y="0"/>
                    <a:pt x="15" y="1"/>
                  </a:cubicBezTo>
                  <a:cubicBezTo>
                    <a:pt x="5" y="4"/>
                    <a:pt x="0" y="15"/>
                    <a:pt x="3" y="25"/>
                  </a:cubicBezTo>
                  <a:cubicBezTo>
                    <a:pt x="6" y="32"/>
                    <a:pt x="13" y="37"/>
                    <a:pt x="21" y="37"/>
                  </a:cubicBezTo>
                  <a:cubicBezTo>
                    <a:pt x="23" y="37"/>
                    <a:pt x="25" y="37"/>
                    <a:pt x="27" y="36"/>
                  </a:cubicBezTo>
                  <a:cubicBezTo>
                    <a:pt x="37" y="33"/>
                    <a:pt x="42" y="22"/>
                    <a:pt x="39" y="13"/>
                  </a:cubicBezTo>
                  <a:cubicBezTo>
                    <a:pt x="36" y="5"/>
                    <a:pt x="29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34"/>
            <p:cNvSpPr>
              <a:spLocks/>
            </p:cNvSpPr>
            <p:nvPr/>
          </p:nvSpPr>
          <p:spPr bwMode="auto">
            <a:xfrm>
              <a:off x="2852" y="2574"/>
              <a:ext cx="70" cy="34"/>
            </a:xfrm>
            <a:custGeom>
              <a:avLst/>
              <a:gdLst>
                <a:gd name="T0" fmla="*/ 41 w 41"/>
                <a:gd name="T1" fmla="*/ 0 h 20"/>
                <a:gd name="T2" fmla="*/ 41 w 41"/>
                <a:gd name="T3" fmla="*/ 0 h 20"/>
                <a:gd name="T4" fmla="*/ 0 w 41"/>
                <a:gd name="T5" fmla="*/ 15 h 20"/>
                <a:gd name="T6" fmla="*/ 3 w 41"/>
                <a:gd name="T7" fmla="*/ 16 h 20"/>
                <a:gd name="T8" fmla="*/ 16 w 41"/>
                <a:gd name="T9" fmla="*/ 20 h 20"/>
                <a:gd name="T10" fmla="*/ 38 w 41"/>
                <a:gd name="T11" fmla="*/ 7 h 20"/>
                <a:gd name="T12" fmla="*/ 41 w 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0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6" y="1"/>
                    <a:pt x="12" y="7"/>
                    <a:pt x="0" y="15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7" y="19"/>
                    <a:pt x="11" y="20"/>
                    <a:pt x="16" y="20"/>
                  </a:cubicBezTo>
                  <a:cubicBezTo>
                    <a:pt x="25" y="20"/>
                    <a:pt x="33" y="15"/>
                    <a:pt x="38" y="7"/>
                  </a:cubicBezTo>
                  <a:cubicBezTo>
                    <a:pt x="39" y="5"/>
                    <a:pt x="40" y="2"/>
                    <a:pt x="4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35"/>
            <p:cNvSpPr>
              <a:spLocks/>
            </p:cNvSpPr>
            <p:nvPr/>
          </p:nvSpPr>
          <p:spPr bwMode="auto">
            <a:xfrm>
              <a:off x="3011" y="2606"/>
              <a:ext cx="48" cy="50"/>
            </a:xfrm>
            <a:custGeom>
              <a:avLst/>
              <a:gdLst>
                <a:gd name="T0" fmla="*/ 10 w 28"/>
                <a:gd name="T1" fmla="*/ 0 h 29"/>
                <a:gd name="T2" fmla="*/ 4 w 28"/>
                <a:gd name="T3" fmla="*/ 21 h 29"/>
                <a:gd name="T4" fmla="*/ 18 w 28"/>
                <a:gd name="T5" fmla="*/ 29 h 29"/>
                <a:gd name="T6" fmla="*/ 25 w 28"/>
                <a:gd name="T7" fmla="*/ 28 h 29"/>
                <a:gd name="T8" fmla="*/ 28 w 28"/>
                <a:gd name="T9" fmla="*/ 25 h 29"/>
                <a:gd name="T10" fmla="*/ 25 w 28"/>
                <a:gd name="T11" fmla="*/ 23 h 29"/>
                <a:gd name="T12" fmla="*/ 20 w 28"/>
                <a:gd name="T13" fmla="*/ 11 h 29"/>
                <a:gd name="T14" fmla="*/ 10 w 28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9">
                  <a:moveTo>
                    <a:pt x="10" y="0"/>
                  </a:moveTo>
                  <a:cubicBezTo>
                    <a:pt x="3" y="5"/>
                    <a:pt x="0" y="14"/>
                    <a:pt x="4" y="21"/>
                  </a:cubicBezTo>
                  <a:cubicBezTo>
                    <a:pt x="7" y="26"/>
                    <a:pt x="12" y="29"/>
                    <a:pt x="18" y="29"/>
                  </a:cubicBezTo>
                  <a:cubicBezTo>
                    <a:pt x="20" y="29"/>
                    <a:pt x="23" y="29"/>
                    <a:pt x="25" y="28"/>
                  </a:cubicBezTo>
                  <a:cubicBezTo>
                    <a:pt x="26" y="27"/>
                    <a:pt x="27" y="26"/>
                    <a:pt x="28" y="25"/>
                  </a:cubicBezTo>
                  <a:cubicBezTo>
                    <a:pt x="27" y="25"/>
                    <a:pt x="26" y="24"/>
                    <a:pt x="25" y="23"/>
                  </a:cubicBezTo>
                  <a:cubicBezTo>
                    <a:pt x="21" y="20"/>
                    <a:pt x="19" y="15"/>
                    <a:pt x="20" y="11"/>
                  </a:cubicBezTo>
                  <a:cubicBezTo>
                    <a:pt x="17" y="7"/>
                    <a:pt x="14" y="4"/>
                    <a:pt x="1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36"/>
            <p:cNvSpPr>
              <a:spLocks/>
            </p:cNvSpPr>
            <p:nvPr/>
          </p:nvSpPr>
          <p:spPr bwMode="auto">
            <a:xfrm>
              <a:off x="3021" y="2761"/>
              <a:ext cx="50" cy="68"/>
            </a:xfrm>
            <a:custGeom>
              <a:avLst/>
              <a:gdLst>
                <a:gd name="T0" fmla="*/ 29 w 29"/>
                <a:gd name="T1" fmla="*/ 0 h 40"/>
                <a:gd name="T2" fmla="*/ 9 w 29"/>
                <a:gd name="T3" fmla="*/ 12 h 40"/>
                <a:gd name="T4" fmla="*/ 1 w 29"/>
                <a:gd name="T5" fmla="*/ 40 h 40"/>
                <a:gd name="T6" fmla="*/ 29 w 2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2" y="2"/>
                    <a:pt x="14" y="6"/>
                    <a:pt x="9" y="12"/>
                  </a:cubicBezTo>
                  <a:cubicBezTo>
                    <a:pt x="2" y="20"/>
                    <a:pt x="0" y="30"/>
                    <a:pt x="1" y="40"/>
                  </a:cubicBezTo>
                  <a:cubicBezTo>
                    <a:pt x="14" y="30"/>
                    <a:pt x="24" y="16"/>
                    <a:pt x="2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37"/>
            <p:cNvSpPr>
              <a:spLocks/>
            </p:cNvSpPr>
            <p:nvPr/>
          </p:nvSpPr>
          <p:spPr bwMode="auto">
            <a:xfrm>
              <a:off x="2891" y="2628"/>
              <a:ext cx="72" cy="66"/>
            </a:xfrm>
            <a:custGeom>
              <a:avLst/>
              <a:gdLst>
                <a:gd name="T0" fmla="*/ 21 w 42"/>
                <a:gd name="T1" fmla="*/ 0 h 38"/>
                <a:gd name="T2" fmla="*/ 6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1 h 38"/>
                <a:gd name="T10" fmla="*/ 33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5" y="0"/>
                    <a:pt x="10" y="2"/>
                    <a:pt x="6" y="7"/>
                  </a:cubicBezTo>
                  <a:cubicBezTo>
                    <a:pt x="0" y="15"/>
                    <a:pt x="1" y="26"/>
                    <a:pt x="9" y="33"/>
                  </a:cubicBezTo>
                  <a:cubicBezTo>
                    <a:pt x="12" y="36"/>
                    <a:pt x="16" y="38"/>
                    <a:pt x="21" y="38"/>
                  </a:cubicBezTo>
                  <a:cubicBezTo>
                    <a:pt x="26" y="38"/>
                    <a:pt x="31" y="35"/>
                    <a:pt x="35" y="31"/>
                  </a:cubicBezTo>
                  <a:cubicBezTo>
                    <a:pt x="42" y="23"/>
                    <a:pt x="41" y="11"/>
                    <a:pt x="33" y="5"/>
                  </a:cubicBezTo>
                  <a:cubicBezTo>
                    <a:pt x="29" y="2"/>
                    <a:pt x="25" y="0"/>
                    <a:pt x="2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38"/>
            <p:cNvSpPr>
              <a:spLocks/>
            </p:cNvSpPr>
            <p:nvPr/>
          </p:nvSpPr>
          <p:spPr bwMode="auto">
            <a:xfrm>
              <a:off x="2901" y="2855"/>
              <a:ext cx="31" cy="5"/>
            </a:xfrm>
            <a:custGeom>
              <a:avLst/>
              <a:gdLst>
                <a:gd name="T0" fmla="*/ 6 w 18"/>
                <a:gd name="T1" fmla="*/ 0 h 3"/>
                <a:gd name="T2" fmla="*/ 0 w 18"/>
                <a:gd name="T3" fmla="*/ 1 h 3"/>
                <a:gd name="T4" fmla="*/ 18 w 18"/>
                <a:gd name="T5" fmla="*/ 3 h 3"/>
                <a:gd name="T6" fmla="*/ 6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6" y="2"/>
                    <a:pt x="12" y="3"/>
                    <a:pt x="18" y="3"/>
                  </a:cubicBezTo>
                  <a:cubicBezTo>
                    <a:pt x="14" y="1"/>
                    <a:pt x="10" y="0"/>
                    <a:pt x="6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39"/>
            <p:cNvSpPr>
              <a:spLocks/>
            </p:cNvSpPr>
            <p:nvPr/>
          </p:nvSpPr>
          <p:spPr bwMode="auto">
            <a:xfrm>
              <a:off x="3059" y="2647"/>
              <a:ext cx="3" cy="4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40"/>
            <p:cNvSpPr>
              <a:spLocks/>
            </p:cNvSpPr>
            <p:nvPr/>
          </p:nvSpPr>
          <p:spPr bwMode="auto">
            <a:xfrm>
              <a:off x="3044" y="2625"/>
              <a:ext cx="17" cy="24"/>
            </a:xfrm>
            <a:custGeom>
              <a:avLst/>
              <a:gdLst>
                <a:gd name="T0" fmla="*/ 1 w 10"/>
                <a:gd name="T1" fmla="*/ 0 h 14"/>
                <a:gd name="T2" fmla="*/ 6 w 10"/>
                <a:gd name="T3" fmla="*/ 12 h 14"/>
                <a:gd name="T4" fmla="*/ 9 w 10"/>
                <a:gd name="T5" fmla="*/ 14 h 14"/>
                <a:gd name="T6" fmla="*/ 10 w 10"/>
                <a:gd name="T7" fmla="*/ 13 h 14"/>
                <a:gd name="T8" fmla="*/ 1 w 1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0" y="4"/>
                    <a:pt x="2" y="9"/>
                    <a:pt x="6" y="12"/>
                  </a:cubicBezTo>
                  <a:cubicBezTo>
                    <a:pt x="7" y="13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8" y="9"/>
                    <a:pt x="5" y="4"/>
                    <a:pt x="1" y="0"/>
                  </a:cubicBezTo>
                </a:path>
              </a:pathLst>
            </a:custGeom>
            <a:solidFill>
              <a:srgbClr val="464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41"/>
            <p:cNvSpPr>
              <a:spLocks/>
            </p:cNvSpPr>
            <p:nvPr/>
          </p:nvSpPr>
          <p:spPr bwMode="auto">
            <a:xfrm>
              <a:off x="2838" y="2759"/>
              <a:ext cx="26" cy="24"/>
            </a:xfrm>
            <a:custGeom>
              <a:avLst/>
              <a:gdLst>
                <a:gd name="T0" fmla="*/ 8 w 15"/>
                <a:gd name="T1" fmla="*/ 0 h 14"/>
                <a:gd name="T2" fmla="*/ 2 w 15"/>
                <a:gd name="T3" fmla="*/ 2 h 14"/>
                <a:gd name="T4" fmla="*/ 3 w 15"/>
                <a:gd name="T5" fmla="*/ 12 h 14"/>
                <a:gd name="T6" fmla="*/ 8 w 15"/>
                <a:gd name="T7" fmla="*/ 14 h 14"/>
                <a:gd name="T8" fmla="*/ 13 w 15"/>
                <a:gd name="T9" fmla="*/ 11 h 14"/>
                <a:gd name="T10" fmla="*/ 12 w 15"/>
                <a:gd name="T11" fmla="*/ 1 h 14"/>
                <a:gd name="T12" fmla="*/ 8 w 1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2" y="13"/>
                    <a:pt x="13" y="11"/>
                  </a:cubicBezTo>
                  <a:cubicBezTo>
                    <a:pt x="15" y="8"/>
                    <a:pt x="15" y="4"/>
                    <a:pt x="12" y="1"/>
                  </a:cubicBezTo>
                  <a:cubicBezTo>
                    <a:pt x="11" y="0"/>
                    <a:pt x="9" y="0"/>
                    <a:pt x="8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27171" cy="1325563"/>
          </a:xfrm>
        </p:spPr>
        <p:txBody>
          <a:bodyPr/>
          <a:lstStyle/>
          <a:p>
            <a:r>
              <a:rPr lang="en-US" dirty="0" smtClean="0"/>
              <a:t>We will learn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31306" y="2213249"/>
            <a:ext cx="1879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Solar System 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75213" y="5257012"/>
            <a:ext cx="825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Stars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9125883" y="4525056"/>
            <a:ext cx="978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Galaxy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185256" y="4491238"/>
            <a:ext cx="1071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Planets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3045" y="1245060"/>
            <a:ext cx="1339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Asteroids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30619" y="2625688"/>
            <a:ext cx="1116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Comets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21526" y="2793173"/>
            <a:ext cx="1205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Meteors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16465" y="1496986"/>
            <a:ext cx="1315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Satellites</a:t>
            </a:r>
            <a:endParaRPr lang="en-US" sz="2400" dirty="0"/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0" y="4355225"/>
            <a:ext cx="2906973" cy="1748637"/>
            <a:chOff x="2" y="1"/>
            <a:chExt cx="7180" cy="4319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2" y="1"/>
              <a:ext cx="2147" cy="4319"/>
            </a:xfrm>
            <a:custGeom>
              <a:avLst/>
              <a:gdLst>
                <a:gd name="T0" fmla="*/ 0 w 1451"/>
                <a:gd name="T1" fmla="*/ 0 h 2912"/>
                <a:gd name="T2" fmla="*/ 0 w 1451"/>
                <a:gd name="T3" fmla="*/ 2912 h 2912"/>
                <a:gd name="T4" fmla="*/ 1451 w 1451"/>
                <a:gd name="T5" fmla="*/ 1456 h 2912"/>
                <a:gd name="T6" fmla="*/ 0 w 1451"/>
                <a:gd name="T7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1" h="2912">
                  <a:moveTo>
                    <a:pt x="0" y="0"/>
                  </a:moveTo>
                  <a:cubicBezTo>
                    <a:pt x="0" y="2912"/>
                    <a:pt x="0" y="2912"/>
                    <a:pt x="0" y="2912"/>
                  </a:cubicBezTo>
                  <a:cubicBezTo>
                    <a:pt x="802" y="2909"/>
                    <a:pt x="1451" y="2259"/>
                    <a:pt x="1451" y="1456"/>
                  </a:cubicBezTo>
                  <a:cubicBezTo>
                    <a:pt x="1451" y="654"/>
                    <a:pt x="802" y="3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274" y="1152"/>
              <a:ext cx="494" cy="493"/>
            </a:xfrm>
            <a:custGeom>
              <a:avLst/>
              <a:gdLst>
                <a:gd name="T0" fmla="*/ 166 w 334"/>
                <a:gd name="T1" fmla="*/ 0 h 332"/>
                <a:gd name="T2" fmla="*/ 49 w 334"/>
                <a:gd name="T3" fmla="*/ 49 h 332"/>
                <a:gd name="T4" fmla="*/ 0 w 334"/>
                <a:gd name="T5" fmla="*/ 166 h 332"/>
                <a:gd name="T6" fmla="*/ 49 w 334"/>
                <a:gd name="T7" fmla="*/ 284 h 332"/>
                <a:gd name="T8" fmla="*/ 166 w 334"/>
                <a:gd name="T9" fmla="*/ 332 h 332"/>
                <a:gd name="T10" fmla="*/ 283 w 334"/>
                <a:gd name="T11" fmla="*/ 284 h 332"/>
                <a:gd name="T12" fmla="*/ 332 w 334"/>
                <a:gd name="T13" fmla="*/ 166 h 332"/>
                <a:gd name="T14" fmla="*/ 334 w 334"/>
                <a:gd name="T15" fmla="*/ 166 h 332"/>
                <a:gd name="T16" fmla="*/ 334 w 334"/>
                <a:gd name="T17" fmla="*/ 166 h 332"/>
                <a:gd name="T18" fmla="*/ 332 w 334"/>
                <a:gd name="T19" fmla="*/ 166 h 332"/>
                <a:gd name="T20" fmla="*/ 283 w 334"/>
                <a:gd name="T21" fmla="*/ 49 h 332"/>
                <a:gd name="T22" fmla="*/ 166 w 334"/>
                <a:gd name="T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332">
                  <a:moveTo>
                    <a:pt x="166" y="0"/>
                  </a:moveTo>
                  <a:cubicBezTo>
                    <a:pt x="120" y="0"/>
                    <a:pt x="79" y="19"/>
                    <a:pt x="49" y="49"/>
                  </a:cubicBezTo>
                  <a:cubicBezTo>
                    <a:pt x="19" y="79"/>
                    <a:pt x="0" y="120"/>
                    <a:pt x="0" y="166"/>
                  </a:cubicBezTo>
                  <a:cubicBezTo>
                    <a:pt x="0" y="212"/>
                    <a:pt x="19" y="254"/>
                    <a:pt x="49" y="284"/>
                  </a:cubicBezTo>
                  <a:cubicBezTo>
                    <a:pt x="79" y="314"/>
                    <a:pt x="120" y="332"/>
                    <a:pt x="166" y="332"/>
                  </a:cubicBezTo>
                  <a:cubicBezTo>
                    <a:pt x="212" y="332"/>
                    <a:pt x="253" y="314"/>
                    <a:pt x="283" y="284"/>
                  </a:cubicBezTo>
                  <a:cubicBezTo>
                    <a:pt x="313" y="254"/>
                    <a:pt x="332" y="212"/>
                    <a:pt x="332" y="166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2" y="166"/>
                    <a:pt x="332" y="166"/>
                    <a:pt x="332" y="166"/>
                  </a:cubicBezTo>
                  <a:cubicBezTo>
                    <a:pt x="332" y="120"/>
                    <a:pt x="313" y="79"/>
                    <a:pt x="283" y="49"/>
                  </a:cubicBezTo>
                  <a:cubicBezTo>
                    <a:pt x="253" y="19"/>
                    <a:pt x="212" y="0"/>
                    <a:pt x="166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68" y="1146"/>
              <a:ext cx="503" cy="505"/>
            </a:xfrm>
            <a:custGeom>
              <a:avLst/>
              <a:gdLst>
                <a:gd name="T0" fmla="*/ 340 w 340"/>
                <a:gd name="T1" fmla="*/ 170 h 340"/>
                <a:gd name="T2" fmla="*/ 340 w 340"/>
                <a:gd name="T3" fmla="*/ 170 h 340"/>
                <a:gd name="T4" fmla="*/ 340 w 340"/>
                <a:gd name="T5" fmla="*/ 17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38 w 340"/>
                <a:gd name="T15" fmla="*/ 170 h 340"/>
                <a:gd name="T16" fmla="*/ 336 w 340"/>
                <a:gd name="T17" fmla="*/ 170 h 340"/>
                <a:gd name="T18" fmla="*/ 287 w 340"/>
                <a:gd name="T19" fmla="*/ 288 h 340"/>
                <a:gd name="T20" fmla="*/ 170 w 340"/>
                <a:gd name="T21" fmla="*/ 336 h 340"/>
                <a:gd name="T22" fmla="*/ 53 w 340"/>
                <a:gd name="T23" fmla="*/ 288 h 340"/>
                <a:gd name="T24" fmla="*/ 4 w 340"/>
                <a:gd name="T25" fmla="*/ 170 h 340"/>
                <a:gd name="T26" fmla="*/ 53 w 340"/>
                <a:gd name="T27" fmla="*/ 53 h 340"/>
                <a:gd name="T28" fmla="*/ 170 w 340"/>
                <a:gd name="T29" fmla="*/ 4 h 340"/>
                <a:gd name="T30" fmla="*/ 287 w 340"/>
                <a:gd name="T31" fmla="*/ 53 h 340"/>
                <a:gd name="T32" fmla="*/ 336 w 340"/>
                <a:gd name="T33" fmla="*/ 170 h 340"/>
                <a:gd name="T34" fmla="*/ 338 w 340"/>
                <a:gd name="T35" fmla="*/ 170 h 340"/>
                <a:gd name="T36" fmla="*/ 340 w 340"/>
                <a:gd name="T37" fmla="*/ 170 h 340"/>
                <a:gd name="T38" fmla="*/ 340 w 340"/>
                <a:gd name="T39" fmla="*/ 170 h 340"/>
                <a:gd name="T40" fmla="*/ 170 w 340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40">
                  <a:moveTo>
                    <a:pt x="340" y="170"/>
                  </a:moveTo>
                  <a:cubicBezTo>
                    <a:pt x="340" y="170"/>
                    <a:pt x="340" y="170"/>
                    <a:pt x="340" y="170"/>
                  </a:cubicBezTo>
                  <a:cubicBezTo>
                    <a:pt x="340" y="170"/>
                    <a:pt x="340" y="170"/>
                    <a:pt x="340" y="170"/>
                  </a:cubicBezTo>
                  <a:moveTo>
                    <a:pt x="170" y="0"/>
                  </a:move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38" y="170"/>
                    <a:pt x="338" y="170"/>
                    <a:pt x="338" y="170"/>
                  </a:cubicBezTo>
                  <a:cubicBezTo>
                    <a:pt x="336" y="170"/>
                    <a:pt x="336" y="170"/>
                    <a:pt x="336" y="170"/>
                  </a:cubicBezTo>
                  <a:cubicBezTo>
                    <a:pt x="336" y="216"/>
                    <a:pt x="317" y="258"/>
                    <a:pt x="287" y="288"/>
                  </a:cubicBezTo>
                  <a:cubicBezTo>
                    <a:pt x="257" y="318"/>
                    <a:pt x="216" y="336"/>
                    <a:pt x="170" y="336"/>
                  </a:cubicBezTo>
                  <a:cubicBezTo>
                    <a:pt x="124" y="336"/>
                    <a:pt x="83" y="318"/>
                    <a:pt x="53" y="288"/>
                  </a:cubicBezTo>
                  <a:cubicBezTo>
                    <a:pt x="23" y="258"/>
                    <a:pt x="4" y="216"/>
                    <a:pt x="4" y="170"/>
                  </a:cubicBezTo>
                  <a:cubicBezTo>
                    <a:pt x="4" y="124"/>
                    <a:pt x="23" y="83"/>
                    <a:pt x="53" y="53"/>
                  </a:cubicBezTo>
                  <a:cubicBezTo>
                    <a:pt x="83" y="23"/>
                    <a:pt x="124" y="4"/>
                    <a:pt x="170" y="4"/>
                  </a:cubicBezTo>
                  <a:cubicBezTo>
                    <a:pt x="216" y="4"/>
                    <a:pt x="257" y="23"/>
                    <a:pt x="287" y="53"/>
                  </a:cubicBezTo>
                  <a:cubicBezTo>
                    <a:pt x="317" y="83"/>
                    <a:pt x="336" y="124"/>
                    <a:pt x="336" y="170"/>
                  </a:cubicBezTo>
                  <a:cubicBezTo>
                    <a:pt x="338" y="170"/>
                    <a:pt x="338" y="170"/>
                    <a:pt x="338" y="170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0" y="76"/>
                    <a:pt x="264" y="0"/>
                    <a:pt x="170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523" y="2456"/>
              <a:ext cx="281" cy="280"/>
            </a:xfrm>
            <a:custGeom>
              <a:avLst/>
              <a:gdLst>
                <a:gd name="T0" fmla="*/ 94 w 190"/>
                <a:gd name="T1" fmla="*/ 0 h 189"/>
                <a:gd name="T2" fmla="*/ 28 w 190"/>
                <a:gd name="T3" fmla="*/ 28 h 189"/>
                <a:gd name="T4" fmla="*/ 0 w 190"/>
                <a:gd name="T5" fmla="*/ 94 h 189"/>
                <a:gd name="T6" fmla="*/ 28 w 190"/>
                <a:gd name="T7" fmla="*/ 161 h 189"/>
                <a:gd name="T8" fmla="*/ 94 w 190"/>
                <a:gd name="T9" fmla="*/ 189 h 189"/>
                <a:gd name="T10" fmla="*/ 161 w 190"/>
                <a:gd name="T11" fmla="*/ 161 h 189"/>
                <a:gd name="T12" fmla="*/ 188 w 190"/>
                <a:gd name="T13" fmla="*/ 94 h 189"/>
                <a:gd name="T14" fmla="*/ 190 w 190"/>
                <a:gd name="T15" fmla="*/ 94 h 189"/>
                <a:gd name="T16" fmla="*/ 190 w 190"/>
                <a:gd name="T17" fmla="*/ 94 h 189"/>
                <a:gd name="T18" fmla="*/ 188 w 190"/>
                <a:gd name="T19" fmla="*/ 94 h 189"/>
                <a:gd name="T20" fmla="*/ 161 w 190"/>
                <a:gd name="T21" fmla="*/ 28 h 189"/>
                <a:gd name="T22" fmla="*/ 94 w 190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9">
                  <a:moveTo>
                    <a:pt x="94" y="0"/>
                  </a:moveTo>
                  <a:cubicBezTo>
                    <a:pt x="68" y="0"/>
                    <a:pt x="45" y="11"/>
                    <a:pt x="28" y="28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8" y="161"/>
                  </a:cubicBezTo>
                  <a:cubicBezTo>
                    <a:pt x="45" y="178"/>
                    <a:pt x="68" y="189"/>
                    <a:pt x="94" y="189"/>
                  </a:cubicBezTo>
                  <a:cubicBezTo>
                    <a:pt x="120" y="189"/>
                    <a:pt x="144" y="178"/>
                    <a:pt x="161" y="161"/>
                  </a:cubicBezTo>
                  <a:cubicBezTo>
                    <a:pt x="178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8" y="45"/>
                    <a:pt x="161" y="28"/>
                  </a:cubicBezTo>
                  <a:cubicBezTo>
                    <a:pt x="144" y="11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517" y="2450"/>
              <a:ext cx="290" cy="292"/>
            </a:xfrm>
            <a:custGeom>
              <a:avLst/>
              <a:gdLst>
                <a:gd name="T0" fmla="*/ 196 w 196"/>
                <a:gd name="T1" fmla="*/ 98 h 197"/>
                <a:gd name="T2" fmla="*/ 196 w 196"/>
                <a:gd name="T3" fmla="*/ 98 h 197"/>
                <a:gd name="T4" fmla="*/ 196 w 196"/>
                <a:gd name="T5" fmla="*/ 98 h 197"/>
                <a:gd name="T6" fmla="*/ 98 w 196"/>
                <a:gd name="T7" fmla="*/ 0 h 197"/>
                <a:gd name="T8" fmla="*/ 0 w 196"/>
                <a:gd name="T9" fmla="*/ 98 h 197"/>
                <a:gd name="T10" fmla="*/ 98 w 196"/>
                <a:gd name="T11" fmla="*/ 197 h 197"/>
                <a:gd name="T12" fmla="*/ 196 w 196"/>
                <a:gd name="T13" fmla="*/ 98 h 197"/>
                <a:gd name="T14" fmla="*/ 194 w 196"/>
                <a:gd name="T15" fmla="*/ 98 h 197"/>
                <a:gd name="T16" fmla="*/ 192 w 196"/>
                <a:gd name="T17" fmla="*/ 98 h 197"/>
                <a:gd name="T18" fmla="*/ 165 w 196"/>
                <a:gd name="T19" fmla="*/ 165 h 197"/>
                <a:gd name="T20" fmla="*/ 98 w 196"/>
                <a:gd name="T21" fmla="*/ 193 h 197"/>
                <a:gd name="T22" fmla="*/ 32 w 196"/>
                <a:gd name="T23" fmla="*/ 165 h 197"/>
                <a:gd name="T24" fmla="*/ 4 w 196"/>
                <a:gd name="T25" fmla="*/ 98 h 197"/>
                <a:gd name="T26" fmla="*/ 32 w 196"/>
                <a:gd name="T27" fmla="*/ 32 h 197"/>
                <a:gd name="T28" fmla="*/ 98 w 196"/>
                <a:gd name="T29" fmla="*/ 4 h 197"/>
                <a:gd name="T30" fmla="*/ 165 w 196"/>
                <a:gd name="T31" fmla="*/ 32 h 197"/>
                <a:gd name="T32" fmla="*/ 192 w 196"/>
                <a:gd name="T33" fmla="*/ 98 h 197"/>
                <a:gd name="T34" fmla="*/ 194 w 196"/>
                <a:gd name="T35" fmla="*/ 98 h 197"/>
                <a:gd name="T36" fmla="*/ 196 w 196"/>
                <a:gd name="T37" fmla="*/ 98 h 197"/>
                <a:gd name="T38" fmla="*/ 196 w 196"/>
                <a:gd name="T39" fmla="*/ 98 h 197"/>
                <a:gd name="T40" fmla="*/ 98 w 196"/>
                <a:gd name="T4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197"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3"/>
                    <a:pt x="44" y="197"/>
                    <a:pt x="98" y="197"/>
                  </a:cubicBezTo>
                  <a:cubicBezTo>
                    <a:pt x="152" y="197"/>
                    <a:pt x="196" y="153"/>
                    <a:pt x="196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124"/>
                    <a:pt x="182" y="148"/>
                    <a:pt x="165" y="165"/>
                  </a:cubicBezTo>
                  <a:cubicBezTo>
                    <a:pt x="148" y="182"/>
                    <a:pt x="124" y="193"/>
                    <a:pt x="98" y="193"/>
                  </a:cubicBezTo>
                  <a:cubicBezTo>
                    <a:pt x="72" y="193"/>
                    <a:pt x="49" y="182"/>
                    <a:pt x="32" y="165"/>
                  </a:cubicBezTo>
                  <a:cubicBezTo>
                    <a:pt x="14" y="148"/>
                    <a:pt x="4" y="124"/>
                    <a:pt x="4" y="98"/>
                  </a:cubicBezTo>
                  <a:cubicBezTo>
                    <a:pt x="4" y="72"/>
                    <a:pt x="14" y="49"/>
                    <a:pt x="32" y="32"/>
                  </a:cubicBezTo>
                  <a:cubicBezTo>
                    <a:pt x="49" y="15"/>
                    <a:pt x="72" y="4"/>
                    <a:pt x="98" y="4"/>
                  </a:cubicBezTo>
                  <a:cubicBezTo>
                    <a:pt x="124" y="4"/>
                    <a:pt x="148" y="15"/>
                    <a:pt x="165" y="32"/>
                  </a:cubicBezTo>
                  <a:cubicBezTo>
                    <a:pt x="182" y="49"/>
                    <a:pt x="192" y="72"/>
                    <a:pt x="192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1035" y="3089"/>
              <a:ext cx="281" cy="279"/>
            </a:xfrm>
            <a:custGeom>
              <a:avLst/>
              <a:gdLst>
                <a:gd name="T0" fmla="*/ 94 w 190"/>
                <a:gd name="T1" fmla="*/ 0 h 188"/>
                <a:gd name="T2" fmla="*/ 27 w 190"/>
                <a:gd name="T3" fmla="*/ 27 h 188"/>
                <a:gd name="T4" fmla="*/ 0 w 190"/>
                <a:gd name="T5" fmla="*/ 94 h 188"/>
                <a:gd name="T6" fmla="*/ 27 w 190"/>
                <a:gd name="T7" fmla="*/ 161 h 188"/>
                <a:gd name="T8" fmla="*/ 94 w 190"/>
                <a:gd name="T9" fmla="*/ 188 h 188"/>
                <a:gd name="T10" fmla="*/ 160 w 190"/>
                <a:gd name="T11" fmla="*/ 161 h 188"/>
                <a:gd name="T12" fmla="*/ 188 w 190"/>
                <a:gd name="T13" fmla="*/ 94 h 188"/>
                <a:gd name="T14" fmla="*/ 190 w 190"/>
                <a:gd name="T15" fmla="*/ 94 h 188"/>
                <a:gd name="T16" fmla="*/ 190 w 190"/>
                <a:gd name="T17" fmla="*/ 94 h 188"/>
                <a:gd name="T18" fmla="*/ 188 w 190"/>
                <a:gd name="T19" fmla="*/ 94 h 188"/>
                <a:gd name="T20" fmla="*/ 160 w 190"/>
                <a:gd name="T21" fmla="*/ 27 h 188"/>
                <a:gd name="T22" fmla="*/ 94 w 190"/>
                <a:gd name="T2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8">
                  <a:moveTo>
                    <a:pt x="94" y="0"/>
                  </a:moveTo>
                  <a:cubicBezTo>
                    <a:pt x="68" y="0"/>
                    <a:pt x="44" y="10"/>
                    <a:pt x="27" y="27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7" y="161"/>
                  </a:cubicBezTo>
                  <a:cubicBezTo>
                    <a:pt x="44" y="178"/>
                    <a:pt x="68" y="188"/>
                    <a:pt x="94" y="188"/>
                  </a:cubicBezTo>
                  <a:cubicBezTo>
                    <a:pt x="120" y="188"/>
                    <a:pt x="143" y="178"/>
                    <a:pt x="160" y="161"/>
                  </a:cubicBezTo>
                  <a:cubicBezTo>
                    <a:pt x="177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7" y="45"/>
                    <a:pt x="160" y="27"/>
                  </a:cubicBezTo>
                  <a:cubicBezTo>
                    <a:pt x="143" y="10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1029" y="3083"/>
              <a:ext cx="290" cy="291"/>
            </a:xfrm>
            <a:custGeom>
              <a:avLst/>
              <a:gdLst>
                <a:gd name="T0" fmla="*/ 196 w 196"/>
                <a:gd name="T1" fmla="*/ 98 h 196"/>
                <a:gd name="T2" fmla="*/ 196 w 196"/>
                <a:gd name="T3" fmla="*/ 98 h 196"/>
                <a:gd name="T4" fmla="*/ 196 w 196"/>
                <a:gd name="T5" fmla="*/ 98 h 196"/>
                <a:gd name="T6" fmla="*/ 98 w 196"/>
                <a:gd name="T7" fmla="*/ 0 h 196"/>
                <a:gd name="T8" fmla="*/ 0 w 196"/>
                <a:gd name="T9" fmla="*/ 98 h 196"/>
                <a:gd name="T10" fmla="*/ 98 w 196"/>
                <a:gd name="T11" fmla="*/ 196 h 196"/>
                <a:gd name="T12" fmla="*/ 196 w 196"/>
                <a:gd name="T13" fmla="*/ 98 h 196"/>
                <a:gd name="T14" fmla="*/ 194 w 196"/>
                <a:gd name="T15" fmla="*/ 98 h 196"/>
                <a:gd name="T16" fmla="*/ 192 w 196"/>
                <a:gd name="T17" fmla="*/ 98 h 196"/>
                <a:gd name="T18" fmla="*/ 164 w 196"/>
                <a:gd name="T19" fmla="*/ 165 h 196"/>
                <a:gd name="T20" fmla="*/ 98 w 196"/>
                <a:gd name="T21" fmla="*/ 192 h 196"/>
                <a:gd name="T22" fmla="*/ 31 w 196"/>
                <a:gd name="T23" fmla="*/ 165 h 196"/>
                <a:gd name="T24" fmla="*/ 4 w 196"/>
                <a:gd name="T25" fmla="*/ 98 h 196"/>
                <a:gd name="T26" fmla="*/ 31 w 196"/>
                <a:gd name="T27" fmla="*/ 31 h 196"/>
                <a:gd name="T28" fmla="*/ 98 w 196"/>
                <a:gd name="T29" fmla="*/ 4 h 196"/>
                <a:gd name="T30" fmla="*/ 164 w 196"/>
                <a:gd name="T31" fmla="*/ 31 h 196"/>
                <a:gd name="T32" fmla="*/ 192 w 196"/>
                <a:gd name="T33" fmla="*/ 98 h 196"/>
                <a:gd name="T34" fmla="*/ 194 w 196"/>
                <a:gd name="T35" fmla="*/ 98 h 196"/>
                <a:gd name="T36" fmla="*/ 196 w 196"/>
                <a:gd name="T37" fmla="*/ 98 h 196"/>
                <a:gd name="T38" fmla="*/ 196 w 196"/>
                <a:gd name="T39" fmla="*/ 98 h 196"/>
                <a:gd name="T40" fmla="*/ 98 w 196"/>
                <a:gd name="T4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196"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124"/>
                    <a:pt x="181" y="148"/>
                    <a:pt x="164" y="165"/>
                  </a:cubicBezTo>
                  <a:cubicBezTo>
                    <a:pt x="147" y="182"/>
                    <a:pt x="124" y="192"/>
                    <a:pt x="98" y="192"/>
                  </a:cubicBezTo>
                  <a:cubicBezTo>
                    <a:pt x="72" y="192"/>
                    <a:pt x="48" y="182"/>
                    <a:pt x="31" y="165"/>
                  </a:cubicBezTo>
                  <a:cubicBezTo>
                    <a:pt x="14" y="148"/>
                    <a:pt x="4" y="124"/>
                    <a:pt x="4" y="98"/>
                  </a:cubicBezTo>
                  <a:cubicBezTo>
                    <a:pt x="4" y="72"/>
                    <a:pt x="14" y="49"/>
                    <a:pt x="31" y="31"/>
                  </a:cubicBezTo>
                  <a:cubicBezTo>
                    <a:pt x="48" y="14"/>
                    <a:pt x="72" y="4"/>
                    <a:pt x="98" y="4"/>
                  </a:cubicBezTo>
                  <a:cubicBezTo>
                    <a:pt x="124" y="4"/>
                    <a:pt x="147" y="14"/>
                    <a:pt x="164" y="31"/>
                  </a:cubicBezTo>
                  <a:cubicBezTo>
                    <a:pt x="181" y="49"/>
                    <a:pt x="192" y="72"/>
                    <a:pt x="192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98" y="3730"/>
              <a:ext cx="248" cy="243"/>
            </a:xfrm>
            <a:custGeom>
              <a:avLst/>
              <a:gdLst>
                <a:gd name="T0" fmla="*/ 83 w 167"/>
                <a:gd name="T1" fmla="*/ 0 h 164"/>
                <a:gd name="T2" fmla="*/ 24 w 167"/>
                <a:gd name="T3" fmla="*/ 24 h 164"/>
                <a:gd name="T4" fmla="*/ 0 w 167"/>
                <a:gd name="T5" fmla="*/ 82 h 164"/>
                <a:gd name="T6" fmla="*/ 24 w 167"/>
                <a:gd name="T7" fmla="*/ 140 h 164"/>
                <a:gd name="T8" fmla="*/ 83 w 167"/>
                <a:gd name="T9" fmla="*/ 164 h 164"/>
                <a:gd name="T10" fmla="*/ 141 w 167"/>
                <a:gd name="T11" fmla="*/ 140 h 164"/>
                <a:gd name="T12" fmla="*/ 165 w 167"/>
                <a:gd name="T13" fmla="*/ 82 h 164"/>
                <a:gd name="T14" fmla="*/ 167 w 167"/>
                <a:gd name="T15" fmla="*/ 82 h 164"/>
                <a:gd name="T16" fmla="*/ 167 w 167"/>
                <a:gd name="T17" fmla="*/ 82 h 164"/>
                <a:gd name="T18" fmla="*/ 165 w 167"/>
                <a:gd name="T19" fmla="*/ 82 h 164"/>
                <a:gd name="T20" fmla="*/ 141 w 167"/>
                <a:gd name="T21" fmla="*/ 24 h 164"/>
                <a:gd name="T22" fmla="*/ 83 w 167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64">
                  <a:moveTo>
                    <a:pt x="83" y="0"/>
                  </a:moveTo>
                  <a:cubicBezTo>
                    <a:pt x="60" y="0"/>
                    <a:pt x="39" y="9"/>
                    <a:pt x="24" y="24"/>
                  </a:cubicBezTo>
                  <a:cubicBezTo>
                    <a:pt x="9" y="39"/>
                    <a:pt x="0" y="59"/>
                    <a:pt x="0" y="82"/>
                  </a:cubicBezTo>
                  <a:cubicBezTo>
                    <a:pt x="0" y="105"/>
                    <a:pt x="9" y="125"/>
                    <a:pt x="24" y="140"/>
                  </a:cubicBezTo>
                  <a:cubicBezTo>
                    <a:pt x="39" y="155"/>
                    <a:pt x="60" y="164"/>
                    <a:pt x="83" y="164"/>
                  </a:cubicBezTo>
                  <a:cubicBezTo>
                    <a:pt x="105" y="164"/>
                    <a:pt x="126" y="155"/>
                    <a:pt x="141" y="140"/>
                  </a:cubicBezTo>
                  <a:cubicBezTo>
                    <a:pt x="156" y="125"/>
                    <a:pt x="165" y="105"/>
                    <a:pt x="16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59"/>
                    <a:pt x="156" y="39"/>
                    <a:pt x="141" y="24"/>
                  </a:cubicBezTo>
                  <a:cubicBezTo>
                    <a:pt x="126" y="9"/>
                    <a:pt x="105" y="0"/>
                    <a:pt x="83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193" y="3724"/>
              <a:ext cx="256" cy="255"/>
            </a:xfrm>
            <a:custGeom>
              <a:avLst/>
              <a:gdLst>
                <a:gd name="T0" fmla="*/ 173 w 173"/>
                <a:gd name="T1" fmla="*/ 86 h 172"/>
                <a:gd name="T2" fmla="*/ 173 w 173"/>
                <a:gd name="T3" fmla="*/ 86 h 172"/>
                <a:gd name="T4" fmla="*/ 173 w 173"/>
                <a:gd name="T5" fmla="*/ 86 h 172"/>
                <a:gd name="T6" fmla="*/ 87 w 173"/>
                <a:gd name="T7" fmla="*/ 0 h 172"/>
                <a:gd name="T8" fmla="*/ 0 w 173"/>
                <a:gd name="T9" fmla="*/ 86 h 172"/>
                <a:gd name="T10" fmla="*/ 87 w 173"/>
                <a:gd name="T11" fmla="*/ 172 h 172"/>
                <a:gd name="T12" fmla="*/ 173 w 173"/>
                <a:gd name="T13" fmla="*/ 86 h 172"/>
                <a:gd name="T14" fmla="*/ 171 w 173"/>
                <a:gd name="T15" fmla="*/ 86 h 172"/>
                <a:gd name="T16" fmla="*/ 169 w 173"/>
                <a:gd name="T17" fmla="*/ 86 h 172"/>
                <a:gd name="T18" fmla="*/ 145 w 173"/>
                <a:gd name="T19" fmla="*/ 144 h 172"/>
                <a:gd name="T20" fmla="*/ 87 w 173"/>
                <a:gd name="T21" fmla="*/ 168 h 172"/>
                <a:gd name="T22" fmla="*/ 28 w 173"/>
                <a:gd name="T23" fmla="*/ 144 h 172"/>
                <a:gd name="T24" fmla="*/ 4 w 173"/>
                <a:gd name="T25" fmla="*/ 86 h 172"/>
                <a:gd name="T26" fmla="*/ 28 w 173"/>
                <a:gd name="T27" fmla="*/ 28 h 172"/>
                <a:gd name="T28" fmla="*/ 87 w 173"/>
                <a:gd name="T29" fmla="*/ 4 h 172"/>
                <a:gd name="T30" fmla="*/ 145 w 173"/>
                <a:gd name="T31" fmla="*/ 28 h 172"/>
                <a:gd name="T32" fmla="*/ 169 w 173"/>
                <a:gd name="T33" fmla="*/ 86 h 172"/>
                <a:gd name="T34" fmla="*/ 171 w 173"/>
                <a:gd name="T35" fmla="*/ 86 h 172"/>
                <a:gd name="T36" fmla="*/ 173 w 173"/>
                <a:gd name="T37" fmla="*/ 86 h 172"/>
                <a:gd name="T38" fmla="*/ 173 w 173"/>
                <a:gd name="T39" fmla="*/ 86 h 172"/>
                <a:gd name="T40" fmla="*/ 87 w 173"/>
                <a:gd name="T4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172">
                  <a:moveTo>
                    <a:pt x="173" y="86"/>
                  </a:moveTo>
                  <a:cubicBezTo>
                    <a:pt x="173" y="86"/>
                    <a:pt x="173" y="86"/>
                    <a:pt x="173" y="86"/>
                  </a:cubicBezTo>
                  <a:cubicBezTo>
                    <a:pt x="173" y="86"/>
                    <a:pt x="173" y="86"/>
                    <a:pt x="173" y="86"/>
                  </a:cubicBezTo>
                  <a:moveTo>
                    <a:pt x="87" y="0"/>
                  </a:moveTo>
                  <a:cubicBezTo>
                    <a:pt x="39" y="0"/>
                    <a:pt x="0" y="38"/>
                    <a:pt x="0" y="86"/>
                  </a:cubicBezTo>
                  <a:cubicBezTo>
                    <a:pt x="0" y="134"/>
                    <a:pt x="39" y="172"/>
                    <a:pt x="87" y="172"/>
                  </a:cubicBezTo>
                  <a:cubicBezTo>
                    <a:pt x="134" y="172"/>
                    <a:pt x="173" y="134"/>
                    <a:pt x="173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69" y="86"/>
                    <a:pt x="169" y="86"/>
                    <a:pt x="169" y="86"/>
                  </a:cubicBezTo>
                  <a:cubicBezTo>
                    <a:pt x="169" y="109"/>
                    <a:pt x="160" y="129"/>
                    <a:pt x="145" y="144"/>
                  </a:cubicBezTo>
                  <a:cubicBezTo>
                    <a:pt x="130" y="159"/>
                    <a:pt x="109" y="168"/>
                    <a:pt x="87" y="168"/>
                  </a:cubicBezTo>
                  <a:cubicBezTo>
                    <a:pt x="64" y="168"/>
                    <a:pt x="43" y="159"/>
                    <a:pt x="28" y="144"/>
                  </a:cubicBezTo>
                  <a:cubicBezTo>
                    <a:pt x="13" y="129"/>
                    <a:pt x="4" y="109"/>
                    <a:pt x="4" y="86"/>
                  </a:cubicBezTo>
                  <a:cubicBezTo>
                    <a:pt x="4" y="63"/>
                    <a:pt x="13" y="43"/>
                    <a:pt x="28" y="28"/>
                  </a:cubicBezTo>
                  <a:cubicBezTo>
                    <a:pt x="43" y="13"/>
                    <a:pt x="64" y="4"/>
                    <a:pt x="87" y="4"/>
                  </a:cubicBezTo>
                  <a:cubicBezTo>
                    <a:pt x="109" y="4"/>
                    <a:pt x="130" y="13"/>
                    <a:pt x="145" y="28"/>
                  </a:cubicBezTo>
                  <a:cubicBezTo>
                    <a:pt x="160" y="43"/>
                    <a:pt x="169" y="63"/>
                    <a:pt x="169" y="86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38"/>
                    <a:pt x="134" y="0"/>
                    <a:pt x="87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035" y="1698"/>
              <a:ext cx="281" cy="280"/>
            </a:xfrm>
            <a:custGeom>
              <a:avLst/>
              <a:gdLst>
                <a:gd name="T0" fmla="*/ 94 w 190"/>
                <a:gd name="T1" fmla="*/ 0 h 189"/>
                <a:gd name="T2" fmla="*/ 27 w 190"/>
                <a:gd name="T3" fmla="*/ 28 h 189"/>
                <a:gd name="T4" fmla="*/ 0 w 190"/>
                <a:gd name="T5" fmla="*/ 94 h 189"/>
                <a:gd name="T6" fmla="*/ 27 w 190"/>
                <a:gd name="T7" fmla="*/ 161 h 189"/>
                <a:gd name="T8" fmla="*/ 94 w 190"/>
                <a:gd name="T9" fmla="*/ 189 h 189"/>
                <a:gd name="T10" fmla="*/ 160 w 190"/>
                <a:gd name="T11" fmla="*/ 161 h 189"/>
                <a:gd name="T12" fmla="*/ 188 w 190"/>
                <a:gd name="T13" fmla="*/ 94 h 189"/>
                <a:gd name="T14" fmla="*/ 190 w 190"/>
                <a:gd name="T15" fmla="*/ 94 h 189"/>
                <a:gd name="T16" fmla="*/ 190 w 190"/>
                <a:gd name="T17" fmla="*/ 94 h 189"/>
                <a:gd name="T18" fmla="*/ 188 w 190"/>
                <a:gd name="T19" fmla="*/ 94 h 189"/>
                <a:gd name="T20" fmla="*/ 160 w 190"/>
                <a:gd name="T21" fmla="*/ 28 h 189"/>
                <a:gd name="T22" fmla="*/ 94 w 190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9">
                  <a:moveTo>
                    <a:pt x="94" y="0"/>
                  </a:moveTo>
                  <a:cubicBezTo>
                    <a:pt x="68" y="0"/>
                    <a:pt x="44" y="11"/>
                    <a:pt x="27" y="28"/>
                  </a:cubicBezTo>
                  <a:cubicBezTo>
                    <a:pt x="10" y="45"/>
                    <a:pt x="0" y="68"/>
                    <a:pt x="0" y="94"/>
                  </a:cubicBezTo>
                  <a:cubicBezTo>
                    <a:pt x="0" y="120"/>
                    <a:pt x="10" y="144"/>
                    <a:pt x="27" y="161"/>
                  </a:cubicBezTo>
                  <a:cubicBezTo>
                    <a:pt x="44" y="178"/>
                    <a:pt x="68" y="189"/>
                    <a:pt x="94" y="189"/>
                  </a:cubicBezTo>
                  <a:cubicBezTo>
                    <a:pt x="120" y="189"/>
                    <a:pt x="143" y="178"/>
                    <a:pt x="160" y="161"/>
                  </a:cubicBezTo>
                  <a:cubicBezTo>
                    <a:pt x="177" y="144"/>
                    <a:pt x="188" y="120"/>
                    <a:pt x="188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68"/>
                    <a:pt x="177" y="45"/>
                    <a:pt x="160" y="28"/>
                  </a:cubicBezTo>
                  <a:cubicBezTo>
                    <a:pt x="143" y="11"/>
                    <a:pt x="120" y="0"/>
                    <a:pt x="94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029" y="1692"/>
              <a:ext cx="290" cy="292"/>
            </a:xfrm>
            <a:custGeom>
              <a:avLst/>
              <a:gdLst>
                <a:gd name="T0" fmla="*/ 196 w 196"/>
                <a:gd name="T1" fmla="*/ 98 h 197"/>
                <a:gd name="T2" fmla="*/ 196 w 196"/>
                <a:gd name="T3" fmla="*/ 98 h 197"/>
                <a:gd name="T4" fmla="*/ 196 w 196"/>
                <a:gd name="T5" fmla="*/ 98 h 197"/>
                <a:gd name="T6" fmla="*/ 98 w 196"/>
                <a:gd name="T7" fmla="*/ 0 h 197"/>
                <a:gd name="T8" fmla="*/ 0 w 196"/>
                <a:gd name="T9" fmla="*/ 98 h 197"/>
                <a:gd name="T10" fmla="*/ 98 w 196"/>
                <a:gd name="T11" fmla="*/ 197 h 197"/>
                <a:gd name="T12" fmla="*/ 196 w 196"/>
                <a:gd name="T13" fmla="*/ 98 h 197"/>
                <a:gd name="T14" fmla="*/ 194 w 196"/>
                <a:gd name="T15" fmla="*/ 98 h 197"/>
                <a:gd name="T16" fmla="*/ 192 w 196"/>
                <a:gd name="T17" fmla="*/ 98 h 197"/>
                <a:gd name="T18" fmla="*/ 164 w 196"/>
                <a:gd name="T19" fmla="*/ 165 h 197"/>
                <a:gd name="T20" fmla="*/ 98 w 196"/>
                <a:gd name="T21" fmla="*/ 193 h 197"/>
                <a:gd name="T22" fmla="*/ 31 w 196"/>
                <a:gd name="T23" fmla="*/ 165 h 197"/>
                <a:gd name="T24" fmla="*/ 4 w 196"/>
                <a:gd name="T25" fmla="*/ 98 h 197"/>
                <a:gd name="T26" fmla="*/ 31 w 196"/>
                <a:gd name="T27" fmla="*/ 32 h 197"/>
                <a:gd name="T28" fmla="*/ 98 w 196"/>
                <a:gd name="T29" fmla="*/ 4 h 197"/>
                <a:gd name="T30" fmla="*/ 164 w 196"/>
                <a:gd name="T31" fmla="*/ 32 h 197"/>
                <a:gd name="T32" fmla="*/ 192 w 196"/>
                <a:gd name="T33" fmla="*/ 98 h 197"/>
                <a:gd name="T34" fmla="*/ 194 w 196"/>
                <a:gd name="T35" fmla="*/ 98 h 197"/>
                <a:gd name="T36" fmla="*/ 196 w 196"/>
                <a:gd name="T37" fmla="*/ 98 h 197"/>
                <a:gd name="T38" fmla="*/ 196 w 196"/>
                <a:gd name="T39" fmla="*/ 98 h 197"/>
                <a:gd name="T40" fmla="*/ 98 w 196"/>
                <a:gd name="T4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197"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3"/>
                    <a:pt x="44" y="197"/>
                    <a:pt x="98" y="197"/>
                  </a:cubicBezTo>
                  <a:cubicBezTo>
                    <a:pt x="152" y="197"/>
                    <a:pt x="196" y="153"/>
                    <a:pt x="196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124"/>
                    <a:pt x="181" y="148"/>
                    <a:pt x="164" y="165"/>
                  </a:cubicBezTo>
                  <a:cubicBezTo>
                    <a:pt x="147" y="182"/>
                    <a:pt x="124" y="193"/>
                    <a:pt x="98" y="193"/>
                  </a:cubicBezTo>
                  <a:cubicBezTo>
                    <a:pt x="72" y="193"/>
                    <a:pt x="48" y="182"/>
                    <a:pt x="31" y="165"/>
                  </a:cubicBezTo>
                  <a:cubicBezTo>
                    <a:pt x="14" y="148"/>
                    <a:pt x="4" y="124"/>
                    <a:pt x="4" y="98"/>
                  </a:cubicBezTo>
                  <a:cubicBezTo>
                    <a:pt x="4" y="72"/>
                    <a:pt x="14" y="49"/>
                    <a:pt x="31" y="32"/>
                  </a:cubicBezTo>
                  <a:cubicBezTo>
                    <a:pt x="48" y="15"/>
                    <a:pt x="72" y="4"/>
                    <a:pt x="98" y="4"/>
                  </a:cubicBezTo>
                  <a:cubicBezTo>
                    <a:pt x="124" y="4"/>
                    <a:pt x="147" y="15"/>
                    <a:pt x="164" y="32"/>
                  </a:cubicBezTo>
                  <a:cubicBezTo>
                    <a:pt x="181" y="49"/>
                    <a:pt x="192" y="72"/>
                    <a:pt x="192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</a:path>
              </a:pathLst>
            </a:custGeom>
            <a:solidFill>
              <a:srgbClr val="A37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2916" y="2088"/>
              <a:ext cx="587" cy="590"/>
            </a:xfrm>
            <a:prstGeom prst="ellipse">
              <a:avLst/>
            </a:prstGeom>
            <a:solidFill>
              <a:srgbClr val="D37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2969" y="2134"/>
              <a:ext cx="481" cy="80"/>
            </a:xfrm>
            <a:custGeom>
              <a:avLst/>
              <a:gdLst>
                <a:gd name="T0" fmla="*/ 0 w 325"/>
                <a:gd name="T1" fmla="*/ 54 h 54"/>
                <a:gd name="T2" fmla="*/ 325 w 325"/>
                <a:gd name="T3" fmla="*/ 54 h 54"/>
                <a:gd name="T4" fmla="*/ 267 w 325"/>
                <a:gd name="T5" fmla="*/ 0 h 54"/>
                <a:gd name="T6" fmla="*/ 57 w 325"/>
                <a:gd name="T7" fmla="*/ 0 h 54"/>
                <a:gd name="T8" fmla="*/ 0 w 325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">
                  <a:moveTo>
                    <a:pt x="0" y="54"/>
                  </a:moveTo>
                  <a:cubicBezTo>
                    <a:pt x="325" y="54"/>
                    <a:pt x="325" y="54"/>
                    <a:pt x="325" y="54"/>
                  </a:cubicBezTo>
                  <a:cubicBezTo>
                    <a:pt x="309" y="32"/>
                    <a:pt x="290" y="14"/>
                    <a:pt x="26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4" y="14"/>
                    <a:pt x="15" y="32"/>
                    <a:pt x="0" y="54"/>
                  </a:cubicBezTo>
                  <a:close/>
                </a:path>
              </a:pathLst>
            </a:custGeom>
            <a:solidFill>
              <a:srgbClr val="D3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2916" y="2359"/>
              <a:ext cx="587" cy="81"/>
            </a:xfrm>
            <a:custGeom>
              <a:avLst/>
              <a:gdLst>
                <a:gd name="T0" fmla="*/ 0 w 397"/>
                <a:gd name="T1" fmla="*/ 16 h 54"/>
                <a:gd name="T2" fmla="*/ 3 w 397"/>
                <a:gd name="T3" fmla="*/ 54 h 54"/>
                <a:gd name="T4" fmla="*/ 393 w 397"/>
                <a:gd name="T5" fmla="*/ 54 h 54"/>
                <a:gd name="T6" fmla="*/ 397 w 397"/>
                <a:gd name="T7" fmla="*/ 16 h 54"/>
                <a:gd name="T8" fmla="*/ 396 w 397"/>
                <a:gd name="T9" fmla="*/ 0 h 54"/>
                <a:gd name="T10" fmla="*/ 0 w 397"/>
                <a:gd name="T11" fmla="*/ 0 h 54"/>
                <a:gd name="T12" fmla="*/ 0 w 397"/>
                <a:gd name="T13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54">
                  <a:moveTo>
                    <a:pt x="0" y="16"/>
                  </a:moveTo>
                  <a:cubicBezTo>
                    <a:pt x="0" y="29"/>
                    <a:pt x="1" y="42"/>
                    <a:pt x="3" y="54"/>
                  </a:cubicBezTo>
                  <a:cubicBezTo>
                    <a:pt x="393" y="54"/>
                    <a:pt x="393" y="54"/>
                    <a:pt x="393" y="54"/>
                  </a:cubicBezTo>
                  <a:cubicBezTo>
                    <a:pt x="395" y="42"/>
                    <a:pt x="397" y="29"/>
                    <a:pt x="397" y="16"/>
                  </a:cubicBezTo>
                  <a:cubicBezTo>
                    <a:pt x="397" y="10"/>
                    <a:pt x="396" y="5"/>
                    <a:pt x="3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10"/>
                    <a:pt x="0" y="16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2916" y="2214"/>
              <a:ext cx="586" cy="144"/>
            </a:xfrm>
            <a:custGeom>
              <a:avLst/>
              <a:gdLst>
                <a:gd name="T0" fmla="*/ 0 w 396"/>
                <a:gd name="T1" fmla="*/ 97 h 97"/>
                <a:gd name="T2" fmla="*/ 396 w 396"/>
                <a:gd name="T3" fmla="*/ 97 h 97"/>
                <a:gd name="T4" fmla="*/ 361 w 396"/>
                <a:gd name="T5" fmla="*/ 0 h 97"/>
                <a:gd name="T6" fmla="*/ 36 w 396"/>
                <a:gd name="T7" fmla="*/ 0 h 97"/>
                <a:gd name="T8" fmla="*/ 0 w 396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97">
                  <a:moveTo>
                    <a:pt x="0" y="97"/>
                  </a:moveTo>
                  <a:cubicBezTo>
                    <a:pt x="396" y="97"/>
                    <a:pt x="396" y="97"/>
                    <a:pt x="396" y="97"/>
                  </a:cubicBezTo>
                  <a:cubicBezTo>
                    <a:pt x="393" y="61"/>
                    <a:pt x="380" y="28"/>
                    <a:pt x="36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28"/>
                    <a:pt x="3" y="61"/>
                    <a:pt x="0" y="97"/>
                  </a:cubicBezTo>
                  <a:close/>
                </a:path>
              </a:pathLst>
            </a:custGeom>
            <a:solidFill>
              <a:srgbClr val="C37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2920" y="2440"/>
              <a:ext cx="577" cy="127"/>
            </a:xfrm>
            <a:custGeom>
              <a:avLst/>
              <a:gdLst>
                <a:gd name="T0" fmla="*/ 0 w 390"/>
                <a:gd name="T1" fmla="*/ 0 h 86"/>
                <a:gd name="T2" fmla="*/ 41 w 390"/>
                <a:gd name="T3" fmla="*/ 86 h 86"/>
                <a:gd name="T4" fmla="*/ 350 w 390"/>
                <a:gd name="T5" fmla="*/ 86 h 86"/>
                <a:gd name="T6" fmla="*/ 390 w 390"/>
                <a:gd name="T7" fmla="*/ 0 h 86"/>
                <a:gd name="T8" fmla="*/ 0 w 390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86">
                  <a:moveTo>
                    <a:pt x="0" y="0"/>
                  </a:moveTo>
                  <a:cubicBezTo>
                    <a:pt x="7" y="32"/>
                    <a:pt x="21" y="62"/>
                    <a:pt x="41" y="86"/>
                  </a:cubicBezTo>
                  <a:cubicBezTo>
                    <a:pt x="350" y="86"/>
                    <a:pt x="350" y="86"/>
                    <a:pt x="350" y="86"/>
                  </a:cubicBezTo>
                  <a:cubicBezTo>
                    <a:pt x="370" y="62"/>
                    <a:pt x="384" y="32"/>
                    <a:pt x="39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A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2253" y="2173"/>
              <a:ext cx="352" cy="353"/>
            </a:xfrm>
            <a:prstGeom prst="ellipse">
              <a:avLst/>
            </a:prstGeom>
            <a:solidFill>
              <a:srgbClr val="998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2285" y="2201"/>
              <a:ext cx="287" cy="47"/>
            </a:xfrm>
            <a:custGeom>
              <a:avLst/>
              <a:gdLst>
                <a:gd name="T0" fmla="*/ 0 w 194"/>
                <a:gd name="T1" fmla="*/ 32 h 32"/>
                <a:gd name="T2" fmla="*/ 194 w 194"/>
                <a:gd name="T3" fmla="*/ 32 h 32"/>
                <a:gd name="T4" fmla="*/ 160 w 194"/>
                <a:gd name="T5" fmla="*/ 0 h 32"/>
                <a:gd name="T6" fmla="*/ 34 w 194"/>
                <a:gd name="T7" fmla="*/ 0 h 32"/>
                <a:gd name="T8" fmla="*/ 0 w 19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32">
                  <a:moveTo>
                    <a:pt x="0" y="32"/>
                  </a:moveTo>
                  <a:cubicBezTo>
                    <a:pt x="194" y="32"/>
                    <a:pt x="194" y="32"/>
                    <a:pt x="194" y="32"/>
                  </a:cubicBezTo>
                  <a:cubicBezTo>
                    <a:pt x="185" y="19"/>
                    <a:pt x="173" y="8"/>
                    <a:pt x="16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8"/>
                    <a:pt x="9" y="19"/>
                    <a:pt x="0" y="32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2253" y="2334"/>
              <a:ext cx="352" cy="49"/>
            </a:xfrm>
            <a:custGeom>
              <a:avLst/>
              <a:gdLst>
                <a:gd name="T0" fmla="*/ 0 w 238"/>
                <a:gd name="T1" fmla="*/ 10 h 33"/>
                <a:gd name="T2" fmla="*/ 2 w 238"/>
                <a:gd name="T3" fmla="*/ 33 h 33"/>
                <a:gd name="T4" fmla="*/ 235 w 238"/>
                <a:gd name="T5" fmla="*/ 33 h 33"/>
                <a:gd name="T6" fmla="*/ 238 w 238"/>
                <a:gd name="T7" fmla="*/ 10 h 33"/>
                <a:gd name="T8" fmla="*/ 237 w 238"/>
                <a:gd name="T9" fmla="*/ 0 h 33"/>
                <a:gd name="T10" fmla="*/ 0 w 238"/>
                <a:gd name="T11" fmla="*/ 0 h 33"/>
                <a:gd name="T12" fmla="*/ 0 w 238"/>
                <a:gd name="T13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33">
                  <a:moveTo>
                    <a:pt x="0" y="10"/>
                  </a:moveTo>
                  <a:cubicBezTo>
                    <a:pt x="0" y="18"/>
                    <a:pt x="1" y="26"/>
                    <a:pt x="2" y="33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37" y="26"/>
                    <a:pt x="238" y="18"/>
                    <a:pt x="238" y="10"/>
                  </a:cubicBezTo>
                  <a:cubicBezTo>
                    <a:pt x="238" y="7"/>
                    <a:pt x="237" y="4"/>
                    <a:pt x="2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2253" y="2248"/>
              <a:ext cx="350" cy="86"/>
            </a:xfrm>
            <a:custGeom>
              <a:avLst/>
              <a:gdLst>
                <a:gd name="T0" fmla="*/ 0 w 237"/>
                <a:gd name="T1" fmla="*/ 58 h 58"/>
                <a:gd name="T2" fmla="*/ 237 w 237"/>
                <a:gd name="T3" fmla="*/ 58 h 58"/>
                <a:gd name="T4" fmla="*/ 216 w 237"/>
                <a:gd name="T5" fmla="*/ 0 h 58"/>
                <a:gd name="T6" fmla="*/ 22 w 237"/>
                <a:gd name="T7" fmla="*/ 0 h 58"/>
                <a:gd name="T8" fmla="*/ 0 w 237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58">
                  <a:moveTo>
                    <a:pt x="0" y="58"/>
                  </a:moveTo>
                  <a:cubicBezTo>
                    <a:pt x="237" y="58"/>
                    <a:pt x="237" y="58"/>
                    <a:pt x="237" y="58"/>
                  </a:cubicBezTo>
                  <a:cubicBezTo>
                    <a:pt x="235" y="37"/>
                    <a:pt x="228" y="17"/>
                    <a:pt x="2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17"/>
                    <a:pt x="2" y="37"/>
                    <a:pt x="0" y="58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auto">
            <a:xfrm>
              <a:off x="2256" y="2383"/>
              <a:ext cx="344" cy="77"/>
            </a:xfrm>
            <a:custGeom>
              <a:avLst/>
              <a:gdLst>
                <a:gd name="T0" fmla="*/ 0 w 233"/>
                <a:gd name="T1" fmla="*/ 0 h 52"/>
                <a:gd name="T2" fmla="*/ 24 w 233"/>
                <a:gd name="T3" fmla="*/ 52 h 52"/>
                <a:gd name="T4" fmla="*/ 209 w 233"/>
                <a:gd name="T5" fmla="*/ 52 h 52"/>
                <a:gd name="T6" fmla="*/ 233 w 233"/>
                <a:gd name="T7" fmla="*/ 0 h 52"/>
                <a:gd name="T8" fmla="*/ 0 w 2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52">
                  <a:moveTo>
                    <a:pt x="0" y="0"/>
                  </a:moveTo>
                  <a:cubicBezTo>
                    <a:pt x="4" y="19"/>
                    <a:pt x="12" y="37"/>
                    <a:pt x="24" y="52"/>
                  </a:cubicBezTo>
                  <a:cubicBezTo>
                    <a:pt x="209" y="52"/>
                    <a:pt x="209" y="52"/>
                    <a:pt x="209" y="52"/>
                  </a:cubicBezTo>
                  <a:cubicBezTo>
                    <a:pt x="221" y="37"/>
                    <a:pt x="230" y="19"/>
                    <a:pt x="233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26"/>
            <p:cNvSpPr>
              <a:spLocks noChangeArrowheads="1"/>
            </p:cNvSpPr>
            <p:nvPr/>
          </p:nvSpPr>
          <p:spPr bwMode="auto">
            <a:xfrm>
              <a:off x="5947" y="1802"/>
              <a:ext cx="1235" cy="1238"/>
            </a:xfrm>
            <a:prstGeom prst="ellipse">
              <a:avLst/>
            </a:prstGeom>
            <a:solidFill>
              <a:srgbClr val="998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6059" y="1897"/>
              <a:ext cx="1011" cy="169"/>
            </a:xfrm>
            <a:custGeom>
              <a:avLst/>
              <a:gdLst>
                <a:gd name="T0" fmla="*/ 0 w 683"/>
                <a:gd name="T1" fmla="*/ 114 h 114"/>
                <a:gd name="T2" fmla="*/ 683 w 683"/>
                <a:gd name="T3" fmla="*/ 114 h 114"/>
                <a:gd name="T4" fmla="*/ 563 w 683"/>
                <a:gd name="T5" fmla="*/ 0 h 114"/>
                <a:gd name="T6" fmla="*/ 120 w 683"/>
                <a:gd name="T7" fmla="*/ 0 h 114"/>
                <a:gd name="T8" fmla="*/ 0 w 6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3" h="114">
                  <a:moveTo>
                    <a:pt x="0" y="114"/>
                  </a:moveTo>
                  <a:cubicBezTo>
                    <a:pt x="683" y="114"/>
                    <a:pt x="683" y="114"/>
                    <a:pt x="683" y="114"/>
                  </a:cubicBezTo>
                  <a:cubicBezTo>
                    <a:pt x="651" y="69"/>
                    <a:pt x="610" y="30"/>
                    <a:pt x="563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3" y="30"/>
                    <a:pt x="32" y="69"/>
                    <a:pt x="0" y="114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5947" y="2371"/>
              <a:ext cx="1235" cy="169"/>
            </a:xfrm>
            <a:custGeom>
              <a:avLst/>
              <a:gdLst>
                <a:gd name="T0" fmla="*/ 0 w 835"/>
                <a:gd name="T1" fmla="*/ 34 h 114"/>
                <a:gd name="T2" fmla="*/ 8 w 835"/>
                <a:gd name="T3" fmla="*/ 114 h 114"/>
                <a:gd name="T4" fmla="*/ 827 w 835"/>
                <a:gd name="T5" fmla="*/ 114 h 114"/>
                <a:gd name="T6" fmla="*/ 835 w 835"/>
                <a:gd name="T7" fmla="*/ 34 h 114"/>
                <a:gd name="T8" fmla="*/ 833 w 835"/>
                <a:gd name="T9" fmla="*/ 0 h 114"/>
                <a:gd name="T10" fmla="*/ 2 w 835"/>
                <a:gd name="T11" fmla="*/ 0 h 114"/>
                <a:gd name="T12" fmla="*/ 0 w 835"/>
                <a:gd name="T13" fmla="*/ 3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14">
                  <a:moveTo>
                    <a:pt x="0" y="34"/>
                  </a:moveTo>
                  <a:cubicBezTo>
                    <a:pt x="0" y="61"/>
                    <a:pt x="3" y="88"/>
                    <a:pt x="8" y="114"/>
                  </a:cubicBezTo>
                  <a:cubicBezTo>
                    <a:pt x="827" y="114"/>
                    <a:pt x="827" y="114"/>
                    <a:pt x="827" y="114"/>
                  </a:cubicBezTo>
                  <a:cubicBezTo>
                    <a:pt x="832" y="88"/>
                    <a:pt x="835" y="61"/>
                    <a:pt x="835" y="34"/>
                  </a:cubicBezTo>
                  <a:cubicBezTo>
                    <a:pt x="835" y="22"/>
                    <a:pt x="834" y="11"/>
                    <a:pt x="8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0" y="22"/>
                    <a:pt x="0" y="34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5950" y="2066"/>
              <a:ext cx="1230" cy="304"/>
            </a:xfrm>
            <a:custGeom>
              <a:avLst/>
              <a:gdLst>
                <a:gd name="T0" fmla="*/ 0 w 831"/>
                <a:gd name="T1" fmla="*/ 205 h 205"/>
                <a:gd name="T2" fmla="*/ 831 w 831"/>
                <a:gd name="T3" fmla="*/ 205 h 205"/>
                <a:gd name="T4" fmla="*/ 757 w 831"/>
                <a:gd name="T5" fmla="*/ 0 h 205"/>
                <a:gd name="T6" fmla="*/ 74 w 831"/>
                <a:gd name="T7" fmla="*/ 0 h 205"/>
                <a:gd name="T8" fmla="*/ 0 w 831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1" h="205">
                  <a:moveTo>
                    <a:pt x="0" y="205"/>
                  </a:moveTo>
                  <a:cubicBezTo>
                    <a:pt x="831" y="205"/>
                    <a:pt x="831" y="205"/>
                    <a:pt x="831" y="205"/>
                  </a:cubicBezTo>
                  <a:cubicBezTo>
                    <a:pt x="825" y="129"/>
                    <a:pt x="799" y="59"/>
                    <a:pt x="75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59"/>
                    <a:pt x="6" y="129"/>
                    <a:pt x="0" y="205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5959" y="2540"/>
              <a:ext cx="1212" cy="269"/>
            </a:xfrm>
            <a:custGeom>
              <a:avLst/>
              <a:gdLst>
                <a:gd name="T0" fmla="*/ 0 w 819"/>
                <a:gd name="T1" fmla="*/ 0 h 181"/>
                <a:gd name="T2" fmla="*/ 85 w 819"/>
                <a:gd name="T3" fmla="*/ 181 h 181"/>
                <a:gd name="T4" fmla="*/ 735 w 819"/>
                <a:gd name="T5" fmla="*/ 181 h 181"/>
                <a:gd name="T6" fmla="*/ 819 w 819"/>
                <a:gd name="T7" fmla="*/ 0 h 181"/>
                <a:gd name="T8" fmla="*/ 0 w 819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9" h="181">
                  <a:moveTo>
                    <a:pt x="0" y="0"/>
                  </a:moveTo>
                  <a:cubicBezTo>
                    <a:pt x="13" y="68"/>
                    <a:pt x="43" y="130"/>
                    <a:pt x="85" y="181"/>
                  </a:cubicBezTo>
                  <a:cubicBezTo>
                    <a:pt x="735" y="181"/>
                    <a:pt x="735" y="181"/>
                    <a:pt x="735" y="181"/>
                  </a:cubicBezTo>
                  <a:cubicBezTo>
                    <a:pt x="776" y="130"/>
                    <a:pt x="806" y="68"/>
                    <a:pt x="819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0B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auto">
            <a:xfrm>
              <a:off x="5054" y="2118"/>
              <a:ext cx="537" cy="538"/>
            </a:xfrm>
            <a:prstGeom prst="ellipse">
              <a:avLst/>
            </a:prstGeom>
            <a:solidFill>
              <a:srgbClr val="F15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5103" y="2159"/>
              <a:ext cx="440" cy="73"/>
            </a:xfrm>
            <a:custGeom>
              <a:avLst/>
              <a:gdLst>
                <a:gd name="T0" fmla="*/ 0 w 297"/>
                <a:gd name="T1" fmla="*/ 49 h 49"/>
                <a:gd name="T2" fmla="*/ 297 w 297"/>
                <a:gd name="T3" fmla="*/ 49 h 49"/>
                <a:gd name="T4" fmla="*/ 245 w 297"/>
                <a:gd name="T5" fmla="*/ 0 h 49"/>
                <a:gd name="T6" fmla="*/ 52 w 297"/>
                <a:gd name="T7" fmla="*/ 0 h 49"/>
                <a:gd name="T8" fmla="*/ 0 w 29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9">
                  <a:moveTo>
                    <a:pt x="0" y="49"/>
                  </a:moveTo>
                  <a:cubicBezTo>
                    <a:pt x="297" y="49"/>
                    <a:pt x="297" y="49"/>
                    <a:pt x="297" y="49"/>
                  </a:cubicBezTo>
                  <a:cubicBezTo>
                    <a:pt x="283" y="29"/>
                    <a:pt x="265" y="13"/>
                    <a:pt x="24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2" y="13"/>
                    <a:pt x="14" y="29"/>
                    <a:pt x="0" y="49"/>
                  </a:cubicBezTo>
                  <a:close/>
                </a:path>
              </a:pathLst>
            </a:custGeom>
            <a:solidFill>
              <a:srgbClr val="F375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5054" y="2364"/>
              <a:ext cx="537" cy="74"/>
            </a:xfrm>
            <a:custGeom>
              <a:avLst/>
              <a:gdLst>
                <a:gd name="T0" fmla="*/ 0 w 363"/>
                <a:gd name="T1" fmla="*/ 15 h 50"/>
                <a:gd name="T2" fmla="*/ 3 w 363"/>
                <a:gd name="T3" fmla="*/ 50 h 50"/>
                <a:gd name="T4" fmla="*/ 359 w 363"/>
                <a:gd name="T5" fmla="*/ 50 h 50"/>
                <a:gd name="T6" fmla="*/ 363 w 363"/>
                <a:gd name="T7" fmla="*/ 15 h 50"/>
                <a:gd name="T8" fmla="*/ 362 w 363"/>
                <a:gd name="T9" fmla="*/ 0 h 50"/>
                <a:gd name="T10" fmla="*/ 1 w 363"/>
                <a:gd name="T11" fmla="*/ 0 h 50"/>
                <a:gd name="T12" fmla="*/ 0 w 363"/>
                <a:gd name="T13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50">
                  <a:moveTo>
                    <a:pt x="0" y="15"/>
                  </a:moveTo>
                  <a:cubicBezTo>
                    <a:pt x="0" y="27"/>
                    <a:pt x="1" y="39"/>
                    <a:pt x="3" y="50"/>
                  </a:cubicBezTo>
                  <a:cubicBezTo>
                    <a:pt x="359" y="50"/>
                    <a:pt x="359" y="50"/>
                    <a:pt x="359" y="50"/>
                  </a:cubicBezTo>
                  <a:cubicBezTo>
                    <a:pt x="362" y="39"/>
                    <a:pt x="363" y="27"/>
                    <a:pt x="363" y="15"/>
                  </a:cubicBezTo>
                  <a:cubicBezTo>
                    <a:pt x="363" y="10"/>
                    <a:pt x="362" y="5"/>
                    <a:pt x="36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5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D0C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5056" y="2232"/>
              <a:ext cx="534" cy="132"/>
            </a:xfrm>
            <a:custGeom>
              <a:avLst/>
              <a:gdLst>
                <a:gd name="T0" fmla="*/ 0 w 361"/>
                <a:gd name="T1" fmla="*/ 89 h 89"/>
                <a:gd name="T2" fmla="*/ 361 w 361"/>
                <a:gd name="T3" fmla="*/ 89 h 89"/>
                <a:gd name="T4" fmla="*/ 329 w 361"/>
                <a:gd name="T5" fmla="*/ 0 h 89"/>
                <a:gd name="T6" fmla="*/ 32 w 361"/>
                <a:gd name="T7" fmla="*/ 0 h 89"/>
                <a:gd name="T8" fmla="*/ 0 w 36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89">
                  <a:moveTo>
                    <a:pt x="0" y="89"/>
                  </a:moveTo>
                  <a:cubicBezTo>
                    <a:pt x="361" y="89"/>
                    <a:pt x="361" y="89"/>
                    <a:pt x="361" y="89"/>
                  </a:cubicBezTo>
                  <a:cubicBezTo>
                    <a:pt x="358" y="56"/>
                    <a:pt x="347" y="26"/>
                    <a:pt x="32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26"/>
                    <a:pt x="3" y="56"/>
                    <a:pt x="0" y="89"/>
                  </a:cubicBezTo>
                  <a:close/>
                </a:path>
              </a:pathLst>
            </a:custGeom>
            <a:solidFill>
              <a:srgbClr val="F68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5059" y="2438"/>
              <a:ext cx="527" cy="117"/>
            </a:xfrm>
            <a:custGeom>
              <a:avLst/>
              <a:gdLst>
                <a:gd name="T0" fmla="*/ 0 w 356"/>
                <a:gd name="T1" fmla="*/ 0 h 79"/>
                <a:gd name="T2" fmla="*/ 37 w 356"/>
                <a:gd name="T3" fmla="*/ 79 h 79"/>
                <a:gd name="T4" fmla="*/ 320 w 356"/>
                <a:gd name="T5" fmla="*/ 79 h 79"/>
                <a:gd name="T6" fmla="*/ 356 w 356"/>
                <a:gd name="T7" fmla="*/ 0 h 79"/>
                <a:gd name="T8" fmla="*/ 0 w 35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79">
                  <a:moveTo>
                    <a:pt x="0" y="0"/>
                  </a:moveTo>
                  <a:cubicBezTo>
                    <a:pt x="6" y="30"/>
                    <a:pt x="19" y="56"/>
                    <a:pt x="37" y="79"/>
                  </a:cubicBezTo>
                  <a:cubicBezTo>
                    <a:pt x="320" y="79"/>
                    <a:pt x="320" y="79"/>
                    <a:pt x="320" y="79"/>
                  </a:cubicBezTo>
                  <a:cubicBezTo>
                    <a:pt x="338" y="56"/>
                    <a:pt x="351" y="29"/>
                    <a:pt x="356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3798" y="1943"/>
              <a:ext cx="885" cy="887"/>
            </a:xfrm>
            <a:prstGeom prst="ellipse">
              <a:avLst/>
            </a:prstGeom>
            <a:solidFill>
              <a:srgbClr val="76C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3915" y="2285"/>
              <a:ext cx="268" cy="451"/>
            </a:xfrm>
            <a:custGeom>
              <a:avLst/>
              <a:gdLst>
                <a:gd name="T0" fmla="*/ 35 w 181"/>
                <a:gd name="T1" fmla="*/ 5 h 304"/>
                <a:gd name="T2" fmla="*/ 88 w 181"/>
                <a:gd name="T3" fmla="*/ 37 h 304"/>
                <a:gd name="T4" fmla="*/ 136 w 181"/>
                <a:gd name="T5" fmla="*/ 76 h 304"/>
                <a:gd name="T6" fmla="*/ 175 w 181"/>
                <a:gd name="T7" fmla="*/ 109 h 304"/>
                <a:gd name="T8" fmla="*/ 157 w 181"/>
                <a:gd name="T9" fmla="*/ 160 h 304"/>
                <a:gd name="T10" fmla="*/ 128 w 181"/>
                <a:gd name="T11" fmla="*/ 173 h 304"/>
                <a:gd name="T12" fmla="*/ 99 w 181"/>
                <a:gd name="T13" fmla="*/ 222 h 304"/>
                <a:gd name="T14" fmla="*/ 91 w 181"/>
                <a:gd name="T15" fmla="*/ 285 h 304"/>
                <a:gd name="T16" fmla="*/ 85 w 181"/>
                <a:gd name="T17" fmla="*/ 289 h 304"/>
                <a:gd name="T18" fmla="*/ 58 w 181"/>
                <a:gd name="T19" fmla="*/ 211 h 304"/>
                <a:gd name="T20" fmla="*/ 30 w 181"/>
                <a:gd name="T21" fmla="*/ 116 h 304"/>
                <a:gd name="T22" fmla="*/ 13 w 181"/>
                <a:gd name="T23" fmla="*/ 63 h 304"/>
                <a:gd name="T24" fmla="*/ 35 w 181"/>
                <a:gd name="T25" fmla="*/ 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" h="304">
                  <a:moveTo>
                    <a:pt x="35" y="5"/>
                  </a:moveTo>
                  <a:cubicBezTo>
                    <a:pt x="35" y="5"/>
                    <a:pt x="59" y="0"/>
                    <a:pt x="88" y="37"/>
                  </a:cubicBezTo>
                  <a:cubicBezTo>
                    <a:pt x="118" y="74"/>
                    <a:pt x="109" y="70"/>
                    <a:pt x="136" y="76"/>
                  </a:cubicBezTo>
                  <a:cubicBezTo>
                    <a:pt x="162" y="83"/>
                    <a:pt x="181" y="96"/>
                    <a:pt x="175" y="109"/>
                  </a:cubicBezTo>
                  <a:cubicBezTo>
                    <a:pt x="170" y="121"/>
                    <a:pt x="163" y="143"/>
                    <a:pt x="157" y="160"/>
                  </a:cubicBezTo>
                  <a:cubicBezTo>
                    <a:pt x="152" y="177"/>
                    <a:pt x="137" y="164"/>
                    <a:pt x="128" y="173"/>
                  </a:cubicBezTo>
                  <a:cubicBezTo>
                    <a:pt x="120" y="182"/>
                    <a:pt x="112" y="188"/>
                    <a:pt x="99" y="222"/>
                  </a:cubicBezTo>
                  <a:cubicBezTo>
                    <a:pt x="85" y="256"/>
                    <a:pt x="82" y="272"/>
                    <a:pt x="91" y="285"/>
                  </a:cubicBezTo>
                  <a:cubicBezTo>
                    <a:pt x="101" y="297"/>
                    <a:pt x="94" y="304"/>
                    <a:pt x="85" y="289"/>
                  </a:cubicBezTo>
                  <a:cubicBezTo>
                    <a:pt x="75" y="275"/>
                    <a:pt x="56" y="248"/>
                    <a:pt x="58" y="211"/>
                  </a:cubicBezTo>
                  <a:cubicBezTo>
                    <a:pt x="60" y="174"/>
                    <a:pt x="47" y="144"/>
                    <a:pt x="30" y="116"/>
                  </a:cubicBezTo>
                  <a:cubicBezTo>
                    <a:pt x="13" y="89"/>
                    <a:pt x="0" y="97"/>
                    <a:pt x="13" y="63"/>
                  </a:cubicBezTo>
                  <a:cubicBezTo>
                    <a:pt x="25" y="29"/>
                    <a:pt x="15" y="2"/>
                    <a:pt x="35" y="5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3820" y="2039"/>
              <a:ext cx="215" cy="297"/>
            </a:xfrm>
            <a:custGeom>
              <a:avLst/>
              <a:gdLst>
                <a:gd name="T0" fmla="*/ 0 w 145"/>
                <a:gd name="T1" fmla="*/ 141 h 200"/>
                <a:gd name="T2" fmla="*/ 8 w 145"/>
                <a:gd name="T3" fmla="*/ 159 h 200"/>
                <a:gd name="T4" fmla="*/ 26 w 145"/>
                <a:gd name="T5" fmla="*/ 177 h 200"/>
                <a:gd name="T6" fmla="*/ 60 w 145"/>
                <a:gd name="T7" fmla="*/ 197 h 200"/>
                <a:gd name="T8" fmla="*/ 45 w 145"/>
                <a:gd name="T9" fmla="*/ 157 h 200"/>
                <a:gd name="T10" fmla="*/ 30 w 145"/>
                <a:gd name="T11" fmla="*/ 151 h 200"/>
                <a:gd name="T12" fmla="*/ 40 w 145"/>
                <a:gd name="T13" fmla="*/ 128 h 200"/>
                <a:gd name="T14" fmla="*/ 71 w 145"/>
                <a:gd name="T15" fmla="*/ 98 h 200"/>
                <a:gd name="T16" fmla="*/ 109 w 145"/>
                <a:gd name="T17" fmla="*/ 52 h 200"/>
                <a:gd name="T18" fmla="*/ 125 w 145"/>
                <a:gd name="T19" fmla="*/ 36 h 200"/>
                <a:gd name="T20" fmla="*/ 145 w 145"/>
                <a:gd name="T21" fmla="*/ 20 h 200"/>
                <a:gd name="T22" fmla="*/ 98 w 145"/>
                <a:gd name="T23" fmla="*/ 0 h 200"/>
                <a:gd name="T24" fmla="*/ 0 w 145"/>
                <a:gd name="T25" fmla="*/ 14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200">
                  <a:moveTo>
                    <a:pt x="0" y="141"/>
                  </a:moveTo>
                  <a:cubicBezTo>
                    <a:pt x="5" y="147"/>
                    <a:pt x="8" y="154"/>
                    <a:pt x="8" y="159"/>
                  </a:cubicBezTo>
                  <a:cubicBezTo>
                    <a:pt x="9" y="175"/>
                    <a:pt x="10" y="165"/>
                    <a:pt x="26" y="177"/>
                  </a:cubicBezTo>
                  <a:cubicBezTo>
                    <a:pt x="42" y="190"/>
                    <a:pt x="59" y="200"/>
                    <a:pt x="60" y="197"/>
                  </a:cubicBezTo>
                  <a:cubicBezTo>
                    <a:pt x="60" y="197"/>
                    <a:pt x="48" y="172"/>
                    <a:pt x="45" y="157"/>
                  </a:cubicBezTo>
                  <a:cubicBezTo>
                    <a:pt x="42" y="143"/>
                    <a:pt x="43" y="170"/>
                    <a:pt x="30" y="151"/>
                  </a:cubicBezTo>
                  <a:cubicBezTo>
                    <a:pt x="16" y="133"/>
                    <a:pt x="21" y="118"/>
                    <a:pt x="40" y="128"/>
                  </a:cubicBezTo>
                  <a:cubicBezTo>
                    <a:pt x="58" y="138"/>
                    <a:pt x="60" y="128"/>
                    <a:pt x="71" y="98"/>
                  </a:cubicBezTo>
                  <a:cubicBezTo>
                    <a:pt x="82" y="69"/>
                    <a:pt x="100" y="59"/>
                    <a:pt x="109" y="52"/>
                  </a:cubicBezTo>
                  <a:cubicBezTo>
                    <a:pt x="117" y="46"/>
                    <a:pt x="118" y="33"/>
                    <a:pt x="125" y="36"/>
                  </a:cubicBezTo>
                  <a:cubicBezTo>
                    <a:pt x="132" y="40"/>
                    <a:pt x="145" y="30"/>
                    <a:pt x="145" y="20"/>
                  </a:cubicBezTo>
                  <a:cubicBezTo>
                    <a:pt x="145" y="12"/>
                    <a:pt x="125" y="5"/>
                    <a:pt x="98" y="0"/>
                  </a:cubicBezTo>
                  <a:cubicBezTo>
                    <a:pt x="53" y="36"/>
                    <a:pt x="19" y="85"/>
                    <a:pt x="0" y="141"/>
                  </a:cubicBezTo>
                  <a:close/>
                </a:path>
              </a:pathLst>
            </a:custGeom>
            <a:solidFill>
              <a:srgbClr val="56B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4288" y="2184"/>
              <a:ext cx="340" cy="388"/>
            </a:xfrm>
            <a:custGeom>
              <a:avLst/>
              <a:gdLst>
                <a:gd name="T0" fmla="*/ 89 w 230"/>
                <a:gd name="T1" fmla="*/ 123 h 261"/>
                <a:gd name="T2" fmla="*/ 32 w 230"/>
                <a:gd name="T3" fmla="*/ 115 h 261"/>
                <a:gd name="T4" fmla="*/ 0 w 230"/>
                <a:gd name="T5" fmla="*/ 73 h 261"/>
                <a:gd name="T6" fmla="*/ 13 w 230"/>
                <a:gd name="T7" fmla="*/ 29 h 261"/>
                <a:gd name="T8" fmla="*/ 41 w 230"/>
                <a:gd name="T9" fmla="*/ 0 h 261"/>
                <a:gd name="T10" fmla="*/ 110 w 230"/>
                <a:gd name="T11" fmla="*/ 15 h 261"/>
                <a:gd name="T12" fmla="*/ 167 w 230"/>
                <a:gd name="T13" fmla="*/ 29 h 261"/>
                <a:gd name="T14" fmla="*/ 190 w 230"/>
                <a:gd name="T15" fmla="*/ 83 h 261"/>
                <a:gd name="T16" fmla="*/ 206 w 230"/>
                <a:gd name="T17" fmla="*/ 130 h 261"/>
                <a:gd name="T18" fmla="*/ 186 w 230"/>
                <a:gd name="T19" fmla="*/ 187 h 261"/>
                <a:gd name="T20" fmla="*/ 143 w 230"/>
                <a:gd name="T21" fmla="*/ 258 h 261"/>
                <a:gd name="T22" fmla="*/ 121 w 230"/>
                <a:gd name="T23" fmla="*/ 217 h 261"/>
                <a:gd name="T24" fmla="*/ 108 w 230"/>
                <a:gd name="T25" fmla="*/ 158 h 261"/>
                <a:gd name="T26" fmla="*/ 89 w 230"/>
                <a:gd name="T27" fmla="*/ 12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61">
                  <a:moveTo>
                    <a:pt x="89" y="123"/>
                  </a:moveTo>
                  <a:cubicBezTo>
                    <a:pt x="89" y="123"/>
                    <a:pt x="59" y="143"/>
                    <a:pt x="32" y="115"/>
                  </a:cubicBezTo>
                  <a:cubicBezTo>
                    <a:pt x="4" y="86"/>
                    <a:pt x="1" y="88"/>
                    <a:pt x="0" y="73"/>
                  </a:cubicBezTo>
                  <a:cubicBezTo>
                    <a:pt x="0" y="59"/>
                    <a:pt x="8" y="36"/>
                    <a:pt x="13" y="29"/>
                  </a:cubicBezTo>
                  <a:cubicBezTo>
                    <a:pt x="17" y="22"/>
                    <a:pt x="27" y="0"/>
                    <a:pt x="41" y="0"/>
                  </a:cubicBezTo>
                  <a:cubicBezTo>
                    <a:pt x="55" y="0"/>
                    <a:pt x="97" y="2"/>
                    <a:pt x="110" y="15"/>
                  </a:cubicBezTo>
                  <a:cubicBezTo>
                    <a:pt x="123" y="28"/>
                    <a:pt x="154" y="27"/>
                    <a:pt x="167" y="29"/>
                  </a:cubicBezTo>
                  <a:cubicBezTo>
                    <a:pt x="180" y="30"/>
                    <a:pt x="172" y="61"/>
                    <a:pt x="190" y="83"/>
                  </a:cubicBezTo>
                  <a:cubicBezTo>
                    <a:pt x="207" y="105"/>
                    <a:pt x="230" y="104"/>
                    <a:pt x="206" y="130"/>
                  </a:cubicBezTo>
                  <a:cubicBezTo>
                    <a:pt x="183" y="155"/>
                    <a:pt x="192" y="152"/>
                    <a:pt x="186" y="187"/>
                  </a:cubicBezTo>
                  <a:cubicBezTo>
                    <a:pt x="180" y="223"/>
                    <a:pt x="154" y="255"/>
                    <a:pt x="143" y="258"/>
                  </a:cubicBezTo>
                  <a:cubicBezTo>
                    <a:pt x="132" y="261"/>
                    <a:pt x="137" y="247"/>
                    <a:pt x="121" y="217"/>
                  </a:cubicBezTo>
                  <a:cubicBezTo>
                    <a:pt x="105" y="187"/>
                    <a:pt x="107" y="184"/>
                    <a:pt x="108" y="158"/>
                  </a:cubicBezTo>
                  <a:cubicBezTo>
                    <a:pt x="110" y="132"/>
                    <a:pt x="96" y="120"/>
                    <a:pt x="89" y="123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4294" y="1965"/>
              <a:ext cx="353" cy="338"/>
            </a:xfrm>
            <a:custGeom>
              <a:avLst/>
              <a:gdLst>
                <a:gd name="T0" fmla="*/ 207 w 239"/>
                <a:gd name="T1" fmla="*/ 218 h 228"/>
                <a:gd name="T2" fmla="*/ 217 w 239"/>
                <a:gd name="T3" fmla="*/ 198 h 228"/>
                <a:gd name="T4" fmla="*/ 199 w 239"/>
                <a:gd name="T5" fmla="*/ 160 h 228"/>
                <a:gd name="T6" fmla="*/ 234 w 239"/>
                <a:gd name="T7" fmla="*/ 168 h 228"/>
                <a:gd name="T8" fmla="*/ 239 w 239"/>
                <a:gd name="T9" fmla="*/ 166 h 228"/>
                <a:gd name="T10" fmla="*/ 205 w 239"/>
                <a:gd name="T11" fmla="*/ 107 h 228"/>
                <a:gd name="T12" fmla="*/ 198 w 239"/>
                <a:gd name="T13" fmla="*/ 114 h 228"/>
                <a:gd name="T14" fmla="*/ 188 w 239"/>
                <a:gd name="T15" fmla="*/ 87 h 228"/>
                <a:gd name="T16" fmla="*/ 119 w 239"/>
                <a:gd name="T17" fmla="*/ 29 h 228"/>
                <a:gd name="T18" fmla="*/ 109 w 239"/>
                <a:gd name="T19" fmla="*/ 38 h 228"/>
                <a:gd name="T20" fmla="*/ 90 w 239"/>
                <a:gd name="T21" fmla="*/ 36 h 228"/>
                <a:gd name="T22" fmla="*/ 105 w 239"/>
                <a:gd name="T23" fmla="*/ 21 h 228"/>
                <a:gd name="T24" fmla="*/ 57 w 239"/>
                <a:gd name="T25" fmla="*/ 0 h 228"/>
                <a:gd name="T26" fmla="*/ 65 w 239"/>
                <a:gd name="T27" fmla="*/ 12 h 228"/>
                <a:gd name="T28" fmla="*/ 72 w 239"/>
                <a:gd name="T29" fmla="*/ 37 h 228"/>
                <a:gd name="T30" fmla="*/ 40 w 239"/>
                <a:gd name="T31" fmla="*/ 11 h 228"/>
                <a:gd name="T32" fmla="*/ 13 w 239"/>
                <a:gd name="T33" fmla="*/ 26 h 228"/>
                <a:gd name="T34" fmla="*/ 49 w 239"/>
                <a:gd name="T35" fmla="*/ 56 h 228"/>
                <a:gd name="T36" fmla="*/ 22 w 239"/>
                <a:gd name="T37" fmla="*/ 80 h 228"/>
                <a:gd name="T38" fmla="*/ 18 w 239"/>
                <a:gd name="T39" fmla="*/ 100 h 228"/>
                <a:gd name="T40" fmla="*/ 48 w 239"/>
                <a:gd name="T41" fmla="*/ 111 h 228"/>
                <a:gd name="T42" fmla="*/ 95 w 239"/>
                <a:gd name="T43" fmla="*/ 91 h 228"/>
                <a:gd name="T44" fmla="*/ 163 w 239"/>
                <a:gd name="T45" fmla="*/ 126 h 228"/>
                <a:gd name="T46" fmla="*/ 181 w 239"/>
                <a:gd name="T47" fmla="*/ 178 h 228"/>
                <a:gd name="T48" fmla="*/ 207 w 239"/>
                <a:gd name="T49" fmla="*/ 21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9" h="228">
                  <a:moveTo>
                    <a:pt x="207" y="218"/>
                  </a:moveTo>
                  <a:cubicBezTo>
                    <a:pt x="214" y="228"/>
                    <a:pt x="212" y="215"/>
                    <a:pt x="217" y="198"/>
                  </a:cubicBezTo>
                  <a:cubicBezTo>
                    <a:pt x="223" y="181"/>
                    <a:pt x="208" y="179"/>
                    <a:pt x="199" y="160"/>
                  </a:cubicBezTo>
                  <a:cubicBezTo>
                    <a:pt x="191" y="141"/>
                    <a:pt x="217" y="168"/>
                    <a:pt x="234" y="168"/>
                  </a:cubicBezTo>
                  <a:cubicBezTo>
                    <a:pt x="236" y="168"/>
                    <a:pt x="237" y="167"/>
                    <a:pt x="239" y="166"/>
                  </a:cubicBezTo>
                  <a:cubicBezTo>
                    <a:pt x="230" y="145"/>
                    <a:pt x="218" y="126"/>
                    <a:pt x="205" y="107"/>
                  </a:cubicBezTo>
                  <a:cubicBezTo>
                    <a:pt x="206" y="117"/>
                    <a:pt x="206" y="124"/>
                    <a:pt x="198" y="114"/>
                  </a:cubicBezTo>
                  <a:cubicBezTo>
                    <a:pt x="190" y="104"/>
                    <a:pt x="189" y="96"/>
                    <a:pt x="188" y="87"/>
                  </a:cubicBezTo>
                  <a:cubicBezTo>
                    <a:pt x="168" y="64"/>
                    <a:pt x="145" y="45"/>
                    <a:pt x="119" y="29"/>
                  </a:cubicBezTo>
                  <a:cubicBezTo>
                    <a:pt x="118" y="33"/>
                    <a:pt x="115" y="37"/>
                    <a:pt x="109" y="38"/>
                  </a:cubicBezTo>
                  <a:cubicBezTo>
                    <a:pt x="92" y="42"/>
                    <a:pt x="83" y="47"/>
                    <a:pt x="90" y="36"/>
                  </a:cubicBezTo>
                  <a:cubicBezTo>
                    <a:pt x="95" y="29"/>
                    <a:pt x="102" y="26"/>
                    <a:pt x="105" y="21"/>
                  </a:cubicBezTo>
                  <a:cubicBezTo>
                    <a:pt x="90" y="13"/>
                    <a:pt x="74" y="6"/>
                    <a:pt x="57" y="0"/>
                  </a:cubicBezTo>
                  <a:cubicBezTo>
                    <a:pt x="57" y="5"/>
                    <a:pt x="58" y="9"/>
                    <a:pt x="65" y="12"/>
                  </a:cubicBezTo>
                  <a:cubicBezTo>
                    <a:pt x="82" y="20"/>
                    <a:pt x="88" y="33"/>
                    <a:pt x="72" y="37"/>
                  </a:cubicBezTo>
                  <a:cubicBezTo>
                    <a:pt x="55" y="42"/>
                    <a:pt x="54" y="17"/>
                    <a:pt x="40" y="11"/>
                  </a:cubicBezTo>
                  <a:cubicBezTo>
                    <a:pt x="26" y="6"/>
                    <a:pt x="0" y="11"/>
                    <a:pt x="13" y="26"/>
                  </a:cubicBezTo>
                  <a:cubicBezTo>
                    <a:pt x="27" y="42"/>
                    <a:pt x="47" y="38"/>
                    <a:pt x="49" y="56"/>
                  </a:cubicBezTo>
                  <a:cubicBezTo>
                    <a:pt x="50" y="74"/>
                    <a:pt x="26" y="80"/>
                    <a:pt x="22" y="80"/>
                  </a:cubicBezTo>
                  <a:cubicBezTo>
                    <a:pt x="17" y="80"/>
                    <a:pt x="18" y="100"/>
                    <a:pt x="18" y="100"/>
                  </a:cubicBezTo>
                  <a:cubicBezTo>
                    <a:pt x="18" y="100"/>
                    <a:pt x="37" y="125"/>
                    <a:pt x="48" y="111"/>
                  </a:cubicBezTo>
                  <a:cubicBezTo>
                    <a:pt x="59" y="96"/>
                    <a:pt x="54" y="68"/>
                    <a:pt x="95" y="91"/>
                  </a:cubicBezTo>
                  <a:cubicBezTo>
                    <a:pt x="136" y="114"/>
                    <a:pt x="155" y="103"/>
                    <a:pt x="163" y="126"/>
                  </a:cubicBezTo>
                  <a:cubicBezTo>
                    <a:pt x="172" y="149"/>
                    <a:pt x="168" y="158"/>
                    <a:pt x="181" y="178"/>
                  </a:cubicBezTo>
                  <a:cubicBezTo>
                    <a:pt x="181" y="178"/>
                    <a:pt x="200" y="208"/>
                    <a:pt x="207" y="218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4042" y="1955"/>
              <a:ext cx="99" cy="74"/>
            </a:xfrm>
            <a:custGeom>
              <a:avLst/>
              <a:gdLst>
                <a:gd name="T0" fmla="*/ 0 w 67"/>
                <a:gd name="T1" fmla="*/ 24 h 50"/>
                <a:gd name="T2" fmla="*/ 20 w 67"/>
                <a:gd name="T3" fmla="*/ 27 h 50"/>
                <a:gd name="T4" fmla="*/ 35 w 67"/>
                <a:gd name="T5" fmla="*/ 43 h 50"/>
                <a:gd name="T6" fmla="*/ 50 w 67"/>
                <a:gd name="T7" fmla="*/ 30 h 50"/>
                <a:gd name="T8" fmla="*/ 63 w 67"/>
                <a:gd name="T9" fmla="*/ 7 h 50"/>
                <a:gd name="T10" fmla="*/ 67 w 67"/>
                <a:gd name="T11" fmla="*/ 0 h 50"/>
                <a:gd name="T12" fmla="*/ 0 w 67"/>
                <a:gd name="T13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0">
                  <a:moveTo>
                    <a:pt x="0" y="24"/>
                  </a:moveTo>
                  <a:cubicBezTo>
                    <a:pt x="6" y="27"/>
                    <a:pt x="13" y="29"/>
                    <a:pt x="20" y="27"/>
                  </a:cubicBezTo>
                  <a:cubicBezTo>
                    <a:pt x="35" y="23"/>
                    <a:pt x="31" y="36"/>
                    <a:pt x="35" y="43"/>
                  </a:cubicBezTo>
                  <a:cubicBezTo>
                    <a:pt x="38" y="50"/>
                    <a:pt x="48" y="42"/>
                    <a:pt x="50" y="30"/>
                  </a:cubicBezTo>
                  <a:cubicBezTo>
                    <a:pt x="52" y="18"/>
                    <a:pt x="53" y="16"/>
                    <a:pt x="63" y="7"/>
                  </a:cubicBezTo>
                  <a:cubicBezTo>
                    <a:pt x="66" y="5"/>
                    <a:pt x="67" y="2"/>
                    <a:pt x="67" y="0"/>
                  </a:cubicBezTo>
                  <a:cubicBezTo>
                    <a:pt x="44" y="5"/>
                    <a:pt x="21" y="14"/>
                    <a:pt x="0" y="24"/>
                  </a:cubicBezTo>
                  <a:close/>
                </a:path>
              </a:pathLst>
            </a:custGeom>
            <a:solidFill>
              <a:srgbClr val="56B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4135" y="2733"/>
              <a:ext cx="127" cy="97"/>
            </a:xfrm>
            <a:custGeom>
              <a:avLst/>
              <a:gdLst>
                <a:gd name="T0" fmla="*/ 86 w 86"/>
                <a:gd name="T1" fmla="*/ 65 h 65"/>
                <a:gd name="T2" fmla="*/ 55 w 86"/>
                <a:gd name="T3" fmla="*/ 46 h 65"/>
                <a:gd name="T4" fmla="*/ 38 w 86"/>
                <a:gd name="T5" fmla="*/ 9 h 65"/>
                <a:gd name="T6" fmla="*/ 6 w 86"/>
                <a:gd name="T7" fmla="*/ 14 h 65"/>
                <a:gd name="T8" fmla="*/ 14 w 86"/>
                <a:gd name="T9" fmla="*/ 47 h 65"/>
                <a:gd name="T10" fmla="*/ 18 w 86"/>
                <a:gd name="T11" fmla="*/ 60 h 65"/>
                <a:gd name="T12" fmla="*/ 71 w 86"/>
                <a:gd name="T13" fmla="*/ 65 h 65"/>
                <a:gd name="T14" fmla="*/ 86 w 8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65">
                  <a:moveTo>
                    <a:pt x="86" y="65"/>
                  </a:moveTo>
                  <a:cubicBezTo>
                    <a:pt x="79" y="59"/>
                    <a:pt x="68" y="52"/>
                    <a:pt x="55" y="46"/>
                  </a:cubicBezTo>
                  <a:cubicBezTo>
                    <a:pt x="23" y="29"/>
                    <a:pt x="49" y="19"/>
                    <a:pt x="38" y="9"/>
                  </a:cubicBezTo>
                  <a:cubicBezTo>
                    <a:pt x="27" y="0"/>
                    <a:pt x="0" y="4"/>
                    <a:pt x="6" y="14"/>
                  </a:cubicBezTo>
                  <a:cubicBezTo>
                    <a:pt x="12" y="24"/>
                    <a:pt x="14" y="27"/>
                    <a:pt x="14" y="47"/>
                  </a:cubicBezTo>
                  <a:cubicBezTo>
                    <a:pt x="14" y="53"/>
                    <a:pt x="15" y="58"/>
                    <a:pt x="18" y="60"/>
                  </a:cubicBezTo>
                  <a:cubicBezTo>
                    <a:pt x="35" y="63"/>
                    <a:pt x="53" y="65"/>
                    <a:pt x="71" y="65"/>
                  </a:cubicBezTo>
                  <a:cubicBezTo>
                    <a:pt x="76" y="65"/>
                    <a:pt x="81" y="65"/>
                    <a:pt x="86" y="65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4322" y="2695"/>
              <a:ext cx="236" cy="127"/>
            </a:xfrm>
            <a:custGeom>
              <a:avLst/>
              <a:gdLst>
                <a:gd name="T0" fmla="*/ 160 w 160"/>
                <a:gd name="T1" fmla="*/ 0 h 86"/>
                <a:gd name="T2" fmla="*/ 91 w 160"/>
                <a:gd name="T3" fmla="*/ 30 h 86"/>
                <a:gd name="T4" fmla="*/ 29 w 160"/>
                <a:gd name="T5" fmla="*/ 52 h 86"/>
                <a:gd name="T6" fmla="*/ 8 w 160"/>
                <a:gd name="T7" fmla="*/ 78 h 86"/>
                <a:gd name="T8" fmla="*/ 0 w 160"/>
                <a:gd name="T9" fmla="*/ 86 h 86"/>
                <a:gd name="T10" fmla="*/ 160 w 160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86">
                  <a:moveTo>
                    <a:pt x="160" y="0"/>
                  </a:moveTo>
                  <a:cubicBezTo>
                    <a:pt x="141" y="7"/>
                    <a:pt x="110" y="29"/>
                    <a:pt x="91" y="30"/>
                  </a:cubicBezTo>
                  <a:cubicBezTo>
                    <a:pt x="62" y="32"/>
                    <a:pt x="56" y="32"/>
                    <a:pt x="29" y="52"/>
                  </a:cubicBezTo>
                  <a:cubicBezTo>
                    <a:pt x="3" y="72"/>
                    <a:pt x="22" y="67"/>
                    <a:pt x="8" y="78"/>
                  </a:cubicBezTo>
                  <a:cubicBezTo>
                    <a:pt x="5" y="81"/>
                    <a:pt x="2" y="83"/>
                    <a:pt x="0" y="86"/>
                  </a:cubicBezTo>
                  <a:cubicBezTo>
                    <a:pt x="62" y="74"/>
                    <a:pt x="118" y="44"/>
                    <a:pt x="160" y="0"/>
                  </a:cubicBezTo>
                  <a:close/>
                </a:path>
              </a:pathLst>
            </a:custGeom>
            <a:solidFill>
              <a:srgbClr val="55B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4"/>
          <p:cNvGrpSpPr>
            <a:grpSpLocks noChangeAspect="1"/>
          </p:cNvGrpSpPr>
          <p:nvPr/>
        </p:nvGrpSpPr>
        <p:grpSpPr bwMode="auto">
          <a:xfrm>
            <a:off x="3862317" y="2791019"/>
            <a:ext cx="2123720" cy="1228248"/>
            <a:chOff x="3489" y="1957"/>
            <a:chExt cx="702" cy="406"/>
          </a:xfrm>
        </p:grpSpPr>
        <p:sp>
          <p:nvSpPr>
            <p:cNvPr id="5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89" y="1957"/>
              <a:ext cx="70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3821" y="2009"/>
              <a:ext cx="360" cy="189"/>
            </a:xfrm>
            <a:custGeom>
              <a:avLst/>
              <a:gdLst>
                <a:gd name="T0" fmla="*/ 203 w 209"/>
                <a:gd name="T1" fmla="*/ 2 h 109"/>
                <a:gd name="T2" fmla="*/ 27 w 209"/>
                <a:gd name="T3" fmla="*/ 101 h 109"/>
                <a:gd name="T4" fmla="*/ 3 w 209"/>
                <a:gd name="T5" fmla="*/ 101 h 109"/>
                <a:gd name="T6" fmla="*/ 17 w 209"/>
                <a:gd name="T7" fmla="*/ 81 h 109"/>
                <a:gd name="T8" fmla="*/ 203 w 209"/>
                <a:gd name="T9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203" y="2"/>
                  </a:moveTo>
                  <a:cubicBezTo>
                    <a:pt x="209" y="0"/>
                    <a:pt x="41" y="91"/>
                    <a:pt x="27" y="101"/>
                  </a:cubicBezTo>
                  <a:cubicBezTo>
                    <a:pt x="17" y="109"/>
                    <a:pt x="5" y="106"/>
                    <a:pt x="3" y="101"/>
                  </a:cubicBezTo>
                  <a:cubicBezTo>
                    <a:pt x="0" y="96"/>
                    <a:pt x="4" y="85"/>
                    <a:pt x="17" y="81"/>
                  </a:cubicBezTo>
                  <a:cubicBezTo>
                    <a:pt x="38" y="75"/>
                    <a:pt x="184" y="7"/>
                    <a:pt x="203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3838" y="2042"/>
              <a:ext cx="274" cy="144"/>
            </a:xfrm>
            <a:custGeom>
              <a:avLst/>
              <a:gdLst>
                <a:gd name="T0" fmla="*/ 155 w 159"/>
                <a:gd name="T1" fmla="*/ 1 h 83"/>
                <a:gd name="T2" fmla="*/ 16 w 159"/>
                <a:gd name="T3" fmla="*/ 78 h 83"/>
                <a:gd name="T4" fmla="*/ 1 w 159"/>
                <a:gd name="T5" fmla="*/ 78 h 83"/>
                <a:gd name="T6" fmla="*/ 10 w 159"/>
                <a:gd name="T7" fmla="*/ 66 h 83"/>
                <a:gd name="T8" fmla="*/ 155 w 159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3">
                  <a:moveTo>
                    <a:pt x="155" y="1"/>
                  </a:moveTo>
                  <a:cubicBezTo>
                    <a:pt x="159" y="0"/>
                    <a:pt x="25" y="71"/>
                    <a:pt x="16" y="78"/>
                  </a:cubicBezTo>
                  <a:cubicBezTo>
                    <a:pt x="10" y="83"/>
                    <a:pt x="3" y="81"/>
                    <a:pt x="1" y="78"/>
                  </a:cubicBezTo>
                  <a:cubicBezTo>
                    <a:pt x="0" y="75"/>
                    <a:pt x="2" y="68"/>
                    <a:pt x="10" y="66"/>
                  </a:cubicBezTo>
                  <a:cubicBezTo>
                    <a:pt x="23" y="62"/>
                    <a:pt x="143" y="4"/>
                    <a:pt x="155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3828" y="2146"/>
              <a:ext cx="60" cy="45"/>
            </a:xfrm>
            <a:custGeom>
              <a:avLst/>
              <a:gdLst>
                <a:gd name="T0" fmla="*/ 34 w 35"/>
                <a:gd name="T1" fmla="*/ 4 h 26"/>
                <a:gd name="T2" fmla="*/ 16 w 35"/>
                <a:gd name="T3" fmla="*/ 23 h 26"/>
                <a:gd name="T4" fmla="*/ 2 w 35"/>
                <a:gd name="T5" fmla="*/ 21 h 26"/>
                <a:gd name="T6" fmla="*/ 9 w 35"/>
                <a:gd name="T7" fmla="*/ 8 h 26"/>
                <a:gd name="T8" fmla="*/ 34 w 35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4"/>
                  </a:moveTo>
                  <a:cubicBezTo>
                    <a:pt x="35" y="8"/>
                    <a:pt x="22" y="20"/>
                    <a:pt x="16" y="23"/>
                  </a:cubicBezTo>
                  <a:cubicBezTo>
                    <a:pt x="10" y="26"/>
                    <a:pt x="4" y="25"/>
                    <a:pt x="2" y="21"/>
                  </a:cubicBezTo>
                  <a:cubicBezTo>
                    <a:pt x="0" y="17"/>
                    <a:pt x="3" y="11"/>
                    <a:pt x="9" y="8"/>
                  </a:cubicBezTo>
                  <a:cubicBezTo>
                    <a:pt x="15" y="6"/>
                    <a:pt x="32" y="0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3699" y="2134"/>
              <a:ext cx="396" cy="236"/>
            </a:xfrm>
            <a:custGeom>
              <a:avLst/>
              <a:gdLst>
                <a:gd name="T0" fmla="*/ 222 w 230"/>
                <a:gd name="T1" fmla="*/ 3 h 136"/>
                <a:gd name="T2" fmla="*/ 35 w 230"/>
                <a:gd name="T3" fmla="*/ 125 h 136"/>
                <a:gd name="T4" fmla="*/ 4 w 230"/>
                <a:gd name="T5" fmla="*/ 127 h 136"/>
                <a:gd name="T6" fmla="*/ 20 w 230"/>
                <a:gd name="T7" fmla="*/ 101 h 136"/>
                <a:gd name="T8" fmla="*/ 222 w 230"/>
                <a:gd name="T9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6">
                  <a:moveTo>
                    <a:pt x="222" y="3"/>
                  </a:moveTo>
                  <a:cubicBezTo>
                    <a:pt x="230" y="0"/>
                    <a:pt x="52" y="110"/>
                    <a:pt x="35" y="125"/>
                  </a:cubicBezTo>
                  <a:cubicBezTo>
                    <a:pt x="22" y="136"/>
                    <a:pt x="8" y="133"/>
                    <a:pt x="4" y="127"/>
                  </a:cubicBezTo>
                  <a:cubicBezTo>
                    <a:pt x="0" y="121"/>
                    <a:pt x="4" y="106"/>
                    <a:pt x="20" y="101"/>
                  </a:cubicBezTo>
                  <a:cubicBezTo>
                    <a:pt x="47" y="91"/>
                    <a:pt x="199" y="11"/>
                    <a:pt x="222" y="3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3725" y="2167"/>
              <a:ext cx="308" cy="182"/>
            </a:xfrm>
            <a:custGeom>
              <a:avLst/>
              <a:gdLst>
                <a:gd name="T0" fmla="*/ 175 w 179"/>
                <a:gd name="T1" fmla="*/ 2 h 105"/>
                <a:gd name="T2" fmla="*/ 20 w 179"/>
                <a:gd name="T3" fmla="*/ 99 h 105"/>
                <a:gd name="T4" fmla="*/ 2 w 179"/>
                <a:gd name="T5" fmla="*/ 100 h 105"/>
                <a:gd name="T6" fmla="*/ 11 w 179"/>
                <a:gd name="T7" fmla="*/ 85 h 105"/>
                <a:gd name="T8" fmla="*/ 175 w 179"/>
                <a:gd name="T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5">
                  <a:moveTo>
                    <a:pt x="175" y="2"/>
                  </a:moveTo>
                  <a:cubicBezTo>
                    <a:pt x="179" y="0"/>
                    <a:pt x="29" y="91"/>
                    <a:pt x="20" y="99"/>
                  </a:cubicBezTo>
                  <a:cubicBezTo>
                    <a:pt x="12" y="105"/>
                    <a:pt x="4" y="103"/>
                    <a:pt x="2" y="100"/>
                  </a:cubicBezTo>
                  <a:cubicBezTo>
                    <a:pt x="0" y="96"/>
                    <a:pt x="2" y="88"/>
                    <a:pt x="11" y="85"/>
                  </a:cubicBezTo>
                  <a:cubicBezTo>
                    <a:pt x="26" y="80"/>
                    <a:pt x="162" y="7"/>
                    <a:pt x="175" y="2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3709" y="2306"/>
              <a:ext cx="72" cy="52"/>
            </a:xfrm>
            <a:custGeom>
              <a:avLst/>
              <a:gdLst>
                <a:gd name="T0" fmla="*/ 40 w 42"/>
                <a:gd name="T1" fmla="*/ 5 h 30"/>
                <a:gd name="T2" fmla="*/ 19 w 42"/>
                <a:gd name="T3" fmla="*/ 27 h 30"/>
                <a:gd name="T4" fmla="*/ 2 w 42"/>
                <a:gd name="T5" fmla="*/ 24 h 30"/>
                <a:gd name="T6" fmla="*/ 10 w 42"/>
                <a:gd name="T7" fmla="*/ 10 h 30"/>
                <a:gd name="T8" fmla="*/ 40 w 4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40" y="5"/>
                  </a:moveTo>
                  <a:cubicBezTo>
                    <a:pt x="42" y="10"/>
                    <a:pt x="25" y="24"/>
                    <a:pt x="19" y="27"/>
                  </a:cubicBezTo>
                  <a:cubicBezTo>
                    <a:pt x="12" y="30"/>
                    <a:pt x="4" y="29"/>
                    <a:pt x="2" y="24"/>
                  </a:cubicBezTo>
                  <a:cubicBezTo>
                    <a:pt x="0" y="20"/>
                    <a:pt x="3" y="13"/>
                    <a:pt x="10" y="10"/>
                  </a:cubicBezTo>
                  <a:cubicBezTo>
                    <a:pt x="17" y="6"/>
                    <a:pt x="37" y="0"/>
                    <a:pt x="4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4000" y="2124"/>
              <a:ext cx="198" cy="119"/>
            </a:xfrm>
            <a:custGeom>
              <a:avLst/>
              <a:gdLst>
                <a:gd name="T0" fmla="*/ 110 w 115"/>
                <a:gd name="T1" fmla="*/ 2 h 69"/>
                <a:gd name="T2" fmla="*/ 22 w 115"/>
                <a:gd name="T3" fmla="*/ 62 h 69"/>
                <a:gd name="T4" fmla="*/ 3 w 115"/>
                <a:gd name="T5" fmla="*/ 64 h 69"/>
                <a:gd name="T6" fmla="*/ 13 w 115"/>
                <a:gd name="T7" fmla="*/ 47 h 69"/>
                <a:gd name="T8" fmla="*/ 110 w 115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9">
                  <a:moveTo>
                    <a:pt x="110" y="2"/>
                  </a:moveTo>
                  <a:cubicBezTo>
                    <a:pt x="115" y="0"/>
                    <a:pt x="33" y="53"/>
                    <a:pt x="22" y="62"/>
                  </a:cubicBezTo>
                  <a:cubicBezTo>
                    <a:pt x="14" y="69"/>
                    <a:pt x="5" y="68"/>
                    <a:pt x="3" y="64"/>
                  </a:cubicBezTo>
                  <a:cubicBezTo>
                    <a:pt x="0" y="60"/>
                    <a:pt x="3" y="51"/>
                    <a:pt x="13" y="47"/>
                  </a:cubicBezTo>
                  <a:cubicBezTo>
                    <a:pt x="30" y="41"/>
                    <a:pt x="95" y="8"/>
                    <a:pt x="110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4012" y="2141"/>
              <a:ext cx="158" cy="92"/>
            </a:xfrm>
            <a:custGeom>
              <a:avLst/>
              <a:gdLst>
                <a:gd name="T0" fmla="*/ 90 w 92"/>
                <a:gd name="T1" fmla="*/ 1 h 53"/>
                <a:gd name="T2" fmla="*/ 11 w 92"/>
                <a:gd name="T3" fmla="*/ 49 h 53"/>
                <a:gd name="T4" fmla="*/ 1 w 92"/>
                <a:gd name="T5" fmla="*/ 50 h 53"/>
                <a:gd name="T6" fmla="*/ 6 w 92"/>
                <a:gd name="T7" fmla="*/ 42 h 53"/>
                <a:gd name="T8" fmla="*/ 90 w 92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90" y="1"/>
                  </a:moveTo>
                  <a:cubicBezTo>
                    <a:pt x="92" y="0"/>
                    <a:pt x="16" y="45"/>
                    <a:pt x="11" y="49"/>
                  </a:cubicBezTo>
                  <a:cubicBezTo>
                    <a:pt x="7" y="53"/>
                    <a:pt x="2" y="52"/>
                    <a:pt x="1" y="50"/>
                  </a:cubicBezTo>
                  <a:cubicBezTo>
                    <a:pt x="0" y="48"/>
                    <a:pt x="1" y="44"/>
                    <a:pt x="6" y="42"/>
                  </a:cubicBezTo>
                  <a:cubicBezTo>
                    <a:pt x="15" y="39"/>
                    <a:pt x="82" y="3"/>
                    <a:pt x="90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4009" y="2203"/>
              <a:ext cx="44" cy="32"/>
            </a:xfrm>
            <a:custGeom>
              <a:avLst/>
              <a:gdLst>
                <a:gd name="T0" fmla="*/ 25 w 26"/>
                <a:gd name="T1" fmla="*/ 3 h 18"/>
                <a:gd name="T2" fmla="*/ 12 w 26"/>
                <a:gd name="T3" fmla="*/ 16 h 18"/>
                <a:gd name="T4" fmla="*/ 2 w 26"/>
                <a:gd name="T5" fmla="*/ 15 h 18"/>
                <a:gd name="T6" fmla="*/ 7 w 26"/>
                <a:gd name="T7" fmla="*/ 6 h 18"/>
                <a:gd name="T8" fmla="*/ 25 w 2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6"/>
                    <a:pt x="16" y="14"/>
                    <a:pt x="12" y="16"/>
                  </a:cubicBezTo>
                  <a:cubicBezTo>
                    <a:pt x="8" y="18"/>
                    <a:pt x="3" y="18"/>
                    <a:pt x="2" y="15"/>
                  </a:cubicBezTo>
                  <a:cubicBezTo>
                    <a:pt x="0" y="12"/>
                    <a:pt x="3" y="8"/>
                    <a:pt x="7" y="6"/>
                  </a:cubicBezTo>
                  <a:cubicBezTo>
                    <a:pt x="11" y="4"/>
                    <a:pt x="23" y="0"/>
                    <a:pt x="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3757" y="2153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3673" y="2179"/>
              <a:ext cx="16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3663" y="2249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3489" y="2262"/>
              <a:ext cx="15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3584" y="2245"/>
              <a:ext cx="15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>
              <a:off x="3603" y="2158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3776" y="2245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3809" y="2072"/>
              <a:ext cx="15" cy="10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3749" y="19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3720" y="20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3570" y="2026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3632" y="2066"/>
              <a:ext cx="14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3864" y="1957"/>
              <a:ext cx="16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3849" y="2047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3972" y="2047"/>
              <a:ext cx="16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3936" y="1988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3976" y="213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4081" y="208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3904" y="2084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3847" y="221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3971" y="2257"/>
              <a:ext cx="13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4036" y="200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0" name="Group 889"/>
          <p:cNvGrpSpPr>
            <a:grpSpLocks noChangeAspect="1"/>
          </p:cNvGrpSpPr>
          <p:nvPr/>
        </p:nvGrpSpPr>
        <p:grpSpPr bwMode="auto">
          <a:xfrm>
            <a:off x="7009951" y="1132575"/>
            <a:ext cx="1101852" cy="914400"/>
            <a:chOff x="3599" y="1960"/>
            <a:chExt cx="482" cy="400"/>
          </a:xfrm>
        </p:grpSpPr>
        <p:sp>
          <p:nvSpPr>
            <p:cNvPr id="89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99" y="1960"/>
              <a:ext cx="48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5"/>
            <p:cNvSpPr>
              <a:spLocks/>
            </p:cNvSpPr>
            <p:nvPr/>
          </p:nvSpPr>
          <p:spPr bwMode="auto">
            <a:xfrm>
              <a:off x="3566" y="1972"/>
              <a:ext cx="484" cy="338"/>
            </a:xfrm>
            <a:custGeom>
              <a:avLst/>
              <a:gdLst>
                <a:gd name="T0" fmla="*/ 93 w 280"/>
                <a:gd name="T1" fmla="*/ 193 h 195"/>
                <a:gd name="T2" fmla="*/ 139 w 280"/>
                <a:gd name="T3" fmla="*/ 168 h 195"/>
                <a:gd name="T4" fmla="*/ 189 w 280"/>
                <a:gd name="T5" fmla="*/ 157 h 195"/>
                <a:gd name="T6" fmla="*/ 215 w 280"/>
                <a:gd name="T7" fmla="*/ 114 h 195"/>
                <a:gd name="T8" fmla="*/ 238 w 280"/>
                <a:gd name="T9" fmla="*/ 77 h 195"/>
                <a:gd name="T10" fmla="*/ 280 w 280"/>
                <a:gd name="T11" fmla="*/ 25 h 195"/>
                <a:gd name="T12" fmla="*/ 155 w 280"/>
                <a:gd name="T13" fmla="*/ 81 h 195"/>
                <a:gd name="T14" fmla="*/ 78 w 280"/>
                <a:gd name="T15" fmla="*/ 100 h 195"/>
                <a:gd name="T16" fmla="*/ 38 w 280"/>
                <a:gd name="T17" fmla="*/ 191 h 195"/>
                <a:gd name="T18" fmla="*/ 42 w 280"/>
                <a:gd name="T19" fmla="*/ 195 h 195"/>
                <a:gd name="T20" fmla="*/ 93 w 280"/>
                <a:gd name="T21" fmla="*/ 1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0" h="195">
                  <a:moveTo>
                    <a:pt x="93" y="193"/>
                  </a:moveTo>
                  <a:cubicBezTo>
                    <a:pt x="117" y="191"/>
                    <a:pt x="113" y="186"/>
                    <a:pt x="139" y="168"/>
                  </a:cubicBezTo>
                  <a:cubicBezTo>
                    <a:pt x="165" y="149"/>
                    <a:pt x="166" y="170"/>
                    <a:pt x="189" y="157"/>
                  </a:cubicBezTo>
                  <a:cubicBezTo>
                    <a:pt x="213" y="144"/>
                    <a:pt x="212" y="134"/>
                    <a:pt x="215" y="114"/>
                  </a:cubicBezTo>
                  <a:cubicBezTo>
                    <a:pt x="218" y="93"/>
                    <a:pt x="228" y="82"/>
                    <a:pt x="238" y="77"/>
                  </a:cubicBezTo>
                  <a:cubicBezTo>
                    <a:pt x="275" y="58"/>
                    <a:pt x="271" y="65"/>
                    <a:pt x="280" y="25"/>
                  </a:cubicBezTo>
                  <a:cubicBezTo>
                    <a:pt x="256" y="0"/>
                    <a:pt x="216" y="38"/>
                    <a:pt x="155" y="81"/>
                  </a:cubicBezTo>
                  <a:cubicBezTo>
                    <a:pt x="143" y="90"/>
                    <a:pt x="90" y="93"/>
                    <a:pt x="78" y="100"/>
                  </a:cubicBezTo>
                  <a:cubicBezTo>
                    <a:pt x="21" y="130"/>
                    <a:pt x="0" y="151"/>
                    <a:pt x="38" y="191"/>
                  </a:cubicBezTo>
                  <a:cubicBezTo>
                    <a:pt x="39" y="192"/>
                    <a:pt x="41" y="193"/>
                    <a:pt x="42" y="195"/>
                  </a:cubicBezTo>
                  <a:cubicBezTo>
                    <a:pt x="61" y="191"/>
                    <a:pt x="69" y="194"/>
                    <a:pt x="93" y="193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6"/>
            <p:cNvSpPr>
              <a:spLocks/>
            </p:cNvSpPr>
            <p:nvPr/>
          </p:nvSpPr>
          <p:spPr bwMode="auto">
            <a:xfrm>
              <a:off x="3639" y="2015"/>
              <a:ext cx="449" cy="350"/>
            </a:xfrm>
            <a:custGeom>
              <a:avLst/>
              <a:gdLst>
                <a:gd name="T0" fmla="*/ 254 w 260"/>
                <a:gd name="T1" fmla="*/ 38 h 202"/>
                <a:gd name="T2" fmla="*/ 254 w 260"/>
                <a:gd name="T3" fmla="*/ 38 h 202"/>
                <a:gd name="T4" fmla="*/ 245 w 260"/>
                <a:gd name="T5" fmla="*/ 11 h 202"/>
                <a:gd name="T6" fmla="*/ 238 w 260"/>
                <a:gd name="T7" fmla="*/ 0 h 202"/>
                <a:gd name="T8" fmla="*/ 196 w 260"/>
                <a:gd name="T9" fmla="*/ 52 h 202"/>
                <a:gd name="T10" fmla="*/ 173 w 260"/>
                <a:gd name="T11" fmla="*/ 89 h 202"/>
                <a:gd name="T12" fmla="*/ 147 w 260"/>
                <a:gd name="T13" fmla="*/ 132 h 202"/>
                <a:gd name="T14" fmla="*/ 97 w 260"/>
                <a:gd name="T15" fmla="*/ 143 h 202"/>
                <a:gd name="T16" fmla="*/ 51 w 260"/>
                <a:gd name="T17" fmla="*/ 168 h 202"/>
                <a:gd name="T18" fmla="*/ 0 w 260"/>
                <a:gd name="T19" fmla="*/ 170 h 202"/>
                <a:gd name="T20" fmla="*/ 54 w 260"/>
                <a:gd name="T21" fmla="*/ 197 h 202"/>
                <a:gd name="T22" fmla="*/ 185 w 260"/>
                <a:gd name="T23" fmla="*/ 146 h 202"/>
                <a:gd name="T24" fmla="*/ 254 w 260"/>
                <a:gd name="T25" fmla="*/ 3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02">
                  <a:moveTo>
                    <a:pt x="254" y="38"/>
                  </a:moveTo>
                  <a:cubicBezTo>
                    <a:pt x="254" y="38"/>
                    <a:pt x="254" y="38"/>
                    <a:pt x="254" y="38"/>
                  </a:cubicBezTo>
                  <a:cubicBezTo>
                    <a:pt x="253" y="29"/>
                    <a:pt x="250" y="20"/>
                    <a:pt x="245" y="11"/>
                  </a:cubicBezTo>
                  <a:cubicBezTo>
                    <a:pt x="243" y="7"/>
                    <a:pt x="241" y="3"/>
                    <a:pt x="238" y="0"/>
                  </a:cubicBezTo>
                  <a:cubicBezTo>
                    <a:pt x="229" y="40"/>
                    <a:pt x="233" y="33"/>
                    <a:pt x="196" y="52"/>
                  </a:cubicBezTo>
                  <a:cubicBezTo>
                    <a:pt x="186" y="57"/>
                    <a:pt x="176" y="68"/>
                    <a:pt x="173" y="89"/>
                  </a:cubicBezTo>
                  <a:cubicBezTo>
                    <a:pt x="170" y="109"/>
                    <a:pt x="171" y="119"/>
                    <a:pt x="147" y="132"/>
                  </a:cubicBezTo>
                  <a:cubicBezTo>
                    <a:pt x="124" y="145"/>
                    <a:pt x="123" y="124"/>
                    <a:pt x="97" y="143"/>
                  </a:cubicBezTo>
                  <a:cubicBezTo>
                    <a:pt x="71" y="161"/>
                    <a:pt x="75" y="166"/>
                    <a:pt x="51" y="168"/>
                  </a:cubicBezTo>
                  <a:cubicBezTo>
                    <a:pt x="27" y="169"/>
                    <a:pt x="19" y="166"/>
                    <a:pt x="0" y="170"/>
                  </a:cubicBezTo>
                  <a:cubicBezTo>
                    <a:pt x="17" y="186"/>
                    <a:pt x="35" y="194"/>
                    <a:pt x="54" y="197"/>
                  </a:cubicBezTo>
                  <a:cubicBezTo>
                    <a:pt x="95" y="202"/>
                    <a:pt x="139" y="179"/>
                    <a:pt x="185" y="146"/>
                  </a:cubicBezTo>
                  <a:cubicBezTo>
                    <a:pt x="238" y="108"/>
                    <a:pt x="260" y="73"/>
                    <a:pt x="254" y="3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7"/>
            <p:cNvSpPr>
              <a:spLocks/>
            </p:cNvSpPr>
            <p:nvPr/>
          </p:nvSpPr>
          <p:spPr bwMode="auto">
            <a:xfrm>
              <a:off x="3602" y="2126"/>
              <a:ext cx="187" cy="113"/>
            </a:xfrm>
            <a:custGeom>
              <a:avLst/>
              <a:gdLst>
                <a:gd name="T0" fmla="*/ 0 w 108"/>
                <a:gd name="T1" fmla="*/ 55 h 65"/>
                <a:gd name="T2" fmla="*/ 29 w 108"/>
                <a:gd name="T3" fmla="*/ 58 h 65"/>
                <a:gd name="T4" fmla="*/ 55 w 108"/>
                <a:gd name="T5" fmla="*/ 38 h 65"/>
                <a:gd name="T6" fmla="*/ 89 w 108"/>
                <a:gd name="T7" fmla="*/ 15 h 65"/>
                <a:gd name="T8" fmla="*/ 108 w 108"/>
                <a:gd name="T9" fmla="*/ 0 h 65"/>
                <a:gd name="T10" fmla="*/ 61 w 108"/>
                <a:gd name="T11" fmla="*/ 9 h 65"/>
                <a:gd name="T12" fmla="*/ 54 w 108"/>
                <a:gd name="T13" fmla="*/ 12 h 65"/>
                <a:gd name="T14" fmla="*/ 20 w 108"/>
                <a:gd name="T15" fmla="*/ 33 h 65"/>
                <a:gd name="T16" fmla="*/ 0 w 10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65">
                  <a:moveTo>
                    <a:pt x="0" y="55"/>
                  </a:moveTo>
                  <a:cubicBezTo>
                    <a:pt x="0" y="55"/>
                    <a:pt x="12" y="65"/>
                    <a:pt x="29" y="58"/>
                  </a:cubicBezTo>
                  <a:cubicBezTo>
                    <a:pt x="45" y="51"/>
                    <a:pt x="43" y="51"/>
                    <a:pt x="55" y="38"/>
                  </a:cubicBezTo>
                  <a:cubicBezTo>
                    <a:pt x="68" y="26"/>
                    <a:pt x="73" y="19"/>
                    <a:pt x="89" y="15"/>
                  </a:cubicBezTo>
                  <a:cubicBezTo>
                    <a:pt x="104" y="12"/>
                    <a:pt x="108" y="0"/>
                    <a:pt x="108" y="0"/>
                  </a:cubicBezTo>
                  <a:cubicBezTo>
                    <a:pt x="108" y="0"/>
                    <a:pt x="62" y="8"/>
                    <a:pt x="61" y="9"/>
                  </a:cubicBezTo>
                  <a:cubicBezTo>
                    <a:pt x="61" y="9"/>
                    <a:pt x="56" y="11"/>
                    <a:pt x="54" y="12"/>
                  </a:cubicBezTo>
                  <a:cubicBezTo>
                    <a:pt x="54" y="12"/>
                    <a:pt x="25" y="28"/>
                    <a:pt x="20" y="33"/>
                  </a:cubicBezTo>
                  <a:cubicBezTo>
                    <a:pt x="20" y="33"/>
                    <a:pt x="4" y="45"/>
                    <a:pt x="0" y="55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8"/>
            <p:cNvSpPr>
              <a:spLocks/>
            </p:cNvSpPr>
            <p:nvPr/>
          </p:nvSpPr>
          <p:spPr bwMode="auto">
            <a:xfrm>
              <a:off x="3729" y="2081"/>
              <a:ext cx="359" cy="284"/>
            </a:xfrm>
            <a:custGeom>
              <a:avLst/>
              <a:gdLst>
                <a:gd name="T0" fmla="*/ 133 w 208"/>
                <a:gd name="T1" fmla="*/ 108 h 164"/>
                <a:gd name="T2" fmla="*/ 2 w 208"/>
                <a:gd name="T3" fmla="*/ 159 h 164"/>
                <a:gd name="T4" fmla="*/ 9 w 208"/>
                <a:gd name="T5" fmla="*/ 147 h 164"/>
                <a:gd name="T6" fmla="*/ 35 w 208"/>
                <a:gd name="T7" fmla="*/ 142 h 164"/>
                <a:gd name="T8" fmla="*/ 78 w 208"/>
                <a:gd name="T9" fmla="*/ 126 h 164"/>
                <a:gd name="T10" fmla="*/ 114 w 208"/>
                <a:gd name="T11" fmla="*/ 100 h 164"/>
                <a:gd name="T12" fmla="*/ 130 w 208"/>
                <a:gd name="T13" fmla="*/ 56 h 164"/>
                <a:gd name="T14" fmla="*/ 168 w 208"/>
                <a:gd name="T15" fmla="*/ 24 h 164"/>
                <a:gd name="T16" fmla="*/ 202 w 208"/>
                <a:gd name="T17" fmla="*/ 0 h 164"/>
                <a:gd name="T18" fmla="*/ 133 w 208"/>
                <a:gd name="T19" fmla="*/ 10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4">
                  <a:moveTo>
                    <a:pt x="133" y="108"/>
                  </a:moveTo>
                  <a:cubicBezTo>
                    <a:pt x="87" y="141"/>
                    <a:pt x="43" y="164"/>
                    <a:pt x="2" y="159"/>
                  </a:cubicBezTo>
                  <a:cubicBezTo>
                    <a:pt x="0" y="154"/>
                    <a:pt x="2" y="149"/>
                    <a:pt x="9" y="147"/>
                  </a:cubicBezTo>
                  <a:cubicBezTo>
                    <a:pt x="24" y="141"/>
                    <a:pt x="14" y="140"/>
                    <a:pt x="35" y="142"/>
                  </a:cubicBezTo>
                  <a:cubicBezTo>
                    <a:pt x="57" y="143"/>
                    <a:pt x="65" y="135"/>
                    <a:pt x="78" y="126"/>
                  </a:cubicBezTo>
                  <a:cubicBezTo>
                    <a:pt x="91" y="116"/>
                    <a:pt x="98" y="112"/>
                    <a:pt x="114" y="100"/>
                  </a:cubicBezTo>
                  <a:cubicBezTo>
                    <a:pt x="131" y="87"/>
                    <a:pt x="122" y="68"/>
                    <a:pt x="130" y="56"/>
                  </a:cubicBezTo>
                  <a:cubicBezTo>
                    <a:pt x="138" y="44"/>
                    <a:pt x="154" y="24"/>
                    <a:pt x="168" y="24"/>
                  </a:cubicBezTo>
                  <a:cubicBezTo>
                    <a:pt x="182" y="25"/>
                    <a:pt x="202" y="0"/>
                    <a:pt x="202" y="0"/>
                  </a:cubicBezTo>
                  <a:cubicBezTo>
                    <a:pt x="208" y="35"/>
                    <a:pt x="186" y="70"/>
                    <a:pt x="133" y="10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Oval 9"/>
            <p:cNvSpPr>
              <a:spLocks noChangeArrowheads="1"/>
            </p:cNvSpPr>
            <p:nvPr/>
          </p:nvSpPr>
          <p:spPr bwMode="auto">
            <a:xfrm>
              <a:off x="3727" y="2227"/>
              <a:ext cx="40" cy="36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10"/>
            <p:cNvSpPr>
              <a:spLocks/>
            </p:cNvSpPr>
            <p:nvPr/>
          </p:nvSpPr>
          <p:spPr bwMode="auto">
            <a:xfrm>
              <a:off x="3869" y="2121"/>
              <a:ext cx="65" cy="49"/>
            </a:xfrm>
            <a:custGeom>
              <a:avLst/>
              <a:gdLst>
                <a:gd name="T0" fmla="*/ 38 w 38"/>
                <a:gd name="T1" fmla="*/ 8 h 28"/>
                <a:gd name="T2" fmla="*/ 14 w 38"/>
                <a:gd name="T3" fmla="*/ 28 h 28"/>
                <a:gd name="T4" fmla="*/ 0 w 38"/>
                <a:gd name="T5" fmla="*/ 14 h 28"/>
                <a:gd name="T6" fmla="*/ 14 w 38"/>
                <a:gd name="T7" fmla="*/ 4 h 28"/>
                <a:gd name="T8" fmla="*/ 38 w 38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8"/>
                  </a:moveTo>
                  <a:cubicBezTo>
                    <a:pt x="38" y="15"/>
                    <a:pt x="24" y="28"/>
                    <a:pt x="14" y="28"/>
                  </a:cubicBezTo>
                  <a:cubicBezTo>
                    <a:pt x="3" y="28"/>
                    <a:pt x="0" y="22"/>
                    <a:pt x="0" y="14"/>
                  </a:cubicBezTo>
                  <a:cubicBezTo>
                    <a:pt x="0" y="6"/>
                    <a:pt x="3" y="4"/>
                    <a:pt x="14" y="4"/>
                  </a:cubicBezTo>
                  <a:cubicBezTo>
                    <a:pt x="25" y="4"/>
                    <a:pt x="38" y="0"/>
                    <a:pt x="38" y="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Oval 11"/>
            <p:cNvSpPr>
              <a:spLocks noChangeArrowheads="1"/>
            </p:cNvSpPr>
            <p:nvPr/>
          </p:nvSpPr>
          <p:spPr bwMode="auto">
            <a:xfrm>
              <a:off x="3829" y="2208"/>
              <a:ext cx="17" cy="31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12"/>
            <p:cNvSpPr>
              <a:spLocks/>
            </p:cNvSpPr>
            <p:nvPr/>
          </p:nvSpPr>
          <p:spPr bwMode="auto">
            <a:xfrm>
              <a:off x="3661" y="1976"/>
              <a:ext cx="83" cy="147"/>
            </a:xfrm>
            <a:custGeom>
              <a:avLst/>
              <a:gdLst>
                <a:gd name="T0" fmla="*/ 19 w 48"/>
                <a:gd name="T1" fmla="*/ 10 h 85"/>
                <a:gd name="T2" fmla="*/ 13 w 48"/>
                <a:gd name="T3" fmla="*/ 24 h 85"/>
                <a:gd name="T4" fmla="*/ 3 w 48"/>
                <a:gd name="T5" fmla="*/ 36 h 85"/>
                <a:gd name="T6" fmla="*/ 5 w 48"/>
                <a:gd name="T7" fmla="*/ 51 h 85"/>
                <a:gd name="T8" fmla="*/ 6 w 48"/>
                <a:gd name="T9" fmla="*/ 64 h 85"/>
                <a:gd name="T10" fmla="*/ 6 w 48"/>
                <a:gd name="T11" fmla="*/ 83 h 85"/>
                <a:gd name="T12" fmla="*/ 25 w 48"/>
                <a:gd name="T13" fmla="*/ 48 h 85"/>
                <a:gd name="T14" fmla="*/ 40 w 48"/>
                <a:gd name="T15" fmla="*/ 29 h 85"/>
                <a:gd name="T16" fmla="*/ 32 w 48"/>
                <a:gd name="T17" fmla="*/ 1 h 85"/>
                <a:gd name="T18" fmla="*/ 31 w 48"/>
                <a:gd name="T19" fmla="*/ 0 h 85"/>
                <a:gd name="T20" fmla="*/ 19 w 48"/>
                <a:gd name="T21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85">
                  <a:moveTo>
                    <a:pt x="19" y="10"/>
                  </a:moveTo>
                  <a:cubicBezTo>
                    <a:pt x="14" y="15"/>
                    <a:pt x="15" y="15"/>
                    <a:pt x="13" y="24"/>
                  </a:cubicBezTo>
                  <a:cubicBezTo>
                    <a:pt x="10" y="34"/>
                    <a:pt x="6" y="29"/>
                    <a:pt x="3" y="36"/>
                  </a:cubicBezTo>
                  <a:cubicBezTo>
                    <a:pt x="0" y="43"/>
                    <a:pt x="2" y="46"/>
                    <a:pt x="5" y="51"/>
                  </a:cubicBezTo>
                  <a:cubicBezTo>
                    <a:pt x="8" y="56"/>
                    <a:pt x="8" y="61"/>
                    <a:pt x="6" y="64"/>
                  </a:cubicBezTo>
                  <a:cubicBezTo>
                    <a:pt x="1" y="75"/>
                    <a:pt x="1" y="73"/>
                    <a:pt x="6" y="83"/>
                  </a:cubicBezTo>
                  <a:cubicBezTo>
                    <a:pt x="16" y="85"/>
                    <a:pt x="18" y="69"/>
                    <a:pt x="25" y="48"/>
                  </a:cubicBezTo>
                  <a:cubicBezTo>
                    <a:pt x="26" y="43"/>
                    <a:pt x="38" y="33"/>
                    <a:pt x="40" y="29"/>
                  </a:cubicBezTo>
                  <a:cubicBezTo>
                    <a:pt x="47" y="12"/>
                    <a:pt x="48" y="3"/>
                    <a:pt x="32" y="1"/>
                  </a:cubicBezTo>
                  <a:cubicBezTo>
                    <a:pt x="32" y="1"/>
                    <a:pt x="31" y="0"/>
                    <a:pt x="31" y="0"/>
                  </a:cubicBezTo>
                  <a:cubicBezTo>
                    <a:pt x="27" y="5"/>
                    <a:pt x="24" y="6"/>
                    <a:pt x="19" y="1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13"/>
            <p:cNvSpPr>
              <a:spLocks/>
            </p:cNvSpPr>
            <p:nvPr/>
          </p:nvSpPr>
          <p:spPr bwMode="auto">
            <a:xfrm>
              <a:off x="3637" y="1976"/>
              <a:ext cx="78" cy="143"/>
            </a:xfrm>
            <a:custGeom>
              <a:avLst/>
              <a:gdLst>
                <a:gd name="T0" fmla="*/ 9 w 45"/>
                <a:gd name="T1" fmla="*/ 78 h 83"/>
                <a:gd name="T2" fmla="*/ 9 w 45"/>
                <a:gd name="T3" fmla="*/ 78 h 83"/>
                <a:gd name="T4" fmla="*/ 16 w 45"/>
                <a:gd name="T5" fmla="*/ 82 h 83"/>
                <a:gd name="T6" fmla="*/ 20 w 45"/>
                <a:gd name="T7" fmla="*/ 83 h 83"/>
                <a:gd name="T8" fmla="*/ 20 w 45"/>
                <a:gd name="T9" fmla="*/ 64 h 83"/>
                <a:gd name="T10" fmla="*/ 19 w 45"/>
                <a:gd name="T11" fmla="*/ 51 h 83"/>
                <a:gd name="T12" fmla="*/ 17 w 45"/>
                <a:gd name="T13" fmla="*/ 36 h 83"/>
                <a:gd name="T14" fmla="*/ 27 w 45"/>
                <a:gd name="T15" fmla="*/ 24 h 83"/>
                <a:gd name="T16" fmla="*/ 33 w 45"/>
                <a:gd name="T17" fmla="*/ 10 h 83"/>
                <a:gd name="T18" fmla="*/ 45 w 45"/>
                <a:gd name="T19" fmla="*/ 0 h 83"/>
                <a:gd name="T20" fmla="*/ 27 w 45"/>
                <a:gd name="T21" fmla="*/ 4 h 83"/>
                <a:gd name="T22" fmla="*/ 6 w 45"/>
                <a:gd name="T23" fmla="*/ 40 h 83"/>
                <a:gd name="T24" fmla="*/ 9 w 45"/>
                <a:gd name="T25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83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11" y="80"/>
                    <a:pt x="13" y="81"/>
                    <a:pt x="16" y="82"/>
                  </a:cubicBezTo>
                  <a:cubicBezTo>
                    <a:pt x="18" y="83"/>
                    <a:pt x="19" y="83"/>
                    <a:pt x="20" y="83"/>
                  </a:cubicBezTo>
                  <a:cubicBezTo>
                    <a:pt x="15" y="73"/>
                    <a:pt x="15" y="75"/>
                    <a:pt x="20" y="64"/>
                  </a:cubicBezTo>
                  <a:cubicBezTo>
                    <a:pt x="22" y="61"/>
                    <a:pt x="22" y="56"/>
                    <a:pt x="19" y="51"/>
                  </a:cubicBezTo>
                  <a:cubicBezTo>
                    <a:pt x="16" y="46"/>
                    <a:pt x="14" y="43"/>
                    <a:pt x="17" y="36"/>
                  </a:cubicBezTo>
                  <a:cubicBezTo>
                    <a:pt x="20" y="29"/>
                    <a:pt x="24" y="34"/>
                    <a:pt x="27" y="24"/>
                  </a:cubicBezTo>
                  <a:cubicBezTo>
                    <a:pt x="29" y="15"/>
                    <a:pt x="28" y="15"/>
                    <a:pt x="33" y="10"/>
                  </a:cubicBezTo>
                  <a:cubicBezTo>
                    <a:pt x="38" y="6"/>
                    <a:pt x="41" y="5"/>
                    <a:pt x="45" y="0"/>
                  </a:cubicBezTo>
                  <a:cubicBezTo>
                    <a:pt x="38" y="0"/>
                    <a:pt x="32" y="1"/>
                    <a:pt x="27" y="4"/>
                  </a:cubicBezTo>
                  <a:cubicBezTo>
                    <a:pt x="16" y="10"/>
                    <a:pt x="10" y="24"/>
                    <a:pt x="6" y="40"/>
                  </a:cubicBezTo>
                  <a:cubicBezTo>
                    <a:pt x="0" y="58"/>
                    <a:pt x="2" y="70"/>
                    <a:pt x="9" y="7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14"/>
            <p:cNvSpPr>
              <a:spLocks/>
            </p:cNvSpPr>
            <p:nvPr/>
          </p:nvSpPr>
          <p:spPr bwMode="auto">
            <a:xfrm>
              <a:off x="3710" y="1989"/>
              <a:ext cx="31" cy="58"/>
            </a:xfrm>
            <a:custGeom>
              <a:avLst/>
              <a:gdLst>
                <a:gd name="T0" fmla="*/ 17 w 18"/>
                <a:gd name="T1" fmla="*/ 0 h 33"/>
                <a:gd name="T2" fmla="*/ 9 w 18"/>
                <a:gd name="T3" fmla="*/ 5 h 33"/>
                <a:gd name="T4" fmla="*/ 7 w 18"/>
                <a:gd name="T5" fmla="*/ 14 h 33"/>
                <a:gd name="T6" fmla="*/ 3 w 18"/>
                <a:gd name="T7" fmla="*/ 26 h 33"/>
                <a:gd name="T8" fmla="*/ 1 w 18"/>
                <a:gd name="T9" fmla="*/ 33 h 33"/>
                <a:gd name="T10" fmla="*/ 11 w 18"/>
                <a:gd name="T11" fmla="*/ 22 h 33"/>
                <a:gd name="T12" fmla="*/ 12 w 18"/>
                <a:gd name="T13" fmla="*/ 20 h 33"/>
                <a:gd name="T14" fmla="*/ 16 w 18"/>
                <a:gd name="T15" fmla="*/ 9 h 33"/>
                <a:gd name="T16" fmla="*/ 17 w 1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">
                  <a:moveTo>
                    <a:pt x="17" y="0"/>
                  </a:moveTo>
                  <a:cubicBezTo>
                    <a:pt x="17" y="0"/>
                    <a:pt x="12" y="0"/>
                    <a:pt x="9" y="5"/>
                  </a:cubicBezTo>
                  <a:cubicBezTo>
                    <a:pt x="7" y="10"/>
                    <a:pt x="7" y="9"/>
                    <a:pt x="7" y="14"/>
                  </a:cubicBezTo>
                  <a:cubicBezTo>
                    <a:pt x="6" y="20"/>
                    <a:pt x="6" y="22"/>
                    <a:pt x="3" y="26"/>
                  </a:cubicBezTo>
                  <a:cubicBezTo>
                    <a:pt x="0" y="30"/>
                    <a:pt x="1" y="33"/>
                    <a:pt x="1" y="33"/>
                  </a:cubicBezTo>
                  <a:cubicBezTo>
                    <a:pt x="1" y="33"/>
                    <a:pt x="11" y="23"/>
                    <a:pt x="11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2" y="20"/>
                    <a:pt x="16" y="11"/>
                    <a:pt x="16" y="9"/>
                  </a:cubicBezTo>
                  <a:cubicBezTo>
                    <a:pt x="16" y="9"/>
                    <a:pt x="18" y="4"/>
                    <a:pt x="17" y="0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Freeform 15"/>
            <p:cNvSpPr>
              <a:spLocks/>
            </p:cNvSpPr>
            <p:nvPr/>
          </p:nvSpPr>
          <p:spPr bwMode="auto">
            <a:xfrm>
              <a:off x="3637" y="1983"/>
              <a:ext cx="50" cy="128"/>
            </a:xfrm>
            <a:custGeom>
              <a:avLst/>
              <a:gdLst>
                <a:gd name="T0" fmla="*/ 6 w 29"/>
                <a:gd name="T1" fmla="*/ 36 h 74"/>
                <a:gd name="T2" fmla="*/ 27 w 29"/>
                <a:gd name="T3" fmla="*/ 0 h 74"/>
                <a:gd name="T4" fmla="*/ 27 w 29"/>
                <a:gd name="T5" fmla="*/ 4 h 74"/>
                <a:gd name="T6" fmla="*/ 22 w 29"/>
                <a:gd name="T7" fmla="*/ 10 h 74"/>
                <a:gd name="T8" fmla="*/ 15 w 29"/>
                <a:gd name="T9" fmla="*/ 22 h 74"/>
                <a:gd name="T10" fmla="*/ 11 w 29"/>
                <a:gd name="T11" fmla="*/ 34 h 74"/>
                <a:gd name="T12" fmla="*/ 16 w 29"/>
                <a:gd name="T13" fmla="*/ 47 h 74"/>
                <a:gd name="T14" fmla="*/ 13 w 29"/>
                <a:gd name="T15" fmla="*/ 62 h 74"/>
                <a:gd name="T16" fmla="*/ 9 w 29"/>
                <a:gd name="T17" fmla="*/ 74 h 74"/>
                <a:gd name="T18" fmla="*/ 6 w 29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4">
                  <a:moveTo>
                    <a:pt x="6" y="36"/>
                  </a:moveTo>
                  <a:cubicBezTo>
                    <a:pt x="10" y="20"/>
                    <a:pt x="16" y="6"/>
                    <a:pt x="27" y="0"/>
                  </a:cubicBezTo>
                  <a:cubicBezTo>
                    <a:pt x="28" y="1"/>
                    <a:pt x="29" y="2"/>
                    <a:pt x="27" y="4"/>
                  </a:cubicBezTo>
                  <a:cubicBezTo>
                    <a:pt x="25" y="8"/>
                    <a:pt x="28" y="6"/>
                    <a:pt x="22" y="10"/>
                  </a:cubicBezTo>
                  <a:cubicBezTo>
                    <a:pt x="17" y="14"/>
                    <a:pt x="17" y="17"/>
                    <a:pt x="15" y="22"/>
                  </a:cubicBezTo>
                  <a:cubicBezTo>
                    <a:pt x="14" y="26"/>
                    <a:pt x="13" y="28"/>
                    <a:pt x="11" y="34"/>
                  </a:cubicBezTo>
                  <a:cubicBezTo>
                    <a:pt x="10" y="40"/>
                    <a:pt x="16" y="43"/>
                    <a:pt x="16" y="47"/>
                  </a:cubicBezTo>
                  <a:cubicBezTo>
                    <a:pt x="16" y="52"/>
                    <a:pt x="16" y="59"/>
                    <a:pt x="13" y="62"/>
                  </a:cubicBezTo>
                  <a:cubicBezTo>
                    <a:pt x="9" y="64"/>
                    <a:pt x="9" y="73"/>
                    <a:pt x="9" y="74"/>
                  </a:cubicBezTo>
                  <a:cubicBezTo>
                    <a:pt x="2" y="66"/>
                    <a:pt x="0" y="54"/>
                    <a:pt x="6" y="3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16"/>
            <p:cNvSpPr>
              <a:spLocks/>
            </p:cNvSpPr>
            <p:nvPr/>
          </p:nvSpPr>
          <p:spPr bwMode="auto">
            <a:xfrm>
              <a:off x="3692" y="2003"/>
              <a:ext cx="16" cy="16"/>
            </a:xfrm>
            <a:custGeom>
              <a:avLst/>
              <a:gdLst>
                <a:gd name="T0" fmla="*/ 3 w 9"/>
                <a:gd name="T1" fmla="*/ 6 h 9"/>
                <a:gd name="T2" fmla="*/ 3 w 9"/>
                <a:gd name="T3" fmla="*/ 2 h 9"/>
                <a:gd name="T4" fmla="*/ 7 w 9"/>
                <a:gd name="T5" fmla="*/ 3 h 9"/>
                <a:gd name="T6" fmla="*/ 7 w 9"/>
                <a:gd name="T7" fmla="*/ 7 h 9"/>
                <a:gd name="T8" fmla="*/ 3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6"/>
                  </a:moveTo>
                  <a:cubicBezTo>
                    <a:pt x="2" y="4"/>
                    <a:pt x="0" y="4"/>
                    <a:pt x="3" y="2"/>
                  </a:cubicBezTo>
                  <a:cubicBezTo>
                    <a:pt x="6" y="0"/>
                    <a:pt x="6" y="1"/>
                    <a:pt x="7" y="3"/>
                  </a:cubicBezTo>
                  <a:cubicBezTo>
                    <a:pt x="8" y="4"/>
                    <a:pt x="9" y="5"/>
                    <a:pt x="7" y="7"/>
                  </a:cubicBezTo>
                  <a:cubicBezTo>
                    <a:pt x="4" y="9"/>
                    <a:pt x="4" y="7"/>
                    <a:pt x="3" y="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17"/>
            <p:cNvSpPr>
              <a:spLocks/>
            </p:cNvSpPr>
            <p:nvPr/>
          </p:nvSpPr>
          <p:spPr bwMode="auto">
            <a:xfrm>
              <a:off x="3675" y="2052"/>
              <a:ext cx="17" cy="22"/>
            </a:xfrm>
            <a:custGeom>
              <a:avLst/>
              <a:gdLst>
                <a:gd name="T0" fmla="*/ 1 w 10"/>
                <a:gd name="T1" fmla="*/ 11 h 13"/>
                <a:gd name="T2" fmla="*/ 3 w 10"/>
                <a:gd name="T3" fmla="*/ 2 h 13"/>
                <a:gd name="T4" fmla="*/ 9 w 10"/>
                <a:gd name="T5" fmla="*/ 3 h 13"/>
                <a:gd name="T6" fmla="*/ 7 w 10"/>
                <a:gd name="T7" fmla="*/ 8 h 13"/>
                <a:gd name="T8" fmla="*/ 1 w 1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11"/>
                  </a:moveTo>
                  <a:cubicBezTo>
                    <a:pt x="0" y="9"/>
                    <a:pt x="1" y="4"/>
                    <a:pt x="3" y="2"/>
                  </a:cubicBezTo>
                  <a:cubicBezTo>
                    <a:pt x="6" y="0"/>
                    <a:pt x="7" y="1"/>
                    <a:pt x="9" y="3"/>
                  </a:cubicBezTo>
                  <a:cubicBezTo>
                    <a:pt x="10" y="5"/>
                    <a:pt x="10" y="6"/>
                    <a:pt x="7" y="8"/>
                  </a:cubicBezTo>
                  <a:cubicBezTo>
                    <a:pt x="5" y="10"/>
                    <a:pt x="3" y="13"/>
                    <a:pt x="1" y="11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18"/>
            <p:cNvSpPr>
              <a:spLocks/>
            </p:cNvSpPr>
            <p:nvPr/>
          </p:nvSpPr>
          <p:spPr bwMode="auto">
            <a:xfrm>
              <a:off x="3680" y="2028"/>
              <a:ext cx="9" cy="10"/>
            </a:xfrm>
            <a:custGeom>
              <a:avLst/>
              <a:gdLst>
                <a:gd name="T0" fmla="*/ 0 w 5"/>
                <a:gd name="T1" fmla="*/ 4 h 6"/>
                <a:gd name="T2" fmla="*/ 0 w 5"/>
                <a:gd name="T3" fmla="*/ 1 h 6"/>
                <a:gd name="T4" fmla="*/ 2 w 5"/>
                <a:gd name="T5" fmla="*/ 2 h 6"/>
                <a:gd name="T6" fmla="*/ 4 w 5"/>
                <a:gd name="T7" fmla="*/ 5 h 6"/>
                <a:gd name="T8" fmla="*/ 0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0" y="3"/>
                    <a:pt x="0" y="1"/>
                    <a:pt x="0" y="1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3" y="4"/>
                    <a:pt x="5" y="4"/>
                    <a:pt x="4" y="5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19"/>
            <p:cNvSpPr>
              <a:spLocks/>
            </p:cNvSpPr>
            <p:nvPr/>
          </p:nvSpPr>
          <p:spPr bwMode="auto">
            <a:xfrm>
              <a:off x="3758" y="1979"/>
              <a:ext cx="185" cy="118"/>
            </a:xfrm>
            <a:custGeom>
              <a:avLst/>
              <a:gdLst>
                <a:gd name="T0" fmla="*/ 73 w 107"/>
                <a:gd name="T1" fmla="*/ 0 h 68"/>
                <a:gd name="T2" fmla="*/ 55 w 107"/>
                <a:gd name="T3" fmla="*/ 8 h 68"/>
                <a:gd name="T4" fmla="*/ 36 w 107"/>
                <a:gd name="T5" fmla="*/ 11 h 68"/>
                <a:gd name="T6" fmla="*/ 26 w 107"/>
                <a:gd name="T7" fmla="*/ 27 h 68"/>
                <a:gd name="T8" fmla="*/ 16 w 107"/>
                <a:gd name="T9" fmla="*/ 40 h 68"/>
                <a:gd name="T10" fmla="*/ 0 w 107"/>
                <a:gd name="T11" fmla="*/ 58 h 68"/>
                <a:gd name="T12" fmla="*/ 47 w 107"/>
                <a:gd name="T13" fmla="*/ 40 h 68"/>
                <a:gd name="T14" fmla="*/ 77 w 107"/>
                <a:gd name="T15" fmla="*/ 35 h 68"/>
                <a:gd name="T16" fmla="*/ 93 w 107"/>
                <a:gd name="T17" fmla="*/ 2 h 68"/>
                <a:gd name="T18" fmla="*/ 92 w 107"/>
                <a:gd name="T19" fmla="*/ 0 h 68"/>
                <a:gd name="T20" fmla="*/ 73 w 107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68">
                  <a:moveTo>
                    <a:pt x="73" y="0"/>
                  </a:moveTo>
                  <a:cubicBezTo>
                    <a:pt x="64" y="0"/>
                    <a:pt x="65" y="2"/>
                    <a:pt x="55" y="8"/>
                  </a:cubicBezTo>
                  <a:cubicBezTo>
                    <a:pt x="45" y="15"/>
                    <a:pt x="45" y="7"/>
                    <a:pt x="36" y="11"/>
                  </a:cubicBezTo>
                  <a:cubicBezTo>
                    <a:pt x="27" y="15"/>
                    <a:pt x="27" y="19"/>
                    <a:pt x="26" y="27"/>
                  </a:cubicBezTo>
                  <a:cubicBezTo>
                    <a:pt x="24" y="34"/>
                    <a:pt x="20" y="38"/>
                    <a:pt x="16" y="40"/>
                  </a:cubicBezTo>
                  <a:cubicBezTo>
                    <a:pt x="2" y="46"/>
                    <a:pt x="4" y="44"/>
                    <a:pt x="0" y="58"/>
                  </a:cubicBezTo>
                  <a:cubicBezTo>
                    <a:pt x="8" y="68"/>
                    <a:pt x="24" y="55"/>
                    <a:pt x="47" y="40"/>
                  </a:cubicBezTo>
                  <a:cubicBezTo>
                    <a:pt x="52" y="37"/>
                    <a:pt x="72" y="37"/>
                    <a:pt x="77" y="35"/>
                  </a:cubicBezTo>
                  <a:cubicBezTo>
                    <a:pt x="98" y="25"/>
                    <a:pt x="107" y="18"/>
                    <a:pt x="93" y="2"/>
                  </a:cubicBezTo>
                  <a:cubicBezTo>
                    <a:pt x="93" y="1"/>
                    <a:pt x="92" y="1"/>
                    <a:pt x="92" y="0"/>
                  </a:cubicBezTo>
                  <a:cubicBezTo>
                    <a:pt x="85" y="1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20"/>
            <p:cNvSpPr>
              <a:spLocks/>
            </p:cNvSpPr>
            <p:nvPr/>
          </p:nvSpPr>
          <p:spPr bwMode="auto">
            <a:xfrm>
              <a:off x="3746" y="1955"/>
              <a:ext cx="171" cy="125"/>
            </a:xfrm>
            <a:custGeom>
              <a:avLst/>
              <a:gdLst>
                <a:gd name="T0" fmla="*/ 1 w 99"/>
                <a:gd name="T1" fmla="*/ 58 h 72"/>
                <a:gd name="T2" fmla="*/ 1 w 99"/>
                <a:gd name="T3" fmla="*/ 58 h 72"/>
                <a:gd name="T4" fmla="*/ 4 w 99"/>
                <a:gd name="T5" fmla="*/ 68 h 72"/>
                <a:gd name="T6" fmla="*/ 7 w 99"/>
                <a:gd name="T7" fmla="*/ 72 h 72"/>
                <a:gd name="T8" fmla="*/ 23 w 99"/>
                <a:gd name="T9" fmla="*/ 54 h 72"/>
                <a:gd name="T10" fmla="*/ 33 w 99"/>
                <a:gd name="T11" fmla="*/ 41 h 72"/>
                <a:gd name="T12" fmla="*/ 43 w 99"/>
                <a:gd name="T13" fmla="*/ 25 h 72"/>
                <a:gd name="T14" fmla="*/ 62 w 99"/>
                <a:gd name="T15" fmla="*/ 22 h 72"/>
                <a:gd name="T16" fmla="*/ 80 w 99"/>
                <a:gd name="T17" fmla="*/ 14 h 72"/>
                <a:gd name="T18" fmla="*/ 99 w 99"/>
                <a:gd name="T19" fmla="*/ 14 h 72"/>
                <a:gd name="T20" fmla="*/ 80 w 99"/>
                <a:gd name="T21" fmla="*/ 3 h 72"/>
                <a:gd name="T22" fmla="*/ 30 w 99"/>
                <a:gd name="T23" fmla="*/ 19 h 72"/>
                <a:gd name="T24" fmla="*/ 1 w 99"/>
                <a:gd name="T25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2"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" y="61"/>
                    <a:pt x="2" y="65"/>
                    <a:pt x="4" y="68"/>
                  </a:cubicBezTo>
                  <a:cubicBezTo>
                    <a:pt x="5" y="70"/>
                    <a:pt x="6" y="71"/>
                    <a:pt x="7" y="72"/>
                  </a:cubicBezTo>
                  <a:cubicBezTo>
                    <a:pt x="11" y="58"/>
                    <a:pt x="9" y="60"/>
                    <a:pt x="23" y="54"/>
                  </a:cubicBezTo>
                  <a:cubicBezTo>
                    <a:pt x="27" y="52"/>
                    <a:pt x="31" y="48"/>
                    <a:pt x="33" y="41"/>
                  </a:cubicBezTo>
                  <a:cubicBezTo>
                    <a:pt x="34" y="33"/>
                    <a:pt x="34" y="29"/>
                    <a:pt x="43" y="25"/>
                  </a:cubicBezTo>
                  <a:cubicBezTo>
                    <a:pt x="52" y="21"/>
                    <a:pt x="52" y="29"/>
                    <a:pt x="62" y="22"/>
                  </a:cubicBezTo>
                  <a:cubicBezTo>
                    <a:pt x="72" y="16"/>
                    <a:pt x="71" y="14"/>
                    <a:pt x="80" y="14"/>
                  </a:cubicBezTo>
                  <a:cubicBezTo>
                    <a:pt x="89" y="14"/>
                    <a:pt x="92" y="15"/>
                    <a:pt x="99" y="14"/>
                  </a:cubicBezTo>
                  <a:cubicBezTo>
                    <a:pt x="93" y="8"/>
                    <a:pt x="87" y="4"/>
                    <a:pt x="80" y="3"/>
                  </a:cubicBezTo>
                  <a:cubicBezTo>
                    <a:pt x="64" y="0"/>
                    <a:pt x="47" y="8"/>
                    <a:pt x="30" y="19"/>
                  </a:cubicBezTo>
                  <a:cubicBezTo>
                    <a:pt x="9" y="32"/>
                    <a:pt x="0" y="45"/>
                    <a:pt x="1" y="5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21"/>
            <p:cNvSpPr>
              <a:spLocks/>
            </p:cNvSpPr>
            <p:nvPr/>
          </p:nvSpPr>
          <p:spPr bwMode="auto">
            <a:xfrm>
              <a:off x="3856" y="2007"/>
              <a:ext cx="73" cy="38"/>
            </a:xfrm>
            <a:custGeom>
              <a:avLst/>
              <a:gdLst>
                <a:gd name="T0" fmla="*/ 42 w 42"/>
                <a:gd name="T1" fmla="*/ 4 h 22"/>
                <a:gd name="T2" fmla="*/ 31 w 42"/>
                <a:gd name="T3" fmla="*/ 2 h 22"/>
                <a:gd name="T4" fmla="*/ 21 w 42"/>
                <a:gd name="T5" fmla="*/ 9 h 22"/>
                <a:gd name="T6" fmla="*/ 8 w 42"/>
                <a:gd name="T7" fmla="*/ 17 h 22"/>
                <a:gd name="T8" fmla="*/ 0 w 42"/>
                <a:gd name="T9" fmla="*/ 22 h 22"/>
                <a:gd name="T10" fmla="*/ 18 w 42"/>
                <a:gd name="T11" fmla="*/ 20 h 22"/>
                <a:gd name="T12" fmla="*/ 21 w 42"/>
                <a:gd name="T13" fmla="*/ 18 h 22"/>
                <a:gd name="T14" fmla="*/ 34 w 42"/>
                <a:gd name="T15" fmla="*/ 11 h 22"/>
                <a:gd name="T16" fmla="*/ 42 w 42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2">
                  <a:moveTo>
                    <a:pt x="42" y="4"/>
                  </a:moveTo>
                  <a:cubicBezTo>
                    <a:pt x="42" y="4"/>
                    <a:pt x="37" y="0"/>
                    <a:pt x="31" y="2"/>
                  </a:cubicBezTo>
                  <a:cubicBezTo>
                    <a:pt x="25" y="4"/>
                    <a:pt x="25" y="4"/>
                    <a:pt x="21" y="9"/>
                  </a:cubicBezTo>
                  <a:cubicBezTo>
                    <a:pt x="16" y="13"/>
                    <a:pt x="14" y="15"/>
                    <a:pt x="8" y="17"/>
                  </a:cubicBezTo>
                  <a:cubicBezTo>
                    <a:pt x="2" y="18"/>
                    <a:pt x="0" y="22"/>
                    <a:pt x="0" y="22"/>
                  </a:cubicBezTo>
                  <a:cubicBezTo>
                    <a:pt x="0" y="22"/>
                    <a:pt x="17" y="20"/>
                    <a:pt x="18" y="20"/>
                  </a:cubicBezTo>
                  <a:cubicBezTo>
                    <a:pt x="18" y="20"/>
                    <a:pt x="20" y="19"/>
                    <a:pt x="21" y="18"/>
                  </a:cubicBezTo>
                  <a:cubicBezTo>
                    <a:pt x="21" y="18"/>
                    <a:pt x="32" y="13"/>
                    <a:pt x="34" y="11"/>
                  </a:cubicBezTo>
                  <a:cubicBezTo>
                    <a:pt x="34" y="11"/>
                    <a:pt x="40" y="8"/>
                    <a:pt x="42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22"/>
            <p:cNvSpPr>
              <a:spLocks/>
            </p:cNvSpPr>
            <p:nvPr/>
          </p:nvSpPr>
          <p:spPr bwMode="auto">
            <a:xfrm>
              <a:off x="3746" y="1955"/>
              <a:ext cx="138" cy="100"/>
            </a:xfrm>
            <a:custGeom>
              <a:avLst/>
              <a:gdLst>
                <a:gd name="T0" fmla="*/ 30 w 80"/>
                <a:gd name="T1" fmla="*/ 19 h 58"/>
                <a:gd name="T2" fmla="*/ 80 w 80"/>
                <a:gd name="T3" fmla="*/ 3 h 58"/>
                <a:gd name="T4" fmla="*/ 76 w 80"/>
                <a:gd name="T5" fmla="*/ 7 h 58"/>
                <a:gd name="T6" fmla="*/ 67 w 80"/>
                <a:gd name="T7" fmla="*/ 9 h 58"/>
                <a:gd name="T8" fmla="*/ 50 w 80"/>
                <a:gd name="T9" fmla="*/ 14 h 58"/>
                <a:gd name="T10" fmla="*/ 36 w 80"/>
                <a:gd name="T11" fmla="*/ 23 h 58"/>
                <a:gd name="T12" fmla="*/ 29 w 80"/>
                <a:gd name="T13" fmla="*/ 38 h 58"/>
                <a:gd name="T14" fmla="*/ 14 w 80"/>
                <a:gd name="T15" fmla="*/ 49 h 58"/>
                <a:gd name="T16" fmla="*/ 1 w 80"/>
                <a:gd name="T17" fmla="*/ 58 h 58"/>
                <a:gd name="T18" fmla="*/ 30 w 80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8">
                  <a:moveTo>
                    <a:pt x="30" y="19"/>
                  </a:moveTo>
                  <a:cubicBezTo>
                    <a:pt x="47" y="8"/>
                    <a:pt x="64" y="0"/>
                    <a:pt x="80" y="3"/>
                  </a:cubicBezTo>
                  <a:cubicBezTo>
                    <a:pt x="80" y="5"/>
                    <a:pt x="79" y="7"/>
                    <a:pt x="76" y="7"/>
                  </a:cubicBezTo>
                  <a:cubicBezTo>
                    <a:pt x="71" y="9"/>
                    <a:pt x="75" y="10"/>
                    <a:pt x="67" y="9"/>
                  </a:cubicBezTo>
                  <a:cubicBezTo>
                    <a:pt x="59" y="8"/>
                    <a:pt x="55" y="10"/>
                    <a:pt x="50" y="14"/>
                  </a:cubicBezTo>
                  <a:cubicBezTo>
                    <a:pt x="45" y="17"/>
                    <a:pt x="43" y="18"/>
                    <a:pt x="36" y="23"/>
                  </a:cubicBezTo>
                  <a:cubicBezTo>
                    <a:pt x="30" y="27"/>
                    <a:pt x="33" y="34"/>
                    <a:pt x="29" y="38"/>
                  </a:cubicBezTo>
                  <a:cubicBezTo>
                    <a:pt x="26" y="43"/>
                    <a:pt x="20" y="50"/>
                    <a:pt x="14" y="49"/>
                  </a:cubicBezTo>
                  <a:cubicBezTo>
                    <a:pt x="9" y="49"/>
                    <a:pt x="1" y="58"/>
                    <a:pt x="1" y="58"/>
                  </a:cubicBezTo>
                  <a:cubicBezTo>
                    <a:pt x="0" y="45"/>
                    <a:pt x="9" y="32"/>
                    <a:pt x="30" y="19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23"/>
            <p:cNvSpPr>
              <a:spLocks/>
            </p:cNvSpPr>
            <p:nvPr/>
          </p:nvSpPr>
          <p:spPr bwMode="auto">
            <a:xfrm>
              <a:off x="3867" y="1995"/>
              <a:ext cx="15" cy="14"/>
            </a:xfrm>
            <a:custGeom>
              <a:avLst/>
              <a:gdLst>
                <a:gd name="T0" fmla="*/ 3 w 9"/>
                <a:gd name="T1" fmla="*/ 4 h 8"/>
                <a:gd name="T2" fmla="*/ 5 w 9"/>
                <a:gd name="T3" fmla="*/ 0 h 8"/>
                <a:gd name="T4" fmla="*/ 9 w 9"/>
                <a:gd name="T5" fmla="*/ 4 h 8"/>
                <a:gd name="T6" fmla="*/ 5 w 9"/>
                <a:gd name="T7" fmla="*/ 8 h 8"/>
                <a:gd name="T8" fmla="*/ 3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4"/>
                  </a:moveTo>
                  <a:cubicBezTo>
                    <a:pt x="3" y="2"/>
                    <a:pt x="1" y="0"/>
                    <a:pt x="5" y="0"/>
                  </a:cubicBezTo>
                  <a:cubicBezTo>
                    <a:pt x="9" y="0"/>
                    <a:pt x="9" y="2"/>
                    <a:pt x="9" y="4"/>
                  </a:cubicBezTo>
                  <a:cubicBezTo>
                    <a:pt x="9" y="6"/>
                    <a:pt x="9" y="8"/>
                    <a:pt x="5" y="8"/>
                  </a:cubicBezTo>
                  <a:cubicBezTo>
                    <a:pt x="0" y="8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24"/>
            <p:cNvSpPr>
              <a:spLocks/>
            </p:cNvSpPr>
            <p:nvPr/>
          </p:nvSpPr>
          <p:spPr bwMode="auto">
            <a:xfrm>
              <a:off x="3803" y="2026"/>
              <a:ext cx="26" cy="17"/>
            </a:xfrm>
            <a:custGeom>
              <a:avLst/>
              <a:gdLst>
                <a:gd name="T0" fmla="*/ 0 w 15"/>
                <a:gd name="T1" fmla="*/ 7 h 10"/>
                <a:gd name="T2" fmla="*/ 10 w 15"/>
                <a:gd name="T3" fmla="*/ 0 h 10"/>
                <a:gd name="T4" fmla="*/ 14 w 15"/>
                <a:gd name="T5" fmla="*/ 6 h 10"/>
                <a:gd name="T6" fmla="*/ 9 w 15"/>
                <a:gd name="T7" fmla="*/ 9 h 10"/>
                <a:gd name="T8" fmla="*/ 0 w 1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7"/>
                  </a:moveTo>
                  <a:cubicBezTo>
                    <a:pt x="0" y="4"/>
                    <a:pt x="6" y="0"/>
                    <a:pt x="10" y="0"/>
                  </a:cubicBezTo>
                  <a:cubicBezTo>
                    <a:pt x="14" y="0"/>
                    <a:pt x="15" y="3"/>
                    <a:pt x="14" y="6"/>
                  </a:cubicBezTo>
                  <a:cubicBezTo>
                    <a:pt x="14" y="9"/>
                    <a:pt x="13" y="9"/>
                    <a:pt x="9" y="9"/>
                  </a:cubicBezTo>
                  <a:cubicBezTo>
                    <a:pt x="5" y="9"/>
                    <a:pt x="0" y="10"/>
                    <a:pt x="0" y="7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25"/>
            <p:cNvSpPr>
              <a:spLocks/>
            </p:cNvSpPr>
            <p:nvPr/>
          </p:nvSpPr>
          <p:spPr bwMode="auto">
            <a:xfrm>
              <a:off x="3837" y="2002"/>
              <a:ext cx="7" cy="12"/>
            </a:xfrm>
            <a:custGeom>
              <a:avLst/>
              <a:gdLst>
                <a:gd name="T0" fmla="*/ 0 w 4"/>
                <a:gd name="T1" fmla="*/ 3 h 7"/>
                <a:gd name="T2" fmla="*/ 3 w 4"/>
                <a:gd name="T3" fmla="*/ 0 h 7"/>
                <a:gd name="T4" fmla="*/ 3 w 4"/>
                <a:gd name="T5" fmla="*/ 3 h 7"/>
                <a:gd name="T6" fmla="*/ 2 w 4"/>
                <a:gd name="T7" fmla="*/ 7 h 7"/>
                <a:gd name="T8" fmla="*/ 0 w 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3" y="2"/>
                    <a:pt x="3" y="3"/>
                  </a:cubicBezTo>
                  <a:cubicBezTo>
                    <a:pt x="3" y="5"/>
                    <a:pt x="4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7" name="Group 916"/>
          <p:cNvGrpSpPr/>
          <p:nvPr/>
        </p:nvGrpSpPr>
        <p:grpSpPr>
          <a:xfrm>
            <a:off x="8311487" y="2982002"/>
            <a:ext cx="1452215" cy="813968"/>
            <a:chOff x="5874754" y="1345535"/>
            <a:chExt cx="5881521" cy="3296597"/>
          </a:xfrm>
        </p:grpSpPr>
        <p:sp>
          <p:nvSpPr>
            <p:cNvPr id="918" name="Freeform 5"/>
            <p:cNvSpPr>
              <a:spLocks/>
            </p:cNvSpPr>
            <p:nvPr/>
          </p:nvSpPr>
          <p:spPr bwMode="auto">
            <a:xfrm rot="21354522">
              <a:off x="5874754" y="1345535"/>
              <a:ext cx="5881521" cy="3296597"/>
            </a:xfrm>
            <a:custGeom>
              <a:avLst/>
              <a:gdLst>
                <a:gd name="T0" fmla="*/ 395 w 417"/>
                <a:gd name="T1" fmla="*/ 6 h 232"/>
                <a:gd name="T2" fmla="*/ 99 w 417"/>
                <a:gd name="T3" fmla="*/ 202 h 232"/>
                <a:gd name="T4" fmla="*/ 11 w 417"/>
                <a:gd name="T5" fmla="*/ 192 h 232"/>
                <a:gd name="T6" fmla="*/ 52 w 417"/>
                <a:gd name="T7" fmla="*/ 114 h 232"/>
                <a:gd name="T8" fmla="*/ 395 w 417"/>
                <a:gd name="T9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2">
                  <a:moveTo>
                    <a:pt x="395" y="6"/>
                  </a:moveTo>
                  <a:cubicBezTo>
                    <a:pt x="417" y="0"/>
                    <a:pt x="145" y="163"/>
                    <a:pt x="99" y="202"/>
                  </a:cubicBezTo>
                  <a:cubicBezTo>
                    <a:pt x="64" y="232"/>
                    <a:pt x="22" y="214"/>
                    <a:pt x="11" y="192"/>
                  </a:cubicBezTo>
                  <a:cubicBezTo>
                    <a:pt x="0" y="169"/>
                    <a:pt x="8" y="125"/>
                    <a:pt x="52" y="114"/>
                  </a:cubicBezTo>
                  <a:cubicBezTo>
                    <a:pt x="128" y="96"/>
                    <a:pt x="330" y="23"/>
                    <a:pt x="395" y="6"/>
                  </a:cubicBezTo>
                  <a:close/>
                </a:path>
              </a:pathLst>
            </a:custGeom>
            <a:solidFill>
              <a:srgbClr val="4E5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19" name="Group 918"/>
            <p:cNvGrpSpPr/>
            <p:nvPr/>
          </p:nvGrpSpPr>
          <p:grpSpPr>
            <a:xfrm>
              <a:off x="5985680" y="1433016"/>
              <a:ext cx="5497054" cy="3026652"/>
              <a:chOff x="5985680" y="1433016"/>
              <a:chExt cx="5497054" cy="3026652"/>
            </a:xfrm>
          </p:grpSpPr>
          <p:sp>
            <p:nvSpPr>
              <p:cNvPr id="920" name="AutoShape 3"/>
              <p:cNvSpPr>
                <a:spLocks noChangeAspect="1" noChangeArrowheads="1" noTextEdit="1"/>
              </p:cNvSpPr>
              <p:nvPr/>
            </p:nvSpPr>
            <p:spPr bwMode="auto">
              <a:xfrm rot="21354522">
                <a:off x="5985680" y="1433016"/>
                <a:ext cx="5497054" cy="3026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6"/>
              <p:cNvSpPr>
                <a:spLocks/>
              </p:cNvSpPr>
              <p:nvPr/>
            </p:nvSpPr>
            <p:spPr bwMode="auto">
              <a:xfrm rot="21354522">
                <a:off x="6236348" y="1981192"/>
                <a:ext cx="4319114" cy="2331340"/>
              </a:xfrm>
              <a:custGeom>
                <a:avLst/>
                <a:gdLst>
                  <a:gd name="T0" fmla="*/ 290 w 306"/>
                  <a:gd name="T1" fmla="*/ 4 h 164"/>
                  <a:gd name="T2" fmla="*/ 70 w 306"/>
                  <a:gd name="T3" fmla="*/ 143 h 164"/>
                  <a:gd name="T4" fmla="*/ 8 w 306"/>
                  <a:gd name="T5" fmla="*/ 136 h 164"/>
                  <a:gd name="T6" fmla="*/ 40 w 306"/>
                  <a:gd name="T7" fmla="*/ 83 h 164"/>
                  <a:gd name="T8" fmla="*/ 290 w 306"/>
                  <a:gd name="T9" fmla="*/ 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164">
                    <a:moveTo>
                      <a:pt x="290" y="4"/>
                    </a:moveTo>
                    <a:cubicBezTo>
                      <a:pt x="306" y="0"/>
                      <a:pt x="110" y="112"/>
                      <a:pt x="70" y="143"/>
                    </a:cubicBezTo>
                    <a:cubicBezTo>
                      <a:pt x="43" y="164"/>
                      <a:pt x="16" y="153"/>
                      <a:pt x="8" y="136"/>
                    </a:cubicBezTo>
                    <a:cubicBezTo>
                      <a:pt x="0" y="119"/>
                      <a:pt x="8" y="93"/>
                      <a:pt x="40" y="83"/>
                    </a:cubicBezTo>
                    <a:cubicBezTo>
                      <a:pt x="94" y="65"/>
                      <a:pt x="242" y="16"/>
                      <a:pt x="290" y="4"/>
                    </a:cubicBezTo>
                    <a:close/>
                  </a:path>
                </a:pathLst>
              </a:custGeom>
              <a:solidFill>
                <a:srgbClr val="8AA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7"/>
              <p:cNvSpPr>
                <a:spLocks/>
              </p:cNvSpPr>
              <p:nvPr/>
            </p:nvSpPr>
            <p:spPr bwMode="auto">
              <a:xfrm rot="21354522">
                <a:off x="6098615" y="3163481"/>
                <a:ext cx="1537866" cy="1259742"/>
              </a:xfrm>
              <a:custGeom>
                <a:avLst/>
                <a:gdLst>
                  <a:gd name="T0" fmla="*/ 101 w 109"/>
                  <a:gd name="T1" fmla="*/ 22 h 89"/>
                  <a:gd name="T2" fmla="*/ 70 w 109"/>
                  <a:gd name="T3" fmla="*/ 77 h 89"/>
                  <a:gd name="T4" fmla="*/ 8 w 109"/>
                  <a:gd name="T5" fmla="*/ 67 h 89"/>
                  <a:gd name="T6" fmla="*/ 39 w 109"/>
                  <a:gd name="T7" fmla="*/ 13 h 89"/>
                  <a:gd name="T8" fmla="*/ 101 w 109"/>
                  <a:gd name="T9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9">
                    <a:moveTo>
                      <a:pt x="101" y="22"/>
                    </a:moveTo>
                    <a:cubicBezTo>
                      <a:pt x="109" y="40"/>
                      <a:pt x="96" y="65"/>
                      <a:pt x="70" y="77"/>
                    </a:cubicBezTo>
                    <a:cubicBezTo>
                      <a:pt x="45" y="89"/>
                      <a:pt x="17" y="85"/>
                      <a:pt x="8" y="67"/>
                    </a:cubicBezTo>
                    <a:cubicBezTo>
                      <a:pt x="0" y="49"/>
                      <a:pt x="13" y="25"/>
                      <a:pt x="39" y="13"/>
                    </a:cubicBezTo>
                    <a:cubicBezTo>
                      <a:pt x="64" y="0"/>
                      <a:pt x="92" y="5"/>
                      <a:pt x="10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23" name="Group 922"/>
          <p:cNvGrpSpPr>
            <a:grpSpLocks noChangeAspect="1"/>
          </p:cNvGrpSpPr>
          <p:nvPr/>
        </p:nvGrpSpPr>
        <p:grpSpPr bwMode="auto">
          <a:xfrm>
            <a:off x="10149792" y="425393"/>
            <a:ext cx="918542" cy="970621"/>
            <a:chOff x="3258" y="1544"/>
            <a:chExt cx="1164" cy="1230"/>
          </a:xfrm>
        </p:grpSpPr>
        <p:sp>
          <p:nvSpPr>
            <p:cNvPr id="924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60" y="1546"/>
              <a:ext cx="1160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52"/>
            <p:cNvSpPr>
              <a:spLocks/>
            </p:cNvSpPr>
            <p:nvPr/>
          </p:nvSpPr>
          <p:spPr bwMode="auto">
            <a:xfrm>
              <a:off x="3293" y="1544"/>
              <a:ext cx="484" cy="533"/>
            </a:xfrm>
            <a:custGeom>
              <a:avLst/>
              <a:gdLst>
                <a:gd name="T0" fmla="*/ 0 w 484"/>
                <a:gd name="T1" fmla="*/ 179 h 533"/>
                <a:gd name="T2" fmla="*/ 201 w 484"/>
                <a:gd name="T3" fmla="*/ 0 h 533"/>
                <a:gd name="T4" fmla="*/ 484 w 484"/>
                <a:gd name="T5" fmla="*/ 399 h 533"/>
                <a:gd name="T6" fmla="*/ 333 w 484"/>
                <a:gd name="T7" fmla="*/ 533 h 533"/>
                <a:gd name="T8" fmla="*/ 0 w 484"/>
                <a:gd name="T9" fmla="*/ 1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533">
                  <a:moveTo>
                    <a:pt x="0" y="179"/>
                  </a:moveTo>
                  <a:lnTo>
                    <a:pt x="201" y="0"/>
                  </a:lnTo>
                  <a:lnTo>
                    <a:pt x="484" y="399"/>
                  </a:lnTo>
                  <a:lnTo>
                    <a:pt x="333" y="53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53"/>
            <p:cNvSpPr>
              <a:spLocks/>
            </p:cNvSpPr>
            <p:nvPr/>
          </p:nvSpPr>
          <p:spPr bwMode="auto">
            <a:xfrm>
              <a:off x="3293" y="1647"/>
              <a:ext cx="407" cy="430"/>
            </a:xfrm>
            <a:custGeom>
              <a:avLst/>
              <a:gdLst>
                <a:gd name="T0" fmla="*/ 0 w 407"/>
                <a:gd name="T1" fmla="*/ 76 h 430"/>
                <a:gd name="T2" fmla="*/ 86 w 407"/>
                <a:gd name="T3" fmla="*/ 0 h 430"/>
                <a:gd name="T4" fmla="*/ 407 w 407"/>
                <a:gd name="T5" fmla="*/ 365 h 430"/>
                <a:gd name="T6" fmla="*/ 333 w 407"/>
                <a:gd name="T7" fmla="*/ 430 h 430"/>
                <a:gd name="T8" fmla="*/ 0 w 407"/>
                <a:gd name="T9" fmla="*/ 7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30">
                  <a:moveTo>
                    <a:pt x="0" y="76"/>
                  </a:moveTo>
                  <a:lnTo>
                    <a:pt x="86" y="0"/>
                  </a:lnTo>
                  <a:lnTo>
                    <a:pt x="407" y="365"/>
                  </a:lnTo>
                  <a:lnTo>
                    <a:pt x="333" y="43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54"/>
            <p:cNvSpPr>
              <a:spLocks/>
            </p:cNvSpPr>
            <p:nvPr/>
          </p:nvSpPr>
          <p:spPr bwMode="auto">
            <a:xfrm>
              <a:off x="3683" y="2003"/>
              <a:ext cx="144" cy="142"/>
            </a:xfrm>
            <a:custGeom>
              <a:avLst/>
              <a:gdLst>
                <a:gd name="T0" fmla="*/ 51 w 144"/>
                <a:gd name="T1" fmla="*/ 142 h 142"/>
                <a:gd name="T2" fmla="*/ 0 w 144"/>
                <a:gd name="T3" fmla="*/ 83 h 142"/>
                <a:gd name="T4" fmla="*/ 93 w 144"/>
                <a:gd name="T5" fmla="*/ 0 h 142"/>
                <a:gd name="T6" fmla="*/ 144 w 144"/>
                <a:gd name="T7" fmla="*/ 59 h 142"/>
                <a:gd name="T8" fmla="*/ 51 w 14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2">
                  <a:moveTo>
                    <a:pt x="51" y="142"/>
                  </a:moveTo>
                  <a:lnTo>
                    <a:pt x="0" y="83"/>
                  </a:lnTo>
                  <a:lnTo>
                    <a:pt x="93" y="0"/>
                  </a:lnTo>
                  <a:lnTo>
                    <a:pt x="144" y="59"/>
                  </a:lnTo>
                  <a:lnTo>
                    <a:pt x="51" y="142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55"/>
            <p:cNvSpPr>
              <a:spLocks/>
            </p:cNvSpPr>
            <p:nvPr/>
          </p:nvSpPr>
          <p:spPr bwMode="auto">
            <a:xfrm>
              <a:off x="3683" y="2059"/>
              <a:ext cx="82" cy="86"/>
            </a:xfrm>
            <a:custGeom>
              <a:avLst/>
              <a:gdLst>
                <a:gd name="T0" fmla="*/ 51 w 82"/>
                <a:gd name="T1" fmla="*/ 86 h 86"/>
                <a:gd name="T2" fmla="*/ 0 w 82"/>
                <a:gd name="T3" fmla="*/ 27 h 86"/>
                <a:gd name="T4" fmla="*/ 31 w 82"/>
                <a:gd name="T5" fmla="*/ 0 h 86"/>
                <a:gd name="T6" fmla="*/ 82 w 82"/>
                <a:gd name="T7" fmla="*/ 56 h 86"/>
                <a:gd name="T8" fmla="*/ 51 w 82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6">
                  <a:moveTo>
                    <a:pt x="51" y="86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82" y="56"/>
                  </a:lnTo>
                  <a:lnTo>
                    <a:pt x="51" y="86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56"/>
            <p:cNvSpPr>
              <a:spLocks noEditPoints="1"/>
            </p:cNvSpPr>
            <p:nvPr/>
          </p:nvSpPr>
          <p:spPr bwMode="auto">
            <a:xfrm>
              <a:off x="3317" y="1577"/>
              <a:ext cx="440" cy="469"/>
            </a:xfrm>
            <a:custGeom>
              <a:avLst/>
              <a:gdLst>
                <a:gd name="T0" fmla="*/ 12 w 440"/>
                <a:gd name="T1" fmla="*/ 184 h 469"/>
                <a:gd name="T2" fmla="*/ 50 w 440"/>
                <a:gd name="T3" fmla="*/ 225 h 469"/>
                <a:gd name="T4" fmla="*/ 87 w 440"/>
                <a:gd name="T5" fmla="*/ 265 h 469"/>
                <a:gd name="T6" fmla="*/ 125 w 440"/>
                <a:gd name="T7" fmla="*/ 304 h 469"/>
                <a:gd name="T8" fmla="*/ 161 w 440"/>
                <a:gd name="T9" fmla="*/ 344 h 469"/>
                <a:gd name="T10" fmla="*/ 199 w 440"/>
                <a:gd name="T11" fmla="*/ 383 h 469"/>
                <a:gd name="T12" fmla="*/ 237 w 440"/>
                <a:gd name="T13" fmla="*/ 423 h 469"/>
                <a:gd name="T14" fmla="*/ 275 w 440"/>
                <a:gd name="T15" fmla="*/ 464 h 469"/>
                <a:gd name="T16" fmla="*/ 349 w 440"/>
                <a:gd name="T17" fmla="*/ 466 h 469"/>
                <a:gd name="T18" fmla="*/ 374 w 440"/>
                <a:gd name="T19" fmla="*/ 442 h 469"/>
                <a:gd name="T20" fmla="*/ 412 w 440"/>
                <a:gd name="T21" fmla="*/ 409 h 469"/>
                <a:gd name="T22" fmla="*/ 440 w 440"/>
                <a:gd name="T23" fmla="*/ 385 h 469"/>
                <a:gd name="T24" fmla="*/ 409 w 440"/>
                <a:gd name="T25" fmla="*/ 346 h 469"/>
                <a:gd name="T26" fmla="*/ 374 w 440"/>
                <a:gd name="T27" fmla="*/ 303 h 469"/>
                <a:gd name="T28" fmla="*/ 340 w 440"/>
                <a:gd name="T29" fmla="*/ 258 h 469"/>
                <a:gd name="T30" fmla="*/ 307 w 440"/>
                <a:gd name="T31" fmla="*/ 215 h 469"/>
                <a:gd name="T32" fmla="*/ 273 w 440"/>
                <a:gd name="T33" fmla="*/ 172 h 469"/>
                <a:gd name="T34" fmla="*/ 240 w 440"/>
                <a:gd name="T35" fmla="*/ 129 h 469"/>
                <a:gd name="T36" fmla="*/ 206 w 440"/>
                <a:gd name="T37" fmla="*/ 86 h 469"/>
                <a:gd name="T38" fmla="*/ 173 w 440"/>
                <a:gd name="T39" fmla="*/ 43 h 469"/>
                <a:gd name="T40" fmla="*/ 134 w 440"/>
                <a:gd name="T41" fmla="*/ 77 h 469"/>
                <a:gd name="T42" fmla="*/ 79 w 440"/>
                <a:gd name="T43" fmla="*/ 125 h 469"/>
                <a:gd name="T44" fmla="*/ 41 w 440"/>
                <a:gd name="T45" fmla="*/ 160 h 469"/>
                <a:gd name="T46" fmla="*/ 379 w 440"/>
                <a:gd name="T47" fmla="*/ 370 h 469"/>
                <a:gd name="T48" fmla="*/ 376 w 440"/>
                <a:gd name="T49" fmla="*/ 373 h 469"/>
                <a:gd name="T50" fmla="*/ 304 w 440"/>
                <a:gd name="T51" fmla="*/ 373 h 469"/>
                <a:gd name="T52" fmla="*/ 304 w 440"/>
                <a:gd name="T53" fmla="*/ 373 h 469"/>
                <a:gd name="T54" fmla="*/ 312 w 440"/>
                <a:gd name="T55" fmla="*/ 291 h 469"/>
                <a:gd name="T56" fmla="*/ 304 w 440"/>
                <a:gd name="T57" fmla="*/ 365 h 469"/>
                <a:gd name="T58" fmla="*/ 299 w 440"/>
                <a:gd name="T59" fmla="*/ 368 h 469"/>
                <a:gd name="T60" fmla="*/ 306 w 440"/>
                <a:gd name="T61" fmla="*/ 224 h 469"/>
                <a:gd name="T62" fmla="*/ 306 w 440"/>
                <a:gd name="T63" fmla="*/ 224 h 469"/>
                <a:gd name="T64" fmla="*/ 232 w 440"/>
                <a:gd name="T65" fmla="*/ 289 h 469"/>
                <a:gd name="T66" fmla="*/ 235 w 440"/>
                <a:gd name="T67" fmla="*/ 353 h 469"/>
                <a:gd name="T68" fmla="*/ 304 w 440"/>
                <a:gd name="T69" fmla="*/ 218 h 469"/>
                <a:gd name="T70" fmla="*/ 239 w 440"/>
                <a:gd name="T71" fmla="*/ 210 h 469"/>
                <a:gd name="T72" fmla="*/ 239 w 440"/>
                <a:gd name="T73" fmla="*/ 210 h 469"/>
                <a:gd name="T74" fmla="*/ 161 w 440"/>
                <a:gd name="T75" fmla="*/ 279 h 469"/>
                <a:gd name="T76" fmla="*/ 239 w 440"/>
                <a:gd name="T77" fmla="*/ 203 h 469"/>
                <a:gd name="T78" fmla="*/ 235 w 440"/>
                <a:gd name="T79" fmla="*/ 206 h 469"/>
                <a:gd name="T80" fmla="*/ 154 w 440"/>
                <a:gd name="T81" fmla="*/ 213 h 469"/>
                <a:gd name="T82" fmla="*/ 154 w 440"/>
                <a:gd name="T83" fmla="*/ 213 h 469"/>
                <a:gd name="T84" fmla="*/ 173 w 440"/>
                <a:gd name="T85" fmla="*/ 122 h 469"/>
                <a:gd name="T86" fmla="*/ 154 w 440"/>
                <a:gd name="T87" fmla="*/ 205 h 469"/>
                <a:gd name="T88" fmla="*/ 149 w 440"/>
                <a:gd name="T89" fmla="*/ 208 h 469"/>
                <a:gd name="T90" fmla="*/ 172 w 440"/>
                <a:gd name="T91" fmla="*/ 50 h 469"/>
                <a:gd name="T92" fmla="*/ 172 w 440"/>
                <a:gd name="T93" fmla="*/ 50 h 469"/>
                <a:gd name="T94" fmla="*/ 82 w 440"/>
                <a:gd name="T95" fmla="*/ 129 h 469"/>
                <a:gd name="T96" fmla="*/ 79 w 440"/>
                <a:gd name="T97" fmla="*/ 1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69">
                  <a:moveTo>
                    <a:pt x="3" y="122"/>
                  </a:moveTo>
                  <a:lnTo>
                    <a:pt x="0" y="125"/>
                  </a:lnTo>
                  <a:lnTo>
                    <a:pt x="37" y="163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41" y="167"/>
                  </a:lnTo>
                  <a:lnTo>
                    <a:pt x="75" y="201"/>
                  </a:lnTo>
                  <a:lnTo>
                    <a:pt x="50" y="225"/>
                  </a:lnTo>
                  <a:lnTo>
                    <a:pt x="53" y="229"/>
                  </a:lnTo>
                  <a:lnTo>
                    <a:pt x="79" y="205"/>
                  </a:lnTo>
                  <a:lnTo>
                    <a:pt x="115" y="241"/>
                  </a:lnTo>
                  <a:lnTo>
                    <a:pt x="87" y="265"/>
                  </a:lnTo>
                  <a:lnTo>
                    <a:pt x="91" y="268"/>
                  </a:lnTo>
                  <a:lnTo>
                    <a:pt x="118" y="244"/>
                  </a:lnTo>
                  <a:lnTo>
                    <a:pt x="153" y="279"/>
                  </a:lnTo>
                  <a:lnTo>
                    <a:pt x="125" y="304"/>
                  </a:lnTo>
                  <a:lnTo>
                    <a:pt x="129" y="308"/>
                  </a:lnTo>
                  <a:lnTo>
                    <a:pt x="158" y="282"/>
                  </a:lnTo>
                  <a:lnTo>
                    <a:pt x="192" y="318"/>
                  </a:lnTo>
                  <a:lnTo>
                    <a:pt x="161" y="344"/>
                  </a:lnTo>
                  <a:lnTo>
                    <a:pt x="166" y="347"/>
                  </a:lnTo>
                  <a:lnTo>
                    <a:pt x="196" y="322"/>
                  </a:lnTo>
                  <a:lnTo>
                    <a:pt x="230" y="356"/>
                  </a:lnTo>
                  <a:lnTo>
                    <a:pt x="199" y="383"/>
                  </a:lnTo>
                  <a:lnTo>
                    <a:pt x="202" y="387"/>
                  </a:lnTo>
                  <a:lnTo>
                    <a:pt x="235" y="359"/>
                  </a:lnTo>
                  <a:lnTo>
                    <a:pt x="269" y="396"/>
                  </a:lnTo>
                  <a:lnTo>
                    <a:pt x="237" y="423"/>
                  </a:lnTo>
                  <a:lnTo>
                    <a:pt x="240" y="428"/>
                  </a:lnTo>
                  <a:lnTo>
                    <a:pt x="273" y="399"/>
                  </a:lnTo>
                  <a:lnTo>
                    <a:pt x="309" y="433"/>
                  </a:lnTo>
                  <a:lnTo>
                    <a:pt x="275" y="464"/>
                  </a:lnTo>
                  <a:lnTo>
                    <a:pt x="278" y="468"/>
                  </a:lnTo>
                  <a:lnTo>
                    <a:pt x="312" y="437"/>
                  </a:lnTo>
                  <a:lnTo>
                    <a:pt x="345" y="469"/>
                  </a:lnTo>
                  <a:lnTo>
                    <a:pt x="349" y="466"/>
                  </a:lnTo>
                  <a:lnTo>
                    <a:pt x="316" y="433"/>
                  </a:lnTo>
                  <a:lnTo>
                    <a:pt x="340" y="413"/>
                  </a:lnTo>
                  <a:lnTo>
                    <a:pt x="371" y="445"/>
                  </a:lnTo>
                  <a:lnTo>
                    <a:pt x="374" y="442"/>
                  </a:lnTo>
                  <a:lnTo>
                    <a:pt x="345" y="409"/>
                  </a:lnTo>
                  <a:lnTo>
                    <a:pt x="379" y="378"/>
                  </a:lnTo>
                  <a:lnTo>
                    <a:pt x="409" y="413"/>
                  </a:lnTo>
                  <a:lnTo>
                    <a:pt x="412" y="409"/>
                  </a:lnTo>
                  <a:lnTo>
                    <a:pt x="383" y="375"/>
                  </a:lnTo>
                  <a:lnTo>
                    <a:pt x="407" y="353"/>
                  </a:lnTo>
                  <a:lnTo>
                    <a:pt x="434" y="389"/>
                  </a:lnTo>
                  <a:lnTo>
                    <a:pt x="440" y="385"/>
                  </a:lnTo>
                  <a:lnTo>
                    <a:pt x="412" y="349"/>
                  </a:lnTo>
                  <a:lnTo>
                    <a:pt x="434" y="328"/>
                  </a:lnTo>
                  <a:lnTo>
                    <a:pt x="431" y="325"/>
                  </a:lnTo>
                  <a:lnTo>
                    <a:pt x="409" y="346"/>
                  </a:lnTo>
                  <a:lnTo>
                    <a:pt x="378" y="306"/>
                  </a:lnTo>
                  <a:lnTo>
                    <a:pt x="402" y="284"/>
                  </a:lnTo>
                  <a:lnTo>
                    <a:pt x="398" y="280"/>
                  </a:lnTo>
                  <a:lnTo>
                    <a:pt x="374" y="303"/>
                  </a:lnTo>
                  <a:lnTo>
                    <a:pt x="343" y="263"/>
                  </a:lnTo>
                  <a:lnTo>
                    <a:pt x="371" y="239"/>
                  </a:lnTo>
                  <a:lnTo>
                    <a:pt x="367" y="236"/>
                  </a:lnTo>
                  <a:lnTo>
                    <a:pt x="340" y="258"/>
                  </a:lnTo>
                  <a:lnTo>
                    <a:pt x="311" y="220"/>
                  </a:lnTo>
                  <a:lnTo>
                    <a:pt x="338" y="194"/>
                  </a:lnTo>
                  <a:lnTo>
                    <a:pt x="335" y="191"/>
                  </a:lnTo>
                  <a:lnTo>
                    <a:pt x="307" y="215"/>
                  </a:lnTo>
                  <a:lnTo>
                    <a:pt x="276" y="177"/>
                  </a:lnTo>
                  <a:lnTo>
                    <a:pt x="306" y="150"/>
                  </a:lnTo>
                  <a:lnTo>
                    <a:pt x="304" y="146"/>
                  </a:lnTo>
                  <a:lnTo>
                    <a:pt x="273" y="172"/>
                  </a:lnTo>
                  <a:lnTo>
                    <a:pt x="244" y="132"/>
                  </a:lnTo>
                  <a:lnTo>
                    <a:pt x="275" y="105"/>
                  </a:lnTo>
                  <a:lnTo>
                    <a:pt x="271" y="101"/>
                  </a:lnTo>
                  <a:lnTo>
                    <a:pt x="240" y="129"/>
                  </a:lnTo>
                  <a:lnTo>
                    <a:pt x="209" y="89"/>
                  </a:lnTo>
                  <a:lnTo>
                    <a:pt x="242" y="60"/>
                  </a:lnTo>
                  <a:lnTo>
                    <a:pt x="239" y="57"/>
                  </a:lnTo>
                  <a:lnTo>
                    <a:pt x="206" y="86"/>
                  </a:lnTo>
                  <a:lnTo>
                    <a:pt x="175" y="46"/>
                  </a:lnTo>
                  <a:lnTo>
                    <a:pt x="211" y="15"/>
                  </a:lnTo>
                  <a:lnTo>
                    <a:pt x="208" y="12"/>
                  </a:lnTo>
                  <a:lnTo>
                    <a:pt x="173" y="43"/>
                  </a:lnTo>
                  <a:lnTo>
                    <a:pt x="139" y="0"/>
                  </a:lnTo>
                  <a:lnTo>
                    <a:pt x="135" y="3"/>
                  </a:lnTo>
                  <a:lnTo>
                    <a:pt x="168" y="46"/>
                  </a:lnTo>
                  <a:lnTo>
                    <a:pt x="134" y="77"/>
                  </a:lnTo>
                  <a:lnTo>
                    <a:pt x="99" y="36"/>
                  </a:lnTo>
                  <a:lnTo>
                    <a:pt x="96" y="39"/>
                  </a:lnTo>
                  <a:lnTo>
                    <a:pt x="130" y="81"/>
                  </a:lnTo>
                  <a:lnTo>
                    <a:pt x="79" y="125"/>
                  </a:lnTo>
                  <a:lnTo>
                    <a:pt x="43" y="86"/>
                  </a:lnTo>
                  <a:lnTo>
                    <a:pt x="39" y="89"/>
                  </a:lnTo>
                  <a:lnTo>
                    <a:pt x="75" y="129"/>
                  </a:lnTo>
                  <a:lnTo>
                    <a:pt x="41" y="160"/>
                  </a:lnTo>
                  <a:lnTo>
                    <a:pt x="3" y="122"/>
                  </a:lnTo>
                  <a:close/>
                  <a:moveTo>
                    <a:pt x="374" y="310"/>
                  </a:moveTo>
                  <a:lnTo>
                    <a:pt x="404" y="349"/>
                  </a:lnTo>
                  <a:lnTo>
                    <a:pt x="379" y="370"/>
                  </a:lnTo>
                  <a:lnTo>
                    <a:pt x="349" y="332"/>
                  </a:lnTo>
                  <a:lnTo>
                    <a:pt x="374" y="310"/>
                  </a:lnTo>
                  <a:close/>
                  <a:moveTo>
                    <a:pt x="343" y="335"/>
                  </a:moveTo>
                  <a:lnTo>
                    <a:pt x="376" y="373"/>
                  </a:lnTo>
                  <a:lnTo>
                    <a:pt x="340" y="404"/>
                  </a:lnTo>
                  <a:lnTo>
                    <a:pt x="307" y="368"/>
                  </a:lnTo>
                  <a:lnTo>
                    <a:pt x="343" y="335"/>
                  </a:lnTo>
                  <a:close/>
                  <a:moveTo>
                    <a:pt x="304" y="373"/>
                  </a:moveTo>
                  <a:lnTo>
                    <a:pt x="337" y="408"/>
                  </a:lnTo>
                  <a:lnTo>
                    <a:pt x="312" y="430"/>
                  </a:lnTo>
                  <a:lnTo>
                    <a:pt x="278" y="396"/>
                  </a:lnTo>
                  <a:lnTo>
                    <a:pt x="304" y="373"/>
                  </a:lnTo>
                  <a:close/>
                  <a:moveTo>
                    <a:pt x="340" y="267"/>
                  </a:moveTo>
                  <a:lnTo>
                    <a:pt x="371" y="306"/>
                  </a:lnTo>
                  <a:lnTo>
                    <a:pt x="345" y="328"/>
                  </a:lnTo>
                  <a:lnTo>
                    <a:pt x="312" y="291"/>
                  </a:lnTo>
                  <a:lnTo>
                    <a:pt x="340" y="267"/>
                  </a:lnTo>
                  <a:close/>
                  <a:moveTo>
                    <a:pt x="309" y="294"/>
                  </a:moveTo>
                  <a:lnTo>
                    <a:pt x="340" y="332"/>
                  </a:lnTo>
                  <a:lnTo>
                    <a:pt x="304" y="365"/>
                  </a:lnTo>
                  <a:lnTo>
                    <a:pt x="269" y="328"/>
                  </a:lnTo>
                  <a:lnTo>
                    <a:pt x="309" y="294"/>
                  </a:lnTo>
                  <a:close/>
                  <a:moveTo>
                    <a:pt x="266" y="332"/>
                  </a:moveTo>
                  <a:lnTo>
                    <a:pt x="299" y="368"/>
                  </a:lnTo>
                  <a:lnTo>
                    <a:pt x="273" y="392"/>
                  </a:lnTo>
                  <a:lnTo>
                    <a:pt x="239" y="356"/>
                  </a:lnTo>
                  <a:lnTo>
                    <a:pt x="266" y="332"/>
                  </a:lnTo>
                  <a:close/>
                  <a:moveTo>
                    <a:pt x="306" y="224"/>
                  </a:moveTo>
                  <a:lnTo>
                    <a:pt x="337" y="263"/>
                  </a:lnTo>
                  <a:lnTo>
                    <a:pt x="309" y="287"/>
                  </a:lnTo>
                  <a:lnTo>
                    <a:pt x="278" y="249"/>
                  </a:lnTo>
                  <a:lnTo>
                    <a:pt x="306" y="224"/>
                  </a:lnTo>
                  <a:close/>
                  <a:moveTo>
                    <a:pt x="275" y="253"/>
                  </a:moveTo>
                  <a:lnTo>
                    <a:pt x="306" y="291"/>
                  </a:lnTo>
                  <a:lnTo>
                    <a:pt x="266" y="325"/>
                  </a:lnTo>
                  <a:lnTo>
                    <a:pt x="232" y="289"/>
                  </a:lnTo>
                  <a:lnTo>
                    <a:pt x="275" y="253"/>
                  </a:lnTo>
                  <a:close/>
                  <a:moveTo>
                    <a:pt x="228" y="292"/>
                  </a:moveTo>
                  <a:lnTo>
                    <a:pt x="263" y="328"/>
                  </a:lnTo>
                  <a:lnTo>
                    <a:pt x="235" y="353"/>
                  </a:lnTo>
                  <a:lnTo>
                    <a:pt x="199" y="318"/>
                  </a:lnTo>
                  <a:lnTo>
                    <a:pt x="228" y="292"/>
                  </a:lnTo>
                  <a:close/>
                  <a:moveTo>
                    <a:pt x="273" y="181"/>
                  </a:moveTo>
                  <a:lnTo>
                    <a:pt x="304" y="218"/>
                  </a:lnTo>
                  <a:lnTo>
                    <a:pt x="275" y="244"/>
                  </a:lnTo>
                  <a:lnTo>
                    <a:pt x="242" y="206"/>
                  </a:lnTo>
                  <a:lnTo>
                    <a:pt x="273" y="181"/>
                  </a:lnTo>
                  <a:close/>
                  <a:moveTo>
                    <a:pt x="239" y="210"/>
                  </a:moveTo>
                  <a:lnTo>
                    <a:pt x="271" y="248"/>
                  </a:lnTo>
                  <a:lnTo>
                    <a:pt x="228" y="285"/>
                  </a:lnTo>
                  <a:lnTo>
                    <a:pt x="196" y="249"/>
                  </a:lnTo>
                  <a:lnTo>
                    <a:pt x="239" y="210"/>
                  </a:lnTo>
                  <a:close/>
                  <a:moveTo>
                    <a:pt x="190" y="253"/>
                  </a:moveTo>
                  <a:lnTo>
                    <a:pt x="225" y="289"/>
                  </a:lnTo>
                  <a:lnTo>
                    <a:pt x="196" y="315"/>
                  </a:lnTo>
                  <a:lnTo>
                    <a:pt x="161" y="279"/>
                  </a:lnTo>
                  <a:lnTo>
                    <a:pt x="190" y="253"/>
                  </a:lnTo>
                  <a:close/>
                  <a:moveTo>
                    <a:pt x="239" y="138"/>
                  </a:moveTo>
                  <a:lnTo>
                    <a:pt x="269" y="175"/>
                  </a:lnTo>
                  <a:lnTo>
                    <a:pt x="239" y="203"/>
                  </a:lnTo>
                  <a:lnTo>
                    <a:pt x="208" y="165"/>
                  </a:lnTo>
                  <a:lnTo>
                    <a:pt x="239" y="138"/>
                  </a:lnTo>
                  <a:close/>
                  <a:moveTo>
                    <a:pt x="204" y="168"/>
                  </a:moveTo>
                  <a:lnTo>
                    <a:pt x="235" y="206"/>
                  </a:lnTo>
                  <a:lnTo>
                    <a:pt x="190" y="244"/>
                  </a:lnTo>
                  <a:lnTo>
                    <a:pt x="158" y="210"/>
                  </a:lnTo>
                  <a:lnTo>
                    <a:pt x="204" y="168"/>
                  </a:lnTo>
                  <a:close/>
                  <a:moveTo>
                    <a:pt x="154" y="213"/>
                  </a:moveTo>
                  <a:lnTo>
                    <a:pt x="187" y="249"/>
                  </a:lnTo>
                  <a:lnTo>
                    <a:pt x="158" y="275"/>
                  </a:lnTo>
                  <a:lnTo>
                    <a:pt x="122" y="241"/>
                  </a:lnTo>
                  <a:lnTo>
                    <a:pt x="154" y="213"/>
                  </a:lnTo>
                  <a:close/>
                  <a:moveTo>
                    <a:pt x="206" y="93"/>
                  </a:moveTo>
                  <a:lnTo>
                    <a:pt x="235" y="132"/>
                  </a:lnTo>
                  <a:lnTo>
                    <a:pt x="204" y="160"/>
                  </a:lnTo>
                  <a:lnTo>
                    <a:pt x="173" y="122"/>
                  </a:lnTo>
                  <a:lnTo>
                    <a:pt x="206" y="93"/>
                  </a:lnTo>
                  <a:close/>
                  <a:moveTo>
                    <a:pt x="168" y="125"/>
                  </a:moveTo>
                  <a:lnTo>
                    <a:pt x="201" y="163"/>
                  </a:lnTo>
                  <a:lnTo>
                    <a:pt x="154" y="205"/>
                  </a:lnTo>
                  <a:lnTo>
                    <a:pt x="120" y="168"/>
                  </a:lnTo>
                  <a:lnTo>
                    <a:pt x="168" y="125"/>
                  </a:lnTo>
                  <a:close/>
                  <a:moveTo>
                    <a:pt x="117" y="172"/>
                  </a:moveTo>
                  <a:lnTo>
                    <a:pt x="149" y="208"/>
                  </a:lnTo>
                  <a:lnTo>
                    <a:pt x="118" y="237"/>
                  </a:lnTo>
                  <a:lnTo>
                    <a:pt x="84" y="201"/>
                  </a:lnTo>
                  <a:lnTo>
                    <a:pt x="117" y="172"/>
                  </a:lnTo>
                  <a:close/>
                  <a:moveTo>
                    <a:pt x="172" y="50"/>
                  </a:moveTo>
                  <a:lnTo>
                    <a:pt x="202" y="89"/>
                  </a:lnTo>
                  <a:lnTo>
                    <a:pt x="170" y="119"/>
                  </a:lnTo>
                  <a:lnTo>
                    <a:pt x="137" y="81"/>
                  </a:lnTo>
                  <a:lnTo>
                    <a:pt x="172" y="50"/>
                  </a:lnTo>
                  <a:close/>
                  <a:moveTo>
                    <a:pt x="134" y="84"/>
                  </a:moveTo>
                  <a:lnTo>
                    <a:pt x="165" y="122"/>
                  </a:lnTo>
                  <a:lnTo>
                    <a:pt x="117" y="165"/>
                  </a:lnTo>
                  <a:lnTo>
                    <a:pt x="82" y="129"/>
                  </a:lnTo>
                  <a:lnTo>
                    <a:pt x="134" y="84"/>
                  </a:lnTo>
                  <a:close/>
                  <a:moveTo>
                    <a:pt x="79" y="132"/>
                  </a:moveTo>
                  <a:lnTo>
                    <a:pt x="113" y="168"/>
                  </a:lnTo>
                  <a:lnTo>
                    <a:pt x="79" y="198"/>
                  </a:lnTo>
                  <a:lnTo>
                    <a:pt x="44" y="163"/>
                  </a:lnTo>
                  <a:lnTo>
                    <a:pt x="79" y="132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57"/>
            <p:cNvSpPr>
              <a:spLocks/>
            </p:cNvSpPr>
            <p:nvPr/>
          </p:nvSpPr>
          <p:spPr bwMode="auto">
            <a:xfrm>
              <a:off x="3379" y="1634"/>
              <a:ext cx="366" cy="411"/>
            </a:xfrm>
            <a:custGeom>
              <a:avLst/>
              <a:gdLst>
                <a:gd name="T0" fmla="*/ 350 w 366"/>
                <a:gd name="T1" fmla="*/ 411 h 411"/>
                <a:gd name="T2" fmla="*/ 0 w 366"/>
                <a:gd name="T3" fmla="*/ 13 h 411"/>
                <a:gd name="T4" fmla="*/ 13 w 366"/>
                <a:gd name="T5" fmla="*/ 0 h 411"/>
                <a:gd name="T6" fmla="*/ 366 w 366"/>
                <a:gd name="T7" fmla="*/ 397 h 411"/>
                <a:gd name="T8" fmla="*/ 350 w 366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1">
                  <a:moveTo>
                    <a:pt x="350" y="411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366" y="397"/>
                  </a:lnTo>
                  <a:lnTo>
                    <a:pt x="350" y="411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58"/>
            <p:cNvSpPr>
              <a:spLocks/>
            </p:cNvSpPr>
            <p:nvPr/>
          </p:nvSpPr>
          <p:spPr bwMode="auto">
            <a:xfrm>
              <a:off x="3385" y="1634"/>
              <a:ext cx="360" cy="404"/>
            </a:xfrm>
            <a:custGeom>
              <a:avLst/>
              <a:gdLst>
                <a:gd name="T0" fmla="*/ 353 w 360"/>
                <a:gd name="T1" fmla="*/ 404 h 404"/>
                <a:gd name="T2" fmla="*/ 0 w 360"/>
                <a:gd name="T3" fmla="*/ 7 h 404"/>
                <a:gd name="T4" fmla="*/ 7 w 360"/>
                <a:gd name="T5" fmla="*/ 0 h 404"/>
                <a:gd name="T6" fmla="*/ 360 w 360"/>
                <a:gd name="T7" fmla="*/ 397 h 404"/>
                <a:gd name="T8" fmla="*/ 353 w 360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04">
                  <a:moveTo>
                    <a:pt x="353" y="40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360" y="397"/>
                  </a:lnTo>
                  <a:lnTo>
                    <a:pt x="353" y="40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59"/>
            <p:cNvSpPr>
              <a:spLocks/>
            </p:cNvSpPr>
            <p:nvPr/>
          </p:nvSpPr>
          <p:spPr bwMode="auto">
            <a:xfrm>
              <a:off x="3910" y="2265"/>
              <a:ext cx="512" cy="509"/>
            </a:xfrm>
            <a:custGeom>
              <a:avLst/>
              <a:gdLst>
                <a:gd name="T0" fmla="*/ 312 w 512"/>
                <a:gd name="T1" fmla="*/ 509 h 509"/>
                <a:gd name="T2" fmla="*/ 512 w 512"/>
                <a:gd name="T3" fmla="*/ 330 h 509"/>
                <a:gd name="T4" fmla="*/ 153 w 512"/>
                <a:gd name="T5" fmla="*/ 0 h 509"/>
                <a:gd name="T6" fmla="*/ 0 w 512"/>
                <a:gd name="T7" fmla="*/ 134 h 509"/>
                <a:gd name="T8" fmla="*/ 312 w 512"/>
                <a:gd name="T9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509">
                  <a:moveTo>
                    <a:pt x="312" y="509"/>
                  </a:moveTo>
                  <a:lnTo>
                    <a:pt x="512" y="330"/>
                  </a:lnTo>
                  <a:lnTo>
                    <a:pt x="153" y="0"/>
                  </a:lnTo>
                  <a:lnTo>
                    <a:pt x="0" y="134"/>
                  </a:lnTo>
                  <a:lnTo>
                    <a:pt x="312" y="50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60"/>
            <p:cNvSpPr>
              <a:spLocks/>
            </p:cNvSpPr>
            <p:nvPr/>
          </p:nvSpPr>
          <p:spPr bwMode="auto">
            <a:xfrm>
              <a:off x="3910" y="2334"/>
              <a:ext cx="397" cy="440"/>
            </a:xfrm>
            <a:custGeom>
              <a:avLst/>
              <a:gdLst>
                <a:gd name="T0" fmla="*/ 312 w 397"/>
                <a:gd name="T1" fmla="*/ 440 h 440"/>
                <a:gd name="T2" fmla="*/ 397 w 397"/>
                <a:gd name="T3" fmla="*/ 363 h 440"/>
                <a:gd name="T4" fmla="*/ 75 w 397"/>
                <a:gd name="T5" fmla="*/ 0 h 440"/>
                <a:gd name="T6" fmla="*/ 0 w 397"/>
                <a:gd name="T7" fmla="*/ 65 h 440"/>
                <a:gd name="T8" fmla="*/ 312 w 397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440">
                  <a:moveTo>
                    <a:pt x="312" y="440"/>
                  </a:moveTo>
                  <a:lnTo>
                    <a:pt x="397" y="363"/>
                  </a:lnTo>
                  <a:lnTo>
                    <a:pt x="75" y="0"/>
                  </a:lnTo>
                  <a:lnTo>
                    <a:pt x="0" y="65"/>
                  </a:lnTo>
                  <a:lnTo>
                    <a:pt x="312" y="440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61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62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63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64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65"/>
            <p:cNvSpPr>
              <a:spLocks noEditPoints="1"/>
            </p:cNvSpPr>
            <p:nvPr/>
          </p:nvSpPr>
          <p:spPr bwMode="auto">
            <a:xfrm>
              <a:off x="3939" y="2284"/>
              <a:ext cx="447" cy="468"/>
            </a:xfrm>
            <a:custGeom>
              <a:avLst/>
              <a:gdLst>
                <a:gd name="T0" fmla="*/ 350 w 447"/>
                <a:gd name="T1" fmla="*/ 430 h 468"/>
                <a:gd name="T2" fmla="*/ 407 w 447"/>
                <a:gd name="T3" fmla="*/ 378 h 468"/>
                <a:gd name="T4" fmla="*/ 447 w 447"/>
                <a:gd name="T5" fmla="*/ 344 h 468"/>
                <a:gd name="T6" fmla="*/ 405 w 447"/>
                <a:gd name="T7" fmla="*/ 303 h 468"/>
                <a:gd name="T8" fmla="*/ 366 w 447"/>
                <a:gd name="T9" fmla="*/ 263 h 468"/>
                <a:gd name="T10" fmla="*/ 328 w 447"/>
                <a:gd name="T11" fmla="*/ 225 h 468"/>
                <a:gd name="T12" fmla="*/ 289 w 447"/>
                <a:gd name="T13" fmla="*/ 186 h 468"/>
                <a:gd name="T14" fmla="*/ 251 w 447"/>
                <a:gd name="T15" fmla="*/ 148 h 468"/>
                <a:gd name="T16" fmla="*/ 211 w 447"/>
                <a:gd name="T17" fmla="*/ 108 h 468"/>
                <a:gd name="T18" fmla="*/ 172 w 447"/>
                <a:gd name="T19" fmla="*/ 70 h 468"/>
                <a:gd name="T20" fmla="*/ 134 w 447"/>
                <a:gd name="T21" fmla="*/ 31 h 468"/>
                <a:gd name="T22" fmla="*/ 105 w 447"/>
                <a:gd name="T23" fmla="*/ 57 h 468"/>
                <a:gd name="T24" fmla="*/ 67 w 447"/>
                <a:gd name="T25" fmla="*/ 91 h 468"/>
                <a:gd name="T26" fmla="*/ 38 w 447"/>
                <a:gd name="T27" fmla="*/ 115 h 468"/>
                <a:gd name="T28" fmla="*/ 0 w 447"/>
                <a:gd name="T29" fmla="*/ 149 h 468"/>
                <a:gd name="T30" fmla="*/ 36 w 447"/>
                <a:gd name="T31" fmla="*/ 191 h 468"/>
                <a:gd name="T32" fmla="*/ 70 w 447"/>
                <a:gd name="T33" fmla="*/ 234 h 468"/>
                <a:gd name="T34" fmla="*/ 105 w 447"/>
                <a:gd name="T35" fmla="*/ 275 h 468"/>
                <a:gd name="T36" fmla="*/ 141 w 447"/>
                <a:gd name="T37" fmla="*/ 318 h 468"/>
                <a:gd name="T38" fmla="*/ 175 w 447"/>
                <a:gd name="T39" fmla="*/ 359 h 468"/>
                <a:gd name="T40" fmla="*/ 209 w 447"/>
                <a:gd name="T41" fmla="*/ 402 h 468"/>
                <a:gd name="T42" fmla="*/ 246 w 447"/>
                <a:gd name="T43" fmla="*/ 444 h 468"/>
                <a:gd name="T44" fmla="*/ 311 w 447"/>
                <a:gd name="T45" fmla="*/ 464 h 468"/>
                <a:gd name="T46" fmla="*/ 134 w 447"/>
                <a:gd name="T47" fmla="*/ 39 h 468"/>
                <a:gd name="T48" fmla="*/ 70 w 447"/>
                <a:gd name="T49" fmla="*/ 94 h 468"/>
                <a:gd name="T50" fmla="*/ 72 w 447"/>
                <a:gd name="T51" fmla="*/ 158 h 468"/>
                <a:gd name="T52" fmla="*/ 72 w 447"/>
                <a:gd name="T53" fmla="*/ 158 h 468"/>
                <a:gd name="T54" fmla="*/ 208 w 447"/>
                <a:gd name="T55" fmla="*/ 112 h 468"/>
                <a:gd name="T56" fmla="*/ 142 w 447"/>
                <a:gd name="T57" fmla="*/ 103 h 468"/>
                <a:gd name="T58" fmla="*/ 75 w 447"/>
                <a:gd name="T59" fmla="*/ 163 h 468"/>
                <a:gd name="T60" fmla="*/ 218 w 447"/>
                <a:gd name="T61" fmla="*/ 177 h 468"/>
                <a:gd name="T62" fmla="*/ 218 w 447"/>
                <a:gd name="T63" fmla="*/ 177 h 468"/>
                <a:gd name="T64" fmla="*/ 213 w 447"/>
                <a:gd name="T65" fmla="*/ 180 h 468"/>
                <a:gd name="T66" fmla="*/ 136 w 447"/>
                <a:gd name="T67" fmla="*/ 182 h 468"/>
                <a:gd name="T68" fmla="*/ 221 w 447"/>
                <a:gd name="T69" fmla="*/ 180 h 468"/>
                <a:gd name="T70" fmla="*/ 208 w 447"/>
                <a:gd name="T71" fmla="*/ 258 h 468"/>
                <a:gd name="T72" fmla="*/ 208 w 447"/>
                <a:gd name="T73" fmla="*/ 258 h 468"/>
                <a:gd name="T74" fmla="*/ 203 w 447"/>
                <a:gd name="T75" fmla="*/ 261 h 468"/>
                <a:gd name="T76" fmla="*/ 289 w 447"/>
                <a:gd name="T77" fmla="*/ 194 h 468"/>
                <a:gd name="T78" fmla="*/ 211 w 447"/>
                <a:gd name="T79" fmla="*/ 263 h 468"/>
                <a:gd name="T80" fmla="*/ 206 w 447"/>
                <a:gd name="T81" fmla="*/ 332 h 468"/>
                <a:gd name="T82" fmla="*/ 206 w 447"/>
                <a:gd name="T83" fmla="*/ 332 h 468"/>
                <a:gd name="T84" fmla="*/ 362 w 447"/>
                <a:gd name="T85" fmla="*/ 266 h 468"/>
                <a:gd name="T86" fmla="*/ 292 w 447"/>
                <a:gd name="T87" fmla="*/ 263 h 468"/>
                <a:gd name="T88" fmla="*/ 209 w 447"/>
                <a:gd name="T89" fmla="*/ 337 h 468"/>
                <a:gd name="T90" fmla="*/ 368 w 447"/>
                <a:gd name="T91" fmla="*/ 337 h 468"/>
                <a:gd name="T92" fmla="*/ 368 w 447"/>
                <a:gd name="T93" fmla="*/ 337 h 468"/>
                <a:gd name="T94" fmla="*/ 362 w 447"/>
                <a:gd name="T95" fmla="*/ 340 h 468"/>
                <a:gd name="T96" fmla="*/ 276 w 447"/>
                <a:gd name="T97" fmla="*/ 35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468">
                  <a:moveTo>
                    <a:pt x="276" y="423"/>
                  </a:moveTo>
                  <a:lnTo>
                    <a:pt x="313" y="392"/>
                  </a:lnTo>
                  <a:lnTo>
                    <a:pt x="345" y="433"/>
                  </a:lnTo>
                  <a:lnTo>
                    <a:pt x="350" y="430"/>
                  </a:lnTo>
                  <a:lnTo>
                    <a:pt x="316" y="389"/>
                  </a:lnTo>
                  <a:lnTo>
                    <a:pt x="366" y="344"/>
                  </a:lnTo>
                  <a:lnTo>
                    <a:pt x="404" y="383"/>
                  </a:lnTo>
                  <a:lnTo>
                    <a:pt x="407" y="378"/>
                  </a:lnTo>
                  <a:lnTo>
                    <a:pt x="371" y="340"/>
                  </a:lnTo>
                  <a:lnTo>
                    <a:pt x="405" y="309"/>
                  </a:lnTo>
                  <a:lnTo>
                    <a:pt x="443" y="347"/>
                  </a:lnTo>
                  <a:lnTo>
                    <a:pt x="447" y="344"/>
                  </a:lnTo>
                  <a:lnTo>
                    <a:pt x="409" y="306"/>
                  </a:lnTo>
                  <a:lnTo>
                    <a:pt x="443" y="275"/>
                  </a:lnTo>
                  <a:lnTo>
                    <a:pt x="440" y="272"/>
                  </a:lnTo>
                  <a:lnTo>
                    <a:pt x="405" y="303"/>
                  </a:lnTo>
                  <a:lnTo>
                    <a:pt x="369" y="266"/>
                  </a:lnTo>
                  <a:lnTo>
                    <a:pt x="404" y="237"/>
                  </a:lnTo>
                  <a:lnTo>
                    <a:pt x="399" y="234"/>
                  </a:lnTo>
                  <a:lnTo>
                    <a:pt x="366" y="263"/>
                  </a:lnTo>
                  <a:lnTo>
                    <a:pt x="331" y="229"/>
                  </a:lnTo>
                  <a:lnTo>
                    <a:pt x="362" y="201"/>
                  </a:lnTo>
                  <a:lnTo>
                    <a:pt x="359" y="198"/>
                  </a:lnTo>
                  <a:lnTo>
                    <a:pt x="328" y="225"/>
                  </a:lnTo>
                  <a:lnTo>
                    <a:pt x="292" y="189"/>
                  </a:lnTo>
                  <a:lnTo>
                    <a:pt x="323" y="163"/>
                  </a:lnTo>
                  <a:lnTo>
                    <a:pt x="318" y="160"/>
                  </a:lnTo>
                  <a:lnTo>
                    <a:pt x="289" y="186"/>
                  </a:lnTo>
                  <a:lnTo>
                    <a:pt x="254" y="151"/>
                  </a:lnTo>
                  <a:lnTo>
                    <a:pt x="282" y="127"/>
                  </a:lnTo>
                  <a:lnTo>
                    <a:pt x="278" y="122"/>
                  </a:lnTo>
                  <a:lnTo>
                    <a:pt x="251" y="148"/>
                  </a:lnTo>
                  <a:lnTo>
                    <a:pt x="215" y="113"/>
                  </a:lnTo>
                  <a:lnTo>
                    <a:pt x="242" y="89"/>
                  </a:lnTo>
                  <a:lnTo>
                    <a:pt x="237" y="86"/>
                  </a:lnTo>
                  <a:lnTo>
                    <a:pt x="211" y="108"/>
                  </a:lnTo>
                  <a:lnTo>
                    <a:pt x="177" y="74"/>
                  </a:lnTo>
                  <a:lnTo>
                    <a:pt x="201" y="51"/>
                  </a:lnTo>
                  <a:lnTo>
                    <a:pt x="197" y="48"/>
                  </a:lnTo>
                  <a:lnTo>
                    <a:pt x="172" y="70"/>
                  </a:lnTo>
                  <a:lnTo>
                    <a:pt x="137" y="36"/>
                  </a:lnTo>
                  <a:lnTo>
                    <a:pt x="160" y="15"/>
                  </a:lnTo>
                  <a:lnTo>
                    <a:pt x="156" y="12"/>
                  </a:lnTo>
                  <a:lnTo>
                    <a:pt x="134" y="31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129" y="34"/>
                  </a:lnTo>
                  <a:lnTo>
                    <a:pt x="105" y="57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101" y="60"/>
                  </a:lnTo>
                  <a:lnTo>
                    <a:pt x="67" y="91"/>
                  </a:lnTo>
                  <a:lnTo>
                    <a:pt x="38" y="57"/>
                  </a:lnTo>
                  <a:lnTo>
                    <a:pt x="34" y="60"/>
                  </a:lnTo>
                  <a:lnTo>
                    <a:pt x="63" y="94"/>
                  </a:lnTo>
                  <a:lnTo>
                    <a:pt x="38" y="115"/>
                  </a:lnTo>
                  <a:lnTo>
                    <a:pt x="10" y="81"/>
                  </a:lnTo>
                  <a:lnTo>
                    <a:pt x="7" y="84"/>
                  </a:lnTo>
                  <a:lnTo>
                    <a:pt x="34" y="119"/>
                  </a:lnTo>
                  <a:lnTo>
                    <a:pt x="0" y="149"/>
                  </a:lnTo>
                  <a:lnTo>
                    <a:pt x="3" y="153"/>
                  </a:lnTo>
                  <a:lnTo>
                    <a:pt x="38" y="124"/>
                  </a:lnTo>
                  <a:lnTo>
                    <a:pt x="69" y="163"/>
                  </a:lnTo>
                  <a:lnTo>
                    <a:pt x="36" y="191"/>
                  </a:lnTo>
                  <a:lnTo>
                    <a:pt x="39" y="196"/>
                  </a:lnTo>
                  <a:lnTo>
                    <a:pt x="72" y="167"/>
                  </a:lnTo>
                  <a:lnTo>
                    <a:pt x="101" y="206"/>
                  </a:lnTo>
                  <a:lnTo>
                    <a:pt x="70" y="234"/>
                  </a:lnTo>
                  <a:lnTo>
                    <a:pt x="74" y="237"/>
                  </a:lnTo>
                  <a:lnTo>
                    <a:pt x="105" y="210"/>
                  </a:lnTo>
                  <a:lnTo>
                    <a:pt x="136" y="249"/>
                  </a:lnTo>
                  <a:lnTo>
                    <a:pt x="105" y="275"/>
                  </a:lnTo>
                  <a:lnTo>
                    <a:pt x="108" y="280"/>
                  </a:lnTo>
                  <a:lnTo>
                    <a:pt x="139" y="253"/>
                  </a:lnTo>
                  <a:lnTo>
                    <a:pt x="168" y="292"/>
                  </a:lnTo>
                  <a:lnTo>
                    <a:pt x="141" y="318"/>
                  </a:lnTo>
                  <a:lnTo>
                    <a:pt x="144" y="321"/>
                  </a:lnTo>
                  <a:lnTo>
                    <a:pt x="172" y="296"/>
                  </a:lnTo>
                  <a:lnTo>
                    <a:pt x="203" y="335"/>
                  </a:lnTo>
                  <a:lnTo>
                    <a:pt x="175" y="359"/>
                  </a:lnTo>
                  <a:lnTo>
                    <a:pt x="179" y="364"/>
                  </a:lnTo>
                  <a:lnTo>
                    <a:pt x="206" y="340"/>
                  </a:lnTo>
                  <a:lnTo>
                    <a:pt x="237" y="378"/>
                  </a:lnTo>
                  <a:lnTo>
                    <a:pt x="209" y="402"/>
                  </a:lnTo>
                  <a:lnTo>
                    <a:pt x="213" y="406"/>
                  </a:lnTo>
                  <a:lnTo>
                    <a:pt x="240" y="383"/>
                  </a:lnTo>
                  <a:lnTo>
                    <a:pt x="270" y="421"/>
                  </a:lnTo>
                  <a:lnTo>
                    <a:pt x="246" y="444"/>
                  </a:lnTo>
                  <a:lnTo>
                    <a:pt x="249" y="449"/>
                  </a:lnTo>
                  <a:lnTo>
                    <a:pt x="273" y="426"/>
                  </a:lnTo>
                  <a:lnTo>
                    <a:pt x="306" y="468"/>
                  </a:lnTo>
                  <a:lnTo>
                    <a:pt x="311" y="464"/>
                  </a:lnTo>
                  <a:lnTo>
                    <a:pt x="276" y="423"/>
                  </a:lnTo>
                  <a:close/>
                  <a:moveTo>
                    <a:pt x="142" y="96"/>
                  </a:moveTo>
                  <a:lnTo>
                    <a:pt x="110" y="60"/>
                  </a:lnTo>
                  <a:lnTo>
                    <a:pt x="134" y="39"/>
                  </a:lnTo>
                  <a:lnTo>
                    <a:pt x="168" y="74"/>
                  </a:lnTo>
                  <a:lnTo>
                    <a:pt x="142" y="96"/>
                  </a:lnTo>
                  <a:close/>
                  <a:moveTo>
                    <a:pt x="101" y="132"/>
                  </a:moveTo>
                  <a:lnTo>
                    <a:pt x="70" y="94"/>
                  </a:lnTo>
                  <a:lnTo>
                    <a:pt x="105" y="63"/>
                  </a:lnTo>
                  <a:lnTo>
                    <a:pt x="139" y="100"/>
                  </a:lnTo>
                  <a:lnTo>
                    <a:pt x="101" y="132"/>
                  </a:lnTo>
                  <a:close/>
                  <a:moveTo>
                    <a:pt x="72" y="158"/>
                  </a:moveTo>
                  <a:lnTo>
                    <a:pt x="41" y="120"/>
                  </a:lnTo>
                  <a:lnTo>
                    <a:pt x="67" y="98"/>
                  </a:lnTo>
                  <a:lnTo>
                    <a:pt x="98" y="136"/>
                  </a:lnTo>
                  <a:lnTo>
                    <a:pt x="72" y="158"/>
                  </a:lnTo>
                  <a:close/>
                  <a:moveTo>
                    <a:pt x="180" y="136"/>
                  </a:moveTo>
                  <a:lnTo>
                    <a:pt x="146" y="100"/>
                  </a:lnTo>
                  <a:lnTo>
                    <a:pt x="172" y="77"/>
                  </a:lnTo>
                  <a:lnTo>
                    <a:pt x="208" y="112"/>
                  </a:lnTo>
                  <a:lnTo>
                    <a:pt x="180" y="136"/>
                  </a:lnTo>
                  <a:close/>
                  <a:moveTo>
                    <a:pt x="137" y="175"/>
                  </a:moveTo>
                  <a:lnTo>
                    <a:pt x="105" y="137"/>
                  </a:lnTo>
                  <a:lnTo>
                    <a:pt x="142" y="103"/>
                  </a:lnTo>
                  <a:lnTo>
                    <a:pt x="177" y="139"/>
                  </a:lnTo>
                  <a:lnTo>
                    <a:pt x="137" y="175"/>
                  </a:lnTo>
                  <a:close/>
                  <a:moveTo>
                    <a:pt x="106" y="203"/>
                  </a:moveTo>
                  <a:lnTo>
                    <a:pt x="75" y="163"/>
                  </a:lnTo>
                  <a:lnTo>
                    <a:pt x="101" y="141"/>
                  </a:lnTo>
                  <a:lnTo>
                    <a:pt x="132" y="179"/>
                  </a:lnTo>
                  <a:lnTo>
                    <a:pt x="106" y="203"/>
                  </a:lnTo>
                  <a:close/>
                  <a:moveTo>
                    <a:pt x="218" y="177"/>
                  </a:moveTo>
                  <a:lnTo>
                    <a:pt x="184" y="141"/>
                  </a:lnTo>
                  <a:lnTo>
                    <a:pt x="211" y="117"/>
                  </a:lnTo>
                  <a:lnTo>
                    <a:pt x="246" y="151"/>
                  </a:lnTo>
                  <a:lnTo>
                    <a:pt x="218" y="177"/>
                  </a:lnTo>
                  <a:close/>
                  <a:moveTo>
                    <a:pt x="172" y="217"/>
                  </a:moveTo>
                  <a:lnTo>
                    <a:pt x="141" y="179"/>
                  </a:lnTo>
                  <a:lnTo>
                    <a:pt x="180" y="144"/>
                  </a:lnTo>
                  <a:lnTo>
                    <a:pt x="213" y="180"/>
                  </a:lnTo>
                  <a:lnTo>
                    <a:pt x="172" y="217"/>
                  </a:lnTo>
                  <a:close/>
                  <a:moveTo>
                    <a:pt x="139" y="246"/>
                  </a:moveTo>
                  <a:lnTo>
                    <a:pt x="110" y="206"/>
                  </a:lnTo>
                  <a:lnTo>
                    <a:pt x="136" y="182"/>
                  </a:lnTo>
                  <a:lnTo>
                    <a:pt x="168" y="220"/>
                  </a:lnTo>
                  <a:lnTo>
                    <a:pt x="139" y="246"/>
                  </a:lnTo>
                  <a:close/>
                  <a:moveTo>
                    <a:pt x="254" y="217"/>
                  </a:moveTo>
                  <a:lnTo>
                    <a:pt x="221" y="180"/>
                  </a:lnTo>
                  <a:lnTo>
                    <a:pt x="249" y="155"/>
                  </a:lnTo>
                  <a:lnTo>
                    <a:pt x="285" y="189"/>
                  </a:lnTo>
                  <a:lnTo>
                    <a:pt x="254" y="217"/>
                  </a:lnTo>
                  <a:close/>
                  <a:moveTo>
                    <a:pt x="208" y="258"/>
                  </a:moveTo>
                  <a:lnTo>
                    <a:pt x="175" y="220"/>
                  </a:lnTo>
                  <a:lnTo>
                    <a:pt x="216" y="184"/>
                  </a:lnTo>
                  <a:lnTo>
                    <a:pt x="251" y="220"/>
                  </a:lnTo>
                  <a:lnTo>
                    <a:pt x="208" y="258"/>
                  </a:lnTo>
                  <a:close/>
                  <a:moveTo>
                    <a:pt x="173" y="289"/>
                  </a:moveTo>
                  <a:lnTo>
                    <a:pt x="142" y="249"/>
                  </a:lnTo>
                  <a:lnTo>
                    <a:pt x="172" y="223"/>
                  </a:lnTo>
                  <a:lnTo>
                    <a:pt x="203" y="261"/>
                  </a:lnTo>
                  <a:lnTo>
                    <a:pt x="173" y="289"/>
                  </a:lnTo>
                  <a:close/>
                  <a:moveTo>
                    <a:pt x="292" y="256"/>
                  </a:moveTo>
                  <a:lnTo>
                    <a:pt x="258" y="220"/>
                  </a:lnTo>
                  <a:lnTo>
                    <a:pt x="289" y="194"/>
                  </a:lnTo>
                  <a:lnTo>
                    <a:pt x="323" y="229"/>
                  </a:lnTo>
                  <a:lnTo>
                    <a:pt x="292" y="256"/>
                  </a:lnTo>
                  <a:close/>
                  <a:moveTo>
                    <a:pt x="242" y="301"/>
                  </a:moveTo>
                  <a:lnTo>
                    <a:pt x="211" y="263"/>
                  </a:lnTo>
                  <a:lnTo>
                    <a:pt x="254" y="223"/>
                  </a:lnTo>
                  <a:lnTo>
                    <a:pt x="289" y="260"/>
                  </a:lnTo>
                  <a:lnTo>
                    <a:pt x="242" y="301"/>
                  </a:lnTo>
                  <a:close/>
                  <a:moveTo>
                    <a:pt x="206" y="332"/>
                  </a:moveTo>
                  <a:lnTo>
                    <a:pt x="177" y="292"/>
                  </a:lnTo>
                  <a:lnTo>
                    <a:pt x="206" y="266"/>
                  </a:lnTo>
                  <a:lnTo>
                    <a:pt x="239" y="304"/>
                  </a:lnTo>
                  <a:lnTo>
                    <a:pt x="206" y="332"/>
                  </a:lnTo>
                  <a:close/>
                  <a:moveTo>
                    <a:pt x="330" y="296"/>
                  </a:moveTo>
                  <a:lnTo>
                    <a:pt x="295" y="260"/>
                  </a:lnTo>
                  <a:lnTo>
                    <a:pt x="328" y="232"/>
                  </a:lnTo>
                  <a:lnTo>
                    <a:pt x="362" y="266"/>
                  </a:lnTo>
                  <a:lnTo>
                    <a:pt x="330" y="296"/>
                  </a:lnTo>
                  <a:close/>
                  <a:moveTo>
                    <a:pt x="276" y="342"/>
                  </a:moveTo>
                  <a:lnTo>
                    <a:pt x="246" y="304"/>
                  </a:lnTo>
                  <a:lnTo>
                    <a:pt x="292" y="263"/>
                  </a:lnTo>
                  <a:lnTo>
                    <a:pt x="325" y="299"/>
                  </a:lnTo>
                  <a:lnTo>
                    <a:pt x="276" y="342"/>
                  </a:lnTo>
                  <a:close/>
                  <a:moveTo>
                    <a:pt x="240" y="375"/>
                  </a:moveTo>
                  <a:lnTo>
                    <a:pt x="209" y="337"/>
                  </a:lnTo>
                  <a:lnTo>
                    <a:pt x="242" y="308"/>
                  </a:lnTo>
                  <a:lnTo>
                    <a:pt x="273" y="346"/>
                  </a:lnTo>
                  <a:lnTo>
                    <a:pt x="240" y="375"/>
                  </a:lnTo>
                  <a:close/>
                  <a:moveTo>
                    <a:pt x="368" y="337"/>
                  </a:moveTo>
                  <a:lnTo>
                    <a:pt x="333" y="301"/>
                  </a:lnTo>
                  <a:lnTo>
                    <a:pt x="366" y="272"/>
                  </a:lnTo>
                  <a:lnTo>
                    <a:pt x="402" y="306"/>
                  </a:lnTo>
                  <a:lnTo>
                    <a:pt x="368" y="337"/>
                  </a:lnTo>
                  <a:close/>
                  <a:moveTo>
                    <a:pt x="313" y="385"/>
                  </a:moveTo>
                  <a:lnTo>
                    <a:pt x="280" y="347"/>
                  </a:lnTo>
                  <a:lnTo>
                    <a:pt x="330" y="304"/>
                  </a:lnTo>
                  <a:lnTo>
                    <a:pt x="362" y="340"/>
                  </a:lnTo>
                  <a:lnTo>
                    <a:pt x="313" y="385"/>
                  </a:lnTo>
                  <a:close/>
                  <a:moveTo>
                    <a:pt x="275" y="418"/>
                  </a:moveTo>
                  <a:lnTo>
                    <a:pt x="244" y="380"/>
                  </a:lnTo>
                  <a:lnTo>
                    <a:pt x="276" y="351"/>
                  </a:lnTo>
                  <a:lnTo>
                    <a:pt x="309" y="389"/>
                  </a:lnTo>
                  <a:lnTo>
                    <a:pt x="275" y="418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66"/>
            <p:cNvSpPr>
              <a:spLocks/>
            </p:cNvSpPr>
            <p:nvPr/>
          </p:nvSpPr>
          <p:spPr bwMode="auto">
            <a:xfrm>
              <a:off x="3956" y="2287"/>
              <a:ext cx="366" cy="410"/>
            </a:xfrm>
            <a:custGeom>
              <a:avLst/>
              <a:gdLst>
                <a:gd name="T0" fmla="*/ 0 w 366"/>
                <a:gd name="T1" fmla="*/ 12 h 410"/>
                <a:gd name="T2" fmla="*/ 351 w 366"/>
                <a:gd name="T3" fmla="*/ 410 h 410"/>
                <a:gd name="T4" fmla="*/ 366 w 366"/>
                <a:gd name="T5" fmla="*/ 398 h 410"/>
                <a:gd name="T6" fmla="*/ 14 w 366"/>
                <a:gd name="T7" fmla="*/ 0 h 410"/>
                <a:gd name="T8" fmla="*/ 0 w 366"/>
                <a:gd name="T9" fmla="*/ 1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0">
                  <a:moveTo>
                    <a:pt x="0" y="12"/>
                  </a:moveTo>
                  <a:lnTo>
                    <a:pt x="351" y="410"/>
                  </a:lnTo>
                  <a:lnTo>
                    <a:pt x="366" y="398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67"/>
            <p:cNvSpPr>
              <a:spLocks/>
            </p:cNvSpPr>
            <p:nvPr/>
          </p:nvSpPr>
          <p:spPr bwMode="auto">
            <a:xfrm>
              <a:off x="3963" y="2287"/>
              <a:ext cx="359" cy="404"/>
            </a:xfrm>
            <a:custGeom>
              <a:avLst/>
              <a:gdLst>
                <a:gd name="T0" fmla="*/ 0 w 359"/>
                <a:gd name="T1" fmla="*/ 5 h 404"/>
                <a:gd name="T2" fmla="*/ 352 w 359"/>
                <a:gd name="T3" fmla="*/ 404 h 404"/>
                <a:gd name="T4" fmla="*/ 359 w 359"/>
                <a:gd name="T5" fmla="*/ 398 h 404"/>
                <a:gd name="T6" fmla="*/ 7 w 359"/>
                <a:gd name="T7" fmla="*/ 0 h 404"/>
                <a:gd name="T8" fmla="*/ 0 w 359"/>
                <a:gd name="T9" fmla="*/ 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04">
                  <a:moveTo>
                    <a:pt x="0" y="5"/>
                  </a:moveTo>
                  <a:lnTo>
                    <a:pt x="352" y="404"/>
                  </a:lnTo>
                  <a:lnTo>
                    <a:pt x="359" y="398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68"/>
            <p:cNvSpPr>
              <a:spLocks/>
            </p:cNvSpPr>
            <p:nvPr/>
          </p:nvSpPr>
          <p:spPr bwMode="auto">
            <a:xfrm>
              <a:off x="3392" y="2261"/>
              <a:ext cx="304" cy="329"/>
            </a:xfrm>
            <a:custGeom>
              <a:avLst/>
              <a:gdLst>
                <a:gd name="T0" fmla="*/ 143 w 177"/>
                <a:gd name="T1" fmla="*/ 191 h 191"/>
                <a:gd name="T2" fmla="*/ 139 w 177"/>
                <a:gd name="T3" fmla="*/ 51 h 191"/>
                <a:gd name="T4" fmla="*/ 0 w 177"/>
                <a:gd name="T5" fmla="*/ 29 h 191"/>
                <a:gd name="T6" fmla="*/ 143 w 177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91">
                  <a:moveTo>
                    <a:pt x="143" y="191"/>
                  </a:moveTo>
                  <a:cubicBezTo>
                    <a:pt x="177" y="154"/>
                    <a:pt x="176" y="93"/>
                    <a:pt x="139" y="51"/>
                  </a:cubicBezTo>
                  <a:cubicBezTo>
                    <a:pt x="101" y="8"/>
                    <a:pt x="41" y="0"/>
                    <a:pt x="0" y="29"/>
                  </a:cubicBezTo>
                  <a:cubicBezTo>
                    <a:pt x="143" y="191"/>
                    <a:pt x="143" y="191"/>
                    <a:pt x="143" y="191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69"/>
            <p:cNvSpPr>
              <a:spLocks/>
            </p:cNvSpPr>
            <p:nvPr/>
          </p:nvSpPr>
          <p:spPr bwMode="auto">
            <a:xfrm>
              <a:off x="3377" y="2298"/>
              <a:ext cx="277" cy="306"/>
            </a:xfrm>
            <a:custGeom>
              <a:avLst/>
              <a:gdLst>
                <a:gd name="T0" fmla="*/ 152 w 161"/>
                <a:gd name="T1" fmla="*/ 170 h 178"/>
                <a:gd name="T2" fmla="*/ 64 w 161"/>
                <a:gd name="T3" fmla="*/ 104 h 178"/>
                <a:gd name="T4" fmla="*/ 9 w 161"/>
                <a:gd name="T5" fmla="*/ 8 h 178"/>
                <a:gd name="T6" fmla="*/ 97 w 161"/>
                <a:gd name="T7" fmla="*/ 74 h 178"/>
                <a:gd name="T8" fmla="*/ 152 w 161"/>
                <a:gd name="T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78">
                  <a:moveTo>
                    <a:pt x="152" y="170"/>
                  </a:moveTo>
                  <a:cubicBezTo>
                    <a:pt x="143" y="178"/>
                    <a:pt x="103" y="148"/>
                    <a:pt x="64" y="104"/>
                  </a:cubicBezTo>
                  <a:cubicBezTo>
                    <a:pt x="24" y="59"/>
                    <a:pt x="0" y="16"/>
                    <a:pt x="9" y="8"/>
                  </a:cubicBezTo>
                  <a:cubicBezTo>
                    <a:pt x="18" y="0"/>
                    <a:pt x="58" y="29"/>
                    <a:pt x="97" y="74"/>
                  </a:cubicBezTo>
                  <a:cubicBezTo>
                    <a:pt x="137" y="119"/>
                    <a:pt x="161" y="162"/>
                    <a:pt x="152" y="170"/>
                  </a:cubicBezTo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70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71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72"/>
            <p:cNvSpPr>
              <a:spLocks/>
            </p:cNvSpPr>
            <p:nvPr/>
          </p:nvSpPr>
          <p:spPr bwMode="auto">
            <a:xfrm>
              <a:off x="3461" y="2449"/>
              <a:ext cx="55" cy="58"/>
            </a:xfrm>
            <a:custGeom>
              <a:avLst/>
              <a:gdLst>
                <a:gd name="T0" fmla="*/ 5 w 32"/>
                <a:gd name="T1" fmla="*/ 4 h 34"/>
                <a:gd name="T2" fmla="*/ 6 w 32"/>
                <a:gd name="T3" fmla="*/ 25 h 34"/>
                <a:gd name="T4" fmla="*/ 27 w 32"/>
                <a:gd name="T5" fmla="*/ 29 h 34"/>
                <a:gd name="T6" fmla="*/ 25 w 32"/>
                <a:gd name="T7" fmla="*/ 8 h 34"/>
                <a:gd name="T8" fmla="*/ 5 w 32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5" y="4"/>
                  </a:moveTo>
                  <a:cubicBezTo>
                    <a:pt x="0" y="9"/>
                    <a:pt x="0" y="18"/>
                    <a:pt x="6" y="25"/>
                  </a:cubicBezTo>
                  <a:cubicBezTo>
                    <a:pt x="12" y="32"/>
                    <a:pt x="21" y="34"/>
                    <a:pt x="27" y="29"/>
                  </a:cubicBezTo>
                  <a:cubicBezTo>
                    <a:pt x="32" y="25"/>
                    <a:pt x="31" y="15"/>
                    <a:pt x="25" y="8"/>
                  </a:cubicBezTo>
                  <a:cubicBezTo>
                    <a:pt x="19" y="2"/>
                    <a:pt x="10" y="0"/>
                    <a:pt x="5" y="4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73"/>
            <p:cNvSpPr>
              <a:spLocks noEditPoints="1"/>
            </p:cNvSpPr>
            <p:nvPr/>
          </p:nvSpPr>
          <p:spPr bwMode="auto">
            <a:xfrm>
              <a:off x="3631" y="2349"/>
              <a:ext cx="7" cy="243"/>
            </a:xfrm>
            <a:custGeom>
              <a:avLst/>
              <a:gdLst>
                <a:gd name="T0" fmla="*/ 0 w 4"/>
                <a:gd name="T1" fmla="*/ 141 h 141"/>
                <a:gd name="T2" fmla="*/ 0 w 4"/>
                <a:gd name="T3" fmla="*/ 141 h 141"/>
                <a:gd name="T4" fmla="*/ 0 w 4"/>
                <a:gd name="T5" fmla="*/ 141 h 141"/>
                <a:gd name="T6" fmla="*/ 0 w 4"/>
                <a:gd name="T7" fmla="*/ 141 h 141"/>
                <a:gd name="T8" fmla="*/ 0 w 4"/>
                <a:gd name="T9" fmla="*/ 141 h 141"/>
                <a:gd name="T10" fmla="*/ 0 w 4"/>
                <a:gd name="T11" fmla="*/ 141 h 141"/>
                <a:gd name="T12" fmla="*/ 4 w 4"/>
                <a:gd name="T13" fmla="*/ 140 h 141"/>
                <a:gd name="T14" fmla="*/ 0 w 4"/>
                <a:gd name="T15" fmla="*/ 141 h 141"/>
                <a:gd name="T16" fmla="*/ 4 w 4"/>
                <a:gd name="T17" fmla="*/ 140 h 141"/>
                <a:gd name="T18" fmla="*/ 0 w 4"/>
                <a:gd name="T19" fmla="*/ 0 h 141"/>
                <a:gd name="T20" fmla="*/ 0 w 4"/>
                <a:gd name="T21" fmla="*/ 0 h 141"/>
                <a:gd name="T22" fmla="*/ 0 w 4"/>
                <a:gd name="T23" fmla="*/ 0 h 141"/>
                <a:gd name="T24" fmla="*/ 0 w 4"/>
                <a:gd name="T25" fmla="*/ 0 h 141"/>
                <a:gd name="T26" fmla="*/ 0 w 4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41"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4" y="140"/>
                  </a:moveTo>
                  <a:cubicBezTo>
                    <a:pt x="3" y="141"/>
                    <a:pt x="2" y="141"/>
                    <a:pt x="0" y="141"/>
                  </a:cubicBezTo>
                  <a:cubicBezTo>
                    <a:pt x="2" y="141"/>
                    <a:pt x="3" y="141"/>
                    <a:pt x="4" y="1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74"/>
            <p:cNvSpPr>
              <a:spLocks/>
            </p:cNvSpPr>
            <p:nvPr/>
          </p:nvSpPr>
          <p:spPr bwMode="auto">
            <a:xfrm>
              <a:off x="3544" y="2349"/>
              <a:ext cx="152" cy="239"/>
            </a:xfrm>
            <a:custGeom>
              <a:avLst/>
              <a:gdLst>
                <a:gd name="T0" fmla="*/ 50 w 89"/>
                <a:gd name="T1" fmla="*/ 0 h 139"/>
                <a:gd name="T2" fmla="*/ 0 w 89"/>
                <a:gd name="T3" fmla="*/ 44 h 139"/>
                <a:gd name="T4" fmla="*/ 0 w 89"/>
                <a:gd name="T5" fmla="*/ 44 h 139"/>
                <a:gd name="T6" fmla="*/ 56 w 89"/>
                <a:gd name="T7" fmla="*/ 139 h 139"/>
                <a:gd name="T8" fmla="*/ 51 w 89"/>
                <a:gd name="T9" fmla="*/ 0 h 139"/>
                <a:gd name="T10" fmla="*/ 51 w 89"/>
                <a:gd name="T11" fmla="*/ 0 h 139"/>
                <a:gd name="T12" fmla="*/ 51 w 89"/>
                <a:gd name="T13" fmla="*/ 0 h 139"/>
                <a:gd name="T14" fmla="*/ 50 w 89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39">
                  <a:moveTo>
                    <a:pt x="5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8" y="88"/>
                    <a:pt x="63" y="129"/>
                    <a:pt x="56" y="139"/>
                  </a:cubicBezTo>
                  <a:cubicBezTo>
                    <a:pt x="89" y="102"/>
                    <a:pt x="88" y="4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75"/>
            <p:cNvSpPr>
              <a:spLocks/>
            </p:cNvSpPr>
            <p:nvPr/>
          </p:nvSpPr>
          <p:spPr bwMode="auto">
            <a:xfrm>
              <a:off x="3507" y="2425"/>
              <a:ext cx="145" cy="167"/>
            </a:xfrm>
            <a:custGeom>
              <a:avLst/>
              <a:gdLst>
                <a:gd name="T0" fmla="*/ 21 w 84"/>
                <a:gd name="T1" fmla="*/ 0 h 97"/>
                <a:gd name="T2" fmla="*/ 21 w 84"/>
                <a:gd name="T3" fmla="*/ 0 h 97"/>
                <a:gd name="T4" fmla="*/ 26 w 84"/>
                <a:gd name="T5" fmla="*/ 5 h 97"/>
                <a:gd name="T6" fmla="*/ 1 w 84"/>
                <a:gd name="T7" fmla="*/ 27 h 97"/>
                <a:gd name="T8" fmla="*/ 0 w 84"/>
                <a:gd name="T9" fmla="*/ 43 h 97"/>
                <a:gd name="T10" fmla="*/ 72 w 84"/>
                <a:gd name="T11" fmla="*/ 97 h 97"/>
                <a:gd name="T12" fmla="*/ 72 w 84"/>
                <a:gd name="T13" fmla="*/ 97 h 97"/>
                <a:gd name="T14" fmla="*/ 72 w 84"/>
                <a:gd name="T15" fmla="*/ 97 h 97"/>
                <a:gd name="T16" fmla="*/ 72 w 84"/>
                <a:gd name="T17" fmla="*/ 97 h 97"/>
                <a:gd name="T18" fmla="*/ 72 w 84"/>
                <a:gd name="T19" fmla="*/ 97 h 97"/>
                <a:gd name="T20" fmla="*/ 72 w 84"/>
                <a:gd name="T21" fmla="*/ 97 h 97"/>
                <a:gd name="T22" fmla="*/ 76 w 84"/>
                <a:gd name="T23" fmla="*/ 96 h 97"/>
                <a:gd name="T24" fmla="*/ 76 w 84"/>
                <a:gd name="T25" fmla="*/ 96 h 97"/>
                <a:gd name="T26" fmla="*/ 77 w 84"/>
                <a:gd name="T27" fmla="*/ 95 h 97"/>
                <a:gd name="T28" fmla="*/ 77 w 84"/>
                <a:gd name="T29" fmla="*/ 95 h 97"/>
                <a:gd name="T30" fmla="*/ 21 w 84"/>
                <a:gd name="T31" fmla="*/ 0 h 97"/>
                <a:gd name="T32" fmla="*/ 21 w 84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9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4" y="33"/>
                    <a:pt x="4" y="39"/>
                    <a:pt x="0" y="43"/>
                  </a:cubicBezTo>
                  <a:cubicBezTo>
                    <a:pt x="30" y="75"/>
                    <a:pt x="59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4" y="97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4" y="85"/>
                    <a:pt x="59" y="4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09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76"/>
            <p:cNvSpPr>
              <a:spLocks/>
            </p:cNvSpPr>
            <p:nvPr/>
          </p:nvSpPr>
          <p:spPr bwMode="auto">
            <a:xfrm>
              <a:off x="3502" y="2425"/>
              <a:ext cx="50" cy="46"/>
            </a:xfrm>
            <a:custGeom>
              <a:avLst/>
              <a:gdLst>
                <a:gd name="T0" fmla="*/ 24 w 29"/>
                <a:gd name="T1" fmla="*/ 0 h 27"/>
                <a:gd name="T2" fmla="*/ 0 w 29"/>
                <a:gd name="T3" fmla="*/ 21 h 27"/>
                <a:gd name="T4" fmla="*/ 1 w 29"/>
                <a:gd name="T5" fmla="*/ 22 h 27"/>
                <a:gd name="T6" fmla="*/ 4 w 29"/>
                <a:gd name="T7" fmla="*/ 27 h 27"/>
                <a:gd name="T8" fmla="*/ 29 w 29"/>
                <a:gd name="T9" fmla="*/ 5 h 27"/>
                <a:gd name="T10" fmla="*/ 24 w 2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7">
                  <a:moveTo>
                    <a:pt x="2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3" y="25"/>
                    <a:pt x="4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77"/>
            <p:cNvSpPr>
              <a:spLocks/>
            </p:cNvSpPr>
            <p:nvPr/>
          </p:nvSpPr>
          <p:spPr bwMode="auto">
            <a:xfrm>
              <a:off x="3470" y="2461"/>
              <a:ext cx="44" cy="43"/>
            </a:xfrm>
            <a:custGeom>
              <a:avLst/>
              <a:gdLst>
                <a:gd name="T0" fmla="*/ 19 w 26"/>
                <a:gd name="T1" fmla="*/ 0 h 25"/>
                <a:gd name="T2" fmla="*/ 0 w 26"/>
                <a:gd name="T3" fmla="*/ 17 h 25"/>
                <a:gd name="T4" fmla="*/ 1 w 26"/>
                <a:gd name="T5" fmla="*/ 18 h 25"/>
                <a:gd name="T6" fmla="*/ 15 w 26"/>
                <a:gd name="T7" fmla="*/ 25 h 25"/>
                <a:gd name="T8" fmla="*/ 22 w 26"/>
                <a:gd name="T9" fmla="*/ 22 h 25"/>
                <a:gd name="T10" fmla="*/ 22 w 26"/>
                <a:gd name="T11" fmla="*/ 22 h 25"/>
                <a:gd name="T12" fmla="*/ 22 w 26"/>
                <a:gd name="T13" fmla="*/ 22 h 25"/>
                <a:gd name="T14" fmla="*/ 23 w 26"/>
                <a:gd name="T15" fmla="*/ 6 h 25"/>
                <a:gd name="T16" fmla="*/ 20 w 26"/>
                <a:gd name="T17" fmla="*/ 1 h 25"/>
                <a:gd name="T18" fmla="*/ 19 w 26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22"/>
                    <a:pt x="10" y="25"/>
                    <a:pt x="15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18"/>
                    <a:pt x="26" y="12"/>
                    <a:pt x="23" y="6"/>
                  </a:cubicBezTo>
                  <a:cubicBezTo>
                    <a:pt x="22" y="4"/>
                    <a:pt x="21" y="3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78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79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80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81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82"/>
            <p:cNvSpPr>
              <a:spLocks/>
            </p:cNvSpPr>
            <p:nvPr/>
          </p:nvSpPr>
          <p:spPr bwMode="auto">
            <a:xfrm>
              <a:off x="3898" y="1819"/>
              <a:ext cx="307" cy="313"/>
            </a:xfrm>
            <a:custGeom>
              <a:avLst/>
              <a:gdLst>
                <a:gd name="T0" fmla="*/ 116 w 179"/>
                <a:gd name="T1" fmla="*/ 171 h 182"/>
                <a:gd name="T2" fmla="*/ 73 w 179"/>
                <a:gd name="T3" fmla="*/ 168 h 182"/>
                <a:gd name="T4" fmla="*/ 11 w 179"/>
                <a:gd name="T5" fmla="*/ 98 h 182"/>
                <a:gd name="T6" fmla="*/ 14 w 179"/>
                <a:gd name="T7" fmla="*/ 54 h 182"/>
                <a:gd name="T8" fmla="*/ 62 w 179"/>
                <a:gd name="T9" fmla="*/ 11 h 182"/>
                <a:gd name="T10" fmla="*/ 106 w 179"/>
                <a:gd name="T11" fmla="*/ 14 h 182"/>
                <a:gd name="T12" fmla="*/ 168 w 179"/>
                <a:gd name="T13" fmla="*/ 84 h 182"/>
                <a:gd name="T14" fmla="*/ 165 w 179"/>
                <a:gd name="T15" fmla="*/ 127 h 182"/>
                <a:gd name="T16" fmla="*/ 116 w 179"/>
                <a:gd name="T17" fmla="*/ 1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2">
                  <a:moveTo>
                    <a:pt x="116" y="171"/>
                  </a:moveTo>
                  <a:cubicBezTo>
                    <a:pt x="104" y="182"/>
                    <a:pt x="84" y="181"/>
                    <a:pt x="73" y="16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0" y="85"/>
                    <a:pt x="1" y="66"/>
                    <a:pt x="14" y="5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75" y="0"/>
                    <a:pt x="95" y="1"/>
                    <a:pt x="106" y="1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9" y="96"/>
                    <a:pt x="178" y="116"/>
                    <a:pt x="165" y="127"/>
                  </a:cubicBezTo>
                  <a:cubicBezTo>
                    <a:pt x="116" y="171"/>
                    <a:pt x="116" y="171"/>
                    <a:pt x="116" y="171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83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84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85"/>
            <p:cNvSpPr>
              <a:spLocks/>
            </p:cNvSpPr>
            <p:nvPr/>
          </p:nvSpPr>
          <p:spPr bwMode="auto">
            <a:xfrm>
              <a:off x="3564" y="2225"/>
              <a:ext cx="186" cy="207"/>
            </a:xfrm>
            <a:custGeom>
              <a:avLst/>
              <a:gdLst>
                <a:gd name="T0" fmla="*/ 104 w 108"/>
                <a:gd name="T1" fmla="*/ 117 h 120"/>
                <a:gd name="T2" fmla="*/ 93 w 108"/>
                <a:gd name="T3" fmla="*/ 116 h 120"/>
                <a:gd name="T4" fmla="*/ 3 w 108"/>
                <a:gd name="T5" fmla="*/ 15 h 120"/>
                <a:gd name="T6" fmla="*/ 4 w 108"/>
                <a:gd name="T7" fmla="*/ 3 h 120"/>
                <a:gd name="T8" fmla="*/ 16 w 108"/>
                <a:gd name="T9" fmla="*/ 4 h 120"/>
                <a:gd name="T10" fmla="*/ 105 w 108"/>
                <a:gd name="T11" fmla="*/ 105 h 120"/>
                <a:gd name="T12" fmla="*/ 104 w 108"/>
                <a:gd name="T13" fmla="*/ 1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0">
                  <a:moveTo>
                    <a:pt x="104" y="117"/>
                  </a:moveTo>
                  <a:cubicBezTo>
                    <a:pt x="101" y="120"/>
                    <a:pt x="96" y="119"/>
                    <a:pt x="93" y="1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6"/>
                    <a:pt x="4" y="3"/>
                  </a:cubicBezTo>
                  <a:cubicBezTo>
                    <a:pt x="7" y="0"/>
                    <a:pt x="13" y="1"/>
                    <a:pt x="16" y="4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" y="109"/>
                    <a:pt x="108" y="114"/>
                    <a:pt x="104" y="117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86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close/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close/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87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88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89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90"/>
            <p:cNvSpPr>
              <a:spLocks/>
            </p:cNvSpPr>
            <p:nvPr/>
          </p:nvSpPr>
          <p:spPr bwMode="auto">
            <a:xfrm>
              <a:off x="3666" y="2102"/>
              <a:ext cx="331" cy="306"/>
            </a:xfrm>
            <a:custGeom>
              <a:avLst/>
              <a:gdLst>
                <a:gd name="T0" fmla="*/ 142 w 193"/>
                <a:gd name="T1" fmla="*/ 0 h 178"/>
                <a:gd name="T2" fmla="*/ 0 w 193"/>
                <a:gd name="T3" fmla="*/ 125 h 178"/>
                <a:gd name="T4" fmla="*/ 46 w 193"/>
                <a:gd name="T5" fmla="*/ 177 h 178"/>
                <a:gd name="T6" fmla="*/ 46 w 193"/>
                <a:gd name="T7" fmla="*/ 178 h 178"/>
                <a:gd name="T8" fmla="*/ 104 w 193"/>
                <a:gd name="T9" fmla="*/ 137 h 178"/>
                <a:gd name="T10" fmla="*/ 193 w 193"/>
                <a:gd name="T11" fmla="*/ 58 h 178"/>
                <a:gd name="T12" fmla="*/ 182 w 193"/>
                <a:gd name="T13" fmla="*/ 46 h 178"/>
                <a:gd name="T14" fmla="*/ 142 w 193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78">
                  <a:moveTo>
                    <a:pt x="14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7"/>
                    <a:pt x="46" y="177"/>
                    <a:pt x="46" y="17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91"/>
            <p:cNvSpPr>
              <a:spLocks/>
            </p:cNvSpPr>
            <p:nvPr/>
          </p:nvSpPr>
          <p:spPr bwMode="auto">
            <a:xfrm>
              <a:off x="4020" y="1904"/>
              <a:ext cx="180" cy="199"/>
            </a:xfrm>
            <a:custGeom>
              <a:avLst/>
              <a:gdLst>
                <a:gd name="T0" fmla="*/ 66 w 105"/>
                <a:gd name="T1" fmla="*/ 0 h 116"/>
                <a:gd name="T2" fmla="*/ 0 w 105"/>
                <a:gd name="T3" fmla="*/ 58 h 116"/>
                <a:gd name="T4" fmla="*/ 52 w 105"/>
                <a:gd name="T5" fmla="*/ 116 h 116"/>
                <a:gd name="T6" fmla="*/ 94 w 105"/>
                <a:gd name="T7" fmla="*/ 78 h 116"/>
                <a:gd name="T8" fmla="*/ 105 w 105"/>
                <a:gd name="T9" fmla="*/ 55 h 116"/>
                <a:gd name="T10" fmla="*/ 97 w 105"/>
                <a:gd name="T11" fmla="*/ 35 h 116"/>
                <a:gd name="T12" fmla="*/ 97 w 105"/>
                <a:gd name="T13" fmla="*/ 35 h 116"/>
                <a:gd name="T14" fmla="*/ 66 w 105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16">
                  <a:moveTo>
                    <a:pt x="6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01" y="72"/>
                    <a:pt x="105" y="64"/>
                    <a:pt x="105" y="55"/>
                  </a:cubicBezTo>
                  <a:cubicBezTo>
                    <a:pt x="105" y="48"/>
                    <a:pt x="102" y="40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92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93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94"/>
            <p:cNvSpPr>
              <a:spLocks noEditPoints="1"/>
            </p:cNvSpPr>
            <p:nvPr/>
          </p:nvSpPr>
          <p:spPr bwMode="auto">
            <a:xfrm>
              <a:off x="3724" y="2425"/>
              <a:ext cx="19" cy="5"/>
            </a:xfrm>
            <a:custGeom>
              <a:avLst/>
              <a:gdLst>
                <a:gd name="T0" fmla="*/ 6 w 11"/>
                <a:gd name="T1" fmla="*/ 3 h 3"/>
                <a:gd name="T2" fmla="*/ 6 w 11"/>
                <a:gd name="T3" fmla="*/ 3 h 3"/>
                <a:gd name="T4" fmla="*/ 6 w 11"/>
                <a:gd name="T5" fmla="*/ 3 h 3"/>
                <a:gd name="T6" fmla="*/ 6 w 11"/>
                <a:gd name="T7" fmla="*/ 3 h 3"/>
                <a:gd name="T8" fmla="*/ 11 w 11"/>
                <a:gd name="T9" fmla="*/ 1 h 3"/>
                <a:gd name="T10" fmla="*/ 6 w 11"/>
                <a:gd name="T11" fmla="*/ 3 h 3"/>
                <a:gd name="T12" fmla="*/ 11 w 11"/>
                <a:gd name="T13" fmla="*/ 1 h 3"/>
                <a:gd name="T14" fmla="*/ 0 w 11"/>
                <a:gd name="T15" fmla="*/ 0 h 3"/>
                <a:gd name="T16" fmla="*/ 0 w 11"/>
                <a:gd name="T17" fmla="*/ 0 h 3"/>
                <a:gd name="T18" fmla="*/ 0 w 11"/>
                <a:gd name="T19" fmla="*/ 0 h 3"/>
                <a:gd name="T20" fmla="*/ 0 w 11"/>
                <a:gd name="T21" fmla="*/ 0 h 3"/>
                <a:gd name="T22" fmla="*/ 0 w 11"/>
                <a:gd name="T23" fmla="*/ 0 h 3"/>
                <a:gd name="T24" fmla="*/ 0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1" y="1"/>
                  </a:moveTo>
                  <a:cubicBezTo>
                    <a:pt x="10" y="2"/>
                    <a:pt x="8" y="3"/>
                    <a:pt x="6" y="3"/>
                  </a:cubicBezTo>
                  <a:cubicBezTo>
                    <a:pt x="8" y="3"/>
                    <a:pt x="10" y="2"/>
                    <a:pt x="1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95"/>
            <p:cNvSpPr>
              <a:spLocks/>
            </p:cNvSpPr>
            <p:nvPr/>
          </p:nvSpPr>
          <p:spPr bwMode="auto">
            <a:xfrm>
              <a:off x="3645" y="2317"/>
              <a:ext cx="105" cy="113"/>
            </a:xfrm>
            <a:custGeom>
              <a:avLst/>
              <a:gdLst>
                <a:gd name="T0" fmla="*/ 12 w 61"/>
                <a:gd name="T1" fmla="*/ 0 h 66"/>
                <a:gd name="T2" fmla="*/ 0 w 61"/>
                <a:gd name="T3" fmla="*/ 11 h 66"/>
                <a:gd name="T4" fmla="*/ 46 w 61"/>
                <a:gd name="T5" fmla="*/ 63 h 66"/>
                <a:gd name="T6" fmla="*/ 46 w 61"/>
                <a:gd name="T7" fmla="*/ 63 h 66"/>
                <a:gd name="T8" fmla="*/ 46 w 61"/>
                <a:gd name="T9" fmla="*/ 63 h 66"/>
                <a:gd name="T10" fmla="*/ 46 w 61"/>
                <a:gd name="T11" fmla="*/ 63 h 66"/>
                <a:gd name="T12" fmla="*/ 46 w 61"/>
                <a:gd name="T13" fmla="*/ 63 h 66"/>
                <a:gd name="T14" fmla="*/ 52 w 61"/>
                <a:gd name="T15" fmla="*/ 66 h 66"/>
                <a:gd name="T16" fmla="*/ 52 w 61"/>
                <a:gd name="T17" fmla="*/ 66 h 66"/>
                <a:gd name="T18" fmla="*/ 52 w 61"/>
                <a:gd name="T19" fmla="*/ 66 h 66"/>
                <a:gd name="T20" fmla="*/ 57 w 61"/>
                <a:gd name="T21" fmla="*/ 64 h 66"/>
                <a:gd name="T22" fmla="*/ 57 w 61"/>
                <a:gd name="T23" fmla="*/ 64 h 66"/>
                <a:gd name="T24" fmla="*/ 58 w 61"/>
                <a:gd name="T25" fmla="*/ 53 h 66"/>
                <a:gd name="T26" fmla="*/ 58 w 61"/>
                <a:gd name="T27" fmla="*/ 53 h 66"/>
                <a:gd name="T28" fmla="*/ 58 w 61"/>
                <a:gd name="T29" fmla="*/ 53 h 66"/>
                <a:gd name="T30" fmla="*/ 58 w 61"/>
                <a:gd name="T31" fmla="*/ 52 h 66"/>
                <a:gd name="T32" fmla="*/ 12 w 61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6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5"/>
                    <a:pt x="50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6"/>
                    <a:pt x="56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1" y="61"/>
                    <a:pt x="61" y="56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96"/>
            <p:cNvSpPr>
              <a:spLocks/>
            </p:cNvSpPr>
            <p:nvPr/>
          </p:nvSpPr>
          <p:spPr bwMode="auto">
            <a:xfrm>
              <a:off x="3258" y="2409"/>
              <a:ext cx="239" cy="289"/>
            </a:xfrm>
            <a:custGeom>
              <a:avLst/>
              <a:gdLst>
                <a:gd name="T0" fmla="*/ 5 w 139"/>
                <a:gd name="T1" fmla="*/ 0 h 168"/>
                <a:gd name="T2" fmla="*/ 4 w 139"/>
                <a:gd name="T3" fmla="*/ 0 h 168"/>
                <a:gd name="T4" fmla="*/ 1 w 139"/>
                <a:gd name="T5" fmla="*/ 4 h 168"/>
                <a:gd name="T6" fmla="*/ 1 w 139"/>
                <a:gd name="T7" fmla="*/ 4 h 168"/>
                <a:gd name="T8" fmla="*/ 24 w 139"/>
                <a:gd name="T9" fmla="*/ 69 h 168"/>
                <a:gd name="T10" fmla="*/ 133 w 139"/>
                <a:gd name="T11" fmla="*/ 167 h 168"/>
                <a:gd name="T12" fmla="*/ 134 w 139"/>
                <a:gd name="T13" fmla="*/ 168 h 168"/>
                <a:gd name="T14" fmla="*/ 138 w 139"/>
                <a:gd name="T15" fmla="*/ 165 h 168"/>
                <a:gd name="T16" fmla="*/ 136 w 139"/>
                <a:gd name="T17" fmla="*/ 160 h 168"/>
                <a:gd name="T18" fmla="*/ 31 w 139"/>
                <a:gd name="T19" fmla="*/ 66 h 168"/>
                <a:gd name="T20" fmla="*/ 13 w 139"/>
                <a:gd name="T21" fmla="*/ 21 h 168"/>
                <a:gd name="T22" fmla="*/ 10 w 139"/>
                <a:gd name="T23" fmla="*/ 8 h 168"/>
                <a:gd name="T24" fmla="*/ 9 w 139"/>
                <a:gd name="T25" fmla="*/ 4 h 168"/>
                <a:gd name="T26" fmla="*/ 9 w 139"/>
                <a:gd name="T27" fmla="*/ 3 h 168"/>
                <a:gd name="T28" fmla="*/ 9 w 139"/>
                <a:gd name="T29" fmla="*/ 3 h 168"/>
                <a:gd name="T30" fmla="*/ 5 w 139"/>
                <a:gd name="T3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8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5" y="34"/>
                    <a:pt x="24" y="69"/>
                  </a:cubicBezTo>
                  <a:cubicBezTo>
                    <a:pt x="43" y="105"/>
                    <a:pt x="76" y="146"/>
                    <a:pt x="133" y="167"/>
                  </a:cubicBezTo>
                  <a:cubicBezTo>
                    <a:pt x="133" y="167"/>
                    <a:pt x="134" y="168"/>
                    <a:pt x="134" y="168"/>
                  </a:cubicBezTo>
                  <a:cubicBezTo>
                    <a:pt x="136" y="168"/>
                    <a:pt x="138" y="167"/>
                    <a:pt x="138" y="165"/>
                  </a:cubicBezTo>
                  <a:cubicBezTo>
                    <a:pt x="139" y="163"/>
                    <a:pt x="138" y="161"/>
                    <a:pt x="136" y="160"/>
                  </a:cubicBezTo>
                  <a:cubicBezTo>
                    <a:pt x="81" y="139"/>
                    <a:pt x="49" y="100"/>
                    <a:pt x="31" y="66"/>
                  </a:cubicBezTo>
                  <a:cubicBezTo>
                    <a:pt x="22" y="49"/>
                    <a:pt x="16" y="33"/>
                    <a:pt x="13" y="21"/>
                  </a:cubicBezTo>
                  <a:cubicBezTo>
                    <a:pt x="11" y="16"/>
                    <a:pt x="10" y="11"/>
                    <a:pt x="10" y="8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97"/>
            <p:cNvSpPr>
              <a:spLocks/>
            </p:cNvSpPr>
            <p:nvPr/>
          </p:nvSpPr>
          <p:spPr bwMode="auto">
            <a:xfrm>
              <a:off x="3332" y="2428"/>
              <a:ext cx="158" cy="191"/>
            </a:xfrm>
            <a:custGeom>
              <a:avLst/>
              <a:gdLst>
                <a:gd name="T0" fmla="*/ 4 w 92"/>
                <a:gd name="T1" fmla="*/ 0 h 111"/>
                <a:gd name="T2" fmla="*/ 3 w 92"/>
                <a:gd name="T3" fmla="*/ 0 h 111"/>
                <a:gd name="T4" fmla="*/ 0 w 92"/>
                <a:gd name="T5" fmla="*/ 5 h 111"/>
                <a:gd name="T6" fmla="*/ 15 w 92"/>
                <a:gd name="T7" fmla="*/ 47 h 111"/>
                <a:gd name="T8" fmla="*/ 86 w 92"/>
                <a:gd name="T9" fmla="*/ 111 h 111"/>
                <a:gd name="T10" fmla="*/ 87 w 92"/>
                <a:gd name="T11" fmla="*/ 111 h 111"/>
                <a:gd name="T12" fmla="*/ 91 w 92"/>
                <a:gd name="T13" fmla="*/ 109 h 111"/>
                <a:gd name="T14" fmla="*/ 89 w 92"/>
                <a:gd name="T15" fmla="*/ 103 h 111"/>
                <a:gd name="T16" fmla="*/ 22 w 92"/>
                <a:gd name="T17" fmla="*/ 44 h 111"/>
                <a:gd name="T18" fmla="*/ 11 w 92"/>
                <a:gd name="T19" fmla="*/ 15 h 111"/>
                <a:gd name="T20" fmla="*/ 8 w 92"/>
                <a:gd name="T21" fmla="*/ 7 h 111"/>
                <a:gd name="T22" fmla="*/ 8 w 92"/>
                <a:gd name="T23" fmla="*/ 4 h 111"/>
                <a:gd name="T24" fmla="*/ 8 w 92"/>
                <a:gd name="T25" fmla="*/ 4 h 111"/>
                <a:gd name="T26" fmla="*/ 8 w 92"/>
                <a:gd name="T27" fmla="*/ 4 h 111"/>
                <a:gd name="T28" fmla="*/ 4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3" y="24"/>
                    <a:pt x="15" y="47"/>
                  </a:cubicBezTo>
                  <a:cubicBezTo>
                    <a:pt x="27" y="70"/>
                    <a:pt x="49" y="97"/>
                    <a:pt x="86" y="111"/>
                  </a:cubicBezTo>
                  <a:cubicBezTo>
                    <a:pt x="86" y="111"/>
                    <a:pt x="87" y="111"/>
                    <a:pt x="87" y="111"/>
                  </a:cubicBezTo>
                  <a:cubicBezTo>
                    <a:pt x="89" y="111"/>
                    <a:pt x="90" y="110"/>
                    <a:pt x="91" y="109"/>
                  </a:cubicBezTo>
                  <a:cubicBezTo>
                    <a:pt x="92" y="106"/>
                    <a:pt x="91" y="104"/>
                    <a:pt x="89" y="103"/>
                  </a:cubicBezTo>
                  <a:cubicBezTo>
                    <a:pt x="54" y="90"/>
                    <a:pt x="34" y="65"/>
                    <a:pt x="22" y="44"/>
                  </a:cubicBezTo>
                  <a:cubicBezTo>
                    <a:pt x="16" y="33"/>
                    <a:pt x="13" y="23"/>
                    <a:pt x="11" y="15"/>
                  </a:cubicBezTo>
                  <a:cubicBezTo>
                    <a:pt x="10" y="12"/>
                    <a:pt x="9" y="9"/>
                    <a:pt x="8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98"/>
            <p:cNvSpPr>
              <a:spLocks/>
            </p:cNvSpPr>
            <p:nvPr/>
          </p:nvSpPr>
          <p:spPr bwMode="auto">
            <a:xfrm>
              <a:off x="3403" y="2458"/>
              <a:ext cx="94" cy="103"/>
            </a:xfrm>
            <a:custGeom>
              <a:avLst/>
              <a:gdLst>
                <a:gd name="T0" fmla="*/ 5 w 55"/>
                <a:gd name="T1" fmla="*/ 0 h 60"/>
                <a:gd name="T2" fmla="*/ 4 w 55"/>
                <a:gd name="T3" fmla="*/ 0 h 60"/>
                <a:gd name="T4" fmla="*/ 1 w 55"/>
                <a:gd name="T5" fmla="*/ 5 h 60"/>
                <a:gd name="T6" fmla="*/ 9 w 55"/>
                <a:gd name="T7" fmla="*/ 27 h 60"/>
                <a:gd name="T8" fmla="*/ 49 w 55"/>
                <a:gd name="T9" fmla="*/ 59 h 60"/>
                <a:gd name="T10" fmla="*/ 50 w 55"/>
                <a:gd name="T11" fmla="*/ 60 h 60"/>
                <a:gd name="T12" fmla="*/ 54 w 55"/>
                <a:gd name="T13" fmla="*/ 57 h 60"/>
                <a:gd name="T14" fmla="*/ 52 w 55"/>
                <a:gd name="T15" fmla="*/ 52 h 60"/>
                <a:gd name="T16" fmla="*/ 16 w 55"/>
                <a:gd name="T17" fmla="*/ 23 h 60"/>
                <a:gd name="T18" fmla="*/ 10 w 55"/>
                <a:gd name="T19" fmla="*/ 9 h 60"/>
                <a:gd name="T20" fmla="*/ 9 w 55"/>
                <a:gd name="T21" fmla="*/ 5 h 60"/>
                <a:gd name="T22" fmla="*/ 9 w 55"/>
                <a:gd name="T23" fmla="*/ 4 h 60"/>
                <a:gd name="T24" fmla="*/ 8 w 55"/>
                <a:gd name="T25" fmla="*/ 4 h 60"/>
                <a:gd name="T26" fmla="*/ 8 w 55"/>
                <a:gd name="T27" fmla="*/ 4 h 60"/>
                <a:gd name="T28" fmla="*/ 5 w 55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0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5"/>
                    <a:pt x="2" y="15"/>
                    <a:pt x="9" y="27"/>
                  </a:cubicBezTo>
                  <a:cubicBezTo>
                    <a:pt x="16" y="39"/>
                    <a:pt x="28" y="52"/>
                    <a:pt x="49" y="59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2" y="60"/>
                    <a:pt x="54" y="59"/>
                    <a:pt x="54" y="57"/>
                  </a:cubicBezTo>
                  <a:cubicBezTo>
                    <a:pt x="55" y="55"/>
                    <a:pt x="54" y="53"/>
                    <a:pt x="52" y="52"/>
                  </a:cubicBezTo>
                  <a:cubicBezTo>
                    <a:pt x="33" y="45"/>
                    <a:pt x="22" y="33"/>
                    <a:pt x="16" y="23"/>
                  </a:cubicBezTo>
                  <a:cubicBezTo>
                    <a:pt x="13" y="17"/>
                    <a:pt x="11" y="13"/>
                    <a:pt x="10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34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/>
          <p:cNvGrpSpPr/>
          <p:nvPr/>
        </p:nvGrpSpPr>
        <p:grpSpPr>
          <a:xfrm>
            <a:off x="610487" y="2521909"/>
            <a:ext cx="10971026" cy="1658452"/>
            <a:chOff x="382774" y="4431543"/>
            <a:chExt cx="12512547" cy="1891478"/>
          </a:xfrm>
        </p:grpSpPr>
        <p:grpSp>
          <p:nvGrpSpPr>
            <p:cNvPr id="4" name="Group 3"/>
            <p:cNvGrpSpPr/>
            <p:nvPr/>
          </p:nvGrpSpPr>
          <p:grpSpPr>
            <a:xfrm>
              <a:off x="382774" y="4431546"/>
              <a:ext cx="1877409" cy="1891475"/>
              <a:chOff x="5975345" y="4325943"/>
              <a:chExt cx="847724" cy="854075"/>
            </a:xfrm>
          </p:grpSpPr>
          <p:sp>
            <p:nvSpPr>
              <p:cNvPr id="6" name="Freeform 65"/>
              <p:cNvSpPr>
                <a:spLocks/>
              </p:cNvSpPr>
              <p:nvPr/>
            </p:nvSpPr>
            <p:spPr bwMode="auto">
              <a:xfrm>
                <a:off x="6088057" y="4467230"/>
                <a:ext cx="735012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6"/>
              <p:cNvSpPr>
                <a:spLocks/>
              </p:cNvSpPr>
              <p:nvPr/>
            </p:nvSpPr>
            <p:spPr bwMode="auto">
              <a:xfrm>
                <a:off x="5975345" y="4325943"/>
                <a:ext cx="779462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6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Oval 67"/>
              <p:cNvSpPr>
                <a:spLocks noChangeArrowheads="1"/>
              </p:cNvSpPr>
              <p:nvPr/>
            </p:nvSpPr>
            <p:spPr bwMode="auto">
              <a:xfrm>
                <a:off x="6418257" y="4425955"/>
                <a:ext cx="211137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68"/>
              <p:cNvSpPr>
                <a:spLocks noChangeArrowheads="1"/>
              </p:cNvSpPr>
              <p:nvPr/>
            </p:nvSpPr>
            <p:spPr bwMode="auto">
              <a:xfrm>
                <a:off x="6216645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69"/>
              <p:cNvSpPr>
                <a:spLocks noChangeArrowheads="1"/>
              </p:cNvSpPr>
              <p:nvPr/>
            </p:nvSpPr>
            <p:spPr bwMode="auto">
              <a:xfrm>
                <a:off x="6037257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0"/>
              <p:cNvSpPr>
                <a:spLocks/>
              </p:cNvSpPr>
              <p:nvPr/>
            </p:nvSpPr>
            <p:spPr bwMode="auto">
              <a:xfrm>
                <a:off x="6056307" y="4602168"/>
                <a:ext cx="77787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1"/>
              <p:cNvSpPr>
                <a:spLocks/>
              </p:cNvSpPr>
              <p:nvPr/>
            </p:nvSpPr>
            <p:spPr bwMode="auto">
              <a:xfrm>
                <a:off x="6245220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2"/>
              <p:cNvSpPr>
                <a:spLocks/>
              </p:cNvSpPr>
              <p:nvPr/>
            </p:nvSpPr>
            <p:spPr bwMode="auto">
              <a:xfrm>
                <a:off x="6453182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73"/>
              <p:cNvSpPr>
                <a:spLocks/>
              </p:cNvSpPr>
              <p:nvPr/>
            </p:nvSpPr>
            <p:spPr bwMode="auto">
              <a:xfrm>
                <a:off x="6429369" y="4437068"/>
                <a:ext cx="180975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74"/>
              <p:cNvSpPr>
                <a:spLocks/>
              </p:cNvSpPr>
              <p:nvPr/>
            </p:nvSpPr>
            <p:spPr bwMode="auto">
              <a:xfrm>
                <a:off x="6472232" y="4706943"/>
                <a:ext cx="131762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75"/>
              <p:cNvSpPr>
                <a:spLocks/>
              </p:cNvSpPr>
              <p:nvPr/>
            </p:nvSpPr>
            <p:spPr bwMode="auto">
              <a:xfrm>
                <a:off x="6443657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6"/>
              <p:cNvSpPr>
                <a:spLocks/>
              </p:cNvSpPr>
              <p:nvPr/>
            </p:nvSpPr>
            <p:spPr bwMode="auto">
              <a:xfrm>
                <a:off x="6189657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77"/>
              <p:cNvSpPr>
                <a:spLocks/>
              </p:cNvSpPr>
              <p:nvPr/>
            </p:nvSpPr>
            <p:spPr bwMode="auto">
              <a:xfrm>
                <a:off x="6161082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78"/>
              <p:cNvSpPr>
                <a:spLocks/>
              </p:cNvSpPr>
              <p:nvPr/>
            </p:nvSpPr>
            <p:spPr bwMode="auto">
              <a:xfrm>
                <a:off x="6235695" y="4535493"/>
                <a:ext cx="95250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6235695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>
                <a:off x="6042020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>
                <a:off x="6226170" y="4522793"/>
                <a:ext cx="95250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>
                <a:off x="6057895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6297607" y="4968880"/>
                <a:ext cx="95250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6726232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5"/>
              <p:cNvSpPr>
                <a:spLocks/>
              </p:cNvSpPr>
              <p:nvPr/>
            </p:nvSpPr>
            <p:spPr bwMode="auto">
              <a:xfrm>
                <a:off x="6553194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"/>
              <p:cNvSpPr>
                <a:spLocks/>
              </p:cNvSpPr>
              <p:nvPr/>
            </p:nvSpPr>
            <p:spPr bwMode="auto">
              <a:xfrm>
                <a:off x="6045195" y="4841880"/>
                <a:ext cx="95250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7"/>
              <p:cNvSpPr>
                <a:spLocks/>
              </p:cNvSpPr>
              <p:nvPr/>
            </p:nvSpPr>
            <p:spPr bwMode="auto">
              <a:xfrm>
                <a:off x="6288082" y="4957768"/>
                <a:ext cx="95250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8"/>
              <p:cNvSpPr>
                <a:spLocks/>
              </p:cNvSpPr>
              <p:nvPr/>
            </p:nvSpPr>
            <p:spPr bwMode="auto">
              <a:xfrm>
                <a:off x="6718294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9"/>
              <p:cNvSpPr>
                <a:spLocks/>
              </p:cNvSpPr>
              <p:nvPr/>
            </p:nvSpPr>
            <p:spPr bwMode="auto">
              <a:xfrm>
                <a:off x="6542082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1017912" y="4431546"/>
              <a:ext cx="1877409" cy="1891475"/>
              <a:chOff x="10777527" y="4325943"/>
              <a:chExt cx="847724" cy="854075"/>
            </a:xfrm>
          </p:grpSpPr>
          <p:sp>
            <p:nvSpPr>
              <p:cNvPr id="33" name="Freeform 165"/>
              <p:cNvSpPr>
                <a:spLocks/>
              </p:cNvSpPr>
              <p:nvPr/>
            </p:nvSpPr>
            <p:spPr bwMode="auto">
              <a:xfrm>
                <a:off x="10890239" y="4467230"/>
                <a:ext cx="735012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66"/>
              <p:cNvSpPr>
                <a:spLocks/>
              </p:cNvSpPr>
              <p:nvPr/>
            </p:nvSpPr>
            <p:spPr bwMode="auto">
              <a:xfrm>
                <a:off x="10777527" y="4325943"/>
                <a:ext cx="777874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6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Oval 167"/>
              <p:cNvSpPr>
                <a:spLocks noChangeArrowheads="1"/>
              </p:cNvSpPr>
              <p:nvPr/>
            </p:nvSpPr>
            <p:spPr bwMode="auto">
              <a:xfrm>
                <a:off x="11220439" y="4425955"/>
                <a:ext cx="211137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Oval 168"/>
              <p:cNvSpPr>
                <a:spLocks noChangeArrowheads="1"/>
              </p:cNvSpPr>
              <p:nvPr/>
            </p:nvSpPr>
            <p:spPr bwMode="auto">
              <a:xfrm>
                <a:off x="11018826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Oval 169"/>
              <p:cNvSpPr>
                <a:spLocks noChangeArrowheads="1"/>
              </p:cNvSpPr>
              <p:nvPr/>
            </p:nvSpPr>
            <p:spPr bwMode="auto">
              <a:xfrm>
                <a:off x="10839439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70"/>
              <p:cNvSpPr>
                <a:spLocks/>
              </p:cNvSpPr>
              <p:nvPr/>
            </p:nvSpPr>
            <p:spPr bwMode="auto">
              <a:xfrm>
                <a:off x="10858489" y="4602168"/>
                <a:ext cx="77787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4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71"/>
              <p:cNvSpPr>
                <a:spLocks/>
              </p:cNvSpPr>
              <p:nvPr/>
            </p:nvSpPr>
            <p:spPr bwMode="auto">
              <a:xfrm>
                <a:off x="11047401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72"/>
              <p:cNvSpPr>
                <a:spLocks/>
              </p:cNvSpPr>
              <p:nvPr/>
            </p:nvSpPr>
            <p:spPr bwMode="auto">
              <a:xfrm>
                <a:off x="11253776" y="4457705"/>
                <a:ext cx="168275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73"/>
              <p:cNvSpPr>
                <a:spLocks/>
              </p:cNvSpPr>
              <p:nvPr/>
            </p:nvSpPr>
            <p:spPr bwMode="auto">
              <a:xfrm>
                <a:off x="11231551" y="4437068"/>
                <a:ext cx="180975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74"/>
              <p:cNvSpPr>
                <a:spLocks/>
              </p:cNvSpPr>
              <p:nvPr/>
            </p:nvSpPr>
            <p:spPr bwMode="auto">
              <a:xfrm>
                <a:off x="11274414" y="4706943"/>
                <a:ext cx="131762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75"/>
              <p:cNvSpPr>
                <a:spLocks/>
              </p:cNvSpPr>
              <p:nvPr/>
            </p:nvSpPr>
            <p:spPr bwMode="auto">
              <a:xfrm>
                <a:off x="11245839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76"/>
              <p:cNvSpPr>
                <a:spLocks/>
              </p:cNvSpPr>
              <p:nvPr/>
            </p:nvSpPr>
            <p:spPr bwMode="auto">
              <a:xfrm>
                <a:off x="10991839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77"/>
              <p:cNvSpPr>
                <a:spLocks/>
              </p:cNvSpPr>
              <p:nvPr/>
            </p:nvSpPr>
            <p:spPr bwMode="auto">
              <a:xfrm>
                <a:off x="10963264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78"/>
              <p:cNvSpPr>
                <a:spLocks/>
              </p:cNvSpPr>
              <p:nvPr/>
            </p:nvSpPr>
            <p:spPr bwMode="auto">
              <a:xfrm>
                <a:off x="11037876" y="4535493"/>
                <a:ext cx="95250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79"/>
              <p:cNvSpPr>
                <a:spLocks/>
              </p:cNvSpPr>
              <p:nvPr/>
            </p:nvSpPr>
            <p:spPr bwMode="auto">
              <a:xfrm>
                <a:off x="11037876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80"/>
              <p:cNvSpPr>
                <a:spLocks/>
              </p:cNvSpPr>
              <p:nvPr/>
            </p:nvSpPr>
            <p:spPr bwMode="auto">
              <a:xfrm>
                <a:off x="10844202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1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81"/>
              <p:cNvSpPr>
                <a:spLocks/>
              </p:cNvSpPr>
              <p:nvPr/>
            </p:nvSpPr>
            <p:spPr bwMode="auto">
              <a:xfrm>
                <a:off x="11028351" y="4522793"/>
                <a:ext cx="95250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82"/>
              <p:cNvSpPr>
                <a:spLocks/>
              </p:cNvSpPr>
              <p:nvPr/>
            </p:nvSpPr>
            <p:spPr bwMode="auto">
              <a:xfrm>
                <a:off x="10860077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83"/>
              <p:cNvSpPr>
                <a:spLocks/>
              </p:cNvSpPr>
              <p:nvPr/>
            </p:nvSpPr>
            <p:spPr bwMode="auto">
              <a:xfrm>
                <a:off x="11099789" y="4968880"/>
                <a:ext cx="95250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84"/>
              <p:cNvSpPr>
                <a:spLocks/>
              </p:cNvSpPr>
              <p:nvPr/>
            </p:nvSpPr>
            <p:spPr bwMode="auto">
              <a:xfrm>
                <a:off x="11528413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8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85"/>
              <p:cNvSpPr>
                <a:spLocks/>
              </p:cNvSpPr>
              <p:nvPr/>
            </p:nvSpPr>
            <p:spPr bwMode="auto">
              <a:xfrm>
                <a:off x="11355376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86"/>
              <p:cNvSpPr>
                <a:spLocks/>
              </p:cNvSpPr>
              <p:nvPr/>
            </p:nvSpPr>
            <p:spPr bwMode="auto">
              <a:xfrm>
                <a:off x="10847377" y="4841880"/>
                <a:ext cx="95250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87"/>
              <p:cNvSpPr>
                <a:spLocks/>
              </p:cNvSpPr>
              <p:nvPr/>
            </p:nvSpPr>
            <p:spPr bwMode="auto">
              <a:xfrm>
                <a:off x="11090264" y="4957768"/>
                <a:ext cx="95250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88"/>
              <p:cNvSpPr>
                <a:spLocks/>
              </p:cNvSpPr>
              <p:nvPr/>
            </p:nvSpPr>
            <p:spPr bwMode="auto">
              <a:xfrm>
                <a:off x="11520476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2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/>
              </p:cNvSpPr>
              <p:nvPr/>
            </p:nvSpPr>
            <p:spPr bwMode="auto">
              <a:xfrm>
                <a:off x="11344263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44"/>
              <p:cNvSpPr>
                <a:spLocks/>
              </p:cNvSpPr>
              <p:nvPr/>
            </p:nvSpPr>
            <p:spPr bwMode="auto">
              <a:xfrm>
                <a:off x="10777527" y="4325943"/>
                <a:ext cx="847724" cy="854075"/>
              </a:xfrm>
              <a:custGeom>
                <a:avLst/>
                <a:gdLst>
                  <a:gd name="T0" fmla="*/ 32 w 396"/>
                  <a:gd name="T1" fmla="*/ 305 h 396"/>
                  <a:gd name="T2" fmla="*/ 62 w 396"/>
                  <a:gd name="T3" fmla="*/ 341 h 396"/>
                  <a:gd name="T4" fmla="*/ 79 w 396"/>
                  <a:gd name="T5" fmla="*/ 356 h 396"/>
                  <a:gd name="T6" fmla="*/ 198 w 396"/>
                  <a:gd name="T7" fmla="*/ 396 h 396"/>
                  <a:gd name="T8" fmla="*/ 396 w 396"/>
                  <a:gd name="T9" fmla="*/ 198 h 396"/>
                  <a:gd name="T10" fmla="*/ 332 w 396"/>
                  <a:gd name="T11" fmla="*/ 53 h 396"/>
                  <a:gd name="T12" fmla="*/ 198 w 396"/>
                  <a:gd name="T13" fmla="*/ 0 h 396"/>
                  <a:gd name="T14" fmla="*/ 0 w 396"/>
                  <a:gd name="T15" fmla="*/ 198 h 396"/>
                  <a:gd name="T16" fmla="*/ 32 w 396"/>
                  <a:gd name="T17" fmla="*/ 30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396">
                    <a:moveTo>
                      <a:pt x="32" y="305"/>
                    </a:moveTo>
                    <a:cubicBezTo>
                      <a:pt x="40" y="318"/>
                      <a:pt x="51" y="330"/>
                      <a:pt x="62" y="341"/>
                    </a:cubicBezTo>
                    <a:cubicBezTo>
                      <a:pt x="68" y="347"/>
                      <a:pt x="73" y="351"/>
                      <a:pt x="79" y="356"/>
                    </a:cubicBezTo>
                    <a:cubicBezTo>
                      <a:pt x="112" y="381"/>
                      <a:pt x="153" y="396"/>
                      <a:pt x="198" y="396"/>
                    </a:cubicBezTo>
                    <a:cubicBezTo>
                      <a:pt x="307" y="396"/>
                      <a:pt x="396" y="307"/>
                      <a:pt x="396" y="198"/>
                    </a:cubicBezTo>
                    <a:cubicBezTo>
                      <a:pt x="396" y="141"/>
                      <a:pt x="371" y="89"/>
                      <a:pt x="332" y="53"/>
                    </a:cubicBezTo>
                    <a:cubicBezTo>
                      <a:pt x="297" y="20"/>
                      <a:pt x="250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37"/>
                      <a:pt x="12" y="274"/>
                      <a:pt x="32" y="30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8360007" y="4431543"/>
              <a:ext cx="1873895" cy="1891475"/>
              <a:chOff x="9577378" y="4325943"/>
              <a:chExt cx="846137" cy="854075"/>
            </a:xfrm>
          </p:grpSpPr>
          <p:sp>
            <p:nvSpPr>
              <p:cNvPr id="60" name="Freeform 140"/>
              <p:cNvSpPr>
                <a:spLocks/>
              </p:cNvSpPr>
              <p:nvPr/>
            </p:nvSpPr>
            <p:spPr bwMode="auto">
              <a:xfrm>
                <a:off x="9690090" y="4467230"/>
                <a:ext cx="733424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41"/>
              <p:cNvSpPr>
                <a:spLocks/>
              </p:cNvSpPr>
              <p:nvPr/>
            </p:nvSpPr>
            <p:spPr bwMode="auto">
              <a:xfrm>
                <a:off x="9577378" y="4325943"/>
                <a:ext cx="777874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6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142"/>
              <p:cNvSpPr>
                <a:spLocks noChangeArrowheads="1"/>
              </p:cNvSpPr>
              <p:nvPr/>
            </p:nvSpPr>
            <p:spPr bwMode="auto">
              <a:xfrm>
                <a:off x="10020290" y="4425955"/>
                <a:ext cx="211137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143"/>
              <p:cNvSpPr>
                <a:spLocks noChangeArrowheads="1"/>
              </p:cNvSpPr>
              <p:nvPr/>
            </p:nvSpPr>
            <p:spPr bwMode="auto">
              <a:xfrm>
                <a:off x="9818678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144"/>
              <p:cNvSpPr>
                <a:spLocks noChangeArrowheads="1"/>
              </p:cNvSpPr>
              <p:nvPr/>
            </p:nvSpPr>
            <p:spPr bwMode="auto">
              <a:xfrm>
                <a:off x="9639291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45"/>
              <p:cNvSpPr>
                <a:spLocks/>
              </p:cNvSpPr>
              <p:nvPr/>
            </p:nvSpPr>
            <p:spPr bwMode="auto">
              <a:xfrm>
                <a:off x="9658341" y="4602168"/>
                <a:ext cx="76200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46"/>
              <p:cNvSpPr>
                <a:spLocks/>
              </p:cNvSpPr>
              <p:nvPr/>
            </p:nvSpPr>
            <p:spPr bwMode="auto">
              <a:xfrm>
                <a:off x="9845665" y="4379918"/>
                <a:ext cx="107950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47"/>
              <p:cNvSpPr>
                <a:spLocks/>
              </p:cNvSpPr>
              <p:nvPr/>
            </p:nvSpPr>
            <p:spPr bwMode="auto">
              <a:xfrm>
                <a:off x="10053628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48"/>
              <p:cNvSpPr>
                <a:spLocks/>
              </p:cNvSpPr>
              <p:nvPr/>
            </p:nvSpPr>
            <p:spPr bwMode="auto">
              <a:xfrm>
                <a:off x="10029815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49"/>
              <p:cNvSpPr>
                <a:spLocks/>
              </p:cNvSpPr>
              <p:nvPr/>
            </p:nvSpPr>
            <p:spPr bwMode="auto">
              <a:xfrm>
                <a:off x="10072678" y="4706943"/>
                <a:ext cx="133350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0"/>
              <p:cNvSpPr>
                <a:spLocks/>
              </p:cNvSpPr>
              <p:nvPr/>
            </p:nvSpPr>
            <p:spPr bwMode="auto">
              <a:xfrm>
                <a:off x="10045690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51"/>
              <p:cNvSpPr>
                <a:spLocks/>
              </p:cNvSpPr>
              <p:nvPr/>
            </p:nvSpPr>
            <p:spPr bwMode="auto">
              <a:xfrm>
                <a:off x="9790103" y="4706943"/>
                <a:ext cx="131762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52"/>
              <p:cNvSpPr>
                <a:spLocks/>
              </p:cNvSpPr>
              <p:nvPr/>
            </p:nvSpPr>
            <p:spPr bwMode="auto">
              <a:xfrm>
                <a:off x="9763115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53"/>
              <p:cNvSpPr>
                <a:spLocks/>
              </p:cNvSpPr>
              <p:nvPr/>
            </p:nvSpPr>
            <p:spPr bwMode="auto">
              <a:xfrm>
                <a:off x="9837728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54"/>
              <p:cNvSpPr>
                <a:spLocks/>
              </p:cNvSpPr>
              <p:nvPr/>
            </p:nvSpPr>
            <p:spPr bwMode="auto">
              <a:xfrm>
                <a:off x="9837728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55"/>
              <p:cNvSpPr>
                <a:spLocks/>
              </p:cNvSpPr>
              <p:nvPr/>
            </p:nvSpPr>
            <p:spPr bwMode="auto">
              <a:xfrm>
                <a:off x="9642466" y="4583118"/>
                <a:ext cx="88900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6"/>
              <p:cNvSpPr>
                <a:spLocks/>
              </p:cNvSpPr>
              <p:nvPr/>
            </p:nvSpPr>
            <p:spPr bwMode="auto">
              <a:xfrm>
                <a:off x="9826615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7"/>
              <p:cNvSpPr>
                <a:spLocks/>
              </p:cNvSpPr>
              <p:nvPr/>
            </p:nvSpPr>
            <p:spPr bwMode="auto">
              <a:xfrm>
                <a:off x="9659928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8"/>
              <p:cNvSpPr>
                <a:spLocks/>
              </p:cNvSpPr>
              <p:nvPr/>
            </p:nvSpPr>
            <p:spPr bwMode="auto">
              <a:xfrm>
                <a:off x="9899640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9"/>
              <p:cNvSpPr>
                <a:spLocks/>
              </p:cNvSpPr>
              <p:nvPr/>
            </p:nvSpPr>
            <p:spPr bwMode="auto">
              <a:xfrm>
                <a:off x="10328265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7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60"/>
              <p:cNvSpPr>
                <a:spLocks/>
              </p:cNvSpPr>
              <p:nvPr/>
            </p:nvSpPr>
            <p:spPr bwMode="auto">
              <a:xfrm>
                <a:off x="10155227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61"/>
              <p:cNvSpPr>
                <a:spLocks/>
              </p:cNvSpPr>
              <p:nvPr/>
            </p:nvSpPr>
            <p:spPr bwMode="auto">
              <a:xfrm>
                <a:off x="9647228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62"/>
              <p:cNvSpPr>
                <a:spLocks/>
              </p:cNvSpPr>
              <p:nvPr/>
            </p:nvSpPr>
            <p:spPr bwMode="auto">
              <a:xfrm>
                <a:off x="9888528" y="4957768"/>
                <a:ext cx="96837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3"/>
              <p:cNvSpPr>
                <a:spLocks/>
              </p:cNvSpPr>
              <p:nvPr/>
            </p:nvSpPr>
            <p:spPr bwMode="auto">
              <a:xfrm>
                <a:off x="10318740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1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64"/>
              <p:cNvSpPr>
                <a:spLocks/>
              </p:cNvSpPr>
              <p:nvPr/>
            </p:nvSpPr>
            <p:spPr bwMode="auto">
              <a:xfrm>
                <a:off x="10144115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45"/>
              <p:cNvSpPr>
                <a:spLocks/>
              </p:cNvSpPr>
              <p:nvPr/>
            </p:nvSpPr>
            <p:spPr bwMode="auto">
              <a:xfrm>
                <a:off x="9745653" y="4335468"/>
                <a:ext cx="677862" cy="836613"/>
              </a:xfrm>
              <a:custGeom>
                <a:avLst/>
                <a:gdLst>
                  <a:gd name="T0" fmla="*/ 0 w 317"/>
                  <a:gd name="T1" fmla="*/ 194 h 388"/>
                  <a:gd name="T2" fmla="*/ 31 w 317"/>
                  <a:gd name="T3" fmla="*/ 301 h 388"/>
                  <a:gd name="T4" fmla="*/ 62 w 317"/>
                  <a:gd name="T5" fmla="*/ 337 h 388"/>
                  <a:gd name="T6" fmla="*/ 79 w 317"/>
                  <a:gd name="T7" fmla="*/ 352 h 388"/>
                  <a:gd name="T8" fmla="*/ 159 w 317"/>
                  <a:gd name="T9" fmla="*/ 388 h 388"/>
                  <a:gd name="T10" fmla="*/ 317 w 317"/>
                  <a:gd name="T11" fmla="*/ 194 h 388"/>
                  <a:gd name="T12" fmla="*/ 253 w 317"/>
                  <a:gd name="T13" fmla="*/ 49 h 388"/>
                  <a:gd name="T14" fmla="*/ 158 w 317"/>
                  <a:gd name="T15" fmla="*/ 0 h 388"/>
                  <a:gd name="T16" fmla="*/ 0 w 317"/>
                  <a:gd name="T17" fmla="*/ 194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7" h="388">
                    <a:moveTo>
                      <a:pt x="0" y="194"/>
                    </a:moveTo>
                    <a:cubicBezTo>
                      <a:pt x="0" y="233"/>
                      <a:pt x="12" y="270"/>
                      <a:pt x="31" y="301"/>
                    </a:cubicBezTo>
                    <a:cubicBezTo>
                      <a:pt x="40" y="314"/>
                      <a:pt x="50" y="326"/>
                      <a:pt x="62" y="337"/>
                    </a:cubicBezTo>
                    <a:cubicBezTo>
                      <a:pt x="67" y="343"/>
                      <a:pt x="73" y="347"/>
                      <a:pt x="79" y="352"/>
                    </a:cubicBezTo>
                    <a:cubicBezTo>
                      <a:pt x="102" y="369"/>
                      <a:pt x="129" y="382"/>
                      <a:pt x="159" y="388"/>
                    </a:cubicBezTo>
                    <a:cubicBezTo>
                      <a:pt x="249" y="369"/>
                      <a:pt x="317" y="290"/>
                      <a:pt x="317" y="194"/>
                    </a:cubicBezTo>
                    <a:cubicBezTo>
                      <a:pt x="317" y="137"/>
                      <a:pt x="292" y="85"/>
                      <a:pt x="253" y="49"/>
                    </a:cubicBezTo>
                    <a:cubicBezTo>
                      <a:pt x="227" y="25"/>
                      <a:pt x="194" y="8"/>
                      <a:pt x="158" y="0"/>
                    </a:cubicBezTo>
                    <a:cubicBezTo>
                      <a:pt x="68" y="19"/>
                      <a:pt x="0" y="98"/>
                      <a:pt x="0" y="19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5713070" y="4431545"/>
              <a:ext cx="1862928" cy="1891475"/>
              <a:chOff x="8382181" y="4325943"/>
              <a:chExt cx="841185" cy="854075"/>
            </a:xfrm>
          </p:grpSpPr>
          <p:sp>
            <p:nvSpPr>
              <p:cNvPr id="88" name="Freeform 115"/>
              <p:cNvSpPr>
                <a:spLocks/>
              </p:cNvSpPr>
              <p:nvPr/>
            </p:nvSpPr>
            <p:spPr bwMode="auto">
              <a:xfrm>
                <a:off x="8489942" y="4467230"/>
                <a:ext cx="733424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6"/>
              <p:cNvSpPr>
                <a:spLocks/>
              </p:cNvSpPr>
              <p:nvPr/>
            </p:nvSpPr>
            <p:spPr bwMode="auto">
              <a:xfrm>
                <a:off x="8382181" y="4332482"/>
                <a:ext cx="779462" cy="739774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6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117"/>
              <p:cNvSpPr>
                <a:spLocks noChangeArrowheads="1"/>
              </p:cNvSpPr>
              <p:nvPr/>
            </p:nvSpPr>
            <p:spPr bwMode="auto">
              <a:xfrm>
                <a:off x="8818554" y="4425955"/>
                <a:ext cx="212725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Oval 118"/>
              <p:cNvSpPr>
                <a:spLocks noChangeArrowheads="1"/>
              </p:cNvSpPr>
              <p:nvPr/>
            </p:nvSpPr>
            <p:spPr bwMode="auto">
              <a:xfrm>
                <a:off x="8618529" y="4514855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19"/>
              <p:cNvSpPr>
                <a:spLocks noChangeArrowheads="1"/>
              </p:cNvSpPr>
              <p:nvPr/>
            </p:nvSpPr>
            <p:spPr bwMode="auto">
              <a:xfrm>
                <a:off x="8437555" y="4833943"/>
                <a:ext cx="125412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20"/>
              <p:cNvSpPr>
                <a:spLocks/>
              </p:cNvSpPr>
              <p:nvPr/>
            </p:nvSpPr>
            <p:spPr bwMode="auto">
              <a:xfrm>
                <a:off x="8458192" y="4602168"/>
                <a:ext cx="76200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21"/>
              <p:cNvSpPr>
                <a:spLocks/>
              </p:cNvSpPr>
              <p:nvPr/>
            </p:nvSpPr>
            <p:spPr bwMode="auto">
              <a:xfrm>
                <a:off x="8645517" y="4379918"/>
                <a:ext cx="107950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2"/>
              <p:cNvSpPr>
                <a:spLocks/>
              </p:cNvSpPr>
              <p:nvPr/>
            </p:nvSpPr>
            <p:spPr bwMode="auto">
              <a:xfrm>
                <a:off x="8853479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23"/>
              <p:cNvSpPr>
                <a:spLocks/>
              </p:cNvSpPr>
              <p:nvPr/>
            </p:nvSpPr>
            <p:spPr bwMode="auto">
              <a:xfrm>
                <a:off x="8829667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24"/>
              <p:cNvSpPr>
                <a:spLocks/>
              </p:cNvSpPr>
              <p:nvPr/>
            </p:nvSpPr>
            <p:spPr bwMode="auto">
              <a:xfrm>
                <a:off x="8872529" y="4706943"/>
                <a:ext cx="133350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5"/>
              <p:cNvSpPr>
                <a:spLocks/>
              </p:cNvSpPr>
              <p:nvPr/>
            </p:nvSpPr>
            <p:spPr bwMode="auto">
              <a:xfrm>
                <a:off x="8845542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26"/>
              <p:cNvSpPr>
                <a:spLocks/>
              </p:cNvSpPr>
              <p:nvPr/>
            </p:nvSpPr>
            <p:spPr bwMode="auto">
              <a:xfrm>
                <a:off x="8589954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7"/>
              <p:cNvSpPr>
                <a:spLocks/>
              </p:cNvSpPr>
              <p:nvPr/>
            </p:nvSpPr>
            <p:spPr bwMode="auto">
              <a:xfrm>
                <a:off x="8562967" y="4697418"/>
                <a:ext cx="142875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8"/>
              <p:cNvSpPr>
                <a:spLocks/>
              </p:cNvSpPr>
              <p:nvPr/>
            </p:nvSpPr>
            <p:spPr bwMode="auto">
              <a:xfrm>
                <a:off x="8637579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29"/>
              <p:cNvSpPr>
                <a:spLocks/>
              </p:cNvSpPr>
              <p:nvPr/>
            </p:nvSpPr>
            <p:spPr bwMode="auto">
              <a:xfrm>
                <a:off x="8637579" y="4352930"/>
                <a:ext cx="109537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30"/>
              <p:cNvSpPr>
                <a:spLocks/>
              </p:cNvSpPr>
              <p:nvPr/>
            </p:nvSpPr>
            <p:spPr bwMode="auto">
              <a:xfrm>
                <a:off x="8442317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31"/>
              <p:cNvSpPr>
                <a:spLocks/>
              </p:cNvSpPr>
              <p:nvPr/>
            </p:nvSpPr>
            <p:spPr bwMode="auto">
              <a:xfrm>
                <a:off x="8626467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32"/>
              <p:cNvSpPr>
                <a:spLocks/>
              </p:cNvSpPr>
              <p:nvPr/>
            </p:nvSpPr>
            <p:spPr bwMode="auto">
              <a:xfrm>
                <a:off x="8459779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33"/>
              <p:cNvSpPr>
                <a:spLocks/>
              </p:cNvSpPr>
              <p:nvPr/>
            </p:nvSpPr>
            <p:spPr bwMode="auto">
              <a:xfrm>
                <a:off x="8699492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34"/>
              <p:cNvSpPr>
                <a:spLocks/>
              </p:cNvSpPr>
              <p:nvPr/>
            </p:nvSpPr>
            <p:spPr bwMode="auto">
              <a:xfrm>
                <a:off x="9128116" y="4779968"/>
                <a:ext cx="65087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8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35"/>
              <p:cNvSpPr>
                <a:spLocks/>
              </p:cNvSpPr>
              <p:nvPr/>
            </p:nvSpPr>
            <p:spPr bwMode="auto">
              <a:xfrm>
                <a:off x="8953491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36"/>
              <p:cNvSpPr>
                <a:spLocks/>
              </p:cNvSpPr>
              <p:nvPr/>
            </p:nvSpPr>
            <p:spPr bwMode="auto">
              <a:xfrm>
                <a:off x="8447079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37"/>
              <p:cNvSpPr>
                <a:spLocks/>
              </p:cNvSpPr>
              <p:nvPr/>
            </p:nvSpPr>
            <p:spPr bwMode="auto">
              <a:xfrm>
                <a:off x="8688379" y="4957768"/>
                <a:ext cx="96837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38"/>
              <p:cNvSpPr>
                <a:spLocks/>
              </p:cNvSpPr>
              <p:nvPr/>
            </p:nvSpPr>
            <p:spPr bwMode="auto">
              <a:xfrm>
                <a:off x="9118591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2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39"/>
              <p:cNvSpPr>
                <a:spLocks/>
              </p:cNvSpPr>
              <p:nvPr/>
            </p:nvSpPr>
            <p:spPr bwMode="auto">
              <a:xfrm>
                <a:off x="8943966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46"/>
              <p:cNvSpPr>
                <a:spLocks/>
              </p:cNvSpPr>
              <p:nvPr/>
            </p:nvSpPr>
            <p:spPr bwMode="auto">
              <a:xfrm>
                <a:off x="8799504" y="4325943"/>
                <a:ext cx="422274" cy="854075"/>
              </a:xfrm>
              <a:custGeom>
                <a:avLst/>
                <a:gdLst>
                  <a:gd name="T0" fmla="*/ 197 w 197"/>
                  <a:gd name="T1" fmla="*/ 198 h 396"/>
                  <a:gd name="T2" fmla="*/ 134 w 197"/>
                  <a:gd name="T3" fmla="*/ 53 h 396"/>
                  <a:gd name="T4" fmla="*/ 0 w 197"/>
                  <a:gd name="T5" fmla="*/ 0 h 396"/>
                  <a:gd name="T6" fmla="*/ 0 w 197"/>
                  <a:gd name="T7" fmla="*/ 396 h 396"/>
                  <a:gd name="T8" fmla="*/ 197 w 197"/>
                  <a:gd name="T9" fmla="*/ 19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396">
                    <a:moveTo>
                      <a:pt x="197" y="198"/>
                    </a:moveTo>
                    <a:cubicBezTo>
                      <a:pt x="197" y="141"/>
                      <a:pt x="173" y="89"/>
                      <a:pt x="134" y="53"/>
                    </a:cubicBezTo>
                    <a:cubicBezTo>
                      <a:pt x="99" y="20"/>
                      <a:pt x="51" y="0"/>
                      <a:pt x="0" y="0"/>
                    </a:cubicBezTo>
                    <a:cubicBezTo>
                      <a:pt x="0" y="396"/>
                      <a:pt x="0" y="396"/>
                      <a:pt x="0" y="396"/>
                    </a:cubicBezTo>
                    <a:cubicBezTo>
                      <a:pt x="109" y="396"/>
                      <a:pt x="197" y="307"/>
                      <a:pt x="197" y="19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3040681" y="4431546"/>
              <a:ext cx="1877409" cy="1891475"/>
              <a:chOff x="7175494" y="4325943"/>
              <a:chExt cx="847724" cy="854075"/>
            </a:xfrm>
          </p:grpSpPr>
          <p:sp>
            <p:nvSpPr>
              <p:cNvPr id="116" name="Freeform 90"/>
              <p:cNvSpPr>
                <a:spLocks/>
              </p:cNvSpPr>
              <p:nvPr/>
            </p:nvSpPr>
            <p:spPr bwMode="auto">
              <a:xfrm>
                <a:off x="7289793" y="4467230"/>
                <a:ext cx="733424" cy="712788"/>
              </a:xfrm>
              <a:custGeom>
                <a:avLst/>
                <a:gdLst>
                  <a:gd name="T0" fmla="*/ 0 w 343"/>
                  <a:gd name="T1" fmla="*/ 210 h 331"/>
                  <a:gd name="T2" fmla="*/ 11 w 343"/>
                  <a:gd name="T3" fmla="*/ 278 h 331"/>
                  <a:gd name="T4" fmla="*/ 145 w 343"/>
                  <a:gd name="T5" fmla="*/ 331 h 331"/>
                  <a:gd name="T6" fmla="*/ 343 w 343"/>
                  <a:gd name="T7" fmla="*/ 133 h 331"/>
                  <a:gd name="T8" fmla="*/ 311 w 343"/>
                  <a:gd name="T9" fmla="*/ 26 h 331"/>
                  <a:gd name="T10" fmla="*/ 210 w 343"/>
                  <a:gd name="T11" fmla="*/ 0 h 331"/>
                  <a:gd name="T12" fmla="*/ 0 w 343"/>
                  <a:gd name="T13" fmla="*/ 21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331">
                    <a:moveTo>
                      <a:pt x="0" y="210"/>
                    </a:moveTo>
                    <a:cubicBezTo>
                      <a:pt x="0" y="234"/>
                      <a:pt x="4" y="257"/>
                      <a:pt x="11" y="278"/>
                    </a:cubicBezTo>
                    <a:cubicBezTo>
                      <a:pt x="46" y="311"/>
                      <a:pt x="93" y="331"/>
                      <a:pt x="145" y="331"/>
                    </a:cubicBezTo>
                    <a:cubicBezTo>
                      <a:pt x="254" y="331"/>
                      <a:pt x="343" y="242"/>
                      <a:pt x="343" y="133"/>
                    </a:cubicBezTo>
                    <a:cubicBezTo>
                      <a:pt x="343" y="94"/>
                      <a:pt x="331" y="57"/>
                      <a:pt x="311" y="26"/>
                    </a:cubicBezTo>
                    <a:cubicBezTo>
                      <a:pt x="281" y="10"/>
                      <a:pt x="247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lose/>
                  </a:path>
                </a:pathLst>
              </a:cu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91"/>
              <p:cNvSpPr>
                <a:spLocks/>
              </p:cNvSpPr>
              <p:nvPr/>
            </p:nvSpPr>
            <p:spPr bwMode="auto">
              <a:xfrm>
                <a:off x="7175494" y="4325943"/>
                <a:ext cx="779462" cy="739775"/>
              </a:xfrm>
              <a:custGeom>
                <a:avLst/>
                <a:gdLst>
                  <a:gd name="T0" fmla="*/ 334 w 364"/>
                  <a:gd name="T1" fmla="*/ 55 h 343"/>
                  <a:gd name="T2" fmla="*/ 317 w 364"/>
                  <a:gd name="T3" fmla="*/ 40 h 343"/>
                  <a:gd name="T4" fmla="*/ 198 w 364"/>
                  <a:gd name="T5" fmla="*/ 0 h 343"/>
                  <a:gd name="T6" fmla="*/ 0 w 364"/>
                  <a:gd name="T7" fmla="*/ 198 h 343"/>
                  <a:gd name="T8" fmla="*/ 64 w 364"/>
                  <a:gd name="T9" fmla="*/ 343 h 343"/>
                  <a:gd name="T10" fmla="*/ 53 w 364"/>
                  <a:gd name="T11" fmla="*/ 275 h 343"/>
                  <a:gd name="T12" fmla="*/ 263 w 364"/>
                  <a:gd name="T13" fmla="*/ 65 h 343"/>
                  <a:gd name="T14" fmla="*/ 364 w 364"/>
                  <a:gd name="T15" fmla="*/ 91 h 343"/>
                  <a:gd name="T16" fmla="*/ 334 w 364"/>
                  <a:gd name="T17" fmla="*/ 5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4" h="343">
                    <a:moveTo>
                      <a:pt x="334" y="55"/>
                    </a:moveTo>
                    <a:cubicBezTo>
                      <a:pt x="329" y="49"/>
                      <a:pt x="323" y="45"/>
                      <a:pt x="317" y="40"/>
                    </a:cubicBezTo>
                    <a:cubicBezTo>
                      <a:pt x="284" y="15"/>
                      <a:pt x="243" y="0"/>
                      <a:pt x="198" y="0"/>
                    </a:cubicBezTo>
                    <a:cubicBezTo>
                      <a:pt x="89" y="0"/>
                      <a:pt x="0" y="89"/>
                      <a:pt x="0" y="198"/>
                    </a:cubicBezTo>
                    <a:cubicBezTo>
                      <a:pt x="0" y="255"/>
                      <a:pt x="25" y="307"/>
                      <a:pt x="64" y="343"/>
                    </a:cubicBezTo>
                    <a:cubicBezTo>
                      <a:pt x="57" y="322"/>
                      <a:pt x="53" y="299"/>
                      <a:pt x="53" y="275"/>
                    </a:cubicBezTo>
                    <a:cubicBezTo>
                      <a:pt x="53" y="159"/>
                      <a:pt x="147" y="65"/>
                      <a:pt x="263" y="65"/>
                    </a:cubicBezTo>
                    <a:cubicBezTo>
                      <a:pt x="300" y="65"/>
                      <a:pt x="334" y="75"/>
                      <a:pt x="364" y="91"/>
                    </a:cubicBezTo>
                    <a:cubicBezTo>
                      <a:pt x="356" y="78"/>
                      <a:pt x="346" y="66"/>
                      <a:pt x="334" y="5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92"/>
              <p:cNvSpPr>
                <a:spLocks noChangeArrowheads="1"/>
              </p:cNvSpPr>
              <p:nvPr/>
            </p:nvSpPr>
            <p:spPr bwMode="auto">
              <a:xfrm>
                <a:off x="7618406" y="4425955"/>
                <a:ext cx="212725" cy="2127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93"/>
              <p:cNvSpPr>
                <a:spLocks noChangeArrowheads="1"/>
              </p:cNvSpPr>
              <p:nvPr/>
            </p:nvSpPr>
            <p:spPr bwMode="auto">
              <a:xfrm>
                <a:off x="7416793" y="4514855"/>
                <a:ext cx="125412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94"/>
              <p:cNvSpPr>
                <a:spLocks noChangeArrowheads="1"/>
              </p:cNvSpPr>
              <p:nvPr/>
            </p:nvSpPr>
            <p:spPr bwMode="auto">
              <a:xfrm>
                <a:off x="7237406" y="4833943"/>
                <a:ext cx="123825" cy="123825"/>
              </a:xfrm>
              <a:prstGeom prst="ellipse">
                <a:avLst/>
              </a:prstGeom>
              <a:solidFill>
                <a:srgbClr val="FEF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5"/>
              <p:cNvSpPr>
                <a:spLocks/>
              </p:cNvSpPr>
              <p:nvPr/>
            </p:nvSpPr>
            <p:spPr bwMode="auto">
              <a:xfrm>
                <a:off x="7256456" y="4602168"/>
                <a:ext cx="77787" cy="73025"/>
              </a:xfrm>
              <a:custGeom>
                <a:avLst/>
                <a:gdLst>
                  <a:gd name="T0" fmla="*/ 11 w 36"/>
                  <a:gd name="T1" fmla="*/ 32 h 34"/>
                  <a:gd name="T2" fmla="*/ 0 w 36"/>
                  <a:gd name="T3" fmla="*/ 29 h 34"/>
                  <a:gd name="T4" fmla="*/ 15 w 36"/>
                  <a:gd name="T5" fmla="*/ 34 h 34"/>
                  <a:gd name="T6" fmla="*/ 36 w 36"/>
                  <a:gd name="T7" fmla="*/ 13 h 34"/>
                  <a:gd name="T8" fmla="*/ 33 w 36"/>
                  <a:gd name="T9" fmla="*/ 0 h 34"/>
                  <a:gd name="T10" fmla="*/ 34 w 36"/>
                  <a:gd name="T11" fmla="*/ 8 h 34"/>
                  <a:gd name="T12" fmla="*/ 11 w 36"/>
                  <a:gd name="T13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4">
                    <a:moveTo>
                      <a:pt x="11" y="32"/>
                    </a:moveTo>
                    <a:cubicBezTo>
                      <a:pt x="7" y="32"/>
                      <a:pt x="3" y="31"/>
                      <a:pt x="0" y="29"/>
                    </a:cubicBezTo>
                    <a:cubicBezTo>
                      <a:pt x="4" y="32"/>
                      <a:pt x="9" y="34"/>
                      <a:pt x="15" y="34"/>
                    </a:cubicBezTo>
                    <a:cubicBezTo>
                      <a:pt x="27" y="34"/>
                      <a:pt x="36" y="25"/>
                      <a:pt x="36" y="13"/>
                    </a:cubicBezTo>
                    <a:cubicBezTo>
                      <a:pt x="36" y="8"/>
                      <a:pt x="35" y="4"/>
                      <a:pt x="33" y="0"/>
                    </a:cubicBezTo>
                    <a:cubicBezTo>
                      <a:pt x="33" y="3"/>
                      <a:pt x="34" y="6"/>
                      <a:pt x="34" y="8"/>
                    </a:cubicBezTo>
                    <a:cubicBezTo>
                      <a:pt x="34" y="21"/>
                      <a:pt x="24" y="32"/>
                      <a:pt x="11" y="32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6"/>
              <p:cNvSpPr>
                <a:spLocks/>
              </p:cNvSpPr>
              <p:nvPr/>
            </p:nvSpPr>
            <p:spPr bwMode="auto">
              <a:xfrm>
                <a:off x="7445368" y="4379918"/>
                <a:ext cx="106362" cy="87313"/>
              </a:xfrm>
              <a:custGeom>
                <a:avLst/>
                <a:gdLst>
                  <a:gd name="T0" fmla="*/ 20 w 50"/>
                  <a:gd name="T1" fmla="*/ 36 h 40"/>
                  <a:gd name="T2" fmla="*/ 0 w 50"/>
                  <a:gd name="T3" fmla="*/ 28 h 40"/>
                  <a:gd name="T4" fmla="*/ 23 w 50"/>
                  <a:gd name="T5" fmla="*/ 40 h 40"/>
                  <a:gd name="T6" fmla="*/ 50 w 50"/>
                  <a:gd name="T7" fmla="*/ 13 h 40"/>
                  <a:gd name="T8" fmla="*/ 46 w 50"/>
                  <a:gd name="T9" fmla="*/ 0 h 40"/>
                  <a:gd name="T10" fmla="*/ 47 w 50"/>
                  <a:gd name="T11" fmla="*/ 8 h 40"/>
                  <a:gd name="T12" fmla="*/ 20 w 50"/>
                  <a:gd name="T1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0">
                    <a:moveTo>
                      <a:pt x="20" y="36"/>
                    </a:moveTo>
                    <a:cubicBezTo>
                      <a:pt x="12" y="36"/>
                      <a:pt x="5" y="33"/>
                      <a:pt x="0" y="28"/>
                    </a:cubicBezTo>
                    <a:cubicBezTo>
                      <a:pt x="5" y="35"/>
                      <a:pt x="13" y="40"/>
                      <a:pt x="23" y="40"/>
                    </a:cubicBezTo>
                    <a:cubicBezTo>
                      <a:pt x="38" y="40"/>
                      <a:pt x="50" y="28"/>
                      <a:pt x="50" y="13"/>
                    </a:cubicBezTo>
                    <a:cubicBezTo>
                      <a:pt x="50" y="9"/>
                      <a:pt x="48" y="4"/>
                      <a:pt x="46" y="0"/>
                    </a:cubicBezTo>
                    <a:cubicBezTo>
                      <a:pt x="47" y="3"/>
                      <a:pt x="47" y="6"/>
                      <a:pt x="47" y="8"/>
                    </a:cubicBezTo>
                    <a:cubicBezTo>
                      <a:pt x="47" y="24"/>
                      <a:pt x="35" y="36"/>
                      <a:pt x="20" y="36"/>
                    </a:cubicBezTo>
                    <a:close/>
                  </a:path>
                </a:pathLst>
              </a:custGeom>
              <a:solidFill>
                <a:srgbClr val="B3A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7"/>
              <p:cNvSpPr>
                <a:spLocks/>
              </p:cNvSpPr>
              <p:nvPr/>
            </p:nvSpPr>
            <p:spPr bwMode="auto">
              <a:xfrm>
                <a:off x="7653330" y="4457705"/>
                <a:ext cx="166687" cy="173038"/>
              </a:xfrm>
              <a:custGeom>
                <a:avLst/>
                <a:gdLst>
                  <a:gd name="T0" fmla="*/ 29 w 78"/>
                  <a:gd name="T1" fmla="*/ 75 h 80"/>
                  <a:gd name="T2" fmla="*/ 0 w 78"/>
                  <a:gd name="T3" fmla="*/ 65 h 80"/>
                  <a:gd name="T4" fmla="*/ 33 w 78"/>
                  <a:gd name="T5" fmla="*/ 80 h 80"/>
                  <a:gd name="T6" fmla="*/ 78 w 78"/>
                  <a:gd name="T7" fmla="*/ 35 h 80"/>
                  <a:gd name="T8" fmla="*/ 62 w 78"/>
                  <a:gd name="T9" fmla="*/ 0 h 80"/>
                  <a:gd name="T10" fmla="*/ 74 w 78"/>
                  <a:gd name="T11" fmla="*/ 30 h 80"/>
                  <a:gd name="T12" fmla="*/ 29 w 78"/>
                  <a:gd name="T13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80">
                    <a:moveTo>
                      <a:pt x="29" y="75"/>
                    </a:moveTo>
                    <a:cubicBezTo>
                      <a:pt x="18" y="75"/>
                      <a:pt x="8" y="71"/>
                      <a:pt x="0" y="65"/>
                    </a:cubicBezTo>
                    <a:cubicBezTo>
                      <a:pt x="8" y="74"/>
                      <a:pt x="20" y="80"/>
                      <a:pt x="33" y="80"/>
                    </a:cubicBezTo>
                    <a:cubicBezTo>
                      <a:pt x="58" y="80"/>
                      <a:pt x="78" y="60"/>
                      <a:pt x="78" y="35"/>
                    </a:cubicBezTo>
                    <a:cubicBezTo>
                      <a:pt x="78" y="21"/>
                      <a:pt x="72" y="8"/>
                      <a:pt x="62" y="0"/>
                    </a:cubicBezTo>
                    <a:cubicBezTo>
                      <a:pt x="69" y="8"/>
                      <a:pt x="74" y="19"/>
                      <a:pt x="74" y="30"/>
                    </a:cubicBezTo>
                    <a:cubicBezTo>
                      <a:pt x="74" y="55"/>
                      <a:pt x="53" y="75"/>
                      <a:pt x="29" y="75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8"/>
              <p:cNvSpPr>
                <a:spLocks/>
              </p:cNvSpPr>
              <p:nvPr/>
            </p:nvSpPr>
            <p:spPr bwMode="auto">
              <a:xfrm>
                <a:off x="7629518" y="4437068"/>
                <a:ext cx="182562" cy="182563"/>
              </a:xfrm>
              <a:custGeom>
                <a:avLst/>
                <a:gdLst>
                  <a:gd name="T0" fmla="*/ 0 w 85"/>
                  <a:gd name="T1" fmla="*/ 45 h 85"/>
                  <a:gd name="T2" fmla="*/ 11 w 85"/>
                  <a:gd name="T3" fmla="*/ 75 h 85"/>
                  <a:gd name="T4" fmla="*/ 40 w 85"/>
                  <a:gd name="T5" fmla="*/ 85 h 85"/>
                  <a:gd name="T6" fmla="*/ 85 w 85"/>
                  <a:gd name="T7" fmla="*/ 40 h 85"/>
                  <a:gd name="T8" fmla="*/ 73 w 85"/>
                  <a:gd name="T9" fmla="*/ 10 h 85"/>
                  <a:gd name="T10" fmla="*/ 44 w 85"/>
                  <a:gd name="T11" fmla="*/ 0 h 85"/>
                  <a:gd name="T12" fmla="*/ 0 w 85"/>
                  <a:gd name="T13" fmla="*/ 4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45"/>
                    </a:moveTo>
                    <a:cubicBezTo>
                      <a:pt x="0" y="56"/>
                      <a:pt x="4" y="67"/>
                      <a:pt x="11" y="75"/>
                    </a:cubicBezTo>
                    <a:cubicBezTo>
                      <a:pt x="19" y="81"/>
                      <a:pt x="29" y="85"/>
                      <a:pt x="40" y="85"/>
                    </a:cubicBezTo>
                    <a:cubicBezTo>
                      <a:pt x="64" y="85"/>
                      <a:pt x="85" y="65"/>
                      <a:pt x="85" y="40"/>
                    </a:cubicBezTo>
                    <a:cubicBezTo>
                      <a:pt x="85" y="29"/>
                      <a:pt x="80" y="18"/>
                      <a:pt x="73" y="10"/>
                    </a:cubicBezTo>
                    <a:cubicBezTo>
                      <a:pt x="65" y="4"/>
                      <a:pt x="55" y="0"/>
                      <a:pt x="44" y="0"/>
                    </a:cubicBezTo>
                    <a:cubicBezTo>
                      <a:pt x="20" y="0"/>
                      <a:pt x="0" y="20"/>
                      <a:pt x="0" y="4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99"/>
              <p:cNvSpPr>
                <a:spLocks/>
              </p:cNvSpPr>
              <p:nvPr/>
            </p:nvSpPr>
            <p:spPr bwMode="auto">
              <a:xfrm>
                <a:off x="7672380" y="4706943"/>
                <a:ext cx="131762" cy="152400"/>
              </a:xfrm>
              <a:custGeom>
                <a:avLst/>
                <a:gdLst>
                  <a:gd name="T0" fmla="*/ 62 w 62"/>
                  <a:gd name="T1" fmla="*/ 33 h 71"/>
                  <a:gd name="T2" fmla="*/ 41 w 62"/>
                  <a:gd name="T3" fmla="*/ 0 h 71"/>
                  <a:gd name="T4" fmla="*/ 54 w 62"/>
                  <a:gd name="T5" fmla="*/ 28 h 71"/>
                  <a:gd name="T6" fmla="*/ 17 w 62"/>
                  <a:gd name="T7" fmla="*/ 66 h 71"/>
                  <a:gd name="T8" fmla="*/ 0 w 62"/>
                  <a:gd name="T9" fmla="*/ 62 h 71"/>
                  <a:gd name="T10" fmla="*/ 24 w 62"/>
                  <a:gd name="T11" fmla="*/ 71 h 71"/>
                  <a:gd name="T12" fmla="*/ 62 w 62"/>
                  <a:gd name="T13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1">
                    <a:moveTo>
                      <a:pt x="62" y="33"/>
                    </a:moveTo>
                    <a:cubicBezTo>
                      <a:pt x="62" y="18"/>
                      <a:pt x="53" y="6"/>
                      <a:pt x="41" y="0"/>
                    </a:cubicBez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7" y="67"/>
                      <a:pt x="15" y="71"/>
                      <a:pt x="24" y="71"/>
                    </a:cubicBezTo>
                    <a:cubicBezTo>
                      <a:pt x="45" y="71"/>
                      <a:pt x="62" y="54"/>
                      <a:pt x="62" y="33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00"/>
              <p:cNvSpPr>
                <a:spLocks/>
              </p:cNvSpPr>
              <p:nvPr/>
            </p:nvSpPr>
            <p:spPr bwMode="auto">
              <a:xfrm>
                <a:off x="7643805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01"/>
              <p:cNvSpPr>
                <a:spLocks/>
              </p:cNvSpPr>
              <p:nvPr/>
            </p:nvSpPr>
            <p:spPr bwMode="auto">
              <a:xfrm>
                <a:off x="7389806" y="4706943"/>
                <a:ext cx="130175" cy="152400"/>
              </a:xfrm>
              <a:custGeom>
                <a:avLst/>
                <a:gdLst>
                  <a:gd name="T0" fmla="*/ 41 w 61"/>
                  <a:gd name="T1" fmla="*/ 0 h 71"/>
                  <a:gd name="T2" fmla="*/ 54 w 61"/>
                  <a:gd name="T3" fmla="*/ 28 h 71"/>
                  <a:gd name="T4" fmla="*/ 17 w 61"/>
                  <a:gd name="T5" fmla="*/ 66 h 71"/>
                  <a:gd name="T6" fmla="*/ 0 w 61"/>
                  <a:gd name="T7" fmla="*/ 62 h 71"/>
                  <a:gd name="T8" fmla="*/ 24 w 61"/>
                  <a:gd name="T9" fmla="*/ 71 h 71"/>
                  <a:gd name="T10" fmla="*/ 61 w 61"/>
                  <a:gd name="T11" fmla="*/ 33 h 71"/>
                  <a:gd name="T12" fmla="*/ 41 w 61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71">
                    <a:moveTo>
                      <a:pt x="41" y="0"/>
                    </a:moveTo>
                    <a:cubicBezTo>
                      <a:pt x="49" y="7"/>
                      <a:pt x="54" y="17"/>
                      <a:pt x="54" y="28"/>
                    </a:cubicBezTo>
                    <a:cubicBezTo>
                      <a:pt x="54" y="49"/>
                      <a:pt x="38" y="66"/>
                      <a:pt x="17" y="66"/>
                    </a:cubicBezTo>
                    <a:cubicBezTo>
                      <a:pt x="11" y="66"/>
                      <a:pt x="5" y="64"/>
                      <a:pt x="0" y="62"/>
                    </a:cubicBezTo>
                    <a:cubicBezTo>
                      <a:pt x="6" y="67"/>
                      <a:pt x="15" y="71"/>
                      <a:pt x="24" y="71"/>
                    </a:cubicBezTo>
                    <a:cubicBezTo>
                      <a:pt x="45" y="71"/>
                      <a:pt x="61" y="54"/>
                      <a:pt x="61" y="33"/>
                    </a:cubicBezTo>
                    <a:cubicBezTo>
                      <a:pt x="61" y="19"/>
                      <a:pt x="53" y="6"/>
                      <a:pt x="41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02"/>
              <p:cNvSpPr>
                <a:spLocks/>
              </p:cNvSpPr>
              <p:nvPr/>
            </p:nvSpPr>
            <p:spPr bwMode="auto">
              <a:xfrm>
                <a:off x="7361231" y="4697418"/>
                <a:ext cx="144462" cy="150813"/>
              </a:xfrm>
              <a:custGeom>
                <a:avLst/>
                <a:gdLst>
                  <a:gd name="T0" fmla="*/ 67 w 67"/>
                  <a:gd name="T1" fmla="*/ 32 h 70"/>
                  <a:gd name="T2" fmla="*/ 54 w 67"/>
                  <a:gd name="T3" fmla="*/ 4 h 70"/>
                  <a:gd name="T4" fmla="*/ 37 w 67"/>
                  <a:gd name="T5" fmla="*/ 0 h 70"/>
                  <a:gd name="T6" fmla="*/ 0 w 67"/>
                  <a:gd name="T7" fmla="*/ 37 h 70"/>
                  <a:gd name="T8" fmla="*/ 13 w 67"/>
                  <a:gd name="T9" fmla="*/ 66 h 70"/>
                  <a:gd name="T10" fmla="*/ 30 w 67"/>
                  <a:gd name="T11" fmla="*/ 70 h 70"/>
                  <a:gd name="T12" fmla="*/ 67 w 67"/>
                  <a:gd name="T13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70">
                    <a:moveTo>
                      <a:pt x="67" y="32"/>
                    </a:moveTo>
                    <a:cubicBezTo>
                      <a:pt x="67" y="21"/>
                      <a:pt x="62" y="11"/>
                      <a:pt x="54" y="4"/>
                    </a:cubicBezTo>
                    <a:cubicBezTo>
                      <a:pt x="49" y="1"/>
                      <a:pt x="43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49"/>
                      <a:pt x="5" y="59"/>
                      <a:pt x="13" y="66"/>
                    </a:cubicBezTo>
                    <a:cubicBezTo>
                      <a:pt x="18" y="68"/>
                      <a:pt x="24" y="70"/>
                      <a:pt x="30" y="70"/>
                    </a:cubicBezTo>
                    <a:cubicBezTo>
                      <a:pt x="51" y="70"/>
                      <a:pt x="67" y="53"/>
                      <a:pt x="67" y="32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03"/>
              <p:cNvSpPr>
                <a:spLocks/>
              </p:cNvSpPr>
              <p:nvPr/>
            </p:nvSpPr>
            <p:spPr bwMode="auto">
              <a:xfrm>
                <a:off x="7437431" y="4535493"/>
                <a:ext cx="93662" cy="95250"/>
              </a:xfrm>
              <a:custGeom>
                <a:avLst/>
                <a:gdLst>
                  <a:gd name="T0" fmla="*/ 15 w 44"/>
                  <a:gd name="T1" fmla="*/ 39 h 44"/>
                  <a:gd name="T2" fmla="*/ 0 w 44"/>
                  <a:gd name="T3" fmla="*/ 34 h 44"/>
                  <a:gd name="T4" fmla="*/ 20 w 44"/>
                  <a:gd name="T5" fmla="*/ 44 h 44"/>
                  <a:gd name="T6" fmla="*/ 44 w 44"/>
                  <a:gd name="T7" fmla="*/ 19 h 44"/>
                  <a:gd name="T8" fmla="*/ 35 w 44"/>
                  <a:gd name="T9" fmla="*/ 0 h 44"/>
                  <a:gd name="T10" fmla="*/ 40 w 44"/>
                  <a:gd name="T11" fmla="*/ 15 h 44"/>
                  <a:gd name="T12" fmla="*/ 15 w 44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15" y="39"/>
                    </a:moveTo>
                    <a:cubicBezTo>
                      <a:pt x="10" y="39"/>
                      <a:pt x="4" y="37"/>
                      <a:pt x="0" y="34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1"/>
                      <a:pt x="41" y="4"/>
                      <a:pt x="35" y="0"/>
                    </a:cubicBezTo>
                    <a:cubicBezTo>
                      <a:pt x="38" y="4"/>
                      <a:pt x="40" y="9"/>
                      <a:pt x="40" y="15"/>
                    </a:cubicBezTo>
                    <a:cubicBezTo>
                      <a:pt x="40" y="28"/>
                      <a:pt x="29" y="39"/>
                      <a:pt x="15" y="39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04"/>
              <p:cNvSpPr>
                <a:spLocks/>
              </p:cNvSpPr>
              <p:nvPr/>
            </p:nvSpPr>
            <p:spPr bwMode="auto">
              <a:xfrm>
                <a:off x="7437431" y="4352930"/>
                <a:ext cx="107950" cy="104775"/>
              </a:xfrm>
              <a:custGeom>
                <a:avLst/>
                <a:gdLst>
                  <a:gd name="T0" fmla="*/ 27 w 51"/>
                  <a:gd name="T1" fmla="*/ 0 h 49"/>
                  <a:gd name="T2" fmla="*/ 0 w 51"/>
                  <a:gd name="T3" fmla="*/ 26 h 49"/>
                  <a:gd name="T4" fmla="*/ 4 w 51"/>
                  <a:gd name="T5" fmla="*/ 41 h 49"/>
                  <a:gd name="T6" fmla="*/ 24 w 51"/>
                  <a:gd name="T7" fmla="*/ 49 h 49"/>
                  <a:gd name="T8" fmla="*/ 51 w 51"/>
                  <a:gd name="T9" fmla="*/ 21 h 49"/>
                  <a:gd name="T10" fmla="*/ 50 w 51"/>
                  <a:gd name="T11" fmla="*/ 13 h 49"/>
                  <a:gd name="T12" fmla="*/ 27 w 51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9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32"/>
                      <a:pt x="2" y="37"/>
                      <a:pt x="4" y="41"/>
                    </a:cubicBezTo>
                    <a:cubicBezTo>
                      <a:pt x="9" y="46"/>
                      <a:pt x="16" y="49"/>
                      <a:pt x="24" y="49"/>
                    </a:cubicBezTo>
                    <a:cubicBezTo>
                      <a:pt x="39" y="49"/>
                      <a:pt x="51" y="37"/>
                      <a:pt x="51" y="21"/>
                    </a:cubicBezTo>
                    <a:cubicBezTo>
                      <a:pt x="51" y="19"/>
                      <a:pt x="51" y="16"/>
                      <a:pt x="50" y="13"/>
                    </a:cubicBezTo>
                    <a:cubicBezTo>
                      <a:pt x="46" y="5"/>
                      <a:pt x="37" y="0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05"/>
              <p:cNvSpPr>
                <a:spLocks/>
              </p:cNvSpPr>
              <p:nvPr/>
            </p:nvSpPr>
            <p:spPr bwMode="auto">
              <a:xfrm>
                <a:off x="7242168" y="4583118"/>
                <a:ext cx="87312" cy="88900"/>
              </a:xfrm>
              <a:custGeom>
                <a:avLst/>
                <a:gdLst>
                  <a:gd name="T0" fmla="*/ 22 w 41"/>
                  <a:gd name="T1" fmla="*/ 0 h 41"/>
                  <a:gd name="T2" fmla="*/ 0 w 41"/>
                  <a:gd name="T3" fmla="*/ 22 h 41"/>
                  <a:gd name="T4" fmla="*/ 7 w 41"/>
                  <a:gd name="T5" fmla="*/ 38 h 41"/>
                  <a:gd name="T6" fmla="*/ 18 w 41"/>
                  <a:gd name="T7" fmla="*/ 41 h 41"/>
                  <a:gd name="T8" fmla="*/ 41 w 41"/>
                  <a:gd name="T9" fmla="*/ 17 h 41"/>
                  <a:gd name="T10" fmla="*/ 40 w 41"/>
                  <a:gd name="T11" fmla="*/ 9 h 41"/>
                  <a:gd name="T12" fmla="*/ 22 w 41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1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10" y="40"/>
                      <a:pt x="14" y="41"/>
                      <a:pt x="18" y="41"/>
                    </a:cubicBezTo>
                    <a:cubicBezTo>
                      <a:pt x="31" y="41"/>
                      <a:pt x="41" y="30"/>
                      <a:pt x="41" y="17"/>
                    </a:cubicBezTo>
                    <a:cubicBezTo>
                      <a:pt x="41" y="15"/>
                      <a:pt x="40" y="12"/>
                      <a:pt x="40" y="9"/>
                    </a:cubicBezTo>
                    <a:cubicBezTo>
                      <a:pt x="36" y="4"/>
                      <a:pt x="29" y="0"/>
                      <a:pt x="2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6"/>
              <p:cNvSpPr>
                <a:spLocks/>
              </p:cNvSpPr>
              <p:nvPr/>
            </p:nvSpPr>
            <p:spPr bwMode="auto">
              <a:xfrm>
                <a:off x="7426318" y="4522793"/>
                <a:ext cx="96837" cy="96838"/>
              </a:xfrm>
              <a:custGeom>
                <a:avLst/>
                <a:gdLst>
                  <a:gd name="T0" fmla="*/ 0 w 45"/>
                  <a:gd name="T1" fmla="*/ 25 h 45"/>
                  <a:gd name="T2" fmla="*/ 5 w 45"/>
                  <a:gd name="T3" fmla="*/ 40 h 45"/>
                  <a:gd name="T4" fmla="*/ 20 w 45"/>
                  <a:gd name="T5" fmla="*/ 45 h 45"/>
                  <a:gd name="T6" fmla="*/ 45 w 45"/>
                  <a:gd name="T7" fmla="*/ 21 h 45"/>
                  <a:gd name="T8" fmla="*/ 40 w 45"/>
                  <a:gd name="T9" fmla="*/ 6 h 45"/>
                  <a:gd name="T10" fmla="*/ 25 w 45"/>
                  <a:gd name="T11" fmla="*/ 0 h 45"/>
                  <a:gd name="T12" fmla="*/ 0 w 45"/>
                  <a:gd name="T13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0" y="25"/>
                    </a:moveTo>
                    <a:cubicBezTo>
                      <a:pt x="0" y="31"/>
                      <a:pt x="2" y="36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1"/>
                    </a:cubicBezTo>
                    <a:cubicBezTo>
                      <a:pt x="45" y="15"/>
                      <a:pt x="43" y="10"/>
                      <a:pt x="40" y="6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07"/>
              <p:cNvSpPr>
                <a:spLocks/>
              </p:cNvSpPr>
              <p:nvPr/>
            </p:nvSpPr>
            <p:spPr bwMode="auto">
              <a:xfrm>
                <a:off x="7259631" y="4851405"/>
                <a:ext cx="92075" cy="96838"/>
              </a:xfrm>
              <a:custGeom>
                <a:avLst/>
                <a:gdLst>
                  <a:gd name="T0" fmla="*/ 32 w 43"/>
                  <a:gd name="T1" fmla="*/ 0 h 45"/>
                  <a:gd name="T2" fmla="*/ 38 w 43"/>
                  <a:gd name="T3" fmla="*/ 17 h 45"/>
                  <a:gd name="T4" fmla="*/ 14 w 43"/>
                  <a:gd name="T5" fmla="*/ 41 h 45"/>
                  <a:gd name="T6" fmla="*/ 0 w 43"/>
                  <a:gd name="T7" fmla="*/ 37 h 45"/>
                  <a:gd name="T8" fmla="*/ 19 w 43"/>
                  <a:gd name="T9" fmla="*/ 45 h 45"/>
                  <a:gd name="T10" fmla="*/ 43 w 43"/>
                  <a:gd name="T11" fmla="*/ 21 h 45"/>
                  <a:gd name="T12" fmla="*/ 32 w 43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5">
                    <a:moveTo>
                      <a:pt x="32" y="0"/>
                    </a:moveTo>
                    <a:cubicBezTo>
                      <a:pt x="36" y="5"/>
                      <a:pt x="38" y="10"/>
                      <a:pt x="38" y="17"/>
                    </a:cubicBezTo>
                    <a:cubicBezTo>
                      <a:pt x="38" y="30"/>
                      <a:pt x="27" y="41"/>
                      <a:pt x="14" y="41"/>
                    </a:cubicBezTo>
                    <a:cubicBezTo>
                      <a:pt x="9" y="41"/>
                      <a:pt x="4" y="40"/>
                      <a:pt x="0" y="37"/>
                    </a:cubicBezTo>
                    <a:cubicBezTo>
                      <a:pt x="5" y="42"/>
                      <a:pt x="11" y="45"/>
                      <a:pt x="19" y="45"/>
                    </a:cubicBezTo>
                    <a:cubicBezTo>
                      <a:pt x="32" y="45"/>
                      <a:pt x="43" y="34"/>
                      <a:pt x="43" y="21"/>
                    </a:cubicBezTo>
                    <a:cubicBezTo>
                      <a:pt x="43" y="12"/>
                      <a:pt x="39" y="5"/>
                      <a:pt x="32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08"/>
              <p:cNvSpPr>
                <a:spLocks/>
              </p:cNvSpPr>
              <p:nvPr/>
            </p:nvSpPr>
            <p:spPr bwMode="auto">
              <a:xfrm>
                <a:off x="7499343" y="4968880"/>
                <a:ext cx="93662" cy="95250"/>
              </a:xfrm>
              <a:custGeom>
                <a:avLst/>
                <a:gdLst>
                  <a:gd name="T0" fmla="*/ 35 w 44"/>
                  <a:gd name="T1" fmla="*/ 0 h 44"/>
                  <a:gd name="T2" fmla="*/ 40 w 44"/>
                  <a:gd name="T3" fmla="*/ 15 h 44"/>
                  <a:gd name="T4" fmla="*/ 15 w 44"/>
                  <a:gd name="T5" fmla="*/ 40 h 44"/>
                  <a:gd name="T6" fmla="*/ 0 w 44"/>
                  <a:gd name="T7" fmla="*/ 35 h 44"/>
                  <a:gd name="T8" fmla="*/ 20 w 44"/>
                  <a:gd name="T9" fmla="*/ 44 h 44"/>
                  <a:gd name="T10" fmla="*/ 44 w 44"/>
                  <a:gd name="T11" fmla="*/ 19 h 44"/>
                  <a:gd name="T12" fmla="*/ 35 w 44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4">
                    <a:moveTo>
                      <a:pt x="35" y="0"/>
                    </a:moveTo>
                    <a:cubicBezTo>
                      <a:pt x="38" y="4"/>
                      <a:pt x="40" y="9"/>
                      <a:pt x="40" y="15"/>
                    </a:cubicBezTo>
                    <a:cubicBezTo>
                      <a:pt x="40" y="29"/>
                      <a:pt x="29" y="40"/>
                      <a:pt x="15" y="40"/>
                    </a:cubicBezTo>
                    <a:cubicBezTo>
                      <a:pt x="10" y="40"/>
                      <a:pt x="4" y="38"/>
                      <a:pt x="0" y="35"/>
                    </a:cubicBezTo>
                    <a:cubicBezTo>
                      <a:pt x="5" y="40"/>
                      <a:pt x="12" y="44"/>
                      <a:pt x="20" y="44"/>
                    </a:cubicBezTo>
                    <a:cubicBezTo>
                      <a:pt x="33" y="44"/>
                      <a:pt x="44" y="33"/>
                      <a:pt x="44" y="19"/>
                    </a:cubicBezTo>
                    <a:cubicBezTo>
                      <a:pt x="44" y="12"/>
                      <a:pt x="41" y="5"/>
                      <a:pt x="35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9"/>
              <p:cNvSpPr>
                <a:spLocks/>
              </p:cNvSpPr>
              <p:nvPr/>
            </p:nvSpPr>
            <p:spPr bwMode="auto">
              <a:xfrm>
                <a:off x="7926380" y="4779968"/>
                <a:ext cx="66675" cy="61913"/>
              </a:xfrm>
              <a:custGeom>
                <a:avLst/>
                <a:gdLst>
                  <a:gd name="T0" fmla="*/ 27 w 31"/>
                  <a:gd name="T1" fmla="*/ 0 h 29"/>
                  <a:gd name="T2" fmla="*/ 28 w 31"/>
                  <a:gd name="T3" fmla="*/ 7 h 29"/>
                  <a:gd name="T4" fmla="*/ 10 w 31"/>
                  <a:gd name="T5" fmla="*/ 26 h 29"/>
                  <a:gd name="T6" fmla="*/ 0 w 31"/>
                  <a:gd name="T7" fmla="*/ 23 h 29"/>
                  <a:gd name="T8" fmla="*/ 13 w 31"/>
                  <a:gd name="T9" fmla="*/ 29 h 29"/>
                  <a:gd name="T10" fmla="*/ 31 w 31"/>
                  <a:gd name="T11" fmla="*/ 12 h 29"/>
                  <a:gd name="T12" fmla="*/ 2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27" y="0"/>
                    </a:moveTo>
                    <a:cubicBezTo>
                      <a:pt x="28" y="3"/>
                      <a:pt x="28" y="5"/>
                      <a:pt x="28" y="7"/>
                    </a:cubicBezTo>
                    <a:cubicBezTo>
                      <a:pt x="28" y="18"/>
                      <a:pt x="20" y="26"/>
                      <a:pt x="10" y="26"/>
                    </a:cubicBezTo>
                    <a:cubicBezTo>
                      <a:pt x="6" y="26"/>
                      <a:pt x="3" y="25"/>
                      <a:pt x="0" y="23"/>
                    </a:cubicBezTo>
                    <a:cubicBezTo>
                      <a:pt x="3" y="27"/>
                      <a:pt x="8" y="29"/>
                      <a:pt x="13" y="29"/>
                    </a:cubicBezTo>
                    <a:cubicBezTo>
                      <a:pt x="23" y="29"/>
                      <a:pt x="31" y="22"/>
                      <a:pt x="31" y="12"/>
                    </a:cubicBezTo>
                    <a:cubicBezTo>
                      <a:pt x="31" y="8"/>
                      <a:pt x="29" y="4"/>
                      <a:pt x="27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10"/>
              <p:cNvSpPr>
                <a:spLocks/>
              </p:cNvSpPr>
              <p:nvPr/>
            </p:nvSpPr>
            <p:spPr bwMode="auto">
              <a:xfrm>
                <a:off x="7753343" y="4957768"/>
                <a:ext cx="104775" cy="106363"/>
              </a:xfrm>
              <a:custGeom>
                <a:avLst/>
                <a:gdLst>
                  <a:gd name="T0" fmla="*/ 36 w 49"/>
                  <a:gd name="T1" fmla="*/ 0 h 49"/>
                  <a:gd name="T2" fmla="*/ 44 w 49"/>
                  <a:gd name="T3" fmla="*/ 19 h 49"/>
                  <a:gd name="T4" fmla="*/ 18 w 49"/>
                  <a:gd name="T5" fmla="*/ 45 h 49"/>
                  <a:gd name="T6" fmla="*/ 0 w 49"/>
                  <a:gd name="T7" fmla="*/ 38 h 49"/>
                  <a:gd name="T8" fmla="*/ 22 w 49"/>
                  <a:gd name="T9" fmla="*/ 49 h 49"/>
                  <a:gd name="T10" fmla="*/ 49 w 49"/>
                  <a:gd name="T11" fmla="*/ 23 h 49"/>
                  <a:gd name="T12" fmla="*/ 36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6" y="0"/>
                    </a:moveTo>
                    <a:cubicBezTo>
                      <a:pt x="41" y="5"/>
                      <a:pt x="44" y="11"/>
                      <a:pt x="44" y="19"/>
                    </a:cubicBezTo>
                    <a:cubicBezTo>
                      <a:pt x="44" y="33"/>
                      <a:pt x="32" y="45"/>
                      <a:pt x="18" y="45"/>
                    </a:cubicBezTo>
                    <a:cubicBezTo>
                      <a:pt x="11" y="45"/>
                      <a:pt x="5" y="42"/>
                      <a:pt x="0" y="38"/>
                    </a:cubicBezTo>
                    <a:cubicBezTo>
                      <a:pt x="5" y="45"/>
                      <a:pt x="13" y="49"/>
                      <a:pt x="22" y="49"/>
                    </a:cubicBezTo>
                    <a:cubicBezTo>
                      <a:pt x="37" y="49"/>
                      <a:pt x="49" y="37"/>
                      <a:pt x="49" y="23"/>
                    </a:cubicBezTo>
                    <a:cubicBezTo>
                      <a:pt x="49" y="13"/>
                      <a:pt x="43" y="5"/>
                      <a:pt x="36" y="0"/>
                    </a:cubicBezTo>
                    <a:close/>
                  </a:path>
                </a:pathLst>
              </a:custGeom>
              <a:solidFill>
                <a:srgbClr val="C7C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11"/>
              <p:cNvSpPr>
                <a:spLocks/>
              </p:cNvSpPr>
              <p:nvPr/>
            </p:nvSpPr>
            <p:spPr bwMode="auto">
              <a:xfrm>
                <a:off x="7246931" y="4841880"/>
                <a:ext cx="93662" cy="96838"/>
              </a:xfrm>
              <a:custGeom>
                <a:avLst/>
                <a:gdLst>
                  <a:gd name="T0" fmla="*/ 44 w 44"/>
                  <a:gd name="T1" fmla="*/ 21 h 45"/>
                  <a:gd name="T2" fmla="*/ 38 w 44"/>
                  <a:gd name="T3" fmla="*/ 4 h 45"/>
                  <a:gd name="T4" fmla="*/ 25 w 44"/>
                  <a:gd name="T5" fmla="*/ 0 h 45"/>
                  <a:gd name="T6" fmla="*/ 0 w 44"/>
                  <a:gd name="T7" fmla="*/ 25 h 45"/>
                  <a:gd name="T8" fmla="*/ 6 w 44"/>
                  <a:gd name="T9" fmla="*/ 41 h 45"/>
                  <a:gd name="T10" fmla="*/ 20 w 44"/>
                  <a:gd name="T11" fmla="*/ 45 h 45"/>
                  <a:gd name="T12" fmla="*/ 44 w 44"/>
                  <a:gd name="T13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4" y="21"/>
                    </a:moveTo>
                    <a:cubicBezTo>
                      <a:pt x="44" y="14"/>
                      <a:pt x="42" y="9"/>
                      <a:pt x="38" y="4"/>
                    </a:cubicBezTo>
                    <a:cubicBezTo>
                      <a:pt x="34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1"/>
                      <a:pt x="2" y="37"/>
                      <a:pt x="6" y="41"/>
                    </a:cubicBezTo>
                    <a:cubicBezTo>
                      <a:pt x="10" y="44"/>
                      <a:pt x="15" y="45"/>
                      <a:pt x="20" y="45"/>
                    </a:cubicBezTo>
                    <a:cubicBezTo>
                      <a:pt x="33" y="45"/>
                      <a:pt x="44" y="34"/>
                      <a:pt x="44" y="21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12"/>
              <p:cNvSpPr>
                <a:spLocks/>
              </p:cNvSpPr>
              <p:nvPr/>
            </p:nvSpPr>
            <p:spPr bwMode="auto">
              <a:xfrm>
                <a:off x="7488231" y="4957768"/>
                <a:ext cx="96837" cy="98425"/>
              </a:xfrm>
              <a:custGeom>
                <a:avLst/>
                <a:gdLst>
                  <a:gd name="T0" fmla="*/ 45 w 45"/>
                  <a:gd name="T1" fmla="*/ 20 h 45"/>
                  <a:gd name="T2" fmla="*/ 40 w 45"/>
                  <a:gd name="T3" fmla="*/ 5 h 45"/>
                  <a:gd name="T4" fmla="*/ 25 w 45"/>
                  <a:gd name="T5" fmla="*/ 0 h 45"/>
                  <a:gd name="T6" fmla="*/ 0 w 45"/>
                  <a:gd name="T7" fmla="*/ 24 h 45"/>
                  <a:gd name="T8" fmla="*/ 5 w 45"/>
                  <a:gd name="T9" fmla="*/ 40 h 45"/>
                  <a:gd name="T10" fmla="*/ 20 w 45"/>
                  <a:gd name="T11" fmla="*/ 45 h 45"/>
                  <a:gd name="T12" fmla="*/ 45 w 45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5" y="20"/>
                    </a:moveTo>
                    <a:cubicBezTo>
                      <a:pt x="45" y="14"/>
                      <a:pt x="43" y="9"/>
                      <a:pt x="40" y="5"/>
                    </a:cubicBezTo>
                    <a:cubicBezTo>
                      <a:pt x="36" y="2"/>
                      <a:pt x="30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0"/>
                      <a:pt x="2" y="35"/>
                      <a:pt x="5" y="40"/>
                    </a:cubicBezTo>
                    <a:cubicBezTo>
                      <a:pt x="9" y="43"/>
                      <a:pt x="15" y="45"/>
                      <a:pt x="20" y="45"/>
                    </a:cubicBezTo>
                    <a:cubicBezTo>
                      <a:pt x="34" y="45"/>
                      <a:pt x="45" y="34"/>
                      <a:pt x="45" y="20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13"/>
              <p:cNvSpPr>
                <a:spLocks/>
              </p:cNvSpPr>
              <p:nvPr/>
            </p:nvSpPr>
            <p:spPr bwMode="auto">
              <a:xfrm>
                <a:off x="7918443" y="4767268"/>
                <a:ext cx="68262" cy="68263"/>
              </a:xfrm>
              <a:custGeom>
                <a:avLst/>
                <a:gdLst>
                  <a:gd name="T0" fmla="*/ 32 w 32"/>
                  <a:gd name="T1" fmla="*/ 13 h 32"/>
                  <a:gd name="T2" fmla="*/ 31 w 32"/>
                  <a:gd name="T3" fmla="*/ 6 h 32"/>
                  <a:gd name="T4" fmla="*/ 17 w 32"/>
                  <a:gd name="T5" fmla="*/ 0 h 32"/>
                  <a:gd name="T6" fmla="*/ 0 w 32"/>
                  <a:gd name="T7" fmla="*/ 18 h 32"/>
                  <a:gd name="T8" fmla="*/ 4 w 32"/>
                  <a:gd name="T9" fmla="*/ 29 h 32"/>
                  <a:gd name="T10" fmla="*/ 14 w 32"/>
                  <a:gd name="T11" fmla="*/ 32 h 32"/>
                  <a:gd name="T12" fmla="*/ 32 w 32"/>
                  <a:gd name="T13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13"/>
                    </a:moveTo>
                    <a:cubicBezTo>
                      <a:pt x="32" y="11"/>
                      <a:pt x="32" y="9"/>
                      <a:pt x="31" y="6"/>
                    </a:cubicBezTo>
                    <a:cubicBezTo>
                      <a:pt x="27" y="3"/>
                      <a:pt x="23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1" y="26"/>
                      <a:pt x="4" y="29"/>
                    </a:cubicBezTo>
                    <a:cubicBezTo>
                      <a:pt x="7" y="31"/>
                      <a:pt x="10" y="32"/>
                      <a:pt x="14" y="32"/>
                    </a:cubicBezTo>
                    <a:cubicBezTo>
                      <a:pt x="24" y="32"/>
                      <a:pt x="32" y="24"/>
                      <a:pt x="32" y="1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14"/>
              <p:cNvSpPr>
                <a:spLocks/>
              </p:cNvSpPr>
              <p:nvPr/>
            </p:nvSpPr>
            <p:spPr bwMode="auto">
              <a:xfrm>
                <a:off x="7742230" y="4949830"/>
                <a:ext cx="104775" cy="106363"/>
              </a:xfrm>
              <a:custGeom>
                <a:avLst/>
                <a:gdLst>
                  <a:gd name="T0" fmla="*/ 49 w 49"/>
                  <a:gd name="T1" fmla="*/ 23 h 49"/>
                  <a:gd name="T2" fmla="*/ 41 w 49"/>
                  <a:gd name="T3" fmla="*/ 4 h 49"/>
                  <a:gd name="T4" fmla="*/ 27 w 49"/>
                  <a:gd name="T5" fmla="*/ 0 h 49"/>
                  <a:gd name="T6" fmla="*/ 0 w 49"/>
                  <a:gd name="T7" fmla="*/ 27 h 49"/>
                  <a:gd name="T8" fmla="*/ 5 w 49"/>
                  <a:gd name="T9" fmla="*/ 42 h 49"/>
                  <a:gd name="T10" fmla="*/ 23 w 49"/>
                  <a:gd name="T11" fmla="*/ 49 h 49"/>
                  <a:gd name="T12" fmla="*/ 49 w 49"/>
                  <a:gd name="T13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49" y="23"/>
                    </a:moveTo>
                    <a:cubicBezTo>
                      <a:pt x="49" y="15"/>
                      <a:pt x="46" y="9"/>
                      <a:pt x="41" y="4"/>
                    </a:cubicBezTo>
                    <a:cubicBezTo>
                      <a:pt x="37" y="1"/>
                      <a:pt x="3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2"/>
                      <a:pt x="2" y="38"/>
                      <a:pt x="5" y="42"/>
                    </a:cubicBezTo>
                    <a:cubicBezTo>
                      <a:pt x="10" y="46"/>
                      <a:pt x="16" y="49"/>
                      <a:pt x="23" y="49"/>
                    </a:cubicBezTo>
                    <a:cubicBezTo>
                      <a:pt x="37" y="49"/>
                      <a:pt x="49" y="37"/>
                      <a:pt x="49" y="23"/>
                    </a:cubicBezTo>
                    <a:close/>
                  </a:path>
                </a:pathLst>
              </a:custGeom>
              <a:solidFill>
                <a:srgbClr val="E5D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247"/>
              <p:cNvSpPr>
                <a:spLocks/>
              </p:cNvSpPr>
              <p:nvPr/>
            </p:nvSpPr>
            <p:spPr bwMode="auto">
              <a:xfrm>
                <a:off x="7513631" y="4325943"/>
                <a:ext cx="509587" cy="854075"/>
              </a:xfrm>
              <a:custGeom>
                <a:avLst/>
                <a:gdLst>
                  <a:gd name="T0" fmla="*/ 206 w 238"/>
                  <a:gd name="T1" fmla="*/ 91 h 396"/>
                  <a:gd name="T2" fmla="*/ 176 w 238"/>
                  <a:gd name="T3" fmla="*/ 55 h 396"/>
                  <a:gd name="T4" fmla="*/ 159 w 238"/>
                  <a:gd name="T5" fmla="*/ 40 h 396"/>
                  <a:gd name="T6" fmla="*/ 40 w 238"/>
                  <a:gd name="T7" fmla="*/ 0 h 396"/>
                  <a:gd name="T8" fmla="*/ 0 w 238"/>
                  <a:gd name="T9" fmla="*/ 4 h 396"/>
                  <a:gd name="T10" fmla="*/ 80 w 238"/>
                  <a:gd name="T11" fmla="*/ 40 h 396"/>
                  <a:gd name="T12" fmla="*/ 97 w 238"/>
                  <a:gd name="T13" fmla="*/ 55 h 396"/>
                  <a:gd name="T14" fmla="*/ 128 w 238"/>
                  <a:gd name="T15" fmla="*/ 91 h 396"/>
                  <a:gd name="T16" fmla="*/ 159 w 238"/>
                  <a:gd name="T17" fmla="*/ 198 h 396"/>
                  <a:gd name="T18" fmla="*/ 1 w 238"/>
                  <a:gd name="T19" fmla="*/ 392 h 396"/>
                  <a:gd name="T20" fmla="*/ 40 w 238"/>
                  <a:gd name="T21" fmla="*/ 396 h 396"/>
                  <a:gd name="T22" fmla="*/ 238 w 238"/>
                  <a:gd name="T23" fmla="*/ 198 h 396"/>
                  <a:gd name="T24" fmla="*/ 206 w 238"/>
                  <a:gd name="T25" fmla="*/ 91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8" h="396">
                    <a:moveTo>
                      <a:pt x="206" y="91"/>
                    </a:moveTo>
                    <a:cubicBezTo>
                      <a:pt x="198" y="78"/>
                      <a:pt x="188" y="66"/>
                      <a:pt x="176" y="55"/>
                    </a:cubicBezTo>
                    <a:cubicBezTo>
                      <a:pt x="171" y="49"/>
                      <a:pt x="165" y="45"/>
                      <a:pt x="159" y="40"/>
                    </a:cubicBezTo>
                    <a:cubicBezTo>
                      <a:pt x="126" y="15"/>
                      <a:pt x="85" y="0"/>
                      <a:pt x="40" y="0"/>
                    </a:cubicBezTo>
                    <a:cubicBezTo>
                      <a:pt x="26" y="0"/>
                      <a:pt x="13" y="2"/>
                      <a:pt x="0" y="4"/>
                    </a:cubicBezTo>
                    <a:cubicBezTo>
                      <a:pt x="30" y="10"/>
                      <a:pt x="57" y="23"/>
                      <a:pt x="80" y="40"/>
                    </a:cubicBezTo>
                    <a:cubicBezTo>
                      <a:pt x="86" y="45"/>
                      <a:pt x="92" y="49"/>
                      <a:pt x="97" y="55"/>
                    </a:cubicBezTo>
                    <a:cubicBezTo>
                      <a:pt x="109" y="66"/>
                      <a:pt x="119" y="78"/>
                      <a:pt x="128" y="91"/>
                    </a:cubicBezTo>
                    <a:cubicBezTo>
                      <a:pt x="147" y="122"/>
                      <a:pt x="159" y="159"/>
                      <a:pt x="159" y="198"/>
                    </a:cubicBezTo>
                    <a:cubicBezTo>
                      <a:pt x="159" y="294"/>
                      <a:pt x="91" y="373"/>
                      <a:pt x="1" y="392"/>
                    </a:cubicBezTo>
                    <a:cubicBezTo>
                      <a:pt x="13" y="394"/>
                      <a:pt x="27" y="396"/>
                      <a:pt x="40" y="396"/>
                    </a:cubicBezTo>
                    <a:cubicBezTo>
                      <a:pt x="149" y="396"/>
                      <a:pt x="238" y="307"/>
                      <a:pt x="238" y="198"/>
                    </a:cubicBezTo>
                    <a:cubicBezTo>
                      <a:pt x="238" y="159"/>
                      <a:pt x="226" y="122"/>
                      <a:pt x="206" y="9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3" name="Rectangle 142"/>
          <p:cNvSpPr/>
          <p:nvPr/>
        </p:nvSpPr>
        <p:spPr>
          <a:xfrm>
            <a:off x="672535" y="5494037"/>
            <a:ext cx="1325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Full </a:t>
            </a:r>
            <a:r>
              <a:rPr lang="en-US" sz="2400" dirty="0">
                <a:solidFill>
                  <a:schemeClr val="bg1"/>
                </a:solidFill>
              </a:rPr>
              <a:t>Moon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2791620" y="5494037"/>
            <a:ext cx="2053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Waning Gibbous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5302592" y="5494037"/>
            <a:ext cx="1714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Last </a:t>
            </a:r>
            <a:r>
              <a:rPr lang="en-US" sz="2400" dirty="0">
                <a:solidFill>
                  <a:schemeClr val="bg1"/>
                </a:solidFill>
              </a:rPr>
              <a:t>Quarter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7378134" y="5494037"/>
            <a:ext cx="2166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Waning Crescent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10077791" y="5494037"/>
            <a:ext cx="1436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New Moon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148" name="Straight Connector 147"/>
          <p:cNvCxnSpPr/>
          <p:nvPr/>
        </p:nvCxnSpPr>
        <p:spPr>
          <a:xfrm>
            <a:off x="1320800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3730171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6095999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8345713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10755084" y="4368801"/>
            <a:ext cx="0" cy="1001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7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Lunar Eclipse 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5486400" y="73213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Lunar eclipse occurs when earth passes between the sun and the fool moon, so that the earth's shadow is cast on the moon.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4" name="Freeform 18"/>
          <p:cNvSpPr>
            <a:spLocks noEditPoints="1"/>
          </p:cNvSpPr>
          <p:nvPr/>
        </p:nvSpPr>
        <p:spPr bwMode="auto">
          <a:xfrm>
            <a:off x="5698208" y="2067529"/>
            <a:ext cx="4806204" cy="4815148"/>
          </a:xfrm>
          <a:custGeom>
            <a:avLst/>
            <a:gdLst>
              <a:gd name="T0" fmla="*/ 774 w 1570"/>
              <a:gd name="T1" fmla="*/ 1569 h 1569"/>
              <a:gd name="T2" fmla="*/ 731 w 1570"/>
              <a:gd name="T3" fmla="*/ 1568 h 1569"/>
              <a:gd name="T4" fmla="*/ 688 w 1570"/>
              <a:gd name="T5" fmla="*/ 1563 h 1569"/>
              <a:gd name="T6" fmla="*/ 646 w 1570"/>
              <a:gd name="T7" fmla="*/ 1557 h 1569"/>
              <a:gd name="T8" fmla="*/ 604 w 1570"/>
              <a:gd name="T9" fmla="*/ 1549 h 1569"/>
              <a:gd name="T10" fmla="*/ 562 w 1570"/>
              <a:gd name="T11" fmla="*/ 1538 h 1569"/>
              <a:gd name="T12" fmla="*/ 522 w 1570"/>
              <a:gd name="T13" fmla="*/ 1524 h 1569"/>
              <a:gd name="T14" fmla="*/ 464 w 1570"/>
              <a:gd name="T15" fmla="*/ 1495 h 1569"/>
              <a:gd name="T16" fmla="*/ 442 w 1570"/>
              <a:gd name="T17" fmla="*/ 1491 h 1569"/>
              <a:gd name="T18" fmla="*/ 404 w 1570"/>
              <a:gd name="T19" fmla="*/ 1471 h 1569"/>
              <a:gd name="T20" fmla="*/ 367 w 1570"/>
              <a:gd name="T21" fmla="*/ 1449 h 1569"/>
              <a:gd name="T22" fmla="*/ 331 w 1570"/>
              <a:gd name="T23" fmla="*/ 1426 h 1569"/>
              <a:gd name="T24" fmla="*/ 297 w 1570"/>
              <a:gd name="T25" fmla="*/ 1400 h 1569"/>
              <a:gd name="T26" fmla="*/ 1319 w 1570"/>
              <a:gd name="T27" fmla="*/ 1359 h 1569"/>
              <a:gd name="T28" fmla="*/ 1351 w 1570"/>
              <a:gd name="T29" fmla="*/ 1328 h 1569"/>
              <a:gd name="T30" fmla="*/ 1379 w 1570"/>
              <a:gd name="T31" fmla="*/ 1297 h 1569"/>
              <a:gd name="T32" fmla="*/ 1407 w 1570"/>
              <a:gd name="T33" fmla="*/ 1263 h 1569"/>
              <a:gd name="T34" fmla="*/ 1432 w 1570"/>
              <a:gd name="T35" fmla="*/ 1229 h 1569"/>
              <a:gd name="T36" fmla="*/ 1455 w 1570"/>
              <a:gd name="T37" fmla="*/ 1193 h 1569"/>
              <a:gd name="T38" fmla="*/ 1476 w 1570"/>
              <a:gd name="T39" fmla="*/ 1156 h 1569"/>
              <a:gd name="T40" fmla="*/ 1496 w 1570"/>
              <a:gd name="T41" fmla="*/ 1117 h 1569"/>
              <a:gd name="T42" fmla="*/ 1513 w 1570"/>
              <a:gd name="T43" fmla="*/ 1078 h 1569"/>
              <a:gd name="T44" fmla="*/ 1528 w 1570"/>
              <a:gd name="T45" fmla="*/ 1038 h 1569"/>
              <a:gd name="T46" fmla="*/ 1541 w 1570"/>
              <a:gd name="T47" fmla="*/ 997 h 1569"/>
              <a:gd name="T48" fmla="*/ 1551 w 1570"/>
              <a:gd name="T49" fmla="*/ 955 h 1569"/>
              <a:gd name="T50" fmla="*/ 1559 w 1570"/>
              <a:gd name="T51" fmla="*/ 912 h 1569"/>
              <a:gd name="T52" fmla="*/ 1565 w 1570"/>
              <a:gd name="T53" fmla="*/ 870 h 1569"/>
              <a:gd name="T54" fmla="*/ 8 w 1570"/>
              <a:gd name="T55" fmla="*/ 849 h 1569"/>
              <a:gd name="T56" fmla="*/ 6 w 1570"/>
              <a:gd name="T57" fmla="*/ 806 h 1569"/>
              <a:gd name="T58" fmla="*/ 0 w 1570"/>
              <a:gd name="T59" fmla="*/ 763 h 1569"/>
              <a:gd name="T60" fmla="*/ 2 w 1570"/>
              <a:gd name="T61" fmla="*/ 720 h 1569"/>
              <a:gd name="T62" fmla="*/ 7 w 1570"/>
              <a:gd name="T63" fmla="*/ 677 h 1569"/>
              <a:gd name="T64" fmla="*/ 14 w 1570"/>
              <a:gd name="T65" fmla="*/ 635 h 1569"/>
              <a:gd name="T66" fmla="*/ 23 w 1570"/>
              <a:gd name="T67" fmla="*/ 593 h 1569"/>
              <a:gd name="T68" fmla="*/ 35 w 1570"/>
              <a:gd name="T69" fmla="*/ 552 h 1569"/>
              <a:gd name="T70" fmla="*/ 48 w 1570"/>
              <a:gd name="T71" fmla="*/ 512 h 1569"/>
              <a:gd name="T72" fmla="*/ 64 w 1570"/>
              <a:gd name="T73" fmla="*/ 472 h 1569"/>
              <a:gd name="T74" fmla="*/ 83 w 1570"/>
              <a:gd name="T75" fmla="*/ 433 h 1569"/>
              <a:gd name="T76" fmla="*/ 103 w 1570"/>
              <a:gd name="T77" fmla="*/ 395 h 1569"/>
              <a:gd name="T78" fmla="*/ 125 w 1570"/>
              <a:gd name="T79" fmla="*/ 358 h 1569"/>
              <a:gd name="T80" fmla="*/ 150 w 1570"/>
              <a:gd name="T81" fmla="*/ 323 h 1569"/>
              <a:gd name="T82" fmla="*/ 1375 w 1570"/>
              <a:gd name="T83" fmla="*/ 276 h 1569"/>
              <a:gd name="T84" fmla="*/ 1346 w 1570"/>
              <a:gd name="T85" fmla="*/ 245 h 1569"/>
              <a:gd name="T86" fmla="*/ 1316 w 1570"/>
              <a:gd name="T87" fmla="*/ 215 h 1569"/>
              <a:gd name="T88" fmla="*/ 1284 w 1570"/>
              <a:gd name="T89" fmla="*/ 187 h 1569"/>
              <a:gd name="T90" fmla="*/ 298 w 1570"/>
              <a:gd name="T91" fmla="*/ 169 h 1569"/>
              <a:gd name="T92" fmla="*/ 332 w 1570"/>
              <a:gd name="T93" fmla="*/ 143 h 1569"/>
              <a:gd name="T94" fmla="*/ 368 w 1570"/>
              <a:gd name="T95" fmla="*/ 119 h 1569"/>
              <a:gd name="T96" fmla="*/ 405 w 1570"/>
              <a:gd name="T97" fmla="*/ 98 h 1569"/>
              <a:gd name="T98" fmla="*/ 1162 w 1570"/>
              <a:gd name="T99" fmla="*/ 102 h 1569"/>
              <a:gd name="T100" fmla="*/ 1124 w 1570"/>
              <a:gd name="T101" fmla="*/ 83 h 1569"/>
              <a:gd name="T102" fmla="*/ 1085 w 1570"/>
              <a:gd name="T103" fmla="*/ 65 h 1569"/>
              <a:gd name="T104" fmla="*/ 1045 w 1570"/>
              <a:gd name="T105" fmla="*/ 50 h 1569"/>
              <a:gd name="T106" fmla="*/ 1005 w 1570"/>
              <a:gd name="T107" fmla="*/ 37 h 1569"/>
              <a:gd name="T108" fmla="*/ 964 w 1570"/>
              <a:gd name="T109" fmla="*/ 26 h 1569"/>
              <a:gd name="T110" fmla="*/ 922 w 1570"/>
              <a:gd name="T111" fmla="*/ 18 h 1569"/>
              <a:gd name="T112" fmla="*/ 880 w 1570"/>
              <a:gd name="T113" fmla="*/ 11 h 1569"/>
              <a:gd name="T114" fmla="*/ 837 w 1570"/>
              <a:gd name="T115" fmla="*/ 7 h 1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70" h="1569">
                <a:moveTo>
                  <a:pt x="795" y="1569"/>
                </a:moveTo>
                <a:cubicBezTo>
                  <a:pt x="795" y="1563"/>
                  <a:pt x="795" y="1563"/>
                  <a:pt x="795" y="1563"/>
                </a:cubicBezTo>
                <a:cubicBezTo>
                  <a:pt x="802" y="1563"/>
                  <a:pt x="809" y="1563"/>
                  <a:pt x="816" y="1563"/>
                </a:cubicBezTo>
                <a:cubicBezTo>
                  <a:pt x="817" y="1569"/>
                  <a:pt x="817" y="1569"/>
                  <a:pt x="817" y="1569"/>
                </a:cubicBezTo>
                <a:cubicBezTo>
                  <a:pt x="810" y="1569"/>
                  <a:pt x="802" y="1569"/>
                  <a:pt x="795" y="1569"/>
                </a:cubicBezTo>
                <a:moveTo>
                  <a:pt x="774" y="1569"/>
                </a:moveTo>
                <a:cubicBezTo>
                  <a:pt x="767" y="1569"/>
                  <a:pt x="760" y="1569"/>
                  <a:pt x="752" y="1569"/>
                </a:cubicBezTo>
                <a:cubicBezTo>
                  <a:pt x="753" y="1563"/>
                  <a:pt x="753" y="1563"/>
                  <a:pt x="753" y="1563"/>
                </a:cubicBezTo>
                <a:cubicBezTo>
                  <a:pt x="760" y="1563"/>
                  <a:pt x="767" y="1563"/>
                  <a:pt x="774" y="1563"/>
                </a:cubicBezTo>
                <a:cubicBezTo>
                  <a:pt x="774" y="1569"/>
                  <a:pt x="774" y="1569"/>
                  <a:pt x="774" y="1569"/>
                </a:cubicBezTo>
                <a:moveTo>
                  <a:pt x="838" y="1568"/>
                </a:moveTo>
                <a:cubicBezTo>
                  <a:pt x="838" y="1562"/>
                  <a:pt x="838" y="1562"/>
                  <a:pt x="838" y="1562"/>
                </a:cubicBezTo>
                <a:cubicBezTo>
                  <a:pt x="845" y="1561"/>
                  <a:pt x="852" y="1561"/>
                  <a:pt x="859" y="1560"/>
                </a:cubicBezTo>
                <a:cubicBezTo>
                  <a:pt x="860" y="1566"/>
                  <a:pt x="860" y="1566"/>
                  <a:pt x="860" y="1566"/>
                </a:cubicBezTo>
                <a:cubicBezTo>
                  <a:pt x="852" y="1567"/>
                  <a:pt x="845" y="1567"/>
                  <a:pt x="838" y="1568"/>
                </a:cubicBezTo>
                <a:moveTo>
                  <a:pt x="731" y="1568"/>
                </a:moveTo>
                <a:cubicBezTo>
                  <a:pt x="724" y="1567"/>
                  <a:pt x="717" y="1566"/>
                  <a:pt x="710" y="1566"/>
                </a:cubicBezTo>
                <a:cubicBezTo>
                  <a:pt x="710" y="1560"/>
                  <a:pt x="710" y="1560"/>
                  <a:pt x="710" y="1560"/>
                </a:cubicBezTo>
                <a:cubicBezTo>
                  <a:pt x="717" y="1560"/>
                  <a:pt x="724" y="1561"/>
                  <a:pt x="732" y="1561"/>
                </a:cubicBezTo>
                <a:cubicBezTo>
                  <a:pt x="731" y="1568"/>
                  <a:pt x="731" y="1568"/>
                  <a:pt x="731" y="1568"/>
                </a:cubicBezTo>
                <a:moveTo>
                  <a:pt x="881" y="1564"/>
                </a:moveTo>
                <a:cubicBezTo>
                  <a:pt x="880" y="1558"/>
                  <a:pt x="880" y="1558"/>
                  <a:pt x="880" y="1558"/>
                </a:cubicBezTo>
                <a:cubicBezTo>
                  <a:pt x="887" y="1557"/>
                  <a:pt x="894" y="1556"/>
                  <a:pt x="901" y="1555"/>
                </a:cubicBezTo>
                <a:cubicBezTo>
                  <a:pt x="902" y="1561"/>
                  <a:pt x="902" y="1561"/>
                  <a:pt x="902" y="1561"/>
                </a:cubicBezTo>
                <a:cubicBezTo>
                  <a:pt x="895" y="1562"/>
                  <a:pt x="888" y="1563"/>
                  <a:pt x="881" y="1564"/>
                </a:cubicBezTo>
                <a:moveTo>
                  <a:pt x="688" y="1563"/>
                </a:moveTo>
                <a:cubicBezTo>
                  <a:pt x="681" y="1563"/>
                  <a:pt x="674" y="1562"/>
                  <a:pt x="667" y="1561"/>
                </a:cubicBezTo>
                <a:cubicBezTo>
                  <a:pt x="668" y="1554"/>
                  <a:pt x="668" y="1554"/>
                  <a:pt x="668" y="1554"/>
                </a:cubicBezTo>
                <a:cubicBezTo>
                  <a:pt x="675" y="1556"/>
                  <a:pt x="682" y="1556"/>
                  <a:pt x="689" y="1557"/>
                </a:cubicBezTo>
                <a:cubicBezTo>
                  <a:pt x="688" y="1563"/>
                  <a:pt x="688" y="1563"/>
                  <a:pt x="688" y="1563"/>
                </a:cubicBezTo>
                <a:moveTo>
                  <a:pt x="923" y="1557"/>
                </a:moveTo>
                <a:cubicBezTo>
                  <a:pt x="922" y="1551"/>
                  <a:pt x="922" y="1551"/>
                  <a:pt x="922" y="1551"/>
                </a:cubicBezTo>
                <a:cubicBezTo>
                  <a:pt x="929" y="1550"/>
                  <a:pt x="936" y="1549"/>
                  <a:pt x="943" y="1547"/>
                </a:cubicBezTo>
                <a:cubicBezTo>
                  <a:pt x="944" y="1553"/>
                  <a:pt x="944" y="1553"/>
                  <a:pt x="944" y="1553"/>
                </a:cubicBezTo>
                <a:cubicBezTo>
                  <a:pt x="937" y="1555"/>
                  <a:pt x="930" y="1556"/>
                  <a:pt x="923" y="1557"/>
                </a:cubicBezTo>
                <a:moveTo>
                  <a:pt x="646" y="1557"/>
                </a:moveTo>
                <a:cubicBezTo>
                  <a:pt x="639" y="1556"/>
                  <a:pt x="632" y="1555"/>
                  <a:pt x="625" y="1553"/>
                </a:cubicBezTo>
                <a:cubicBezTo>
                  <a:pt x="626" y="1547"/>
                  <a:pt x="626" y="1547"/>
                  <a:pt x="626" y="1547"/>
                </a:cubicBezTo>
                <a:cubicBezTo>
                  <a:pt x="633" y="1549"/>
                  <a:pt x="640" y="1550"/>
                  <a:pt x="647" y="1551"/>
                </a:cubicBezTo>
                <a:cubicBezTo>
                  <a:pt x="646" y="1557"/>
                  <a:pt x="646" y="1557"/>
                  <a:pt x="646" y="1557"/>
                </a:cubicBezTo>
                <a:moveTo>
                  <a:pt x="965" y="1549"/>
                </a:moveTo>
                <a:cubicBezTo>
                  <a:pt x="964" y="1543"/>
                  <a:pt x="964" y="1543"/>
                  <a:pt x="964" y="1543"/>
                </a:cubicBezTo>
                <a:cubicBezTo>
                  <a:pt x="971" y="1541"/>
                  <a:pt x="978" y="1539"/>
                  <a:pt x="984" y="1538"/>
                </a:cubicBezTo>
                <a:cubicBezTo>
                  <a:pt x="986" y="1543"/>
                  <a:pt x="986" y="1543"/>
                  <a:pt x="986" y="1543"/>
                </a:cubicBezTo>
                <a:cubicBezTo>
                  <a:pt x="979" y="1545"/>
                  <a:pt x="972" y="1547"/>
                  <a:pt x="965" y="1549"/>
                </a:cubicBezTo>
                <a:moveTo>
                  <a:pt x="604" y="1549"/>
                </a:moveTo>
                <a:cubicBezTo>
                  <a:pt x="597" y="1547"/>
                  <a:pt x="590" y="1545"/>
                  <a:pt x="583" y="1543"/>
                </a:cubicBezTo>
                <a:cubicBezTo>
                  <a:pt x="585" y="1538"/>
                  <a:pt x="585" y="1538"/>
                  <a:pt x="585" y="1538"/>
                </a:cubicBezTo>
                <a:cubicBezTo>
                  <a:pt x="591" y="1539"/>
                  <a:pt x="598" y="1541"/>
                  <a:pt x="605" y="1543"/>
                </a:cubicBezTo>
                <a:cubicBezTo>
                  <a:pt x="604" y="1549"/>
                  <a:pt x="604" y="1549"/>
                  <a:pt x="604" y="1549"/>
                </a:cubicBezTo>
                <a:moveTo>
                  <a:pt x="1006" y="1538"/>
                </a:moveTo>
                <a:cubicBezTo>
                  <a:pt x="1005" y="1532"/>
                  <a:pt x="1005" y="1532"/>
                  <a:pt x="1005" y="1532"/>
                </a:cubicBezTo>
                <a:cubicBezTo>
                  <a:pt x="1011" y="1530"/>
                  <a:pt x="1018" y="1528"/>
                  <a:pt x="1025" y="1526"/>
                </a:cubicBezTo>
                <a:cubicBezTo>
                  <a:pt x="1027" y="1531"/>
                  <a:pt x="1027" y="1531"/>
                  <a:pt x="1027" y="1531"/>
                </a:cubicBezTo>
                <a:cubicBezTo>
                  <a:pt x="1020" y="1533"/>
                  <a:pt x="1013" y="1536"/>
                  <a:pt x="1006" y="1538"/>
                </a:cubicBezTo>
                <a:moveTo>
                  <a:pt x="562" y="1538"/>
                </a:moveTo>
                <a:cubicBezTo>
                  <a:pt x="556" y="1535"/>
                  <a:pt x="549" y="1533"/>
                  <a:pt x="542" y="1531"/>
                </a:cubicBezTo>
                <a:cubicBezTo>
                  <a:pt x="544" y="1525"/>
                  <a:pt x="544" y="1525"/>
                  <a:pt x="544" y="1525"/>
                </a:cubicBezTo>
                <a:cubicBezTo>
                  <a:pt x="550" y="1527"/>
                  <a:pt x="557" y="1530"/>
                  <a:pt x="564" y="1532"/>
                </a:cubicBezTo>
                <a:cubicBezTo>
                  <a:pt x="562" y="1538"/>
                  <a:pt x="562" y="1538"/>
                  <a:pt x="562" y="1538"/>
                </a:cubicBezTo>
                <a:moveTo>
                  <a:pt x="1047" y="1524"/>
                </a:moveTo>
                <a:cubicBezTo>
                  <a:pt x="1045" y="1519"/>
                  <a:pt x="1045" y="1519"/>
                  <a:pt x="1045" y="1519"/>
                </a:cubicBezTo>
                <a:cubicBezTo>
                  <a:pt x="1052" y="1516"/>
                  <a:pt x="1059" y="1514"/>
                  <a:pt x="1065" y="1511"/>
                </a:cubicBezTo>
                <a:cubicBezTo>
                  <a:pt x="1067" y="1517"/>
                  <a:pt x="1067" y="1517"/>
                  <a:pt x="1067" y="1517"/>
                </a:cubicBezTo>
                <a:cubicBezTo>
                  <a:pt x="1061" y="1519"/>
                  <a:pt x="1054" y="1522"/>
                  <a:pt x="1047" y="1524"/>
                </a:cubicBezTo>
                <a:moveTo>
                  <a:pt x="522" y="1524"/>
                </a:moveTo>
                <a:cubicBezTo>
                  <a:pt x="515" y="1522"/>
                  <a:pt x="508" y="1519"/>
                  <a:pt x="501" y="1517"/>
                </a:cubicBezTo>
                <a:cubicBezTo>
                  <a:pt x="504" y="1511"/>
                  <a:pt x="504" y="1511"/>
                  <a:pt x="504" y="1511"/>
                </a:cubicBezTo>
                <a:cubicBezTo>
                  <a:pt x="511" y="1514"/>
                  <a:pt x="517" y="1516"/>
                  <a:pt x="524" y="1518"/>
                </a:cubicBezTo>
                <a:cubicBezTo>
                  <a:pt x="522" y="1524"/>
                  <a:pt x="522" y="1524"/>
                  <a:pt x="522" y="1524"/>
                </a:cubicBezTo>
                <a:moveTo>
                  <a:pt x="1087" y="1509"/>
                </a:moveTo>
                <a:cubicBezTo>
                  <a:pt x="1085" y="1503"/>
                  <a:pt x="1085" y="1503"/>
                  <a:pt x="1085" y="1503"/>
                </a:cubicBezTo>
                <a:cubicBezTo>
                  <a:pt x="1087" y="1503"/>
                  <a:pt x="1090" y="1501"/>
                  <a:pt x="1092" y="1501"/>
                </a:cubicBezTo>
                <a:cubicBezTo>
                  <a:pt x="1096" y="1499"/>
                  <a:pt x="1100" y="1497"/>
                  <a:pt x="1104" y="1495"/>
                </a:cubicBezTo>
                <a:cubicBezTo>
                  <a:pt x="1107" y="1501"/>
                  <a:pt x="1107" y="1501"/>
                  <a:pt x="1107" y="1501"/>
                </a:cubicBezTo>
                <a:cubicBezTo>
                  <a:pt x="1103" y="1502"/>
                  <a:pt x="1099" y="1504"/>
                  <a:pt x="1095" y="1506"/>
                </a:cubicBezTo>
                <a:cubicBezTo>
                  <a:pt x="1092" y="1507"/>
                  <a:pt x="1090" y="1508"/>
                  <a:pt x="1087" y="1509"/>
                </a:cubicBezTo>
                <a:moveTo>
                  <a:pt x="481" y="1509"/>
                </a:moveTo>
                <a:cubicBezTo>
                  <a:pt x="475" y="1506"/>
                  <a:pt x="468" y="1503"/>
                  <a:pt x="462" y="1500"/>
                </a:cubicBezTo>
                <a:cubicBezTo>
                  <a:pt x="464" y="1495"/>
                  <a:pt x="464" y="1495"/>
                  <a:pt x="464" y="1495"/>
                </a:cubicBezTo>
                <a:cubicBezTo>
                  <a:pt x="471" y="1498"/>
                  <a:pt x="477" y="1501"/>
                  <a:pt x="484" y="1503"/>
                </a:cubicBezTo>
                <a:cubicBezTo>
                  <a:pt x="481" y="1509"/>
                  <a:pt x="481" y="1509"/>
                  <a:pt x="481" y="1509"/>
                </a:cubicBezTo>
                <a:moveTo>
                  <a:pt x="1127" y="1491"/>
                </a:moveTo>
                <a:cubicBezTo>
                  <a:pt x="1124" y="1486"/>
                  <a:pt x="1124" y="1486"/>
                  <a:pt x="1124" y="1486"/>
                </a:cubicBezTo>
                <a:cubicBezTo>
                  <a:pt x="1127" y="1485"/>
                  <a:pt x="1129" y="1483"/>
                  <a:pt x="1132" y="1482"/>
                </a:cubicBezTo>
                <a:cubicBezTo>
                  <a:pt x="1136" y="1480"/>
                  <a:pt x="1139" y="1478"/>
                  <a:pt x="1143" y="1476"/>
                </a:cubicBezTo>
                <a:cubicBezTo>
                  <a:pt x="1146" y="1482"/>
                  <a:pt x="1146" y="1482"/>
                  <a:pt x="1146" y="1482"/>
                </a:cubicBezTo>
                <a:cubicBezTo>
                  <a:pt x="1142" y="1484"/>
                  <a:pt x="1139" y="1486"/>
                  <a:pt x="1135" y="1488"/>
                </a:cubicBezTo>
                <a:cubicBezTo>
                  <a:pt x="1132" y="1489"/>
                  <a:pt x="1129" y="1490"/>
                  <a:pt x="1127" y="1491"/>
                </a:cubicBezTo>
                <a:moveTo>
                  <a:pt x="442" y="1491"/>
                </a:moveTo>
                <a:cubicBezTo>
                  <a:pt x="436" y="1488"/>
                  <a:pt x="429" y="1485"/>
                  <a:pt x="423" y="1482"/>
                </a:cubicBezTo>
                <a:cubicBezTo>
                  <a:pt x="426" y="1476"/>
                  <a:pt x="426" y="1476"/>
                  <a:pt x="426" y="1476"/>
                </a:cubicBezTo>
                <a:cubicBezTo>
                  <a:pt x="432" y="1479"/>
                  <a:pt x="438" y="1482"/>
                  <a:pt x="445" y="1486"/>
                </a:cubicBezTo>
                <a:cubicBezTo>
                  <a:pt x="442" y="1491"/>
                  <a:pt x="442" y="1491"/>
                  <a:pt x="442" y="1491"/>
                </a:cubicBezTo>
                <a:moveTo>
                  <a:pt x="1164" y="1472"/>
                </a:moveTo>
                <a:cubicBezTo>
                  <a:pt x="1162" y="1466"/>
                  <a:pt x="1162" y="1466"/>
                  <a:pt x="1162" y="1466"/>
                </a:cubicBezTo>
                <a:cubicBezTo>
                  <a:pt x="1168" y="1463"/>
                  <a:pt x="1174" y="1459"/>
                  <a:pt x="1180" y="1456"/>
                </a:cubicBezTo>
                <a:cubicBezTo>
                  <a:pt x="1183" y="1461"/>
                  <a:pt x="1183" y="1461"/>
                  <a:pt x="1183" y="1461"/>
                </a:cubicBezTo>
                <a:cubicBezTo>
                  <a:pt x="1177" y="1465"/>
                  <a:pt x="1171" y="1468"/>
                  <a:pt x="1164" y="1472"/>
                </a:cubicBezTo>
                <a:moveTo>
                  <a:pt x="404" y="1471"/>
                </a:moveTo>
                <a:cubicBezTo>
                  <a:pt x="398" y="1468"/>
                  <a:pt x="392" y="1464"/>
                  <a:pt x="385" y="1461"/>
                </a:cubicBezTo>
                <a:cubicBezTo>
                  <a:pt x="389" y="1455"/>
                  <a:pt x="389" y="1455"/>
                  <a:pt x="389" y="1455"/>
                </a:cubicBezTo>
                <a:cubicBezTo>
                  <a:pt x="395" y="1459"/>
                  <a:pt x="401" y="1463"/>
                  <a:pt x="407" y="1466"/>
                </a:cubicBezTo>
                <a:cubicBezTo>
                  <a:pt x="404" y="1471"/>
                  <a:pt x="404" y="1471"/>
                  <a:pt x="404" y="1471"/>
                </a:cubicBezTo>
                <a:moveTo>
                  <a:pt x="1202" y="1450"/>
                </a:moveTo>
                <a:cubicBezTo>
                  <a:pt x="1198" y="1445"/>
                  <a:pt x="1198" y="1445"/>
                  <a:pt x="1198" y="1445"/>
                </a:cubicBezTo>
                <a:cubicBezTo>
                  <a:pt x="1204" y="1441"/>
                  <a:pt x="1210" y="1437"/>
                  <a:pt x="1216" y="1433"/>
                </a:cubicBezTo>
                <a:cubicBezTo>
                  <a:pt x="1220" y="1438"/>
                  <a:pt x="1220" y="1438"/>
                  <a:pt x="1220" y="1438"/>
                </a:cubicBezTo>
                <a:cubicBezTo>
                  <a:pt x="1213" y="1442"/>
                  <a:pt x="1207" y="1446"/>
                  <a:pt x="1202" y="1450"/>
                </a:cubicBezTo>
                <a:moveTo>
                  <a:pt x="367" y="1449"/>
                </a:moveTo>
                <a:cubicBezTo>
                  <a:pt x="361" y="1446"/>
                  <a:pt x="355" y="1442"/>
                  <a:pt x="349" y="1438"/>
                </a:cubicBezTo>
                <a:cubicBezTo>
                  <a:pt x="352" y="1433"/>
                  <a:pt x="352" y="1433"/>
                  <a:pt x="352" y="1433"/>
                </a:cubicBezTo>
                <a:cubicBezTo>
                  <a:pt x="358" y="1437"/>
                  <a:pt x="364" y="1441"/>
                  <a:pt x="370" y="1445"/>
                </a:cubicBezTo>
                <a:cubicBezTo>
                  <a:pt x="367" y="1449"/>
                  <a:pt x="367" y="1449"/>
                  <a:pt x="367" y="1449"/>
                </a:cubicBezTo>
                <a:moveTo>
                  <a:pt x="1237" y="1426"/>
                </a:moveTo>
                <a:cubicBezTo>
                  <a:pt x="1234" y="1421"/>
                  <a:pt x="1234" y="1421"/>
                  <a:pt x="1234" y="1421"/>
                </a:cubicBezTo>
                <a:cubicBezTo>
                  <a:pt x="1239" y="1417"/>
                  <a:pt x="1245" y="1413"/>
                  <a:pt x="1251" y="1409"/>
                </a:cubicBezTo>
                <a:cubicBezTo>
                  <a:pt x="1255" y="1414"/>
                  <a:pt x="1255" y="1414"/>
                  <a:pt x="1255" y="1414"/>
                </a:cubicBezTo>
                <a:cubicBezTo>
                  <a:pt x="1249" y="1418"/>
                  <a:pt x="1243" y="1422"/>
                  <a:pt x="1237" y="1426"/>
                </a:cubicBezTo>
                <a:moveTo>
                  <a:pt x="331" y="1426"/>
                </a:moveTo>
                <a:cubicBezTo>
                  <a:pt x="326" y="1421"/>
                  <a:pt x="320" y="1417"/>
                  <a:pt x="314" y="1413"/>
                </a:cubicBezTo>
                <a:cubicBezTo>
                  <a:pt x="318" y="1408"/>
                  <a:pt x="318" y="1408"/>
                  <a:pt x="318" y="1408"/>
                </a:cubicBezTo>
                <a:cubicBezTo>
                  <a:pt x="324" y="1412"/>
                  <a:pt x="329" y="1417"/>
                  <a:pt x="335" y="1421"/>
                </a:cubicBezTo>
                <a:cubicBezTo>
                  <a:pt x="331" y="1426"/>
                  <a:pt x="331" y="1426"/>
                  <a:pt x="331" y="1426"/>
                </a:cubicBezTo>
                <a:moveTo>
                  <a:pt x="1271" y="1401"/>
                </a:moveTo>
                <a:cubicBezTo>
                  <a:pt x="1268" y="1396"/>
                  <a:pt x="1268" y="1396"/>
                  <a:pt x="1268" y="1396"/>
                </a:cubicBezTo>
                <a:cubicBezTo>
                  <a:pt x="1273" y="1391"/>
                  <a:pt x="1279" y="1387"/>
                  <a:pt x="1284" y="1382"/>
                </a:cubicBezTo>
                <a:cubicBezTo>
                  <a:pt x="1288" y="1387"/>
                  <a:pt x="1288" y="1387"/>
                  <a:pt x="1288" y="1387"/>
                </a:cubicBezTo>
                <a:cubicBezTo>
                  <a:pt x="1283" y="1391"/>
                  <a:pt x="1277" y="1396"/>
                  <a:pt x="1271" y="1401"/>
                </a:cubicBezTo>
                <a:moveTo>
                  <a:pt x="297" y="1400"/>
                </a:moveTo>
                <a:cubicBezTo>
                  <a:pt x="292" y="1395"/>
                  <a:pt x="286" y="1391"/>
                  <a:pt x="280" y="1386"/>
                </a:cubicBezTo>
                <a:cubicBezTo>
                  <a:pt x="284" y="1381"/>
                  <a:pt x="284" y="1381"/>
                  <a:pt x="284" y="1381"/>
                </a:cubicBezTo>
                <a:cubicBezTo>
                  <a:pt x="290" y="1386"/>
                  <a:pt x="295" y="1390"/>
                  <a:pt x="301" y="1395"/>
                </a:cubicBezTo>
                <a:cubicBezTo>
                  <a:pt x="297" y="1400"/>
                  <a:pt x="297" y="1400"/>
                  <a:pt x="297" y="1400"/>
                </a:cubicBezTo>
                <a:moveTo>
                  <a:pt x="1304" y="1373"/>
                </a:moveTo>
                <a:cubicBezTo>
                  <a:pt x="1300" y="1368"/>
                  <a:pt x="1300" y="1368"/>
                  <a:pt x="1300" y="1368"/>
                </a:cubicBezTo>
                <a:cubicBezTo>
                  <a:pt x="1305" y="1364"/>
                  <a:pt x="1310" y="1359"/>
                  <a:pt x="1315" y="1355"/>
                </a:cubicBezTo>
                <a:cubicBezTo>
                  <a:pt x="1316" y="1354"/>
                  <a:pt x="1316" y="1354"/>
                  <a:pt x="1316" y="1354"/>
                </a:cubicBezTo>
                <a:cubicBezTo>
                  <a:pt x="1320" y="1358"/>
                  <a:pt x="1320" y="1358"/>
                  <a:pt x="1320" y="1358"/>
                </a:cubicBezTo>
                <a:cubicBezTo>
                  <a:pt x="1320" y="1359"/>
                  <a:pt x="1319" y="1359"/>
                  <a:pt x="1319" y="1359"/>
                </a:cubicBezTo>
                <a:cubicBezTo>
                  <a:pt x="1314" y="1364"/>
                  <a:pt x="1309" y="1368"/>
                  <a:pt x="1304" y="1373"/>
                </a:cubicBezTo>
                <a:moveTo>
                  <a:pt x="264" y="1372"/>
                </a:moveTo>
                <a:cubicBezTo>
                  <a:pt x="259" y="1368"/>
                  <a:pt x="254" y="1363"/>
                  <a:pt x="248" y="1358"/>
                </a:cubicBezTo>
                <a:cubicBezTo>
                  <a:pt x="252" y="1353"/>
                  <a:pt x="252" y="1353"/>
                  <a:pt x="252" y="1353"/>
                </a:cubicBezTo>
                <a:cubicBezTo>
                  <a:pt x="258" y="1358"/>
                  <a:pt x="263" y="1363"/>
                  <a:pt x="268" y="1368"/>
                </a:cubicBezTo>
                <a:cubicBezTo>
                  <a:pt x="264" y="1372"/>
                  <a:pt x="264" y="1372"/>
                  <a:pt x="264" y="1372"/>
                </a:cubicBezTo>
                <a:moveTo>
                  <a:pt x="1336" y="1344"/>
                </a:moveTo>
                <a:cubicBezTo>
                  <a:pt x="1331" y="1339"/>
                  <a:pt x="1331" y="1339"/>
                  <a:pt x="1331" y="1339"/>
                </a:cubicBezTo>
                <a:cubicBezTo>
                  <a:pt x="1336" y="1334"/>
                  <a:pt x="1341" y="1329"/>
                  <a:pt x="1346" y="1324"/>
                </a:cubicBezTo>
                <a:cubicBezTo>
                  <a:pt x="1351" y="1328"/>
                  <a:pt x="1351" y="1328"/>
                  <a:pt x="1351" y="1328"/>
                </a:cubicBezTo>
                <a:cubicBezTo>
                  <a:pt x="1346" y="1333"/>
                  <a:pt x="1341" y="1339"/>
                  <a:pt x="1336" y="1344"/>
                </a:cubicBezTo>
                <a:moveTo>
                  <a:pt x="233" y="1343"/>
                </a:moveTo>
                <a:cubicBezTo>
                  <a:pt x="228" y="1338"/>
                  <a:pt x="223" y="1333"/>
                  <a:pt x="218" y="1328"/>
                </a:cubicBezTo>
                <a:cubicBezTo>
                  <a:pt x="222" y="1323"/>
                  <a:pt x="222" y="1323"/>
                  <a:pt x="222" y="1323"/>
                </a:cubicBezTo>
                <a:cubicBezTo>
                  <a:pt x="227" y="1328"/>
                  <a:pt x="232" y="1333"/>
                  <a:pt x="237" y="1338"/>
                </a:cubicBezTo>
                <a:cubicBezTo>
                  <a:pt x="233" y="1343"/>
                  <a:pt x="233" y="1343"/>
                  <a:pt x="233" y="1343"/>
                </a:cubicBezTo>
                <a:moveTo>
                  <a:pt x="1365" y="1313"/>
                </a:moveTo>
                <a:cubicBezTo>
                  <a:pt x="1361" y="1309"/>
                  <a:pt x="1361" y="1309"/>
                  <a:pt x="1361" y="1309"/>
                </a:cubicBezTo>
                <a:cubicBezTo>
                  <a:pt x="1365" y="1303"/>
                  <a:pt x="1370" y="1298"/>
                  <a:pt x="1375" y="1293"/>
                </a:cubicBezTo>
                <a:cubicBezTo>
                  <a:pt x="1379" y="1297"/>
                  <a:pt x="1379" y="1297"/>
                  <a:pt x="1379" y="1297"/>
                </a:cubicBezTo>
                <a:cubicBezTo>
                  <a:pt x="1375" y="1302"/>
                  <a:pt x="1370" y="1307"/>
                  <a:pt x="1365" y="1313"/>
                </a:cubicBezTo>
                <a:moveTo>
                  <a:pt x="203" y="1312"/>
                </a:moveTo>
                <a:cubicBezTo>
                  <a:pt x="199" y="1307"/>
                  <a:pt x="194" y="1301"/>
                  <a:pt x="189" y="1296"/>
                </a:cubicBezTo>
                <a:cubicBezTo>
                  <a:pt x="194" y="1292"/>
                  <a:pt x="194" y="1292"/>
                  <a:pt x="194" y="1292"/>
                </a:cubicBezTo>
                <a:cubicBezTo>
                  <a:pt x="198" y="1297"/>
                  <a:pt x="203" y="1303"/>
                  <a:pt x="208" y="1308"/>
                </a:cubicBezTo>
                <a:cubicBezTo>
                  <a:pt x="203" y="1312"/>
                  <a:pt x="203" y="1312"/>
                  <a:pt x="203" y="1312"/>
                </a:cubicBezTo>
                <a:moveTo>
                  <a:pt x="1393" y="1280"/>
                </a:moveTo>
                <a:cubicBezTo>
                  <a:pt x="1389" y="1276"/>
                  <a:pt x="1389" y="1276"/>
                  <a:pt x="1389" y="1276"/>
                </a:cubicBezTo>
                <a:cubicBezTo>
                  <a:pt x="1393" y="1271"/>
                  <a:pt x="1398" y="1265"/>
                  <a:pt x="1402" y="1260"/>
                </a:cubicBezTo>
                <a:cubicBezTo>
                  <a:pt x="1407" y="1263"/>
                  <a:pt x="1407" y="1263"/>
                  <a:pt x="1407" y="1263"/>
                </a:cubicBezTo>
                <a:cubicBezTo>
                  <a:pt x="1402" y="1269"/>
                  <a:pt x="1398" y="1275"/>
                  <a:pt x="1393" y="1280"/>
                </a:cubicBezTo>
                <a:moveTo>
                  <a:pt x="175" y="1280"/>
                </a:moveTo>
                <a:cubicBezTo>
                  <a:pt x="171" y="1274"/>
                  <a:pt x="166" y="1268"/>
                  <a:pt x="162" y="1263"/>
                </a:cubicBezTo>
                <a:cubicBezTo>
                  <a:pt x="167" y="1259"/>
                  <a:pt x="167" y="1259"/>
                  <a:pt x="167" y="1259"/>
                </a:cubicBezTo>
                <a:cubicBezTo>
                  <a:pt x="171" y="1264"/>
                  <a:pt x="176" y="1270"/>
                  <a:pt x="180" y="1275"/>
                </a:cubicBezTo>
                <a:cubicBezTo>
                  <a:pt x="175" y="1280"/>
                  <a:pt x="175" y="1280"/>
                  <a:pt x="175" y="1280"/>
                </a:cubicBezTo>
                <a:moveTo>
                  <a:pt x="1420" y="1246"/>
                </a:moveTo>
                <a:cubicBezTo>
                  <a:pt x="1415" y="1243"/>
                  <a:pt x="1415" y="1243"/>
                  <a:pt x="1415" y="1243"/>
                </a:cubicBezTo>
                <a:cubicBezTo>
                  <a:pt x="1419" y="1237"/>
                  <a:pt x="1423" y="1231"/>
                  <a:pt x="1427" y="1225"/>
                </a:cubicBezTo>
                <a:cubicBezTo>
                  <a:pt x="1432" y="1229"/>
                  <a:pt x="1432" y="1229"/>
                  <a:pt x="1432" y="1229"/>
                </a:cubicBezTo>
                <a:cubicBezTo>
                  <a:pt x="1428" y="1235"/>
                  <a:pt x="1424" y="1240"/>
                  <a:pt x="1420" y="1246"/>
                </a:cubicBezTo>
                <a:moveTo>
                  <a:pt x="149" y="1245"/>
                </a:moveTo>
                <a:cubicBezTo>
                  <a:pt x="145" y="1240"/>
                  <a:pt x="141" y="1234"/>
                  <a:pt x="137" y="1228"/>
                </a:cubicBezTo>
                <a:cubicBezTo>
                  <a:pt x="142" y="1224"/>
                  <a:pt x="142" y="1224"/>
                  <a:pt x="142" y="1224"/>
                </a:cubicBezTo>
                <a:cubicBezTo>
                  <a:pt x="146" y="1230"/>
                  <a:pt x="150" y="1236"/>
                  <a:pt x="154" y="1242"/>
                </a:cubicBezTo>
                <a:cubicBezTo>
                  <a:pt x="149" y="1245"/>
                  <a:pt x="149" y="1245"/>
                  <a:pt x="149" y="1245"/>
                </a:cubicBezTo>
                <a:moveTo>
                  <a:pt x="1444" y="1211"/>
                </a:moveTo>
                <a:cubicBezTo>
                  <a:pt x="1439" y="1208"/>
                  <a:pt x="1439" y="1208"/>
                  <a:pt x="1439" y="1208"/>
                </a:cubicBezTo>
                <a:cubicBezTo>
                  <a:pt x="1443" y="1202"/>
                  <a:pt x="1446" y="1196"/>
                  <a:pt x="1450" y="1190"/>
                </a:cubicBezTo>
                <a:cubicBezTo>
                  <a:pt x="1455" y="1193"/>
                  <a:pt x="1455" y="1193"/>
                  <a:pt x="1455" y="1193"/>
                </a:cubicBezTo>
                <a:cubicBezTo>
                  <a:pt x="1452" y="1199"/>
                  <a:pt x="1448" y="1205"/>
                  <a:pt x="1444" y="1211"/>
                </a:cubicBezTo>
                <a:moveTo>
                  <a:pt x="125" y="1210"/>
                </a:moveTo>
                <a:cubicBezTo>
                  <a:pt x="121" y="1204"/>
                  <a:pt x="117" y="1198"/>
                  <a:pt x="114" y="1192"/>
                </a:cubicBezTo>
                <a:cubicBezTo>
                  <a:pt x="119" y="1189"/>
                  <a:pt x="119" y="1189"/>
                  <a:pt x="119" y="1189"/>
                </a:cubicBezTo>
                <a:cubicBezTo>
                  <a:pt x="123" y="1195"/>
                  <a:pt x="127" y="1201"/>
                  <a:pt x="130" y="1207"/>
                </a:cubicBezTo>
                <a:cubicBezTo>
                  <a:pt x="125" y="1210"/>
                  <a:pt x="125" y="1210"/>
                  <a:pt x="125" y="1210"/>
                </a:cubicBezTo>
                <a:moveTo>
                  <a:pt x="1466" y="1174"/>
                </a:moveTo>
                <a:cubicBezTo>
                  <a:pt x="1461" y="1171"/>
                  <a:pt x="1461" y="1171"/>
                  <a:pt x="1461" y="1171"/>
                </a:cubicBezTo>
                <a:cubicBezTo>
                  <a:pt x="1465" y="1165"/>
                  <a:pt x="1468" y="1159"/>
                  <a:pt x="1471" y="1153"/>
                </a:cubicBezTo>
                <a:cubicBezTo>
                  <a:pt x="1476" y="1156"/>
                  <a:pt x="1476" y="1156"/>
                  <a:pt x="1476" y="1156"/>
                </a:cubicBezTo>
                <a:cubicBezTo>
                  <a:pt x="1473" y="1162"/>
                  <a:pt x="1470" y="1168"/>
                  <a:pt x="1466" y="1174"/>
                </a:cubicBezTo>
                <a:moveTo>
                  <a:pt x="103" y="1174"/>
                </a:moveTo>
                <a:cubicBezTo>
                  <a:pt x="99" y="1168"/>
                  <a:pt x="96" y="1161"/>
                  <a:pt x="92" y="1155"/>
                </a:cubicBezTo>
                <a:cubicBezTo>
                  <a:pt x="98" y="1152"/>
                  <a:pt x="98" y="1152"/>
                  <a:pt x="98" y="1152"/>
                </a:cubicBezTo>
                <a:cubicBezTo>
                  <a:pt x="101" y="1158"/>
                  <a:pt x="104" y="1165"/>
                  <a:pt x="108" y="1171"/>
                </a:cubicBezTo>
                <a:cubicBezTo>
                  <a:pt x="103" y="1174"/>
                  <a:pt x="103" y="1174"/>
                  <a:pt x="103" y="1174"/>
                </a:cubicBezTo>
                <a:moveTo>
                  <a:pt x="1487" y="1136"/>
                </a:moveTo>
                <a:cubicBezTo>
                  <a:pt x="1481" y="1134"/>
                  <a:pt x="1481" y="1134"/>
                  <a:pt x="1481" y="1134"/>
                </a:cubicBezTo>
                <a:cubicBezTo>
                  <a:pt x="1484" y="1127"/>
                  <a:pt x="1488" y="1121"/>
                  <a:pt x="1490" y="1114"/>
                </a:cubicBezTo>
                <a:cubicBezTo>
                  <a:pt x="1496" y="1117"/>
                  <a:pt x="1496" y="1117"/>
                  <a:pt x="1496" y="1117"/>
                </a:cubicBezTo>
                <a:cubicBezTo>
                  <a:pt x="1493" y="1124"/>
                  <a:pt x="1490" y="1130"/>
                  <a:pt x="1487" y="1136"/>
                </a:cubicBezTo>
                <a:moveTo>
                  <a:pt x="83" y="1136"/>
                </a:moveTo>
                <a:cubicBezTo>
                  <a:pt x="79" y="1130"/>
                  <a:pt x="76" y="1123"/>
                  <a:pt x="73" y="1117"/>
                </a:cubicBezTo>
                <a:cubicBezTo>
                  <a:pt x="79" y="1114"/>
                  <a:pt x="79" y="1114"/>
                  <a:pt x="79" y="1114"/>
                </a:cubicBezTo>
                <a:cubicBezTo>
                  <a:pt x="82" y="1121"/>
                  <a:pt x="85" y="1127"/>
                  <a:pt x="88" y="1133"/>
                </a:cubicBezTo>
                <a:cubicBezTo>
                  <a:pt x="83" y="1136"/>
                  <a:pt x="83" y="1136"/>
                  <a:pt x="83" y="1136"/>
                </a:cubicBezTo>
                <a:moveTo>
                  <a:pt x="1505" y="1098"/>
                </a:moveTo>
                <a:cubicBezTo>
                  <a:pt x="1499" y="1095"/>
                  <a:pt x="1499" y="1095"/>
                  <a:pt x="1499" y="1095"/>
                </a:cubicBezTo>
                <a:cubicBezTo>
                  <a:pt x="1502" y="1089"/>
                  <a:pt x="1505" y="1082"/>
                  <a:pt x="1507" y="1076"/>
                </a:cubicBezTo>
                <a:cubicBezTo>
                  <a:pt x="1513" y="1078"/>
                  <a:pt x="1513" y="1078"/>
                  <a:pt x="1513" y="1078"/>
                </a:cubicBezTo>
                <a:cubicBezTo>
                  <a:pt x="1511" y="1084"/>
                  <a:pt x="1508" y="1091"/>
                  <a:pt x="1505" y="1098"/>
                </a:cubicBezTo>
                <a:moveTo>
                  <a:pt x="64" y="1097"/>
                </a:moveTo>
                <a:cubicBezTo>
                  <a:pt x="62" y="1091"/>
                  <a:pt x="59" y="1084"/>
                  <a:pt x="56" y="1077"/>
                </a:cubicBezTo>
                <a:cubicBezTo>
                  <a:pt x="62" y="1075"/>
                  <a:pt x="62" y="1075"/>
                  <a:pt x="62" y="1075"/>
                </a:cubicBezTo>
                <a:cubicBezTo>
                  <a:pt x="64" y="1082"/>
                  <a:pt x="67" y="1088"/>
                  <a:pt x="70" y="1095"/>
                </a:cubicBezTo>
                <a:cubicBezTo>
                  <a:pt x="64" y="1097"/>
                  <a:pt x="64" y="1097"/>
                  <a:pt x="64" y="1097"/>
                </a:cubicBezTo>
                <a:moveTo>
                  <a:pt x="1521" y="1058"/>
                </a:moveTo>
                <a:cubicBezTo>
                  <a:pt x="1515" y="1056"/>
                  <a:pt x="1515" y="1056"/>
                  <a:pt x="1515" y="1056"/>
                </a:cubicBezTo>
                <a:cubicBezTo>
                  <a:pt x="1517" y="1049"/>
                  <a:pt x="1520" y="1042"/>
                  <a:pt x="1522" y="1035"/>
                </a:cubicBezTo>
                <a:cubicBezTo>
                  <a:pt x="1528" y="1038"/>
                  <a:pt x="1528" y="1038"/>
                  <a:pt x="1528" y="1038"/>
                </a:cubicBezTo>
                <a:cubicBezTo>
                  <a:pt x="1526" y="1044"/>
                  <a:pt x="1523" y="1051"/>
                  <a:pt x="1521" y="1058"/>
                </a:cubicBezTo>
                <a:moveTo>
                  <a:pt x="48" y="1057"/>
                </a:moveTo>
                <a:cubicBezTo>
                  <a:pt x="46" y="1051"/>
                  <a:pt x="43" y="1044"/>
                  <a:pt x="41" y="1037"/>
                </a:cubicBezTo>
                <a:cubicBezTo>
                  <a:pt x="47" y="1035"/>
                  <a:pt x="47" y="1035"/>
                  <a:pt x="47" y="1035"/>
                </a:cubicBezTo>
                <a:cubicBezTo>
                  <a:pt x="49" y="1042"/>
                  <a:pt x="52" y="1049"/>
                  <a:pt x="54" y="1055"/>
                </a:cubicBezTo>
                <a:cubicBezTo>
                  <a:pt x="48" y="1057"/>
                  <a:pt x="48" y="1057"/>
                  <a:pt x="48" y="1057"/>
                </a:cubicBezTo>
                <a:moveTo>
                  <a:pt x="1535" y="1017"/>
                </a:moveTo>
                <a:cubicBezTo>
                  <a:pt x="1529" y="1015"/>
                  <a:pt x="1529" y="1015"/>
                  <a:pt x="1529" y="1015"/>
                </a:cubicBezTo>
                <a:cubicBezTo>
                  <a:pt x="1531" y="1009"/>
                  <a:pt x="1533" y="1002"/>
                  <a:pt x="1535" y="995"/>
                </a:cubicBezTo>
                <a:cubicBezTo>
                  <a:pt x="1541" y="997"/>
                  <a:pt x="1541" y="997"/>
                  <a:pt x="1541" y="997"/>
                </a:cubicBezTo>
                <a:cubicBezTo>
                  <a:pt x="1539" y="1003"/>
                  <a:pt x="1537" y="1010"/>
                  <a:pt x="1535" y="1017"/>
                </a:cubicBezTo>
                <a:moveTo>
                  <a:pt x="35" y="1017"/>
                </a:moveTo>
                <a:cubicBezTo>
                  <a:pt x="33" y="1010"/>
                  <a:pt x="31" y="1003"/>
                  <a:pt x="29" y="996"/>
                </a:cubicBezTo>
                <a:cubicBezTo>
                  <a:pt x="34" y="994"/>
                  <a:pt x="34" y="994"/>
                  <a:pt x="34" y="994"/>
                </a:cubicBezTo>
                <a:cubicBezTo>
                  <a:pt x="36" y="1001"/>
                  <a:pt x="38" y="1008"/>
                  <a:pt x="41" y="1015"/>
                </a:cubicBezTo>
                <a:cubicBezTo>
                  <a:pt x="35" y="1017"/>
                  <a:pt x="35" y="1017"/>
                  <a:pt x="35" y="1017"/>
                </a:cubicBezTo>
                <a:moveTo>
                  <a:pt x="1546" y="976"/>
                </a:moveTo>
                <a:cubicBezTo>
                  <a:pt x="1540" y="974"/>
                  <a:pt x="1540" y="974"/>
                  <a:pt x="1540" y="974"/>
                </a:cubicBezTo>
                <a:cubicBezTo>
                  <a:pt x="1542" y="967"/>
                  <a:pt x="1544" y="960"/>
                  <a:pt x="1545" y="954"/>
                </a:cubicBezTo>
                <a:cubicBezTo>
                  <a:pt x="1551" y="955"/>
                  <a:pt x="1551" y="955"/>
                  <a:pt x="1551" y="955"/>
                </a:cubicBezTo>
                <a:cubicBezTo>
                  <a:pt x="1550" y="962"/>
                  <a:pt x="1548" y="969"/>
                  <a:pt x="1546" y="976"/>
                </a:cubicBezTo>
                <a:moveTo>
                  <a:pt x="23" y="976"/>
                </a:moveTo>
                <a:cubicBezTo>
                  <a:pt x="21" y="969"/>
                  <a:pt x="20" y="962"/>
                  <a:pt x="18" y="955"/>
                </a:cubicBezTo>
                <a:cubicBezTo>
                  <a:pt x="24" y="953"/>
                  <a:pt x="24" y="953"/>
                  <a:pt x="24" y="953"/>
                </a:cubicBezTo>
                <a:cubicBezTo>
                  <a:pt x="26" y="960"/>
                  <a:pt x="27" y="967"/>
                  <a:pt x="29" y="974"/>
                </a:cubicBezTo>
                <a:cubicBezTo>
                  <a:pt x="23" y="976"/>
                  <a:pt x="23" y="976"/>
                  <a:pt x="23" y="976"/>
                </a:cubicBezTo>
                <a:moveTo>
                  <a:pt x="1555" y="934"/>
                </a:moveTo>
                <a:cubicBezTo>
                  <a:pt x="1549" y="933"/>
                  <a:pt x="1549" y="933"/>
                  <a:pt x="1549" y="933"/>
                </a:cubicBezTo>
                <a:cubicBezTo>
                  <a:pt x="1551" y="926"/>
                  <a:pt x="1552" y="919"/>
                  <a:pt x="1553" y="912"/>
                </a:cubicBezTo>
                <a:cubicBezTo>
                  <a:pt x="1559" y="912"/>
                  <a:pt x="1559" y="912"/>
                  <a:pt x="1559" y="912"/>
                </a:cubicBezTo>
                <a:cubicBezTo>
                  <a:pt x="1558" y="920"/>
                  <a:pt x="1557" y="927"/>
                  <a:pt x="1555" y="934"/>
                </a:cubicBezTo>
                <a:moveTo>
                  <a:pt x="14" y="934"/>
                </a:moveTo>
                <a:cubicBezTo>
                  <a:pt x="12" y="927"/>
                  <a:pt x="11" y="920"/>
                  <a:pt x="10" y="913"/>
                </a:cubicBezTo>
                <a:cubicBezTo>
                  <a:pt x="16" y="912"/>
                  <a:pt x="16" y="912"/>
                  <a:pt x="16" y="912"/>
                </a:cubicBezTo>
                <a:cubicBezTo>
                  <a:pt x="17" y="919"/>
                  <a:pt x="18" y="926"/>
                  <a:pt x="20" y="933"/>
                </a:cubicBezTo>
                <a:cubicBezTo>
                  <a:pt x="14" y="934"/>
                  <a:pt x="14" y="934"/>
                  <a:pt x="14" y="934"/>
                </a:cubicBezTo>
                <a:moveTo>
                  <a:pt x="1562" y="891"/>
                </a:moveTo>
                <a:cubicBezTo>
                  <a:pt x="1556" y="891"/>
                  <a:pt x="1556" y="891"/>
                  <a:pt x="1556" y="891"/>
                </a:cubicBezTo>
                <a:cubicBezTo>
                  <a:pt x="1557" y="884"/>
                  <a:pt x="1558" y="877"/>
                  <a:pt x="1559" y="869"/>
                </a:cubicBezTo>
                <a:cubicBezTo>
                  <a:pt x="1565" y="870"/>
                  <a:pt x="1565" y="870"/>
                  <a:pt x="1565" y="870"/>
                </a:cubicBezTo>
                <a:cubicBezTo>
                  <a:pt x="1565" y="877"/>
                  <a:pt x="1563" y="884"/>
                  <a:pt x="1562" y="891"/>
                </a:cubicBezTo>
                <a:moveTo>
                  <a:pt x="7" y="891"/>
                </a:moveTo>
                <a:cubicBezTo>
                  <a:pt x="6" y="884"/>
                  <a:pt x="5" y="877"/>
                  <a:pt x="4" y="870"/>
                </a:cubicBezTo>
                <a:cubicBezTo>
                  <a:pt x="10" y="870"/>
                  <a:pt x="10" y="870"/>
                  <a:pt x="10" y="870"/>
                </a:cubicBezTo>
                <a:cubicBezTo>
                  <a:pt x="11" y="877"/>
                  <a:pt x="12" y="884"/>
                  <a:pt x="13" y="891"/>
                </a:cubicBezTo>
                <a:cubicBezTo>
                  <a:pt x="7" y="891"/>
                  <a:pt x="7" y="891"/>
                  <a:pt x="7" y="891"/>
                </a:cubicBezTo>
                <a:moveTo>
                  <a:pt x="2" y="849"/>
                </a:moveTo>
                <a:cubicBezTo>
                  <a:pt x="2" y="842"/>
                  <a:pt x="1" y="835"/>
                  <a:pt x="1" y="828"/>
                </a:cubicBezTo>
                <a:cubicBezTo>
                  <a:pt x="7" y="827"/>
                  <a:pt x="7" y="827"/>
                  <a:pt x="7" y="827"/>
                </a:cubicBezTo>
                <a:cubicBezTo>
                  <a:pt x="7" y="834"/>
                  <a:pt x="8" y="842"/>
                  <a:pt x="8" y="849"/>
                </a:cubicBezTo>
                <a:cubicBezTo>
                  <a:pt x="2" y="849"/>
                  <a:pt x="2" y="849"/>
                  <a:pt x="2" y="849"/>
                </a:cubicBezTo>
                <a:moveTo>
                  <a:pt x="1567" y="849"/>
                </a:moveTo>
                <a:cubicBezTo>
                  <a:pt x="1561" y="848"/>
                  <a:pt x="1561" y="848"/>
                  <a:pt x="1561" y="848"/>
                </a:cubicBezTo>
                <a:cubicBezTo>
                  <a:pt x="1562" y="841"/>
                  <a:pt x="1562" y="834"/>
                  <a:pt x="1562" y="827"/>
                </a:cubicBezTo>
                <a:cubicBezTo>
                  <a:pt x="1569" y="827"/>
                  <a:pt x="1569" y="827"/>
                  <a:pt x="1569" y="827"/>
                </a:cubicBezTo>
                <a:cubicBezTo>
                  <a:pt x="1568" y="834"/>
                  <a:pt x="1568" y="842"/>
                  <a:pt x="1567" y="849"/>
                </a:cubicBezTo>
                <a:moveTo>
                  <a:pt x="0" y="806"/>
                </a:moveTo>
                <a:cubicBezTo>
                  <a:pt x="0" y="799"/>
                  <a:pt x="0" y="792"/>
                  <a:pt x="0" y="784"/>
                </a:cubicBezTo>
                <a:cubicBezTo>
                  <a:pt x="6" y="784"/>
                  <a:pt x="6" y="784"/>
                  <a:pt x="6" y="784"/>
                </a:cubicBezTo>
                <a:cubicBezTo>
                  <a:pt x="6" y="791"/>
                  <a:pt x="6" y="799"/>
                  <a:pt x="6" y="806"/>
                </a:cubicBezTo>
                <a:cubicBezTo>
                  <a:pt x="0" y="806"/>
                  <a:pt x="0" y="806"/>
                  <a:pt x="0" y="806"/>
                </a:cubicBezTo>
                <a:moveTo>
                  <a:pt x="1569" y="806"/>
                </a:moveTo>
                <a:cubicBezTo>
                  <a:pt x="1563" y="806"/>
                  <a:pt x="1563" y="806"/>
                  <a:pt x="1563" y="806"/>
                </a:cubicBezTo>
                <a:cubicBezTo>
                  <a:pt x="1564" y="799"/>
                  <a:pt x="1564" y="791"/>
                  <a:pt x="1564" y="784"/>
                </a:cubicBezTo>
                <a:cubicBezTo>
                  <a:pt x="1564" y="784"/>
                  <a:pt x="1564" y="784"/>
                  <a:pt x="1564" y="784"/>
                </a:cubicBezTo>
                <a:cubicBezTo>
                  <a:pt x="1570" y="784"/>
                  <a:pt x="1570" y="784"/>
                  <a:pt x="1570" y="784"/>
                </a:cubicBezTo>
                <a:cubicBezTo>
                  <a:pt x="1570" y="784"/>
                  <a:pt x="1570" y="784"/>
                  <a:pt x="1570" y="784"/>
                </a:cubicBezTo>
                <a:cubicBezTo>
                  <a:pt x="1570" y="791"/>
                  <a:pt x="1570" y="799"/>
                  <a:pt x="1569" y="806"/>
                </a:cubicBezTo>
                <a:moveTo>
                  <a:pt x="6" y="763"/>
                </a:moveTo>
                <a:cubicBezTo>
                  <a:pt x="0" y="763"/>
                  <a:pt x="0" y="763"/>
                  <a:pt x="0" y="763"/>
                </a:cubicBezTo>
                <a:cubicBezTo>
                  <a:pt x="0" y="756"/>
                  <a:pt x="1" y="749"/>
                  <a:pt x="1" y="742"/>
                </a:cubicBezTo>
                <a:cubicBezTo>
                  <a:pt x="7" y="742"/>
                  <a:pt x="7" y="742"/>
                  <a:pt x="7" y="742"/>
                </a:cubicBezTo>
                <a:cubicBezTo>
                  <a:pt x="6" y="749"/>
                  <a:pt x="6" y="756"/>
                  <a:pt x="6" y="763"/>
                </a:cubicBezTo>
                <a:moveTo>
                  <a:pt x="1563" y="762"/>
                </a:moveTo>
                <a:cubicBezTo>
                  <a:pt x="1563" y="755"/>
                  <a:pt x="1563" y="748"/>
                  <a:pt x="1562" y="741"/>
                </a:cubicBezTo>
                <a:cubicBezTo>
                  <a:pt x="1569" y="741"/>
                  <a:pt x="1569" y="741"/>
                  <a:pt x="1569" y="741"/>
                </a:cubicBezTo>
                <a:cubicBezTo>
                  <a:pt x="1569" y="748"/>
                  <a:pt x="1569" y="755"/>
                  <a:pt x="1569" y="762"/>
                </a:cubicBezTo>
                <a:cubicBezTo>
                  <a:pt x="1563" y="762"/>
                  <a:pt x="1563" y="762"/>
                  <a:pt x="1563" y="762"/>
                </a:cubicBezTo>
                <a:moveTo>
                  <a:pt x="8" y="721"/>
                </a:moveTo>
                <a:cubicBezTo>
                  <a:pt x="2" y="720"/>
                  <a:pt x="2" y="720"/>
                  <a:pt x="2" y="720"/>
                </a:cubicBezTo>
                <a:cubicBezTo>
                  <a:pt x="3" y="713"/>
                  <a:pt x="3" y="706"/>
                  <a:pt x="4" y="699"/>
                </a:cubicBezTo>
                <a:cubicBezTo>
                  <a:pt x="10" y="700"/>
                  <a:pt x="10" y="700"/>
                  <a:pt x="10" y="700"/>
                </a:cubicBezTo>
                <a:cubicBezTo>
                  <a:pt x="10" y="707"/>
                  <a:pt x="9" y="714"/>
                  <a:pt x="8" y="721"/>
                </a:cubicBezTo>
                <a:moveTo>
                  <a:pt x="1561" y="720"/>
                </a:moveTo>
                <a:cubicBezTo>
                  <a:pt x="1560" y="713"/>
                  <a:pt x="1560" y="705"/>
                  <a:pt x="1559" y="698"/>
                </a:cubicBezTo>
                <a:cubicBezTo>
                  <a:pt x="1565" y="698"/>
                  <a:pt x="1565" y="698"/>
                  <a:pt x="1565" y="698"/>
                </a:cubicBezTo>
                <a:cubicBezTo>
                  <a:pt x="1566" y="705"/>
                  <a:pt x="1567" y="712"/>
                  <a:pt x="1567" y="719"/>
                </a:cubicBezTo>
                <a:cubicBezTo>
                  <a:pt x="1561" y="720"/>
                  <a:pt x="1561" y="720"/>
                  <a:pt x="1561" y="720"/>
                </a:cubicBezTo>
                <a:moveTo>
                  <a:pt x="13" y="678"/>
                </a:moveTo>
                <a:cubicBezTo>
                  <a:pt x="7" y="677"/>
                  <a:pt x="7" y="677"/>
                  <a:pt x="7" y="677"/>
                </a:cubicBezTo>
                <a:cubicBezTo>
                  <a:pt x="8" y="670"/>
                  <a:pt x="9" y="663"/>
                  <a:pt x="10" y="656"/>
                </a:cubicBezTo>
                <a:cubicBezTo>
                  <a:pt x="16" y="657"/>
                  <a:pt x="16" y="657"/>
                  <a:pt x="16" y="657"/>
                </a:cubicBezTo>
                <a:cubicBezTo>
                  <a:pt x="15" y="664"/>
                  <a:pt x="14" y="671"/>
                  <a:pt x="13" y="678"/>
                </a:cubicBezTo>
                <a:moveTo>
                  <a:pt x="1556" y="677"/>
                </a:moveTo>
                <a:cubicBezTo>
                  <a:pt x="1555" y="670"/>
                  <a:pt x="1554" y="663"/>
                  <a:pt x="1553" y="656"/>
                </a:cubicBezTo>
                <a:cubicBezTo>
                  <a:pt x="1559" y="656"/>
                  <a:pt x="1559" y="656"/>
                  <a:pt x="1559" y="656"/>
                </a:cubicBezTo>
                <a:cubicBezTo>
                  <a:pt x="1560" y="663"/>
                  <a:pt x="1562" y="670"/>
                  <a:pt x="1562" y="677"/>
                </a:cubicBezTo>
                <a:cubicBezTo>
                  <a:pt x="1556" y="677"/>
                  <a:pt x="1556" y="677"/>
                  <a:pt x="1556" y="677"/>
                </a:cubicBezTo>
                <a:moveTo>
                  <a:pt x="20" y="636"/>
                </a:moveTo>
                <a:cubicBezTo>
                  <a:pt x="14" y="635"/>
                  <a:pt x="14" y="635"/>
                  <a:pt x="14" y="635"/>
                </a:cubicBezTo>
                <a:cubicBezTo>
                  <a:pt x="15" y="628"/>
                  <a:pt x="17" y="621"/>
                  <a:pt x="18" y="614"/>
                </a:cubicBezTo>
                <a:cubicBezTo>
                  <a:pt x="24" y="616"/>
                  <a:pt x="24" y="616"/>
                  <a:pt x="24" y="616"/>
                </a:cubicBezTo>
                <a:cubicBezTo>
                  <a:pt x="22" y="623"/>
                  <a:pt x="21" y="630"/>
                  <a:pt x="20" y="636"/>
                </a:cubicBezTo>
                <a:moveTo>
                  <a:pt x="1549" y="635"/>
                </a:moveTo>
                <a:cubicBezTo>
                  <a:pt x="1548" y="628"/>
                  <a:pt x="1546" y="621"/>
                  <a:pt x="1545" y="615"/>
                </a:cubicBezTo>
                <a:cubicBezTo>
                  <a:pt x="1551" y="613"/>
                  <a:pt x="1551" y="613"/>
                  <a:pt x="1551" y="613"/>
                </a:cubicBezTo>
                <a:cubicBezTo>
                  <a:pt x="1553" y="620"/>
                  <a:pt x="1554" y="627"/>
                  <a:pt x="1555" y="634"/>
                </a:cubicBezTo>
                <a:cubicBezTo>
                  <a:pt x="1549" y="635"/>
                  <a:pt x="1549" y="635"/>
                  <a:pt x="1549" y="635"/>
                </a:cubicBezTo>
                <a:moveTo>
                  <a:pt x="29" y="595"/>
                </a:moveTo>
                <a:cubicBezTo>
                  <a:pt x="23" y="593"/>
                  <a:pt x="23" y="593"/>
                  <a:pt x="23" y="593"/>
                </a:cubicBezTo>
                <a:cubicBezTo>
                  <a:pt x="25" y="586"/>
                  <a:pt x="27" y="579"/>
                  <a:pt x="29" y="573"/>
                </a:cubicBezTo>
                <a:cubicBezTo>
                  <a:pt x="34" y="575"/>
                  <a:pt x="34" y="575"/>
                  <a:pt x="34" y="575"/>
                </a:cubicBezTo>
                <a:cubicBezTo>
                  <a:pt x="33" y="581"/>
                  <a:pt x="31" y="588"/>
                  <a:pt x="29" y="595"/>
                </a:cubicBezTo>
                <a:moveTo>
                  <a:pt x="1540" y="594"/>
                </a:moveTo>
                <a:cubicBezTo>
                  <a:pt x="1539" y="587"/>
                  <a:pt x="1537" y="580"/>
                  <a:pt x="1535" y="574"/>
                </a:cubicBezTo>
                <a:cubicBezTo>
                  <a:pt x="1541" y="572"/>
                  <a:pt x="1541" y="572"/>
                  <a:pt x="1541" y="572"/>
                </a:cubicBezTo>
                <a:cubicBezTo>
                  <a:pt x="1543" y="579"/>
                  <a:pt x="1544" y="586"/>
                  <a:pt x="1546" y="593"/>
                </a:cubicBezTo>
                <a:cubicBezTo>
                  <a:pt x="1540" y="594"/>
                  <a:pt x="1540" y="594"/>
                  <a:pt x="1540" y="594"/>
                </a:cubicBezTo>
                <a:moveTo>
                  <a:pt x="41" y="554"/>
                </a:moveTo>
                <a:cubicBezTo>
                  <a:pt x="35" y="552"/>
                  <a:pt x="35" y="552"/>
                  <a:pt x="35" y="552"/>
                </a:cubicBezTo>
                <a:cubicBezTo>
                  <a:pt x="37" y="545"/>
                  <a:pt x="39" y="538"/>
                  <a:pt x="41" y="532"/>
                </a:cubicBezTo>
                <a:cubicBezTo>
                  <a:pt x="47" y="534"/>
                  <a:pt x="47" y="534"/>
                  <a:pt x="47" y="534"/>
                </a:cubicBezTo>
                <a:cubicBezTo>
                  <a:pt x="45" y="540"/>
                  <a:pt x="43" y="547"/>
                  <a:pt x="41" y="554"/>
                </a:cubicBezTo>
                <a:moveTo>
                  <a:pt x="1529" y="553"/>
                </a:moveTo>
                <a:cubicBezTo>
                  <a:pt x="1527" y="546"/>
                  <a:pt x="1524" y="540"/>
                  <a:pt x="1522" y="533"/>
                </a:cubicBezTo>
                <a:cubicBezTo>
                  <a:pt x="1528" y="531"/>
                  <a:pt x="1528" y="531"/>
                  <a:pt x="1528" y="531"/>
                </a:cubicBezTo>
                <a:cubicBezTo>
                  <a:pt x="1530" y="537"/>
                  <a:pt x="1532" y="544"/>
                  <a:pt x="1534" y="551"/>
                </a:cubicBezTo>
                <a:cubicBezTo>
                  <a:pt x="1529" y="553"/>
                  <a:pt x="1529" y="553"/>
                  <a:pt x="1529" y="553"/>
                </a:cubicBezTo>
                <a:moveTo>
                  <a:pt x="54" y="514"/>
                </a:moveTo>
                <a:cubicBezTo>
                  <a:pt x="48" y="512"/>
                  <a:pt x="48" y="512"/>
                  <a:pt x="48" y="512"/>
                </a:cubicBezTo>
                <a:cubicBezTo>
                  <a:pt x="51" y="505"/>
                  <a:pt x="53" y="498"/>
                  <a:pt x="56" y="491"/>
                </a:cubicBezTo>
                <a:cubicBezTo>
                  <a:pt x="62" y="494"/>
                  <a:pt x="62" y="494"/>
                  <a:pt x="62" y="494"/>
                </a:cubicBezTo>
                <a:cubicBezTo>
                  <a:pt x="59" y="500"/>
                  <a:pt x="57" y="507"/>
                  <a:pt x="54" y="514"/>
                </a:cubicBezTo>
                <a:moveTo>
                  <a:pt x="1515" y="513"/>
                </a:moveTo>
                <a:cubicBezTo>
                  <a:pt x="1513" y="506"/>
                  <a:pt x="1510" y="500"/>
                  <a:pt x="1507" y="493"/>
                </a:cubicBezTo>
                <a:cubicBezTo>
                  <a:pt x="1513" y="491"/>
                  <a:pt x="1513" y="491"/>
                  <a:pt x="1513" y="491"/>
                </a:cubicBezTo>
                <a:cubicBezTo>
                  <a:pt x="1516" y="497"/>
                  <a:pt x="1518" y="504"/>
                  <a:pt x="1521" y="511"/>
                </a:cubicBezTo>
                <a:cubicBezTo>
                  <a:pt x="1515" y="513"/>
                  <a:pt x="1515" y="513"/>
                  <a:pt x="1515" y="513"/>
                </a:cubicBezTo>
                <a:moveTo>
                  <a:pt x="70" y="474"/>
                </a:moveTo>
                <a:cubicBezTo>
                  <a:pt x="64" y="472"/>
                  <a:pt x="64" y="472"/>
                  <a:pt x="64" y="472"/>
                </a:cubicBezTo>
                <a:cubicBezTo>
                  <a:pt x="67" y="465"/>
                  <a:pt x="70" y="458"/>
                  <a:pt x="73" y="452"/>
                </a:cubicBezTo>
                <a:cubicBezTo>
                  <a:pt x="79" y="455"/>
                  <a:pt x="79" y="455"/>
                  <a:pt x="79" y="455"/>
                </a:cubicBezTo>
                <a:cubicBezTo>
                  <a:pt x="76" y="461"/>
                  <a:pt x="73" y="468"/>
                  <a:pt x="70" y="474"/>
                </a:cubicBezTo>
                <a:moveTo>
                  <a:pt x="1499" y="474"/>
                </a:moveTo>
                <a:cubicBezTo>
                  <a:pt x="1496" y="467"/>
                  <a:pt x="1493" y="461"/>
                  <a:pt x="1490" y="454"/>
                </a:cubicBezTo>
                <a:cubicBezTo>
                  <a:pt x="1496" y="452"/>
                  <a:pt x="1496" y="452"/>
                  <a:pt x="1496" y="452"/>
                </a:cubicBezTo>
                <a:cubicBezTo>
                  <a:pt x="1499" y="458"/>
                  <a:pt x="1502" y="465"/>
                  <a:pt x="1505" y="471"/>
                </a:cubicBezTo>
                <a:cubicBezTo>
                  <a:pt x="1499" y="474"/>
                  <a:pt x="1499" y="474"/>
                  <a:pt x="1499" y="474"/>
                </a:cubicBezTo>
                <a:moveTo>
                  <a:pt x="88" y="435"/>
                </a:moveTo>
                <a:cubicBezTo>
                  <a:pt x="83" y="433"/>
                  <a:pt x="83" y="433"/>
                  <a:pt x="83" y="433"/>
                </a:cubicBezTo>
                <a:cubicBezTo>
                  <a:pt x="86" y="426"/>
                  <a:pt x="89" y="420"/>
                  <a:pt x="92" y="414"/>
                </a:cubicBezTo>
                <a:cubicBezTo>
                  <a:pt x="98" y="417"/>
                  <a:pt x="98" y="417"/>
                  <a:pt x="98" y="417"/>
                </a:cubicBezTo>
                <a:cubicBezTo>
                  <a:pt x="95" y="423"/>
                  <a:pt x="91" y="429"/>
                  <a:pt x="88" y="435"/>
                </a:cubicBezTo>
                <a:moveTo>
                  <a:pt x="1481" y="435"/>
                </a:moveTo>
                <a:cubicBezTo>
                  <a:pt x="1478" y="429"/>
                  <a:pt x="1475" y="423"/>
                  <a:pt x="1471" y="416"/>
                </a:cubicBezTo>
                <a:cubicBezTo>
                  <a:pt x="1476" y="413"/>
                  <a:pt x="1476" y="413"/>
                  <a:pt x="1476" y="413"/>
                </a:cubicBezTo>
                <a:cubicBezTo>
                  <a:pt x="1480" y="420"/>
                  <a:pt x="1483" y="426"/>
                  <a:pt x="1486" y="432"/>
                </a:cubicBezTo>
                <a:cubicBezTo>
                  <a:pt x="1481" y="435"/>
                  <a:pt x="1481" y="435"/>
                  <a:pt x="1481" y="435"/>
                </a:cubicBezTo>
                <a:moveTo>
                  <a:pt x="108" y="398"/>
                </a:moveTo>
                <a:cubicBezTo>
                  <a:pt x="103" y="395"/>
                  <a:pt x="103" y="395"/>
                  <a:pt x="103" y="395"/>
                </a:cubicBezTo>
                <a:cubicBezTo>
                  <a:pt x="107" y="389"/>
                  <a:pt x="110" y="382"/>
                  <a:pt x="114" y="377"/>
                </a:cubicBezTo>
                <a:cubicBezTo>
                  <a:pt x="120" y="380"/>
                  <a:pt x="120" y="380"/>
                  <a:pt x="120" y="380"/>
                </a:cubicBezTo>
                <a:cubicBezTo>
                  <a:pt x="115" y="386"/>
                  <a:pt x="112" y="392"/>
                  <a:pt x="108" y="398"/>
                </a:cubicBezTo>
                <a:moveTo>
                  <a:pt x="1461" y="398"/>
                </a:moveTo>
                <a:cubicBezTo>
                  <a:pt x="1458" y="391"/>
                  <a:pt x="1454" y="385"/>
                  <a:pt x="1450" y="379"/>
                </a:cubicBezTo>
                <a:cubicBezTo>
                  <a:pt x="1455" y="376"/>
                  <a:pt x="1455" y="376"/>
                  <a:pt x="1455" y="376"/>
                </a:cubicBezTo>
                <a:cubicBezTo>
                  <a:pt x="1459" y="382"/>
                  <a:pt x="1463" y="388"/>
                  <a:pt x="1466" y="394"/>
                </a:cubicBezTo>
                <a:cubicBezTo>
                  <a:pt x="1461" y="398"/>
                  <a:pt x="1461" y="398"/>
                  <a:pt x="1461" y="398"/>
                </a:cubicBezTo>
                <a:moveTo>
                  <a:pt x="131" y="361"/>
                </a:moveTo>
                <a:cubicBezTo>
                  <a:pt x="125" y="358"/>
                  <a:pt x="125" y="358"/>
                  <a:pt x="125" y="358"/>
                </a:cubicBezTo>
                <a:cubicBezTo>
                  <a:pt x="129" y="352"/>
                  <a:pt x="133" y="346"/>
                  <a:pt x="137" y="340"/>
                </a:cubicBezTo>
                <a:cubicBezTo>
                  <a:pt x="142" y="344"/>
                  <a:pt x="142" y="344"/>
                  <a:pt x="142" y="344"/>
                </a:cubicBezTo>
                <a:cubicBezTo>
                  <a:pt x="138" y="349"/>
                  <a:pt x="134" y="356"/>
                  <a:pt x="131" y="361"/>
                </a:cubicBezTo>
                <a:moveTo>
                  <a:pt x="1439" y="361"/>
                </a:moveTo>
                <a:cubicBezTo>
                  <a:pt x="1435" y="356"/>
                  <a:pt x="1431" y="349"/>
                  <a:pt x="1427" y="344"/>
                </a:cubicBezTo>
                <a:cubicBezTo>
                  <a:pt x="1432" y="340"/>
                  <a:pt x="1432" y="340"/>
                  <a:pt x="1432" y="340"/>
                </a:cubicBezTo>
                <a:cubicBezTo>
                  <a:pt x="1436" y="346"/>
                  <a:pt x="1440" y="352"/>
                  <a:pt x="1444" y="358"/>
                </a:cubicBezTo>
                <a:cubicBezTo>
                  <a:pt x="1439" y="361"/>
                  <a:pt x="1439" y="361"/>
                  <a:pt x="1439" y="361"/>
                </a:cubicBezTo>
                <a:moveTo>
                  <a:pt x="155" y="326"/>
                </a:moveTo>
                <a:cubicBezTo>
                  <a:pt x="150" y="323"/>
                  <a:pt x="150" y="323"/>
                  <a:pt x="150" y="323"/>
                </a:cubicBezTo>
                <a:cubicBezTo>
                  <a:pt x="154" y="317"/>
                  <a:pt x="158" y="312"/>
                  <a:pt x="162" y="306"/>
                </a:cubicBezTo>
                <a:cubicBezTo>
                  <a:pt x="167" y="309"/>
                  <a:pt x="167" y="309"/>
                  <a:pt x="167" y="309"/>
                </a:cubicBezTo>
                <a:cubicBezTo>
                  <a:pt x="163" y="315"/>
                  <a:pt x="159" y="321"/>
                  <a:pt x="155" y="326"/>
                </a:cubicBezTo>
                <a:moveTo>
                  <a:pt x="1415" y="326"/>
                </a:moveTo>
                <a:cubicBezTo>
                  <a:pt x="1411" y="321"/>
                  <a:pt x="1406" y="315"/>
                  <a:pt x="1402" y="309"/>
                </a:cubicBezTo>
                <a:cubicBezTo>
                  <a:pt x="1407" y="306"/>
                  <a:pt x="1407" y="306"/>
                  <a:pt x="1407" y="306"/>
                </a:cubicBezTo>
                <a:cubicBezTo>
                  <a:pt x="1411" y="311"/>
                  <a:pt x="1416" y="317"/>
                  <a:pt x="1420" y="323"/>
                </a:cubicBezTo>
                <a:cubicBezTo>
                  <a:pt x="1415" y="326"/>
                  <a:pt x="1415" y="326"/>
                  <a:pt x="1415" y="326"/>
                </a:cubicBezTo>
                <a:moveTo>
                  <a:pt x="1389" y="293"/>
                </a:moveTo>
                <a:cubicBezTo>
                  <a:pt x="1384" y="287"/>
                  <a:pt x="1380" y="282"/>
                  <a:pt x="1375" y="276"/>
                </a:cubicBezTo>
                <a:cubicBezTo>
                  <a:pt x="1380" y="272"/>
                  <a:pt x="1380" y="272"/>
                  <a:pt x="1380" y="272"/>
                </a:cubicBezTo>
                <a:cubicBezTo>
                  <a:pt x="1384" y="278"/>
                  <a:pt x="1389" y="283"/>
                  <a:pt x="1393" y="288"/>
                </a:cubicBezTo>
                <a:cubicBezTo>
                  <a:pt x="1389" y="293"/>
                  <a:pt x="1389" y="293"/>
                  <a:pt x="1389" y="293"/>
                </a:cubicBezTo>
                <a:moveTo>
                  <a:pt x="181" y="293"/>
                </a:moveTo>
                <a:cubicBezTo>
                  <a:pt x="176" y="289"/>
                  <a:pt x="176" y="289"/>
                  <a:pt x="176" y="289"/>
                </a:cubicBezTo>
                <a:cubicBezTo>
                  <a:pt x="180" y="283"/>
                  <a:pt x="185" y="278"/>
                  <a:pt x="190" y="272"/>
                </a:cubicBezTo>
                <a:cubicBezTo>
                  <a:pt x="194" y="277"/>
                  <a:pt x="194" y="277"/>
                  <a:pt x="194" y="277"/>
                </a:cubicBezTo>
                <a:cubicBezTo>
                  <a:pt x="190" y="281"/>
                  <a:pt x="185" y="287"/>
                  <a:pt x="181" y="293"/>
                </a:cubicBezTo>
                <a:moveTo>
                  <a:pt x="1361" y="260"/>
                </a:moveTo>
                <a:cubicBezTo>
                  <a:pt x="1356" y="255"/>
                  <a:pt x="1351" y="250"/>
                  <a:pt x="1346" y="245"/>
                </a:cubicBezTo>
                <a:cubicBezTo>
                  <a:pt x="1351" y="241"/>
                  <a:pt x="1351" y="241"/>
                  <a:pt x="1351" y="241"/>
                </a:cubicBezTo>
                <a:cubicBezTo>
                  <a:pt x="1356" y="246"/>
                  <a:pt x="1361" y="251"/>
                  <a:pt x="1365" y="256"/>
                </a:cubicBezTo>
                <a:cubicBezTo>
                  <a:pt x="1361" y="260"/>
                  <a:pt x="1361" y="260"/>
                  <a:pt x="1361" y="260"/>
                </a:cubicBezTo>
                <a:moveTo>
                  <a:pt x="208" y="260"/>
                </a:moveTo>
                <a:cubicBezTo>
                  <a:pt x="204" y="256"/>
                  <a:pt x="204" y="256"/>
                  <a:pt x="204" y="256"/>
                </a:cubicBezTo>
                <a:cubicBezTo>
                  <a:pt x="208" y="251"/>
                  <a:pt x="213" y="246"/>
                  <a:pt x="218" y="240"/>
                </a:cubicBezTo>
                <a:cubicBezTo>
                  <a:pt x="223" y="245"/>
                  <a:pt x="223" y="245"/>
                  <a:pt x="223" y="245"/>
                </a:cubicBezTo>
                <a:cubicBezTo>
                  <a:pt x="218" y="250"/>
                  <a:pt x="213" y="255"/>
                  <a:pt x="208" y="260"/>
                </a:cubicBezTo>
                <a:moveTo>
                  <a:pt x="1332" y="230"/>
                </a:moveTo>
                <a:cubicBezTo>
                  <a:pt x="1327" y="225"/>
                  <a:pt x="1321" y="220"/>
                  <a:pt x="1316" y="215"/>
                </a:cubicBezTo>
                <a:cubicBezTo>
                  <a:pt x="1320" y="210"/>
                  <a:pt x="1320" y="210"/>
                  <a:pt x="1320" y="210"/>
                </a:cubicBezTo>
                <a:cubicBezTo>
                  <a:pt x="1325" y="215"/>
                  <a:pt x="1331" y="220"/>
                  <a:pt x="1336" y="225"/>
                </a:cubicBezTo>
                <a:cubicBezTo>
                  <a:pt x="1332" y="230"/>
                  <a:pt x="1332" y="230"/>
                  <a:pt x="1332" y="230"/>
                </a:cubicBezTo>
                <a:moveTo>
                  <a:pt x="238" y="230"/>
                </a:moveTo>
                <a:cubicBezTo>
                  <a:pt x="234" y="225"/>
                  <a:pt x="234" y="225"/>
                  <a:pt x="234" y="225"/>
                </a:cubicBezTo>
                <a:cubicBezTo>
                  <a:pt x="238" y="220"/>
                  <a:pt x="244" y="215"/>
                  <a:pt x="249" y="210"/>
                </a:cubicBezTo>
                <a:cubicBezTo>
                  <a:pt x="253" y="215"/>
                  <a:pt x="253" y="215"/>
                  <a:pt x="253" y="215"/>
                </a:cubicBezTo>
                <a:cubicBezTo>
                  <a:pt x="248" y="220"/>
                  <a:pt x="243" y="225"/>
                  <a:pt x="238" y="230"/>
                </a:cubicBezTo>
                <a:moveTo>
                  <a:pt x="1300" y="201"/>
                </a:moveTo>
                <a:cubicBezTo>
                  <a:pt x="1295" y="196"/>
                  <a:pt x="1290" y="191"/>
                  <a:pt x="1284" y="187"/>
                </a:cubicBezTo>
                <a:cubicBezTo>
                  <a:pt x="1288" y="182"/>
                  <a:pt x="1288" y="182"/>
                  <a:pt x="1288" y="182"/>
                </a:cubicBezTo>
                <a:cubicBezTo>
                  <a:pt x="1294" y="187"/>
                  <a:pt x="1299" y="191"/>
                  <a:pt x="1304" y="196"/>
                </a:cubicBezTo>
                <a:cubicBezTo>
                  <a:pt x="1300" y="201"/>
                  <a:pt x="1300" y="201"/>
                  <a:pt x="1300" y="201"/>
                </a:cubicBezTo>
                <a:moveTo>
                  <a:pt x="269" y="201"/>
                </a:moveTo>
                <a:cubicBezTo>
                  <a:pt x="265" y="196"/>
                  <a:pt x="265" y="196"/>
                  <a:pt x="265" y="196"/>
                </a:cubicBezTo>
                <a:cubicBezTo>
                  <a:pt x="270" y="191"/>
                  <a:pt x="276" y="187"/>
                  <a:pt x="281" y="182"/>
                </a:cubicBezTo>
                <a:cubicBezTo>
                  <a:pt x="285" y="187"/>
                  <a:pt x="285" y="187"/>
                  <a:pt x="285" y="187"/>
                </a:cubicBezTo>
                <a:cubicBezTo>
                  <a:pt x="280" y="191"/>
                  <a:pt x="274" y="196"/>
                  <a:pt x="269" y="201"/>
                </a:cubicBezTo>
                <a:moveTo>
                  <a:pt x="302" y="173"/>
                </a:moveTo>
                <a:cubicBezTo>
                  <a:pt x="298" y="169"/>
                  <a:pt x="298" y="169"/>
                  <a:pt x="298" y="169"/>
                </a:cubicBezTo>
                <a:cubicBezTo>
                  <a:pt x="304" y="164"/>
                  <a:pt x="309" y="160"/>
                  <a:pt x="315" y="156"/>
                </a:cubicBezTo>
                <a:cubicBezTo>
                  <a:pt x="319" y="160"/>
                  <a:pt x="319" y="160"/>
                  <a:pt x="319" y="160"/>
                </a:cubicBezTo>
                <a:cubicBezTo>
                  <a:pt x="313" y="165"/>
                  <a:pt x="307" y="169"/>
                  <a:pt x="302" y="173"/>
                </a:cubicBezTo>
                <a:moveTo>
                  <a:pt x="1268" y="173"/>
                </a:moveTo>
                <a:cubicBezTo>
                  <a:pt x="1262" y="169"/>
                  <a:pt x="1257" y="165"/>
                  <a:pt x="1251" y="160"/>
                </a:cubicBezTo>
                <a:cubicBezTo>
                  <a:pt x="1255" y="155"/>
                  <a:pt x="1255" y="155"/>
                  <a:pt x="1255" y="155"/>
                </a:cubicBezTo>
                <a:cubicBezTo>
                  <a:pt x="1260" y="160"/>
                  <a:pt x="1266" y="164"/>
                  <a:pt x="1271" y="168"/>
                </a:cubicBezTo>
                <a:cubicBezTo>
                  <a:pt x="1268" y="173"/>
                  <a:pt x="1268" y="173"/>
                  <a:pt x="1268" y="173"/>
                </a:cubicBezTo>
                <a:moveTo>
                  <a:pt x="336" y="148"/>
                </a:moveTo>
                <a:cubicBezTo>
                  <a:pt x="332" y="143"/>
                  <a:pt x="332" y="143"/>
                  <a:pt x="332" y="143"/>
                </a:cubicBezTo>
                <a:cubicBezTo>
                  <a:pt x="338" y="139"/>
                  <a:pt x="344" y="135"/>
                  <a:pt x="350" y="131"/>
                </a:cubicBezTo>
                <a:cubicBezTo>
                  <a:pt x="353" y="136"/>
                  <a:pt x="353" y="136"/>
                  <a:pt x="353" y="136"/>
                </a:cubicBezTo>
                <a:cubicBezTo>
                  <a:pt x="347" y="140"/>
                  <a:pt x="341" y="144"/>
                  <a:pt x="336" y="148"/>
                </a:cubicBezTo>
                <a:moveTo>
                  <a:pt x="1234" y="148"/>
                </a:moveTo>
                <a:cubicBezTo>
                  <a:pt x="1228" y="144"/>
                  <a:pt x="1222" y="140"/>
                  <a:pt x="1216" y="136"/>
                </a:cubicBezTo>
                <a:cubicBezTo>
                  <a:pt x="1220" y="131"/>
                  <a:pt x="1220" y="131"/>
                  <a:pt x="1220" y="131"/>
                </a:cubicBezTo>
                <a:cubicBezTo>
                  <a:pt x="1225" y="135"/>
                  <a:pt x="1232" y="139"/>
                  <a:pt x="1237" y="143"/>
                </a:cubicBezTo>
                <a:cubicBezTo>
                  <a:pt x="1234" y="148"/>
                  <a:pt x="1234" y="148"/>
                  <a:pt x="1234" y="148"/>
                </a:cubicBezTo>
                <a:moveTo>
                  <a:pt x="371" y="124"/>
                </a:moveTo>
                <a:cubicBezTo>
                  <a:pt x="368" y="119"/>
                  <a:pt x="368" y="119"/>
                  <a:pt x="368" y="119"/>
                </a:cubicBezTo>
                <a:cubicBezTo>
                  <a:pt x="374" y="115"/>
                  <a:pt x="380" y="112"/>
                  <a:pt x="386" y="108"/>
                </a:cubicBezTo>
                <a:cubicBezTo>
                  <a:pt x="389" y="113"/>
                  <a:pt x="389" y="113"/>
                  <a:pt x="389" y="113"/>
                </a:cubicBezTo>
                <a:cubicBezTo>
                  <a:pt x="383" y="117"/>
                  <a:pt x="377" y="121"/>
                  <a:pt x="371" y="124"/>
                </a:cubicBezTo>
                <a:moveTo>
                  <a:pt x="1198" y="124"/>
                </a:moveTo>
                <a:cubicBezTo>
                  <a:pt x="1192" y="121"/>
                  <a:pt x="1186" y="117"/>
                  <a:pt x="1180" y="113"/>
                </a:cubicBezTo>
                <a:cubicBezTo>
                  <a:pt x="1183" y="108"/>
                  <a:pt x="1183" y="108"/>
                  <a:pt x="1183" y="108"/>
                </a:cubicBezTo>
                <a:cubicBezTo>
                  <a:pt x="1190" y="112"/>
                  <a:pt x="1196" y="115"/>
                  <a:pt x="1202" y="119"/>
                </a:cubicBezTo>
                <a:cubicBezTo>
                  <a:pt x="1198" y="124"/>
                  <a:pt x="1198" y="124"/>
                  <a:pt x="1198" y="124"/>
                </a:cubicBezTo>
                <a:moveTo>
                  <a:pt x="408" y="103"/>
                </a:moveTo>
                <a:cubicBezTo>
                  <a:pt x="405" y="98"/>
                  <a:pt x="405" y="98"/>
                  <a:pt x="405" y="98"/>
                </a:cubicBezTo>
                <a:cubicBezTo>
                  <a:pt x="411" y="94"/>
                  <a:pt x="417" y="91"/>
                  <a:pt x="424" y="87"/>
                </a:cubicBezTo>
                <a:cubicBezTo>
                  <a:pt x="427" y="93"/>
                  <a:pt x="427" y="93"/>
                  <a:pt x="427" y="93"/>
                </a:cubicBezTo>
                <a:cubicBezTo>
                  <a:pt x="420" y="96"/>
                  <a:pt x="414" y="99"/>
                  <a:pt x="408" y="103"/>
                </a:cubicBezTo>
                <a:moveTo>
                  <a:pt x="1162" y="102"/>
                </a:moveTo>
                <a:cubicBezTo>
                  <a:pt x="1157" y="100"/>
                  <a:pt x="1152" y="97"/>
                  <a:pt x="1147" y="95"/>
                </a:cubicBezTo>
                <a:cubicBezTo>
                  <a:pt x="1143" y="93"/>
                  <a:pt x="1143" y="93"/>
                  <a:pt x="1143" y="93"/>
                </a:cubicBezTo>
                <a:cubicBezTo>
                  <a:pt x="1146" y="87"/>
                  <a:pt x="1146" y="87"/>
                  <a:pt x="1146" y="87"/>
                </a:cubicBezTo>
                <a:cubicBezTo>
                  <a:pt x="1150" y="89"/>
                  <a:pt x="1150" y="89"/>
                  <a:pt x="1150" y="89"/>
                </a:cubicBezTo>
                <a:cubicBezTo>
                  <a:pt x="1155" y="92"/>
                  <a:pt x="1160" y="94"/>
                  <a:pt x="1165" y="97"/>
                </a:cubicBezTo>
                <a:cubicBezTo>
                  <a:pt x="1162" y="102"/>
                  <a:pt x="1162" y="102"/>
                  <a:pt x="1162" y="102"/>
                </a:cubicBezTo>
                <a:moveTo>
                  <a:pt x="445" y="83"/>
                </a:moveTo>
                <a:cubicBezTo>
                  <a:pt x="443" y="78"/>
                  <a:pt x="443" y="78"/>
                  <a:pt x="443" y="78"/>
                </a:cubicBezTo>
                <a:cubicBezTo>
                  <a:pt x="449" y="74"/>
                  <a:pt x="455" y="72"/>
                  <a:pt x="462" y="69"/>
                </a:cubicBezTo>
                <a:cubicBezTo>
                  <a:pt x="464" y="74"/>
                  <a:pt x="464" y="74"/>
                  <a:pt x="464" y="74"/>
                </a:cubicBezTo>
                <a:cubicBezTo>
                  <a:pt x="458" y="77"/>
                  <a:pt x="452" y="80"/>
                  <a:pt x="445" y="83"/>
                </a:cubicBezTo>
                <a:moveTo>
                  <a:pt x="1124" y="83"/>
                </a:moveTo>
                <a:cubicBezTo>
                  <a:pt x="1117" y="80"/>
                  <a:pt x="1111" y="77"/>
                  <a:pt x="1104" y="74"/>
                </a:cubicBezTo>
                <a:cubicBezTo>
                  <a:pt x="1107" y="68"/>
                  <a:pt x="1107" y="68"/>
                  <a:pt x="1107" y="68"/>
                </a:cubicBezTo>
                <a:cubicBezTo>
                  <a:pt x="1113" y="71"/>
                  <a:pt x="1120" y="74"/>
                  <a:pt x="1127" y="77"/>
                </a:cubicBezTo>
                <a:cubicBezTo>
                  <a:pt x="1124" y="83"/>
                  <a:pt x="1124" y="83"/>
                  <a:pt x="1124" y="83"/>
                </a:cubicBezTo>
                <a:moveTo>
                  <a:pt x="484" y="66"/>
                </a:moveTo>
                <a:cubicBezTo>
                  <a:pt x="482" y="60"/>
                  <a:pt x="482" y="60"/>
                  <a:pt x="482" y="60"/>
                </a:cubicBezTo>
                <a:cubicBezTo>
                  <a:pt x="488" y="58"/>
                  <a:pt x="495" y="55"/>
                  <a:pt x="501" y="52"/>
                </a:cubicBezTo>
                <a:cubicBezTo>
                  <a:pt x="504" y="58"/>
                  <a:pt x="504" y="58"/>
                  <a:pt x="504" y="58"/>
                </a:cubicBezTo>
                <a:cubicBezTo>
                  <a:pt x="497" y="60"/>
                  <a:pt x="490" y="63"/>
                  <a:pt x="484" y="66"/>
                </a:cubicBezTo>
                <a:moveTo>
                  <a:pt x="1085" y="65"/>
                </a:moveTo>
                <a:cubicBezTo>
                  <a:pt x="1078" y="63"/>
                  <a:pt x="1072" y="60"/>
                  <a:pt x="1065" y="58"/>
                </a:cubicBezTo>
                <a:cubicBezTo>
                  <a:pt x="1067" y="52"/>
                  <a:pt x="1067" y="52"/>
                  <a:pt x="1067" y="52"/>
                </a:cubicBezTo>
                <a:cubicBezTo>
                  <a:pt x="1074" y="54"/>
                  <a:pt x="1081" y="57"/>
                  <a:pt x="1087" y="60"/>
                </a:cubicBezTo>
                <a:cubicBezTo>
                  <a:pt x="1085" y="65"/>
                  <a:pt x="1085" y="65"/>
                  <a:pt x="1085" y="65"/>
                </a:cubicBezTo>
                <a:moveTo>
                  <a:pt x="523" y="50"/>
                </a:moveTo>
                <a:cubicBezTo>
                  <a:pt x="521" y="44"/>
                  <a:pt x="521" y="44"/>
                  <a:pt x="521" y="44"/>
                </a:cubicBezTo>
                <a:cubicBezTo>
                  <a:pt x="528" y="42"/>
                  <a:pt x="535" y="40"/>
                  <a:pt x="542" y="37"/>
                </a:cubicBezTo>
                <a:cubicBezTo>
                  <a:pt x="543" y="43"/>
                  <a:pt x="543" y="43"/>
                  <a:pt x="543" y="43"/>
                </a:cubicBezTo>
                <a:cubicBezTo>
                  <a:pt x="537" y="46"/>
                  <a:pt x="530" y="48"/>
                  <a:pt x="523" y="50"/>
                </a:cubicBezTo>
                <a:moveTo>
                  <a:pt x="1045" y="50"/>
                </a:moveTo>
                <a:cubicBezTo>
                  <a:pt x="1039" y="48"/>
                  <a:pt x="1032" y="46"/>
                  <a:pt x="1025" y="44"/>
                </a:cubicBezTo>
                <a:cubicBezTo>
                  <a:pt x="1027" y="38"/>
                  <a:pt x="1027" y="38"/>
                  <a:pt x="1027" y="38"/>
                </a:cubicBezTo>
                <a:cubicBezTo>
                  <a:pt x="1034" y="40"/>
                  <a:pt x="1041" y="42"/>
                  <a:pt x="1047" y="45"/>
                </a:cubicBezTo>
                <a:cubicBezTo>
                  <a:pt x="1045" y="50"/>
                  <a:pt x="1045" y="50"/>
                  <a:pt x="1045" y="50"/>
                </a:cubicBezTo>
                <a:moveTo>
                  <a:pt x="564" y="37"/>
                </a:moveTo>
                <a:cubicBezTo>
                  <a:pt x="562" y="31"/>
                  <a:pt x="562" y="31"/>
                  <a:pt x="562" y="31"/>
                </a:cubicBezTo>
                <a:cubicBezTo>
                  <a:pt x="569" y="29"/>
                  <a:pt x="576" y="27"/>
                  <a:pt x="583" y="25"/>
                </a:cubicBezTo>
                <a:cubicBezTo>
                  <a:pt x="584" y="31"/>
                  <a:pt x="584" y="31"/>
                  <a:pt x="584" y="31"/>
                </a:cubicBezTo>
                <a:cubicBezTo>
                  <a:pt x="578" y="33"/>
                  <a:pt x="571" y="35"/>
                  <a:pt x="564" y="37"/>
                </a:cubicBezTo>
                <a:moveTo>
                  <a:pt x="1005" y="37"/>
                </a:moveTo>
                <a:cubicBezTo>
                  <a:pt x="998" y="35"/>
                  <a:pt x="991" y="33"/>
                  <a:pt x="984" y="31"/>
                </a:cubicBezTo>
                <a:cubicBezTo>
                  <a:pt x="986" y="25"/>
                  <a:pt x="986" y="25"/>
                  <a:pt x="986" y="25"/>
                </a:cubicBezTo>
                <a:cubicBezTo>
                  <a:pt x="993" y="27"/>
                  <a:pt x="999" y="29"/>
                  <a:pt x="1006" y="31"/>
                </a:cubicBezTo>
                <a:cubicBezTo>
                  <a:pt x="1005" y="37"/>
                  <a:pt x="1005" y="37"/>
                  <a:pt x="1005" y="37"/>
                </a:cubicBezTo>
                <a:moveTo>
                  <a:pt x="605" y="26"/>
                </a:moveTo>
                <a:cubicBezTo>
                  <a:pt x="604" y="21"/>
                  <a:pt x="604" y="21"/>
                  <a:pt x="604" y="21"/>
                </a:cubicBezTo>
                <a:cubicBezTo>
                  <a:pt x="611" y="19"/>
                  <a:pt x="618" y="17"/>
                  <a:pt x="625" y="16"/>
                </a:cubicBezTo>
                <a:cubicBezTo>
                  <a:pt x="626" y="22"/>
                  <a:pt x="626" y="22"/>
                  <a:pt x="626" y="22"/>
                </a:cubicBezTo>
                <a:cubicBezTo>
                  <a:pt x="619" y="23"/>
                  <a:pt x="612" y="25"/>
                  <a:pt x="605" y="26"/>
                </a:cubicBezTo>
                <a:moveTo>
                  <a:pt x="964" y="26"/>
                </a:moveTo>
                <a:cubicBezTo>
                  <a:pt x="957" y="24"/>
                  <a:pt x="950" y="23"/>
                  <a:pt x="943" y="21"/>
                </a:cubicBezTo>
                <a:cubicBezTo>
                  <a:pt x="944" y="15"/>
                  <a:pt x="944" y="15"/>
                  <a:pt x="944" y="15"/>
                </a:cubicBezTo>
                <a:cubicBezTo>
                  <a:pt x="951" y="17"/>
                  <a:pt x="958" y="18"/>
                  <a:pt x="965" y="20"/>
                </a:cubicBezTo>
                <a:cubicBezTo>
                  <a:pt x="964" y="26"/>
                  <a:pt x="964" y="26"/>
                  <a:pt x="964" y="26"/>
                </a:cubicBezTo>
                <a:moveTo>
                  <a:pt x="647" y="18"/>
                </a:moveTo>
                <a:cubicBezTo>
                  <a:pt x="646" y="11"/>
                  <a:pt x="646" y="11"/>
                  <a:pt x="646" y="11"/>
                </a:cubicBezTo>
                <a:cubicBezTo>
                  <a:pt x="653" y="10"/>
                  <a:pt x="660" y="9"/>
                  <a:pt x="667" y="8"/>
                </a:cubicBezTo>
                <a:cubicBezTo>
                  <a:pt x="668" y="14"/>
                  <a:pt x="668" y="14"/>
                  <a:pt x="668" y="14"/>
                </a:cubicBezTo>
                <a:cubicBezTo>
                  <a:pt x="661" y="15"/>
                  <a:pt x="654" y="16"/>
                  <a:pt x="647" y="18"/>
                </a:cubicBezTo>
                <a:moveTo>
                  <a:pt x="922" y="18"/>
                </a:moveTo>
                <a:cubicBezTo>
                  <a:pt x="915" y="16"/>
                  <a:pt x="908" y="15"/>
                  <a:pt x="901" y="14"/>
                </a:cubicBezTo>
                <a:cubicBezTo>
                  <a:pt x="902" y="8"/>
                  <a:pt x="902" y="8"/>
                  <a:pt x="902" y="8"/>
                </a:cubicBezTo>
                <a:cubicBezTo>
                  <a:pt x="909" y="9"/>
                  <a:pt x="916" y="10"/>
                  <a:pt x="923" y="11"/>
                </a:cubicBezTo>
                <a:cubicBezTo>
                  <a:pt x="922" y="18"/>
                  <a:pt x="922" y="18"/>
                  <a:pt x="922" y="18"/>
                </a:cubicBezTo>
                <a:moveTo>
                  <a:pt x="689" y="11"/>
                </a:moveTo>
                <a:cubicBezTo>
                  <a:pt x="688" y="5"/>
                  <a:pt x="688" y="5"/>
                  <a:pt x="688" y="5"/>
                </a:cubicBezTo>
                <a:cubicBezTo>
                  <a:pt x="695" y="4"/>
                  <a:pt x="702" y="3"/>
                  <a:pt x="709" y="3"/>
                </a:cubicBezTo>
                <a:cubicBezTo>
                  <a:pt x="710" y="9"/>
                  <a:pt x="710" y="9"/>
                  <a:pt x="710" y="9"/>
                </a:cubicBezTo>
                <a:cubicBezTo>
                  <a:pt x="703" y="10"/>
                  <a:pt x="696" y="10"/>
                  <a:pt x="689" y="11"/>
                </a:cubicBezTo>
                <a:moveTo>
                  <a:pt x="880" y="11"/>
                </a:moveTo>
                <a:cubicBezTo>
                  <a:pt x="873" y="10"/>
                  <a:pt x="866" y="9"/>
                  <a:pt x="859" y="9"/>
                </a:cubicBezTo>
                <a:cubicBezTo>
                  <a:pt x="859" y="3"/>
                  <a:pt x="859" y="3"/>
                  <a:pt x="859" y="3"/>
                </a:cubicBezTo>
                <a:cubicBezTo>
                  <a:pt x="866" y="3"/>
                  <a:pt x="874" y="4"/>
                  <a:pt x="881" y="5"/>
                </a:cubicBezTo>
                <a:cubicBezTo>
                  <a:pt x="880" y="11"/>
                  <a:pt x="880" y="11"/>
                  <a:pt x="880" y="11"/>
                </a:cubicBezTo>
                <a:moveTo>
                  <a:pt x="731" y="7"/>
                </a:moveTo>
                <a:cubicBezTo>
                  <a:pt x="731" y="1"/>
                  <a:pt x="731" y="1"/>
                  <a:pt x="731" y="1"/>
                </a:cubicBezTo>
                <a:cubicBezTo>
                  <a:pt x="738" y="1"/>
                  <a:pt x="745" y="0"/>
                  <a:pt x="752" y="0"/>
                </a:cubicBezTo>
                <a:cubicBezTo>
                  <a:pt x="753" y="6"/>
                  <a:pt x="753" y="6"/>
                  <a:pt x="753" y="6"/>
                </a:cubicBezTo>
                <a:cubicBezTo>
                  <a:pt x="745" y="7"/>
                  <a:pt x="738" y="7"/>
                  <a:pt x="731" y="7"/>
                </a:cubicBezTo>
                <a:moveTo>
                  <a:pt x="837" y="7"/>
                </a:moveTo>
                <a:cubicBezTo>
                  <a:pt x="830" y="7"/>
                  <a:pt x="823" y="6"/>
                  <a:pt x="816" y="6"/>
                </a:cubicBezTo>
                <a:cubicBezTo>
                  <a:pt x="816" y="0"/>
                  <a:pt x="816" y="0"/>
                  <a:pt x="816" y="0"/>
                </a:cubicBezTo>
                <a:cubicBezTo>
                  <a:pt x="823" y="0"/>
                  <a:pt x="831" y="0"/>
                  <a:pt x="838" y="1"/>
                </a:cubicBezTo>
                <a:cubicBezTo>
                  <a:pt x="837" y="7"/>
                  <a:pt x="837" y="7"/>
                  <a:pt x="837" y="7"/>
                </a:cubicBezTo>
                <a:moveTo>
                  <a:pt x="774" y="6"/>
                </a:moveTo>
                <a:cubicBezTo>
                  <a:pt x="774" y="0"/>
                  <a:pt x="774" y="0"/>
                  <a:pt x="774" y="0"/>
                </a:cubicBezTo>
                <a:cubicBezTo>
                  <a:pt x="781" y="0"/>
                  <a:pt x="788" y="0"/>
                  <a:pt x="795" y="0"/>
                </a:cubicBezTo>
                <a:cubicBezTo>
                  <a:pt x="795" y="6"/>
                  <a:pt x="795" y="6"/>
                  <a:pt x="795" y="6"/>
                </a:cubicBezTo>
                <a:cubicBezTo>
                  <a:pt x="788" y="5"/>
                  <a:pt x="781" y="5"/>
                  <a:pt x="774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5" name="Group 164"/>
          <p:cNvGrpSpPr>
            <a:grpSpLocks noChangeAspect="1"/>
          </p:cNvGrpSpPr>
          <p:nvPr/>
        </p:nvGrpSpPr>
        <p:grpSpPr bwMode="auto">
          <a:xfrm>
            <a:off x="6252864" y="2597629"/>
            <a:ext cx="3667865" cy="3667865"/>
            <a:chOff x="3384" y="1705"/>
            <a:chExt cx="912" cy="912"/>
          </a:xfrm>
        </p:grpSpPr>
        <p:sp>
          <p:nvSpPr>
            <p:cNvPr id="187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Trapezoid 165"/>
          <p:cNvSpPr/>
          <p:nvPr/>
        </p:nvSpPr>
        <p:spPr>
          <a:xfrm rot="16200000">
            <a:off x="3336096" y="2043613"/>
            <a:ext cx="3396342" cy="4775898"/>
          </a:xfrm>
          <a:prstGeom prst="trapezoid">
            <a:avLst>
              <a:gd name="adj" fmla="val 16948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Chord 167"/>
          <p:cNvSpPr/>
          <p:nvPr/>
        </p:nvSpPr>
        <p:spPr>
          <a:xfrm rot="13068887">
            <a:off x="6004634" y="2598878"/>
            <a:ext cx="3240146" cy="3622851"/>
          </a:xfrm>
          <a:prstGeom prst="chord">
            <a:avLst>
              <a:gd name="adj1" fmla="val 2700000"/>
              <a:gd name="adj2" fmla="val 14321752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0" name="Group 169"/>
          <p:cNvGrpSpPr/>
          <p:nvPr/>
        </p:nvGrpSpPr>
        <p:grpSpPr>
          <a:xfrm>
            <a:off x="969984" y="2830823"/>
            <a:ext cx="3195617" cy="3201477"/>
            <a:chOff x="795812" y="2126416"/>
            <a:chExt cx="2926293" cy="2931659"/>
          </a:xfrm>
        </p:grpSpPr>
        <p:sp>
          <p:nvSpPr>
            <p:cNvPr id="177" name="Freeform 6"/>
            <p:cNvSpPr>
              <a:spLocks/>
            </p:cNvSpPr>
            <p:nvPr/>
          </p:nvSpPr>
          <p:spPr bwMode="auto">
            <a:xfrm>
              <a:off x="2326929" y="2519928"/>
              <a:ext cx="448961" cy="2074878"/>
            </a:xfrm>
            <a:custGeom>
              <a:avLst/>
              <a:gdLst>
                <a:gd name="T0" fmla="*/ 123 w 251"/>
                <a:gd name="T1" fmla="*/ 0 h 1160"/>
                <a:gd name="T2" fmla="*/ 12 w 251"/>
                <a:gd name="T3" fmla="*/ 549 h 1160"/>
                <a:gd name="T4" fmla="*/ 0 w 251"/>
                <a:gd name="T5" fmla="*/ 549 h 1160"/>
                <a:gd name="T6" fmla="*/ 5 w 251"/>
                <a:gd name="T7" fmla="*/ 580 h 1160"/>
                <a:gd name="T8" fmla="*/ 0 w 251"/>
                <a:gd name="T9" fmla="*/ 611 h 1160"/>
                <a:gd name="T10" fmla="*/ 12 w 251"/>
                <a:gd name="T11" fmla="*/ 611 h 1160"/>
                <a:gd name="T12" fmla="*/ 61 w 251"/>
                <a:gd name="T13" fmla="*/ 1160 h 1160"/>
                <a:gd name="T14" fmla="*/ 251 w 251"/>
                <a:gd name="T15" fmla="*/ 1129 h 1160"/>
                <a:gd name="T16" fmla="*/ 251 w 251"/>
                <a:gd name="T17" fmla="*/ 20 h 1160"/>
                <a:gd name="T18" fmla="*/ 123 w 251"/>
                <a:gd name="T19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1160">
                  <a:moveTo>
                    <a:pt x="123" y="0"/>
                  </a:moveTo>
                  <a:lnTo>
                    <a:pt x="12" y="549"/>
                  </a:lnTo>
                  <a:lnTo>
                    <a:pt x="0" y="549"/>
                  </a:lnTo>
                  <a:lnTo>
                    <a:pt x="5" y="580"/>
                  </a:lnTo>
                  <a:lnTo>
                    <a:pt x="0" y="611"/>
                  </a:lnTo>
                  <a:lnTo>
                    <a:pt x="12" y="611"/>
                  </a:lnTo>
                  <a:lnTo>
                    <a:pt x="61" y="1160"/>
                  </a:lnTo>
                  <a:lnTo>
                    <a:pt x="251" y="1129"/>
                  </a:lnTo>
                  <a:lnTo>
                    <a:pt x="251" y="2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C9C9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7"/>
            <p:cNvSpPr>
              <a:spLocks/>
            </p:cNvSpPr>
            <p:nvPr/>
          </p:nvSpPr>
          <p:spPr bwMode="auto">
            <a:xfrm>
              <a:off x="2326929" y="2519928"/>
              <a:ext cx="448961" cy="2074878"/>
            </a:xfrm>
            <a:custGeom>
              <a:avLst/>
              <a:gdLst>
                <a:gd name="T0" fmla="*/ 123 w 251"/>
                <a:gd name="T1" fmla="*/ 0 h 1160"/>
                <a:gd name="T2" fmla="*/ 12 w 251"/>
                <a:gd name="T3" fmla="*/ 549 h 1160"/>
                <a:gd name="T4" fmla="*/ 0 w 251"/>
                <a:gd name="T5" fmla="*/ 549 h 1160"/>
                <a:gd name="T6" fmla="*/ 5 w 251"/>
                <a:gd name="T7" fmla="*/ 580 h 1160"/>
                <a:gd name="T8" fmla="*/ 0 w 251"/>
                <a:gd name="T9" fmla="*/ 611 h 1160"/>
                <a:gd name="T10" fmla="*/ 12 w 251"/>
                <a:gd name="T11" fmla="*/ 611 h 1160"/>
                <a:gd name="T12" fmla="*/ 61 w 251"/>
                <a:gd name="T13" fmla="*/ 1160 h 1160"/>
                <a:gd name="T14" fmla="*/ 251 w 251"/>
                <a:gd name="T15" fmla="*/ 1129 h 1160"/>
                <a:gd name="T16" fmla="*/ 251 w 251"/>
                <a:gd name="T17" fmla="*/ 20 h 1160"/>
                <a:gd name="T18" fmla="*/ 123 w 251"/>
                <a:gd name="T19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1160">
                  <a:moveTo>
                    <a:pt x="123" y="0"/>
                  </a:moveTo>
                  <a:lnTo>
                    <a:pt x="12" y="549"/>
                  </a:lnTo>
                  <a:lnTo>
                    <a:pt x="0" y="549"/>
                  </a:lnTo>
                  <a:lnTo>
                    <a:pt x="5" y="580"/>
                  </a:lnTo>
                  <a:lnTo>
                    <a:pt x="0" y="611"/>
                  </a:lnTo>
                  <a:lnTo>
                    <a:pt x="12" y="611"/>
                  </a:lnTo>
                  <a:lnTo>
                    <a:pt x="61" y="1160"/>
                  </a:lnTo>
                  <a:lnTo>
                    <a:pt x="251" y="1129"/>
                  </a:lnTo>
                  <a:lnTo>
                    <a:pt x="251" y="20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"/>
            <p:cNvSpPr>
              <a:spLocks/>
            </p:cNvSpPr>
            <p:nvPr/>
          </p:nvSpPr>
          <p:spPr bwMode="auto">
            <a:xfrm>
              <a:off x="795812" y="2126416"/>
              <a:ext cx="2926293" cy="2931659"/>
            </a:xfrm>
            <a:custGeom>
              <a:avLst/>
              <a:gdLst>
                <a:gd name="T0" fmla="*/ 956 w 956"/>
                <a:gd name="T1" fmla="*/ 477 h 955"/>
                <a:gd name="T2" fmla="*/ 900 w 956"/>
                <a:gd name="T3" fmla="*/ 386 h 955"/>
                <a:gd name="T4" fmla="*/ 889 w 956"/>
                <a:gd name="T5" fmla="*/ 346 h 955"/>
                <a:gd name="T6" fmla="*/ 892 w 956"/>
                <a:gd name="T7" fmla="*/ 239 h 955"/>
                <a:gd name="T8" fmla="*/ 798 w 956"/>
                <a:gd name="T9" fmla="*/ 187 h 955"/>
                <a:gd name="T10" fmla="*/ 768 w 956"/>
                <a:gd name="T11" fmla="*/ 158 h 955"/>
                <a:gd name="T12" fmla="*/ 717 w 956"/>
                <a:gd name="T13" fmla="*/ 64 h 955"/>
                <a:gd name="T14" fmla="*/ 610 w 956"/>
                <a:gd name="T15" fmla="*/ 66 h 955"/>
                <a:gd name="T16" fmla="*/ 570 w 956"/>
                <a:gd name="T17" fmla="*/ 56 h 955"/>
                <a:gd name="T18" fmla="*/ 478 w 956"/>
                <a:gd name="T19" fmla="*/ 0 h 955"/>
                <a:gd name="T20" fmla="*/ 387 w 956"/>
                <a:gd name="T21" fmla="*/ 56 h 955"/>
                <a:gd name="T22" fmla="*/ 347 w 956"/>
                <a:gd name="T23" fmla="*/ 66 h 955"/>
                <a:gd name="T24" fmla="*/ 240 w 956"/>
                <a:gd name="T25" fmla="*/ 64 h 955"/>
                <a:gd name="T26" fmla="*/ 188 w 956"/>
                <a:gd name="T27" fmla="*/ 158 h 955"/>
                <a:gd name="T28" fmla="*/ 159 w 956"/>
                <a:gd name="T29" fmla="*/ 187 h 955"/>
                <a:gd name="T30" fmla="*/ 65 w 956"/>
                <a:gd name="T31" fmla="*/ 239 h 955"/>
                <a:gd name="T32" fmla="*/ 67 w 956"/>
                <a:gd name="T33" fmla="*/ 346 h 955"/>
                <a:gd name="T34" fmla="*/ 56 w 956"/>
                <a:gd name="T35" fmla="*/ 386 h 955"/>
                <a:gd name="T36" fmla="*/ 0 w 956"/>
                <a:gd name="T37" fmla="*/ 477 h 955"/>
                <a:gd name="T38" fmla="*/ 56 w 956"/>
                <a:gd name="T39" fmla="*/ 569 h 955"/>
                <a:gd name="T40" fmla="*/ 67 w 956"/>
                <a:gd name="T41" fmla="*/ 609 h 955"/>
                <a:gd name="T42" fmla="*/ 65 w 956"/>
                <a:gd name="T43" fmla="*/ 716 h 955"/>
                <a:gd name="T44" fmla="*/ 159 w 956"/>
                <a:gd name="T45" fmla="*/ 768 h 955"/>
                <a:gd name="T46" fmla="*/ 188 w 956"/>
                <a:gd name="T47" fmla="*/ 797 h 955"/>
                <a:gd name="T48" fmla="*/ 240 w 956"/>
                <a:gd name="T49" fmla="*/ 891 h 955"/>
                <a:gd name="T50" fmla="*/ 347 w 956"/>
                <a:gd name="T51" fmla="*/ 889 h 955"/>
                <a:gd name="T52" fmla="*/ 387 w 956"/>
                <a:gd name="T53" fmla="*/ 899 h 955"/>
                <a:gd name="T54" fmla="*/ 478 w 956"/>
                <a:gd name="T55" fmla="*/ 955 h 955"/>
                <a:gd name="T56" fmla="*/ 570 w 956"/>
                <a:gd name="T57" fmla="*/ 899 h 955"/>
                <a:gd name="T58" fmla="*/ 610 w 956"/>
                <a:gd name="T59" fmla="*/ 889 h 955"/>
                <a:gd name="T60" fmla="*/ 717 w 956"/>
                <a:gd name="T61" fmla="*/ 891 h 955"/>
                <a:gd name="T62" fmla="*/ 768 w 956"/>
                <a:gd name="T63" fmla="*/ 797 h 955"/>
                <a:gd name="T64" fmla="*/ 798 w 956"/>
                <a:gd name="T65" fmla="*/ 768 h 955"/>
                <a:gd name="T66" fmla="*/ 892 w 956"/>
                <a:gd name="T67" fmla="*/ 716 h 955"/>
                <a:gd name="T68" fmla="*/ 889 w 956"/>
                <a:gd name="T69" fmla="*/ 609 h 955"/>
                <a:gd name="T70" fmla="*/ 900 w 956"/>
                <a:gd name="T71" fmla="*/ 569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56" h="955">
                  <a:moveTo>
                    <a:pt x="910" y="498"/>
                  </a:moveTo>
                  <a:cubicBezTo>
                    <a:pt x="956" y="477"/>
                    <a:pt x="956" y="477"/>
                    <a:pt x="956" y="477"/>
                  </a:cubicBezTo>
                  <a:cubicBezTo>
                    <a:pt x="910" y="457"/>
                    <a:pt x="910" y="457"/>
                    <a:pt x="910" y="457"/>
                  </a:cubicBezTo>
                  <a:cubicBezTo>
                    <a:pt x="881" y="444"/>
                    <a:pt x="876" y="406"/>
                    <a:pt x="900" y="386"/>
                  </a:cubicBezTo>
                  <a:cubicBezTo>
                    <a:pt x="940" y="354"/>
                    <a:pt x="940" y="354"/>
                    <a:pt x="940" y="354"/>
                  </a:cubicBezTo>
                  <a:cubicBezTo>
                    <a:pt x="889" y="346"/>
                    <a:pt x="889" y="346"/>
                    <a:pt x="889" y="346"/>
                  </a:cubicBezTo>
                  <a:cubicBezTo>
                    <a:pt x="859" y="341"/>
                    <a:pt x="844" y="305"/>
                    <a:pt x="862" y="280"/>
                  </a:cubicBezTo>
                  <a:cubicBezTo>
                    <a:pt x="892" y="239"/>
                    <a:pt x="892" y="239"/>
                    <a:pt x="892" y="239"/>
                  </a:cubicBezTo>
                  <a:cubicBezTo>
                    <a:pt x="841" y="244"/>
                    <a:pt x="841" y="244"/>
                    <a:pt x="841" y="244"/>
                  </a:cubicBezTo>
                  <a:cubicBezTo>
                    <a:pt x="810" y="247"/>
                    <a:pt x="787" y="216"/>
                    <a:pt x="798" y="187"/>
                  </a:cubicBezTo>
                  <a:cubicBezTo>
                    <a:pt x="816" y="140"/>
                    <a:pt x="816" y="140"/>
                    <a:pt x="816" y="140"/>
                  </a:cubicBezTo>
                  <a:cubicBezTo>
                    <a:pt x="768" y="158"/>
                    <a:pt x="768" y="158"/>
                    <a:pt x="768" y="158"/>
                  </a:cubicBezTo>
                  <a:cubicBezTo>
                    <a:pt x="739" y="169"/>
                    <a:pt x="709" y="146"/>
                    <a:pt x="712" y="114"/>
                  </a:cubicBezTo>
                  <a:cubicBezTo>
                    <a:pt x="717" y="64"/>
                    <a:pt x="717" y="64"/>
                    <a:pt x="717" y="64"/>
                  </a:cubicBezTo>
                  <a:cubicBezTo>
                    <a:pt x="676" y="94"/>
                    <a:pt x="676" y="94"/>
                    <a:pt x="676" y="94"/>
                  </a:cubicBezTo>
                  <a:cubicBezTo>
                    <a:pt x="650" y="112"/>
                    <a:pt x="615" y="97"/>
                    <a:pt x="610" y="66"/>
                  </a:cubicBezTo>
                  <a:cubicBezTo>
                    <a:pt x="602" y="16"/>
                    <a:pt x="602" y="16"/>
                    <a:pt x="602" y="16"/>
                  </a:cubicBezTo>
                  <a:cubicBezTo>
                    <a:pt x="570" y="56"/>
                    <a:pt x="570" y="56"/>
                    <a:pt x="570" y="56"/>
                  </a:cubicBezTo>
                  <a:cubicBezTo>
                    <a:pt x="550" y="80"/>
                    <a:pt x="512" y="75"/>
                    <a:pt x="499" y="46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58" y="46"/>
                    <a:pt x="458" y="46"/>
                    <a:pt x="458" y="46"/>
                  </a:cubicBezTo>
                  <a:cubicBezTo>
                    <a:pt x="445" y="75"/>
                    <a:pt x="407" y="80"/>
                    <a:pt x="387" y="56"/>
                  </a:cubicBezTo>
                  <a:cubicBezTo>
                    <a:pt x="355" y="16"/>
                    <a:pt x="355" y="16"/>
                    <a:pt x="355" y="16"/>
                  </a:cubicBezTo>
                  <a:cubicBezTo>
                    <a:pt x="347" y="66"/>
                    <a:pt x="347" y="66"/>
                    <a:pt x="347" y="66"/>
                  </a:cubicBezTo>
                  <a:cubicBezTo>
                    <a:pt x="342" y="97"/>
                    <a:pt x="306" y="112"/>
                    <a:pt x="281" y="9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5" y="114"/>
                    <a:pt x="245" y="114"/>
                    <a:pt x="245" y="114"/>
                  </a:cubicBezTo>
                  <a:cubicBezTo>
                    <a:pt x="248" y="146"/>
                    <a:pt x="217" y="169"/>
                    <a:pt x="188" y="158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59" y="187"/>
                    <a:pt x="159" y="187"/>
                    <a:pt x="159" y="187"/>
                  </a:cubicBezTo>
                  <a:cubicBezTo>
                    <a:pt x="170" y="216"/>
                    <a:pt x="147" y="247"/>
                    <a:pt x="115" y="244"/>
                  </a:cubicBezTo>
                  <a:cubicBezTo>
                    <a:pt x="65" y="239"/>
                    <a:pt x="65" y="239"/>
                    <a:pt x="65" y="239"/>
                  </a:cubicBezTo>
                  <a:cubicBezTo>
                    <a:pt x="95" y="280"/>
                    <a:pt x="95" y="280"/>
                    <a:pt x="95" y="280"/>
                  </a:cubicBezTo>
                  <a:cubicBezTo>
                    <a:pt x="113" y="305"/>
                    <a:pt x="98" y="341"/>
                    <a:pt x="67" y="346"/>
                  </a:cubicBezTo>
                  <a:cubicBezTo>
                    <a:pt x="17" y="354"/>
                    <a:pt x="17" y="354"/>
                    <a:pt x="17" y="354"/>
                  </a:cubicBezTo>
                  <a:cubicBezTo>
                    <a:pt x="56" y="386"/>
                    <a:pt x="56" y="386"/>
                    <a:pt x="56" y="386"/>
                  </a:cubicBezTo>
                  <a:cubicBezTo>
                    <a:pt x="81" y="405"/>
                    <a:pt x="76" y="444"/>
                    <a:pt x="47" y="457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47" y="498"/>
                    <a:pt x="47" y="498"/>
                    <a:pt x="47" y="498"/>
                  </a:cubicBezTo>
                  <a:cubicBezTo>
                    <a:pt x="76" y="511"/>
                    <a:pt x="81" y="549"/>
                    <a:pt x="56" y="569"/>
                  </a:cubicBezTo>
                  <a:cubicBezTo>
                    <a:pt x="17" y="601"/>
                    <a:pt x="17" y="601"/>
                    <a:pt x="17" y="601"/>
                  </a:cubicBezTo>
                  <a:cubicBezTo>
                    <a:pt x="67" y="609"/>
                    <a:pt x="67" y="609"/>
                    <a:pt x="67" y="609"/>
                  </a:cubicBezTo>
                  <a:cubicBezTo>
                    <a:pt x="98" y="614"/>
                    <a:pt x="113" y="649"/>
                    <a:pt x="95" y="675"/>
                  </a:cubicBezTo>
                  <a:cubicBezTo>
                    <a:pt x="65" y="716"/>
                    <a:pt x="65" y="716"/>
                    <a:pt x="65" y="716"/>
                  </a:cubicBezTo>
                  <a:cubicBezTo>
                    <a:pt x="115" y="711"/>
                    <a:pt x="115" y="711"/>
                    <a:pt x="115" y="711"/>
                  </a:cubicBezTo>
                  <a:cubicBezTo>
                    <a:pt x="147" y="708"/>
                    <a:pt x="170" y="738"/>
                    <a:pt x="159" y="768"/>
                  </a:cubicBezTo>
                  <a:cubicBezTo>
                    <a:pt x="140" y="815"/>
                    <a:pt x="140" y="815"/>
                    <a:pt x="140" y="815"/>
                  </a:cubicBezTo>
                  <a:cubicBezTo>
                    <a:pt x="188" y="797"/>
                    <a:pt x="188" y="797"/>
                    <a:pt x="188" y="797"/>
                  </a:cubicBezTo>
                  <a:cubicBezTo>
                    <a:pt x="217" y="786"/>
                    <a:pt x="248" y="809"/>
                    <a:pt x="245" y="840"/>
                  </a:cubicBezTo>
                  <a:cubicBezTo>
                    <a:pt x="240" y="891"/>
                    <a:pt x="240" y="891"/>
                    <a:pt x="240" y="891"/>
                  </a:cubicBezTo>
                  <a:cubicBezTo>
                    <a:pt x="281" y="861"/>
                    <a:pt x="281" y="861"/>
                    <a:pt x="281" y="861"/>
                  </a:cubicBezTo>
                  <a:cubicBezTo>
                    <a:pt x="306" y="843"/>
                    <a:pt x="342" y="858"/>
                    <a:pt x="347" y="889"/>
                  </a:cubicBezTo>
                  <a:cubicBezTo>
                    <a:pt x="355" y="939"/>
                    <a:pt x="355" y="939"/>
                    <a:pt x="355" y="939"/>
                  </a:cubicBezTo>
                  <a:cubicBezTo>
                    <a:pt x="387" y="899"/>
                    <a:pt x="387" y="899"/>
                    <a:pt x="387" y="899"/>
                  </a:cubicBezTo>
                  <a:cubicBezTo>
                    <a:pt x="406" y="875"/>
                    <a:pt x="445" y="880"/>
                    <a:pt x="458" y="909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99" y="909"/>
                    <a:pt x="499" y="909"/>
                    <a:pt x="499" y="909"/>
                  </a:cubicBezTo>
                  <a:cubicBezTo>
                    <a:pt x="512" y="880"/>
                    <a:pt x="550" y="875"/>
                    <a:pt x="570" y="899"/>
                  </a:cubicBezTo>
                  <a:cubicBezTo>
                    <a:pt x="602" y="939"/>
                    <a:pt x="602" y="939"/>
                    <a:pt x="602" y="939"/>
                  </a:cubicBezTo>
                  <a:cubicBezTo>
                    <a:pt x="610" y="889"/>
                    <a:pt x="610" y="889"/>
                    <a:pt x="610" y="889"/>
                  </a:cubicBezTo>
                  <a:cubicBezTo>
                    <a:pt x="615" y="858"/>
                    <a:pt x="650" y="843"/>
                    <a:pt x="676" y="861"/>
                  </a:cubicBezTo>
                  <a:cubicBezTo>
                    <a:pt x="717" y="891"/>
                    <a:pt x="717" y="891"/>
                    <a:pt x="717" y="891"/>
                  </a:cubicBezTo>
                  <a:cubicBezTo>
                    <a:pt x="712" y="840"/>
                    <a:pt x="712" y="840"/>
                    <a:pt x="712" y="840"/>
                  </a:cubicBezTo>
                  <a:cubicBezTo>
                    <a:pt x="709" y="809"/>
                    <a:pt x="739" y="786"/>
                    <a:pt x="768" y="797"/>
                  </a:cubicBezTo>
                  <a:cubicBezTo>
                    <a:pt x="816" y="815"/>
                    <a:pt x="816" y="815"/>
                    <a:pt x="816" y="815"/>
                  </a:cubicBezTo>
                  <a:cubicBezTo>
                    <a:pt x="798" y="768"/>
                    <a:pt x="798" y="768"/>
                    <a:pt x="798" y="768"/>
                  </a:cubicBezTo>
                  <a:cubicBezTo>
                    <a:pt x="787" y="738"/>
                    <a:pt x="810" y="708"/>
                    <a:pt x="841" y="711"/>
                  </a:cubicBezTo>
                  <a:cubicBezTo>
                    <a:pt x="892" y="716"/>
                    <a:pt x="892" y="716"/>
                    <a:pt x="892" y="716"/>
                  </a:cubicBezTo>
                  <a:cubicBezTo>
                    <a:pt x="862" y="675"/>
                    <a:pt x="862" y="675"/>
                    <a:pt x="862" y="675"/>
                  </a:cubicBezTo>
                  <a:cubicBezTo>
                    <a:pt x="844" y="649"/>
                    <a:pt x="859" y="614"/>
                    <a:pt x="889" y="609"/>
                  </a:cubicBezTo>
                  <a:cubicBezTo>
                    <a:pt x="940" y="601"/>
                    <a:pt x="940" y="601"/>
                    <a:pt x="940" y="601"/>
                  </a:cubicBezTo>
                  <a:cubicBezTo>
                    <a:pt x="900" y="569"/>
                    <a:pt x="900" y="569"/>
                    <a:pt x="900" y="569"/>
                  </a:cubicBezTo>
                  <a:cubicBezTo>
                    <a:pt x="876" y="549"/>
                    <a:pt x="881" y="511"/>
                    <a:pt x="910" y="498"/>
                  </a:cubicBezTo>
                  <a:close/>
                </a:path>
              </a:pathLst>
            </a:custGeom>
            <a:solidFill>
              <a:srgbClr val="FFE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14"/>
            <p:cNvSpPr>
              <a:spLocks noChangeArrowheads="1"/>
            </p:cNvSpPr>
            <p:nvPr/>
          </p:nvSpPr>
          <p:spPr bwMode="auto">
            <a:xfrm>
              <a:off x="1130297" y="2457324"/>
              <a:ext cx="2259113" cy="2268056"/>
            </a:xfrm>
            <a:prstGeom prst="ellipse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15"/>
            <p:cNvSpPr>
              <a:spLocks noChangeArrowheads="1"/>
            </p:cNvSpPr>
            <p:nvPr/>
          </p:nvSpPr>
          <p:spPr bwMode="auto">
            <a:xfrm>
              <a:off x="1278758" y="2607574"/>
              <a:ext cx="1962191" cy="1967557"/>
            </a:xfrm>
            <a:prstGeom prst="ellipse">
              <a:avLst/>
            </a:pr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16"/>
            <p:cNvSpPr>
              <a:spLocks noChangeArrowheads="1"/>
            </p:cNvSpPr>
            <p:nvPr/>
          </p:nvSpPr>
          <p:spPr bwMode="auto">
            <a:xfrm>
              <a:off x="1414698" y="2743514"/>
              <a:ext cx="1692099" cy="1697465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17"/>
            <p:cNvSpPr>
              <a:spLocks noChangeArrowheads="1"/>
            </p:cNvSpPr>
            <p:nvPr/>
          </p:nvSpPr>
          <p:spPr bwMode="auto">
            <a:xfrm>
              <a:off x="1414698" y="2743514"/>
              <a:ext cx="1692099" cy="1697465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7" name="Isosceles Triangle 166"/>
          <p:cNvSpPr/>
          <p:nvPr/>
        </p:nvSpPr>
        <p:spPr>
          <a:xfrm rot="5400000">
            <a:off x="8752870" y="3637133"/>
            <a:ext cx="2729553" cy="1569495"/>
          </a:xfrm>
          <a:prstGeom prst="triangle">
            <a:avLst/>
          </a:pr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1" name="Group 170"/>
          <p:cNvGrpSpPr/>
          <p:nvPr/>
        </p:nvGrpSpPr>
        <p:grpSpPr>
          <a:xfrm>
            <a:off x="10202026" y="4063072"/>
            <a:ext cx="682388" cy="682388"/>
            <a:chOff x="6619164" y="3207223"/>
            <a:chExt cx="682388" cy="682388"/>
          </a:xfrm>
        </p:grpSpPr>
        <p:sp>
          <p:nvSpPr>
            <p:cNvPr id="172" name="Oval 171"/>
            <p:cNvSpPr/>
            <p:nvPr/>
          </p:nvSpPr>
          <p:spPr>
            <a:xfrm>
              <a:off x="6619164" y="3207223"/>
              <a:ext cx="682388" cy="6823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6837528" y="3330055"/>
              <a:ext cx="204716" cy="20471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6837529" y="3702502"/>
              <a:ext cx="97356" cy="973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7104228" y="3530599"/>
              <a:ext cx="123209" cy="1232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7076271" y="3615708"/>
              <a:ext cx="114090" cy="11409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58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4289" y="3069739"/>
            <a:ext cx="3973826" cy="2402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Satellites monitor the earth and its atmosphere in many ways. Satellites are use in weather forecasting and in many solar panels provide electricity to power the satellites. 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9384967" y="722103"/>
            <a:ext cx="3196317" cy="2790825"/>
            <a:chOff x="3156" y="1089"/>
            <a:chExt cx="1770" cy="175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56" y="1089"/>
              <a:ext cx="1770" cy="1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156" y="1512"/>
              <a:ext cx="972" cy="680"/>
            </a:xfrm>
            <a:custGeom>
              <a:avLst/>
              <a:gdLst>
                <a:gd name="T0" fmla="*/ 471 w 567"/>
                <a:gd name="T1" fmla="*/ 125 h 396"/>
                <a:gd name="T2" fmla="*/ 358 w 567"/>
                <a:gd name="T3" fmla="*/ 21 h 396"/>
                <a:gd name="T4" fmla="*/ 215 w 567"/>
                <a:gd name="T5" fmla="*/ 32 h 396"/>
                <a:gd name="T6" fmla="*/ 144 w 567"/>
                <a:gd name="T7" fmla="*/ 131 h 396"/>
                <a:gd name="T8" fmla="*/ 109 w 567"/>
                <a:gd name="T9" fmla="*/ 166 h 396"/>
                <a:gd name="T10" fmla="*/ 48 w 567"/>
                <a:gd name="T11" fmla="*/ 143 h 396"/>
                <a:gd name="T12" fmla="*/ 0 w 567"/>
                <a:gd name="T13" fmla="*/ 89 h 396"/>
                <a:gd name="T14" fmla="*/ 0 w 567"/>
                <a:gd name="T15" fmla="*/ 146 h 396"/>
                <a:gd name="T16" fmla="*/ 81 w 567"/>
                <a:gd name="T17" fmla="*/ 200 h 396"/>
                <a:gd name="T18" fmla="*/ 170 w 567"/>
                <a:gd name="T19" fmla="*/ 160 h 396"/>
                <a:gd name="T20" fmla="*/ 243 w 567"/>
                <a:gd name="T21" fmla="*/ 58 h 396"/>
                <a:gd name="T22" fmla="*/ 396 w 567"/>
                <a:gd name="T23" fmla="*/ 90 h 396"/>
                <a:gd name="T24" fmla="*/ 479 w 567"/>
                <a:gd name="T25" fmla="*/ 218 h 396"/>
                <a:gd name="T26" fmla="*/ 485 w 567"/>
                <a:gd name="T27" fmla="*/ 356 h 396"/>
                <a:gd name="T28" fmla="*/ 516 w 567"/>
                <a:gd name="T29" fmla="*/ 377 h 396"/>
                <a:gd name="T30" fmla="*/ 471 w 567"/>
                <a:gd name="T31" fmla="*/ 12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96">
                  <a:moveTo>
                    <a:pt x="471" y="125"/>
                  </a:moveTo>
                  <a:cubicBezTo>
                    <a:pt x="442" y="83"/>
                    <a:pt x="407" y="44"/>
                    <a:pt x="358" y="21"/>
                  </a:cubicBezTo>
                  <a:cubicBezTo>
                    <a:pt x="313" y="0"/>
                    <a:pt x="257" y="9"/>
                    <a:pt x="215" y="32"/>
                  </a:cubicBezTo>
                  <a:cubicBezTo>
                    <a:pt x="175" y="56"/>
                    <a:pt x="164" y="93"/>
                    <a:pt x="144" y="131"/>
                  </a:cubicBezTo>
                  <a:cubicBezTo>
                    <a:pt x="137" y="145"/>
                    <a:pt x="126" y="162"/>
                    <a:pt x="109" y="166"/>
                  </a:cubicBezTo>
                  <a:cubicBezTo>
                    <a:pt x="87" y="172"/>
                    <a:pt x="64" y="155"/>
                    <a:pt x="48" y="143"/>
                  </a:cubicBezTo>
                  <a:cubicBezTo>
                    <a:pt x="30" y="128"/>
                    <a:pt x="14" y="110"/>
                    <a:pt x="0" y="8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2" y="170"/>
                    <a:pt x="49" y="192"/>
                    <a:pt x="81" y="200"/>
                  </a:cubicBezTo>
                  <a:cubicBezTo>
                    <a:pt x="119" y="210"/>
                    <a:pt x="150" y="190"/>
                    <a:pt x="170" y="160"/>
                  </a:cubicBezTo>
                  <a:cubicBezTo>
                    <a:pt x="195" y="123"/>
                    <a:pt x="199" y="81"/>
                    <a:pt x="243" y="58"/>
                  </a:cubicBezTo>
                  <a:cubicBezTo>
                    <a:pt x="298" y="30"/>
                    <a:pt x="355" y="50"/>
                    <a:pt x="396" y="90"/>
                  </a:cubicBezTo>
                  <a:cubicBezTo>
                    <a:pt x="433" y="126"/>
                    <a:pt x="460" y="171"/>
                    <a:pt x="479" y="218"/>
                  </a:cubicBezTo>
                  <a:cubicBezTo>
                    <a:pt x="495" y="258"/>
                    <a:pt x="512" y="317"/>
                    <a:pt x="485" y="356"/>
                  </a:cubicBezTo>
                  <a:cubicBezTo>
                    <a:pt x="472" y="375"/>
                    <a:pt x="502" y="396"/>
                    <a:pt x="516" y="377"/>
                  </a:cubicBezTo>
                  <a:cubicBezTo>
                    <a:pt x="567" y="304"/>
                    <a:pt x="517" y="190"/>
                    <a:pt x="471" y="125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156" y="1479"/>
              <a:ext cx="972" cy="679"/>
            </a:xfrm>
            <a:custGeom>
              <a:avLst/>
              <a:gdLst>
                <a:gd name="T0" fmla="*/ 471 w 567"/>
                <a:gd name="T1" fmla="*/ 124 h 395"/>
                <a:gd name="T2" fmla="*/ 358 w 567"/>
                <a:gd name="T3" fmla="*/ 20 h 395"/>
                <a:gd name="T4" fmla="*/ 215 w 567"/>
                <a:gd name="T5" fmla="*/ 32 h 395"/>
                <a:gd name="T6" fmla="*/ 144 w 567"/>
                <a:gd name="T7" fmla="*/ 130 h 395"/>
                <a:gd name="T8" fmla="*/ 109 w 567"/>
                <a:gd name="T9" fmla="*/ 166 h 395"/>
                <a:gd name="T10" fmla="*/ 48 w 567"/>
                <a:gd name="T11" fmla="*/ 142 h 395"/>
                <a:gd name="T12" fmla="*/ 0 w 567"/>
                <a:gd name="T13" fmla="*/ 88 h 395"/>
                <a:gd name="T14" fmla="*/ 0 w 567"/>
                <a:gd name="T15" fmla="*/ 145 h 395"/>
                <a:gd name="T16" fmla="*/ 81 w 567"/>
                <a:gd name="T17" fmla="*/ 199 h 395"/>
                <a:gd name="T18" fmla="*/ 170 w 567"/>
                <a:gd name="T19" fmla="*/ 160 h 395"/>
                <a:gd name="T20" fmla="*/ 244 w 567"/>
                <a:gd name="T21" fmla="*/ 57 h 395"/>
                <a:gd name="T22" fmla="*/ 396 w 567"/>
                <a:gd name="T23" fmla="*/ 89 h 395"/>
                <a:gd name="T24" fmla="*/ 479 w 567"/>
                <a:gd name="T25" fmla="*/ 217 h 395"/>
                <a:gd name="T26" fmla="*/ 485 w 567"/>
                <a:gd name="T27" fmla="*/ 355 h 395"/>
                <a:gd name="T28" fmla="*/ 516 w 567"/>
                <a:gd name="T29" fmla="*/ 376 h 395"/>
                <a:gd name="T30" fmla="*/ 471 w 567"/>
                <a:gd name="T31" fmla="*/ 12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95">
                  <a:moveTo>
                    <a:pt x="471" y="124"/>
                  </a:moveTo>
                  <a:cubicBezTo>
                    <a:pt x="442" y="82"/>
                    <a:pt x="407" y="43"/>
                    <a:pt x="358" y="20"/>
                  </a:cubicBezTo>
                  <a:cubicBezTo>
                    <a:pt x="313" y="0"/>
                    <a:pt x="257" y="8"/>
                    <a:pt x="215" y="32"/>
                  </a:cubicBezTo>
                  <a:cubicBezTo>
                    <a:pt x="175" y="55"/>
                    <a:pt x="164" y="92"/>
                    <a:pt x="144" y="130"/>
                  </a:cubicBezTo>
                  <a:cubicBezTo>
                    <a:pt x="137" y="144"/>
                    <a:pt x="126" y="161"/>
                    <a:pt x="109" y="166"/>
                  </a:cubicBezTo>
                  <a:cubicBezTo>
                    <a:pt x="87" y="172"/>
                    <a:pt x="64" y="154"/>
                    <a:pt x="48" y="142"/>
                  </a:cubicBezTo>
                  <a:cubicBezTo>
                    <a:pt x="30" y="127"/>
                    <a:pt x="14" y="109"/>
                    <a:pt x="0" y="8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22" y="170"/>
                    <a:pt x="49" y="191"/>
                    <a:pt x="81" y="199"/>
                  </a:cubicBezTo>
                  <a:cubicBezTo>
                    <a:pt x="119" y="210"/>
                    <a:pt x="150" y="189"/>
                    <a:pt x="170" y="160"/>
                  </a:cubicBezTo>
                  <a:cubicBezTo>
                    <a:pt x="195" y="122"/>
                    <a:pt x="199" y="80"/>
                    <a:pt x="244" y="57"/>
                  </a:cubicBezTo>
                  <a:cubicBezTo>
                    <a:pt x="298" y="29"/>
                    <a:pt x="355" y="50"/>
                    <a:pt x="396" y="89"/>
                  </a:cubicBezTo>
                  <a:cubicBezTo>
                    <a:pt x="433" y="125"/>
                    <a:pt x="461" y="171"/>
                    <a:pt x="479" y="217"/>
                  </a:cubicBezTo>
                  <a:cubicBezTo>
                    <a:pt x="495" y="257"/>
                    <a:pt x="513" y="317"/>
                    <a:pt x="485" y="355"/>
                  </a:cubicBezTo>
                  <a:cubicBezTo>
                    <a:pt x="472" y="374"/>
                    <a:pt x="502" y="395"/>
                    <a:pt x="516" y="376"/>
                  </a:cubicBezTo>
                  <a:cubicBezTo>
                    <a:pt x="567" y="303"/>
                    <a:pt x="517" y="190"/>
                    <a:pt x="471" y="12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883" y="1493"/>
              <a:ext cx="806" cy="838"/>
            </a:xfrm>
            <a:custGeom>
              <a:avLst/>
              <a:gdLst>
                <a:gd name="T0" fmla="*/ 360 w 470"/>
                <a:gd name="T1" fmla="*/ 461 h 488"/>
                <a:gd name="T2" fmla="*/ 316 w 470"/>
                <a:gd name="T3" fmla="*/ 481 h 488"/>
                <a:gd name="T4" fmla="*/ 28 w 470"/>
                <a:gd name="T5" fmla="*/ 387 h 488"/>
                <a:gd name="T6" fmla="*/ 5 w 470"/>
                <a:gd name="T7" fmla="*/ 345 h 488"/>
                <a:gd name="T8" fmla="*/ 110 w 470"/>
                <a:gd name="T9" fmla="*/ 26 h 488"/>
                <a:gd name="T10" fmla="*/ 153 w 470"/>
                <a:gd name="T11" fmla="*/ 6 h 488"/>
                <a:gd name="T12" fmla="*/ 441 w 470"/>
                <a:gd name="T13" fmla="*/ 100 h 488"/>
                <a:gd name="T14" fmla="*/ 464 w 470"/>
                <a:gd name="T15" fmla="*/ 143 h 488"/>
                <a:gd name="T16" fmla="*/ 360 w 470"/>
                <a:gd name="T17" fmla="*/ 46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0" h="488">
                  <a:moveTo>
                    <a:pt x="360" y="461"/>
                  </a:moveTo>
                  <a:cubicBezTo>
                    <a:pt x="354" y="478"/>
                    <a:pt x="335" y="488"/>
                    <a:pt x="316" y="481"/>
                  </a:cubicBezTo>
                  <a:cubicBezTo>
                    <a:pt x="28" y="387"/>
                    <a:pt x="28" y="387"/>
                    <a:pt x="28" y="387"/>
                  </a:cubicBezTo>
                  <a:cubicBezTo>
                    <a:pt x="10" y="381"/>
                    <a:pt x="0" y="362"/>
                    <a:pt x="5" y="345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5" y="9"/>
                    <a:pt x="135" y="0"/>
                    <a:pt x="153" y="6"/>
                  </a:cubicBezTo>
                  <a:cubicBezTo>
                    <a:pt x="441" y="100"/>
                    <a:pt x="441" y="100"/>
                    <a:pt x="441" y="100"/>
                  </a:cubicBezTo>
                  <a:cubicBezTo>
                    <a:pt x="460" y="106"/>
                    <a:pt x="470" y="125"/>
                    <a:pt x="464" y="143"/>
                  </a:cubicBezTo>
                  <a:lnTo>
                    <a:pt x="360" y="461"/>
                  </a:lnTo>
                  <a:close/>
                </a:path>
              </a:pathLst>
            </a:custGeom>
            <a:solidFill>
              <a:srgbClr val="9F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926" y="1584"/>
              <a:ext cx="614" cy="686"/>
            </a:xfrm>
            <a:custGeom>
              <a:avLst/>
              <a:gdLst>
                <a:gd name="T0" fmla="*/ 126 w 358"/>
                <a:gd name="T1" fmla="*/ 52 h 399"/>
                <a:gd name="T2" fmla="*/ 21 w 358"/>
                <a:gd name="T3" fmla="*/ 256 h 399"/>
                <a:gd name="T4" fmla="*/ 257 w 358"/>
                <a:gd name="T5" fmla="*/ 373 h 399"/>
                <a:gd name="T6" fmla="*/ 338 w 358"/>
                <a:gd name="T7" fmla="*/ 99 h 399"/>
                <a:gd name="T8" fmla="*/ 126 w 358"/>
                <a:gd name="T9" fmla="*/ 5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399">
                  <a:moveTo>
                    <a:pt x="126" y="52"/>
                  </a:moveTo>
                  <a:cubicBezTo>
                    <a:pt x="123" y="57"/>
                    <a:pt x="0" y="208"/>
                    <a:pt x="21" y="256"/>
                  </a:cubicBezTo>
                  <a:cubicBezTo>
                    <a:pt x="49" y="319"/>
                    <a:pt x="163" y="399"/>
                    <a:pt x="257" y="373"/>
                  </a:cubicBezTo>
                  <a:cubicBezTo>
                    <a:pt x="350" y="347"/>
                    <a:pt x="358" y="139"/>
                    <a:pt x="338" y="99"/>
                  </a:cubicBezTo>
                  <a:cubicBezTo>
                    <a:pt x="317" y="58"/>
                    <a:pt x="166" y="0"/>
                    <a:pt x="126" y="5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49" y="1084"/>
              <a:ext cx="294" cy="304"/>
            </a:xfrm>
            <a:custGeom>
              <a:avLst/>
              <a:gdLst>
                <a:gd name="T0" fmla="*/ 0 w 171"/>
                <a:gd name="T1" fmla="*/ 144 h 177"/>
                <a:gd name="T2" fmla="*/ 38 w 171"/>
                <a:gd name="T3" fmla="*/ 96 h 177"/>
                <a:gd name="T4" fmla="*/ 38 w 171"/>
                <a:gd name="T5" fmla="*/ 55 h 177"/>
                <a:gd name="T6" fmla="*/ 48 w 171"/>
                <a:gd name="T7" fmla="*/ 20 h 177"/>
                <a:gd name="T8" fmla="*/ 60 w 171"/>
                <a:gd name="T9" fmla="*/ 43 h 177"/>
                <a:gd name="T10" fmla="*/ 68 w 171"/>
                <a:gd name="T11" fmla="*/ 41 h 177"/>
                <a:gd name="T12" fmla="*/ 80 w 171"/>
                <a:gd name="T13" fmla="*/ 6 h 177"/>
                <a:gd name="T14" fmla="*/ 85 w 171"/>
                <a:gd name="T15" fmla="*/ 43 h 177"/>
                <a:gd name="T16" fmla="*/ 93 w 171"/>
                <a:gd name="T17" fmla="*/ 43 h 177"/>
                <a:gd name="T18" fmla="*/ 108 w 171"/>
                <a:gd name="T19" fmla="*/ 2 h 177"/>
                <a:gd name="T20" fmla="*/ 111 w 171"/>
                <a:gd name="T21" fmla="*/ 47 h 177"/>
                <a:gd name="T22" fmla="*/ 117 w 171"/>
                <a:gd name="T23" fmla="*/ 50 h 177"/>
                <a:gd name="T24" fmla="*/ 145 w 171"/>
                <a:gd name="T25" fmla="*/ 29 h 177"/>
                <a:gd name="T26" fmla="*/ 135 w 171"/>
                <a:gd name="T27" fmla="*/ 59 h 177"/>
                <a:gd name="T28" fmla="*/ 135 w 171"/>
                <a:gd name="T29" fmla="*/ 97 h 177"/>
                <a:gd name="T30" fmla="*/ 161 w 171"/>
                <a:gd name="T31" fmla="*/ 107 h 177"/>
                <a:gd name="T32" fmla="*/ 124 w 171"/>
                <a:gd name="T33" fmla="*/ 130 h 177"/>
                <a:gd name="T34" fmla="*/ 89 w 171"/>
                <a:gd name="T35" fmla="*/ 131 h 177"/>
                <a:gd name="T36" fmla="*/ 48 w 171"/>
                <a:gd name="T37" fmla="*/ 177 h 177"/>
                <a:gd name="T38" fmla="*/ 0 w 171"/>
                <a:gd name="T39" fmla="*/ 14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1" h="177">
                  <a:moveTo>
                    <a:pt x="0" y="144"/>
                  </a:moveTo>
                  <a:cubicBezTo>
                    <a:pt x="38" y="96"/>
                    <a:pt x="38" y="96"/>
                    <a:pt x="38" y="96"/>
                  </a:cubicBezTo>
                  <a:cubicBezTo>
                    <a:pt x="38" y="96"/>
                    <a:pt x="32" y="76"/>
                    <a:pt x="38" y="55"/>
                  </a:cubicBezTo>
                  <a:cubicBezTo>
                    <a:pt x="38" y="55"/>
                    <a:pt x="39" y="23"/>
                    <a:pt x="48" y="20"/>
                  </a:cubicBezTo>
                  <a:cubicBezTo>
                    <a:pt x="63" y="15"/>
                    <a:pt x="58" y="36"/>
                    <a:pt x="60" y="43"/>
                  </a:cubicBezTo>
                  <a:cubicBezTo>
                    <a:pt x="63" y="50"/>
                    <a:pt x="68" y="50"/>
                    <a:pt x="68" y="41"/>
                  </a:cubicBezTo>
                  <a:cubicBezTo>
                    <a:pt x="68" y="31"/>
                    <a:pt x="67" y="3"/>
                    <a:pt x="80" y="6"/>
                  </a:cubicBezTo>
                  <a:cubicBezTo>
                    <a:pt x="95" y="9"/>
                    <a:pt x="85" y="33"/>
                    <a:pt x="85" y="43"/>
                  </a:cubicBezTo>
                  <a:cubicBezTo>
                    <a:pt x="85" y="51"/>
                    <a:pt x="90" y="52"/>
                    <a:pt x="93" y="43"/>
                  </a:cubicBezTo>
                  <a:cubicBezTo>
                    <a:pt x="95" y="34"/>
                    <a:pt x="95" y="0"/>
                    <a:pt x="108" y="2"/>
                  </a:cubicBezTo>
                  <a:cubicBezTo>
                    <a:pt x="124" y="5"/>
                    <a:pt x="114" y="36"/>
                    <a:pt x="111" y="47"/>
                  </a:cubicBezTo>
                  <a:cubicBezTo>
                    <a:pt x="109" y="54"/>
                    <a:pt x="112" y="56"/>
                    <a:pt x="117" y="50"/>
                  </a:cubicBezTo>
                  <a:cubicBezTo>
                    <a:pt x="121" y="45"/>
                    <a:pt x="135" y="22"/>
                    <a:pt x="145" y="29"/>
                  </a:cubicBezTo>
                  <a:cubicBezTo>
                    <a:pt x="156" y="35"/>
                    <a:pt x="153" y="36"/>
                    <a:pt x="135" y="59"/>
                  </a:cubicBezTo>
                  <a:cubicBezTo>
                    <a:pt x="116" y="81"/>
                    <a:pt x="118" y="104"/>
                    <a:pt x="135" y="97"/>
                  </a:cubicBezTo>
                  <a:cubicBezTo>
                    <a:pt x="171" y="82"/>
                    <a:pt x="170" y="100"/>
                    <a:pt x="161" y="107"/>
                  </a:cubicBezTo>
                  <a:cubicBezTo>
                    <a:pt x="154" y="113"/>
                    <a:pt x="124" y="130"/>
                    <a:pt x="124" y="130"/>
                  </a:cubicBezTo>
                  <a:cubicBezTo>
                    <a:pt x="124" y="130"/>
                    <a:pt x="109" y="136"/>
                    <a:pt x="89" y="131"/>
                  </a:cubicBezTo>
                  <a:cubicBezTo>
                    <a:pt x="48" y="177"/>
                    <a:pt x="48" y="177"/>
                    <a:pt x="48" y="177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77" y="1366"/>
              <a:ext cx="256" cy="319"/>
            </a:xfrm>
            <a:custGeom>
              <a:avLst/>
              <a:gdLst>
                <a:gd name="T0" fmla="*/ 93 w 149"/>
                <a:gd name="T1" fmla="*/ 186 h 186"/>
                <a:gd name="T2" fmla="*/ 98 w 149"/>
                <a:gd name="T3" fmla="*/ 126 h 186"/>
                <a:gd name="T4" fmla="*/ 127 w 149"/>
                <a:gd name="T5" fmla="*/ 95 h 186"/>
                <a:gd name="T6" fmla="*/ 144 w 149"/>
                <a:gd name="T7" fmla="*/ 63 h 186"/>
                <a:gd name="T8" fmla="*/ 119 w 149"/>
                <a:gd name="T9" fmla="*/ 71 h 186"/>
                <a:gd name="T10" fmla="*/ 115 w 149"/>
                <a:gd name="T11" fmla="*/ 65 h 186"/>
                <a:gd name="T12" fmla="*/ 130 w 149"/>
                <a:gd name="T13" fmla="*/ 31 h 186"/>
                <a:gd name="T14" fmla="*/ 101 w 149"/>
                <a:gd name="T15" fmla="*/ 54 h 186"/>
                <a:gd name="T16" fmla="*/ 96 w 149"/>
                <a:gd name="T17" fmla="*/ 50 h 186"/>
                <a:gd name="T18" fmla="*/ 113 w 149"/>
                <a:gd name="T19" fmla="*/ 9 h 186"/>
                <a:gd name="T20" fmla="*/ 80 w 149"/>
                <a:gd name="T21" fmla="*/ 39 h 186"/>
                <a:gd name="T22" fmla="*/ 73 w 149"/>
                <a:gd name="T23" fmla="*/ 37 h 186"/>
                <a:gd name="T24" fmla="*/ 65 w 149"/>
                <a:gd name="T25" fmla="*/ 4 h 186"/>
                <a:gd name="T26" fmla="*/ 54 w 149"/>
                <a:gd name="T27" fmla="*/ 32 h 186"/>
                <a:gd name="T28" fmla="*/ 28 w 149"/>
                <a:gd name="T29" fmla="*/ 59 h 186"/>
                <a:gd name="T30" fmla="*/ 2 w 149"/>
                <a:gd name="T31" fmla="*/ 48 h 186"/>
                <a:gd name="T32" fmla="*/ 13 w 149"/>
                <a:gd name="T33" fmla="*/ 90 h 186"/>
                <a:gd name="T34" fmla="*/ 37 w 149"/>
                <a:gd name="T35" fmla="*/ 115 h 186"/>
                <a:gd name="T36" fmla="*/ 35 w 149"/>
                <a:gd name="T37" fmla="*/ 177 h 186"/>
                <a:gd name="T38" fmla="*/ 93 w 149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86">
                  <a:moveTo>
                    <a:pt x="93" y="186"/>
                  </a:moveTo>
                  <a:cubicBezTo>
                    <a:pt x="98" y="126"/>
                    <a:pt x="98" y="126"/>
                    <a:pt x="98" y="126"/>
                  </a:cubicBezTo>
                  <a:cubicBezTo>
                    <a:pt x="98" y="126"/>
                    <a:pt x="117" y="114"/>
                    <a:pt x="127" y="95"/>
                  </a:cubicBezTo>
                  <a:cubicBezTo>
                    <a:pt x="127" y="95"/>
                    <a:pt x="149" y="72"/>
                    <a:pt x="144" y="63"/>
                  </a:cubicBezTo>
                  <a:cubicBezTo>
                    <a:pt x="136" y="50"/>
                    <a:pt x="126" y="68"/>
                    <a:pt x="119" y="71"/>
                  </a:cubicBezTo>
                  <a:cubicBezTo>
                    <a:pt x="112" y="75"/>
                    <a:pt x="109" y="71"/>
                    <a:pt x="115" y="65"/>
                  </a:cubicBezTo>
                  <a:cubicBezTo>
                    <a:pt x="122" y="58"/>
                    <a:pt x="142" y="38"/>
                    <a:pt x="130" y="31"/>
                  </a:cubicBezTo>
                  <a:cubicBezTo>
                    <a:pt x="117" y="24"/>
                    <a:pt x="108" y="48"/>
                    <a:pt x="101" y="54"/>
                  </a:cubicBezTo>
                  <a:cubicBezTo>
                    <a:pt x="95" y="60"/>
                    <a:pt x="91" y="57"/>
                    <a:pt x="96" y="50"/>
                  </a:cubicBezTo>
                  <a:cubicBezTo>
                    <a:pt x="100" y="41"/>
                    <a:pt x="124" y="17"/>
                    <a:pt x="113" y="9"/>
                  </a:cubicBezTo>
                  <a:cubicBezTo>
                    <a:pt x="100" y="0"/>
                    <a:pt x="85" y="29"/>
                    <a:pt x="80" y="39"/>
                  </a:cubicBezTo>
                  <a:cubicBezTo>
                    <a:pt x="76" y="46"/>
                    <a:pt x="73" y="46"/>
                    <a:pt x="73" y="37"/>
                  </a:cubicBezTo>
                  <a:cubicBezTo>
                    <a:pt x="74" y="31"/>
                    <a:pt x="77" y="6"/>
                    <a:pt x="65" y="4"/>
                  </a:cubicBezTo>
                  <a:cubicBezTo>
                    <a:pt x="53" y="1"/>
                    <a:pt x="57" y="3"/>
                    <a:pt x="54" y="32"/>
                  </a:cubicBezTo>
                  <a:cubicBezTo>
                    <a:pt x="52" y="60"/>
                    <a:pt x="35" y="75"/>
                    <a:pt x="28" y="59"/>
                  </a:cubicBezTo>
                  <a:cubicBezTo>
                    <a:pt x="12" y="24"/>
                    <a:pt x="0" y="37"/>
                    <a:pt x="2" y="48"/>
                  </a:cubicBezTo>
                  <a:cubicBezTo>
                    <a:pt x="3" y="58"/>
                    <a:pt x="13" y="90"/>
                    <a:pt x="13" y="90"/>
                  </a:cubicBezTo>
                  <a:cubicBezTo>
                    <a:pt x="13" y="90"/>
                    <a:pt x="19" y="105"/>
                    <a:pt x="37" y="115"/>
                  </a:cubicBezTo>
                  <a:cubicBezTo>
                    <a:pt x="35" y="177"/>
                    <a:pt x="35" y="177"/>
                    <a:pt x="35" y="177"/>
                  </a:cubicBezTo>
                  <a:lnTo>
                    <a:pt x="93" y="186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04" y="1257"/>
              <a:ext cx="420" cy="549"/>
            </a:xfrm>
            <a:custGeom>
              <a:avLst/>
              <a:gdLst>
                <a:gd name="T0" fmla="*/ 245 w 245"/>
                <a:gd name="T1" fmla="*/ 236 h 319"/>
                <a:gd name="T2" fmla="*/ 229 w 245"/>
                <a:gd name="T3" fmla="*/ 56 h 319"/>
                <a:gd name="T4" fmla="*/ 156 w 245"/>
                <a:gd name="T5" fmla="*/ 0 h 319"/>
                <a:gd name="T6" fmla="*/ 179 w 245"/>
                <a:gd name="T7" fmla="*/ 319 h 319"/>
                <a:gd name="T8" fmla="*/ 245 w 245"/>
                <a:gd name="T9" fmla="*/ 2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19">
                  <a:moveTo>
                    <a:pt x="245" y="236"/>
                  </a:moveTo>
                  <a:cubicBezTo>
                    <a:pt x="245" y="236"/>
                    <a:pt x="142" y="171"/>
                    <a:pt x="229" y="5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0" y="196"/>
                    <a:pt x="179" y="319"/>
                  </a:cubicBezTo>
                  <a:lnTo>
                    <a:pt x="245" y="23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466" y="1562"/>
              <a:ext cx="407" cy="446"/>
            </a:xfrm>
            <a:custGeom>
              <a:avLst/>
              <a:gdLst>
                <a:gd name="T0" fmla="*/ 9 w 237"/>
                <a:gd name="T1" fmla="*/ 119 h 260"/>
                <a:gd name="T2" fmla="*/ 146 w 237"/>
                <a:gd name="T3" fmla="*/ 0 h 260"/>
                <a:gd name="T4" fmla="*/ 237 w 237"/>
                <a:gd name="T5" fmla="*/ 10 h 260"/>
                <a:gd name="T6" fmla="*/ 0 w 237"/>
                <a:gd name="T7" fmla="*/ 225 h 260"/>
                <a:gd name="T8" fmla="*/ 9 w 237"/>
                <a:gd name="T9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60">
                  <a:moveTo>
                    <a:pt x="9" y="119"/>
                  </a:moveTo>
                  <a:cubicBezTo>
                    <a:pt x="9" y="119"/>
                    <a:pt x="129" y="143"/>
                    <a:pt x="146" y="0"/>
                  </a:cubicBezTo>
                  <a:cubicBezTo>
                    <a:pt x="237" y="10"/>
                    <a:pt x="237" y="10"/>
                    <a:pt x="237" y="10"/>
                  </a:cubicBezTo>
                  <a:cubicBezTo>
                    <a:pt x="237" y="10"/>
                    <a:pt x="214" y="260"/>
                    <a:pt x="0" y="225"/>
                  </a:cubicBezTo>
                  <a:lnTo>
                    <a:pt x="9" y="1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190" y="1311"/>
              <a:ext cx="475" cy="481"/>
            </a:xfrm>
            <a:custGeom>
              <a:avLst/>
              <a:gdLst>
                <a:gd name="T0" fmla="*/ 13 w 277"/>
                <a:gd name="T1" fmla="*/ 103 h 280"/>
                <a:gd name="T2" fmla="*/ 4 w 277"/>
                <a:gd name="T3" fmla="*/ 145 h 280"/>
                <a:gd name="T4" fmla="*/ 97 w 277"/>
                <a:gd name="T5" fmla="*/ 235 h 280"/>
                <a:gd name="T6" fmla="*/ 217 w 277"/>
                <a:gd name="T7" fmla="*/ 245 h 280"/>
                <a:gd name="T8" fmla="*/ 249 w 277"/>
                <a:gd name="T9" fmla="*/ 197 h 280"/>
                <a:gd name="T10" fmla="*/ 181 w 277"/>
                <a:gd name="T11" fmla="*/ 26 h 280"/>
                <a:gd name="T12" fmla="*/ 13 w 277"/>
                <a:gd name="T13" fmla="*/ 10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80">
                  <a:moveTo>
                    <a:pt x="13" y="103"/>
                  </a:moveTo>
                  <a:cubicBezTo>
                    <a:pt x="8" y="116"/>
                    <a:pt x="5" y="131"/>
                    <a:pt x="4" y="145"/>
                  </a:cubicBezTo>
                  <a:cubicBezTo>
                    <a:pt x="0" y="200"/>
                    <a:pt x="45" y="214"/>
                    <a:pt x="97" y="235"/>
                  </a:cubicBezTo>
                  <a:cubicBezTo>
                    <a:pt x="144" y="254"/>
                    <a:pt x="181" y="280"/>
                    <a:pt x="217" y="245"/>
                  </a:cubicBezTo>
                  <a:cubicBezTo>
                    <a:pt x="230" y="232"/>
                    <a:pt x="242" y="216"/>
                    <a:pt x="249" y="197"/>
                  </a:cubicBezTo>
                  <a:cubicBezTo>
                    <a:pt x="277" y="129"/>
                    <a:pt x="246" y="52"/>
                    <a:pt x="181" y="26"/>
                  </a:cubicBezTo>
                  <a:cubicBezTo>
                    <a:pt x="116" y="0"/>
                    <a:pt x="41" y="34"/>
                    <a:pt x="13" y="10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207" y="1352"/>
              <a:ext cx="427" cy="431"/>
            </a:xfrm>
            <a:custGeom>
              <a:avLst/>
              <a:gdLst>
                <a:gd name="T0" fmla="*/ 12 w 249"/>
                <a:gd name="T1" fmla="*/ 92 h 251"/>
                <a:gd name="T2" fmla="*/ 4 w 249"/>
                <a:gd name="T3" fmla="*/ 130 h 251"/>
                <a:gd name="T4" fmla="*/ 88 w 249"/>
                <a:gd name="T5" fmla="*/ 211 h 251"/>
                <a:gd name="T6" fmla="*/ 195 w 249"/>
                <a:gd name="T7" fmla="*/ 221 h 251"/>
                <a:gd name="T8" fmla="*/ 224 w 249"/>
                <a:gd name="T9" fmla="*/ 177 h 251"/>
                <a:gd name="T10" fmla="*/ 163 w 249"/>
                <a:gd name="T11" fmla="*/ 24 h 251"/>
                <a:gd name="T12" fmla="*/ 12 w 249"/>
                <a:gd name="T13" fmla="*/ 9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251">
                  <a:moveTo>
                    <a:pt x="12" y="92"/>
                  </a:moveTo>
                  <a:cubicBezTo>
                    <a:pt x="7" y="105"/>
                    <a:pt x="4" y="117"/>
                    <a:pt x="4" y="130"/>
                  </a:cubicBezTo>
                  <a:cubicBezTo>
                    <a:pt x="0" y="180"/>
                    <a:pt x="41" y="193"/>
                    <a:pt x="88" y="211"/>
                  </a:cubicBezTo>
                  <a:cubicBezTo>
                    <a:pt x="130" y="228"/>
                    <a:pt x="163" y="251"/>
                    <a:pt x="195" y="221"/>
                  </a:cubicBezTo>
                  <a:cubicBezTo>
                    <a:pt x="207" y="209"/>
                    <a:pt x="217" y="194"/>
                    <a:pt x="224" y="177"/>
                  </a:cubicBezTo>
                  <a:cubicBezTo>
                    <a:pt x="249" y="116"/>
                    <a:pt x="221" y="47"/>
                    <a:pt x="163" y="24"/>
                  </a:cubicBezTo>
                  <a:cubicBezTo>
                    <a:pt x="104" y="0"/>
                    <a:pt x="37" y="31"/>
                    <a:pt x="12" y="92"/>
                  </a:cubicBezTo>
                  <a:close/>
                </a:path>
              </a:pathLst>
            </a:custGeom>
            <a:solidFill>
              <a:srgbClr val="9ED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207" y="1493"/>
              <a:ext cx="407" cy="290"/>
            </a:xfrm>
            <a:custGeom>
              <a:avLst/>
              <a:gdLst>
                <a:gd name="T0" fmla="*/ 223 w 237"/>
                <a:gd name="T1" fmla="*/ 0 h 169"/>
                <a:gd name="T2" fmla="*/ 109 w 237"/>
                <a:gd name="T3" fmla="*/ 92 h 169"/>
                <a:gd name="T4" fmla="*/ 14 w 237"/>
                <a:gd name="T5" fmla="*/ 6 h 169"/>
                <a:gd name="T6" fmla="*/ 12 w 237"/>
                <a:gd name="T7" fmla="*/ 10 h 169"/>
                <a:gd name="T8" fmla="*/ 4 w 237"/>
                <a:gd name="T9" fmla="*/ 48 h 169"/>
                <a:gd name="T10" fmla="*/ 88 w 237"/>
                <a:gd name="T11" fmla="*/ 129 h 169"/>
                <a:gd name="T12" fmla="*/ 195 w 237"/>
                <a:gd name="T13" fmla="*/ 139 h 169"/>
                <a:gd name="T14" fmla="*/ 224 w 237"/>
                <a:gd name="T15" fmla="*/ 95 h 169"/>
                <a:gd name="T16" fmla="*/ 223 w 237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169">
                  <a:moveTo>
                    <a:pt x="223" y="0"/>
                  </a:moveTo>
                  <a:cubicBezTo>
                    <a:pt x="215" y="55"/>
                    <a:pt x="165" y="97"/>
                    <a:pt x="109" y="92"/>
                  </a:cubicBezTo>
                  <a:cubicBezTo>
                    <a:pt x="62" y="87"/>
                    <a:pt x="23" y="51"/>
                    <a:pt x="14" y="6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7" y="23"/>
                    <a:pt x="4" y="35"/>
                    <a:pt x="4" y="48"/>
                  </a:cubicBezTo>
                  <a:cubicBezTo>
                    <a:pt x="0" y="98"/>
                    <a:pt x="41" y="111"/>
                    <a:pt x="88" y="129"/>
                  </a:cubicBezTo>
                  <a:cubicBezTo>
                    <a:pt x="130" y="146"/>
                    <a:pt x="163" y="169"/>
                    <a:pt x="195" y="139"/>
                  </a:cubicBezTo>
                  <a:cubicBezTo>
                    <a:pt x="207" y="127"/>
                    <a:pt x="217" y="112"/>
                    <a:pt x="224" y="95"/>
                  </a:cubicBezTo>
                  <a:cubicBezTo>
                    <a:pt x="237" y="63"/>
                    <a:pt x="236" y="29"/>
                    <a:pt x="223" y="0"/>
                  </a:cubicBezTo>
                  <a:close/>
                </a:path>
              </a:pathLst>
            </a:custGeom>
            <a:solidFill>
              <a:srgbClr val="8FB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200" y="1434"/>
              <a:ext cx="72" cy="133"/>
            </a:xfrm>
            <a:custGeom>
              <a:avLst/>
              <a:gdLst>
                <a:gd name="T0" fmla="*/ 8 w 42"/>
                <a:gd name="T1" fmla="*/ 33 h 77"/>
                <a:gd name="T2" fmla="*/ 7 w 42"/>
                <a:gd name="T3" fmla="*/ 74 h 77"/>
                <a:gd name="T4" fmla="*/ 34 w 42"/>
                <a:gd name="T5" fmla="*/ 44 h 77"/>
                <a:gd name="T6" fmla="*/ 35 w 42"/>
                <a:gd name="T7" fmla="*/ 3 h 77"/>
                <a:gd name="T8" fmla="*/ 8 w 42"/>
                <a:gd name="T9" fmla="*/ 3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7">
                  <a:moveTo>
                    <a:pt x="8" y="33"/>
                  </a:moveTo>
                  <a:cubicBezTo>
                    <a:pt x="1" y="53"/>
                    <a:pt x="0" y="71"/>
                    <a:pt x="7" y="74"/>
                  </a:cubicBezTo>
                  <a:cubicBezTo>
                    <a:pt x="14" y="77"/>
                    <a:pt x="26" y="63"/>
                    <a:pt x="34" y="44"/>
                  </a:cubicBezTo>
                  <a:cubicBezTo>
                    <a:pt x="42" y="24"/>
                    <a:pt x="42" y="6"/>
                    <a:pt x="35" y="3"/>
                  </a:cubicBezTo>
                  <a:cubicBezTo>
                    <a:pt x="28" y="0"/>
                    <a:pt x="16" y="14"/>
                    <a:pt x="8" y="3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559" y="1579"/>
              <a:ext cx="74" cy="130"/>
            </a:xfrm>
            <a:custGeom>
              <a:avLst/>
              <a:gdLst>
                <a:gd name="T0" fmla="*/ 9 w 43"/>
                <a:gd name="T1" fmla="*/ 33 h 76"/>
                <a:gd name="T2" fmla="*/ 7 w 43"/>
                <a:gd name="T3" fmla="*/ 74 h 76"/>
                <a:gd name="T4" fmla="*/ 34 w 43"/>
                <a:gd name="T5" fmla="*/ 43 h 76"/>
                <a:gd name="T6" fmla="*/ 36 w 43"/>
                <a:gd name="T7" fmla="*/ 3 h 76"/>
                <a:gd name="T8" fmla="*/ 9 w 43"/>
                <a:gd name="T9" fmla="*/ 3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9" y="33"/>
                  </a:moveTo>
                  <a:cubicBezTo>
                    <a:pt x="1" y="53"/>
                    <a:pt x="0" y="71"/>
                    <a:pt x="7" y="74"/>
                  </a:cubicBezTo>
                  <a:cubicBezTo>
                    <a:pt x="14" y="76"/>
                    <a:pt x="26" y="63"/>
                    <a:pt x="34" y="43"/>
                  </a:cubicBezTo>
                  <a:cubicBezTo>
                    <a:pt x="42" y="24"/>
                    <a:pt x="43" y="6"/>
                    <a:pt x="36" y="3"/>
                  </a:cubicBezTo>
                  <a:cubicBezTo>
                    <a:pt x="29" y="0"/>
                    <a:pt x="17" y="14"/>
                    <a:pt x="9" y="3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689" y="1553"/>
              <a:ext cx="196" cy="77"/>
            </a:xfrm>
            <a:custGeom>
              <a:avLst/>
              <a:gdLst>
                <a:gd name="T0" fmla="*/ 113 w 114"/>
                <a:gd name="T1" fmla="*/ 30 h 45"/>
                <a:gd name="T2" fmla="*/ 97 w 114"/>
                <a:gd name="T3" fmla="*/ 44 h 45"/>
                <a:gd name="T4" fmla="*/ 13 w 114"/>
                <a:gd name="T5" fmla="*/ 31 h 45"/>
                <a:gd name="T6" fmla="*/ 2 w 114"/>
                <a:gd name="T7" fmla="*/ 14 h 45"/>
                <a:gd name="T8" fmla="*/ 2 w 114"/>
                <a:gd name="T9" fmla="*/ 14 h 45"/>
                <a:gd name="T10" fmla="*/ 17 w 114"/>
                <a:gd name="T11" fmla="*/ 1 h 45"/>
                <a:gd name="T12" fmla="*/ 102 w 114"/>
                <a:gd name="T13" fmla="*/ 14 h 45"/>
                <a:gd name="T14" fmla="*/ 113 w 114"/>
                <a:gd name="T15" fmla="*/ 3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45">
                  <a:moveTo>
                    <a:pt x="113" y="30"/>
                  </a:moveTo>
                  <a:cubicBezTo>
                    <a:pt x="111" y="39"/>
                    <a:pt x="104" y="45"/>
                    <a:pt x="97" y="44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5" y="30"/>
                    <a:pt x="0" y="22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6"/>
                    <a:pt x="10" y="0"/>
                    <a:pt x="17" y="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5"/>
                    <a:pt x="114" y="22"/>
                    <a:pt x="113" y="3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063" y="1226"/>
              <a:ext cx="175" cy="141"/>
            </a:xfrm>
            <a:custGeom>
              <a:avLst/>
              <a:gdLst>
                <a:gd name="T0" fmla="*/ 5 w 102"/>
                <a:gd name="T1" fmla="*/ 9 h 82"/>
                <a:gd name="T2" fmla="*/ 7 w 102"/>
                <a:gd name="T3" fmla="*/ 29 h 82"/>
                <a:gd name="T4" fmla="*/ 77 w 102"/>
                <a:gd name="T5" fmla="*/ 78 h 82"/>
                <a:gd name="T6" fmla="*/ 97 w 102"/>
                <a:gd name="T7" fmla="*/ 73 h 82"/>
                <a:gd name="T8" fmla="*/ 97 w 102"/>
                <a:gd name="T9" fmla="*/ 73 h 82"/>
                <a:gd name="T10" fmla="*/ 94 w 102"/>
                <a:gd name="T11" fmla="*/ 53 h 82"/>
                <a:gd name="T12" fmla="*/ 25 w 102"/>
                <a:gd name="T13" fmla="*/ 4 h 82"/>
                <a:gd name="T14" fmla="*/ 5 w 102"/>
                <a:gd name="T15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82">
                  <a:moveTo>
                    <a:pt x="5" y="9"/>
                  </a:moveTo>
                  <a:cubicBezTo>
                    <a:pt x="0" y="16"/>
                    <a:pt x="1" y="25"/>
                    <a:pt x="7" y="29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83" y="82"/>
                    <a:pt x="92" y="80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102" y="67"/>
                    <a:pt x="101" y="57"/>
                    <a:pt x="94" y="53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0"/>
                    <a:pt x="10" y="2"/>
                    <a:pt x="5" y="9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725" y="1981"/>
              <a:ext cx="417" cy="436"/>
            </a:xfrm>
            <a:custGeom>
              <a:avLst/>
              <a:gdLst>
                <a:gd name="T0" fmla="*/ 6 w 243"/>
                <a:gd name="T1" fmla="*/ 243 h 254"/>
                <a:gd name="T2" fmla="*/ 134 w 243"/>
                <a:gd name="T3" fmla="*/ 254 h 254"/>
                <a:gd name="T4" fmla="*/ 125 w 243"/>
                <a:gd name="T5" fmla="*/ 190 h 254"/>
                <a:gd name="T6" fmla="*/ 243 w 243"/>
                <a:gd name="T7" fmla="*/ 77 h 254"/>
                <a:gd name="T8" fmla="*/ 137 w 243"/>
                <a:gd name="T9" fmla="*/ 0 h 254"/>
                <a:gd name="T10" fmla="*/ 3 w 243"/>
                <a:gd name="T11" fmla="*/ 165 h 254"/>
                <a:gd name="T12" fmla="*/ 6 w 243"/>
                <a:gd name="T13" fmla="*/ 24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54">
                  <a:moveTo>
                    <a:pt x="6" y="243"/>
                  </a:moveTo>
                  <a:cubicBezTo>
                    <a:pt x="48" y="246"/>
                    <a:pt x="91" y="250"/>
                    <a:pt x="134" y="254"/>
                  </a:cubicBezTo>
                  <a:cubicBezTo>
                    <a:pt x="130" y="218"/>
                    <a:pt x="125" y="190"/>
                    <a:pt x="125" y="190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0" y="80"/>
                    <a:pt x="3" y="165"/>
                  </a:cubicBezTo>
                  <a:cubicBezTo>
                    <a:pt x="3" y="189"/>
                    <a:pt x="5" y="216"/>
                    <a:pt x="6" y="24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147" y="2087"/>
              <a:ext cx="331" cy="444"/>
            </a:xfrm>
            <a:custGeom>
              <a:avLst/>
              <a:gdLst>
                <a:gd name="T0" fmla="*/ 15 w 193"/>
                <a:gd name="T1" fmla="*/ 232 h 258"/>
                <a:gd name="T2" fmla="*/ 147 w 193"/>
                <a:gd name="T3" fmla="*/ 258 h 258"/>
                <a:gd name="T4" fmla="*/ 159 w 193"/>
                <a:gd name="T5" fmla="*/ 202 h 258"/>
                <a:gd name="T6" fmla="*/ 193 w 193"/>
                <a:gd name="T7" fmla="*/ 0 h 258"/>
                <a:gd name="T8" fmla="*/ 69 w 193"/>
                <a:gd name="T9" fmla="*/ 11 h 258"/>
                <a:gd name="T10" fmla="*/ 47 w 193"/>
                <a:gd name="T11" fmla="*/ 21 h 258"/>
                <a:gd name="T12" fmla="*/ 0 w 193"/>
                <a:gd name="T13" fmla="*/ 232 h 258"/>
                <a:gd name="T14" fmla="*/ 15 w 193"/>
                <a:gd name="T15" fmla="*/ 23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58">
                  <a:moveTo>
                    <a:pt x="15" y="232"/>
                  </a:moveTo>
                  <a:cubicBezTo>
                    <a:pt x="59" y="235"/>
                    <a:pt x="104" y="244"/>
                    <a:pt x="147" y="258"/>
                  </a:cubicBezTo>
                  <a:cubicBezTo>
                    <a:pt x="152" y="239"/>
                    <a:pt x="156" y="219"/>
                    <a:pt x="159" y="202"/>
                  </a:cubicBezTo>
                  <a:cubicBezTo>
                    <a:pt x="160" y="199"/>
                    <a:pt x="193" y="2"/>
                    <a:pt x="193" y="0"/>
                  </a:cubicBezTo>
                  <a:cubicBezTo>
                    <a:pt x="147" y="7"/>
                    <a:pt x="115" y="3"/>
                    <a:pt x="69" y="1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20" y="128"/>
                    <a:pt x="0" y="232"/>
                  </a:cubicBezTo>
                  <a:cubicBezTo>
                    <a:pt x="5" y="232"/>
                    <a:pt x="10" y="232"/>
                    <a:pt x="15" y="23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564" y="2328"/>
              <a:ext cx="401" cy="387"/>
            </a:xfrm>
            <a:custGeom>
              <a:avLst/>
              <a:gdLst>
                <a:gd name="T0" fmla="*/ 98 w 234"/>
                <a:gd name="T1" fmla="*/ 0 h 225"/>
                <a:gd name="T2" fmla="*/ 105 w 234"/>
                <a:gd name="T3" fmla="*/ 141 h 225"/>
                <a:gd name="T4" fmla="*/ 5 w 234"/>
                <a:gd name="T5" fmla="*/ 195 h 225"/>
                <a:gd name="T6" fmla="*/ 213 w 234"/>
                <a:gd name="T7" fmla="*/ 225 h 225"/>
                <a:gd name="T8" fmla="*/ 226 w 234"/>
                <a:gd name="T9" fmla="*/ 35 h 225"/>
                <a:gd name="T10" fmla="*/ 98 w 234"/>
                <a:gd name="T1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225">
                  <a:moveTo>
                    <a:pt x="98" y="0"/>
                  </a:moveTo>
                  <a:cubicBezTo>
                    <a:pt x="101" y="66"/>
                    <a:pt x="105" y="141"/>
                    <a:pt x="105" y="141"/>
                  </a:cubicBezTo>
                  <a:cubicBezTo>
                    <a:pt x="105" y="141"/>
                    <a:pt x="0" y="154"/>
                    <a:pt x="5" y="195"/>
                  </a:cubicBezTo>
                  <a:cubicBezTo>
                    <a:pt x="213" y="225"/>
                    <a:pt x="213" y="225"/>
                    <a:pt x="213" y="225"/>
                  </a:cubicBezTo>
                  <a:cubicBezTo>
                    <a:pt x="234" y="132"/>
                    <a:pt x="234" y="98"/>
                    <a:pt x="226" y="35"/>
                  </a:cubicBezTo>
                  <a:cubicBezTo>
                    <a:pt x="182" y="26"/>
                    <a:pt x="140" y="15"/>
                    <a:pt x="98" y="0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123" y="2443"/>
              <a:ext cx="383" cy="390"/>
            </a:xfrm>
            <a:custGeom>
              <a:avLst/>
              <a:gdLst>
                <a:gd name="T0" fmla="*/ 137 w 223"/>
                <a:gd name="T1" fmla="*/ 160 h 227"/>
                <a:gd name="T2" fmla="*/ 168 w 223"/>
                <a:gd name="T3" fmla="*/ 19 h 227"/>
                <a:gd name="T4" fmla="*/ 19 w 223"/>
                <a:gd name="T5" fmla="*/ 0 h 227"/>
                <a:gd name="T6" fmla="*/ 5 w 223"/>
                <a:gd name="T7" fmla="*/ 212 h 227"/>
                <a:gd name="T8" fmla="*/ 209 w 223"/>
                <a:gd name="T9" fmla="*/ 227 h 227"/>
                <a:gd name="T10" fmla="*/ 137 w 223"/>
                <a:gd name="T11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27">
                  <a:moveTo>
                    <a:pt x="137" y="160"/>
                  </a:moveTo>
                  <a:cubicBezTo>
                    <a:pt x="137" y="160"/>
                    <a:pt x="155" y="82"/>
                    <a:pt x="168" y="19"/>
                  </a:cubicBezTo>
                  <a:cubicBezTo>
                    <a:pt x="118" y="14"/>
                    <a:pt x="69" y="7"/>
                    <a:pt x="19" y="0"/>
                  </a:cubicBezTo>
                  <a:cubicBezTo>
                    <a:pt x="0" y="95"/>
                    <a:pt x="5" y="212"/>
                    <a:pt x="5" y="212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23" y="169"/>
                    <a:pt x="137" y="160"/>
                    <a:pt x="137" y="160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336" y="1403"/>
              <a:ext cx="147" cy="148"/>
            </a:xfrm>
            <a:custGeom>
              <a:avLst/>
              <a:gdLst>
                <a:gd name="T0" fmla="*/ 2 w 86"/>
                <a:gd name="T1" fmla="*/ 39 h 86"/>
                <a:gd name="T2" fmla="*/ 39 w 86"/>
                <a:gd name="T3" fmla="*/ 84 h 86"/>
                <a:gd name="T4" fmla="*/ 84 w 86"/>
                <a:gd name="T5" fmla="*/ 47 h 86"/>
                <a:gd name="T6" fmla="*/ 47 w 86"/>
                <a:gd name="T7" fmla="*/ 2 h 86"/>
                <a:gd name="T8" fmla="*/ 2 w 86"/>
                <a:gd name="T9" fmla="*/ 3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2" y="39"/>
                  </a:moveTo>
                  <a:cubicBezTo>
                    <a:pt x="0" y="62"/>
                    <a:pt x="17" y="82"/>
                    <a:pt x="39" y="84"/>
                  </a:cubicBezTo>
                  <a:cubicBezTo>
                    <a:pt x="62" y="86"/>
                    <a:pt x="82" y="69"/>
                    <a:pt x="84" y="47"/>
                  </a:cubicBezTo>
                  <a:cubicBezTo>
                    <a:pt x="86" y="24"/>
                    <a:pt x="69" y="4"/>
                    <a:pt x="47" y="2"/>
                  </a:cubicBezTo>
                  <a:cubicBezTo>
                    <a:pt x="24" y="0"/>
                    <a:pt x="4" y="17"/>
                    <a:pt x="2" y="39"/>
                  </a:cubicBezTo>
                  <a:close/>
                </a:path>
              </a:pathLst>
            </a:custGeom>
            <a:solidFill>
              <a:srgbClr val="BBE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86" y="1745"/>
              <a:ext cx="103" cy="186"/>
            </a:xfrm>
            <a:custGeom>
              <a:avLst/>
              <a:gdLst>
                <a:gd name="T0" fmla="*/ 0 w 103"/>
                <a:gd name="T1" fmla="*/ 9 h 186"/>
                <a:gd name="T2" fmla="*/ 26 w 103"/>
                <a:gd name="T3" fmla="*/ 0 h 186"/>
                <a:gd name="T4" fmla="*/ 103 w 103"/>
                <a:gd name="T5" fmla="*/ 169 h 186"/>
                <a:gd name="T6" fmla="*/ 74 w 103"/>
                <a:gd name="T7" fmla="*/ 186 h 186"/>
                <a:gd name="T8" fmla="*/ 0 w 103"/>
                <a:gd name="T9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86">
                  <a:moveTo>
                    <a:pt x="0" y="9"/>
                  </a:moveTo>
                  <a:lnTo>
                    <a:pt x="26" y="0"/>
                  </a:lnTo>
                  <a:lnTo>
                    <a:pt x="103" y="169"/>
                  </a:lnTo>
                  <a:lnTo>
                    <a:pt x="74" y="18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26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988" y="1563"/>
              <a:ext cx="176" cy="139"/>
            </a:xfrm>
            <a:custGeom>
              <a:avLst/>
              <a:gdLst>
                <a:gd name="T0" fmla="*/ 0 w 176"/>
                <a:gd name="T1" fmla="*/ 109 h 139"/>
                <a:gd name="T2" fmla="*/ 159 w 176"/>
                <a:gd name="T3" fmla="*/ 0 h 139"/>
                <a:gd name="T4" fmla="*/ 176 w 176"/>
                <a:gd name="T5" fmla="*/ 29 h 139"/>
                <a:gd name="T6" fmla="*/ 20 w 176"/>
                <a:gd name="T7" fmla="*/ 139 h 139"/>
                <a:gd name="T8" fmla="*/ 0 w 176"/>
                <a:gd name="T9" fmla="*/ 10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9">
                  <a:moveTo>
                    <a:pt x="0" y="109"/>
                  </a:moveTo>
                  <a:lnTo>
                    <a:pt x="159" y="0"/>
                  </a:lnTo>
                  <a:lnTo>
                    <a:pt x="176" y="29"/>
                  </a:lnTo>
                  <a:lnTo>
                    <a:pt x="20" y="13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E26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996" y="1672"/>
              <a:ext cx="520" cy="519"/>
            </a:xfrm>
            <a:custGeom>
              <a:avLst/>
              <a:gdLst>
                <a:gd name="T0" fmla="*/ 232 w 303"/>
                <a:gd name="T1" fmla="*/ 276 h 302"/>
                <a:gd name="T2" fmla="*/ 187 w 303"/>
                <a:gd name="T3" fmla="*/ 295 h 302"/>
                <a:gd name="T4" fmla="*/ 27 w 303"/>
                <a:gd name="T5" fmla="*/ 231 h 302"/>
                <a:gd name="T6" fmla="*/ 7 w 303"/>
                <a:gd name="T7" fmla="*/ 185 h 302"/>
                <a:gd name="T8" fmla="*/ 71 w 303"/>
                <a:gd name="T9" fmla="*/ 27 h 302"/>
                <a:gd name="T10" fmla="*/ 117 w 303"/>
                <a:gd name="T11" fmla="*/ 8 h 302"/>
                <a:gd name="T12" fmla="*/ 276 w 303"/>
                <a:gd name="T13" fmla="*/ 72 h 302"/>
                <a:gd name="T14" fmla="*/ 296 w 303"/>
                <a:gd name="T15" fmla="*/ 118 h 302"/>
                <a:gd name="T16" fmla="*/ 232 w 303"/>
                <a:gd name="T17" fmla="*/ 27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302">
                  <a:moveTo>
                    <a:pt x="232" y="276"/>
                  </a:moveTo>
                  <a:cubicBezTo>
                    <a:pt x="225" y="294"/>
                    <a:pt x="205" y="302"/>
                    <a:pt x="187" y="295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9" y="224"/>
                    <a:pt x="0" y="203"/>
                    <a:pt x="7" y="185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8" y="9"/>
                    <a:pt x="99" y="0"/>
                    <a:pt x="117" y="8"/>
                  </a:cubicBezTo>
                  <a:cubicBezTo>
                    <a:pt x="276" y="72"/>
                    <a:pt x="276" y="72"/>
                    <a:pt x="276" y="72"/>
                  </a:cubicBezTo>
                  <a:cubicBezTo>
                    <a:pt x="294" y="79"/>
                    <a:pt x="303" y="100"/>
                    <a:pt x="296" y="118"/>
                  </a:cubicBezTo>
                  <a:lnTo>
                    <a:pt x="232" y="276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837" y="2008"/>
              <a:ext cx="238" cy="208"/>
            </a:xfrm>
            <a:custGeom>
              <a:avLst/>
              <a:gdLst>
                <a:gd name="T0" fmla="*/ 80 w 238"/>
                <a:gd name="T1" fmla="*/ 0 h 208"/>
                <a:gd name="T2" fmla="*/ 238 w 238"/>
                <a:gd name="T3" fmla="*/ 179 h 208"/>
                <a:gd name="T4" fmla="*/ 202 w 238"/>
                <a:gd name="T5" fmla="*/ 208 h 208"/>
                <a:gd name="T6" fmla="*/ 0 w 238"/>
                <a:gd name="T7" fmla="*/ 66 h 208"/>
                <a:gd name="T8" fmla="*/ 80 w 2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08">
                  <a:moveTo>
                    <a:pt x="80" y="0"/>
                  </a:moveTo>
                  <a:lnTo>
                    <a:pt x="238" y="179"/>
                  </a:lnTo>
                  <a:lnTo>
                    <a:pt x="202" y="208"/>
                  </a:lnTo>
                  <a:lnTo>
                    <a:pt x="0" y="6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197" y="2230"/>
              <a:ext cx="247" cy="117"/>
            </a:xfrm>
            <a:custGeom>
              <a:avLst/>
              <a:gdLst>
                <a:gd name="T0" fmla="*/ 3 w 247"/>
                <a:gd name="T1" fmla="*/ 0 h 117"/>
                <a:gd name="T2" fmla="*/ 247 w 247"/>
                <a:gd name="T3" fmla="*/ 19 h 117"/>
                <a:gd name="T4" fmla="*/ 238 w 247"/>
                <a:gd name="T5" fmla="*/ 117 h 117"/>
                <a:gd name="T6" fmla="*/ 0 w 247"/>
                <a:gd name="T7" fmla="*/ 46 h 117"/>
                <a:gd name="T8" fmla="*/ 3 w 24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7">
                  <a:moveTo>
                    <a:pt x="3" y="0"/>
                  </a:moveTo>
                  <a:lnTo>
                    <a:pt x="247" y="19"/>
                  </a:lnTo>
                  <a:lnTo>
                    <a:pt x="238" y="117"/>
                  </a:lnTo>
                  <a:lnTo>
                    <a:pt x="0" y="4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571" y="2649"/>
              <a:ext cx="358" cy="79"/>
            </a:xfrm>
            <a:custGeom>
              <a:avLst/>
              <a:gdLst>
                <a:gd name="T0" fmla="*/ 355 w 358"/>
                <a:gd name="T1" fmla="*/ 79 h 79"/>
                <a:gd name="T2" fmla="*/ 0 w 358"/>
                <a:gd name="T3" fmla="*/ 21 h 79"/>
                <a:gd name="T4" fmla="*/ 3 w 358"/>
                <a:gd name="T5" fmla="*/ 0 h 79"/>
                <a:gd name="T6" fmla="*/ 358 w 358"/>
                <a:gd name="T7" fmla="*/ 59 h 79"/>
                <a:gd name="T8" fmla="*/ 355 w 35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79">
                  <a:moveTo>
                    <a:pt x="355" y="79"/>
                  </a:moveTo>
                  <a:lnTo>
                    <a:pt x="0" y="21"/>
                  </a:lnTo>
                  <a:lnTo>
                    <a:pt x="3" y="0"/>
                  </a:lnTo>
                  <a:lnTo>
                    <a:pt x="358" y="59"/>
                  </a:lnTo>
                  <a:lnTo>
                    <a:pt x="355" y="79"/>
                  </a:ln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130" y="2794"/>
              <a:ext cx="353" cy="51"/>
            </a:xfrm>
            <a:custGeom>
              <a:avLst/>
              <a:gdLst>
                <a:gd name="T0" fmla="*/ 350 w 353"/>
                <a:gd name="T1" fmla="*/ 51 h 51"/>
                <a:gd name="T2" fmla="*/ 0 w 353"/>
                <a:gd name="T3" fmla="*/ 22 h 51"/>
                <a:gd name="T4" fmla="*/ 2 w 353"/>
                <a:gd name="T5" fmla="*/ 0 h 51"/>
                <a:gd name="T6" fmla="*/ 353 w 353"/>
                <a:gd name="T7" fmla="*/ 38 h 51"/>
                <a:gd name="T8" fmla="*/ 350 w 353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51">
                  <a:moveTo>
                    <a:pt x="350" y="51"/>
                  </a:moveTo>
                  <a:lnTo>
                    <a:pt x="0" y="22"/>
                  </a:lnTo>
                  <a:lnTo>
                    <a:pt x="2" y="0"/>
                  </a:lnTo>
                  <a:lnTo>
                    <a:pt x="353" y="38"/>
                  </a:lnTo>
                  <a:lnTo>
                    <a:pt x="350" y="51"/>
                  </a:ln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248" y="2058"/>
              <a:ext cx="234" cy="255"/>
            </a:xfrm>
            <a:custGeom>
              <a:avLst/>
              <a:gdLst>
                <a:gd name="T0" fmla="*/ 0 w 136"/>
                <a:gd name="T1" fmla="*/ 23 h 148"/>
                <a:gd name="T2" fmla="*/ 111 w 136"/>
                <a:gd name="T3" fmla="*/ 143 h 148"/>
                <a:gd name="T4" fmla="*/ 114 w 136"/>
                <a:gd name="T5" fmla="*/ 108 h 148"/>
                <a:gd name="T6" fmla="*/ 46 w 136"/>
                <a:gd name="T7" fmla="*/ 58 h 148"/>
                <a:gd name="T8" fmla="*/ 38 w 136"/>
                <a:gd name="T9" fmla="*/ 35 h 148"/>
                <a:gd name="T10" fmla="*/ 37 w 136"/>
                <a:gd name="T11" fmla="*/ 27 h 148"/>
                <a:gd name="T12" fmla="*/ 0 w 136"/>
                <a:gd name="T13" fmla="*/ 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48">
                  <a:moveTo>
                    <a:pt x="0" y="23"/>
                  </a:moveTo>
                  <a:cubicBezTo>
                    <a:pt x="2" y="86"/>
                    <a:pt x="51" y="130"/>
                    <a:pt x="111" y="143"/>
                  </a:cubicBezTo>
                  <a:cubicBezTo>
                    <a:pt x="134" y="148"/>
                    <a:pt x="136" y="113"/>
                    <a:pt x="114" y="108"/>
                  </a:cubicBezTo>
                  <a:cubicBezTo>
                    <a:pt x="84" y="101"/>
                    <a:pt x="59" y="85"/>
                    <a:pt x="46" y="58"/>
                  </a:cubicBezTo>
                  <a:cubicBezTo>
                    <a:pt x="42" y="51"/>
                    <a:pt x="40" y="43"/>
                    <a:pt x="38" y="35"/>
                  </a:cubicBezTo>
                  <a:cubicBezTo>
                    <a:pt x="37" y="32"/>
                    <a:pt x="37" y="19"/>
                    <a:pt x="37" y="27"/>
                  </a:cubicBezTo>
                  <a:cubicBezTo>
                    <a:pt x="36" y="4"/>
                    <a:pt x="0" y="0"/>
                    <a:pt x="0" y="23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022" y="1678"/>
              <a:ext cx="475" cy="476"/>
            </a:xfrm>
            <a:custGeom>
              <a:avLst/>
              <a:gdLst>
                <a:gd name="T0" fmla="*/ 212 w 277"/>
                <a:gd name="T1" fmla="*/ 253 h 277"/>
                <a:gd name="T2" fmla="*/ 170 w 277"/>
                <a:gd name="T3" fmla="*/ 270 h 277"/>
                <a:gd name="T4" fmla="*/ 24 w 277"/>
                <a:gd name="T5" fmla="*/ 212 h 277"/>
                <a:gd name="T6" fmla="*/ 7 w 277"/>
                <a:gd name="T7" fmla="*/ 170 h 277"/>
                <a:gd name="T8" fmla="*/ 65 w 277"/>
                <a:gd name="T9" fmla="*/ 25 h 277"/>
                <a:gd name="T10" fmla="*/ 107 w 277"/>
                <a:gd name="T11" fmla="*/ 7 h 277"/>
                <a:gd name="T12" fmla="*/ 253 w 277"/>
                <a:gd name="T13" fmla="*/ 66 h 277"/>
                <a:gd name="T14" fmla="*/ 271 w 277"/>
                <a:gd name="T15" fmla="*/ 108 h 277"/>
                <a:gd name="T16" fmla="*/ 212 w 277"/>
                <a:gd name="T17" fmla="*/ 25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7" h="277">
                  <a:moveTo>
                    <a:pt x="212" y="253"/>
                  </a:moveTo>
                  <a:cubicBezTo>
                    <a:pt x="206" y="269"/>
                    <a:pt x="187" y="277"/>
                    <a:pt x="170" y="270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8" y="205"/>
                    <a:pt x="0" y="186"/>
                    <a:pt x="7" y="170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71" y="9"/>
                    <a:pt x="90" y="0"/>
                    <a:pt x="107" y="7"/>
                  </a:cubicBezTo>
                  <a:cubicBezTo>
                    <a:pt x="253" y="66"/>
                    <a:pt x="253" y="66"/>
                    <a:pt x="253" y="66"/>
                  </a:cubicBezTo>
                  <a:cubicBezTo>
                    <a:pt x="269" y="73"/>
                    <a:pt x="277" y="91"/>
                    <a:pt x="271" y="108"/>
                  </a:cubicBezTo>
                  <a:lnTo>
                    <a:pt x="212" y="25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094" y="1744"/>
              <a:ext cx="168" cy="270"/>
            </a:xfrm>
            <a:custGeom>
              <a:avLst/>
              <a:gdLst>
                <a:gd name="T0" fmla="*/ 81 w 168"/>
                <a:gd name="T1" fmla="*/ 270 h 270"/>
                <a:gd name="T2" fmla="*/ 0 w 168"/>
                <a:gd name="T3" fmla="*/ 239 h 270"/>
                <a:gd name="T4" fmla="*/ 86 w 168"/>
                <a:gd name="T5" fmla="*/ 0 h 270"/>
                <a:gd name="T6" fmla="*/ 168 w 168"/>
                <a:gd name="T7" fmla="*/ 31 h 270"/>
                <a:gd name="T8" fmla="*/ 81 w 168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70">
                  <a:moveTo>
                    <a:pt x="81" y="270"/>
                  </a:moveTo>
                  <a:lnTo>
                    <a:pt x="0" y="239"/>
                  </a:lnTo>
                  <a:lnTo>
                    <a:pt x="86" y="0"/>
                  </a:lnTo>
                  <a:lnTo>
                    <a:pt x="168" y="31"/>
                  </a:lnTo>
                  <a:lnTo>
                    <a:pt x="81" y="270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279" y="1833"/>
              <a:ext cx="151" cy="86"/>
            </a:xfrm>
            <a:custGeom>
              <a:avLst/>
              <a:gdLst>
                <a:gd name="T0" fmla="*/ 138 w 151"/>
                <a:gd name="T1" fmla="*/ 86 h 86"/>
                <a:gd name="T2" fmla="*/ 0 w 151"/>
                <a:gd name="T3" fmla="*/ 36 h 86"/>
                <a:gd name="T4" fmla="*/ 14 w 151"/>
                <a:gd name="T5" fmla="*/ 0 h 86"/>
                <a:gd name="T6" fmla="*/ 151 w 151"/>
                <a:gd name="T7" fmla="*/ 52 h 86"/>
                <a:gd name="T8" fmla="*/ 138 w 151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86">
                  <a:moveTo>
                    <a:pt x="138" y="86"/>
                  </a:moveTo>
                  <a:lnTo>
                    <a:pt x="0" y="36"/>
                  </a:lnTo>
                  <a:lnTo>
                    <a:pt x="14" y="0"/>
                  </a:lnTo>
                  <a:lnTo>
                    <a:pt x="151" y="52"/>
                  </a:lnTo>
                  <a:lnTo>
                    <a:pt x="138" y="86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254" y="1904"/>
              <a:ext cx="151" cy="85"/>
            </a:xfrm>
            <a:custGeom>
              <a:avLst/>
              <a:gdLst>
                <a:gd name="T0" fmla="*/ 137 w 151"/>
                <a:gd name="T1" fmla="*/ 85 h 85"/>
                <a:gd name="T2" fmla="*/ 0 w 151"/>
                <a:gd name="T3" fmla="*/ 36 h 85"/>
                <a:gd name="T4" fmla="*/ 13 w 151"/>
                <a:gd name="T5" fmla="*/ 0 h 85"/>
                <a:gd name="T6" fmla="*/ 151 w 151"/>
                <a:gd name="T7" fmla="*/ 49 h 85"/>
                <a:gd name="T8" fmla="*/ 137 w 15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85">
                  <a:moveTo>
                    <a:pt x="137" y="85"/>
                  </a:moveTo>
                  <a:lnTo>
                    <a:pt x="0" y="36"/>
                  </a:lnTo>
                  <a:lnTo>
                    <a:pt x="13" y="0"/>
                  </a:lnTo>
                  <a:lnTo>
                    <a:pt x="151" y="49"/>
                  </a:lnTo>
                  <a:lnTo>
                    <a:pt x="137" y="85"/>
                  </a:ln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257" y="1989"/>
              <a:ext cx="74" cy="74"/>
            </a:xfrm>
            <a:custGeom>
              <a:avLst/>
              <a:gdLst>
                <a:gd name="T0" fmla="*/ 1 w 43"/>
                <a:gd name="T1" fmla="*/ 19 h 43"/>
                <a:gd name="T2" fmla="*/ 20 w 43"/>
                <a:gd name="T3" fmla="*/ 42 h 43"/>
                <a:gd name="T4" fmla="*/ 42 w 43"/>
                <a:gd name="T5" fmla="*/ 23 h 43"/>
                <a:gd name="T6" fmla="*/ 23 w 43"/>
                <a:gd name="T7" fmla="*/ 1 h 43"/>
                <a:gd name="T8" fmla="*/ 1 w 43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1" y="19"/>
                  </a:moveTo>
                  <a:cubicBezTo>
                    <a:pt x="0" y="31"/>
                    <a:pt x="8" y="41"/>
                    <a:pt x="20" y="42"/>
                  </a:cubicBezTo>
                  <a:cubicBezTo>
                    <a:pt x="31" y="43"/>
                    <a:pt x="41" y="34"/>
                    <a:pt x="42" y="23"/>
                  </a:cubicBezTo>
                  <a:cubicBezTo>
                    <a:pt x="43" y="12"/>
                    <a:pt x="35" y="2"/>
                    <a:pt x="23" y="1"/>
                  </a:cubicBezTo>
                  <a:cubicBezTo>
                    <a:pt x="12" y="0"/>
                    <a:pt x="2" y="8"/>
                    <a:pt x="1" y="19"/>
                  </a:cubicBezTo>
                  <a:close/>
                </a:path>
              </a:pathLst>
            </a:custGeom>
            <a:solidFill>
              <a:srgbClr val="B7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>
            <a:grpSpLocks noChangeAspect="1"/>
          </p:cNvGrpSpPr>
          <p:nvPr/>
        </p:nvGrpSpPr>
        <p:grpSpPr bwMode="auto">
          <a:xfrm flipH="1">
            <a:off x="-889455" y="4328886"/>
            <a:ext cx="4532539" cy="3530600"/>
            <a:chOff x="2142" y="1048"/>
            <a:chExt cx="3396" cy="2224"/>
          </a:xfrm>
        </p:grpSpPr>
        <p:sp>
          <p:nvSpPr>
            <p:cNvPr id="42" name="AutoShape 39"/>
            <p:cNvSpPr>
              <a:spLocks noChangeAspect="1" noChangeArrowheads="1" noTextEdit="1"/>
            </p:cNvSpPr>
            <p:nvPr/>
          </p:nvSpPr>
          <p:spPr bwMode="auto">
            <a:xfrm>
              <a:off x="2142" y="1048"/>
              <a:ext cx="3396" cy="2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2144" y="1046"/>
              <a:ext cx="2974" cy="2226"/>
            </a:xfrm>
            <a:custGeom>
              <a:avLst/>
              <a:gdLst>
                <a:gd name="T0" fmla="*/ 245 w 1737"/>
                <a:gd name="T1" fmla="*/ 1113 h 1297"/>
                <a:gd name="T2" fmla="*/ 402 w 1737"/>
                <a:gd name="T3" fmla="*/ 718 h 1297"/>
                <a:gd name="T4" fmla="*/ 1391 w 1737"/>
                <a:gd name="T5" fmla="*/ 174 h 1297"/>
                <a:gd name="T6" fmla="*/ 1501 w 1737"/>
                <a:gd name="T7" fmla="*/ 179 h 1297"/>
                <a:gd name="T8" fmla="*/ 1694 w 1737"/>
                <a:gd name="T9" fmla="*/ 203 h 1297"/>
                <a:gd name="T10" fmla="*/ 1694 w 1737"/>
                <a:gd name="T11" fmla="*/ 1113 h 1297"/>
                <a:gd name="T12" fmla="*/ 245 w 1737"/>
                <a:gd name="T13" fmla="*/ 1113 h 1297"/>
                <a:gd name="T14" fmla="*/ 1584 w 1737"/>
                <a:gd name="T15" fmla="*/ 0 h 1297"/>
                <a:gd name="T16" fmla="*/ 218 w 1737"/>
                <a:gd name="T17" fmla="*/ 752 h 1297"/>
                <a:gd name="T18" fmla="*/ 0 w 1737"/>
                <a:gd name="T19" fmla="*/ 1297 h 1297"/>
                <a:gd name="T20" fmla="*/ 1737 w 1737"/>
                <a:gd name="T21" fmla="*/ 1297 h 1297"/>
                <a:gd name="T22" fmla="*/ 1737 w 1737"/>
                <a:gd name="T23" fmla="*/ 7 h 1297"/>
                <a:gd name="T24" fmla="*/ 1584 w 1737"/>
                <a:gd name="T25" fmla="*/ 0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7" h="1297">
                  <a:moveTo>
                    <a:pt x="245" y="1113"/>
                  </a:moveTo>
                  <a:cubicBezTo>
                    <a:pt x="272" y="976"/>
                    <a:pt x="324" y="843"/>
                    <a:pt x="402" y="718"/>
                  </a:cubicBezTo>
                  <a:cubicBezTo>
                    <a:pt x="624" y="367"/>
                    <a:pt x="1003" y="174"/>
                    <a:pt x="1391" y="174"/>
                  </a:cubicBezTo>
                  <a:cubicBezTo>
                    <a:pt x="1428" y="174"/>
                    <a:pt x="1465" y="176"/>
                    <a:pt x="1501" y="179"/>
                  </a:cubicBezTo>
                  <a:cubicBezTo>
                    <a:pt x="1694" y="203"/>
                    <a:pt x="1694" y="203"/>
                    <a:pt x="1694" y="203"/>
                  </a:cubicBezTo>
                  <a:cubicBezTo>
                    <a:pt x="1694" y="1113"/>
                    <a:pt x="1694" y="1113"/>
                    <a:pt x="1694" y="1113"/>
                  </a:cubicBezTo>
                  <a:cubicBezTo>
                    <a:pt x="245" y="1113"/>
                    <a:pt x="245" y="1113"/>
                    <a:pt x="245" y="1113"/>
                  </a:cubicBezTo>
                  <a:moveTo>
                    <a:pt x="1584" y="0"/>
                  </a:moveTo>
                  <a:cubicBezTo>
                    <a:pt x="1048" y="0"/>
                    <a:pt x="525" y="266"/>
                    <a:pt x="218" y="752"/>
                  </a:cubicBezTo>
                  <a:cubicBezTo>
                    <a:pt x="110" y="924"/>
                    <a:pt x="38" y="1109"/>
                    <a:pt x="0" y="1297"/>
                  </a:cubicBezTo>
                  <a:cubicBezTo>
                    <a:pt x="1737" y="1297"/>
                    <a:pt x="1737" y="1297"/>
                    <a:pt x="1737" y="1297"/>
                  </a:cubicBezTo>
                  <a:cubicBezTo>
                    <a:pt x="1737" y="7"/>
                    <a:pt x="1737" y="7"/>
                    <a:pt x="1737" y="7"/>
                  </a:cubicBezTo>
                  <a:cubicBezTo>
                    <a:pt x="1686" y="2"/>
                    <a:pt x="1635" y="0"/>
                    <a:pt x="1584" y="0"/>
                  </a:cubicBezTo>
                </a:path>
              </a:pathLst>
            </a:custGeom>
            <a:solidFill>
              <a:srgbClr val="8E9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2563" y="1345"/>
              <a:ext cx="2482" cy="1611"/>
            </a:xfrm>
            <a:custGeom>
              <a:avLst/>
              <a:gdLst>
                <a:gd name="T0" fmla="*/ 85 w 1449"/>
                <a:gd name="T1" fmla="*/ 877 h 939"/>
                <a:gd name="T2" fmla="*/ 220 w 1449"/>
                <a:gd name="T3" fmla="*/ 539 h 939"/>
                <a:gd name="T4" fmla="*/ 1067 w 1449"/>
                <a:gd name="T5" fmla="*/ 72 h 939"/>
                <a:gd name="T6" fmla="*/ 1162 w 1449"/>
                <a:gd name="T7" fmla="*/ 77 h 939"/>
                <a:gd name="T8" fmla="*/ 1392 w 1449"/>
                <a:gd name="T9" fmla="*/ 119 h 939"/>
                <a:gd name="T10" fmla="*/ 1392 w 1449"/>
                <a:gd name="T11" fmla="*/ 877 h 939"/>
                <a:gd name="T12" fmla="*/ 85 w 1449"/>
                <a:gd name="T13" fmla="*/ 877 h 939"/>
                <a:gd name="T14" fmla="*/ 1146 w 1449"/>
                <a:gd name="T15" fmla="*/ 0 h 939"/>
                <a:gd name="T16" fmla="*/ 157 w 1449"/>
                <a:gd name="T17" fmla="*/ 544 h 939"/>
                <a:gd name="T18" fmla="*/ 0 w 1449"/>
                <a:gd name="T19" fmla="*/ 939 h 939"/>
                <a:gd name="T20" fmla="*/ 1449 w 1449"/>
                <a:gd name="T21" fmla="*/ 939 h 939"/>
                <a:gd name="T22" fmla="*/ 1449 w 1449"/>
                <a:gd name="T23" fmla="*/ 29 h 939"/>
                <a:gd name="T24" fmla="*/ 1256 w 1449"/>
                <a:gd name="T25" fmla="*/ 5 h 939"/>
                <a:gd name="T26" fmla="*/ 1146 w 1449"/>
                <a:gd name="T27" fmla="*/ 0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9" h="939">
                  <a:moveTo>
                    <a:pt x="85" y="877"/>
                  </a:moveTo>
                  <a:cubicBezTo>
                    <a:pt x="109" y="760"/>
                    <a:pt x="153" y="645"/>
                    <a:pt x="220" y="539"/>
                  </a:cubicBezTo>
                  <a:cubicBezTo>
                    <a:pt x="411" y="237"/>
                    <a:pt x="735" y="72"/>
                    <a:pt x="1067" y="72"/>
                  </a:cubicBezTo>
                  <a:cubicBezTo>
                    <a:pt x="1099" y="72"/>
                    <a:pt x="1130" y="74"/>
                    <a:pt x="1162" y="77"/>
                  </a:cubicBezTo>
                  <a:cubicBezTo>
                    <a:pt x="1392" y="119"/>
                    <a:pt x="1392" y="119"/>
                    <a:pt x="1392" y="119"/>
                  </a:cubicBezTo>
                  <a:cubicBezTo>
                    <a:pt x="1392" y="877"/>
                    <a:pt x="1392" y="877"/>
                    <a:pt x="1392" y="877"/>
                  </a:cubicBezTo>
                  <a:cubicBezTo>
                    <a:pt x="85" y="877"/>
                    <a:pt x="85" y="877"/>
                    <a:pt x="85" y="877"/>
                  </a:cubicBezTo>
                  <a:moveTo>
                    <a:pt x="1146" y="0"/>
                  </a:moveTo>
                  <a:cubicBezTo>
                    <a:pt x="758" y="0"/>
                    <a:pt x="379" y="193"/>
                    <a:pt x="157" y="544"/>
                  </a:cubicBezTo>
                  <a:cubicBezTo>
                    <a:pt x="79" y="669"/>
                    <a:pt x="27" y="802"/>
                    <a:pt x="0" y="939"/>
                  </a:cubicBezTo>
                  <a:cubicBezTo>
                    <a:pt x="1449" y="939"/>
                    <a:pt x="1449" y="939"/>
                    <a:pt x="1449" y="939"/>
                  </a:cubicBezTo>
                  <a:cubicBezTo>
                    <a:pt x="1449" y="29"/>
                    <a:pt x="1449" y="29"/>
                    <a:pt x="1449" y="29"/>
                  </a:cubicBezTo>
                  <a:cubicBezTo>
                    <a:pt x="1256" y="5"/>
                    <a:pt x="1256" y="5"/>
                    <a:pt x="1256" y="5"/>
                  </a:cubicBezTo>
                  <a:cubicBezTo>
                    <a:pt x="1220" y="2"/>
                    <a:pt x="1183" y="0"/>
                    <a:pt x="1146" y="0"/>
                  </a:cubicBezTo>
                </a:path>
              </a:pathLst>
            </a:custGeom>
            <a:solidFill>
              <a:srgbClr val="5B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709" y="1468"/>
              <a:ext cx="2238" cy="1382"/>
            </a:xfrm>
            <a:custGeom>
              <a:avLst/>
              <a:gdLst>
                <a:gd name="T0" fmla="*/ 982 w 1307"/>
                <a:gd name="T1" fmla="*/ 0 h 805"/>
                <a:gd name="T2" fmla="*/ 135 w 1307"/>
                <a:gd name="T3" fmla="*/ 467 h 805"/>
                <a:gd name="T4" fmla="*/ 0 w 1307"/>
                <a:gd name="T5" fmla="*/ 805 h 805"/>
                <a:gd name="T6" fmla="*/ 1307 w 1307"/>
                <a:gd name="T7" fmla="*/ 805 h 805"/>
                <a:gd name="T8" fmla="*/ 1307 w 1307"/>
                <a:gd name="T9" fmla="*/ 47 h 805"/>
                <a:gd name="T10" fmla="*/ 1077 w 1307"/>
                <a:gd name="T11" fmla="*/ 5 h 805"/>
                <a:gd name="T12" fmla="*/ 982 w 1307"/>
                <a:gd name="T13" fmla="*/ 0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7" h="805">
                  <a:moveTo>
                    <a:pt x="982" y="0"/>
                  </a:moveTo>
                  <a:cubicBezTo>
                    <a:pt x="650" y="0"/>
                    <a:pt x="326" y="165"/>
                    <a:pt x="135" y="467"/>
                  </a:cubicBezTo>
                  <a:cubicBezTo>
                    <a:pt x="68" y="573"/>
                    <a:pt x="24" y="688"/>
                    <a:pt x="0" y="805"/>
                  </a:cubicBezTo>
                  <a:cubicBezTo>
                    <a:pt x="1307" y="805"/>
                    <a:pt x="1307" y="805"/>
                    <a:pt x="1307" y="805"/>
                  </a:cubicBezTo>
                  <a:cubicBezTo>
                    <a:pt x="1307" y="47"/>
                    <a:pt x="1307" y="47"/>
                    <a:pt x="1307" y="47"/>
                  </a:cubicBezTo>
                  <a:cubicBezTo>
                    <a:pt x="1077" y="5"/>
                    <a:pt x="1077" y="5"/>
                    <a:pt x="1077" y="5"/>
                  </a:cubicBezTo>
                  <a:cubicBezTo>
                    <a:pt x="1045" y="2"/>
                    <a:pt x="1014" y="0"/>
                    <a:pt x="982" y="0"/>
                  </a:cubicBezTo>
                </a:path>
              </a:pathLst>
            </a:custGeom>
            <a:solidFill>
              <a:srgbClr val="496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077" y="1570"/>
              <a:ext cx="1463" cy="1137"/>
            </a:xfrm>
            <a:custGeom>
              <a:avLst/>
              <a:gdLst>
                <a:gd name="T0" fmla="*/ 0 w 854"/>
                <a:gd name="T1" fmla="*/ 663 h 663"/>
                <a:gd name="T2" fmla="*/ 0 w 854"/>
                <a:gd name="T3" fmla="*/ 28 h 663"/>
                <a:gd name="T4" fmla="*/ 747 w 854"/>
                <a:gd name="T5" fmla="*/ 394 h 663"/>
                <a:gd name="T6" fmla="*/ 854 w 854"/>
                <a:gd name="T7" fmla="*/ 663 h 663"/>
                <a:gd name="T8" fmla="*/ 0 w 854"/>
                <a:gd name="T9" fmla="*/ 663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4" h="663">
                  <a:moveTo>
                    <a:pt x="0" y="663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88" y="0"/>
                    <a:pt x="582" y="132"/>
                    <a:pt x="747" y="394"/>
                  </a:cubicBezTo>
                  <a:cubicBezTo>
                    <a:pt x="801" y="479"/>
                    <a:pt x="836" y="570"/>
                    <a:pt x="854" y="663"/>
                  </a:cubicBezTo>
                  <a:lnTo>
                    <a:pt x="0" y="6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899" y="1570"/>
              <a:ext cx="1464" cy="1137"/>
            </a:xfrm>
            <a:custGeom>
              <a:avLst/>
              <a:gdLst>
                <a:gd name="T0" fmla="*/ 855 w 855"/>
                <a:gd name="T1" fmla="*/ 663 h 663"/>
                <a:gd name="T2" fmla="*/ 855 w 855"/>
                <a:gd name="T3" fmla="*/ 28 h 663"/>
                <a:gd name="T4" fmla="*/ 108 w 855"/>
                <a:gd name="T5" fmla="*/ 394 h 663"/>
                <a:gd name="T6" fmla="*/ 0 w 855"/>
                <a:gd name="T7" fmla="*/ 663 h 663"/>
                <a:gd name="T8" fmla="*/ 855 w 855"/>
                <a:gd name="T9" fmla="*/ 663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5" h="663">
                  <a:moveTo>
                    <a:pt x="855" y="663"/>
                  </a:moveTo>
                  <a:cubicBezTo>
                    <a:pt x="855" y="28"/>
                    <a:pt x="855" y="28"/>
                    <a:pt x="855" y="28"/>
                  </a:cubicBezTo>
                  <a:cubicBezTo>
                    <a:pt x="566" y="0"/>
                    <a:pt x="273" y="132"/>
                    <a:pt x="108" y="394"/>
                  </a:cubicBezTo>
                  <a:cubicBezTo>
                    <a:pt x="54" y="479"/>
                    <a:pt x="19" y="570"/>
                    <a:pt x="0" y="663"/>
                  </a:cubicBezTo>
                  <a:lnTo>
                    <a:pt x="855" y="6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3976" y="1719"/>
              <a:ext cx="248" cy="360"/>
            </a:xfrm>
            <a:custGeom>
              <a:avLst/>
              <a:gdLst>
                <a:gd name="T0" fmla="*/ 248 w 248"/>
                <a:gd name="T1" fmla="*/ 124 h 360"/>
                <a:gd name="T2" fmla="*/ 132 w 248"/>
                <a:gd name="T3" fmla="*/ 0 h 360"/>
                <a:gd name="T4" fmla="*/ 0 w 248"/>
                <a:gd name="T5" fmla="*/ 127 h 360"/>
                <a:gd name="T6" fmla="*/ 0 w 248"/>
                <a:gd name="T7" fmla="*/ 233 h 360"/>
                <a:gd name="T8" fmla="*/ 48 w 248"/>
                <a:gd name="T9" fmla="*/ 247 h 360"/>
                <a:gd name="T10" fmla="*/ 38 w 248"/>
                <a:gd name="T11" fmla="*/ 263 h 360"/>
                <a:gd name="T12" fmla="*/ 58 w 248"/>
                <a:gd name="T13" fmla="*/ 292 h 360"/>
                <a:gd name="T14" fmla="*/ 53 w 248"/>
                <a:gd name="T15" fmla="*/ 293 h 360"/>
                <a:gd name="T16" fmla="*/ 9 w 248"/>
                <a:gd name="T17" fmla="*/ 353 h 360"/>
                <a:gd name="T18" fmla="*/ 86 w 248"/>
                <a:gd name="T19" fmla="*/ 360 h 360"/>
                <a:gd name="T20" fmla="*/ 113 w 248"/>
                <a:gd name="T21" fmla="*/ 321 h 360"/>
                <a:gd name="T22" fmla="*/ 123 w 248"/>
                <a:gd name="T23" fmla="*/ 326 h 360"/>
                <a:gd name="T24" fmla="*/ 153 w 248"/>
                <a:gd name="T25" fmla="*/ 285 h 360"/>
                <a:gd name="T26" fmla="*/ 146 w 248"/>
                <a:gd name="T27" fmla="*/ 280 h 360"/>
                <a:gd name="T28" fmla="*/ 248 w 248"/>
                <a:gd name="T29" fmla="*/ 124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360">
                  <a:moveTo>
                    <a:pt x="248" y="124"/>
                  </a:moveTo>
                  <a:lnTo>
                    <a:pt x="132" y="0"/>
                  </a:lnTo>
                  <a:lnTo>
                    <a:pt x="0" y="127"/>
                  </a:lnTo>
                  <a:lnTo>
                    <a:pt x="0" y="233"/>
                  </a:lnTo>
                  <a:lnTo>
                    <a:pt x="48" y="247"/>
                  </a:lnTo>
                  <a:lnTo>
                    <a:pt x="38" y="263"/>
                  </a:lnTo>
                  <a:lnTo>
                    <a:pt x="58" y="292"/>
                  </a:lnTo>
                  <a:lnTo>
                    <a:pt x="53" y="293"/>
                  </a:lnTo>
                  <a:lnTo>
                    <a:pt x="9" y="353"/>
                  </a:lnTo>
                  <a:lnTo>
                    <a:pt x="86" y="360"/>
                  </a:lnTo>
                  <a:lnTo>
                    <a:pt x="113" y="321"/>
                  </a:lnTo>
                  <a:lnTo>
                    <a:pt x="123" y="326"/>
                  </a:lnTo>
                  <a:lnTo>
                    <a:pt x="153" y="285"/>
                  </a:lnTo>
                  <a:lnTo>
                    <a:pt x="146" y="280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08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2933" y="1849"/>
              <a:ext cx="702" cy="725"/>
            </a:xfrm>
            <a:custGeom>
              <a:avLst/>
              <a:gdLst>
                <a:gd name="T0" fmla="*/ 410 w 410"/>
                <a:gd name="T1" fmla="*/ 422 h 422"/>
                <a:gd name="T2" fmla="*/ 408 w 410"/>
                <a:gd name="T3" fmla="*/ 406 h 422"/>
                <a:gd name="T4" fmla="*/ 384 w 410"/>
                <a:gd name="T5" fmla="*/ 380 h 422"/>
                <a:gd name="T6" fmla="*/ 367 w 410"/>
                <a:gd name="T7" fmla="*/ 364 h 422"/>
                <a:gd name="T8" fmla="*/ 380 w 410"/>
                <a:gd name="T9" fmla="*/ 349 h 422"/>
                <a:gd name="T10" fmla="*/ 358 w 410"/>
                <a:gd name="T11" fmla="*/ 330 h 422"/>
                <a:gd name="T12" fmla="*/ 352 w 410"/>
                <a:gd name="T13" fmla="*/ 340 h 422"/>
                <a:gd name="T14" fmla="*/ 302 w 410"/>
                <a:gd name="T15" fmla="*/ 287 h 422"/>
                <a:gd name="T16" fmla="*/ 301 w 410"/>
                <a:gd name="T17" fmla="*/ 236 h 422"/>
                <a:gd name="T18" fmla="*/ 322 w 410"/>
                <a:gd name="T19" fmla="*/ 224 h 422"/>
                <a:gd name="T20" fmla="*/ 319 w 410"/>
                <a:gd name="T21" fmla="*/ 144 h 422"/>
                <a:gd name="T22" fmla="*/ 303 w 410"/>
                <a:gd name="T23" fmla="*/ 133 h 422"/>
                <a:gd name="T24" fmla="*/ 304 w 410"/>
                <a:gd name="T25" fmla="*/ 190 h 422"/>
                <a:gd name="T26" fmla="*/ 291 w 410"/>
                <a:gd name="T27" fmla="*/ 204 h 422"/>
                <a:gd name="T28" fmla="*/ 271 w 410"/>
                <a:gd name="T29" fmla="*/ 186 h 422"/>
                <a:gd name="T30" fmla="*/ 273 w 410"/>
                <a:gd name="T31" fmla="*/ 123 h 422"/>
                <a:gd name="T32" fmla="*/ 307 w 410"/>
                <a:gd name="T33" fmla="*/ 68 h 422"/>
                <a:gd name="T34" fmla="*/ 287 w 410"/>
                <a:gd name="T35" fmla="*/ 37 h 422"/>
                <a:gd name="T36" fmla="*/ 310 w 410"/>
                <a:gd name="T37" fmla="*/ 0 h 422"/>
                <a:gd name="T38" fmla="*/ 123 w 410"/>
                <a:gd name="T39" fmla="*/ 180 h 422"/>
                <a:gd name="T40" fmla="*/ 121 w 410"/>
                <a:gd name="T41" fmla="*/ 183 h 422"/>
                <a:gd name="T42" fmla="*/ 112 w 410"/>
                <a:gd name="T43" fmla="*/ 195 h 422"/>
                <a:gd name="T44" fmla="*/ 108 w 410"/>
                <a:gd name="T45" fmla="*/ 200 h 422"/>
                <a:gd name="T46" fmla="*/ 102 w 410"/>
                <a:gd name="T47" fmla="*/ 210 h 422"/>
                <a:gd name="T48" fmla="*/ 96 w 410"/>
                <a:gd name="T49" fmla="*/ 220 h 422"/>
                <a:gd name="T50" fmla="*/ 91 w 410"/>
                <a:gd name="T51" fmla="*/ 227 h 422"/>
                <a:gd name="T52" fmla="*/ 88 w 410"/>
                <a:gd name="T53" fmla="*/ 232 h 422"/>
                <a:gd name="T54" fmla="*/ 57 w 410"/>
                <a:gd name="T55" fmla="*/ 286 h 422"/>
                <a:gd name="T56" fmla="*/ 48 w 410"/>
                <a:gd name="T57" fmla="*/ 302 h 422"/>
                <a:gd name="T58" fmla="*/ 0 w 410"/>
                <a:gd name="T59" fmla="*/ 422 h 422"/>
                <a:gd name="T60" fmla="*/ 410 w 410"/>
                <a:gd name="T61" fmla="*/ 422 h 422"/>
                <a:gd name="T62" fmla="*/ 167 w 410"/>
                <a:gd name="T63" fmla="*/ 191 h 422"/>
                <a:gd name="T64" fmla="*/ 173 w 410"/>
                <a:gd name="T65" fmla="*/ 218 h 422"/>
                <a:gd name="T66" fmla="*/ 181 w 410"/>
                <a:gd name="T67" fmla="*/ 224 h 422"/>
                <a:gd name="T68" fmla="*/ 161 w 410"/>
                <a:gd name="T69" fmla="*/ 249 h 422"/>
                <a:gd name="T70" fmla="*/ 142 w 410"/>
                <a:gd name="T71" fmla="*/ 223 h 422"/>
                <a:gd name="T72" fmla="*/ 167 w 410"/>
                <a:gd name="T73" fmla="*/ 191 h 422"/>
                <a:gd name="T74" fmla="*/ 105 w 410"/>
                <a:gd name="T75" fmla="*/ 265 h 422"/>
                <a:gd name="T76" fmla="*/ 143 w 410"/>
                <a:gd name="T77" fmla="*/ 280 h 422"/>
                <a:gd name="T78" fmla="*/ 158 w 410"/>
                <a:gd name="T79" fmla="*/ 261 h 422"/>
                <a:gd name="T80" fmla="*/ 169 w 410"/>
                <a:gd name="T81" fmla="*/ 292 h 422"/>
                <a:gd name="T82" fmla="*/ 197 w 410"/>
                <a:gd name="T83" fmla="*/ 224 h 422"/>
                <a:gd name="T84" fmla="*/ 231 w 410"/>
                <a:gd name="T85" fmla="*/ 237 h 422"/>
                <a:gd name="T86" fmla="*/ 259 w 410"/>
                <a:gd name="T87" fmla="*/ 281 h 422"/>
                <a:gd name="T88" fmla="*/ 243 w 410"/>
                <a:gd name="T89" fmla="*/ 320 h 422"/>
                <a:gd name="T90" fmla="*/ 185 w 410"/>
                <a:gd name="T91" fmla="*/ 336 h 422"/>
                <a:gd name="T92" fmla="*/ 87 w 410"/>
                <a:gd name="T93" fmla="*/ 318 h 422"/>
                <a:gd name="T94" fmla="*/ 105 w 410"/>
                <a:gd name="T95" fmla="*/ 265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22">
                  <a:moveTo>
                    <a:pt x="410" y="422"/>
                  </a:moveTo>
                  <a:cubicBezTo>
                    <a:pt x="408" y="406"/>
                    <a:pt x="408" y="406"/>
                    <a:pt x="408" y="406"/>
                  </a:cubicBezTo>
                  <a:cubicBezTo>
                    <a:pt x="384" y="380"/>
                    <a:pt x="384" y="380"/>
                    <a:pt x="384" y="380"/>
                  </a:cubicBezTo>
                  <a:cubicBezTo>
                    <a:pt x="367" y="364"/>
                    <a:pt x="367" y="364"/>
                    <a:pt x="367" y="364"/>
                  </a:cubicBezTo>
                  <a:cubicBezTo>
                    <a:pt x="380" y="349"/>
                    <a:pt x="380" y="349"/>
                    <a:pt x="380" y="349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52" y="340"/>
                    <a:pt x="352" y="340"/>
                    <a:pt x="352" y="340"/>
                  </a:cubicBezTo>
                  <a:cubicBezTo>
                    <a:pt x="302" y="287"/>
                    <a:pt x="302" y="287"/>
                    <a:pt x="302" y="287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19" y="144"/>
                    <a:pt x="319" y="144"/>
                    <a:pt x="319" y="144"/>
                  </a:cubicBezTo>
                  <a:cubicBezTo>
                    <a:pt x="303" y="133"/>
                    <a:pt x="303" y="133"/>
                    <a:pt x="303" y="133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291" y="204"/>
                    <a:pt x="291" y="204"/>
                    <a:pt x="291" y="204"/>
                  </a:cubicBezTo>
                  <a:cubicBezTo>
                    <a:pt x="271" y="186"/>
                    <a:pt x="271" y="186"/>
                    <a:pt x="271" y="186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307" y="68"/>
                    <a:pt x="307" y="68"/>
                    <a:pt x="307" y="68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40" y="48"/>
                    <a:pt x="177" y="108"/>
                    <a:pt x="123" y="180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18" y="186"/>
                    <a:pt x="115" y="191"/>
                    <a:pt x="112" y="195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02" y="210"/>
                    <a:pt x="102" y="210"/>
                    <a:pt x="102" y="210"/>
                  </a:cubicBezTo>
                  <a:cubicBezTo>
                    <a:pt x="96" y="220"/>
                    <a:pt x="96" y="220"/>
                    <a:pt x="96" y="220"/>
                  </a:cubicBezTo>
                  <a:cubicBezTo>
                    <a:pt x="91" y="227"/>
                    <a:pt x="91" y="227"/>
                    <a:pt x="91" y="227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77" y="249"/>
                    <a:pt x="66" y="267"/>
                    <a:pt x="57" y="286"/>
                  </a:cubicBezTo>
                  <a:cubicBezTo>
                    <a:pt x="54" y="291"/>
                    <a:pt x="51" y="297"/>
                    <a:pt x="48" y="302"/>
                  </a:cubicBezTo>
                  <a:cubicBezTo>
                    <a:pt x="28" y="341"/>
                    <a:pt x="12" y="382"/>
                    <a:pt x="0" y="422"/>
                  </a:cubicBezTo>
                  <a:lnTo>
                    <a:pt x="410" y="422"/>
                  </a:lnTo>
                  <a:close/>
                  <a:moveTo>
                    <a:pt x="167" y="191"/>
                  </a:moveTo>
                  <a:cubicBezTo>
                    <a:pt x="171" y="194"/>
                    <a:pt x="173" y="218"/>
                    <a:pt x="173" y="218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61" y="249"/>
                    <a:pt x="161" y="249"/>
                    <a:pt x="161" y="249"/>
                  </a:cubicBezTo>
                  <a:cubicBezTo>
                    <a:pt x="142" y="223"/>
                    <a:pt x="142" y="223"/>
                    <a:pt x="142" y="223"/>
                  </a:cubicBezTo>
                  <a:cubicBezTo>
                    <a:pt x="142" y="223"/>
                    <a:pt x="163" y="187"/>
                    <a:pt x="167" y="191"/>
                  </a:cubicBezTo>
                  <a:close/>
                  <a:moveTo>
                    <a:pt x="105" y="265"/>
                  </a:moveTo>
                  <a:cubicBezTo>
                    <a:pt x="143" y="280"/>
                    <a:pt x="143" y="280"/>
                    <a:pt x="143" y="280"/>
                  </a:cubicBezTo>
                  <a:cubicBezTo>
                    <a:pt x="158" y="261"/>
                    <a:pt x="158" y="261"/>
                    <a:pt x="158" y="261"/>
                  </a:cubicBezTo>
                  <a:cubicBezTo>
                    <a:pt x="169" y="292"/>
                    <a:pt x="169" y="292"/>
                    <a:pt x="169" y="292"/>
                  </a:cubicBezTo>
                  <a:cubicBezTo>
                    <a:pt x="197" y="224"/>
                    <a:pt x="197" y="224"/>
                    <a:pt x="197" y="224"/>
                  </a:cubicBezTo>
                  <a:cubicBezTo>
                    <a:pt x="231" y="237"/>
                    <a:pt x="231" y="237"/>
                    <a:pt x="231" y="237"/>
                  </a:cubicBezTo>
                  <a:cubicBezTo>
                    <a:pt x="259" y="281"/>
                    <a:pt x="259" y="281"/>
                    <a:pt x="259" y="281"/>
                  </a:cubicBezTo>
                  <a:cubicBezTo>
                    <a:pt x="243" y="320"/>
                    <a:pt x="243" y="320"/>
                    <a:pt x="243" y="320"/>
                  </a:cubicBezTo>
                  <a:cubicBezTo>
                    <a:pt x="185" y="336"/>
                    <a:pt x="185" y="336"/>
                    <a:pt x="185" y="336"/>
                  </a:cubicBezTo>
                  <a:cubicBezTo>
                    <a:pt x="87" y="318"/>
                    <a:pt x="87" y="318"/>
                    <a:pt x="87" y="318"/>
                  </a:cubicBezTo>
                  <a:lnTo>
                    <a:pt x="105" y="265"/>
                  </a:lnTo>
                  <a:close/>
                </a:path>
              </a:pathLst>
            </a:custGeom>
            <a:solidFill>
              <a:srgbClr val="08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3627" y="2246"/>
              <a:ext cx="644" cy="328"/>
            </a:xfrm>
            <a:custGeom>
              <a:avLst/>
              <a:gdLst>
                <a:gd name="T0" fmla="*/ 644 w 644"/>
                <a:gd name="T1" fmla="*/ 328 h 328"/>
                <a:gd name="T2" fmla="*/ 503 w 644"/>
                <a:gd name="T3" fmla="*/ 103 h 328"/>
                <a:gd name="T4" fmla="*/ 409 w 644"/>
                <a:gd name="T5" fmla="*/ 104 h 328"/>
                <a:gd name="T6" fmla="*/ 351 w 644"/>
                <a:gd name="T7" fmla="*/ 118 h 328"/>
                <a:gd name="T8" fmla="*/ 310 w 644"/>
                <a:gd name="T9" fmla="*/ 194 h 328"/>
                <a:gd name="T10" fmla="*/ 207 w 644"/>
                <a:gd name="T11" fmla="*/ 139 h 328"/>
                <a:gd name="T12" fmla="*/ 222 w 644"/>
                <a:gd name="T13" fmla="*/ 46 h 328"/>
                <a:gd name="T14" fmla="*/ 162 w 644"/>
                <a:gd name="T15" fmla="*/ 8 h 328"/>
                <a:gd name="T16" fmla="*/ 68 w 644"/>
                <a:gd name="T17" fmla="*/ 0 h 328"/>
                <a:gd name="T18" fmla="*/ 0 w 644"/>
                <a:gd name="T19" fmla="*/ 38 h 328"/>
                <a:gd name="T20" fmla="*/ 126 w 644"/>
                <a:gd name="T21" fmla="*/ 108 h 328"/>
                <a:gd name="T22" fmla="*/ 121 w 644"/>
                <a:gd name="T23" fmla="*/ 207 h 328"/>
                <a:gd name="T24" fmla="*/ 61 w 644"/>
                <a:gd name="T25" fmla="*/ 242 h 328"/>
                <a:gd name="T26" fmla="*/ 121 w 644"/>
                <a:gd name="T27" fmla="*/ 297 h 328"/>
                <a:gd name="T28" fmla="*/ 104 w 644"/>
                <a:gd name="T29" fmla="*/ 328 h 328"/>
                <a:gd name="T30" fmla="*/ 644 w 644"/>
                <a:gd name="T3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4" h="328">
                  <a:moveTo>
                    <a:pt x="644" y="328"/>
                  </a:moveTo>
                  <a:lnTo>
                    <a:pt x="503" y="103"/>
                  </a:lnTo>
                  <a:lnTo>
                    <a:pt x="409" y="104"/>
                  </a:lnTo>
                  <a:lnTo>
                    <a:pt x="351" y="118"/>
                  </a:lnTo>
                  <a:lnTo>
                    <a:pt x="310" y="194"/>
                  </a:lnTo>
                  <a:lnTo>
                    <a:pt x="207" y="139"/>
                  </a:lnTo>
                  <a:lnTo>
                    <a:pt x="222" y="46"/>
                  </a:lnTo>
                  <a:lnTo>
                    <a:pt x="162" y="8"/>
                  </a:lnTo>
                  <a:lnTo>
                    <a:pt x="68" y="0"/>
                  </a:lnTo>
                  <a:lnTo>
                    <a:pt x="0" y="38"/>
                  </a:lnTo>
                  <a:lnTo>
                    <a:pt x="126" y="108"/>
                  </a:lnTo>
                  <a:lnTo>
                    <a:pt x="121" y="207"/>
                  </a:lnTo>
                  <a:lnTo>
                    <a:pt x="61" y="242"/>
                  </a:lnTo>
                  <a:lnTo>
                    <a:pt x="121" y="297"/>
                  </a:lnTo>
                  <a:lnTo>
                    <a:pt x="104" y="328"/>
                  </a:lnTo>
                  <a:lnTo>
                    <a:pt x="644" y="328"/>
                  </a:lnTo>
                  <a:close/>
                </a:path>
              </a:pathLst>
            </a:custGeom>
            <a:solidFill>
              <a:srgbClr val="08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 bwMode="auto">
          <a:xfrm>
            <a:off x="1892896" y="1881408"/>
            <a:ext cx="3169899" cy="3349627"/>
            <a:chOff x="3258" y="1544"/>
            <a:chExt cx="1164" cy="1230"/>
          </a:xfrm>
        </p:grpSpPr>
        <p:sp>
          <p:nvSpPr>
            <p:cNvPr id="53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60" y="1546"/>
              <a:ext cx="1160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3293" y="1544"/>
              <a:ext cx="484" cy="533"/>
            </a:xfrm>
            <a:custGeom>
              <a:avLst/>
              <a:gdLst>
                <a:gd name="T0" fmla="*/ 0 w 484"/>
                <a:gd name="T1" fmla="*/ 179 h 533"/>
                <a:gd name="T2" fmla="*/ 201 w 484"/>
                <a:gd name="T3" fmla="*/ 0 h 533"/>
                <a:gd name="T4" fmla="*/ 484 w 484"/>
                <a:gd name="T5" fmla="*/ 399 h 533"/>
                <a:gd name="T6" fmla="*/ 333 w 484"/>
                <a:gd name="T7" fmla="*/ 533 h 533"/>
                <a:gd name="T8" fmla="*/ 0 w 484"/>
                <a:gd name="T9" fmla="*/ 1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533">
                  <a:moveTo>
                    <a:pt x="0" y="179"/>
                  </a:moveTo>
                  <a:lnTo>
                    <a:pt x="201" y="0"/>
                  </a:lnTo>
                  <a:lnTo>
                    <a:pt x="484" y="399"/>
                  </a:lnTo>
                  <a:lnTo>
                    <a:pt x="333" y="53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3293" y="1647"/>
              <a:ext cx="407" cy="430"/>
            </a:xfrm>
            <a:custGeom>
              <a:avLst/>
              <a:gdLst>
                <a:gd name="T0" fmla="*/ 0 w 407"/>
                <a:gd name="T1" fmla="*/ 76 h 430"/>
                <a:gd name="T2" fmla="*/ 86 w 407"/>
                <a:gd name="T3" fmla="*/ 0 h 430"/>
                <a:gd name="T4" fmla="*/ 407 w 407"/>
                <a:gd name="T5" fmla="*/ 365 h 430"/>
                <a:gd name="T6" fmla="*/ 333 w 407"/>
                <a:gd name="T7" fmla="*/ 430 h 430"/>
                <a:gd name="T8" fmla="*/ 0 w 407"/>
                <a:gd name="T9" fmla="*/ 7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30">
                  <a:moveTo>
                    <a:pt x="0" y="76"/>
                  </a:moveTo>
                  <a:lnTo>
                    <a:pt x="86" y="0"/>
                  </a:lnTo>
                  <a:lnTo>
                    <a:pt x="407" y="365"/>
                  </a:lnTo>
                  <a:lnTo>
                    <a:pt x="333" y="43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683" y="2003"/>
              <a:ext cx="144" cy="142"/>
            </a:xfrm>
            <a:custGeom>
              <a:avLst/>
              <a:gdLst>
                <a:gd name="T0" fmla="*/ 51 w 144"/>
                <a:gd name="T1" fmla="*/ 142 h 142"/>
                <a:gd name="T2" fmla="*/ 0 w 144"/>
                <a:gd name="T3" fmla="*/ 83 h 142"/>
                <a:gd name="T4" fmla="*/ 93 w 144"/>
                <a:gd name="T5" fmla="*/ 0 h 142"/>
                <a:gd name="T6" fmla="*/ 144 w 144"/>
                <a:gd name="T7" fmla="*/ 59 h 142"/>
                <a:gd name="T8" fmla="*/ 51 w 14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2">
                  <a:moveTo>
                    <a:pt x="51" y="142"/>
                  </a:moveTo>
                  <a:lnTo>
                    <a:pt x="0" y="83"/>
                  </a:lnTo>
                  <a:lnTo>
                    <a:pt x="93" y="0"/>
                  </a:lnTo>
                  <a:lnTo>
                    <a:pt x="144" y="59"/>
                  </a:lnTo>
                  <a:lnTo>
                    <a:pt x="51" y="142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3683" y="2059"/>
              <a:ext cx="82" cy="86"/>
            </a:xfrm>
            <a:custGeom>
              <a:avLst/>
              <a:gdLst>
                <a:gd name="T0" fmla="*/ 51 w 82"/>
                <a:gd name="T1" fmla="*/ 86 h 86"/>
                <a:gd name="T2" fmla="*/ 0 w 82"/>
                <a:gd name="T3" fmla="*/ 27 h 86"/>
                <a:gd name="T4" fmla="*/ 31 w 82"/>
                <a:gd name="T5" fmla="*/ 0 h 86"/>
                <a:gd name="T6" fmla="*/ 82 w 82"/>
                <a:gd name="T7" fmla="*/ 56 h 86"/>
                <a:gd name="T8" fmla="*/ 51 w 82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6">
                  <a:moveTo>
                    <a:pt x="51" y="86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82" y="56"/>
                  </a:lnTo>
                  <a:lnTo>
                    <a:pt x="51" y="86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3317" y="1577"/>
              <a:ext cx="440" cy="469"/>
            </a:xfrm>
            <a:custGeom>
              <a:avLst/>
              <a:gdLst>
                <a:gd name="T0" fmla="*/ 12 w 440"/>
                <a:gd name="T1" fmla="*/ 184 h 469"/>
                <a:gd name="T2" fmla="*/ 50 w 440"/>
                <a:gd name="T3" fmla="*/ 225 h 469"/>
                <a:gd name="T4" fmla="*/ 87 w 440"/>
                <a:gd name="T5" fmla="*/ 265 h 469"/>
                <a:gd name="T6" fmla="*/ 125 w 440"/>
                <a:gd name="T7" fmla="*/ 304 h 469"/>
                <a:gd name="T8" fmla="*/ 161 w 440"/>
                <a:gd name="T9" fmla="*/ 344 h 469"/>
                <a:gd name="T10" fmla="*/ 199 w 440"/>
                <a:gd name="T11" fmla="*/ 383 h 469"/>
                <a:gd name="T12" fmla="*/ 237 w 440"/>
                <a:gd name="T13" fmla="*/ 423 h 469"/>
                <a:gd name="T14" fmla="*/ 275 w 440"/>
                <a:gd name="T15" fmla="*/ 464 h 469"/>
                <a:gd name="T16" fmla="*/ 349 w 440"/>
                <a:gd name="T17" fmla="*/ 466 h 469"/>
                <a:gd name="T18" fmla="*/ 374 w 440"/>
                <a:gd name="T19" fmla="*/ 442 h 469"/>
                <a:gd name="T20" fmla="*/ 412 w 440"/>
                <a:gd name="T21" fmla="*/ 409 h 469"/>
                <a:gd name="T22" fmla="*/ 440 w 440"/>
                <a:gd name="T23" fmla="*/ 385 h 469"/>
                <a:gd name="T24" fmla="*/ 409 w 440"/>
                <a:gd name="T25" fmla="*/ 346 h 469"/>
                <a:gd name="T26" fmla="*/ 374 w 440"/>
                <a:gd name="T27" fmla="*/ 303 h 469"/>
                <a:gd name="T28" fmla="*/ 340 w 440"/>
                <a:gd name="T29" fmla="*/ 258 h 469"/>
                <a:gd name="T30" fmla="*/ 307 w 440"/>
                <a:gd name="T31" fmla="*/ 215 h 469"/>
                <a:gd name="T32" fmla="*/ 273 w 440"/>
                <a:gd name="T33" fmla="*/ 172 h 469"/>
                <a:gd name="T34" fmla="*/ 240 w 440"/>
                <a:gd name="T35" fmla="*/ 129 h 469"/>
                <a:gd name="T36" fmla="*/ 206 w 440"/>
                <a:gd name="T37" fmla="*/ 86 h 469"/>
                <a:gd name="T38" fmla="*/ 173 w 440"/>
                <a:gd name="T39" fmla="*/ 43 h 469"/>
                <a:gd name="T40" fmla="*/ 134 w 440"/>
                <a:gd name="T41" fmla="*/ 77 h 469"/>
                <a:gd name="T42" fmla="*/ 79 w 440"/>
                <a:gd name="T43" fmla="*/ 125 h 469"/>
                <a:gd name="T44" fmla="*/ 41 w 440"/>
                <a:gd name="T45" fmla="*/ 160 h 469"/>
                <a:gd name="T46" fmla="*/ 379 w 440"/>
                <a:gd name="T47" fmla="*/ 370 h 469"/>
                <a:gd name="T48" fmla="*/ 376 w 440"/>
                <a:gd name="T49" fmla="*/ 373 h 469"/>
                <a:gd name="T50" fmla="*/ 304 w 440"/>
                <a:gd name="T51" fmla="*/ 373 h 469"/>
                <a:gd name="T52" fmla="*/ 304 w 440"/>
                <a:gd name="T53" fmla="*/ 373 h 469"/>
                <a:gd name="T54" fmla="*/ 312 w 440"/>
                <a:gd name="T55" fmla="*/ 291 h 469"/>
                <a:gd name="T56" fmla="*/ 304 w 440"/>
                <a:gd name="T57" fmla="*/ 365 h 469"/>
                <a:gd name="T58" fmla="*/ 299 w 440"/>
                <a:gd name="T59" fmla="*/ 368 h 469"/>
                <a:gd name="T60" fmla="*/ 306 w 440"/>
                <a:gd name="T61" fmla="*/ 224 h 469"/>
                <a:gd name="T62" fmla="*/ 306 w 440"/>
                <a:gd name="T63" fmla="*/ 224 h 469"/>
                <a:gd name="T64" fmla="*/ 232 w 440"/>
                <a:gd name="T65" fmla="*/ 289 h 469"/>
                <a:gd name="T66" fmla="*/ 235 w 440"/>
                <a:gd name="T67" fmla="*/ 353 h 469"/>
                <a:gd name="T68" fmla="*/ 304 w 440"/>
                <a:gd name="T69" fmla="*/ 218 h 469"/>
                <a:gd name="T70" fmla="*/ 239 w 440"/>
                <a:gd name="T71" fmla="*/ 210 h 469"/>
                <a:gd name="T72" fmla="*/ 239 w 440"/>
                <a:gd name="T73" fmla="*/ 210 h 469"/>
                <a:gd name="T74" fmla="*/ 161 w 440"/>
                <a:gd name="T75" fmla="*/ 279 h 469"/>
                <a:gd name="T76" fmla="*/ 239 w 440"/>
                <a:gd name="T77" fmla="*/ 203 h 469"/>
                <a:gd name="T78" fmla="*/ 235 w 440"/>
                <a:gd name="T79" fmla="*/ 206 h 469"/>
                <a:gd name="T80" fmla="*/ 154 w 440"/>
                <a:gd name="T81" fmla="*/ 213 h 469"/>
                <a:gd name="T82" fmla="*/ 154 w 440"/>
                <a:gd name="T83" fmla="*/ 213 h 469"/>
                <a:gd name="T84" fmla="*/ 173 w 440"/>
                <a:gd name="T85" fmla="*/ 122 h 469"/>
                <a:gd name="T86" fmla="*/ 154 w 440"/>
                <a:gd name="T87" fmla="*/ 205 h 469"/>
                <a:gd name="T88" fmla="*/ 149 w 440"/>
                <a:gd name="T89" fmla="*/ 208 h 469"/>
                <a:gd name="T90" fmla="*/ 172 w 440"/>
                <a:gd name="T91" fmla="*/ 50 h 469"/>
                <a:gd name="T92" fmla="*/ 172 w 440"/>
                <a:gd name="T93" fmla="*/ 50 h 469"/>
                <a:gd name="T94" fmla="*/ 82 w 440"/>
                <a:gd name="T95" fmla="*/ 129 h 469"/>
                <a:gd name="T96" fmla="*/ 79 w 440"/>
                <a:gd name="T97" fmla="*/ 1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69">
                  <a:moveTo>
                    <a:pt x="3" y="122"/>
                  </a:moveTo>
                  <a:lnTo>
                    <a:pt x="0" y="125"/>
                  </a:lnTo>
                  <a:lnTo>
                    <a:pt x="37" y="163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41" y="167"/>
                  </a:lnTo>
                  <a:lnTo>
                    <a:pt x="75" y="201"/>
                  </a:lnTo>
                  <a:lnTo>
                    <a:pt x="50" y="225"/>
                  </a:lnTo>
                  <a:lnTo>
                    <a:pt x="53" y="229"/>
                  </a:lnTo>
                  <a:lnTo>
                    <a:pt x="79" y="205"/>
                  </a:lnTo>
                  <a:lnTo>
                    <a:pt x="115" y="241"/>
                  </a:lnTo>
                  <a:lnTo>
                    <a:pt x="87" y="265"/>
                  </a:lnTo>
                  <a:lnTo>
                    <a:pt x="91" y="268"/>
                  </a:lnTo>
                  <a:lnTo>
                    <a:pt x="118" y="244"/>
                  </a:lnTo>
                  <a:lnTo>
                    <a:pt x="153" y="279"/>
                  </a:lnTo>
                  <a:lnTo>
                    <a:pt x="125" y="304"/>
                  </a:lnTo>
                  <a:lnTo>
                    <a:pt x="129" y="308"/>
                  </a:lnTo>
                  <a:lnTo>
                    <a:pt x="158" y="282"/>
                  </a:lnTo>
                  <a:lnTo>
                    <a:pt x="192" y="318"/>
                  </a:lnTo>
                  <a:lnTo>
                    <a:pt x="161" y="344"/>
                  </a:lnTo>
                  <a:lnTo>
                    <a:pt x="166" y="347"/>
                  </a:lnTo>
                  <a:lnTo>
                    <a:pt x="196" y="322"/>
                  </a:lnTo>
                  <a:lnTo>
                    <a:pt x="230" y="356"/>
                  </a:lnTo>
                  <a:lnTo>
                    <a:pt x="199" y="383"/>
                  </a:lnTo>
                  <a:lnTo>
                    <a:pt x="202" y="387"/>
                  </a:lnTo>
                  <a:lnTo>
                    <a:pt x="235" y="359"/>
                  </a:lnTo>
                  <a:lnTo>
                    <a:pt x="269" y="396"/>
                  </a:lnTo>
                  <a:lnTo>
                    <a:pt x="237" y="423"/>
                  </a:lnTo>
                  <a:lnTo>
                    <a:pt x="240" y="428"/>
                  </a:lnTo>
                  <a:lnTo>
                    <a:pt x="273" y="399"/>
                  </a:lnTo>
                  <a:lnTo>
                    <a:pt x="309" y="433"/>
                  </a:lnTo>
                  <a:lnTo>
                    <a:pt x="275" y="464"/>
                  </a:lnTo>
                  <a:lnTo>
                    <a:pt x="278" y="468"/>
                  </a:lnTo>
                  <a:lnTo>
                    <a:pt x="312" y="437"/>
                  </a:lnTo>
                  <a:lnTo>
                    <a:pt x="345" y="469"/>
                  </a:lnTo>
                  <a:lnTo>
                    <a:pt x="349" y="466"/>
                  </a:lnTo>
                  <a:lnTo>
                    <a:pt x="316" y="433"/>
                  </a:lnTo>
                  <a:lnTo>
                    <a:pt x="340" y="413"/>
                  </a:lnTo>
                  <a:lnTo>
                    <a:pt x="371" y="445"/>
                  </a:lnTo>
                  <a:lnTo>
                    <a:pt x="374" y="442"/>
                  </a:lnTo>
                  <a:lnTo>
                    <a:pt x="345" y="409"/>
                  </a:lnTo>
                  <a:lnTo>
                    <a:pt x="379" y="378"/>
                  </a:lnTo>
                  <a:lnTo>
                    <a:pt x="409" y="413"/>
                  </a:lnTo>
                  <a:lnTo>
                    <a:pt x="412" y="409"/>
                  </a:lnTo>
                  <a:lnTo>
                    <a:pt x="383" y="375"/>
                  </a:lnTo>
                  <a:lnTo>
                    <a:pt x="407" y="353"/>
                  </a:lnTo>
                  <a:lnTo>
                    <a:pt x="434" y="389"/>
                  </a:lnTo>
                  <a:lnTo>
                    <a:pt x="440" y="385"/>
                  </a:lnTo>
                  <a:lnTo>
                    <a:pt x="412" y="349"/>
                  </a:lnTo>
                  <a:lnTo>
                    <a:pt x="434" y="328"/>
                  </a:lnTo>
                  <a:lnTo>
                    <a:pt x="431" y="325"/>
                  </a:lnTo>
                  <a:lnTo>
                    <a:pt x="409" y="346"/>
                  </a:lnTo>
                  <a:lnTo>
                    <a:pt x="378" y="306"/>
                  </a:lnTo>
                  <a:lnTo>
                    <a:pt x="402" y="284"/>
                  </a:lnTo>
                  <a:lnTo>
                    <a:pt x="398" y="280"/>
                  </a:lnTo>
                  <a:lnTo>
                    <a:pt x="374" y="303"/>
                  </a:lnTo>
                  <a:lnTo>
                    <a:pt x="343" y="263"/>
                  </a:lnTo>
                  <a:lnTo>
                    <a:pt x="371" y="239"/>
                  </a:lnTo>
                  <a:lnTo>
                    <a:pt x="367" y="236"/>
                  </a:lnTo>
                  <a:lnTo>
                    <a:pt x="340" y="258"/>
                  </a:lnTo>
                  <a:lnTo>
                    <a:pt x="311" y="220"/>
                  </a:lnTo>
                  <a:lnTo>
                    <a:pt x="338" y="194"/>
                  </a:lnTo>
                  <a:lnTo>
                    <a:pt x="335" y="191"/>
                  </a:lnTo>
                  <a:lnTo>
                    <a:pt x="307" y="215"/>
                  </a:lnTo>
                  <a:lnTo>
                    <a:pt x="276" y="177"/>
                  </a:lnTo>
                  <a:lnTo>
                    <a:pt x="306" y="150"/>
                  </a:lnTo>
                  <a:lnTo>
                    <a:pt x="304" y="146"/>
                  </a:lnTo>
                  <a:lnTo>
                    <a:pt x="273" y="172"/>
                  </a:lnTo>
                  <a:lnTo>
                    <a:pt x="244" y="132"/>
                  </a:lnTo>
                  <a:lnTo>
                    <a:pt x="275" y="105"/>
                  </a:lnTo>
                  <a:lnTo>
                    <a:pt x="271" y="101"/>
                  </a:lnTo>
                  <a:lnTo>
                    <a:pt x="240" y="129"/>
                  </a:lnTo>
                  <a:lnTo>
                    <a:pt x="209" y="89"/>
                  </a:lnTo>
                  <a:lnTo>
                    <a:pt x="242" y="60"/>
                  </a:lnTo>
                  <a:lnTo>
                    <a:pt x="239" y="57"/>
                  </a:lnTo>
                  <a:lnTo>
                    <a:pt x="206" y="86"/>
                  </a:lnTo>
                  <a:lnTo>
                    <a:pt x="175" y="46"/>
                  </a:lnTo>
                  <a:lnTo>
                    <a:pt x="211" y="15"/>
                  </a:lnTo>
                  <a:lnTo>
                    <a:pt x="208" y="12"/>
                  </a:lnTo>
                  <a:lnTo>
                    <a:pt x="173" y="43"/>
                  </a:lnTo>
                  <a:lnTo>
                    <a:pt x="139" y="0"/>
                  </a:lnTo>
                  <a:lnTo>
                    <a:pt x="135" y="3"/>
                  </a:lnTo>
                  <a:lnTo>
                    <a:pt x="168" y="46"/>
                  </a:lnTo>
                  <a:lnTo>
                    <a:pt x="134" y="77"/>
                  </a:lnTo>
                  <a:lnTo>
                    <a:pt x="99" y="36"/>
                  </a:lnTo>
                  <a:lnTo>
                    <a:pt x="96" y="39"/>
                  </a:lnTo>
                  <a:lnTo>
                    <a:pt x="130" y="81"/>
                  </a:lnTo>
                  <a:lnTo>
                    <a:pt x="79" y="125"/>
                  </a:lnTo>
                  <a:lnTo>
                    <a:pt x="43" y="86"/>
                  </a:lnTo>
                  <a:lnTo>
                    <a:pt x="39" y="89"/>
                  </a:lnTo>
                  <a:lnTo>
                    <a:pt x="75" y="129"/>
                  </a:lnTo>
                  <a:lnTo>
                    <a:pt x="41" y="160"/>
                  </a:lnTo>
                  <a:lnTo>
                    <a:pt x="3" y="122"/>
                  </a:lnTo>
                  <a:close/>
                  <a:moveTo>
                    <a:pt x="374" y="310"/>
                  </a:moveTo>
                  <a:lnTo>
                    <a:pt x="404" y="349"/>
                  </a:lnTo>
                  <a:lnTo>
                    <a:pt x="379" y="370"/>
                  </a:lnTo>
                  <a:lnTo>
                    <a:pt x="349" y="332"/>
                  </a:lnTo>
                  <a:lnTo>
                    <a:pt x="374" y="310"/>
                  </a:lnTo>
                  <a:close/>
                  <a:moveTo>
                    <a:pt x="343" y="335"/>
                  </a:moveTo>
                  <a:lnTo>
                    <a:pt x="376" y="373"/>
                  </a:lnTo>
                  <a:lnTo>
                    <a:pt x="340" y="404"/>
                  </a:lnTo>
                  <a:lnTo>
                    <a:pt x="307" y="368"/>
                  </a:lnTo>
                  <a:lnTo>
                    <a:pt x="343" y="335"/>
                  </a:lnTo>
                  <a:close/>
                  <a:moveTo>
                    <a:pt x="304" y="373"/>
                  </a:moveTo>
                  <a:lnTo>
                    <a:pt x="337" y="408"/>
                  </a:lnTo>
                  <a:lnTo>
                    <a:pt x="312" y="430"/>
                  </a:lnTo>
                  <a:lnTo>
                    <a:pt x="278" y="396"/>
                  </a:lnTo>
                  <a:lnTo>
                    <a:pt x="304" y="373"/>
                  </a:lnTo>
                  <a:close/>
                  <a:moveTo>
                    <a:pt x="340" y="267"/>
                  </a:moveTo>
                  <a:lnTo>
                    <a:pt x="371" y="306"/>
                  </a:lnTo>
                  <a:lnTo>
                    <a:pt x="345" y="328"/>
                  </a:lnTo>
                  <a:lnTo>
                    <a:pt x="312" y="291"/>
                  </a:lnTo>
                  <a:lnTo>
                    <a:pt x="340" y="267"/>
                  </a:lnTo>
                  <a:close/>
                  <a:moveTo>
                    <a:pt x="309" y="294"/>
                  </a:moveTo>
                  <a:lnTo>
                    <a:pt x="340" y="332"/>
                  </a:lnTo>
                  <a:lnTo>
                    <a:pt x="304" y="365"/>
                  </a:lnTo>
                  <a:lnTo>
                    <a:pt x="269" y="328"/>
                  </a:lnTo>
                  <a:lnTo>
                    <a:pt x="309" y="294"/>
                  </a:lnTo>
                  <a:close/>
                  <a:moveTo>
                    <a:pt x="266" y="332"/>
                  </a:moveTo>
                  <a:lnTo>
                    <a:pt x="299" y="368"/>
                  </a:lnTo>
                  <a:lnTo>
                    <a:pt x="273" y="392"/>
                  </a:lnTo>
                  <a:lnTo>
                    <a:pt x="239" y="356"/>
                  </a:lnTo>
                  <a:lnTo>
                    <a:pt x="266" y="332"/>
                  </a:lnTo>
                  <a:close/>
                  <a:moveTo>
                    <a:pt x="306" y="224"/>
                  </a:moveTo>
                  <a:lnTo>
                    <a:pt x="337" y="263"/>
                  </a:lnTo>
                  <a:lnTo>
                    <a:pt x="309" y="287"/>
                  </a:lnTo>
                  <a:lnTo>
                    <a:pt x="278" y="249"/>
                  </a:lnTo>
                  <a:lnTo>
                    <a:pt x="306" y="224"/>
                  </a:lnTo>
                  <a:close/>
                  <a:moveTo>
                    <a:pt x="275" y="253"/>
                  </a:moveTo>
                  <a:lnTo>
                    <a:pt x="306" y="291"/>
                  </a:lnTo>
                  <a:lnTo>
                    <a:pt x="266" y="325"/>
                  </a:lnTo>
                  <a:lnTo>
                    <a:pt x="232" y="289"/>
                  </a:lnTo>
                  <a:lnTo>
                    <a:pt x="275" y="253"/>
                  </a:lnTo>
                  <a:close/>
                  <a:moveTo>
                    <a:pt x="228" y="292"/>
                  </a:moveTo>
                  <a:lnTo>
                    <a:pt x="263" y="328"/>
                  </a:lnTo>
                  <a:lnTo>
                    <a:pt x="235" y="353"/>
                  </a:lnTo>
                  <a:lnTo>
                    <a:pt x="199" y="318"/>
                  </a:lnTo>
                  <a:lnTo>
                    <a:pt x="228" y="292"/>
                  </a:lnTo>
                  <a:close/>
                  <a:moveTo>
                    <a:pt x="273" y="181"/>
                  </a:moveTo>
                  <a:lnTo>
                    <a:pt x="304" y="218"/>
                  </a:lnTo>
                  <a:lnTo>
                    <a:pt x="275" y="244"/>
                  </a:lnTo>
                  <a:lnTo>
                    <a:pt x="242" y="206"/>
                  </a:lnTo>
                  <a:lnTo>
                    <a:pt x="273" y="181"/>
                  </a:lnTo>
                  <a:close/>
                  <a:moveTo>
                    <a:pt x="239" y="210"/>
                  </a:moveTo>
                  <a:lnTo>
                    <a:pt x="271" y="248"/>
                  </a:lnTo>
                  <a:lnTo>
                    <a:pt x="228" y="285"/>
                  </a:lnTo>
                  <a:lnTo>
                    <a:pt x="196" y="249"/>
                  </a:lnTo>
                  <a:lnTo>
                    <a:pt x="239" y="210"/>
                  </a:lnTo>
                  <a:close/>
                  <a:moveTo>
                    <a:pt x="190" y="253"/>
                  </a:moveTo>
                  <a:lnTo>
                    <a:pt x="225" y="289"/>
                  </a:lnTo>
                  <a:lnTo>
                    <a:pt x="196" y="315"/>
                  </a:lnTo>
                  <a:lnTo>
                    <a:pt x="161" y="279"/>
                  </a:lnTo>
                  <a:lnTo>
                    <a:pt x="190" y="253"/>
                  </a:lnTo>
                  <a:close/>
                  <a:moveTo>
                    <a:pt x="239" y="138"/>
                  </a:moveTo>
                  <a:lnTo>
                    <a:pt x="269" y="175"/>
                  </a:lnTo>
                  <a:lnTo>
                    <a:pt x="239" y="203"/>
                  </a:lnTo>
                  <a:lnTo>
                    <a:pt x="208" y="165"/>
                  </a:lnTo>
                  <a:lnTo>
                    <a:pt x="239" y="138"/>
                  </a:lnTo>
                  <a:close/>
                  <a:moveTo>
                    <a:pt x="204" y="168"/>
                  </a:moveTo>
                  <a:lnTo>
                    <a:pt x="235" y="206"/>
                  </a:lnTo>
                  <a:lnTo>
                    <a:pt x="190" y="244"/>
                  </a:lnTo>
                  <a:lnTo>
                    <a:pt x="158" y="210"/>
                  </a:lnTo>
                  <a:lnTo>
                    <a:pt x="204" y="168"/>
                  </a:lnTo>
                  <a:close/>
                  <a:moveTo>
                    <a:pt x="154" y="213"/>
                  </a:moveTo>
                  <a:lnTo>
                    <a:pt x="187" y="249"/>
                  </a:lnTo>
                  <a:lnTo>
                    <a:pt x="158" y="275"/>
                  </a:lnTo>
                  <a:lnTo>
                    <a:pt x="122" y="241"/>
                  </a:lnTo>
                  <a:lnTo>
                    <a:pt x="154" y="213"/>
                  </a:lnTo>
                  <a:close/>
                  <a:moveTo>
                    <a:pt x="206" y="93"/>
                  </a:moveTo>
                  <a:lnTo>
                    <a:pt x="235" y="132"/>
                  </a:lnTo>
                  <a:lnTo>
                    <a:pt x="204" y="160"/>
                  </a:lnTo>
                  <a:lnTo>
                    <a:pt x="173" y="122"/>
                  </a:lnTo>
                  <a:lnTo>
                    <a:pt x="206" y="93"/>
                  </a:lnTo>
                  <a:close/>
                  <a:moveTo>
                    <a:pt x="168" y="125"/>
                  </a:moveTo>
                  <a:lnTo>
                    <a:pt x="201" y="163"/>
                  </a:lnTo>
                  <a:lnTo>
                    <a:pt x="154" y="205"/>
                  </a:lnTo>
                  <a:lnTo>
                    <a:pt x="120" y="168"/>
                  </a:lnTo>
                  <a:lnTo>
                    <a:pt x="168" y="125"/>
                  </a:lnTo>
                  <a:close/>
                  <a:moveTo>
                    <a:pt x="117" y="172"/>
                  </a:moveTo>
                  <a:lnTo>
                    <a:pt x="149" y="208"/>
                  </a:lnTo>
                  <a:lnTo>
                    <a:pt x="118" y="237"/>
                  </a:lnTo>
                  <a:lnTo>
                    <a:pt x="84" y="201"/>
                  </a:lnTo>
                  <a:lnTo>
                    <a:pt x="117" y="172"/>
                  </a:lnTo>
                  <a:close/>
                  <a:moveTo>
                    <a:pt x="172" y="50"/>
                  </a:moveTo>
                  <a:lnTo>
                    <a:pt x="202" y="89"/>
                  </a:lnTo>
                  <a:lnTo>
                    <a:pt x="170" y="119"/>
                  </a:lnTo>
                  <a:lnTo>
                    <a:pt x="137" y="81"/>
                  </a:lnTo>
                  <a:lnTo>
                    <a:pt x="172" y="50"/>
                  </a:lnTo>
                  <a:close/>
                  <a:moveTo>
                    <a:pt x="134" y="84"/>
                  </a:moveTo>
                  <a:lnTo>
                    <a:pt x="165" y="122"/>
                  </a:lnTo>
                  <a:lnTo>
                    <a:pt x="117" y="165"/>
                  </a:lnTo>
                  <a:lnTo>
                    <a:pt x="82" y="129"/>
                  </a:lnTo>
                  <a:lnTo>
                    <a:pt x="134" y="84"/>
                  </a:lnTo>
                  <a:close/>
                  <a:moveTo>
                    <a:pt x="79" y="132"/>
                  </a:moveTo>
                  <a:lnTo>
                    <a:pt x="113" y="168"/>
                  </a:lnTo>
                  <a:lnTo>
                    <a:pt x="79" y="198"/>
                  </a:lnTo>
                  <a:lnTo>
                    <a:pt x="44" y="163"/>
                  </a:lnTo>
                  <a:lnTo>
                    <a:pt x="79" y="132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379" y="1634"/>
              <a:ext cx="366" cy="411"/>
            </a:xfrm>
            <a:custGeom>
              <a:avLst/>
              <a:gdLst>
                <a:gd name="T0" fmla="*/ 350 w 366"/>
                <a:gd name="T1" fmla="*/ 411 h 411"/>
                <a:gd name="T2" fmla="*/ 0 w 366"/>
                <a:gd name="T3" fmla="*/ 13 h 411"/>
                <a:gd name="T4" fmla="*/ 13 w 366"/>
                <a:gd name="T5" fmla="*/ 0 h 411"/>
                <a:gd name="T6" fmla="*/ 366 w 366"/>
                <a:gd name="T7" fmla="*/ 397 h 411"/>
                <a:gd name="T8" fmla="*/ 350 w 366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1">
                  <a:moveTo>
                    <a:pt x="350" y="411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366" y="397"/>
                  </a:lnTo>
                  <a:lnTo>
                    <a:pt x="350" y="411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3385" y="1634"/>
              <a:ext cx="360" cy="404"/>
            </a:xfrm>
            <a:custGeom>
              <a:avLst/>
              <a:gdLst>
                <a:gd name="T0" fmla="*/ 353 w 360"/>
                <a:gd name="T1" fmla="*/ 404 h 404"/>
                <a:gd name="T2" fmla="*/ 0 w 360"/>
                <a:gd name="T3" fmla="*/ 7 h 404"/>
                <a:gd name="T4" fmla="*/ 7 w 360"/>
                <a:gd name="T5" fmla="*/ 0 h 404"/>
                <a:gd name="T6" fmla="*/ 360 w 360"/>
                <a:gd name="T7" fmla="*/ 397 h 404"/>
                <a:gd name="T8" fmla="*/ 353 w 360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04">
                  <a:moveTo>
                    <a:pt x="353" y="40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360" y="397"/>
                  </a:lnTo>
                  <a:lnTo>
                    <a:pt x="353" y="40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3910" y="2265"/>
              <a:ext cx="512" cy="509"/>
            </a:xfrm>
            <a:custGeom>
              <a:avLst/>
              <a:gdLst>
                <a:gd name="T0" fmla="*/ 312 w 512"/>
                <a:gd name="T1" fmla="*/ 509 h 509"/>
                <a:gd name="T2" fmla="*/ 512 w 512"/>
                <a:gd name="T3" fmla="*/ 330 h 509"/>
                <a:gd name="T4" fmla="*/ 153 w 512"/>
                <a:gd name="T5" fmla="*/ 0 h 509"/>
                <a:gd name="T6" fmla="*/ 0 w 512"/>
                <a:gd name="T7" fmla="*/ 134 h 509"/>
                <a:gd name="T8" fmla="*/ 312 w 512"/>
                <a:gd name="T9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509">
                  <a:moveTo>
                    <a:pt x="312" y="509"/>
                  </a:moveTo>
                  <a:lnTo>
                    <a:pt x="512" y="330"/>
                  </a:lnTo>
                  <a:lnTo>
                    <a:pt x="153" y="0"/>
                  </a:lnTo>
                  <a:lnTo>
                    <a:pt x="0" y="134"/>
                  </a:lnTo>
                  <a:lnTo>
                    <a:pt x="312" y="50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3910" y="2334"/>
              <a:ext cx="397" cy="440"/>
            </a:xfrm>
            <a:custGeom>
              <a:avLst/>
              <a:gdLst>
                <a:gd name="T0" fmla="*/ 312 w 397"/>
                <a:gd name="T1" fmla="*/ 440 h 440"/>
                <a:gd name="T2" fmla="*/ 397 w 397"/>
                <a:gd name="T3" fmla="*/ 363 h 440"/>
                <a:gd name="T4" fmla="*/ 75 w 397"/>
                <a:gd name="T5" fmla="*/ 0 h 440"/>
                <a:gd name="T6" fmla="*/ 0 w 397"/>
                <a:gd name="T7" fmla="*/ 65 h 440"/>
                <a:gd name="T8" fmla="*/ 312 w 397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440">
                  <a:moveTo>
                    <a:pt x="312" y="440"/>
                  </a:moveTo>
                  <a:lnTo>
                    <a:pt x="397" y="363"/>
                  </a:lnTo>
                  <a:lnTo>
                    <a:pt x="75" y="0"/>
                  </a:lnTo>
                  <a:lnTo>
                    <a:pt x="0" y="65"/>
                  </a:lnTo>
                  <a:lnTo>
                    <a:pt x="312" y="440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3939" y="2284"/>
              <a:ext cx="447" cy="468"/>
            </a:xfrm>
            <a:custGeom>
              <a:avLst/>
              <a:gdLst>
                <a:gd name="T0" fmla="*/ 350 w 447"/>
                <a:gd name="T1" fmla="*/ 430 h 468"/>
                <a:gd name="T2" fmla="*/ 407 w 447"/>
                <a:gd name="T3" fmla="*/ 378 h 468"/>
                <a:gd name="T4" fmla="*/ 447 w 447"/>
                <a:gd name="T5" fmla="*/ 344 h 468"/>
                <a:gd name="T6" fmla="*/ 405 w 447"/>
                <a:gd name="T7" fmla="*/ 303 h 468"/>
                <a:gd name="T8" fmla="*/ 366 w 447"/>
                <a:gd name="T9" fmla="*/ 263 h 468"/>
                <a:gd name="T10" fmla="*/ 328 w 447"/>
                <a:gd name="T11" fmla="*/ 225 h 468"/>
                <a:gd name="T12" fmla="*/ 289 w 447"/>
                <a:gd name="T13" fmla="*/ 186 h 468"/>
                <a:gd name="T14" fmla="*/ 251 w 447"/>
                <a:gd name="T15" fmla="*/ 148 h 468"/>
                <a:gd name="T16" fmla="*/ 211 w 447"/>
                <a:gd name="T17" fmla="*/ 108 h 468"/>
                <a:gd name="T18" fmla="*/ 172 w 447"/>
                <a:gd name="T19" fmla="*/ 70 h 468"/>
                <a:gd name="T20" fmla="*/ 134 w 447"/>
                <a:gd name="T21" fmla="*/ 31 h 468"/>
                <a:gd name="T22" fmla="*/ 105 w 447"/>
                <a:gd name="T23" fmla="*/ 57 h 468"/>
                <a:gd name="T24" fmla="*/ 67 w 447"/>
                <a:gd name="T25" fmla="*/ 91 h 468"/>
                <a:gd name="T26" fmla="*/ 38 w 447"/>
                <a:gd name="T27" fmla="*/ 115 h 468"/>
                <a:gd name="T28" fmla="*/ 0 w 447"/>
                <a:gd name="T29" fmla="*/ 149 h 468"/>
                <a:gd name="T30" fmla="*/ 36 w 447"/>
                <a:gd name="T31" fmla="*/ 191 h 468"/>
                <a:gd name="T32" fmla="*/ 70 w 447"/>
                <a:gd name="T33" fmla="*/ 234 h 468"/>
                <a:gd name="T34" fmla="*/ 105 w 447"/>
                <a:gd name="T35" fmla="*/ 275 h 468"/>
                <a:gd name="T36" fmla="*/ 141 w 447"/>
                <a:gd name="T37" fmla="*/ 318 h 468"/>
                <a:gd name="T38" fmla="*/ 175 w 447"/>
                <a:gd name="T39" fmla="*/ 359 h 468"/>
                <a:gd name="T40" fmla="*/ 209 w 447"/>
                <a:gd name="T41" fmla="*/ 402 h 468"/>
                <a:gd name="T42" fmla="*/ 246 w 447"/>
                <a:gd name="T43" fmla="*/ 444 h 468"/>
                <a:gd name="T44" fmla="*/ 311 w 447"/>
                <a:gd name="T45" fmla="*/ 464 h 468"/>
                <a:gd name="T46" fmla="*/ 134 w 447"/>
                <a:gd name="T47" fmla="*/ 39 h 468"/>
                <a:gd name="T48" fmla="*/ 70 w 447"/>
                <a:gd name="T49" fmla="*/ 94 h 468"/>
                <a:gd name="T50" fmla="*/ 72 w 447"/>
                <a:gd name="T51" fmla="*/ 158 h 468"/>
                <a:gd name="T52" fmla="*/ 72 w 447"/>
                <a:gd name="T53" fmla="*/ 158 h 468"/>
                <a:gd name="T54" fmla="*/ 208 w 447"/>
                <a:gd name="T55" fmla="*/ 112 h 468"/>
                <a:gd name="T56" fmla="*/ 142 w 447"/>
                <a:gd name="T57" fmla="*/ 103 h 468"/>
                <a:gd name="T58" fmla="*/ 75 w 447"/>
                <a:gd name="T59" fmla="*/ 163 h 468"/>
                <a:gd name="T60" fmla="*/ 218 w 447"/>
                <a:gd name="T61" fmla="*/ 177 h 468"/>
                <a:gd name="T62" fmla="*/ 218 w 447"/>
                <a:gd name="T63" fmla="*/ 177 h 468"/>
                <a:gd name="T64" fmla="*/ 213 w 447"/>
                <a:gd name="T65" fmla="*/ 180 h 468"/>
                <a:gd name="T66" fmla="*/ 136 w 447"/>
                <a:gd name="T67" fmla="*/ 182 h 468"/>
                <a:gd name="T68" fmla="*/ 221 w 447"/>
                <a:gd name="T69" fmla="*/ 180 h 468"/>
                <a:gd name="T70" fmla="*/ 208 w 447"/>
                <a:gd name="T71" fmla="*/ 258 h 468"/>
                <a:gd name="T72" fmla="*/ 208 w 447"/>
                <a:gd name="T73" fmla="*/ 258 h 468"/>
                <a:gd name="T74" fmla="*/ 203 w 447"/>
                <a:gd name="T75" fmla="*/ 261 h 468"/>
                <a:gd name="T76" fmla="*/ 289 w 447"/>
                <a:gd name="T77" fmla="*/ 194 h 468"/>
                <a:gd name="T78" fmla="*/ 211 w 447"/>
                <a:gd name="T79" fmla="*/ 263 h 468"/>
                <a:gd name="T80" fmla="*/ 206 w 447"/>
                <a:gd name="T81" fmla="*/ 332 h 468"/>
                <a:gd name="T82" fmla="*/ 206 w 447"/>
                <a:gd name="T83" fmla="*/ 332 h 468"/>
                <a:gd name="T84" fmla="*/ 362 w 447"/>
                <a:gd name="T85" fmla="*/ 266 h 468"/>
                <a:gd name="T86" fmla="*/ 292 w 447"/>
                <a:gd name="T87" fmla="*/ 263 h 468"/>
                <a:gd name="T88" fmla="*/ 209 w 447"/>
                <a:gd name="T89" fmla="*/ 337 h 468"/>
                <a:gd name="T90" fmla="*/ 368 w 447"/>
                <a:gd name="T91" fmla="*/ 337 h 468"/>
                <a:gd name="T92" fmla="*/ 368 w 447"/>
                <a:gd name="T93" fmla="*/ 337 h 468"/>
                <a:gd name="T94" fmla="*/ 362 w 447"/>
                <a:gd name="T95" fmla="*/ 340 h 468"/>
                <a:gd name="T96" fmla="*/ 276 w 447"/>
                <a:gd name="T97" fmla="*/ 35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468">
                  <a:moveTo>
                    <a:pt x="276" y="423"/>
                  </a:moveTo>
                  <a:lnTo>
                    <a:pt x="313" y="392"/>
                  </a:lnTo>
                  <a:lnTo>
                    <a:pt x="345" y="433"/>
                  </a:lnTo>
                  <a:lnTo>
                    <a:pt x="350" y="430"/>
                  </a:lnTo>
                  <a:lnTo>
                    <a:pt x="316" y="389"/>
                  </a:lnTo>
                  <a:lnTo>
                    <a:pt x="366" y="344"/>
                  </a:lnTo>
                  <a:lnTo>
                    <a:pt x="404" y="383"/>
                  </a:lnTo>
                  <a:lnTo>
                    <a:pt x="407" y="378"/>
                  </a:lnTo>
                  <a:lnTo>
                    <a:pt x="371" y="340"/>
                  </a:lnTo>
                  <a:lnTo>
                    <a:pt x="405" y="309"/>
                  </a:lnTo>
                  <a:lnTo>
                    <a:pt x="443" y="347"/>
                  </a:lnTo>
                  <a:lnTo>
                    <a:pt x="447" y="344"/>
                  </a:lnTo>
                  <a:lnTo>
                    <a:pt x="409" y="306"/>
                  </a:lnTo>
                  <a:lnTo>
                    <a:pt x="443" y="275"/>
                  </a:lnTo>
                  <a:lnTo>
                    <a:pt x="440" y="272"/>
                  </a:lnTo>
                  <a:lnTo>
                    <a:pt x="405" y="303"/>
                  </a:lnTo>
                  <a:lnTo>
                    <a:pt x="369" y="266"/>
                  </a:lnTo>
                  <a:lnTo>
                    <a:pt x="404" y="237"/>
                  </a:lnTo>
                  <a:lnTo>
                    <a:pt x="399" y="234"/>
                  </a:lnTo>
                  <a:lnTo>
                    <a:pt x="366" y="263"/>
                  </a:lnTo>
                  <a:lnTo>
                    <a:pt x="331" y="229"/>
                  </a:lnTo>
                  <a:lnTo>
                    <a:pt x="362" y="201"/>
                  </a:lnTo>
                  <a:lnTo>
                    <a:pt x="359" y="198"/>
                  </a:lnTo>
                  <a:lnTo>
                    <a:pt x="328" y="225"/>
                  </a:lnTo>
                  <a:lnTo>
                    <a:pt x="292" y="189"/>
                  </a:lnTo>
                  <a:lnTo>
                    <a:pt x="323" y="163"/>
                  </a:lnTo>
                  <a:lnTo>
                    <a:pt x="318" y="160"/>
                  </a:lnTo>
                  <a:lnTo>
                    <a:pt x="289" y="186"/>
                  </a:lnTo>
                  <a:lnTo>
                    <a:pt x="254" y="151"/>
                  </a:lnTo>
                  <a:lnTo>
                    <a:pt x="282" y="127"/>
                  </a:lnTo>
                  <a:lnTo>
                    <a:pt x="278" y="122"/>
                  </a:lnTo>
                  <a:lnTo>
                    <a:pt x="251" y="148"/>
                  </a:lnTo>
                  <a:lnTo>
                    <a:pt x="215" y="113"/>
                  </a:lnTo>
                  <a:lnTo>
                    <a:pt x="242" y="89"/>
                  </a:lnTo>
                  <a:lnTo>
                    <a:pt x="237" y="86"/>
                  </a:lnTo>
                  <a:lnTo>
                    <a:pt x="211" y="108"/>
                  </a:lnTo>
                  <a:lnTo>
                    <a:pt x="177" y="74"/>
                  </a:lnTo>
                  <a:lnTo>
                    <a:pt x="201" y="51"/>
                  </a:lnTo>
                  <a:lnTo>
                    <a:pt x="197" y="48"/>
                  </a:lnTo>
                  <a:lnTo>
                    <a:pt x="172" y="70"/>
                  </a:lnTo>
                  <a:lnTo>
                    <a:pt x="137" y="36"/>
                  </a:lnTo>
                  <a:lnTo>
                    <a:pt x="160" y="15"/>
                  </a:lnTo>
                  <a:lnTo>
                    <a:pt x="156" y="12"/>
                  </a:lnTo>
                  <a:lnTo>
                    <a:pt x="134" y="31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129" y="34"/>
                  </a:lnTo>
                  <a:lnTo>
                    <a:pt x="105" y="57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101" y="60"/>
                  </a:lnTo>
                  <a:lnTo>
                    <a:pt x="67" y="91"/>
                  </a:lnTo>
                  <a:lnTo>
                    <a:pt x="38" y="57"/>
                  </a:lnTo>
                  <a:lnTo>
                    <a:pt x="34" y="60"/>
                  </a:lnTo>
                  <a:lnTo>
                    <a:pt x="63" y="94"/>
                  </a:lnTo>
                  <a:lnTo>
                    <a:pt x="38" y="115"/>
                  </a:lnTo>
                  <a:lnTo>
                    <a:pt x="10" y="81"/>
                  </a:lnTo>
                  <a:lnTo>
                    <a:pt x="7" y="84"/>
                  </a:lnTo>
                  <a:lnTo>
                    <a:pt x="34" y="119"/>
                  </a:lnTo>
                  <a:lnTo>
                    <a:pt x="0" y="149"/>
                  </a:lnTo>
                  <a:lnTo>
                    <a:pt x="3" y="153"/>
                  </a:lnTo>
                  <a:lnTo>
                    <a:pt x="38" y="124"/>
                  </a:lnTo>
                  <a:lnTo>
                    <a:pt x="69" y="163"/>
                  </a:lnTo>
                  <a:lnTo>
                    <a:pt x="36" y="191"/>
                  </a:lnTo>
                  <a:lnTo>
                    <a:pt x="39" y="196"/>
                  </a:lnTo>
                  <a:lnTo>
                    <a:pt x="72" y="167"/>
                  </a:lnTo>
                  <a:lnTo>
                    <a:pt x="101" y="206"/>
                  </a:lnTo>
                  <a:lnTo>
                    <a:pt x="70" y="234"/>
                  </a:lnTo>
                  <a:lnTo>
                    <a:pt x="74" y="237"/>
                  </a:lnTo>
                  <a:lnTo>
                    <a:pt x="105" y="210"/>
                  </a:lnTo>
                  <a:lnTo>
                    <a:pt x="136" y="249"/>
                  </a:lnTo>
                  <a:lnTo>
                    <a:pt x="105" y="275"/>
                  </a:lnTo>
                  <a:lnTo>
                    <a:pt x="108" y="280"/>
                  </a:lnTo>
                  <a:lnTo>
                    <a:pt x="139" y="253"/>
                  </a:lnTo>
                  <a:lnTo>
                    <a:pt x="168" y="292"/>
                  </a:lnTo>
                  <a:lnTo>
                    <a:pt x="141" y="318"/>
                  </a:lnTo>
                  <a:lnTo>
                    <a:pt x="144" y="321"/>
                  </a:lnTo>
                  <a:lnTo>
                    <a:pt x="172" y="296"/>
                  </a:lnTo>
                  <a:lnTo>
                    <a:pt x="203" y="335"/>
                  </a:lnTo>
                  <a:lnTo>
                    <a:pt x="175" y="359"/>
                  </a:lnTo>
                  <a:lnTo>
                    <a:pt x="179" y="364"/>
                  </a:lnTo>
                  <a:lnTo>
                    <a:pt x="206" y="340"/>
                  </a:lnTo>
                  <a:lnTo>
                    <a:pt x="237" y="378"/>
                  </a:lnTo>
                  <a:lnTo>
                    <a:pt x="209" y="402"/>
                  </a:lnTo>
                  <a:lnTo>
                    <a:pt x="213" y="406"/>
                  </a:lnTo>
                  <a:lnTo>
                    <a:pt x="240" y="383"/>
                  </a:lnTo>
                  <a:lnTo>
                    <a:pt x="270" y="421"/>
                  </a:lnTo>
                  <a:lnTo>
                    <a:pt x="246" y="444"/>
                  </a:lnTo>
                  <a:lnTo>
                    <a:pt x="249" y="449"/>
                  </a:lnTo>
                  <a:lnTo>
                    <a:pt x="273" y="426"/>
                  </a:lnTo>
                  <a:lnTo>
                    <a:pt x="306" y="468"/>
                  </a:lnTo>
                  <a:lnTo>
                    <a:pt x="311" y="464"/>
                  </a:lnTo>
                  <a:lnTo>
                    <a:pt x="276" y="423"/>
                  </a:lnTo>
                  <a:close/>
                  <a:moveTo>
                    <a:pt x="142" y="96"/>
                  </a:moveTo>
                  <a:lnTo>
                    <a:pt x="110" y="60"/>
                  </a:lnTo>
                  <a:lnTo>
                    <a:pt x="134" y="39"/>
                  </a:lnTo>
                  <a:lnTo>
                    <a:pt x="168" y="74"/>
                  </a:lnTo>
                  <a:lnTo>
                    <a:pt x="142" y="96"/>
                  </a:lnTo>
                  <a:close/>
                  <a:moveTo>
                    <a:pt x="101" y="132"/>
                  </a:moveTo>
                  <a:lnTo>
                    <a:pt x="70" y="94"/>
                  </a:lnTo>
                  <a:lnTo>
                    <a:pt x="105" y="63"/>
                  </a:lnTo>
                  <a:lnTo>
                    <a:pt x="139" y="100"/>
                  </a:lnTo>
                  <a:lnTo>
                    <a:pt x="101" y="132"/>
                  </a:lnTo>
                  <a:close/>
                  <a:moveTo>
                    <a:pt x="72" y="158"/>
                  </a:moveTo>
                  <a:lnTo>
                    <a:pt x="41" y="120"/>
                  </a:lnTo>
                  <a:lnTo>
                    <a:pt x="67" y="98"/>
                  </a:lnTo>
                  <a:lnTo>
                    <a:pt x="98" y="136"/>
                  </a:lnTo>
                  <a:lnTo>
                    <a:pt x="72" y="158"/>
                  </a:lnTo>
                  <a:close/>
                  <a:moveTo>
                    <a:pt x="180" y="136"/>
                  </a:moveTo>
                  <a:lnTo>
                    <a:pt x="146" y="100"/>
                  </a:lnTo>
                  <a:lnTo>
                    <a:pt x="172" y="77"/>
                  </a:lnTo>
                  <a:lnTo>
                    <a:pt x="208" y="112"/>
                  </a:lnTo>
                  <a:lnTo>
                    <a:pt x="180" y="136"/>
                  </a:lnTo>
                  <a:close/>
                  <a:moveTo>
                    <a:pt x="137" y="175"/>
                  </a:moveTo>
                  <a:lnTo>
                    <a:pt x="105" y="137"/>
                  </a:lnTo>
                  <a:lnTo>
                    <a:pt x="142" y="103"/>
                  </a:lnTo>
                  <a:lnTo>
                    <a:pt x="177" y="139"/>
                  </a:lnTo>
                  <a:lnTo>
                    <a:pt x="137" y="175"/>
                  </a:lnTo>
                  <a:close/>
                  <a:moveTo>
                    <a:pt x="106" y="203"/>
                  </a:moveTo>
                  <a:lnTo>
                    <a:pt x="75" y="163"/>
                  </a:lnTo>
                  <a:lnTo>
                    <a:pt x="101" y="141"/>
                  </a:lnTo>
                  <a:lnTo>
                    <a:pt x="132" y="179"/>
                  </a:lnTo>
                  <a:lnTo>
                    <a:pt x="106" y="203"/>
                  </a:lnTo>
                  <a:close/>
                  <a:moveTo>
                    <a:pt x="218" y="177"/>
                  </a:moveTo>
                  <a:lnTo>
                    <a:pt x="184" y="141"/>
                  </a:lnTo>
                  <a:lnTo>
                    <a:pt x="211" y="117"/>
                  </a:lnTo>
                  <a:lnTo>
                    <a:pt x="246" y="151"/>
                  </a:lnTo>
                  <a:lnTo>
                    <a:pt x="218" y="177"/>
                  </a:lnTo>
                  <a:close/>
                  <a:moveTo>
                    <a:pt x="172" y="217"/>
                  </a:moveTo>
                  <a:lnTo>
                    <a:pt x="141" y="179"/>
                  </a:lnTo>
                  <a:lnTo>
                    <a:pt x="180" y="144"/>
                  </a:lnTo>
                  <a:lnTo>
                    <a:pt x="213" y="180"/>
                  </a:lnTo>
                  <a:lnTo>
                    <a:pt x="172" y="217"/>
                  </a:lnTo>
                  <a:close/>
                  <a:moveTo>
                    <a:pt x="139" y="246"/>
                  </a:moveTo>
                  <a:lnTo>
                    <a:pt x="110" y="206"/>
                  </a:lnTo>
                  <a:lnTo>
                    <a:pt x="136" y="182"/>
                  </a:lnTo>
                  <a:lnTo>
                    <a:pt x="168" y="220"/>
                  </a:lnTo>
                  <a:lnTo>
                    <a:pt x="139" y="246"/>
                  </a:lnTo>
                  <a:close/>
                  <a:moveTo>
                    <a:pt x="254" y="217"/>
                  </a:moveTo>
                  <a:lnTo>
                    <a:pt x="221" y="180"/>
                  </a:lnTo>
                  <a:lnTo>
                    <a:pt x="249" y="155"/>
                  </a:lnTo>
                  <a:lnTo>
                    <a:pt x="285" y="189"/>
                  </a:lnTo>
                  <a:lnTo>
                    <a:pt x="254" y="217"/>
                  </a:lnTo>
                  <a:close/>
                  <a:moveTo>
                    <a:pt x="208" y="258"/>
                  </a:moveTo>
                  <a:lnTo>
                    <a:pt x="175" y="220"/>
                  </a:lnTo>
                  <a:lnTo>
                    <a:pt x="216" y="184"/>
                  </a:lnTo>
                  <a:lnTo>
                    <a:pt x="251" y="220"/>
                  </a:lnTo>
                  <a:lnTo>
                    <a:pt x="208" y="258"/>
                  </a:lnTo>
                  <a:close/>
                  <a:moveTo>
                    <a:pt x="173" y="289"/>
                  </a:moveTo>
                  <a:lnTo>
                    <a:pt x="142" y="249"/>
                  </a:lnTo>
                  <a:lnTo>
                    <a:pt x="172" y="223"/>
                  </a:lnTo>
                  <a:lnTo>
                    <a:pt x="203" y="261"/>
                  </a:lnTo>
                  <a:lnTo>
                    <a:pt x="173" y="289"/>
                  </a:lnTo>
                  <a:close/>
                  <a:moveTo>
                    <a:pt x="292" y="256"/>
                  </a:moveTo>
                  <a:lnTo>
                    <a:pt x="258" y="220"/>
                  </a:lnTo>
                  <a:lnTo>
                    <a:pt x="289" y="194"/>
                  </a:lnTo>
                  <a:lnTo>
                    <a:pt x="323" y="229"/>
                  </a:lnTo>
                  <a:lnTo>
                    <a:pt x="292" y="256"/>
                  </a:lnTo>
                  <a:close/>
                  <a:moveTo>
                    <a:pt x="242" y="301"/>
                  </a:moveTo>
                  <a:lnTo>
                    <a:pt x="211" y="263"/>
                  </a:lnTo>
                  <a:lnTo>
                    <a:pt x="254" y="223"/>
                  </a:lnTo>
                  <a:lnTo>
                    <a:pt x="289" y="260"/>
                  </a:lnTo>
                  <a:lnTo>
                    <a:pt x="242" y="301"/>
                  </a:lnTo>
                  <a:close/>
                  <a:moveTo>
                    <a:pt x="206" y="332"/>
                  </a:moveTo>
                  <a:lnTo>
                    <a:pt x="177" y="292"/>
                  </a:lnTo>
                  <a:lnTo>
                    <a:pt x="206" y="266"/>
                  </a:lnTo>
                  <a:lnTo>
                    <a:pt x="239" y="304"/>
                  </a:lnTo>
                  <a:lnTo>
                    <a:pt x="206" y="332"/>
                  </a:lnTo>
                  <a:close/>
                  <a:moveTo>
                    <a:pt x="330" y="296"/>
                  </a:moveTo>
                  <a:lnTo>
                    <a:pt x="295" y="260"/>
                  </a:lnTo>
                  <a:lnTo>
                    <a:pt x="328" y="232"/>
                  </a:lnTo>
                  <a:lnTo>
                    <a:pt x="362" y="266"/>
                  </a:lnTo>
                  <a:lnTo>
                    <a:pt x="330" y="296"/>
                  </a:lnTo>
                  <a:close/>
                  <a:moveTo>
                    <a:pt x="276" y="342"/>
                  </a:moveTo>
                  <a:lnTo>
                    <a:pt x="246" y="304"/>
                  </a:lnTo>
                  <a:lnTo>
                    <a:pt x="292" y="263"/>
                  </a:lnTo>
                  <a:lnTo>
                    <a:pt x="325" y="299"/>
                  </a:lnTo>
                  <a:lnTo>
                    <a:pt x="276" y="342"/>
                  </a:lnTo>
                  <a:close/>
                  <a:moveTo>
                    <a:pt x="240" y="375"/>
                  </a:moveTo>
                  <a:lnTo>
                    <a:pt x="209" y="337"/>
                  </a:lnTo>
                  <a:lnTo>
                    <a:pt x="242" y="308"/>
                  </a:lnTo>
                  <a:lnTo>
                    <a:pt x="273" y="346"/>
                  </a:lnTo>
                  <a:lnTo>
                    <a:pt x="240" y="375"/>
                  </a:lnTo>
                  <a:close/>
                  <a:moveTo>
                    <a:pt x="368" y="337"/>
                  </a:moveTo>
                  <a:lnTo>
                    <a:pt x="333" y="301"/>
                  </a:lnTo>
                  <a:lnTo>
                    <a:pt x="366" y="272"/>
                  </a:lnTo>
                  <a:lnTo>
                    <a:pt x="402" y="306"/>
                  </a:lnTo>
                  <a:lnTo>
                    <a:pt x="368" y="337"/>
                  </a:lnTo>
                  <a:close/>
                  <a:moveTo>
                    <a:pt x="313" y="385"/>
                  </a:moveTo>
                  <a:lnTo>
                    <a:pt x="280" y="347"/>
                  </a:lnTo>
                  <a:lnTo>
                    <a:pt x="330" y="304"/>
                  </a:lnTo>
                  <a:lnTo>
                    <a:pt x="362" y="340"/>
                  </a:lnTo>
                  <a:lnTo>
                    <a:pt x="313" y="385"/>
                  </a:lnTo>
                  <a:close/>
                  <a:moveTo>
                    <a:pt x="275" y="418"/>
                  </a:moveTo>
                  <a:lnTo>
                    <a:pt x="244" y="380"/>
                  </a:lnTo>
                  <a:lnTo>
                    <a:pt x="276" y="351"/>
                  </a:lnTo>
                  <a:lnTo>
                    <a:pt x="309" y="389"/>
                  </a:lnTo>
                  <a:lnTo>
                    <a:pt x="275" y="418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3956" y="2287"/>
              <a:ext cx="366" cy="410"/>
            </a:xfrm>
            <a:custGeom>
              <a:avLst/>
              <a:gdLst>
                <a:gd name="T0" fmla="*/ 0 w 366"/>
                <a:gd name="T1" fmla="*/ 12 h 410"/>
                <a:gd name="T2" fmla="*/ 351 w 366"/>
                <a:gd name="T3" fmla="*/ 410 h 410"/>
                <a:gd name="T4" fmla="*/ 366 w 366"/>
                <a:gd name="T5" fmla="*/ 398 h 410"/>
                <a:gd name="T6" fmla="*/ 14 w 366"/>
                <a:gd name="T7" fmla="*/ 0 h 410"/>
                <a:gd name="T8" fmla="*/ 0 w 366"/>
                <a:gd name="T9" fmla="*/ 1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0">
                  <a:moveTo>
                    <a:pt x="0" y="12"/>
                  </a:moveTo>
                  <a:lnTo>
                    <a:pt x="351" y="410"/>
                  </a:lnTo>
                  <a:lnTo>
                    <a:pt x="366" y="398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3963" y="2287"/>
              <a:ext cx="359" cy="404"/>
            </a:xfrm>
            <a:custGeom>
              <a:avLst/>
              <a:gdLst>
                <a:gd name="T0" fmla="*/ 0 w 359"/>
                <a:gd name="T1" fmla="*/ 5 h 404"/>
                <a:gd name="T2" fmla="*/ 352 w 359"/>
                <a:gd name="T3" fmla="*/ 404 h 404"/>
                <a:gd name="T4" fmla="*/ 359 w 359"/>
                <a:gd name="T5" fmla="*/ 398 h 404"/>
                <a:gd name="T6" fmla="*/ 7 w 359"/>
                <a:gd name="T7" fmla="*/ 0 h 404"/>
                <a:gd name="T8" fmla="*/ 0 w 359"/>
                <a:gd name="T9" fmla="*/ 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04">
                  <a:moveTo>
                    <a:pt x="0" y="5"/>
                  </a:moveTo>
                  <a:lnTo>
                    <a:pt x="352" y="404"/>
                  </a:lnTo>
                  <a:lnTo>
                    <a:pt x="359" y="398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3392" y="2261"/>
              <a:ext cx="304" cy="329"/>
            </a:xfrm>
            <a:custGeom>
              <a:avLst/>
              <a:gdLst>
                <a:gd name="T0" fmla="*/ 143 w 177"/>
                <a:gd name="T1" fmla="*/ 191 h 191"/>
                <a:gd name="T2" fmla="*/ 139 w 177"/>
                <a:gd name="T3" fmla="*/ 51 h 191"/>
                <a:gd name="T4" fmla="*/ 0 w 177"/>
                <a:gd name="T5" fmla="*/ 29 h 191"/>
                <a:gd name="T6" fmla="*/ 143 w 177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91">
                  <a:moveTo>
                    <a:pt x="143" y="191"/>
                  </a:moveTo>
                  <a:cubicBezTo>
                    <a:pt x="177" y="154"/>
                    <a:pt x="176" y="93"/>
                    <a:pt x="139" y="51"/>
                  </a:cubicBezTo>
                  <a:cubicBezTo>
                    <a:pt x="101" y="8"/>
                    <a:pt x="41" y="0"/>
                    <a:pt x="0" y="29"/>
                  </a:cubicBezTo>
                  <a:cubicBezTo>
                    <a:pt x="143" y="191"/>
                    <a:pt x="143" y="191"/>
                    <a:pt x="143" y="191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3377" y="2298"/>
              <a:ext cx="277" cy="306"/>
            </a:xfrm>
            <a:custGeom>
              <a:avLst/>
              <a:gdLst>
                <a:gd name="T0" fmla="*/ 152 w 161"/>
                <a:gd name="T1" fmla="*/ 170 h 178"/>
                <a:gd name="T2" fmla="*/ 64 w 161"/>
                <a:gd name="T3" fmla="*/ 104 h 178"/>
                <a:gd name="T4" fmla="*/ 9 w 161"/>
                <a:gd name="T5" fmla="*/ 8 h 178"/>
                <a:gd name="T6" fmla="*/ 97 w 161"/>
                <a:gd name="T7" fmla="*/ 74 h 178"/>
                <a:gd name="T8" fmla="*/ 152 w 161"/>
                <a:gd name="T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78">
                  <a:moveTo>
                    <a:pt x="152" y="170"/>
                  </a:moveTo>
                  <a:cubicBezTo>
                    <a:pt x="143" y="178"/>
                    <a:pt x="103" y="148"/>
                    <a:pt x="64" y="104"/>
                  </a:cubicBezTo>
                  <a:cubicBezTo>
                    <a:pt x="24" y="59"/>
                    <a:pt x="0" y="16"/>
                    <a:pt x="9" y="8"/>
                  </a:cubicBezTo>
                  <a:cubicBezTo>
                    <a:pt x="18" y="0"/>
                    <a:pt x="58" y="29"/>
                    <a:pt x="97" y="74"/>
                  </a:cubicBezTo>
                  <a:cubicBezTo>
                    <a:pt x="137" y="119"/>
                    <a:pt x="161" y="162"/>
                    <a:pt x="152" y="170"/>
                  </a:cubicBezTo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461" y="2449"/>
              <a:ext cx="55" cy="58"/>
            </a:xfrm>
            <a:custGeom>
              <a:avLst/>
              <a:gdLst>
                <a:gd name="T0" fmla="*/ 5 w 32"/>
                <a:gd name="T1" fmla="*/ 4 h 34"/>
                <a:gd name="T2" fmla="*/ 6 w 32"/>
                <a:gd name="T3" fmla="*/ 25 h 34"/>
                <a:gd name="T4" fmla="*/ 27 w 32"/>
                <a:gd name="T5" fmla="*/ 29 h 34"/>
                <a:gd name="T6" fmla="*/ 25 w 32"/>
                <a:gd name="T7" fmla="*/ 8 h 34"/>
                <a:gd name="T8" fmla="*/ 5 w 32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5" y="4"/>
                  </a:moveTo>
                  <a:cubicBezTo>
                    <a:pt x="0" y="9"/>
                    <a:pt x="0" y="18"/>
                    <a:pt x="6" y="25"/>
                  </a:cubicBezTo>
                  <a:cubicBezTo>
                    <a:pt x="12" y="32"/>
                    <a:pt x="21" y="34"/>
                    <a:pt x="27" y="29"/>
                  </a:cubicBezTo>
                  <a:cubicBezTo>
                    <a:pt x="32" y="25"/>
                    <a:pt x="31" y="15"/>
                    <a:pt x="25" y="8"/>
                  </a:cubicBezTo>
                  <a:cubicBezTo>
                    <a:pt x="19" y="2"/>
                    <a:pt x="10" y="0"/>
                    <a:pt x="5" y="4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3631" y="2349"/>
              <a:ext cx="7" cy="243"/>
            </a:xfrm>
            <a:custGeom>
              <a:avLst/>
              <a:gdLst>
                <a:gd name="T0" fmla="*/ 0 w 4"/>
                <a:gd name="T1" fmla="*/ 141 h 141"/>
                <a:gd name="T2" fmla="*/ 0 w 4"/>
                <a:gd name="T3" fmla="*/ 141 h 141"/>
                <a:gd name="T4" fmla="*/ 0 w 4"/>
                <a:gd name="T5" fmla="*/ 141 h 141"/>
                <a:gd name="T6" fmla="*/ 0 w 4"/>
                <a:gd name="T7" fmla="*/ 141 h 141"/>
                <a:gd name="T8" fmla="*/ 0 w 4"/>
                <a:gd name="T9" fmla="*/ 141 h 141"/>
                <a:gd name="T10" fmla="*/ 0 w 4"/>
                <a:gd name="T11" fmla="*/ 141 h 141"/>
                <a:gd name="T12" fmla="*/ 4 w 4"/>
                <a:gd name="T13" fmla="*/ 140 h 141"/>
                <a:gd name="T14" fmla="*/ 0 w 4"/>
                <a:gd name="T15" fmla="*/ 141 h 141"/>
                <a:gd name="T16" fmla="*/ 4 w 4"/>
                <a:gd name="T17" fmla="*/ 140 h 141"/>
                <a:gd name="T18" fmla="*/ 0 w 4"/>
                <a:gd name="T19" fmla="*/ 0 h 141"/>
                <a:gd name="T20" fmla="*/ 0 w 4"/>
                <a:gd name="T21" fmla="*/ 0 h 141"/>
                <a:gd name="T22" fmla="*/ 0 w 4"/>
                <a:gd name="T23" fmla="*/ 0 h 141"/>
                <a:gd name="T24" fmla="*/ 0 w 4"/>
                <a:gd name="T25" fmla="*/ 0 h 141"/>
                <a:gd name="T26" fmla="*/ 0 w 4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41"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4" y="140"/>
                  </a:moveTo>
                  <a:cubicBezTo>
                    <a:pt x="3" y="141"/>
                    <a:pt x="2" y="141"/>
                    <a:pt x="0" y="141"/>
                  </a:cubicBezTo>
                  <a:cubicBezTo>
                    <a:pt x="2" y="141"/>
                    <a:pt x="3" y="141"/>
                    <a:pt x="4" y="1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44" y="2349"/>
              <a:ext cx="152" cy="239"/>
            </a:xfrm>
            <a:custGeom>
              <a:avLst/>
              <a:gdLst>
                <a:gd name="T0" fmla="*/ 50 w 89"/>
                <a:gd name="T1" fmla="*/ 0 h 139"/>
                <a:gd name="T2" fmla="*/ 0 w 89"/>
                <a:gd name="T3" fmla="*/ 44 h 139"/>
                <a:gd name="T4" fmla="*/ 0 w 89"/>
                <a:gd name="T5" fmla="*/ 44 h 139"/>
                <a:gd name="T6" fmla="*/ 56 w 89"/>
                <a:gd name="T7" fmla="*/ 139 h 139"/>
                <a:gd name="T8" fmla="*/ 51 w 89"/>
                <a:gd name="T9" fmla="*/ 0 h 139"/>
                <a:gd name="T10" fmla="*/ 51 w 89"/>
                <a:gd name="T11" fmla="*/ 0 h 139"/>
                <a:gd name="T12" fmla="*/ 51 w 89"/>
                <a:gd name="T13" fmla="*/ 0 h 139"/>
                <a:gd name="T14" fmla="*/ 50 w 89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39">
                  <a:moveTo>
                    <a:pt x="5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8" y="88"/>
                    <a:pt x="63" y="129"/>
                    <a:pt x="56" y="139"/>
                  </a:cubicBezTo>
                  <a:cubicBezTo>
                    <a:pt x="89" y="102"/>
                    <a:pt x="88" y="4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507" y="2425"/>
              <a:ext cx="145" cy="167"/>
            </a:xfrm>
            <a:custGeom>
              <a:avLst/>
              <a:gdLst>
                <a:gd name="T0" fmla="*/ 21 w 84"/>
                <a:gd name="T1" fmla="*/ 0 h 97"/>
                <a:gd name="T2" fmla="*/ 21 w 84"/>
                <a:gd name="T3" fmla="*/ 0 h 97"/>
                <a:gd name="T4" fmla="*/ 26 w 84"/>
                <a:gd name="T5" fmla="*/ 5 h 97"/>
                <a:gd name="T6" fmla="*/ 1 w 84"/>
                <a:gd name="T7" fmla="*/ 27 h 97"/>
                <a:gd name="T8" fmla="*/ 0 w 84"/>
                <a:gd name="T9" fmla="*/ 43 h 97"/>
                <a:gd name="T10" fmla="*/ 72 w 84"/>
                <a:gd name="T11" fmla="*/ 97 h 97"/>
                <a:gd name="T12" fmla="*/ 72 w 84"/>
                <a:gd name="T13" fmla="*/ 97 h 97"/>
                <a:gd name="T14" fmla="*/ 72 w 84"/>
                <a:gd name="T15" fmla="*/ 97 h 97"/>
                <a:gd name="T16" fmla="*/ 72 w 84"/>
                <a:gd name="T17" fmla="*/ 97 h 97"/>
                <a:gd name="T18" fmla="*/ 72 w 84"/>
                <a:gd name="T19" fmla="*/ 97 h 97"/>
                <a:gd name="T20" fmla="*/ 72 w 84"/>
                <a:gd name="T21" fmla="*/ 97 h 97"/>
                <a:gd name="T22" fmla="*/ 76 w 84"/>
                <a:gd name="T23" fmla="*/ 96 h 97"/>
                <a:gd name="T24" fmla="*/ 76 w 84"/>
                <a:gd name="T25" fmla="*/ 96 h 97"/>
                <a:gd name="T26" fmla="*/ 77 w 84"/>
                <a:gd name="T27" fmla="*/ 95 h 97"/>
                <a:gd name="T28" fmla="*/ 77 w 84"/>
                <a:gd name="T29" fmla="*/ 95 h 97"/>
                <a:gd name="T30" fmla="*/ 21 w 84"/>
                <a:gd name="T31" fmla="*/ 0 h 97"/>
                <a:gd name="T32" fmla="*/ 21 w 84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9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4" y="33"/>
                    <a:pt x="4" y="39"/>
                    <a:pt x="0" y="43"/>
                  </a:cubicBezTo>
                  <a:cubicBezTo>
                    <a:pt x="30" y="75"/>
                    <a:pt x="59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4" y="97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4" y="85"/>
                    <a:pt x="59" y="4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09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502" y="2425"/>
              <a:ext cx="50" cy="46"/>
            </a:xfrm>
            <a:custGeom>
              <a:avLst/>
              <a:gdLst>
                <a:gd name="T0" fmla="*/ 24 w 29"/>
                <a:gd name="T1" fmla="*/ 0 h 27"/>
                <a:gd name="T2" fmla="*/ 0 w 29"/>
                <a:gd name="T3" fmla="*/ 21 h 27"/>
                <a:gd name="T4" fmla="*/ 1 w 29"/>
                <a:gd name="T5" fmla="*/ 22 h 27"/>
                <a:gd name="T6" fmla="*/ 4 w 29"/>
                <a:gd name="T7" fmla="*/ 27 h 27"/>
                <a:gd name="T8" fmla="*/ 29 w 29"/>
                <a:gd name="T9" fmla="*/ 5 h 27"/>
                <a:gd name="T10" fmla="*/ 24 w 2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7">
                  <a:moveTo>
                    <a:pt x="2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3" y="25"/>
                    <a:pt x="4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70" y="2461"/>
              <a:ext cx="44" cy="43"/>
            </a:xfrm>
            <a:custGeom>
              <a:avLst/>
              <a:gdLst>
                <a:gd name="T0" fmla="*/ 19 w 26"/>
                <a:gd name="T1" fmla="*/ 0 h 25"/>
                <a:gd name="T2" fmla="*/ 0 w 26"/>
                <a:gd name="T3" fmla="*/ 17 h 25"/>
                <a:gd name="T4" fmla="*/ 1 w 26"/>
                <a:gd name="T5" fmla="*/ 18 h 25"/>
                <a:gd name="T6" fmla="*/ 15 w 26"/>
                <a:gd name="T7" fmla="*/ 25 h 25"/>
                <a:gd name="T8" fmla="*/ 22 w 26"/>
                <a:gd name="T9" fmla="*/ 22 h 25"/>
                <a:gd name="T10" fmla="*/ 22 w 26"/>
                <a:gd name="T11" fmla="*/ 22 h 25"/>
                <a:gd name="T12" fmla="*/ 22 w 26"/>
                <a:gd name="T13" fmla="*/ 22 h 25"/>
                <a:gd name="T14" fmla="*/ 23 w 26"/>
                <a:gd name="T15" fmla="*/ 6 h 25"/>
                <a:gd name="T16" fmla="*/ 20 w 26"/>
                <a:gd name="T17" fmla="*/ 1 h 25"/>
                <a:gd name="T18" fmla="*/ 19 w 26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22"/>
                    <a:pt x="10" y="25"/>
                    <a:pt x="15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18"/>
                    <a:pt x="26" y="12"/>
                    <a:pt x="23" y="6"/>
                  </a:cubicBezTo>
                  <a:cubicBezTo>
                    <a:pt x="22" y="4"/>
                    <a:pt x="21" y="3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898" y="1819"/>
              <a:ext cx="307" cy="313"/>
            </a:xfrm>
            <a:custGeom>
              <a:avLst/>
              <a:gdLst>
                <a:gd name="T0" fmla="*/ 116 w 179"/>
                <a:gd name="T1" fmla="*/ 171 h 182"/>
                <a:gd name="T2" fmla="*/ 73 w 179"/>
                <a:gd name="T3" fmla="*/ 168 h 182"/>
                <a:gd name="T4" fmla="*/ 11 w 179"/>
                <a:gd name="T5" fmla="*/ 98 h 182"/>
                <a:gd name="T6" fmla="*/ 14 w 179"/>
                <a:gd name="T7" fmla="*/ 54 h 182"/>
                <a:gd name="T8" fmla="*/ 62 w 179"/>
                <a:gd name="T9" fmla="*/ 11 h 182"/>
                <a:gd name="T10" fmla="*/ 106 w 179"/>
                <a:gd name="T11" fmla="*/ 14 h 182"/>
                <a:gd name="T12" fmla="*/ 168 w 179"/>
                <a:gd name="T13" fmla="*/ 84 h 182"/>
                <a:gd name="T14" fmla="*/ 165 w 179"/>
                <a:gd name="T15" fmla="*/ 127 h 182"/>
                <a:gd name="T16" fmla="*/ 116 w 179"/>
                <a:gd name="T17" fmla="*/ 1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2">
                  <a:moveTo>
                    <a:pt x="116" y="171"/>
                  </a:moveTo>
                  <a:cubicBezTo>
                    <a:pt x="104" y="182"/>
                    <a:pt x="84" y="181"/>
                    <a:pt x="73" y="16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0" y="85"/>
                    <a:pt x="1" y="66"/>
                    <a:pt x="14" y="5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75" y="0"/>
                    <a:pt x="95" y="1"/>
                    <a:pt x="106" y="1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9" y="96"/>
                    <a:pt x="178" y="116"/>
                    <a:pt x="165" y="127"/>
                  </a:cubicBezTo>
                  <a:cubicBezTo>
                    <a:pt x="116" y="171"/>
                    <a:pt x="116" y="171"/>
                    <a:pt x="116" y="171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564" y="2225"/>
              <a:ext cx="186" cy="207"/>
            </a:xfrm>
            <a:custGeom>
              <a:avLst/>
              <a:gdLst>
                <a:gd name="T0" fmla="*/ 104 w 108"/>
                <a:gd name="T1" fmla="*/ 117 h 120"/>
                <a:gd name="T2" fmla="*/ 93 w 108"/>
                <a:gd name="T3" fmla="*/ 116 h 120"/>
                <a:gd name="T4" fmla="*/ 3 w 108"/>
                <a:gd name="T5" fmla="*/ 15 h 120"/>
                <a:gd name="T6" fmla="*/ 4 w 108"/>
                <a:gd name="T7" fmla="*/ 3 h 120"/>
                <a:gd name="T8" fmla="*/ 16 w 108"/>
                <a:gd name="T9" fmla="*/ 4 h 120"/>
                <a:gd name="T10" fmla="*/ 105 w 108"/>
                <a:gd name="T11" fmla="*/ 105 h 120"/>
                <a:gd name="T12" fmla="*/ 104 w 108"/>
                <a:gd name="T13" fmla="*/ 1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0">
                  <a:moveTo>
                    <a:pt x="104" y="117"/>
                  </a:moveTo>
                  <a:cubicBezTo>
                    <a:pt x="101" y="120"/>
                    <a:pt x="96" y="119"/>
                    <a:pt x="93" y="1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6"/>
                    <a:pt x="4" y="3"/>
                  </a:cubicBezTo>
                  <a:cubicBezTo>
                    <a:pt x="7" y="0"/>
                    <a:pt x="13" y="1"/>
                    <a:pt x="16" y="4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" y="109"/>
                    <a:pt x="108" y="114"/>
                    <a:pt x="104" y="117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close/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close/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666" y="2102"/>
              <a:ext cx="331" cy="306"/>
            </a:xfrm>
            <a:custGeom>
              <a:avLst/>
              <a:gdLst>
                <a:gd name="T0" fmla="*/ 142 w 193"/>
                <a:gd name="T1" fmla="*/ 0 h 178"/>
                <a:gd name="T2" fmla="*/ 0 w 193"/>
                <a:gd name="T3" fmla="*/ 125 h 178"/>
                <a:gd name="T4" fmla="*/ 46 w 193"/>
                <a:gd name="T5" fmla="*/ 177 h 178"/>
                <a:gd name="T6" fmla="*/ 46 w 193"/>
                <a:gd name="T7" fmla="*/ 178 h 178"/>
                <a:gd name="T8" fmla="*/ 104 w 193"/>
                <a:gd name="T9" fmla="*/ 137 h 178"/>
                <a:gd name="T10" fmla="*/ 193 w 193"/>
                <a:gd name="T11" fmla="*/ 58 h 178"/>
                <a:gd name="T12" fmla="*/ 182 w 193"/>
                <a:gd name="T13" fmla="*/ 46 h 178"/>
                <a:gd name="T14" fmla="*/ 142 w 193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78">
                  <a:moveTo>
                    <a:pt x="14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7"/>
                    <a:pt x="46" y="177"/>
                    <a:pt x="46" y="17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020" y="1904"/>
              <a:ext cx="180" cy="199"/>
            </a:xfrm>
            <a:custGeom>
              <a:avLst/>
              <a:gdLst>
                <a:gd name="T0" fmla="*/ 66 w 105"/>
                <a:gd name="T1" fmla="*/ 0 h 116"/>
                <a:gd name="T2" fmla="*/ 0 w 105"/>
                <a:gd name="T3" fmla="*/ 58 h 116"/>
                <a:gd name="T4" fmla="*/ 52 w 105"/>
                <a:gd name="T5" fmla="*/ 116 h 116"/>
                <a:gd name="T6" fmla="*/ 94 w 105"/>
                <a:gd name="T7" fmla="*/ 78 h 116"/>
                <a:gd name="T8" fmla="*/ 105 w 105"/>
                <a:gd name="T9" fmla="*/ 55 h 116"/>
                <a:gd name="T10" fmla="*/ 97 w 105"/>
                <a:gd name="T11" fmla="*/ 35 h 116"/>
                <a:gd name="T12" fmla="*/ 97 w 105"/>
                <a:gd name="T13" fmla="*/ 35 h 116"/>
                <a:gd name="T14" fmla="*/ 66 w 105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16">
                  <a:moveTo>
                    <a:pt x="6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01" y="72"/>
                    <a:pt x="105" y="64"/>
                    <a:pt x="105" y="55"/>
                  </a:cubicBezTo>
                  <a:cubicBezTo>
                    <a:pt x="105" y="48"/>
                    <a:pt x="102" y="40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 noEditPoints="1"/>
            </p:cNvSpPr>
            <p:nvPr/>
          </p:nvSpPr>
          <p:spPr bwMode="auto">
            <a:xfrm>
              <a:off x="3724" y="2425"/>
              <a:ext cx="19" cy="5"/>
            </a:xfrm>
            <a:custGeom>
              <a:avLst/>
              <a:gdLst>
                <a:gd name="T0" fmla="*/ 6 w 11"/>
                <a:gd name="T1" fmla="*/ 3 h 3"/>
                <a:gd name="T2" fmla="*/ 6 w 11"/>
                <a:gd name="T3" fmla="*/ 3 h 3"/>
                <a:gd name="T4" fmla="*/ 6 w 11"/>
                <a:gd name="T5" fmla="*/ 3 h 3"/>
                <a:gd name="T6" fmla="*/ 6 w 11"/>
                <a:gd name="T7" fmla="*/ 3 h 3"/>
                <a:gd name="T8" fmla="*/ 11 w 11"/>
                <a:gd name="T9" fmla="*/ 1 h 3"/>
                <a:gd name="T10" fmla="*/ 6 w 11"/>
                <a:gd name="T11" fmla="*/ 3 h 3"/>
                <a:gd name="T12" fmla="*/ 11 w 11"/>
                <a:gd name="T13" fmla="*/ 1 h 3"/>
                <a:gd name="T14" fmla="*/ 0 w 11"/>
                <a:gd name="T15" fmla="*/ 0 h 3"/>
                <a:gd name="T16" fmla="*/ 0 w 11"/>
                <a:gd name="T17" fmla="*/ 0 h 3"/>
                <a:gd name="T18" fmla="*/ 0 w 11"/>
                <a:gd name="T19" fmla="*/ 0 h 3"/>
                <a:gd name="T20" fmla="*/ 0 w 11"/>
                <a:gd name="T21" fmla="*/ 0 h 3"/>
                <a:gd name="T22" fmla="*/ 0 w 11"/>
                <a:gd name="T23" fmla="*/ 0 h 3"/>
                <a:gd name="T24" fmla="*/ 0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1" y="1"/>
                  </a:moveTo>
                  <a:cubicBezTo>
                    <a:pt x="10" y="2"/>
                    <a:pt x="8" y="3"/>
                    <a:pt x="6" y="3"/>
                  </a:cubicBezTo>
                  <a:cubicBezTo>
                    <a:pt x="8" y="3"/>
                    <a:pt x="10" y="2"/>
                    <a:pt x="1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3645" y="2317"/>
              <a:ext cx="105" cy="113"/>
            </a:xfrm>
            <a:custGeom>
              <a:avLst/>
              <a:gdLst>
                <a:gd name="T0" fmla="*/ 12 w 61"/>
                <a:gd name="T1" fmla="*/ 0 h 66"/>
                <a:gd name="T2" fmla="*/ 0 w 61"/>
                <a:gd name="T3" fmla="*/ 11 h 66"/>
                <a:gd name="T4" fmla="*/ 46 w 61"/>
                <a:gd name="T5" fmla="*/ 63 h 66"/>
                <a:gd name="T6" fmla="*/ 46 w 61"/>
                <a:gd name="T7" fmla="*/ 63 h 66"/>
                <a:gd name="T8" fmla="*/ 46 w 61"/>
                <a:gd name="T9" fmla="*/ 63 h 66"/>
                <a:gd name="T10" fmla="*/ 46 w 61"/>
                <a:gd name="T11" fmla="*/ 63 h 66"/>
                <a:gd name="T12" fmla="*/ 46 w 61"/>
                <a:gd name="T13" fmla="*/ 63 h 66"/>
                <a:gd name="T14" fmla="*/ 52 w 61"/>
                <a:gd name="T15" fmla="*/ 66 h 66"/>
                <a:gd name="T16" fmla="*/ 52 w 61"/>
                <a:gd name="T17" fmla="*/ 66 h 66"/>
                <a:gd name="T18" fmla="*/ 52 w 61"/>
                <a:gd name="T19" fmla="*/ 66 h 66"/>
                <a:gd name="T20" fmla="*/ 57 w 61"/>
                <a:gd name="T21" fmla="*/ 64 h 66"/>
                <a:gd name="T22" fmla="*/ 57 w 61"/>
                <a:gd name="T23" fmla="*/ 64 h 66"/>
                <a:gd name="T24" fmla="*/ 58 w 61"/>
                <a:gd name="T25" fmla="*/ 53 h 66"/>
                <a:gd name="T26" fmla="*/ 58 w 61"/>
                <a:gd name="T27" fmla="*/ 53 h 66"/>
                <a:gd name="T28" fmla="*/ 58 w 61"/>
                <a:gd name="T29" fmla="*/ 53 h 66"/>
                <a:gd name="T30" fmla="*/ 58 w 61"/>
                <a:gd name="T31" fmla="*/ 52 h 66"/>
                <a:gd name="T32" fmla="*/ 12 w 61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6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5"/>
                    <a:pt x="50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6"/>
                    <a:pt x="56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1" y="61"/>
                    <a:pt x="61" y="56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3258" y="2409"/>
              <a:ext cx="239" cy="289"/>
            </a:xfrm>
            <a:custGeom>
              <a:avLst/>
              <a:gdLst>
                <a:gd name="T0" fmla="*/ 5 w 139"/>
                <a:gd name="T1" fmla="*/ 0 h 168"/>
                <a:gd name="T2" fmla="*/ 4 w 139"/>
                <a:gd name="T3" fmla="*/ 0 h 168"/>
                <a:gd name="T4" fmla="*/ 1 w 139"/>
                <a:gd name="T5" fmla="*/ 4 h 168"/>
                <a:gd name="T6" fmla="*/ 1 w 139"/>
                <a:gd name="T7" fmla="*/ 4 h 168"/>
                <a:gd name="T8" fmla="*/ 24 w 139"/>
                <a:gd name="T9" fmla="*/ 69 h 168"/>
                <a:gd name="T10" fmla="*/ 133 w 139"/>
                <a:gd name="T11" fmla="*/ 167 h 168"/>
                <a:gd name="T12" fmla="*/ 134 w 139"/>
                <a:gd name="T13" fmla="*/ 168 h 168"/>
                <a:gd name="T14" fmla="*/ 138 w 139"/>
                <a:gd name="T15" fmla="*/ 165 h 168"/>
                <a:gd name="T16" fmla="*/ 136 w 139"/>
                <a:gd name="T17" fmla="*/ 160 h 168"/>
                <a:gd name="T18" fmla="*/ 31 w 139"/>
                <a:gd name="T19" fmla="*/ 66 h 168"/>
                <a:gd name="T20" fmla="*/ 13 w 139"/>
                <a:gd name="T21" fmla="*/ 21 h 168"/>
                <a:gd name="T22" fmla="*/ 10 w 139"/>
                <a:gd name="T23" fmla="*/ 8 h 168"/>
                <a:gd name="T24" fmla="*/ 9 w 139"/>
                <a:gd name="T25" fmla="*/ 4 h 168"/>
                <a:gd name="T26" fmla="*/ 9 w 139"/>
                <a:gd name="T27" fmla="*/ 3 h 168"/>
                <a:gd name="T28" fmla="*/ 9 w 139"/>
                <a:gd name="T29" fmla="*/ 3 h 168"/>
                <a:gd name="T30" fmla="*/ 5 w 139"/>
                <a:gd name="T3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8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5" y="34"/>
                    <a:pt x="24" y="69"/>
                  </a:cubicBezTo>
                  <a:cubicBezTo>
                    <a:pt x="43" y="105"/>
                    <a:pt x="76" y="146"/>
                    <a:pt x="133" y="167"/>
                  </a:cubicBezTo>
                  <a:cubicBezTo>
                    <a:pt x="133" y="167"/>
                    <a:pt x="134" y="168"/>
                    <a:pt x="134" y="168"/>
                  </a:cubicBezTo>
                  <a:cubicBezTo>
                    <a:pt x="136" y="168"/>
                    <a:pt x="138" y="167"/>
                    <a:pt x="138" y="165"/>
                  </a:cubicBezTo>
                  <a:cubicBezTo>
                    <a:pt x="139" y="163"/>
                    <a:pt x="138" y="161"/>
                    <a:pt x="136" y="160"/>
                  </a:cubicBezTo>
                  <a:cubicBezTo>
                    <a:pt x="81" y="139"/>
                    <a:pt x="49" y="100"/>
                    <a:pt x="31" y="66"/>
                  </a:cubicBezTo>
                  <a:cubicBezTo>
                    <a:pt x="22" y="49"/>
                    <a:pt x="16" y="33"/>
                    <a:pt x="13" y="21"/>
                  </a:cubicBezTo>
                  <a:cubicBezTo>
                    <a:pt x="11" y="16"/>
                    <a:pt x="10" y="11"/>
                    <a:pt x="10" y="8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3332" y="2428"/>
              <a:ext cx="158" cy="191"/>
            </a:xfrm>
            <a:custGeom>
              <a:avLst/>
              <a:gdLst>
                <a:gd name="T0" fmla="*/ 4 w 92"/>
                <a:gd name="T1" fmla="*/ 0 h 111"/>
                <a:gd name="T2" fmla="*/ 3 w 92"/>
                <a:gd name="T3" fmla="*/ 0 h 111"/>
                <a:gd name="T4" fmla="*/ 0 w 92"/>
                <a:gd name="T5" fmla="*/ 5 h 111"/>
                <a:gd name="T6" fmla="*/ 15 w 92"/>
                <a:gd name="T7" fmla="*/ 47 h 111"/>
                <a:gd name="T8" fmla="*/ 86 w 92"/>
                <a:gd name="T9" fmla="*/ 111 h 111"/>
                <a:gd name="T10" fmla="*/ 87 w 92"/>
                <a:gd name="T11" fmla="*/ 111 h 111"/>
                <a:gd name="T12" fmla="*/ 91 w 92"/>
                <a:gd name="T13" fmla="*/ 109 h 111"/>
                <a:gd name="T14" fmla="*/ 89 w 92"/>
                <a:gd name="T15" fmla="*/ 103 h 111"/>
                <a:gd name="T16" fmla="*/ 22 w 92"/>
                <a:gd name="T17" fmla="*/ 44 h 111"/>
                <a:gd name="T18" fmla="*/ 11 w 92"/>
                <a:gd name="T19" fmla="*/ 15 h 111"/>
                <a:gd name="T20" fmla="*/ 8 w 92"/>
                <a:gd name="T21" fmla="*/ 7 h 111"/>
                <a:gd name="T22" fmla="*/ 8 w 92"/>
                <a:gd name="T23" fmla="*/ 4 h 111"/>
                <a:gd name="T24" fmla="*/ 8 w 92"/>
                <a:gd name="T25" fmla="*/ 4 h 111"/>
                <a:gd name="T26" fmla="*/ 8 w 92"/>
                <a:gd name="T27" fmla="*/ 4 h 111"/>
                <a:gd name="T28" fmla="*/ 4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3" y="24"/>
                    <a:pt x="15" y="47"/>
                  </a:cubicBezTo>
                  <a:cubicBezTo>
                    <a:pt x="27" y="70"/>
                    <a:pt x="49" y="97"/>
                    <a:pt x="86" y="111"/>
                  </a:cubicBezTo>
                  <a:cubicBezTo>
                    <a:pt x="86" y="111"/>
                    <a:pt x="87" y="111"/>
                    <a:pt x="87" y="111"/>
                  </a:cubicBezTo>
                  <a:cubicBezTo>
                    <a:pt x="89" y="111"/>
                    <a:pt x="90" y="110"/>
                    <a:pt x="91" y="109"/>
                  </a:cubicBezTo>
                  <a:cubicBezTo>
                    <a:pt x="92" y="106"/>
                    <a:pt x="91" y="104"/>
                    <a:pt x="89" y="103"/>
                  </a:cubicBezTo>
                  <a:cubicBezTo>
                    <a:pt x="54" y="90"/>
                    <a:pt x="34" y="65"/>
                    <a:pt x="22" y="44"/>
                  </a:cubicBezTo>
                  <a:cubicBezTo>
                    <a:pt x="16" y="33"/>
                    <a:pt x="13" y="23"/>
                    <a:pt x="11" y="15"/>
                  </a:cubicBezTo>
                  <a:cubicBezTo>
                    <a:pt x="10" y="12"/>
                    <a:pt x="9" y="9"/>
                    <a:pt x="8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3403" y="2458"/>
              <a:ext cx="94" cy="103"/>
            </a:xfrm>
            <a:custGeom>
              <a:avLst/>
              <a:gdLst>
                <a:gd name="T0" fmla="*/ 5 w 55"/>
                <a:gd name="T1" fmla="*/ 0 h 60"/>
                <a:gd name="T2" fmla="*/ 4 w 55"/>
                <a:gd name="T3" fmla="*/ 0 h 60"/>
                <a:gd name="T4" fmla="*/ 1 w 55"/>
                <a:gd name="T5" fmla="*/ 5 h 60"/>
                <a:gd name="T6" fmla="*/ 9 w 55"/>
                <a:gd name="T7" fmla="*/ 27 h 60"/>
                <a:gd name="T8" fmla="*/ 49 w 55"/>
                <a:gd name="T9" fmla="*/ 59 h 60"/>
                <a:gd name="T10" fmla="*/ 50 w 55"/>
                <a:gd name="T11" fmla="*/ 60 h 60"/>
                <a:gd name="T12" fmla="*/ 54 w 55"/>
                <a:gd name="T13" fmla="*/ 57 h 60"/>
                <a:gd name="T14" fmla="*/ 52 w 55"/>
                <a:gd name="T15" fmla="*/ 52 h 60"/>
                <a:gd name="T16" fmla="*/ 16 w 55"/>
                <a:gd name="T17" fmla="*/ 23 h 60"/>
                <a:gd name="T18" fmla="*/ 10 w 55"/>
                <a:gd name="T19" fmla="*/ 9 h 60"/>
                <a:gd name="T20" fmla="*/ 9 w 55"/>
                <a:gd name="T21" fmla="*/ 5 h 60"/>
                <a:gd name="T22" fmla="*/ 9 w 55"/>
                <a:gd name="T23" fmla="*/ 4 h 60"/>
                <a:gd name="T24" fmla="*/ 8 w 55"/>
                <a:gd name="T25" fmla="*/ 4 h 60"/>
                <a:gd name="T26" fmla="*/ 8 w 55"/>
                <a:gd name="T27" fmla="*/ 4 h 60"/>
                <a:gd name="T28" fmla="*/ 5 w 55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0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5"/>
                    <a:pt x="2" y="15"/>
                    <a:pt x="9" y="27"/>
                  </a:cubicBezTo>
                  <a:cubicBezTo>
                    <a:pt x="16" y="39"/>
                    <a:pt x="28" y="52"/>
                    <a:pt x="49" y="59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2" y="60"/>
                    <a:pt x="54" y="59"/>
                    <a:pt x="54" y="57"/>
                  </a:cubicBezTo>
                  <a:cubicBezTo>
                    <a:pt x="55" y="55"/>
                    <a:pt x="54" y="53"/>
                    <a:pt x="52" y="52"/>
                  </a:cubicBezTo>
                  <a:cubicBezTo>
                    <a:pt x="33" y="45"/>
                    <a:pt x="22" y="33"/>
                    <a:pt x="16" y="23"/>
                  </a:cubicBezTo>
                  <a:cubicBezTo>
                    <a:pt x="13" y="17"/>
                    <a:pt x="11" y="13"/>
                    <a:pt x="10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>
            <a:grpSpLocks noChangeAspect="1"/>
          </p:cNvGrpSpPr>
          <p:nvPr/>
        </p:nvGrpSpPr>
        <p:grpSpPr bwMode="auto">
          <a:xfrm>
            <a:off x="6816952" y="599396"/>
            <a:ext cx="1431925" cy="898525"/>
            <a:chOff x="3389" y="1877"/>
            <a:chExt cx="902" cy="566"/>
          </a:xfrm>
        </p:grpSpPr>
        <p:sp>
          <p:nvSpPr>
            <p:cNvPr id="103" name="AutoShape 100"/>
            <p:cNvSpPr>
              <a:spLocks noChangeAspect="1" noChangeArrowheads="1" noTextEdit="1"/>
            </p:cNvSpPr>
            <p:nvPr/>
          </p:nvSpPr>
          <p:spPr bwMode="auto">
            <a:xfrm>
              <a:off x="3389" y="1877"/>
              <a:ext cx="902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 noEditPoints="1"/>
            </p:cNvSpPr>
            <p:nvPr/>
          </p:nvSpPr>
          <p:spPr bwMode="auto">
            <a:xfrm>
              <a:off x="3415" y="1993"/>
              <a:ext cx="823" cy="303"/>
            </a:xfrm>
            <a:custGeom>
              <a:avLst/>
              <a:gdLst>
                <a:gd name="T0" fmla="*/ 476 w 479"/>
                <a:gd name="T1" fmla="*/ 19 h 175"/>
                <a:gd name="T2" fmla="*/ 476 w 479"/>
                <a:gd name="T3" fmla="*/ 19 h 175"/>
                <a:gd name="T4" fmla="*/ 415 w 479"/>
                <a:gd name="T5" fmla="*/ 5 h 175"/>
                <a:gd name="T6" fmla="*/ 410 w 479"/>
                <a:gd name="T7" fmla="*/ 5 h 175"/>
                <a:gd name="T8" fmla="*/ 276 w 479"/>
                <a:gd name="T9" fmla="*/ 30 h 175"/>
                <a:gd name="T10" fmla="*/ 134 w 479"/>
                <a:gd name="T11" fmla="*/ 73 h 175"/>
                <a:gd name="T12" fmla="*/ 26 w 479"/>
                <a:gd name="T13" fmla="*/ 122 h 175"/>
                <a:gd name="T14" fmla="*/ 0 w 479"/>
                <a:gd name="T15" fmla="*/ 152 h 175"/>
                <a:gd name="T16" fmla="*/ 9 w 479"/>
                <a:gd name="T17" fmla="*/ 164 h 175"/>
                <a:gd name="T18" fmla="*/ 89 w 479"/>
                <a:gd name="T19" fmla="*/ 166 h 175"/>
                <a:gd name="T20" fmla="*/ 100 w 479"/>
                <a:gd name="T21" fmla="*/ 165 h 175"/>
                <a:gd name="T22" fmla="*/ 239 w 479"/>
                <a:gd name="T23" fmla="*/ 135 h 175"/>
                <a:gd name="T24" fmla="*/ 377 w 479"/>
                <a:gd name="T25" fmla="*/ 88 h 175"/>
                <a:gd name="T26" fmla="*/ 451 w 479"/>
                <a:gd name="T27" fmla="*/ 51 h 175"/>
                <a:gd name="T28" fmla="*/ 452 w 479"/>
                <a:gd name="T29" fmla="*/ 51 h 175"/>
                <a:gd name="T30" fmla="*/ 476 w 479"/>
                <a:gd name="T31" fmla="*/ 19 h 175"/>
                <a:gd name="T32" fmla="*/ 473 w 479"/>
                <a:gd name="T33" fmla="*/ 20 h 175"/>
                <a:gd name="T34" fmla="*/ 476 w 479"/>
                <a:gd name="T35" fmla="*/ 19 h 175"/>
                <a:gd name="T36" fmla="*/ 286 w 479"/>
                <a:gd name="T37" fmla="*/ 111 h 175"/>
                <a:gd name="T38" fmla="*/ 272 w 479"/>
                <a:gd name="T39" fmla="*/ 116 h 175"/>
                <a:gd name="T40" fmla="*/ 265 w 479"/>
                <a:gd name="T41" fmla="*/ 117 h 175"/>
                <a:gd name="T42" fmla="*/ 254 w 479"/>
                <a:gd name="T43" fmla="*/ 121 h 175"/>
                <a:gd name="T44" fmla="*/ 253 w 479"/>
                <a:gd name="T45" fmla="*/ 121 h 175"/>
                <a:gd name="T46" fmla="*/ 116 w 479"/>
                <a:gd name="T47" fmla="*/ 146 h 175"/>
                <a:gd name="T48" fmla="*/ 112 w 479"/>
                <a:gd name="T49" fmla="*/ 146 h 175"/>
                <a:gd name="T50" fmla="*/ 57 w 479"/>
                <a:gd name="T51" fmla="*/ 137 h 175"/>
                <a:gd name="T52" fmla="*/ 96 w 479"/>
                <a:gd name="T53" fmla="*/ 103 h 175"/>
                <a:gd name="T54" fmla="*/ 99 w 479"/>
                <a:gd name="T55" fmla="*/ 102 h 175"/>
                <a:gd name="T56" fmla="*/ 153 w 479"/>
                <a:gd name="T57" fmla="*/ 77 h 175"/>
                <a:gd name="T58" fmla="*/ 190 w 479"/>
                <a:gd name="T59" fmla="*/ 63 h 175"/>
                <a:gd name="T60" fmla="*/ 205 w 479"/>
                <a:gd name="T61" fmla="*/ 58 h 175"/>
                <a:gd name="T62" fmla="*/ 211 w 479"/>
                <a:gd name="T63" fmla="*/ 56 h 175"/>
                <a:gd name="T64" fmla="*/ 223 w 479"/>
                <a:gd name="T65" fmla="*/ 53 h 175"/>
                <a:gd name="T66" fmla="*/ 223 w 479"/>
                <a:gd name="T67" fmla="*/ 53 h 175"/>
                <a:gd name="T68" fmla="*/ 360 w 479"/>
                <a:gd name="T69" fmla="*/ 28 h 175"/>
                <a:gd name="T70" fmla="*/ 365 w 479"/>
                <a:gd name="T71" fmla="*/ 27 h 175"/>
                <a:gd name="T72" fmla="*/ 419 w 479"/>
                <a:gd name="T73" fmla="*/ 36 h 175"/>
                <a:gd name="T74" fmla="*/ 382 w 479"/>
                <a:gd name="T75" fmla="*/ 70 h 175"/>
                <a:gd name="T76" fmla="*/ 377 w 479"/>
                <a:gd name="T77" fmla="*/ 72 h 175"/>
                <a:gd name="T78" fmla="*/ 324 w 479"/>
                <a:gd name="T79" fmla="*/ 97 h 175"/>
                <a:gd name="T80" fmla="*/ 286 w 479"/>
                <a:gd name="T81" fmla="*/ 11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9" h="175">
                  <a:moveTo>
                    <a:pt x="476" y="19"/>
                  </a:moveTo>
                  <a:cubicBezTo>
                    <a:pt x="476" y="19"/>
                    <a:pt x="476" y="19"/>
                    <a:pt x="476" y="19"/>
                  </a:cubicBezTo>
                  <a:cubicBezTo>
                    <a:pt x="469" y="0"/>
                    <a:pt x="434" y="3"/>
                    <a:pt x="415" y="5"/>
                  </a:cubicBezTo>
                  <a:cubicBezTo>
                    <a:pt x="413" y="5"/>
                    <a:pt x="412" y="5"/>
                    <a:pt x="410" y="5"/>
                  </a:cubicBezTo>
                  <a:cubicBezTo>
                    <a:pt x="364" y="9"/>
                    <a:pt x="318" y="19"/>
                    <a:pt x="276" y="30"/>
                  </a:cubicBezTo>
                  <a:cubicBezTo>
                    <a:pt x="231" y="41"/>
                    <a:pt x="183" y="56"/>
                    <a:pt x="134" y="73"/>
                  </a:cubicBezTo>
                  <a:cubicBezTo>
                    <a:pt x="98" y="86"/>
                    <a:pt x="60" y="101"/>
                    <a:pt x="26" y="122"/>
                  </a:cubicBezTo>
                  <a:cubicBezTo>
                    <a:pt x="14" y="130"/>
                    <a:pt x="0" y="142"/>
                    <a:pt x="0" y="152"/>
                  </a:cubicBezTo>
                  <a:cubicBezTo>
                    <a:pt x="0" y="157"/>
                    <a:pt x="3" y="161"/>
                    <a:pt x="9" y="164"/>
                  </a:cubicBezTo>
                  <a:cubicBezTo>
                    <a:pt x="31" y="175"/>
                    <a:pt x="63" y="170"/>
                    <a:pt x="89" y="166"/>
                  </a:cubicBezTo>
                  <a:cubicBezTo>
                    <a:pt x="93" y="166"/>
                    <a:pt x="96" y="165"/>
                    <a:pt x="100" y="165"/>
                  </a:cubicBezTo>
                  <a:cubicBezTo>
                    <a:pt x="144" y="159"/>
                    <a:pt x="190" y="149"/>
                    <a:pt x="239" y="135"/>
                  </a:cubicBezTo>
                  <a:cubicBezTo>
                    <a:pt x="283" y="123"/>
                    <a:pt x="329" y="107"/>
                    <a:pt x="377" y="88"/>
                  </a:cubicBezTo>
                  <a:cubicBezTo>
                    <a:pt x="398" y="79"/>
                    <a:pt x="425" y="68"/>
                    <a:pt x="451" y="51"/>
                  </a:cubicBezTo>
                  <a:cubicBezTo>
                    <a:pt x="452" y="51"/>
                    <a:pt x="452" y="51"/>
                    <a:pt x="452" y="51"/>
                  </a:cubicBezTo>
                  <a:cubicBezTo>
                    <a:pt x="461" y="45"/>
                    <a:pt x="479" y="33"/>
                    <a:pt x="476" y="19"/>
                  </a:cubicBezTo>
                  <a:cubicBezTo>
                    <a:pt x="473" y="20"/>
                    <a:pt x="473" y="20"/>
                    <a:pt x="473" y="20"/>
                  </a:cubicBezTo>
                  <a:cubicBezTo>
                    <a:pt x="476" y="19"/>
                    <a:pt x="476" y="19"/>
                    <a:pt x="476" y="19"/>
                  </a:cubicBezTo>
                  <a:close/>
                  <a:moveTo>
                    <a:pt x="286" y="111"/>
                  </a:moveTo>
                  <a:cubicBezTo>
                    <a:pt x="281" y="112"/>
                    <a:pt x="277" y="114"/>
                    <a:pt x="272" y="116"/>
                  </a:cubicBezTo>
                  <a:cubicBezTo>
                    <a:pt x="270" y="116"/>
                    <a:pt x="268" y="116"/>
                    <a:pt x="265" y="117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01" y="135"/>
                    <a:pt x="158" y="143"/>
                    <a:pt x="116" y="146"/>
                  </a:cubicBezTo>
                  <a:cubicBezTo>
                    <a:pt x="115" y="146"/>
                    <a:pt x="113" y="146"/>
                    <a:pt x="112" y="146"/>
                  </a:cubicBezTo>
                  <a:cubicBezTo>
                    <a:pt x="98" y="148"/>
                    <a:pt x="62" y="151"/>
                    <a:pt x="57" y="137"/>
                  </a:cubicBezTo>
                  <a:cubicBezTo>
                    <a:pt x="54" y="130"/>
                    <a:pt x="67" y="118"/>
                    <a:pt x="96" y="103"/>
                  </a:cubicBezTo>
                  <a:cubicBezTo>
                    <a:pt x="97" y="103"/>
                    <a:pt x="98" y="102"/>
                    <a:pt x="99" y="102"/>
                  </a:cubicBezTo>
                  <a:cubicBezTo>
                    <a:pt x="117" y="92"/>
                    <a:pt x="136" y="84"/>
                    <a:pt x="153" y="77"/>
                  </a:cubicBezTo>
                  <a:cubicBezTo>
                    <a:pt x="166" y="72"/>
                    <a:pt x="180" y="67"/>
                    <a:pt x="190" y="63"/>
                  </a:cubicBezTo>
                  <a:cubicBezTo>
                    <a:pt x="195" y="61"/>
                    <a:pt x="200" y="60"/>
                    <a:pt x="205" y="58"/>
                  </a:cubicBezTo>
                  <a:cubicBezTo>
                    <a:pt x="206" y="58"/>
                    <a:pt x="208" y="57"/>
                    <a:pt x="211" y="56"/>
                  </a:cubicBezTo>
                  <a:cubicBezTo>
                    <a:pt x="223" y="53"/>
                    <a:pt x="223" y="53"/>
                    <a:pt x="223" y="53"/>
                  </a:cubicBezTo>
                  <a:cubicBezTo>
                    <a:pt x="223" y="53"/>
                    <a:pt x="223" y="53"/>
                    <a:pt x="223" y="53"/>
                  </a:cubicBezTo>
                  <a:cubicBezTo>
                    <a:pt x="276" y="39"/>
                    <a:pt x="319" y="31"/>
                    <a:pt x="360" y="28"/>
                  </a:cubicBezTo>
                  <a:cubicBezTo>
                    <a:pt x="362" y="28"/>
                    <a:pt x="363" y="27"/>
                    <a:pt x="365" y="27"/>
                  </a:cubicBezTo>
                  <a:cubicBezTo>
                    <a:pt x="378" y="26"/>
                    <a:pt x="414" y="23"/>
                    <a:pt x="419" y="36"/>
                  </a:cubicBezTo>
                  <a:cubicBezTo>
                    <a:pt x="422" y="49"/>
                    <a:pt x="394" y="64"/>
                    <a:pt x="382" y="70"/>
                  </a:cubicBezTo>
                  <a:cubicBezTo>
                    <a:pt x="380" y="71"/>
                    <a:pt x="379" y="72"/>
                    <a:pt x="377" y="72"/>
                  </a:cubicBezTo>
                  <a:cubicBezTo>
                    <a:pt x="360" y="82"/>
                    <a:pt x="341" y="90"/>
                    <a:pt x="324" y="97"/>
                  </a:cubicBezTo>
                  <a:cubicBezTo>
                    <a:pt x="310" y="102"/>
                    <a:pt x="297" y="107"/>
                    <a:pt x="286" y="111"/>
                  </a:cubicBezTo>
                  <a:close/>
                </a:path>
              </a:pathLst>
            </a:custGeom>
            <a:solidFill>
              <a:srgbClr val="D4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581" y="1894"/>
              <a:ext cx="531" cy="535"/>
            </a:xfrm>
            <a:custGeom>
              <a:avLst/>
              <a:gdLst>
                <a:gd name="T0" fmla="*/ 21 w 309"/>
                <a:gd name="T1" fmla="*/ 193 h 309"/>
                <a:gd name="T2" fmla="*/ 193 w 309"/>
                <a:gd name="T3" fmla="*/ 288 h 309"/>
                <a:gd name="T4" fmla="*/ 288 w 309"/>
                <a:gd name="T5" fmla="*/ 117 h 309"/>
                <a:gd name="T6" fmla="*/ 117 w 309"/>
                <a:gd name="T7" fmla="*/ 21 h 309"/>
                <a:gd name="T8" fmla="*/ 21 w 309"/>
                <a:gd name="T9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309">
                  <a:moveTo>
                    <a:pt x="21" y="193"/>
                  </a:moveTo>
                  <a:cubicBezTo>
                    <a:pt x="42" y="266"/>
                    <a:pt x="119" y="309"/>
                    <a:pt x="193" y="288"/>
                  </a:cubicBezTo>
                  <a:cubicBezTo>
                    <a:pt x="266" y="267"/>
                    <a:pt x="309" y="191"/>
                    <a:pt x="288" y="117"/>
                  </a:cubicBezTo>
                  <a:cubicBezTo>
                    <a:pt x="267" y="43"/>
                    <a:pt x="191" y="0"/>
                    <a:pt x="117" y="21"/>
                  </a:cubicBezTo>
                  <a:cubicBezTo>
                    <a:pt x="43" y="42"/>
                    <a:pt x="0" y="119"/>
                    <a:pt x="21" y="193"/>
                  </a:cubicBezTo>
                  <a:close/>
                </a:path>
              </a:pathLst>
            </a:custGeom>
            <a:solidFill>
              <a:srgbClr val="FF7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3712" y="1929"/>
              <a:ext cx="400" cy="485"/>
            </a:xfrm>
            <a:custGeom>
              <a:avLst/>
              <a:gdLst>
                <a:gd name="T0" fmla="*/ 113 w 233"/>
                <a:gd name="T1" fmla="*/ 0 h 280"/>
                <a:gd name="T2" fmla="*/ 149 w 233"/>
                <a:gd name="T3" fmla="*/ 61 h 280"/>
                <a:gd name="T4" fmla="*/ 49 w 233"/>
                <a:gd name="T5" fmla="*/ 244 h 280"/>
                <a:gd name="T6" fmla="*/ 0 w 233"/>
                <a:gd name="T7" fmla="*/ 249 h 280"/>
                <a:gd name="T8" fmla="*/ 117 w 233"/>
                <a:gd name="T9" fmla="*/ 268 h 280"/>
                <a:gd name="T10" fmla="*/ 212 w 233"/>
                <a:gd name="T11" fmla="*/ 97 h 280"/>
                <a:gd name="T12" fmla="*/ 113 w 233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80">
                  <a:moveTo>
                    <a:pt x="113" y="0"/>
                  </a:moveTo>
                  <a:cubicBezTo>
                    <a:pt x="129" y="17"/>
                    <a:pt x="142" y="37"/>
                    <a:pt x="149" y="61"/>
                  </a:cubicBezTo>
                  <a:cubicBezTo>
                    <a:pt x="171" y="138"/>
                    <a:pt x="126" y="222"/>
                    <a:pt x="49" y="244"/>
                  </a:cubicBezTo>
                  <a:cubicBezTo>
                    <a:pt x="33" y="249"/>
                    <a:pt x="16" y="250"/>
                    <a:pt x="0" y="249"/>
                  </a:cubicBezTo>
                  <a:cubicBezTo>
                    <a:pt x="33" y="272"/>
                    <a:pt x="75" y="280"/>
                    <a:pt x="117" y="268"/>
                  </a:cubicBezTo>
                  <a:cubicBezTo>
                    <a:pt x="190" y="247"/>
                    <a:pt x="233" y="171"/>
                    <a:pt x="212" y="97"/>
                  </a:cubicBezTo>
                  <a:cubicBezTo>
                    <a:pt x="198" y="47"/>
                    <a:pt x="159" y="12"/>
                    <a:pt x="113" y="0"/>
                  </a:cubicBezTo>
                  <a:close/>
                </a:path>
              </a:pathLst>
            </a:custGeom>
            <a:solidFill>
              <a:srgbClr val="D86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415" y="1993"/>
              <a:ext cx="823" cy="303"/>
            </a:xfrm>
            <a:custGeom>
              <a:avLst/>
              <a:gdLst>
                <a:gd name="T0" fmla="*/ 476 w 479"/>
                <a:gd name="T1" fmla="*/ 19 h 175"/>
                <a:gd name="T2" fmla="*/ 476 w 479"/>
                <a:gd name="T3" fmla="*/ 19 h 175"/>
                <a:gd name="T4" fmla="*/ 415 w 479"/>
                <a:gd name="T5" fmla="*/ 5 h 175"/>
                <a:gd name="T6" fmla="*/ 410 w 479"/>
                <a:gd name="T7" fmla="*/ 5 h 175"/>
                <a:gd name="T8" fmla="*/ 361 w 479"/>
                <a:gd name="T9" fmla="*/ 11 h 175"/>
                <a:gd name="T10" fmla="*/ 361 w 479"/>
                <a:gd name="T11" fmla="*/ 11 h 175"/>
                <a:gd name="T12" fmla="*/ 372 w 479"/>
                <a:gd name="T13" fmla="*/ 27 h 175"/>
                <a:gd name="T14" fmla="*/ 419 w 479"/>
                <a:gd name="T15" fmla="*/ 36 h 175"/>
                <a:gd name="T16" fmla="*/ 382 w 479"/>
                <a:gd name="T17" fmla="*/ 70 h 175"/>
                <a:gd name="T18" fmla="*/ 377 w 479"/>
                <a:gd name="T19" fmla="*/ 72 h 175"/>
                <a:gd name="T20" fmla="*/ 324 w 479"/>
                <a:gd name="T21" fmla="*/ 97 h 175"/>
                <a:gd name="T22" fmla="*/ 286 w 479"/>
                <a:gd name="T23" fmla="*/ 111 h 175"/>
                <a:gd name="T24" fmla="*/ 272 w 479"/>
                <a:gd name="T25" fmla="*/ 116 h 175"/>
                <a:gd name="T26" fmla="*/ 265 w 479"/>
                <a:gd name="T27" fmla="*/ 117 h 175"/>
                <a:gd name="T28" fmla="*/ 254 w 479"/>
                <a:gd name="T29" fmla="*/ 121 h 175"/>
                <a:gd name="T30" fmla="*/ 253 w 479"/>
                <a:gd name="T31" fmla="*/ 121 h 175"/>
                <a:gd name="T32" fmla="*/ 116 w 479"/>
                <a:gd name="T33" fmla="*/ 146 h 175"/>
                <a:gd name="T34" fmla="*/ 112 w 479"/>
                <a:gd name="T35" fmla="*/ 146 h 175"/>
                <a:gd name="T36" fmla="*/ 57 w 479"/>
                <a:gd name="T37" fmla="*/ 137 h 175"/>
                <a:gd name="T38" fmla="*/ 96 w 479"/>
                <a:gd name="T39" fmla="*/ 103 h 175"/>
                <a:gd name="T40" fmla="*/ 99 w 479"/>
                <a:gd name="T41" fmla="*/ 102 h 175"/>
                <a:gd name="T42" fmla="*/ 110 w 479"/>
                <a:gd name="T43" fmla="*/ 96 h 175"/>
                <a:gd name="T44" fmla="*/ 108 w 479"/>
                <a:gd name="T45" fmla="*/ 83 h 175"/>
                <a:gd name="T46" fmla="*/ 26 w 479"/>
                <a:gd name="T47" fmla="*/ 122 h 175"/>
                <a:gd name="T48" fmla="*/ 0 w 479"/>
                <a:gd name="T49" fmla="*/ 152 h 175"/>
                <a:gd name="T50" fmla="*/ 9 w 479"/>
                <a:gd name="T51" fmla="*/ 164 h 175"/>
                <a:gd name="T52" fmla="*/ 89 w 479"/>
                <a:gd name="T53" fmla="*/ 166 h 175"/>
                <a:gd name="T54" fmla="*/ 100 w 479"/>
                <a:gd name="T55" fmla="*/ 165 h 175"/>
                <a:gd name="T56" fmla="*/ 239 w 479"/>
                <a:gd name="T57" fmla="*/ 135 h 175"/>
                <a:gd name="T58" fmla="*/ 377 w 479"/>
                <a:gd name="T59" fmla="*/ 88 h 175"/>
                <a:gd name="T60" fmla="*/ 451 w 479"/>
                <a:gd name="T61" fmla="*/ 51 h 175"/>
                <a:gd name="T62" fmla="*/ 452 w 479"/>
                <a:gd name="T63" fmla="*/ 51 h 175"/>
                <a:gd name="T64" fmla="*/ 476 w 479"/>
                <a:gd name="T65" fmla="*/ 19 h 175"/>
                <a:gd name="T66" fmla="*/ 473 w 479"/>
                <a:gd name="T67" fmla="*/ 20 h 175"/>
                <a:gd name="T68" fmla="*/ 476 w 479"/>
                <a:gd name="T69" fmla="*/ 1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9" h="175">
                  <a:moveTo>
                    <a:pt x="476" y="19"/>
                  </a:moveTo>
                  <a:cubicBezTo>
                    <a:pt x="476" y="19"/>
                    <a:pt x="476" y="19"/>
                    <a:pt x="476" y="19"/>
                  </a:cubicBezTo>
                  <a:cubicBezTo>
                    <a:pt x="469" y="0"/>
                    <a:pt x="434" y="3"/>
                    <a:pt x="415" y="5"/>
                  </a:cubicBezTo>
                  <a:cubicBezTo>
                    <a:pt x="413" y="5"/>
                    <a:pt x="412" y="5"/>
                    <a:pt x="410" y="5"/>
                  </a:cubicBezTo>
                  <a:cubicBezTo>
                    <a:pt x="394" y="6"/>
                    <a:pt x="377" y="9"/>
                    <a:pt x="361" y="11"/>
                  </a:cubicBezTo>
                  <a:cubicBezTo>
                    <a:pt x="361" y="11"/>
                    <a:pt x="361" y="11"/>
                    <a:pt x="361" y="11"/>
                  </a:cubicBezTo>
                  <a:cubicBezTo>
                    <a:pt x="366" y="15"/>
                    <a:pt x="369" y="21"/>
                    <a:pt x="372" y="27"/>
                  </a:cubicBezTo>
                  <a:cubicBezTo>
                    <a:pt x="388" y="25"/>
                    <a:pt x="415" y="25"/>
                    <a:pt x="419" y="36"/>
                  </a:cubicBezTo>
                  <a:cubicBezTo>
                    <a:pt x="422" y="49"/>
                    <a:pt x="394" y="64"/>
                    <a:pt x="382" y="70"/>
                  </a:cubicBezTo>
                  <a:cubicBezTo>
                    <a:pt x="380" y="71"/>
                    <a:pt x="379" y="72"/>
                    <a:pt x="377" y="72"/>
                  </a:cubicBezTo>
                  <a:cubicBezTo>
                    <a:pt x="360" y="82"/>
                    <a:pt x="341" y="90"/>
                    <a:pt x="324" y="97"/>
                  </a:cubicBezTo>
                  <a:cubicBezTo>
                    <a:pt x="310" y="102"/>
                    <a:pt x="297" y="107"/>
                    <a:pt x="286" y="111"/>
                  </a:cubicBezTo>
                  <a:cubicBezTo>
                    <a:pt x="281" y="112"/>
                    <a:pt x="277" y="114"/>
                    <a:pt x="272" y="116"/>
                  </a:cubicBezTo>
                  <a:cubicBezTo>
                    <a:pt x="270" y="116"/>
                    <a:pt x="268" y="116"/>
                    <a:pt x="265" y="117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01" y="135"/>
                    <a:pt x="158" y="143"/>
                    <a:pt x="116" y="146"/>
                  </a:cubicBezTo>
                  <a:cubicBezTo>
                    <a:pt x="115" y="146"/>
                    <a:pt x="113" y="146"/>
                    <a:pt x="112" y="146"/>
                  </a:cubicBezTo>
                  <a:cubicBezTo>
                    <a:pt x="98" y="148"/>
                    <a:pt x="62" y="151"/>
                    <a:pt x="57" y="137"/>
                  </a:cubicBezTo>
                  <a:cubicBezTo>
                    <a:pt x="54" y="130"/>
                    <a:pt x="67" y="118"/>
                    <a:pt x="96" y="103"/>
                  </a:cubicBezTo>
                  <a:cubicBezTo>
                    <a:pt x="97" y="103"/>
                    <a:pt x="98" y="102"/>
                    <a:pt x="99" y="102"/>
                  </a:cubicBezTo>
                  <a:cubicBezTo>
                    <a:pt x="103" y="100"/>
                    <a:pt x="106" y="98"/>
                    <a:pt x="110" y="96"/>
                  </a:cubicBezTo>
                  <a:cubicBezTo>
                    <a:pt x="108" y="92"/>
                    <a:pt x="107" y="87"/>
                    <a:pt x="108" y="83"/>
                  </a:cubicBezTo>
                  <a:cubicBezTo>
                    <a:pt x="80" y="93"/>
                    <a:pt x="52" y="106"/>
                    <a:pt x="26" y="122"/>
                  </a:cubicBezTo>
                  <a:cubicBezTo>
                    <a:pt x="14" y="130"/>
                    <a:pt x="0" y="142"/>
                    <a:pt x="0" y="152"/>
                  </a:cubicBezTo>
                  <a:cubicBezTo>
                    <a:pt x="0" y="157"/>
                    <a:pt x="3" y="161"/>
                    <a:pt x="9" y="164"/>
                  </a:cubicBezTo>
                  <a:cubicBezTo>
                    <a:pt x="31" y="175"/>
                    <a:pt x="63" y="170"/>
                    <a:pt x="89" y="166"/>
                  </a:cubicBezTo>
                  <a:cubicBezTo>
                    <a:pt x="93" y="166"/>
                    <a:pt x="96" y="165"/>
                    <a:pt x="100" y="165"/>
                  </a:cubicBezTo>
                  <a:cubicBezTo>
                    <a:pt x="144" y="159"/>
                    <a:pt x="190" y="149"/>
                    <a:pt x="239" y="135"/>
                  </a:cubicBezTo>
                  <a:cubicBezTo>
                    <a:pt x="283" y="123"/>
                    <a:pt x="329" y="107"/>
                    <a:pt x="377" y="88"/>
                  </a:cubicBezTo>
                  <a:cubicBezTo>
                    <a:pt x="398" y="79"/>
                    <a:pt x="425" y="68"/>
                    <a:pt x="451" y="51"/>
                  </a:cubicBezTo>
                  <a:cubicBezTo>
                    <a:pt x="452" y="51"/>
                    <a:pt x="452" y="51"/>
                    <a:pt x="452" y="51"/>
                  </a:cubicBezTo>
                  <a:cubicBezTo>
                    <a:pt x="461" y="45"/>
                    <a:pt x="479" y="33"/>
                    <a:pt x="476" y="19"/>
                  </a:cubicBezTo>
                  <a:cubicBezTo>
                    <a:pt x="473" y="20"/>
                    <a:pt x="473" y="20"/>
                    <a:pt x="473" y="20"/>
                  </a:cubicBezTo>
                  <a:cubicBezTo>
                    <a:pt x="476" y="19"/>
                    <a:pt x="476" y="19"/>
                    <a:pt x="476" y="19"/>
                  </a:cubicBezTo>
                  <a:close/>
                </a:path>
              </a:pathLst>
            </a:custGeom>
            <a:solidFill>
              <a:srgbClr val="D4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8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1663720" y="1465140"/>
            <a:ext cx="277180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The first satellite to go in space was </a:t>
            </a:r>
            <a:r>
              <a:rPr lang="en-US" sz="5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Sputnik-I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8" name="Picture 1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2997">
            <a:off x="1587945" y="4089906"/>
            <a:ext cx="1200374" cy="847435"/>
          </a:xfrm>
          <a:prstGeom prst="rect">
            <a:avLst/>
          </a:prstGeom>
        </p:spPr>
      </p:pic>
      <p:grpSp>
        <p:nvGrpSpPr>
          <p:cNvPr id="189" name="Group 186"/>
          <p:cNvGrpSpPr>
            <a:grpSpLocks noChangeAspect="1"/>
          </p:cNvGrpSpPr>
          <p:nvPr/>
        </p:nvGrpSpPr>
        <p:grpSpPr bwMode="auto">
          <a:xfrm>
            <a:off x="20638" y="163513"/>
            <a:ext cx="12171362" cy="10196512"/>
            <a:chOff x="13" y="103"/>
            <a:chExt cx="7667" cy="6423"/>
          </a:xfrm>
        </p:grpSpPr>
        <p:sp>
          <p:nvSpPr>
            <p:cNvPr id="191" name="Freeform 187"/>
            <p:cNvSpPr>
              <a:spLocks/>
            </p:cNvSpPr>
            <p:nvPr/>
          </p:nvSpPr>
          <p:spPr bwMode="auto">
            <a:xfrm>
              <a:off x="3346" y="2760"/>
              <a:ext cx="1001" cy="2122"/>
            </a:xfrm>
            <a:custGeom>
              <a:avLst/>
              <a:gdLst>
                <a:gd name="T0" fmla="*/ 322 w 418"/>
                <a:gd name="T1" fmla="*/ 74 h 884"/>
                <a:gd name="T2" fmla="*/ 322 w 418"/>
                <a:gd name="T3" fmla="*/ 337 h 884"/>
                <a:gd name="T4" fmla="*/ 295 w 418"/>
                <a:gd name="T5" fmla="*/ 364 h 884"/>
                <a:gd name="T6" fmla="*/ 295 w 418"/>
                <a:gd name="T7" fmla="*/ 364 h 884"/>
                <a:gd name="T8" fmla="*/ 268 w 418"/>
                <a:gd name="T9" fmla="*/ 337 h 884"/>
                <a:gd name="T10" fmla="*/ 268 w 418"/>
                <a:gd name="T11" fmla="*/ 0 h 884"/>
                <a:gd name="T12" fmla="*/ 210 w 418"/>
                <a:gd name="T13" fmla="*/ 0 h 884"/>
                <a:gd name="T14" fmla="*/ 210 w 418"/>
                <a:gd name="T15" fmla="*/ 364 h 884"/>
                <a:gd name="T16" fmla="*/ 208 w 418"/>
                <a:gd name="T17" fmla="*/ 364 h 884"/>
                <a:gd name="T18" fmla="*/ 208 w 418"/>
                <a:gd name="T19" fmla="*/ 0 h 884"/>
                <a:gd name="T20" fmla="*/ 150 w 418"/>
                <a:gd name="T21" fmla="*/ 0 h 884"/>
                <a:gd name="T22" fmla="*/ 150 w 418"/>
                <a:gd name="T23" fmla="*/ 337 h 884"/>
                <a:gd name="T24" fmla="*/ 123 w 418"/>
                <a:gd name="T25" fmla="*/ 364 h 884"/>
                <a:gd name="T26" fmla="*/ 123 w 418"/>
                <a:gd name="T27" fmla="*/ 364 h 884"/>
                <a:gd name="T28" fmla="*/ 96 w 418"/>
                <a:gd name="T29" fmla="*/ 337 h 884"/>
                <a:gd name="T30" fmla="*/ 96 w 418"/>
                <a:gd name="T31" fmla="*/ 74 h 884"/>
                <a:gd name="T32" fmla="*/ 0 w 418"/>
                <a:gd name="T33" fmla="*/ 74 h 884"/>
                <a:gd name="T34" fmla="*/ 0 w 418"/>
                <a:gd name="T35" fmla="*/ 658 h 884"/>
                <a:gd name="T36" fmla="*/ 96 w 418"/>
                <a:gd name="T37" fmla="*/ 664 h 884"/>
                <a:gd name="T38" fmla="*/ 96 w 418"/>
                <a:gd name="T39" fmla="*/ 600 h 884"/>
                <a:gd name="T40" fmla="*/ 150 w 418"/>
                <a:gd name="T41" fmla="*/ 600 h 884"/>
                <a:gd name="T42" fmla="*/ 150 w 418"/>
                <a:gd name="T43" fmla="*/ 882 h 884"/>
                <a:gd name="T44" fmla="*/ 208 w 418"/>
                <a:gd name="T45" fmla="*/ 884 h 884"/>
                <a:gd name="T46" fmla="*/ 208 w 418"/>
                <a:gd name="T47" fmla="*/ 600 h 884"/>
                <a:gd name="T48" fmla="*/ 210 w 418"/>
                <a:gd name="T49" fmla="*/ 600 h 884"/>
                <a:gd name="T50" fmla="*/ 210 w 418"/>
                <a:gd name="T51" fmla="*/ 882 h 884"/>
                <a:gd name="T52" fmla="*/ 268 w 418"/>
                <a:gd name="T53" fmla="*/ 884 h 884"/>
                <a:gd name="T54" fmla="*/ 268 w 418"/>
                <a:gd name="T55" fmla="*/ 600 h 884"/>
                <a:gd name="T56" fmla="*/ 322 w 418"/>
                <a:gd name="T57" fmla="*/ 600 h 884"/>
                <a:gd name="T58" fmla="*/ 322 w 418"/>
                <a:gd name="T59" fmla="*/ 658 h 884"/>
                <a:gd name="T60" fmla="*/ 418 w 418"/>
                <a:gd name="T61" fmla="*/ 664 h 884"/>
                <a:gd name="T62" fmla="*/ 418 w 418"/>
                <a:gd name="T63" fmla="*/ 74 h 884"/>
                <a:gd name="T64" fmla="*/ 322 w 418"/>
                <a:gd name="T65" fmla="*/ 74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8" h="884">
                  <a:moveTo>
                    <a:pt x="322" y="74"/>
                  </a:moveTo>
                  <a:cubicBezTo>
                    <a:pt x="322" y="337"/>
                    <a:pt x="322" y="337"/>
                    <a:pt x="322" y="337"/>
                  </a:cubicBezTo>
                  <a:cubicBezTo>
                    <a:pt x="322" y="352"/>
                    <a:pt x="310" y="364"/>
                    <a:pt x="295" y="364"/>
                  </a:cubicBezTo>
                  <a:cubicBezTo>
                    <a:pt x="295" y="364"/>
                    <a:pt x="295" y="364"/>
                    <a:pt x="295" y="364"/>
                  </a:cubicBezTo>
                  <a:cubicBezTo>
                    <a:pt x="280" y="364"/>
                    <a:pt x="268" y="352"/>
                    <a:pt x="268" y="337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10" y="364"/>
                    <a:pt x="210" y="364"/>
                    <a:pt x="21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0" y="337"/>
                    <a:pt x="150" y="337"/>
                    <a:pt x="150" y="337"/>
                  </a:cubicBezTo>
                  <a:cubicBezTo>
                    <a:pt x="150" y="352"/>
                    <a:pt x="138" y="364"/>
                    <a:pt x="123" y="364"/>
                  </a:cubicBezTo>
                  <a:cubicBezTo>
                    <a:pt x="123" y="364"/>
                    <a:pt x="123" y="364"/>
                    <a:pt x="123" y="364"/>
                  </a:cubicBezTo>
                  <a:cubicBezTo>
                    <a:pt x="108" y="364"/>
                    <a:pt x="96" y="352"/>
                    <a:pt x="96" y="337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96" y="664"/>
                    <a:pt x="96" y="664"/>
                    <a:pt x="96" y="664"/>
                  </a:cubicBezTo>
                  <a:cubicBezTo>
                    <a:pt x="96" y="600"/>
                    <a:pt x="96" y="600"/>
                    <a:pt x="96" y="600"/>
                  </a:cubicBezTo>
                  <a:cubicBezTo>
                    <a:pt x="150" y="600"/>
                    <a:pt x="150" y="600"/>
                    <a:pt x="150" y="600"/>
                  </a:cubicBezTo>
                  <a:cubicBezTo>
                    <a:pt x="150" y="882"/>
                    <a:pt x="150" y="882"/>
                    <a:pt x="150" y="882"/>
                  </a:cubicBezTo>
                  <a:cubicBezTo>
                    <a:pt x="208" y="884"/>
                    <a:pt x="208" y="884"/>
                    <a:pt x="208" y="884"/>
                  </a:cubicBezTo>
                  <a:cubicBezTo>
                    <a:pt x="208" y="600"/>
                    <a:pt x="208" y="600"/>
                    <a:pt x="208" y="600"/>
                  </a:cubicBezTo>
                  <a:cubicBezTo>
                    <a:pt x="210" y="600"/>
                    <a:pt x="210" y="600"/>
                    <a:pt x="210" y="600"/>
                  </a:cubicBezTo>
                  <a:cubicBezTo>
                    <a:pt x="210" y="882"/>
                    <a:pt x="210" y="882"/>
                    <a:pt x="210" y="882"/>
                  </a:cubicBezTo>
                  <a:cubicBezTo>
                    <a:pt x="268" y="884"/>
                    <a:pt x="268" y="884"/>
                    <a:pt x="268" y="884"/>
                  </a:cubicBezTo>
                  <a:cubicBezTo>
                    <a:pt x="268" y="600"/>
                    <a:pt x="268" y="600"/>
                    <a:pt x="268" y="600"/>
                  </a:cubicBezTo>
                  <a:cubicBezTo>
                    <a:pt x="322" y="600"/>
                    <a:pt x="322" y="600"/>
                    <a:pt x="322" y="600"/>
                  </a:cubicBezTo>
                  <a:cubicBezTo>
                    <a:pt x="322" y="658"/>
                    <a:pt x="322" y="658"/>
                    <a:pt x="322" y="658"/>
                  </a:cubicBezTo>
                  <a:cubicBezTo>
                    <a:pt x="418" y="664"/>
                    <a:pt x="418" y="664"/>
                    <a:pt x="418" y="664"/>
                  </a:cubicBezTo>
                  <a:cubicBezTo>
                    <a:pt x="418" y="74"/>
                    <a:pt x="418" y="74"/>
                    <a:pt x="418" y="74"/>
                  </a:cubicBezTo>
                  <a:lnTo>
                    <a:pt x="322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8"/>
            <p:cNvSpPr>
              <a:spLocks/>
            </p:cNvSpPr>
            <p:nvPr/>
          </p:nvSpPr>
          <p:spPr bwMode="auto">
            <a:xfrm>
              <a:off x="13" y="3358"/>
              <a:ext cx="7667" cy="2073"/>
            </a:xfrm>
            <a:custGeom>
              <a:avLst/>
              <a:gdLst>
                <a:gd name="T0" fmla="*/ 2899 w 3200"/>
                <a:gd name="T1" fmla="*/ 164 h 864"/>
                <a:gd name="T2" fmla="*/ 2950 w 3200"/>
                <a:gd name="T3" fmla="*/ 277 h 864"/>
                <a:gd name="T4" fmla="*/ 3063 w 3200"/>
                <a:gd name="T5" fmla="*/ 328 h 864"/>
                <a:gd name="T6" fmla="*/ 3030 w 3200"/>
                <a:gd name="T7" fmla="*/ 327 h 864"/>
                <a:gd name="T8" fmla="*/ 2999 w 3200"/>
                <a:gd name="T9" fmla="*/ 318 h 864"/>
                <a:gd name="T10" fmla="*/ 2908 w 3200"/>
                <a:gd name="T11" fmla="*/ 228 h 864"/>
                <a:gd name="T12" fmla="*/ 2902 w 3200"/>
                <a:gd name="T13" fmla="*/ 206 h 864"/>
                <a:gd name="T14" fmla="*/ 2710 w 3200"/>
                <a:gd name="T15" fmla="*/ 322 h 864"/>
                <a:gd name="T16" fmla="*/ 2762 w 3200"/>
                <a:gd name="T17" fmla="*/ 394 h 864"/>
                <a:gd name="T18" fmla="*/ 2772 w 3200"/>
                <a:gd name="T19" fmla="*/ 429 h 864"/>
                <a:gd name="T20" fmla="*/ 2773 w 3200"/>
                <a:gd name="T21" fmla="*/ 464 h 864"/>
                <a:gd name="T22" fmla="*/ 2718 w 3200"/>
                <a:gd name="T23" fmla="*/ 340 h 864"/>
                <a:gd name="T24" fmla="*/ 2593 w 3200"/>
                <a:gd name="T25" fmla="*/ 284 h 864"/>
                <a:gd name="T26" fmla="*/ 2443 w 3200"/>
                <a:gd name="T27" fmla="*/ 367 h 864"/>
                <a:gd name="T28" fmla="*/ 2491 w 3200"/>
                <a:gd name="T29" fmla="*/ 490 h 864"/>
                <a:gd name="T30" fmla="*/ 2384 w 3200"/>
                <a:gd name="T31" fmla="*/ 336 h 864"/>
                <a:gd name="T32" fmla="*/ 2256 w 3200"/>
                <a:gd name="T33" fmla="*/ 336 h 864"/>
                <a:gd name="T34" fmla="*/ 2149 w 3200"/>
                <a:gd name="T35" fmla="*/ 490 h 864"/>
                <a:gd name="T36" fmla="*/ 2197 w 3200"/>
                <a:gd name="T37" fmla="*/ 367 h 864"/>
                <a:gd name="T38" fmla="*/ 2017 w 3200"/>
                <a:gd name="T39" fmla="*/ 147 h 864"/>
                <a:gd name="T40" fmla="*/ 1913 w 3200"/>
                <a:gd name="T41" fmla="*/ 205 h 864"/>
                <a:gd name="T42" fmla="*/ 1857 w 3200"/>
                <a:gd name="T43" fmla="*/ 286 h 864"/>
                <a:gd name="T44" fmla="*/ 1882 w 3200"/>
                <a:gd name="T45" fmla="*/ 264 h 864"/>
                <a:gd name="T46" fmla="*/ 1882 w 3200"/>
                <a:gd name="T47" fmla="*/ 147 h 864"/>
                <a:gd name="T48" fmla="*/ 1865 w 3200"/>
                <a:gd name="T49" fmla="*/ 102 h 864"/>
                <a:gd name="T50" fmla="*/ 1733 w 3200"/>
                <a:gd name="T51" fmla="*/ 102 h 864"/>
                <a:gd name="T52" fmla="*/ 1739 w 3200"/>
                <a:gd name="T53" fmla="*/ 205 h 864"/>
                <a:gd name="T54" fmla="*/ 1470 w 3200"/>
                <a:gd name="T55" fmla="*/ 236 h 864"/>
                <a:gd name="T56" fmla="*/ 1461 w 3200"/>
                <a:gd name="T57" fmla="*/ 205 h 864"/>
                <a:gd name="T58" fmla="*/ 1468 w 3200"/>
                <a:gd name="T59" fmla="*/ 102 h 864"/>
                <a:gd name="T60" fmla="*/ 1336 w 3200"/>
                <a:gd name="T61" fmla="*/ 102 h 864"/>
                <a:gd name="T62" fmla="*/ 1318 w 3200"/>
                <a:gd name="T63" fmla="*/ 147 h 864"/>
                <a:gd name="T64" fmla="*/ 1318 w 3200"/>
                <a:gd name="T65" fmla="*/ 264 h 864"/>
                <a:gd name="T66" fmla="*/ 1343 w 3200"/>
                <a:gd name="T67" fmla="*/ 286 h 864"/>
                <a:gd name="T68" fmla="*/ 1287 w 3200"/>
                <a:gd name="T69" fmla="*/ 205 h 864"/>
                <a:gd name="T70" fmla="*/ 1183 w 3200"/>
                <a:gd name="T71" fmla="*/ 147 h 864"/>
                <a:gd name="T72" fmla="*/ 1003 w 3200"/>
                <a:gd name="T73" fmla="*/ 367 h 864"/>
                <a:gd name="T74" fmla="*/ 1051 w 3200"/>
                <a:gd name="T75" fmla="*/ 490 h 864"/>
                <a:gd name="T76" fmla="*/ 944 w 3200"/>
                <a:gd name="T77" fmla="*/ 336 h 864"/>
                <a:gd name="T78" fmla="*/ 816 w 3200"/>
                <a:gd name="T79" fmla="*/ 336 h 864"/>
                <a:gd name="T80" fmla="*/ 709 w 3200"/>
                <a:gd name="T81" fmla="*/ 490 h 864"/>
                <a:gd name="T82" fmla="*/ 757 w 3200"/>
                <a:gd name="T83" fmla="*/ 367 h 864"/>
                <a:gd name="T84" fmla="*/ 607 w 3200"/>
                <a:gd name="T85" fmla="*/ 284 h 864"/>
                <a:gd name="T86" fmla="*/ 482 w 3200"/>
                <a:gd name="T87" fmla="*/ 340 h 864"/>
                <a:gd name="T88" fmla="*/ 427 w 3200"/>
                <a:gd name="T89" fmla="*/ 464 h 864"/>
                <a:gd name="T90" fmla="*/ 428 w 3200"/>
                <a:gd name="T91" fmla="*/ 429 h 864"/>
                <a:gd name="T92" fmla="*/ 438 w 3200"/>
                <a:gd name="T93" fmla="*/ 394 h 864"/>
                <a:gd name="T94" fmla="*/ 490 w 3200"/>
                <a:gd name="T95" fmla="*/ 322 h 864"/>
                <a:gd name="T96" fmla="*/ 298 w 3200"/>
                <a:gd name="T97" fmla="*/ 206 h 864"/>
                <a:gd name="T98" fmla="*/ 292 w 3200"/>
                <a:gd name="T99" fmla="*/ 228 h 864"/>
                <a:gd name="T100" fmla="*/ 201 w 3200"/>
                <a:gd name="T101" fmla="*/ 318 h 864"/>
                <a:gd name="T102" fmla="*/ 170 w 3200"/>
                <a:gd name="T103" fmla="*/ 327 h 864"/>
                <a:gd name="T104" fmla="*/ 137 w 3200"/>
                <a:gd name="T105" fmla="*/ 328 h 864"/>
                <a:gd name="T106" fmla="*/ 250 w 3200"/>
                <a:gd name="T107" fmla="*/ 277 h 864"/>
                <a:gd name="T108" fmla="*/ 301 w 3200"/>
                <a:gd name="T109" fmla="*/ 164 h 864"/>
                <a:gd name="T110" fmla="*/ 0 w 3200"/>
                <a:gd name="T111" fmla="*/ 75 h 864"/>
                <a:gd name="T112" fmla="*/ 0 w 3200"/>
                <a:gd name="T113" fmla="*/ 253 h 864"/>
                <a:gd name="T114" fmla="*/ 0 w 3200"/>
                <a:gd name="T115" fmla="*/ 630 h 864"/>
                <a:gd name="T116" fmla="*/ 1565 w 3200"/>
                <a:gd name="T117" fmla="*/ 864 h 864"/>
                <a:gd name="T118" fmla="*/ 3200 w 3200"/>
                <a:gd name="T119" fmla="*/ 864 h 864"/>
                <a:gd name="T120" fmla="*/ 3200 w 3200"/>
                <a:gd name="T121" fmla="*/ 505 h 864"/>
                <a:gd name="T122" fmla="*/ 3200 w 3200"/>
                <a:gd name="T123" fmla="*/ 202 h 864"/>
                <a:gd name="T124" fmla="*/ 3063 w 3200"/>
                <a:gd name="T125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00" h="864">
                  <a:moveTo>
                    <a:pt x="3063" y="0"/>
                  </a:moveTo>
                  <a:cubicBezTo>
                    <a:pt x="2972" y="0"/>
                    <a:pt x="2899" y="73"/>
                    <a:pt x="2899" y="164"/>
                  </a:cubicBezTo>
                  <a:cubicBezTo>
                    <a:pt x="2900" y="185"/>
                    <a:pt x="2905" y="206"/>
                    <a:pt x="2914" y="226"/>
                  </a:cubicBezTo>
                  <a:cubicBezTo>
                    <a:pt x="2923" y="245"/>
                    <a:pt x="2935" y="262"/>
                    <a:pt x="2950" y="277"/>
                  </a:cubicBezTo>
                  <a:cubicBezTo>
                    <a:pt x="2964" y="292"/>
                    <a:pt x="2982" y="304"/>
                    <a:pt x="3001" y="313"/>
                  </a:cubicBezTo>
                  <a:cubicBezTo>
                    <a:pt x="3020" y="321"/>
                    <a:pt x="3041" y="326"/>
                    <a:pt x="3063" y="328"/>
                  </a:cubicBezTo>
                  <a:cubicBezTo>
                    <a:pt x="3057" y="328"/>
                    <a:pt x="3052" y="328"/>
                    <a:pt x="3046" y="328"/>
                  </a:cubicBezTo>
                  <a:cubicBezTo>
                    <a:pt x="3041" y="328"/>
                    <a:pt x="3036" y="327"/>
                    <a:pt x="3030" y="327"/>
                  </a:cubicBezTo>
                  <a:cubicBezTo>
                    <a:pt x="3025" y="326"/>
                    <a:pt x="3020" y="324"/>
                    <a:pt x="3014" y="323"/>
                  </a:cubicBezTo>
                  <a:cubicBezTo>
                    <a:pt x="3009" y="322"/>
                    <a:pt x="3004" y="320"/>
                    <a:pt x="2999" y="318"/>
                  </a:cubicBezTo>
                  <a:cubicBezTo>
                    <a:pt x="2978" y="311"/>
                    <a:pt x="2959" y="298"/>
                    <a:pt x="2944" y="283"/>
                  </a:cubicBezTo>
                  <a:cubicBezTo>
                    <a:pt x="2928" y="267"/>
                    <a:pt x="2916" y="248"/>
                    <a:pt x="2908" y="228"/>
                  </a:cubicBezTo>
                  <a:cubicBezTo>
                    <a:pt x="2907" y="223"/>
                    <a:pt x="2905" y="218"/>
                    <a:pt x="2903" y="212"/>
                  </a:cubicBezTo>
                  <a:cubicBezTo>
                    <a:pt x="2903" y="210"/>
                    <a:pt x="2902" y="208"/>
                    <a:pt x="2902" y="206"/>
                  </a:cubicBezTo>
                  <a:cubicBezTo>
                    <a:pt x="2889" y="202"/>
                    <a:pt x="2875" y="200"/>
                    <a:pt x="2860" y="200"/>
                  </a:cubicBezTo>
                  <a:cubicBezTo>
                    <a:pt x="2786" y="200"/>
                    <a:pt x="2725" y="252"/>
                    <a:pt x="2710" y="322"/>
                  </a:cubicBezTo>
                  <a:cubicBezTo>
                    <a:pt x="2715" y="326"/>
                    <a:pt x="2719" y="330"/>
                    <a:pt x="2723" y="334"/>
                  </a:cubicBezTo>
                  <a:cubicBezTo>
                    <a:pt x="2740" y="351"/>
                    <a:pt x="2754" y="372"/>
                    <a:pt x="2762" y="394"/>
                  </a:cubicBezTo>
                  <a:cubicBezTo>
                    <a:pt x="2764" y="400"/>
                    <a:pt x="2766" y="405"/>
                    <a:pt x="2768" y="411"/>
                  </a:cubicBezTo>
                  <a:cubicBezTo>
                    <a:pt x="2769" y="417"/>
                    <a:pt x="2771" y="423"/>
                    <a:pt x="2772" y="429"/>
                  </a:cubicBezTo>
                  <a:cubicBezTo>
                    <a:pt x="2772" y="434"/>
                    <a:pt x="2773" y="440"/>
                    <a:pt x="2773" y="446"/>
                  </a:cubicBezTo>
                  <a:cubicBezTo>
                    <a:pt x="2774" y="452"/>
                    <a:pt x="2773" y="458"/>
                    <a:pt x="2773" y="464"/>
                  </a:cubicBezTo>
                  <a:cubicBezTo>
                    <a:pt x="2772" y="440"/>
                    <a:pt x="2766" y="417"/>
                    <a:pt x="2757" y="396"/>
                  </a:cubicBezTo>
                  <a:cubicBezTo>
                    <a:pt x="2747" y="375"/>
                    <a:pt x="2734" y="356"/>
                    <a:pt x="2718" y="340"/>
                  </a:cubicBezTo>
                  <a:cubicBezTo>
                    <a:pt x="2702" y="323"/>
                    <a:pt x="2682" y="310"/>
                    <a:pt x="2661" y="301"/>
                  </a:cubicBezTo>
                  <a:cubicBezTo>
                    <a:pt x="2640" y="291"/>
                    <a:pt x="2617" y="286"/>
                    <a:pt x="2593" y="284"/>
                  </a:cubicBezTo>
                  <a:cubicBezTo>
                    <a:pt x="2530" y="284"/>
                    <a:pt x="2474" y="317"/>
                    <a:pt x="2442" y="366"/>
                  </a:cubicBezTo>
                  <a:cubicBezTo>
                    <a:pt x="2442" y="367"/>
                    <a:pt x="2443" y="367"/>
                    <a:pt x="2443" y="367"/>
                  </a:cubicBezTo>
                  <a:cubicBezTo>
                    <a:pt x="2459" y="384"/>
                    <a:pt x="2471" y="403"/>
                    <a:pt x="2479" y="424"/>
                  </a:cubicBezTo>
                  <a:cubicBezTo>
                    <a:pt x="2488" y="445"/>
                    <a:pt x="2492" y="468"/>
                    <a:pt x="2491" y="490"/>
                  </a:cubicBezTo>
                  <a:cubicBezTo>
                    <a:pt x="2489" y="445"/>
                    <a:pt x="2470" y="402"/>
                    <a:pt x="2439" y="371"/>
                  </a:cubicBezTo>
                  <a:cubicBezTo>
                    <a:pt x="2423" y="356"/>
                    <a:pt x="2404" y="344"/>
                    <a:pt x="2384" y="336"/>
                  </a:cubicBezTo>
                  <a:cubicBezTo>
                    <a:pt x="2364" y="327"/>
                    <a:pt x="2342" y="323"/>
                    <a:pt x="2320" y="323"/>
                  </a:cubicBezTo>
                  <a:cubicBezTo>
                    <a:pt x="2298" y="323"/>
                    <a:pt x="2276" y="327"/>
                    <a:pt x="2256" y="336"/>
                  </a:cubicBezTo>
                  <a:cubicBezTo>
                    <a:pt x="2236" y="344"/>
                    <a:pt x="2217" y="356"/>
                    <a:pt x="2201" y="371"/>
                  </a:cubicBezTo>
                  <a:cubicBezTo>
                    <a:pt x="2170" y="402"/>
                    <a:pt x="2151" y="445"/>
                    <a:pt x="2149" y="490"/>
                  </a:cubicBezTo>
                  <a:cubicBezTo>
                    <a:pt x="2148" y="468"/>
                    <a:pt x="2152" y="445"/>
                    <a:pt x="2161" y="424"/>
                  </a:cubicBezTo>
                  <a:cubicBezTo>
                    <a:pt x="2169" y="403"/>
                    <a:pt x="2181" y="384"/>
                    <a:pt x="2197" y="367"/>
                  </a:cubicBezTo>
                  <a:cubicBezTo>
                    <a:pt x="2206" y="358"/>
                    <a:pt x="2216" y="350"/>
                    <a:pt x="2226" y="343"/>
                  </a:cubicBezTo>
                  <a:cubicBezTo>
                    <a:pt x="2220" y="234"/>
                    <a:pt x="2129" y="147"/>
                    <a:pt x="2017" y="147"/>
                  </a:cubicBezTo>
                  <a:cubicBezTo>
                    <a:pt x="1977" y="147"/>
                    <a:pt x="1940" y="158"/>
                    <a:pt x="1909" y="177"/>
                  </a:cubicBezTo>
                  <a:cubicBezTo>
                    <a:pt x="1912" y="186"/>
                    <a:pt x="1913" y="196"/>
                    <a:pt x="1913" y="205"/>
                  </a:cubicBezTo>
                  <a:cubicBezTo>
                    <a:pt x="1913" y="229"/>
                    <a:pt x="1904" y="252"/>
                    <a:pt x="1887" y="268"/>
                  </a:cubicBezTo>
                  <a:cubicBezTo>
                    <a:pt x="1878" y="276"/>
                    <a:pt x="1868" y="282"/>
                    <a:pt x="1857" y="286"/>
                  </a:cubicBezTo>
                  <a:cubicBezTo>
                    <a:pt x="1847" y="290"/>
                    <a:pt x="1835" y="292"/>
                    <a:pt x="1824" y="291"/>
                  </a:cubicBezTo>
                  <a:cubicBezTo>
                    <a:pt x="1846" y="289"/>
                    <a:pt x="1867" y="279"/>
                    <a:pt x="1882" y="264"/>
                  </a:cubicBezTo>
                  <a:cubicBezTo>
                    <a:pt x="1897" y="248"/>
                    <a:pt x="1905" y="227"/>
                    <a:pt x="1905" y="205"/>
                  </a:cubicBezTo>
                  <a:cubicBezTo>
                    <a:pt x="1905" y="184"/>
                    <a:pt x="1897" y="163"/>
                    <a:pt x="1882" y="147"/>
                  </a:cubicBezTo>
                  <a:cubicBezTo>
                    <a:pt x="1875" y="140"/>
                    <a:pt x="1867" y="134"/>
                    <a:pt x="1858" y="130"/>
                  </a:cubicBezTo>
                  <a:cubicBezTo>
                    <a:pt x="1862" y="121"/>
                    <a:pt x="1865" y="112"/>
                    <a:pt x="1865" y="102"/>
                  </a:cubicBezTo>
                  <a:cubicBezTo>
                    <a:pt x="1865" y="66"/>
                    <a:pt x="1835" y="36"/>
                    <a:pt x="1799" y="36"/>
                  </a:cubicBezTo>
                  <a:cubicBezTo>
                    <a:pt x="1762" y="36"/>
                    <a:pt x="1733" y="66"/>
                    <a:pt x="1733" y="102"/>
                  </a:cubicBezTo>
                  <a:cubicBezTo>
                    <a:pt x="1733" y="123"/>
                    <a:pt x="1742" y="141"/>
                    <a:pt x="1757" y="153"/>
                  </a:cubicBezTo>
                  <a:cubicBezTo>
                    <a:pt x="1745" y="167"/>
                    <a:pt x="1739" y="186"/>
                    <a:pt x="1739" y="205"/>
                  </a:cubicBezTo>
                  <a:cubicBezTo>
                    <a:pt x="1739" y="215"/>
                    <a:pt x="1741" y="225"/>
                    <a:pt x="1744" y="234"/>
                  </a:cubicBezTo>
                  <a:cubicBezTo>
                    <a:pt x="1470" y="236"/>
                    <a:pt x="1470" y="236"/>
                    <a:pt x="1470" y="236"/>
                  </a:cubicBezTo>
                  <a:cubicBezTo>
                    <a:pt x="1452" y="244"/>
                    <a:pt x="1452" y="244"/>
                    <a:pt x="1452" y="244"/>
                  </a:cubicBezTo>
                  <a:cubicBezTo>
                    <a:pt x="1458" y="232"/>
                    <a:pt x="1461" y="219"/>
                    <a:pt x="1461" y="205"/>
                  </a:cubicBezTo>
                  <a:cubicBezTo>
                    <a:pt x="1461" y="186"/>
                    <a:pt x="1455" y="167"/>
                    <a:pt x="1443" y="153"/>
                  </a:cubicBezTo>
                  <a:cubicBezTo>
                    <a:pt x="1458" y="141"/>
                    <a:pt x="1468" y="123"/>
                    <a:pt x="1468" y="102"/>
                  </a:cubicBezTo>
                  <a:cubicBezTo>
                    <a:pt x="1468" y="66"/>
                    <a:pt x="1438" y="36"/>
                    <a:pt x="1402" y="36"/>
                  </a:cubicBezTo>
                  <a:cubicBezTo>
                    <a:pt x="1365" y="36"/>
                    <a:pt x="1336" y="66"/>
                    <a:pt x="1336" y="102"/>
                  </a:cubicBezTo>
                  <a:cubicBezTo>
                    <a:pt x="1336" y="112"/>
                    <a:pt x="1338" y="121"/>
                    <a:pt x="1342" y="130"/>
                  </a:cubicBezTo>
                  <a:cubicBezTo>
                    <a:pt x="1333" y="134"/>
                    <a:pt x="1325" y="140"/>
                    <a:pt x="1318" y="147"/>
                  </a:cubicBezTo>
                  <a:cubicBezTo>
                    <a:pt x="1303" y="163"/>
                    <a:pt x="1295" y="184"/>
                    <a:pt x="1295" y="205"/>
                  </a:cubicBezTo>
                  <a:cubicBezTo>
                    <a:pt x="1295" y="227"/>
                    <a:pt x="1303" y="248"/>
                    <a:pt x="1318" y="264"/>
                  </a:cubicBezTo>
                  <a:cubicBezTo>
                    <a:pt x="1333" y="279"/>
                    <a:pt x="1354" y="289"/>
                    <a:pt x="1376" y="291"/>
                  </a:cubicBezTo>
                  <a:cubicBezTo>
                    <a:pt x="1365" y="292"/>
                    <a:pt x="1353" y="290"/>
                    <a:pt x="1343" y="286"/>
                  </a:cubicBezTo>
                  <a:cubicBezTo>
                    <a:pt x="1332" y="282"/>
                    <a:pt x="1322" y="276"/>
                    <a:pt x="1313" y="268"/>
                  </a:cubicBezTo>
                  <a:cubicBezTo>
                    <a:pt x="1296" y="252"/>
                    <a:pt x="1287" y="229"/>
                    <a:pt x="1287" y="205"/>
                  </a:cubicBezTo>
                  <a:cubicBezTo>
                    <a:pt x="1287" y="196"/>
                    <a:pt x="1288" y="186"/>
                    <a:pt x="1291" y="177"/>
                  </a:cubicBezTo>
                  <a:cubicBezTo>
                    <a:pt x="1260" y="158"/>
                    <a:pt x="1223" y="147"/>
                    <a:pt x="1183" y="147"/>
                  </a:cubicBezTo>
                  <a:cubicBezTo>
                    <a:pt x="1071" y="147"/>
                    <a:pt x="980" y="234"/>
                    <a:pt x="974" y="343"/>
                  </a:cubicBezTo>
                  <a:cubicBezTo>
                    <a:pt x="984" y="350"/>
                    <a:pt x="994" y="358"/>
                    <a:pt x="1003" y="367"/>
                  </a:cubicBezTo>
                  <a:cubicBezTo>
                    <a:pt x="1019" y="384"/>
                    <a:pt x="1031" y="403"/>
                    <a:pt x="1039" y="424"/>
                  </a:cubicBezTo>
                  <a:cubicBezTo>
                    <a:pt x="1048" y="445"/>
                    <a:pt x="1052" y="468"/>
                    <a:pt x="1051" y="490"/>
                  </a:cubicBezTo>
                  <a:cubicBezTo>
                    <a:pt x="1049" y="445"/>
                    <a:pt x="1030" y="402"/>
                    <a:pt x="999" y="371"/>
                  </a:cubicBezTo>
                  <a:cubicBezTo>
                    <a:pt x="983" y="356"/>
                    <a:pt x="964" y="344"/>
                    <a:pt x="944" y="336"/>
                  </a:cubicBezTo>
                  <a:cubicBezTo>
                    <a:pt x="924" y="327"/>
                    <a:pt x="902" y="323"/>
                    <a:pt x="880" y="323"/>
                  </a:cubicBezTo>
                  <a:cubicBezTo>
                    <a:pt x="858" y="323"/>
                    <a:pt x="836" y="327"/>
                    <a:pt x="816" y="336"/>
                  </a:cubicBezTo>
                  <a:cubicBezTo>
                    <a:pt x="796" y="344"/>
                    <a:pt x="777" y="356"/>
                    <a:pt x="761" y="371"/>
                  </a:cubicBezTo>
                  <a:cubicBezTo>
                    <a:pt x="730" y="402"/>
                    <a:pt x="711" y="445"/>
                    <a:pt x="709" y="490"/>
                  </a:cubicBezTo>
                  <a:cubicBezTo>
                    <a:pt x="708" y="468"/>
                    <a:pt x="712" y="445"/>
                    <a:pt x="721" y="424"/>
                  </a:cubicBezTo>
                  <a:cubicBezTo>
                    <a:pt x="729" y="403"/>
                    <a:pt x="741" y="384"/>
                    <a:pt x="757" y="367"/>
                  </a:cubicBezTo>
                  <a:cubicBezTo>
                    <a:pt x="757" y="367"/>
                    <a:pt x="758" y="367"/>
                    <a:pt x="758" y="366"/>
                  </a:cubicBezTo>
                  <a:cubicBezTo>
                    <a:pt x="726" y="317"/>
                    <a:pt x="670" y="284"/>
                    <a:pt x="607" y="284"/>
                  </a:cubicBezTo>
                  <a:cubicBezTo>
                    <a:pt x="583" y="286"/>
                    <a:pt x="560" y="291"/>
                    <a:pt x="539" y="301"/>
                  </a:cubicBezTo>
                  <a:cubicBezTo>
                    <a:pt x="518" y="310"/>
                    <a:pt x="498" y="323"/>
                    <a:pt x="482" y="340"/>
                  </a:cubicBezTo>
                  <a:cubicBezTo>
                    <a:pt x="466" y="356"/>
                    <a:pt x="453" y="375"/>
                    <a:pt x="443" y="396"/>
                  </a:cubicBezTo>
                  <a:cubicBezTo>
                    <a:pt x="434" y="417"/>
                    <a:pt x="428" y="440"/>
                    <a:pt x="427" y="464"/>
                  </a:cubicBezTo>
                  <a:cubicBezTo>
                    <a:pt x="427" y="458"/>
                    <a:pt x="426" y="452"/>
                    <a:pt x="427" y="446"/>
                  </a:cubicBezTo>
                  <a:cubicBezTo>
                    <a:pt x="427" y="440"/>
                    <a:pt x="428" y="434"/>
                    <a:pt x="428" y="429"/>
                  </a:cubicBezTo>
                  <a:cubicBezTo>
                    <a:pt x="429" y="423"/>
                    <a:pt x="431" y="417"/>
                    <a:pt x="432" y="411"/>
                  </a:cubicBezTo>
                  <a:cubicBezTo>
                    <a:pt x="434" y="405"/>
                    <a:pt x="436" y="400"/>
                    <a:pt x="438" y="394"/>
                  </a:cubicBezTo>
                  <a:cubicBezTo>
                    <a:pt x="446" y="372"/>
                    <a:pt x="460" y="351"/>
                    <a:pt x="477" y="334"/>
                  </a:cubicBezTo>
                  <a:cubicBezTo>
                    <a:pt x="481" y="330"/>
                    <a:pt x="485" y="326"/>
                    <a:pt x="490" y="322"/>
                  </a:cubicBezTo>
                  <a:cubicBezTo>
                    <a:pt x="475" y="252"/>
                    <a:pt x="414" y="200"/>
                    <a:pt x="340" y="200"/>
                  </a:cubicBezTo>
                  <a:cubicBezTo>
                    <a:pt x="325" y="200"/>
                    <a:pt x="311" y="202"/>
                    <a:pt x="298" y="206"/>
                  </a:cubicBezTo>
                  <a:cubicBezTo>
                    <a:pt x="298" y="208"/>
                    <a:pt x="297" y="210"/>
                    <a:pt x="297" y="212"/>
                  </a:cubicBezTo>
                  <a:cubicBezTo>
                    <a:pt x="295" y="218"/>
                    <a:pt x="293" y="223"/>
                    <a:pt x="292" y="228"/>
                  </a:cubicBezTo>
                  <a:cubicBezTo>
                    <a:pt x="284" y="248"/>
                    <a:pt x="272" y="267"/>
                    <a:pt x="256" y="283"/>
                  </a:cubicBezTo>
                  <a:cubicBezTo>
                    <a:pt x="241" y="298"/>
                    <a:pt x="222" y="311"/>
                    <a:pt x="201" y="318"/>
                  </a:cubicBezTo>
                  <a:cubicBezTo>
                    <a:pt x="196" y="320"/>
                    <a:pt x="191" y="322"/>
                    <a:pt x="186" y="323"/>
                  </a:cubicBezTo>
                  <a:cubicBezTo>
                    <a:pt x="180" y="324"/>
                    <a:pt x="175" y="326"/>
                    <a:pt x="170" y="327"/>
                  </a:cubicBezTo>
                  <a:cubicBezTo>
                    <a:pt x="164" y="327"/>
                    <a:pt x="159" y="328"/>
                    <a:pt x="154" y="328"/>
                  </a:cubicBezTo>
                  <a:cubicBezTo>
                    <a:pt x="148" y="328"/>
                    <a:pt x="143" y="328"/>
                    <a:pt x="137" y="328"/>
                  </a:cubicBezTo>
                  <a:cubicBezTo>
                    <a:pt x="159" y="326"/>
                    <a:pt x="180" y="321"/>
                    <a:pt x="199" y="313"/>
                  </a:cubicBezTo>
                  <a:cubicBezTo>
                    <a:pt x="218" y="304"/>
                    <a:pt x="236" y="292"/>
                    <a:pt x="250" y="277"/>
                  </a:cubicBezTo>
                  <a:cubicBezTo>
                    <a:pt x="265" y="262"/>
                    <a:pt x="277" y="245"/>
                    <a:pt x="286" y="226"/>
                  </a:cubicBezTo>
                  <a:cubicBezTo>
                    <a:pt x="295" y="206"/>
                    <a:pt x="300" y="185"/>
                    <a:pt x="301" y="164"/>
                  </a:cubicBezTo>
                  <a:cubicBezTo>
                    <a:pt x="301" y="73"/>
                    <a:pt x="228" y="0"/>
                    <a:pt x="137" y="0"/>
                  </a:cubicBezTo>
                  <a:cubicBezTo>
                    <a:pt x="80" y="0"/>
                    <a:pt x="29" y="30"/>
                    <a:pt x="0" y="7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1565" y="864"/>
                    <a:pt x="1565" y="864"/>
                    <a:pt x="1565" y="864"/>
                  </a:cubicBezTo>
                  <a:cubicBezTo>
                    <a:pt x="1635" y="864"/>
                    <a:pt x="1635" y="864"/>
                    <a:pt x="1635" y="864"/>
                  </a:cubicBezTo>
                  <a:cubicBezTo>
                    <a:pt x="3200" y="864"/>
                    <a:pt x="3200" y="864"/>
                    <a:pt x="3200" y="864"/>
                  </a:cubicBezTo>
                  <a:cubicBezTo>
                    <a:pt x="3200" y="630"/>
                    <a:pt x="3200" y="630"/>
                    <a:pt x="3200" y="630"/>
                  </a:cubicBezTo>
                  <a:cubicBezTo>
                    <a:pt x="3200" y="505"/>
                    <a:pt x="3200" y="505"/>
                    <a:pt x="3200" y="505"/>
                  </a:cubicBezTo>
                  <a:cubicBezTo>
                    <a:pt x="3200" y="253"/>
                    <a:pt x="3200" y="253"/>
                    <a:pt x="3200" y="253"/>
                  </a:cubicBezTo>
                  <a:cubicBezTo>
                    <a:pt x="3200" y="202"/>
                    <a:pt x="3200" y="202"/>
                    <a:pt x="3200" y="202"/>
                  </a:cubicBezTo>
                  <a:cubicBezTo>
                    <a:pt x="3200" y="75"/>
                    <a:pt x="3200" y="75"/>
                    <a:pt x="3200" y="75"/>
                  </a:cubicBezTo>
                  <a:cubicBezTo>
                    <a:pt x="3171" y="30"/>
                    <a:pt x="3120" y="0"/>
                    <a:pt x="30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9"/>
            <p:cNvSpPr>
              <a:spLocks/>
            </p:cNvSpPr>
            <p:nvPr/>
          </p:nvSpPr>
          <p:spPr bwMode="auto">
            <a:xfrm>
              <a:off x="13" y="5393"/>
              <a:ext cx="7667" cy="1133"/>
            </a:xfrm>
            <a:custGeom>
              <a:avLst/>
              <a:gdLst>
                <a:gd name="T0" fmla="*/ 4457 w 7667"/>
                <a:gd name="T1" fmla="*/ 0 h 1133"/>
                <a:gd name="T2" fmla="*/ 3211 w 7667"/>
                <a:gd name="T3" fmla="*/ 0 h 1133"/>
                <a:gd name="T4" fmla="*/ 0 w 7667"/>
                <a:gd name="T5" fmla="*/ 0 h 1133"/>
                <a:gd name="T6" fmla="*/ 0 w 7667"/>
                <a:gd name="T7" fmla="*/ 1133 h 1133"/>
                <a:gd name="T8" fmla="*/ 3211 w 7667"/>
                <a:gd name="T9" fmla="*/ 1133 h 1133"/>
                <a:gd name="T10" fmla="*/ 4457 w 7667"/>
                <a:gd name="T11" fmla="*/ 1133 h 1133"/>
                <a:gd name="T12" fmla="*/ 7667 w 7667"/>
                <a:gd name="T13" fmla="*/ 1133 h 1133"/>
                <a:gd name="T14" fmla="*/ 7667 w 7667"/>
                <a:gd name="T15" fmla="*/ 0 h 1133"/>
                <a:gd name="T16" fmla="*/ 4457 w 7667"/>
                <a:gd name="T17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7" h="1133">
                  <a:moveTo>
                    <a:pt x="4457" y="0"/>
                  </a:moveTo>
                  <a:lnTo>
                    <a:pt x="3211" y="0"/>
                  </a:lnTo>
                  <a:lnTo>
                    <a:pt x="0" y="0"/>
                  </a:lnTo>
                  <a:lnTo>
                    <a:pt x="0" y="1133"/>
                  </a:lnTo>
                  <a:lnTo>
                    <a:pt x="3211" y="1133"/>
                  </a:lnTo>
                  <a:lnTo>
                    <a:pt x="4457" y="1133"/>
                  </a:lnTo>
                  <a:lnTo>
                    <a:pt x="7667" y="1133"/>
                  </a:lnTo>
                  <a:lnTo>
                    <a:pt x="7667" y="0"/>
                  </a:lnTo>
                  <a:lnTo>
                    <a:pt x="44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90"/>
            <p:cNvSpPr>
              <a:spLocks/>
            </p:cNvSpPr>
            <p:nvPr/>
          </p:nvSpPr>
          <p:spPr bwMode="auto">
            <a:xfrm>
              <a:off x="2929" y="4104"/>
              <a:ext cx="419" cy="336"/>
            </a:xfrm>
            <a:custGeom>
              <a:avLst/>
              <a:gdLst>
                <a:gd name="T0" fmla="*/ 174 w 175"/>
                <a:gd name="T1" fmla="*/ 106 h 140"/>
                <a:gd name="T2" fmla="*/ 171 w 175"/>
                <a:gd name="T3" fmla="*/ 70 h 140"/>
                <a:gd name="T4" fmla="*/ 125 w 175"/>
                <a:gd name="T5" fmla="*/ 14 h 140"/>
                <a:gd name="T6" fmla="*/ 53 w 175"/>
                <a:gd name="T7" fmla="*/ 8 h 140"/>
                <a:gd name="T8" fmla="*/ 21 w 175"/>
                <a:gd name="T9" fmla="*/ 27 h 140"/>
                <a:gd name="T10" fmla="*/ 0 w 175"/>
                <a:gd name="T11" fmla="*/ 56 h 140"/>
                <a:gd name="T12" fmla="*/ 54 w 175"/>
                <a:gd name="T13" fmla="*/ 13 h 140"/>
                <a:gd name="T14" fmla="*/ 122 w 175"/>
                <a:gd name="T15" fmla="*/ 20 h 140"/>
                <a:gd name="T16" fmla="*/ 166 w 175"/>
                <a:gd name="T17" fmla="*/ 71 h 140"/>
                <a:gd name="T18" fmla="*/ 162 w 175"/>
                <a:gd name="T19" fmla="*/ 140 h 140"/>
                <a:gd name="T20" fmla="*/ 174 w 175"/>
                <a:gd name="T21" fmla="*/ 10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40">
                  <a:moveTo>
                    <a:pt x="174" y="106"/>
                  </a:moveTo>
                  <a:cubicBezTo>
                    <a:pt x="175" y="94"/>
                    <a:pt x="174" y="81"/>
                    <a:pt x="171" y="70"/>
                  </a:cubicBezTo>
                  <a:cubicBezTo>
                    <a:pt x="164" y="46"/>
                    <a:pt x="147" y="25"/>
                    <a:pt x="125" y="14"/>
                  </a:cubicBezTo>
                  <a:cubicBezTo>
                    <a:pt x="103" y="2"/>
                    <a:pt x="76" y="0"/>
                    <a:pt x="53" y="8"/>
                  </a:cubicBezTo>
                  <a:cubicBezTo>
                    <a:pt x="41" y="12"/>
                    <a:pt x="30" y="19"/>
                    <a:pt x="21" y="27"/>
                  </a:cubicBezTo>
                  <a:cubicBezTo>
                    <a:pt x="12" y="35"/>
                    <a:pt x="5" y="45"/>
                    <a:pt x="0" y="56"/>
                  </a:cubicBezTo>
                  <a:cubicBezTo>
                    <a:pt x="12" y="35"/>
                    <a:pt x="32" y="20"/>
                    <a:pt x="54" y="13"/>
                  </a:cubicBezTo>
                  <a:cubicBezTo>
                    <a:pt x="77" y="7"/>
                    <a:pt x="101" y="9"/>
                    <a:pt x="122" y="20"/>
                  </a:cubicBezTo>
                  <a:cubicBezTo>
                    <a:pt x="142" y="30"/>
                    <a:pt x="158" y="49"/>
                    <a:pt x="166" y="71"/>
                  </a:cubicBezTo>
                  <a:cubicBezTo>
                    <a:pt x="174" y="93"/>
                    <a:pt x="172" y="118"/>
                    <a:pt x="162" y="140"/>
                  </a:cubicBezTo>
                  <a:cubicBezTo>
                    <a:pt x="168" y="130"/>
                    <a:pt x="172" y="118"/>
                    <a:pt x="174" y="106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91"/>
            <p:cNvSpPr>
              <a:spLocks/>
            </p:cNvSpPr>
            <p:nvPr/>
          </p:nvSpPr>
          <p:spPr bwMode="auto">
            <a:xfrm>
              <a:off x="23" y="4296"/>
              <a:ext cx="539" cy="533"/>
            </a:xfrm>
            <a:custGeom>
              <a:avLst/>
              <a:gdLst>
                <a:gd name="T0" fmla="*/ 214 w 225"/>
                <a:gd name="T1" fmla="*/ 180 h 222"/>
                <a:gd name="T2" fmla="*/ 224 w 225"/>
                <a:gd name="T3" fmla="*/ 130 h 222"/>
                <a:gd name="T4" fmla="*/ 184 w 225"/>
                <a:gd name="T5" fmla="*/ 37 h 222"/>
                <a:gd name="T6" fmla="*/ 90 w 225"/>
                <a:gd name="T7" fmla="*/ 2 h 222"/>
                <a:gd name="T8" fmla="*/ 40 w 225"/>
                <a:gd name="T9" fmla="*/ 14 h 222"/>
                <a:gd name="T10" fmla="*/ 0 w 225"/>
                <a:gd name="T11" fmla="*/ 45 h 222"/>
                <a:gd name="T12" fmla="*/ 90 w 225"/>
                <a:gd name="T13" fmla="*/ 9 h 222"/>
                <a:gd name="T14" fmla="*/ 178 w 225"/>
                <a:gd name="T15" fmla="*/ 44 h 222"/>
                <a:gd name="T16" fmla="*/ 217 w 225"/>
                <a:gd name="T17" fmla="*/ 131 h 222"/>
                <a:gd name="T18" fmla="*/ 186 w 225"/>
                <a:gd name="T19" fmla="*/ 222 h 222"/>
                <a:gd name="T20" fmla="*/ 214 w 225"/>
                <a:gd name="T21" fmla="*/ 18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222">
                  <a:moveTo>
                    <a:pt x="214" y="180"/>
                  </a:moveTo>
                  <a:cubicBezTo>
                    <a:pt x="221" y="165"/>
                    <a:pt x="224" y="148"/>
                    <a:pt x="224" y="130"/>
                  </a:cubicBezTo>
                  <a:cubicBezTo>
                    <a:pt x="225" y="96"/>
                    <a:pt x="210" y="61"/>
                    <a:pt x="184" y="37"/>
                  </a:cubicBezTo>
                  <a:cubicBezTo>
                    <a:pt x="159" y="13"/>
                    <a:pt x="124" y="0"/>
                    <a:pt x="90" y="2"/>
                  </a:cubicBezTo>
                  <a:cubicBezTo>
                    <a:pt x="73" y="3"/>
                    <a:pt x="56" y="7"/>
                    <a:pt x="40" y="14"/>
                  </a:cubicBezTo>
                  <a:cubicBezTo>
                    <a:pt x="25" y="22"/>
                    <a:pt x="11" y="32"/>
                    <a:pt x="0" y="45"/>
                  </a:cubicBezTo>
                  <a:cubicBezTo>
                    <a:pt x="25" y="22"/>
                    <a:pt x="57" y="9"/>
                    <a:pt x="90" y="9"/>
                  </a:cubicBezTo>
                  <a:cubicBezTo>
                    <a:pt x="122" y="9"/>
                    <a:pt x="155" y="22"/>
                    <a:pt x="178" y="44"/>
                  </a:cubicBezTo>
                  <a:cubicBezTo>
                    <a:pt x="202" y="66"/>
                    <a:pt x="216" y="98"/>
                    <a:pt x="217" y="131"/>
                  </a:cubicBezTo>
                  <a:cubicBezTo>
                    <a:pt x="219" y="163"/>
                    <a:pt x="207" y="196"/>
                    <a:pt x="186" y="222"/>
                  </a:cubicBezTo>
                  <a:cubicBezTo>
                    <a:pt x="198" y="210"/>
                    <a:pt x="208" y="196"/>
                    <a:pt x="214" y="18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92"/>
            <p:cNvSpPr>
              <a:spLocks/>
            </p:cNvSpPr>
            <p:nvPr/>
          </p:nvSpPr>
          <p:spPr bwMode="auto">
            <a:xfrm>
              <a:off x="7177" y="4267"/>
              <a:ext cx="489" cy="579"/>
            </a:xfrm>
            <a:custGeom>
              <a:avLst/>
              <a:gdLst>
                <a:gd name="T0" fmla="*/ 157 w 204"/>
                <a:gd name="T1" fmla="*/ 3 h 241"/>
                <a:gd name="T2" fmla="*/ 106 w 204"/>
                <a:gd name="T3" fmla="*/ 4 h 241"/>
                <a:gd name="T4" fmla="*/ 24 w 204"/>
                <a:gd name="T5" fmla="*/ 63 h 241"/>
                <a:gd name="T6" fmla="*/ 9 w 204"/>
                <a:gd name="T7" fmla="*/ 163 h 241"/>
                <a:gd name="T8" fmla="*/ 32 w 204"/>
                <a:gd name="T9" fmla="*/ 209 h 241"/>
                <a:gd name="T10" fmla="*/ 71 w 204"/>
                <a:gd name="T11" fmla="*/ 241 h 241"/>
                <a:gd name="T12" fmla="*/ 16 w 204"/>
                <a:gd name="T13" fmla="*/ 161 h 241"/>
                <a:gd name="T14" fmla="*/ 32 w 204"/>
                <a:gd name="T15" fmla="*/ 68 h 241"/>
                <a:gd name="T16" fmla="*/ 108 w 204"/>
                <a:gd name="T17" fmla="*/ 11 h 241"/>
                <a:gd name="T18" fmla="*/ 204 w 204"/>
                <a:gd name="T19" fmla="*/ 23 h 241"/>
                <a:gd name="T20" fmla="*/ 157 w 204"/>
                <a:gd name="T21" fmla="*/ 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41">
                  <a:moveTo>
                    <a:pt x="157" y="3"/>
                  </a:moveTo>
                  <a:cubicBezTo>
                    <a:pt x="141" y="0"/>
                    <a:pt x="123" y="1"/>
                    <a:pt x="106" y="4"/>
                  </a:cubicBezTo>
                  <a:cubicBezTo>
                    <a:pt x="73" y="11"/>
                    <a:pt x="42" y="33"/>
                    <a:pt x="24" y="63"/>
                  </a:cubicBezTo>
                  <a:cubicBezTo>
                    <a:pt x="6" y="93"/>
                    <a:pt x="0" y="130"/>
                    <a:pt x="9" y="163"/>
                  </a:cubicBezTo>
                  <a:cubicBezTo>
                    <a:pt x="14" y="180"/>
                    <a:pt x="22" y="195"/>
                    <a:pt x="32" y="209"/>
                  </a:cubicBezTo>
                  <a:cubicBezTo>
                    <a:pt x="43" y="222"/>
                    <a:pt x="56" y="233"/>
                    <a:pt x="71" y="241"/>
                  </a:cubicBezTo>
                  <a:cubicBezTo>
                    <a:pt x="43" y="222"/>
                    <a:pt x="23" y="193"/>
                    <a:pt x="16" y="161"/>
                  </a:cubicBezTo>
                  <a:cubicBezTo>
                    <a:pt x="9" y="129"/>
                    <a:pt x="15" y="95"/>
                    <a:pt x="32" y="68"/>
                  </a:cubicBezTo>
                  <a:cubicBezTo>
                    <a:pt x="49" y="40"/>
                    <a:pt x="76" y="19"/>
                    <a:pt x="108" y="11"/>
                  </a:cubicBezTo>
                  <a:cubicBezTo>
                    <a:pt x="140" y="3"/>
                    <a:pt x="174" y="7"/>
                    <a:pt x="204" y="23"/>
                  </a:cubicBezTo>
                  <a:cubicBezTo>
                    <a:pt x="190" y="13"/>
                    <a:pt x="174" y="7"/>
                    <a:pt x="157" y="3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93"/>
            <p:cNvSpPr>
              <a:spLocks/>
            </p:cNvSpPr>
            <p:nvPr/>
          </p:nvSpPr>
          <p:spPr bwMode="auto">
            <a:xfrm>
              <a:off x="3657" y="3653"/>
              <a:ext cx="444" cy="240"/>
            </a:xfrm>
            <a:custGeom>
              <a:avLst/>
              <a:gdLst>
                <a:gd name="T0" fmla="*/ 179 w 185"/>
                <a:gd name="T1" fmla="*/ 64 h 100"/>
                <a:gd name="T2" fmla="*/ 161 w 185"/>
                <a:gd name="T3" fmla="*/ 32 h 100"/>
                <a:gd name="T4" fmla="*/ 96 w 185"/>
                <a:gd name="T5" fmla="*/ 1 h 100"/>
                <a:gd name="T6" fmla="*/ 28 w 185"/>
                <a:gd name="T7" fmla="*/ 27 h 100"/>
                <a:gd name="T8" fmla="*/ 8 w 185"/>
                <a:gd name="T9" fmla="*/ 57 h 100"/>
                <a:gd name="T10" fmla="*/ 1 w 185"/>
                <a:gd name="T11" fmla="*/ 92 h 100"/>
                <a:gd name="T12" fmla="*/ 32 w 185"/>
                <a:gd name="T13" fmla="*/ 31 h 100"/>
                <a:gd name="T14" fmla="*/ 96 w 185"/>
                <a:gd name="T15" fmla="*/ 8 h 100"/>
                <a:gd name="T16" fmla="*/ 157 w 185"/>
                <a:gd name="T17" fmla="*/ 36 h 100"/>
                <a:gd name="T18" fmla="*/ 183 w 185"/>
                <a:gd name="T19" fmla="*/ 100 h 100"/>
                <a:gd name="T20" fmla="*/ 179 w 185"/>
                <a:gd name="T21" fmla="*/ 6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00">
                  <a:moveTo>
                    <a:pt x="179" y="64"/>
                  </a:moveTo>
                  <a:cubicBezTo>
                    <a:pt x="176" y="53"/>
                    <a:pt x="169" y="42"/>
                    <a:pt x="161" y="32"/>
                  </a:cubicBezTo>
                  <a:cubicBezTo>
                    <a:pt x="145" y="14"/>
                    <a:pt x="121" y="2"/>
                    <a:pt x="96" y="1"/>
                  </a:cubicBezTo>
                  <a:cubicBezTo>
                    <a:pt x="71" y="0"/>
                    <a:pt x="46" y="10"/>
                    <a:pt x="28" y="27"/>
                  </a:cubicBezTo>
                  <a:cubicBezTo>
                    <a:pt x="19" y="35"/>
                    <a:pt x="12" y="46"/>
                    <a:pt x="8" y="57"/>
                  </a:cubicBezTo>
                  <a:cubicBezTo>
                    <a:pt x="3" y="68"/>
                    <a:pt x="0" y="80"/>
                    <a:pt x="1" y="92"/>
                  </a:cubicBezTo>
                  <a:cubicBezTo>
                    <a:pt x="3" y="68"/>
                    <a:pt x="14" y="46"/>
                    <a:pt x="32" y="31"/>
                  </a:cubicBezTo>
                  <a:cubicBezTo>
                    <a:pt x="49" y="15"/>
                    <a:pt x="73" y="7"/>
                    <a:pt x="96" y="8"/>
                  </a:cubicBezTo>
                  <a:cubicBezTo>
                    <a:pt x="119" y="9"/>
                    <a:pt x="141" y="19"/>
                    <a:pt x="157" y="36"/>
                  </a:cubicBezTo>
                  <a:cubicBezTo>
                    <a:pt x="174" y="53"/>
                    <a:pt x="183" y="76"/>
                    <a:pt x="183" y="100"/>
                  </a:cubicBezTo>
                  <a:cubicBezTo>
                    <a:pt x="185" y="88"/>
                    <a:pt x="183" y="76"/>
                    <a:pt x="179" y="64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94"/>
            <p:cNvSpPr>
              <a:spLocks/>
            </p:cNvSpPr>
            <p:nvPr/>
          </p:nvSpPr>
          <p:spPr bwMode="auto">
            <a:xfrm>
              <a:off x="773" y="4589"/>
              <a:ext cx="1459" cy="403"/>
            </a:xfrm>
            <a:custGeom>
              <a:avLst/>
              <a:gdLst>
                <a:gd name="T0" fmla="*/ 603 w 609"/>
                <a:gd name="T1" fmla="*/ 127 h 168"/>
                <a:gd name="T2" fmla="*/ 582 w 609"/>
                <a:gd name="T3" fmla="*/ 90 h 168"/>
                <a:gd name="T4" fmla="*/ 508 w 609"/>
                <a:gd name="T5" fmla="*/ 55 h 168"/>
                <a:gd name="T6" fmla="*/ 440 w 609"/>
                <a:gd name="T7" fmla="*/ 76 h 168"/>
                <a:gd name="T8" fmla="*/ 423 w 609"/>
                <a:gd name="T9" fmla="*/ 51 h 168"/>
                <a:gd name="T10" fmla="*/ 319 w 609"/>
                <a:gd name="T11" fmla="*/ 2 h 168"/>
                <a:gd name="T12" fmla="*/ 211 w 609"/>
                <a:gd name="T13" fmla="*/ 43 h 168"/>
                <a:gd name="T14" fmla="*/ 183 w 609"/>
                <a:gd name="T15" fmla="*/ 79 h 168"/>
                <a:gd name="T16" fmla="*/ 178 w 609"/>
                <a:gd name="T17" fmla="*/ 72 h 168"/>
                <a:gd name="T18" fmla="*/ 106 w 609"/>
                <a:gd name="T19" fmla="*/ 38 h 168"/>
                <a:gd name="T20" fmla="*/ 31 w 609"/>
                <a:gd name="T21" fmla="*/ 66 h 168"/>
                <a:gd name="T22" fmla="*/ 8 w 609"/>
                <a:gd name="T23" fmla="*/ 99 h 168"/>
                <a:gd name="T24" fmla="*/ 0 w 609"/>
                <a:gd name="T25" fmla="*/ 138 h 168"/>
                <a:gd name="T26" fmla="*/ 35 w 609"/>
                <a:gd name="T27" fmla="*/ 70 h 168"/>
                <a:gd name="T28" fmla="*/ 105 w 609"/>
                <a:gd name="T29" fmla="*/ 45 h 168"/>
                <a:gd name="T30" fmla="*/ 174 w 609"/>
                <a:gd name="T31" fmla="*/ 76 h 168"/>
                <a:gd name="T32" fmla="*/ 181 w 609"/>
                <a:gd name="T33" fmla="*/ 84 h 168"/>
                <a:gd name="T34" fmla="*/ 178 w 609"/>
                <a:gd name="T35" fmla="*/ 90 h 168"/>
                <a:gd name="T36" fmla="*/ 167 w 609"/>
                <a:gd name="T37" fmla="*/ 147 h 168"/>
                <a:gd name="T38" fmla="*/ 184 w 609"/>
                <a:gd name="T39" fmla="*/ 89 h 168"/>
                <a:gd name="T40" fmla="*/ 187 w 609"/>
                <a:gd name="T41" fmla="*/ 85 h 168"/>
                <a:gd name="T42" fmla="*/ 216 w 609"/>
                <a:gd name="T43" fmla="*/ 48 h 168"/>
                <a:gd name="T44" fmla="*/ 318 w 609"/>
                <a:gd name="T45" fmla="*/ 12 h 168"/>
                <a:gd name="T46" fmla="*/ 417 w 609"/>
                <a:gd name="T47" fmla="*/ 57 h 168"/>
                <a:gd name="T48" fmla="*/ 435 w 609"/>
                <a:gd name="T49" fmla="*/ 80 h 168"/>
                <a:gd name="T50" fmla="*/ 430 w 609"/>
                <a:gd name="T51" fmla="*/ 84 h 168"/>
                <a:gd name="T52" fmla="*/ 407 w 609"/>
                <a:gd name="T53" fmla="*/ 118 h 168"/>
                <a:gd name="T54" fmla="*/ 399 w 609"/>
                <a:gd name="T55" fmla="*/ 159 h 168"/>
                <a:gd name="T56" fmla="*/ 434 w 609"/>
                <a:gd name="T57" fmla="*/ 88 h 168"/>
                <a:gd name="T58" fmla="*/ 438 w 609"/>
                <a:gd name="T59" fmla="*/ 85 h 168"/>
                <a:gd name="T60" fmla="*/ 443 w 609"/>
                <a:gd name="T61" fmla="*/ 81 h 168"/>
                <a:gd name="T62" fmla="*/ 507 w 609"/>
                <a:gd name="T63" fmla="*/ 63 h 168"/>
                <a:gd name="T64" fmla="*/ 578 w 609"/>
                <a:gd name="T65" fmla="*/ 94 h 168"/>
                <a:gd name="T66" fmla="*/ 608 w 609"/>
                <a:gd name="T67" fmla="*/ 168 h 168"/>
                <a:gd name="T68" fmla="*/ 603 w 609"/>
                <a:gd name="T69" fmla="*/ 12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9" h="168">
                  <a:moveTo>
                    <a:pt x="603" y="127"/>
                  </a:moveTo>
                  <a:cubicBezTo>
                    <a:pt x="599" y="113"/>
                    <a:pt x="591" y="101"/>
                    <a:pt x="582" y="90"/>
                  </a:cubicBezTo>
                  <a:cubicBezTo>
                    <a:pt x="564" y="69"/>
                    <a:pt x="536" y="56"/>
                    <a:pt x="508" y="55"/>
                  </a:cubicBezTo>
                  <a:cubicBezTo>
                    <a:pt x="484" y="54"/>
                    <a:pt x="459" y="62"/>
                    <a:pt x="440" y="76"/>
                  </a:cubicBezTo>
                  <a:cubicBezTo>
                    <a:pt x="435" y="67"/>
                    <a:pt x="430" y="59"/>
                    <a:pt x="423" y="51"/>
                  </a:cubicBezTo>
                  <a:cubicBezTo>
                    <a:pt x="397" y="22"/>
                    <a:pt x="358" y="3"/>
                    <a:pt x="319" y="2"/>
                  </a:cubicBezTo>
                  <a:cubicBezTo>
                    <a:pt x="279" y="0"/>
                    <a:pt x="239" y="15"/>
                    <a:pt x="211" y="43"/>
                  </a:cubicBezTo>
                  <a:cubicBezTo>
                    <a:pt x="200" y="53"/>
                    <a:pt x="191" y="66"/>
                    <a:pt x="183" y="79"/>
                  </a:cubicBezTo>
                  <a:cubicBezTo>
                    <a:pt x="182" y="77"/>
                    <a:pt x="180" y="74"/>
                    <a:pt x="178" y="72"/>
                  </a:cubicBezTo>
                  <a:cubicBezTo>
                    <a:pt x="160" y="52"/>
                    <a:pt x="133" y="39"/>
                    <a:pt x="106" y="38"/>
                  </a:cubicBezTo>
                  <a:cubicBezTo>
                    <a:pt x="78" y="37"/>
                    <a:pt x="50" y="47"/>
                    <a:pt x="31" y="66"/>
                  </a:cubicBezTo>
                  <a:cubicBezTo>
                    <a:pt x="21" y="76"/>
                    <a:pt x="13" y="87"/>
                    <a:pt x="8" y="99"/>
                  </a:cubicBezTo>
                  <a:cubicBezTo>
                    <a:pt x="3" y="112"/>
                    <a:pt x="0" y="125"/>
                    <a:pt x="0" y="138"/>
                  </a:cubicBezTo>
                  <a:cubicBezTo>
                    <a:pt x="3" y="112"/>
                    <a:pt x="15" y="87"/>
                    <a:pt x="35" y="70"/>
                  </a:cubicBezTo>
                  <a:cubicBezTo>
                    <a:pt x="54" y="53"/>
                    <a:pt x="80" y="44"/>
                    <a:pt x="105" y="45"/>
                  </a:cubicBezTo>
                  <a:cubicBezTo>
                    <a:pt x="131" y="46"/>
                    <a:pt x="156" y="57"/>
                    <a:pt x="174" y="76"/>
                  </a:cubicBezTo>
                  <a:cubicBezTo>
                    <a:pt x="176" y="79"/>
                    <a:pt x="179" y="81"/>
                    <a:pt x="181" y="84"/>
                  </a:cubicBezTo>
                  <a:cubicBezTo>
                    <a:pt x="180" y="86"/>
                    <a:pt x="179" y="88"/>
                    <a:pt x="178" y="90"/>
                  </a:cubicBezTo>
                  <a:cubicBezTo>
                    <a:pt x="170" y="108"/>
                    <a:pt x="166" y="128"/>
                    <a:pt x="167" y="147"/>
                  </a:cubicBezTo>
                  <a:cubicBezTo>
                    <a:pt x="169" y="127"/>
                    <a:pt x="175" y="107"/>
                    <a:pt x="184" y="89"/>
                  </a:cubicBezTo>
                  <a:cubicBezTo>
                    <a:pt x="187" y="85"/>
                    <a:pt x="187" y="85"/>
                    <a:pt x="187" y="85"/>
                  </a:cubicBezTo>
                  <a:cubicBezTo>
                    <a:pt x="195" y="71"/>
                    <a:pt x="205" y="59"/>
                    <a:pt x="216" y="48"/>
                  </a:cubicBezTo>
                  <a:cubicBezTo>
                    <a:pt x="244" y="24"/>
                    <a:pt x="282" y="11"/>
                    <a:pt x="318" y="12"/>
                  </a:cubicBezTo>
                  <a:cubicBezTo>
                    <a:pt x="355" y="14"/>
                    <a:pt x="391" y="30"/>
                    <a:pt x="417" y="57"/>
                  </a:cubicBezTo>
                  <a:cubicBezTo>
                    <a:pt x="424" y="64"/>
                    <a:pt x="430" y="72"/>
                    <a:pt x="435" y="80"/>
                  </a:cubicBezTo>
                  <a:cubicBezTo>
                    <a:pt x="433" y="81"/>
                    <a:pt x="432" y="83"/>
                    <a:pt x="430" y="84"/>
                  </a:cubicBezTo>
                  <a:cubicBezTo>
                    <a:pt x="420" y="94"/>
                    <a:pt x="412" y="106"/>
                    <a:pt x="407" y="118"/>
                  </a:cubicBezTo>
                  <a:cubicBezTo>
                    <a:pt x="401" y="131"/>
                    <a:pt x="398" y="145"/>
                    <a:pt x="399" y="159"/>
                  </a:cubicBezTo>
                  <a:cubicBezTo>
                    <a:pt x="401" y="132"/>
                    <a:pt x="414" y="106"/>
                    <a:pt x="434" y="88"/>
                  </a:cubicBezTo>
                  <a:cubicBezTo>
                    <a:pt x="436" y="87"/>
                    <a:pt x="437" y="86"/>
                    <a:pt x="438" y="85"/>
                  </a:cubicBezTo>
                  <a:cubicBezTo>
                    <a:pt x="443" y="81"/>
                    <a:pt x="443" y="81"/>
                    <a:pt x="443" y="81"/>
                  </a:cubicBezTo>
                  <a:cubicBezTo>
                    <a:pt x="462" y="68"/>
                    <a:pt x="485" y="61"/>
                    <a:pt x="507" y="63"/>
                  </a:cubicBezTo>
                  <a:cubicBezTo>
                    <a:pt x="534" y="63"/>
                    <a:pt x="559" y="75"/>
                    <a:pt x="578" y="94"/>
                  </a:cubicBezTo>
                  <a:cubicBezTo>
                    <a:pt x="597" y="114"/>
                    <a:pt x="607" y="140"/>
                    <a:pt x="608" y="168"/>
                  </a:cubicBezTo>
                  <a:cubicBezTo>
                    <a:pt x="609" y="154"/>
                    <a:pt x="607" y="140"/>
                    <a:pt x="603" y="127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95"/>
            <p:cNvSpPr>
              <a:spLocks/>
            </p:cNvSpPr>
            <p:nvPr/>
          </p:nvSpPr>
          <p:spPr bwMode="auto">
            <a:xfrm>
              <a:off x="5806" y="4719"/>
              <a:ext cx="1117" cy="388"/>
            </a:xfrm>
            <a:custGeom>
              <a:avLst/>
              <a:gdLst>
                <a:gd name="T0" fmla="*/ 458 w 466"/>
                <a:gd name="T1" fmla="*/ 119 h 162"/>
                <a:gd name="T2" fmla="*/ 435 w 466"/>
                <a:gd name="T3" fmla="*/ 83 h 162"/>
                <a:gd name="T4" fmla="*/ 357 w 466"/>
                <a:gd name="T5" fmla="*/ 50 h 162"/>
                <a:gd name="T6" fmla="*/ 290 w 466"/>
                <a:gd name="T7" fmla="*/ 74 h 162"/>
                <a:gd name="T8" fmla="*/ 270 w 466"/>
                <a:gd name="T9" fmla="*/ 48 h 162"/>
                <a:gd name="T10" fmla="*/ 157 w 466"/>
                <a:gd name="T11" fmla="*/ 0 h 162"/>
                <a:gd name="T12" fmla="*/ 44 w 466"/>
                <a:gd name="T13" fmla="*/ 49 h 162"/>
                <a:gd name="T14" fmla="*/ 11 w 466"/>
                <a:gd name="T15" fmla="*/ 101 h 162"/>
                <a:gd name="T16" fmla="*/ 2 w 466"/>
                <a:gd name="T17" fmla="*/ 162 h 162"/>
                <a:gd name="T18" fmla="*/ 50 w 466"/>
                <a:gd name="T19" fmla="*/ 55 h 162"/>
                <a:gd name="T20" fmla="*/ 157 w 466"/>
                <a:gd name="T21" fmla="*/ 11 h 162"/>
                <a:gd name="T22" fmla="*/ 264 w 466"/>
                <a:gd name="T23" fmla="*/ 54 h 162"/>
                <a:gd name="T24" fmla="*/ 285 w 466"/>
                <a:gd name="T25" fmla="*/ 79 h 162"/>
                <a:gd name="T26" fmla="*/ 288 w 466"/>
                <a:gd name="T27" fmla="*/ 84 h 162"/>
                <a:gd name="T28" fmla="*/ 313 w 466"/>
                <a:gd name="T29" fmla="*/ 161 h 162"/>
                <a:gd name="T30" fmla="*/ 303 w 466"/>
                <a:gd name="T31" fmla="*/ 100 h 162"/>
                <a:gd name="T32" fmla="*/ 294 w 466"/>
                <a:gd name="T33" fmla="*/ 80 h 162"/>
                <a:gd name="T34" fmla="*/ 358 w 466"/>
                <a:gd name="T35" fmla="*/ 58 h 162"/>
                <a:gd name="T36" fmla="*/ 431 w 466"/>
                <a:gd name="T37" fmla="*/ 87 h 162"/>
                <a:gd name="T38" fmla="*/ 465 w 466"/>
                <a:gd name="T39" fmla="*/ 161 h 162"/>
                <a:gd name="T40" fmla="*/ 458 w 466"/>
                <a:gd name="T41" fmla="*/ 11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6" h="162">
                  <a:moveTo>
                    <a:pt x="458" y="119"/>
                  </a:moveTo>
                  <a:cubicBezTo>
                    <a:pt x="453" y="106"/>
                    <a:pt x="445" y="94"/>
                    <a:pt x="435" y="83"/>
                  </a:cubicBezTo>
                  <a:cubicBezTo>
                    <a:pt x="415" y="62"/>
                    <a:pt x="387" y="50"/>
                    <a:pt x="357" y="50"/>
                  </a:cubicBezTo>
                  <a:cubicBezTo>
                    <a:pt x="333" y="51"/>
                    <a:pt x="309" y="59"/>
                    <a:pt x="290" y="74"/>
                  </a:cubicBezTo>
                  <a:cubicBezTo>
                    <a:pt x="284" y="65"/>
                    <a:pt x="278" y="56"/>
                    <a:pt x="270" y="48"/>
                  </a:cubicBezTo>
                  <a:cubicBezTo>
                    <a:pt x="241" y="17"/>
                    <a:pt x="199" y="0"/>
                    <a:pt x="157" y="0"/>
                  </a:cubicBezTo>
                  <a:cubicBezTo>
                    <a:pt x="114" y="0"/>
                    <a:pt x="72" y="18"/>
                    <a:pt x="44" y="49"/>
                  </a:cubicBezTo>
                  <a:cubicBezTo>
                    <a:pt x="29" y="64"/>
                    <a:pt x="18" y="82"/>
                    <a:pt x="11" y="101"/>
                  </a:cubicBezTo>
                  <a:cubicBezTo>
                    <a:pt x="4" y="121"/>
                    <a:pt x="0" y="142"/>
                    <a:pt x="2" y="162"/>
                  </a:cubicBezTo>
                  <a:cubicBezTo>
                    <a:pt x="4" y="121"/>
                    <a:pt x="21" y="82"/>
                    <a:pt x="50" y="55"/>
                  </a:cubicBezTo>
                  <a:cubicBezTo>
                    <a:pt x="78" y="27"/>
                    <a:pt x="117" y="11"/>
                    <a:pt x="157" y="11"/>
                  </a:cubicBezTo>
                  <a:cubicBezTo>
                    <a:pt x="196" y="11"/>
                    <a:pt x="235" y="27"/>
                    <a:pt x="264" y="54"/>
                  </a:cubicBezTo>
                  <a:cubicBezTo>
                    <a:pt x="272" y="61"/>
                    <a:pt x="279" y="70"/>
                    <a:pt x="285" y="79"/>
                  </a:cubicBezTo>
                  <a:cubicBezTo>
                    <a:pt x="288" y="84"/>
                    <a:pt x="288" y="84"/>
                    <a:pt x="288" y="84"/>
                  </a:cubicBezTo>
                  <a:cubicBezTo>
                    <a:pt x="303" y="107"/>
                    <a:pt x="311" y="133"/>
                    <a:pt x="313" y="161"/>
                  </a:cubicBezTo>
                  <a:cubicBezTo>
                    <a:pt x="314" y="140"/>
                    <a:pt x="310" y="120"/>
                    <a:pt x="303" y="100"/>
                  </a:cubicBezTo>
                  <a:cubicBezTo>
                    <a:pt x="301" y="93"/>
                    <a:pt x="297" y="87"/>
                    <a:pt x="294" y="80"/>
                  </a:cubicBezTo>
                  <a:cubicBezTo>
                    <a:pt x="312" y="66"/>
                    <a:pt x="335" y="58"/>
                    <a:pt x="358" y="58"/>
                  </a:cubicBezTo>
                  <a:cubicBezTo>
                    <a:pt x="385" y="58"/>
                    <a:pt x="411" y="69"/>
                    <a:pt x="431" y="87"/>
                  </a:cubicBezTo>
                  <a:cubicBezTo>
                    <a:pt x="451" y="106"/>
                    <a:pt x="463" y="133"/>
                    <a:pt x="465" y="161"/>
                  </a:cubicBezTo>
                  <a:cubicBezTo>
                    <a:pt x="466" y="147"/>
                    <a:pt x="463" y="132"/>
                    <a:pt x="458" y="119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96"/>
            <p:cNvSpPr>
              <a:spLocks/>
            </p:cNvSpPr>
            <p:nvPr/>
          </p:nvSpPr>
          <p:spPr bwMode="auto">
            <a:xfrm>
              <a:off x="4010" y="4212"/>
              <a:ext cx="783" cy="274"/>
            </a:xfrm>
            <a:custGeom>
              <a:avLst/>
              <a:gdLst>
                <a:gd name="T0" fmla="*/ 6 w 327"/>
                <a:gd name="T1" fmla="*/ 84 h 114"/>
                <a:gd name="T2" fmla="*/ 22 w 327"/>
                <a:gd name="T3" fmla="*/ 59 h 114"/>
                <a:gd name="T4" fmla="*/ 76 w 327"/>
                <a:gd name="T5" fmla="*/ 36 h 114"/>
                <a:gd name="T6" fmla="*/ 123 w 327"/>
                <a:gd name="T7" fmla="*/ 53 h 114"/>
                <a:gd name="T8" fmla="*/ 138 w 327"/>
                <a:gd name="T9" fmla="*/ 34 h 114"/>
                <a:gd name="T10" fmla="*/ 217 w 327"/>
                <a:gd name="T11" fmla="*/ 0 h 114"/>
                <a:gd name="T12" fmla="*/ 296 w 327"/>
                <a:gd name="T13" fmla="*/ 35 h 114"/>
                <a:gd name="T14" fmla="*/ 320 w 327"/>
                <a:gd name="T15" fmla="*/ 71 h 114"/>
                <a:gd name="T16" fmla="*/ 326 w 327"/>
                <a:gd name="T17" fmla="*/ 114 h 114"/>
                <a:gd name="T18" fmla="*/ 292 w 327"/>
                <a:gd name="T19" fmla="*/ 39 h 114"/>
                <a:gd name="T20" fmla="*/ 217 w 327"/>
                <a:gd name="T21" fmla="*/ 8 h 114"/>
                <a:gd name="T22" fmla="*/ 142 w 327"/>
                <a:gd name="T23" fmla="*/ 38 h 114"/>
                <a:gd name="T24" fmla="*/ 127 w 327"/>
                <a:gd name="T25" fmla="*/ 56 h 114"/>
                <a:gd name="T26" fmla="*/ 125 w 327"/>
                <a:gd name="T27" fmla="*/ 60 h 114"/>
                <a:gd name="T28" fmla="*/ 108 w 327"/>
                <a:gd name="T29" fmla="*/ 113 h 114"/>
                <a:gd name="T30" fmla="*/ 114 w 327"/>
                <a:gd name="T31" fmla="*/ 71 h 114"/>
                <a:gd name="T32" fmla="*/ 121 w 327"/>
                <a:gd name="T33" fmla="*/ 57 h 114"/>
                <a:gd name="T34" fmla="*/ 76 w 327"/>
                <a:gd name="T35" fmla="*/ 41 h 114"/>
                <a:gd name="T36" fmla="*/ 25 w 327"/>
                <a:gd name="T37" fmla="*/ 62 h 114"/>
                <a:gd name="T38" fmla="*/ 1 w 327"/>
                <a:gd name="T39" fmla="*/ 113 h 114"/>
                <a:gd name="T40" fmla="*/ 6 w 327"/>
                <a:gd name="T41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7" h="114">
                  <a:moveTo>
                    <a:pt x="6" y="84"/>
                  </a:moveTo>
                  <a:cubicBezTo>
                    <a:pt x="9" y="75"/>
                    <a:pt x="15" y="66"/>
                    <a:pt x="22" y="59"/>
                  </a:cubicBezTo>
                  <a:cubicBezTo>
                    <a:pt x="36" y="44"/>
                    <a:pt x="56" y="36"/>
                    <a:pt x="76" y="36"/>
                  </a:cubicBezTo>
                  <a:cubicBezTo>
                    <a:pt x="93" y="36"/>
                    <a:pt x="110" y="42"/>
                    <a:pt x="123" y="53"/>
                  </a:cubicBezTo>
                  <a:cubicBezTo>
                    <a:pt x="128" y="46"/>
                    <a:pt x="132" y="40"/>
                    <a:pt x="138" y="34"/>
                  </a:cubicBezTo>
                  <a:cubicBezTo>
                    <a:pt x="158" y="13"/>
                    <a:pt x="188" y="0"/>
                    <a:pt x="217" y="0"/>
                  </a:cubicBezTo>
                  <a:cubicBezTo>
                    <a:pt x="247" y="1"/>
                    <a:pt x="276" y="13"/>
                    <a:pt x="296" y="35"/>
                  </a:cubicBezTo>
                  <a:cubicBezTo>
                    <a:pt x="307" y="45"/>
                    <a:pt x="314" y="58"/>
                    <a:pt x="320" y="71"/>
                  </a:cubicBezTo>
                  <a:cubicBezTo>
                    <a:pt x="325" y="85"/>
                    <a:pt x="327" y="100"/>
                    <a:pt x="326" y="114"/>
                  </a:cubicBezTo>
                  <a:cubicBezTo>
                    <a:pt x="325" y="85"/>
                    <a:pt x="312" y="58"/>
                    <a:pt x="292" y="39"/>
                  </a:cubicBezTo>
                  <a:cubicBezTo>
                    <a:pt x="272" y="20"/>
                    <a:pt x="245" y="8"/>
                    <a:pt x="217" y="8"/>
                  </a:cubicBezTo>
                  <a:cubicBezTo>
                    <a:pt x="190" y="8"/>
                    <a:pt x="162" y="19"/>
                    <a:pt x="142" y="38"/>
                  </a:cubicBezTo>
                  <a:cubicBezTo>
                    <a:pt x="136" y="43"/>
                    <a:pt x="131" y="49"/>
                    <a:pt x="127" y="56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75"/>
                    <a:pt x="109" y="94"/>
                    <a:pt x="108" y="113"/>
                  </a:cubicBezTo>
                  <a:cubicBezTo>
                    <a:pt x="107" y="99"/>
                    <a:pt x="109" y="84"/>
                    <a:pt x="114" y="71"/>
                  </a:cubicBezTo>
                  <a:cubicBezTo>
                    <a:pt x="116" y="66"/>
                    <a:pt x="119" y="61"/>
                    <a:pt x="121" y="57"/>
                  </a:cubicBezTo>
                  <a:cubicBezTo>
                    <a:pt x="108" y="47"/>
                    <a:pt x="92" y="41"/>
                    <a:pt x="76" y="41"/>
                  </a:cubicBezTo>
                  <a:cubicBezTo>
                    <a:pt x="57" y="41"/>
                    <a:pt x="38" y="49"/>
                    <a:pt x="25" y="62"/>
                  </a:cubicBezTo>
                  <a:cubicBezTo>
                    <a:pt x="11" y="75"/>
                    <a:pt x="2" y="94"/>
                    <a:pt x="1" y="113"/>
                  </a:cubicBezTo>
                  <a:cubicBezTo>
                    <a:pt x="0" y="103"/>
                    <a:pt x="2" y="93"/>
                    <a:pt x="6" y="84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197"/>
            <p:cNvSpPr>
              <a:spLocks noChangeArrowheads="1"/>
            </p:cNvSpPr>
            <p:nvPr/>
          </p:nvSpPr>
          <p:spPr bwMode="auto">
            <a:xfrm>
              <a:off x="3705" y="2633"/>
              <a:ext cx="139" cy="309"/>
            </a:xfrm>
            <a:prstGeom prst="ellipse">
              <a:avLst/>
            </a:prstGeom>
            <a:solidFill>
              <a:srgbClr val="F8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198"/>
            <p:cNvSpPr>
              <a:spLocks noChangeArrowheads="1"/>
            </p:cNvSpPr>
            <p:nvPr/>
          </p:nvSpPr>
          <p:spPr bwMode="auto">
            <a:xfrm>
              <a:off x="3729" y="2633"/>
              <a:ext cx="91" cy="266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Oval 199"/>
            <p:cNvSpPr>
              <a:spLocks noChangeArrowheads="1"/>
            </p:cNvSpPr>
            <p:nvPr/>
          </p:nvSpPr>
          <p:spPr bwMode="auto">
            <a:xfrm>
              <a:off x="3744" y="2633"/>
              <a:ext cx="60" cy="201"/>
            </a:xfrm>
            <a:prstGeom prst="ellipse">
              <a:avLst/>
            </a:prstGeom>
            <a:solidFill>
              <a:srgbClr val="FD7E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200"/>
            <p:cNvSpPr>
              <a:spLocks noChangeArrowheads="1"/>
            </p:cNvSpPr>
            <p:nvPr/>
          </p:nvSpPr>
          <p:spPr bwMode="auto">
            <a:xfrm>
              <a:off x="3849" y="2633"/>
              <a:ext cx="139" cy="309"/>
            </a:xfrm>
            <a:prstGeom prst="ellipse">
              <a:avLst/>
            </a:prstGeom>
            <a:solidFill>
              <a:srgbClr val="F8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201"/>
            <p:cNvSpPr>
              <a:spLocks noChangeArrowheads="1"/>
            </p:cNvSpPr>
            <p:nvPr/>
          </p:nvSpPr>
          <p:spPr bwMode="auto">
            <a:xfrm>
              <a:off x="3873" y="2633"/>
              <a:ext cx="91" cy="266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202"/>
            <p:cNvSpPr>
              <a:spLocks noChangeArrowheads="1"/>
            </p:cNvSpPr>
            <p:nvPr/>
          </p:nvSpPr>
          <p:spPr bwMode="auto">
            <a:xfrm>
              <a:off x="3890" y="2633"/>
              <a:ext cx="60" cy="201"/>
            </a:xfrm>
            <a:prstGeom prst="ellipse">
              <a:avLst/>
            </a:prstGeom>
            <a:solidFill>
              <a:srgbClr val="FD7E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Oval 203"/>
            <p:cNvSpPr>
              <a:spLocks noChangeArrowheads="1"/>
            </p:cNvSpPr>
            <p:nvPr/>
          </p:nvSpPr>
          <p:spPr bwMode="auto">
            <a:xfrm>
              <a:off x="3346" y="2726"/>
              <a:ext cx="230" cy="516"/>
            </a:xfrm>
            <a:prstGeom prst="ellipse">
              <a:avLst/>
            </a:prstGeom>
            <a:solidFill>
              <a:srgbClr val="F8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204"/>
            <p:cNvSpPr>
              <a:spLocks noChangeArrowheads="1"/>
            </p:cNvSpPr>
            <p:nvPr/>
          </p:nvSpPr>
          <p:spPr bwMode="auto">
            <a:xfrm>
              <a:off x="3384" y="2726"/>
              <a:ext cx="151" cy="442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205"/>
            <p:cNvSpPr>
              <a:spLocks noChangeArrowheads="1"/>
            </p:cNvSpPr>
            <p:nvPr/>
          </p:nvSpPr>
          <p:spPr bwMode="auto">
            <a:xfrm>
              <a:off x="3411" y="2726"/>
              <a:ext cx="100" cy="334"/>
            </a:xfrm>
            <a:prstGeom prst="ellipse">
              <a:avLst/>
            </a:prstGeom>
            <a:solidFill>
              <a:srgbClr val="FD7E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206"/>
            <p:cNvSpPr>
              <a:spLocks noChangeArrowheads="1"/>
            </p:cNvSpPr>
            <p:nvPr/>
          </p:nvSpPr>
          <p:spPr bwMode="auto">
            <a:xfrm>
              <a:off x="4117" y="2726"/>
              <a:ext cx="230" cy="516"/>
            </a:xfrm>
            <a:prstGeom prst="ellipse">
              <a:avLst/>
            </a:prstGeom>
            <a:solidFill>
              <a:srgbClr val="F8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Oval 207"/>
            <p:cNvSpPr>
              <a:spLocks noChangeArrowheads="1"/>
            </p:cNvSpPr>
            <p:nvPr/>
          </p:nvSpPr>
          <p:spPr bwMode="auto">
            <a:xfrm>
              <a:off x="4158" y="2726"/>
              <a:ext cx="151" cy="442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Oval 208"/>
            <p:cNvSpPr>
              <a:spLocks noChangeArrowheads="1"/>
            </p:cNvSpPr>
            <p:nvPr/>
          </p:nvSpPr>
          <p:spPr bwMode="auto">
            <a:xfrm>
              <a:off x="4182" y="2726"/>
              <a:ext cx="101" cy="334"/>
            </a:xfrm>
            <a:prstGeom prst="ellipse">
              <a:avLst/>
            </a:prstGeom>
            <a:solidFill>
              <a:srgbClr val="FD7E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9"/>
            <p:cNvSpPr>
              <a:spLocks/>
            </p:cNvSpPr>
            <p:nvPr/>
          </p:nvSpPr>
          <p:spPr bwMode="auto">
            <a:xfrm>
              <a:off x="3614" y="103"/>
              <a:ext cx="465" cy="2374"/>
            </a:xfrm>
            <a:custGeom>
              <a:avLst/>
              <a:gdLst>
                <a:gd name="T0" fmla="*/ 194 w 194"/>
                <a:gd name="T1" fmla="*/ 989 h 989"/>
                <a:gd name="T2" fmla="*/ 0 w 194"/>
                <a:gd name="T3" fmla="*/ 989 h 989"/>
                <a:gd name="T4" fmla="*/ 0 w 194"/>
                <a:gd name="T5" fmla="*/ 205 h 989"/>
                <a:gd name="T6" fmla="*/ 63 w 194"/>
                <a:gd name="T7" fmla="*/ 33 h 989"/>
                <a:gd name="T8" fmla="*/ 88 w 194"/>
                <a:gd name="T9" fmla="*/ 5 h 989"/>
                <a:gd name="T10" fmla="*/ 106 w 194"/>
                <a:gd name="T11" fmla="*/ 5 h 989"/>
                <a:gd name="T12" fmla="*/ 131 w 194"/>
                <a:gd name="T13" fmla="*/ 33 h 989"/>
                <a:gd name="T14" fmla="*/ 194 w 194"/>
                <a:gd name="T15" fmla="*/ 205 h 989"/>
                <a:gd name="T16" fmla="*/ 194 w 194"/>
                <a:gd name="T17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989">
                  <a:moveTo>
                    <a:pt x="194" y="989"/>
                  </a:moveTo>
                  <a:cubicBezTo>
                    <a:pt x="0" y="989"/>
                    <a:pt x="0" y="989"/>
                    <a:pt x="0" y="98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42"/>
                    <a:pt x="22" y="81"/>
                    <a:pt x="63" y="33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0"/>
                    <a:pt x="101" y="0"/>
                    <a:pt x="106" y="5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72" y="81"/>
                    <a:pt x="194" y="142"/>
                    <a:pt x="194" y="205"/>
                  </a:cubicBezTo>
                  <a:lnTo>
                    <a:pt x="194" y="989"/>
                  </a:lnTo>
                  <a:close/>
                </a:path>
              </a:pathLst>
            </a:custGeom>
            <a:solidFill>
              <a:srgbClr val="FDB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10"/>
            <p:cNvSpPr>
              <a:spLocks/>
            </p:cNvSpPr>
            <p:nvPr/>
          </p:nvSpPr>
          <p:spPr bwMode="auto">
            <a:xfrm>
              <a:off x="4134" y="597"/>
              <a:ext cx="199" cy="2079"/>
            </a:xfrm>
            <a:custGeom>
              <a:avLst/>
              <a:gdLst>
                <a:gd name="T0" fmla="*/ 83 w 83"/>
                <a:gd name="T1" fmla="*/ 866 h 866"/>
                <a:gd name="T2" fmla="*/ 0 w 83"/>
                <a:gd name="T3" fmla="*/ 866 h 866"/>
                <a:gd name="T4" fmla="*/ 0 w 83"/>
                <a:gd name="T5" fmla="*/ 74 h 866"/>
                <a:gd name="T6" fmla="*/ 19 w 83"/>
                <a:gd name="T7" fmla="*/ 23 h 866"/>
                <a:gd name="T8" fmla="*/ 36 w 83"/>
                <a:gd name="T9" fmla="*/ 3 h 866"/>
                <a:gd name="T10" fmla="*/ 47 w 83"/>
                <a:gd name="T11" fmla="*/ 3 h 866"/>
                <a:gd name="T12" fmla="*/ 64 w 83"/>
                <a:gd name="T13" fmla="*/ 23 h 866"/>
                <a:gd name="T14" fmla="*/ 83 w 83"/>
                <a:gd name="T15" fmla="*/ 74 h 866"/>
                <a:gd name="T16" fmla="*/ 83 w 83"/>
                <a:gd name="T17" fmla="*/ 866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866">
                  <a:moveTo>
                    <a:pt x="83" y="866"/>
                  </a:moveTo>
                  <a:cubicBezTo>
                    <a:pt x="0" y="866"/>
                    <a:pt x="0" y="866"/>
                    <a:pt x="0" y="86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5"/>
                    <a:pt x="7" y="37"/>
                    <a:pt x="19" y="2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44" y="0"/>
                    <a:pt x="47" y="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6" y="37"/>
                    <a:pt x="83" y="55"/>
                    <a:pt x="83" y="74"/>
                  </a:cubicBezTo>
                  <a:lnTo>
                    <a:pt x="83" y="866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11"/>
            <p:cNvSpPr>
              <a:spLocks/>
            </p:cNvSpPr>
            <p:nvPr/>
          </p:nvSpPr>
          <p:spPr bwMode="auto">
            <a:xfrm>
              <a:off x="3360" y="597"/>
              <a:ext cx="199" cy="2079"/>
            </a:xfrm>
            <a:custGeom>
              <a:avLst/>
              <a:gdLst>
                <a:gd name="T0" fmla="*/ 83 w 83"/>
                <a:gd name="T1" fmla="*/ 866 h 866"/>
                <a:gd name="T2" fmla="*/ 0 w 83"/>
                <a:gd name="T3" fmla="*/ 866 h 866"/>
                <a:gd name="T4" fmla="*/ 0 w 83"/>
                <a:gd name="T5" fmla="*/ 74 h 866"/>
                <a:gd name="T6" fmla="*/ 19 w 83"/>
                <a:gd name="T7" fmla="*/ 23 h 866"/>
                <a:gd name="T8" fmla="*/ 36 w 83"/>
                <a:gd name="T9" fmla="*/ 3 h 866"/>
                <a:gd name="T10" fmla="*/ 47 w 83"/>
                <a:gd name="T11" fmla="*/ 3 h 866"/>
                <a:gd name="T12" fmla="*/ 64 w 83"/>
                <a:gd name="T13" fmla="*/ 23 h 866"/>
                <a:gd name="T14" fmla="*/ 83 w 83"/>
                <a:gd name="T15" fmla="*/ 74 h 866"/>
                <a:gd name="T16" fmla="*/ 83 w 83"/>
                <a:gd name="T17" fmla="*/ 866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866">
                  <a:moveTo>
                    <a:pt x="83" y="866"/>
                  </a:moveTo>
                  <a:cubicBezTo>
                    <a:pt x="0" y="866"/>
                    <a:pt x="0" y="866"/>
                    <a:pt x="0" y="86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5"/>
                    <a:pt x="7" y="37"/>
                    <a:pt x="19" y="2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44" y="0"/>
                    <a:pt x="47" y="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6" y="37"/>
                    <a:pt x="83" y="55"/>
                    <a:pt x="83" y="74"/>
                  </a:cubicBezTo>
                  <a:lnTo>
                    <a:pt x="83" y="866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12"/>
            <p:cNvSpPr>
              <a:spLocks/>
            </p:cNvSpPr>
            <p:nvPr/>
          </p:nvSpPr>
          <p:spPr bwMode="auto">
            <a:xfrm>
              <a:off x="4237" y="600"/>
              <a:ext cx="96" cy="2076"/>
            </a:xfrm>
            <a:custGeom>
              <a:avLst/>
              <a:gdLst>
                <a:gd name="T0" fmla="*/ 0 w 40"/>
                <a:gd name="T1" fmla="*/ 865 h 865"/>
                <a:gd name="T2" fmla="*/ 40 w 40"/>
                <a:gd name="T3" fmla="*/ 865 h 865"/>
                <a:gd name="T4" fmla="*/ 40 w 40"/>
                <a:gd name="T5" fmla="*/ 73 h 865"/>
                <a:gd name="T6" fmla="*/ 21 w 40"/>
                <a:gd name="T7" fmla="*/ 22 h 865"/>
                <a:gd name="T8" fmla="*/ 4 w 40"/>
                <a:gd name="T9" fmla="*/ 2 h 865"/>
                <a:gd name="T10" fmla="*/ 0 w 40"/>
                <a:gd name="T11" fmla="*/ 0 h 865"/>
                <a:gd name="T12" fmla="*/ 0 w 40"/>
                <a:gd name="T13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5">
                  <a:moveTo>
                    <a:pt x="0" y="865"/>
                  </a:moveTo>
                  <a:cubicBezTo>
                    <a:pt x="40" y="865"/>
                    <a:pt x="40" y="865"/>
                    <a:pt x="40" y="865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54"/>
                    <a:pt x="33" y="36"/>
                    <a:pt x="21" y="2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0"/>
                    <a:pt x="0" y="0"/>
                  </a:cubicBezTo>
                  <a:lnTo>
                    <a:pt x="0" y="865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13"/>
            <p:cNvSpPr>
              <a:spLocks/>
            </p:cNvSpPr>
            <p:nvPr/>
          </p:nvSpPr>
          <p:spPr bwMode="auto">
            <a:xfrm>
              <a:off x="3463" y="600"/>
              <a:ext cx="96" cy="2076"/>
            </a:xfrm>
            <a:custGeom>
              <a:avLst/>
              <a:gdLst>
                <a:gd name="T0" fmla="*/ 0 w 40"/>
                <a:gd name="T1" fmla="*/ 865 h 865"/>
                <a:gd name="T2" fmla="*/ 40 w 40"/>
                <a:gd name="T3" fmla="*/ 865 h 865"/>
                <a:gd name="T4" fmla="*/ 40 w 40"/>
                <a:gd name="T5" fmla="*/ 73 h 865"/>
                <a:gd name="T6" fmla="*/ 21 w 40"/>
                <a:gd name="T7" fmla="*/ 22 h 865"/>
                <a:gd name="T8" fmla="*/ 4 w 40"/>
                <a:gd name="T9" fmla="*/ 2 h 865"/>
                <a:gd name="T10" fmla="*/ 0 w 40"/>
                <a:gd name="T11" fmla="*/ 0 h 865"/>
                <a:gd name="T12" fmla="*/ 0 w 40"/>
                <a:gd name="T13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5">
                  <a:moveTo>
                    <a:pt x="0" y="865"/>
                  </a:moveTo>
                  <a:cubicBezTo>
                    <a:pt x="40" y="865"/>
                    <a:pt x="40" y="865"/>
                    <a:pt x="40" y="865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54"/>
                    <a:pt x="33" y="36"/>
                    <a:pt x="21" y="2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0"/>
                    <a:pt x="0" y="0"/>
                  </a:cubicBezTo>
                  <a:lnTo>
                    <a:pt x="0" y="865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214"/>
            <p:cNvSpPr>
              <a:spLocks noChangeArrowheads="1"/>
            </p:cNvSpPr>
            <p:nvPr/>
          </p:nvSpPr>
          <p:spPr bwMode="auto">
            <a:xfrm>
              <a:off x="3360" y="950"/>
              <a:ext cx="199" cy="1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215"/>
            <p:cNvSpPr>
              <a:spLocks noChangeArrowheads="1"/>
            </p:cNvSpPr>
            <p:nvPr/>
          </p:nvSpPr>
          <p:spPr bwMode="auto">
            <a:xfrm>
              <a:off x="3360" y="955"/>
              <a:ext cx="199" cy="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216"/>
            <p:cNvSpPr>
              <a:spLocks noChangeArrowheads="1"/>
            </p:cNvSpPr>
            <p:nvPr/>
          </p:nvSpPr>
          <p:spPr bwMode="auto">
            <a:xfrm>
              <a:off x="4134" y="950"/>
              <a:ext cx="199" cy="1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217"/>
            <p:cNvSpPr>
              <a:spLocks noChangeArrowheads="1"/>
            </p:cNvSpPr>
            <p:nvPr/>
          </p:nvSpPr>
          <p:spPr bwMode="auto">
            <a:xfrm>
              <a:off x="4134" y="955"/>
              <a:ext cx="199" cy="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218"/>
            <p:cNvSpPr>
              <a:spLocks noChangeArrowheads="1"/>
            </p:cNvSpPr>
            <p:nvPr/>
          </p:nvSpPr>
          <p:spPr bwMode="auto">
            <a:xfrm>
              <a:off x="3360" y="974"/>
              <a:ext cx="199" cy="1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219"/>
            <p:cNvSpPr>
              <a:spLocks noChangeArrowheads="1"/>
            </p:cNvSpPr>
            <p:nvPr/>
          </p:nvSpPr>
          <p:spPr bwMode="auto">
            <a:xfrm>
              <a:off x="3360" y="977"/>
              <a:ext cx="199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220"/>
            <p:cNvSpPr>
              <a:spLocks noChangeArrowheads="1"/>
            </p:cNvSpPr>
            <p:nvPr/>
          </p:nvSpPr>
          <p:spPr bwMode="auto">
            <a:xfrm>
              <a:off x="4134" y="974"/>
              <a:ext cx="199" cy="1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221"/>
            <p:cNvSpPr>
              <a:spLocks noChangeArrowheads="1"/>
            </p:cNvSpPr>
            <p:nvPr/>
          </p:nvSpPr>
          <p:spPr bwMode="auto">
            <a:xfrm>
              <a:off x="4134" y="977"/>
              <a:ext cx="199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222"/>
            <p:cNvSpPr>
              <a:spLocks noChangeArrowheads="1"/>
            </p:cNvSpPr>
            <p:nvPr/>
          </p:nvSpPr>
          <p:spPr bwMode="auto">
            <a:xfrm>
              <a:off x="3360" y="1358"/>
              <a:ext cx="199" cy="2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223"/>
            <p:cNvSpPr>
              <a:spLocks noChangeArrowheads="1"/>
            </p:cNvSpPr>
            <p:nvPr/>
          </p:nvSpPr>
          <p:spPr bwMode="auto">
            <a:xfrm>
              <a:off x="3360" y="1365"/>
              <a:ext cx="199" cy="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224"/>
            <p:cNvSpPr>
              <a:spLocks noChangeArrowheads="1"/>
            </p:cNvSpPr>
            <p:nvPr/>
          </p:nvSpPr>
          <p:spPr bwMode="auto">
            <a:xfrm>
              <a:off x="4134" y="1358"/>
              <a:ext cx="199" cy="2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225"/>
            <p:cNvSpPr>
              <a:spLocks noChangeArrowheads="1"/>
            </p:cNvSpPr>
            <p:nvPr/>
          </p:nvSpPr>
          <p:spPr bwMode="auto">
            <a:xfrm>
              <a:off x="4134" y="1365"/>
              <a:ext cx="199" cy="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226"/>
            <p:cNvSpPr>
              <a:spLocks noChangeArrowheads="1"/>
            </p:cNvSpPr>
            <p:nvPr/>
          </p:nvSpPr>
          <p:spPr bwMode="auto">
            <a:xfrm>
              <a:off x="3360" y="1814"/>
              <a:ext cx="199" cy="2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227"/>
            <p:cNvSpPr>
              <a:spLocks noChangeArrowheads="1"/>
            </p:cNvSpPr>
            <p:nvPr/>
          </p:nvSpPr>
          <p:spPr bwMode="auto">
            <a:xfrm>
              <a:off x="3360" y="1822"/>
              <a:ext cx="199" cy="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228"/>
            <p:cNvSpPr>
              <a:spLocks noChangeArrowheads="1"/>
            </p:cNvSpPr>
            <p:nvPr/>
          </p:nvSpPr>
          <p:spPr bwMode="auto">
            <a:xfrm>
              <a:off x="4134" y="1814"/>
              <a:ext cx="199" cy="2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229"/>
            <p:cNvSpPr>
              <a:spLocks noChangeArrowheads="1"/>
            </p:cNvSpPr>
            <p:nvPr/>
          </p:nvSpPr>
          <p:spPr bwMode="auto">
            <a:xfrm>
              <a:off x="4134" y="1822"/>
              <a:ext cx="199" cy="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30"/>
            <p:cNvSpPr>
              <a:spLocks/>
            </p:cNvSpPr>
            <p:nvPr/>
          </p:nvSpPr>
          <p:spPr bwMode="auto">
            <a:xfrm>
              <a:off x="3847" y="105"/>
              <a:ext cx="119" cy="2372"/>
            </a:xfrm>
            <a:custGeom>
              <a:avLst/>
              <a:gdLst>
                <a:gd name="T0" fmla="*/ 50 w 50"/>
                <a:gd name="T1" fmla="*/ 988 h 988"/>
                <a:gd name="T2" fmla="*/ 50 w 50"/>
                <a:gd name="T3" fmla="*/ 54 h 988"/>
                <a:gd name="T4" fmla="*/ 34 w 50"/>
                <a:gd name="T5" fmla="*/ 32 h 988"/>
                <a:gd name="T6" fmla="*/ 9 w 50"/>
                <a:gd name="T7" fmla="*/ 4 h 988"/>
                <a:gd name="T8" fmla="*/ 0 w 50"/>
                <a:gd name="T9" fmla="*/ 0 h 988"/>
                <a:gd name="T10" fmla="*/ 0 w 50"/>
                <a:gd name="T11" fmla="*/ 988 h 988"/>
                <a:gd name="T12" fmla="*/ 50 w 50"/>
                <a:gd name="T13" fmla="*/ 98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988">
                  <a:moveTo>
                    <a:pt x="50" y="988"/>
                  </a:moveTo>
                  <a:cubicBezTo>
                    <a:pt x="50" y="54"/>
                    <a:pt x="50" y="54"/>
                    <a:pt x="50" y="54"/>
                  </a:cubicBezTo>
                  <a:cubicBezTo>
                    <a:pt x="45" y="47"/>
                    <a:pt x="40" y="39"/>
                    <a:pt x="34" y="3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1"/>
                    <a:pt x="3" y="0"/>
                    <a:pt x="0" y="0"/>
                  </a:cubicBezTo>
                  <a:cubicBezTo>
                    <a:pt x="0" y="988"/>
                    <a:pt x="0" y="988"/>
                    <a:pt x="0" y="988"/>
                  </a:cubicBezTo>
                  <a:lnTo>
                    <a:pt x="50" y="988"/>
                  </a:lnTo>
                  <a:close/>
                </a:path>
              </a:pathLst>
            </a:custGeom>
            <a:solidFill>
              <a:srgbClr val="FFA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31"/>
            <p:cNvSpPr>
              <a:spLocks/>
            </p:cNvSpPr>
            <p:nvPr/>
          </p:nvSpPr>
          <p:spPr bwMode="auto">
            <a:xfrm>
              <a:off x="3966" y="235"/>
              <a:ext cx="113" cy="2242"/>
            </a:xfrm>
            <a:custGeom>
              <a:avLst/>
              <a:gdLst>
                <a:gd name="T0" fmla="*/ 0 w 47"/>
                <a:gd name="T1" fmla="*/ 934 h 934"/>
                <a:gd name="T2" fmla="*/ 47 w 47"/>
                <a:gd name="T3" fmla="*/ 934 h 934"/>
                <a:gd name="T4" fmla="*/ 47 w 47"/>
                <a:gd name="T5" fmla="*/ 150 h 934"/>
                <a:gd name="T6" fmla="*/ 0 w 47"/>
                <a:gd name="T7" fmla="*/ 0 h 934"/>
                <a:gd name="T8" fmla="*/ 0 w 47"/>
                <a:gd name="T9" fmla="*/ 93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34">
                  <a:moveTo>
                    <a:pt x="0" y="934"/>
                  </a:moveTo>
                  <a:cubicBezTo>
                    <a:pt x="47" y="934"/>
                    <a:pt x="47" y="934"/>
                    <a:pt x="47" y="934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97"/>
                    <a:pt x="31" y="44"/>
                    <a:pt x="0" y="0"/>
                  </a:cubicBezTo>
                  <a:lnTo>
                    <a:pt x="0" y="934"/>
                  </a:lnTo>
                  <a:close/>
                </a:path>
              </a:pathLst>
            </a:custGeom>
            <a:solidFill>
              <a:srgbClr val="FC9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232"/>
            <p:cNvSpPr>
              <a:spLocks noChangeArrowheads="1"/>
            </p:cNvSpPr>
            <p:nvPr/>
          </p:nvSpPr>
          <p:spPr bwMode="auto">
            <a:xfrm>
              <a:off x="3614" y="657"/>
              <a:ext cx="465" cy="36"/>
            </a:xfrm>
            <a:prstGeom prst="rect">
              <a:avLst/>
            </a:prstGeom>
            <a:solidFill>
              <a:srgbClr val="EA9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233"/>
            <p:cNvSpPr>
              <a:spLocks noChangeArrowheads="1"/>
            </p:cNvSpPr>
            <p:nvPr/>
          </p:nvSpPr>
          <p:spPr bwMode="auto">
            <a:xfrm>
              <a:off x="3614" y="669"/>
              <a:ext cx="465" cy="15"/>
            </a:xfrm>
            <a:prstGeom prst="rect">
              <a:avLst/>
            </a:prstGeom>
            <a:solidFill>
              <a:srgbClr val="A56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234"/>
            <p:cNvSpPr>
              <a:spLocks noChangeArrowheads="1"/>
            </p:cNvSpPr>
            <p:nvPr/>
          </p:nvSpPr>
          <p:spPr bwMode="auto">
            <a:xfrm>
              <a:off x="3614" y="1183"/>
              <a:ext cx="465" cy="36"/>
            </a:xfrm>
            <a:prstGeom prst="rect">
              <a:avLst/>
            </a:prstGeom>
            <a:solidFill>
              <a:srgbClr val="EA9D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235"/>
            <p:cNvSpPr>
              <a:spLocks noChangeArrowheads="1"/>
            </p:cNvSpPr>
            <p:nvPr/>
          </p:nvSpPr>
          <p:spPr bwMode="auto">
            <a:xfrm>
              <a:off x="3614" y="1195"/>
              <a:ext cx="465" cy="14"/>
            </a:xfrm>
            <a:prstGeom prst="rect">
              <a:avLst/>
            </a:prstGeom>
            <a:solidFill>
              <a:srgbClr val="A56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36"/>
            <p:cNvSpPr>
              <a:spLocks/>
            </p:cNvSpPr>
            <p:nvPr/>
          </p:nvSpPr>
          <p:spPr bwMode="auto">
            <a:xfrm>
              <a:off x="3988" y="2350"/>
              <a:ext cx="544" cy="144"/>
            </a:xfrm>
            <a:custGeom>
              <a:avLst/>
              <a:gdLst>
                <a:gd name="T0" fmla="*/ 0 w 227"/>
                <a:gd name="T1" fmla="*/ 60 h 60"/>
                <a:gd name="T2" fmla="*/ 199 w 227"/>
                <a:gd name="T3" fmla="*/ 34 h 60"/>
                <a:gd name="T4" fmla="*/ 224 w 227"/>
                <a:gd name="T5" fmla="*/ 0 h 60"/>
                <a:gd name="T6" fmla="*/ 0 w 227"/>
                <a:gd name="T7" fmla="*/ 31 h 60"/>
                <a:gd name="T8" fmla="*/ 0 w 227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60">
                  <a:moveTo>
                    <a:pt x="0" y="60"/>
                  </a:moveTo>
                  <a:cubicBezTo>
                    <a:pt x="199" y="34"/>
                    <a:pt x="199" y="34"/>
                    <a:pt x="199" y="34"/>
                  </a:cubicBezTo>
                  <a:cubicBezTo>
                    <a:pt x="215" y="32"/>
                    <a:pt x="227" y="17"/>
                    <a:pt x="224" y="0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37"/>
            <p:cNvSpPr>
              <a:spLocks/>
            </p:cNvSpPr>
            <p:nvPr/>
          </p:nvSpPr>
          <p:spPr bwMode="auto">
            <a:xfrm>
              <a:off x="3162" y="2350"/>
              <a:ext cx="543" cy="144"/>
            </a:xfrm>
            <a:custGeom>
              <a:avLst/>
              <a:gdLst>
                <a:gd name="T0" fmla="*/ 227 w 227"/>
                <a:gd name="T1" fmla="*/ 60 h 60"/>
                <a:gd name="T2" fmla="*/ 28 w 227"/>
                <a:gd name="T3" fmla="*/ 34 h 60"/>
                <a:gd name="T4" fmla="*/ 3 w 227"/>
                <a:gd name="T5" fmla="*/ 0 h 60"/>
                <a:gd name="T6" fmla="*/ 227 w 227"/>
                <a:gd name="T7" fmla="*/ 31 h 60"/>
                <a:gd name="T8" fmla="*/ 227 w 227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60">
                  <a:moveTo>
                    <a:pt x="227" y="60"/>
                  </a:moveTo>
                  <a:cubicBezTo>
                    <a:pt x="28" y="34"/>
                    <a:pt x="28" y="34"/>
                    <a:pt x="28" y="34"/>
                  </a:cubicBezTo>
                  <a:cubicBezTo>
                    <a:pt x="12" y="32"/>
                    <a:pt x="0" y="17"/>
                    <a:pt x="3" y="0"/>
                  </a:cubicBezTo>
                  <a:cubicBezTo>
                    <a:pt x="227" y="31"/>
                    <a:pt x="227" y="31"/>
                    <a:pt x="227" y="31"/>
                  </a:cubicBezTo>
                  <a:lnTo>
                    <a:pt x="227" y="6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38"/>
            <p:cNvSpPr>
              <a:spLocks/>
            </p:cNvSpPr>
            <p:nvPr/>
          </p:nvSpPr>
          <p:spPr bwMode="auto">
            <a:xfrm>
              <a:off x="3873" y="2554"/>
              <a:ext cx="141" cy="40"/>
            </a:xfrm>
            <a:custGeom>
              <a:avLst/>
              <a:gdLst>
                <a:gd name="T0" fmla="*/ 0 w 59"/>
                <a:gd name="T1" fmla="*/ 0 h 17"/>
                <a:gd name="T2" fmla="*/ 0 w 59"/>
                <a:gd name="T3" fmla="*/ 17 h 17"/>
                <a:gd name="T4" fmla="*/ 55 w 59"/>
                <a:gd name="T5" fmla="*/ 17 h 17"/>
                <a:gd name="T6" fmla="*/ 59 w 59"/>
                <a:gd name="T7" fmla="*/ 13 h 17"/>
                <a:gd name="T8" fmla="*/ 59 w 59"/>
                <a:gd name="T9" fmla="*/ 0 h 17"/>
                <a:gd name="T10" fmla="*/ 0 w 59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8" y="17"/>
                    <a:pt x="59" y="15"/>
                    <a:pt x="59" y="13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39"/>
            <p:cNvSpPr>
              <a:spLocks/>
            </p:cNvSpPr>
            <p:nvPr/>
          </p:nvSpPr>
          <p:spPr bwMode="auto">
            <a:xfrm>
              <a:off x="3679" y="2554"/>
              <a:ext cx="141" cy="40"/>
            </a:xfrm>
            <a:custGeom>
              <a:avLst/>
              <a:gdLst>
                <a:gd name="T0" fmla="*/ 0 w 59"/>
                <a:gd name="T1" fmla="*/ 0 h 17"/>
                <a:gd name="T2" fmla="*/ 0 w 59"/>
                <a:gd name="T3" fmla="*/ 13 h 17"/>
                <a:gd name="T4" fmla="*/ 4 w 59"/>
                <a:gd name="T5" fmla="*/ 17 h 17"/>
                <a:gd name="T6" fmla="*/ 59 w 59"/>
                <a:gd name="T7" fmla="*/ 17 h 17"/>
                <a:gd name="T8" fmla="*/ 59 w 59"/>
                <a:gd name="T9" fmla="*/ 0 h 17"/>
                <a:gd name="T10" fmla="*/ 0 w 59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7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1" y="17"/>
                    <a:pt x="4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40"/>
            <p:cNvSpPr>
              <a:spLocks/>
            </p:cNvSpPr>
            <p:nvPr/>
          </p:nvSpPr>
          <p:spPr bwMode="auto">
            <a:xfrm>
              <a:off x="3962" y="1118"/>
              <a:ext cx="594" cy="1407"/>
            </a:xfrm>
            <a:custGeom>
              <a:avLst/>
              <a:gdLst>
                <a:gd name="T0" fmla="*/ 246 w 248"/>
                <a:gd name="T1" fmla="*/ 511 h 586"/>
                <a:gd name="T2" fmla="*/ 238 w 248"/>
                <a:gd name="T3" fmla="*/ 461 h 586"/>
                <a:gd name="T4" fmla="*/ 221 w 248"/>
                <a:gd name="T5" fmla="*/ 434 h 586"/>
                <a:gd name="T6" fmla="*/ 112 w 248"/>
                <a:gd name="T7" fmla="*/ 345 h 586"/>
                <a:gd name="T8" fmla="*/ 95 w 248"/>
                <a:gd name="T9" fmla="*/ 321 h 586"/>
                <a:gd name="T10" fmla="*/ 0 w 248"/>
                <a:gd name="T11" fmla="*/ 0 h 586"/>
                <a:gd name="T12" fmla="*/ 0 w 248"/>
                <a:gd name="T13" fmla="*/ 586 h 586"/>
                <a:gd name="T14" fmla="*/ 211 w 248"/>
                <a:gd name="T15" fmla="*/ 559 h 586"/>
                <a:gd name="T16" fmla="*/ 239 w 248"/>
                <a:gd name="T17" fmla="*/ 542 h 586"/>
                <a:gd name="T18" fmla="*/ 246 w 248"/>
                <a:gd name="T19" fmla="*/ 511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586">
                  <a:moveTo>
                    <a:pt x="246" y="511"/>
                  </a:moveTo>
                  <a:cubicBezTo>
                    <a:pt x="238" y="461"/>
                    <a:pt x="238" y="461"/>
                    <a:pt x="238" y="461"/>
                  </a:cubicBezTo>
                  <a:cubicBezTo>
                    <a:pt x="236" y="450"/>
                    <a:pt x="230" y="440"/>
                    <a:pt x="221" y="434"/>
                  </a:cubicBezTo>
                  <a:cubicBezTo>
                    <a:pt x="112" y="345"/>
                    <a:pt x="112" y="345"/>
                    <a:pt x="112" y="345"/>
                  </a:cubicBezTo>
                  <a:cubicBezTo>
                    <a:pt x="104" y="339"/>
                    <a:pt x="98" y="330"/>
                    <a:pt x="95" y="3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211" y="559"/>
                    <a:pt x="211" y="559"/>
                    <a:pt x="211" y="559"/>
                  </a:cubicBezTo>
                  <a:cubicBezTo>
                    <a:pt x="223" y="557"/>
                    <a:pt x="232" y="551"/>
                    <a:pt x="239" y="542"/>
                  </a:cubicBezTo>
                  <a:cubicBezTo>
                    <a:pt x="246" y="533"/>
                    <a:pt x="248" y="522"/>
                    <a:pt x="246" y="511"/>
                  </a:cubicBez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41"/>
            <p:cNvSpPr>
              <a:spLocks/>
            </p:cNvSpPr>
            <p:nvPr/>
          </p:nvSpPr>
          <p:spPr bwMode="auto">
            <a:xfrm>
              <a:off x="3988" y="1310"/>
              <a:ext cx="544" cy="1184"/>
            </a:xfrm>
            <a:custGeom>
              <a:avLst/>
              <a:gdLst>
                <a:gd name="T0" fmla="*/ 224 w 227"/>
                <a:gd name="T1" fmla="*/ 433 h 493"/>
                <a:gd name="T2" fmla="*/ 216 w 227"/>
                <a:gd name="T3" fmla="*/ 383 h 493"/>
                <a:gd name="T4" fmla="*/ 203 w 227"/>
                <a:gd name="T5" fmla="*/ 363 h 493"/>
                <a:gd name="T6" fmla="*/ 93 w 227"/>
                <a:gd name="T7" fmla="*/ 274 h 493"/>
                <a:gd name="T8" fmla="*/ 73 w 227"/>
                <a:gd name="T9" fmla="*/ 244 h 493"/>
                <a:gd name="T10" fmla="*/ 0 w 227"/>
                <a:gd name="T11" fmla="*/ 0 h 493"/>
                <a:gd name="T12" fmla="*/ 0 w 227"/>
                <a:gd name="T13" fmla="*/ 493 h 493"/>
                <a:gd name="T14" fmla="*/ 199 w 227"/>
                <a:gd name="T15" fmla="*/ 467 h 493"/>
                <a:gd name="T16" fmla="*/ 224 w 227"/>
                <a:gd name="T17" fmla="*/ 43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93">
                  <a:moveTo>
                    <a:pt x="224" y="433"/>
                  </a:moveTo>
                  <a:cubicBezTo>
                    <a:pt x="216" y="383"/>
                    <a:pt x="216" y="383"/>
                    <a:pt x="216" y="383"/>
                  </a:cubicBezTo>
                  <a:cubicBezTo>
                    <a:pt x="214" y="375"/>
                    <a:pt x="210" y="368"/>
                    <a:pt x="203" y="363"/>
                  </a:cubicBezTo>
                  <a:cubicBezTo>
                    <a:pt x="93" y="274"/>
                    <a:pt x="93" y="274"/>
                    <a:pt x="93" y="274"/>
                  </a:cubicBezTo>
                  <a:cubicBezTo>
                    <a:pt x="84" y="267"/>
                    <a:pt x="77" y="256"/>
                    <a:pt x="73" y="2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215" y="465"/>
                    <a:pt x="227" y="450"/>
                    <a:pt x="224" y="433"/>
                  </a:cubicBez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42"/>
            <p:cNvSpPr>
              <a:spLocks/>
            </p:cNvSpPr>
            <p:nvPr/>
          </p:nvSpPr>
          <p:spPr bwMode="auto">
            <a:xfrm>
              <a:off x="3988" y="1310"/>
              <a:ext cx="72" cy="1184"/>
            </a:xfrm>
            <a:custGeom>
              <a:avLst/>
              <a:gdLst>
                <a:gd name="T0" fmla="*/ 72 w 72"/>
                <a:gd name="T1" fmla="*/ 236 h 1184"/>
                <a:gd name="T2" fmla="*/ 0 w 72"/>
                <a:gd name="T3" fmla="*/ 0 h 1184"/>
                <a:gd name="T4" fmla="*/ 0 w 72"/>
                <a:gd name="T5" fmla="*/ 1184 h 1184"/>
                <a:gd name="T6" fmla="*/ 72 w 72"/>
                <a:gd name="T7" fmla="*/ 1174 h 1184"/>
                <a:gd name="T8" fmla="*/ 72 w 72"/>
                <a:gd name="T9" fmla="*/ 23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84">
                  <a:moveTo>
                    <a:pt x="72" y="236"/>
                  </a:moveTo>
                  <a:lnTo>
                    <a:pt x="0" y="0"/>
                  </a:lnTo>
                  <a:lnTo>
                    <a:pt x="0" y="1184"/>
                  </a:lnTo>
                  <a:lnTo>
                    <a:pt x="72" y="1174"/>
                  </a:lnTo>
                  <a:lnTo>
                    <a:pt x="72" y="23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43"/>
            <p:cNvSpPr>
              <a:spLocks/>
            </p:cNvSpPr>
            <p:nvPr/>
          </p:nvSpPr>
          <p:spPr bwMode="auto">
            <a:xfrm>
              <a:off x="3138" y="1118"/>
              <a:ext cx="594" cy="1407"/>
            </a:xfrm>
            <a:custGeom>
              <a:avLst/>
              <a:gdLst>
                <a:gd name="T0" fmla="*/ 2 w 248"/>
                <a:gd name="T1" fmla="*/ 511 h 586"/>
                <a:gd name="T2" fmla="*/ 10 w 248"/>
                <a:gd name="T3" fmla="*/ 461 h 586"/>
                <a:gd name="T4" fmla="*/ 27 w 248"/>
                <a:gd name="T5" fmla="*/ 434 h 586"/>
                <a:gd name="T6" fmla="*/ 136 w 248"/>
                <a:gd name="T7" fmla="*/ 345 h 586"/>
                <a:gd name="T8" fmla="*/ 153 w 248"/>
                <a:gd name="T9" fmla="*/ 321 h 586"/>
                <a:gd name="T10" fmla="*/ 248 w 248"/>
                <a:gd name="T11" fmla="*/ 0 h 586"/>
                <a:gd name="T12" fmla="*/ 248 w 248"/>
                <a:gd name="T13" fmla="*/ 586 h 586"/>
                <a:gd name="T14" fmla="*/ 37 w 248"/>
                <a:gd name="T15" fmla="*/ 559 h 586"/>
                <a:gd name="T16" fmla="*/ 9 w 248"/>
                <a:gd name="T17" fmla="*/ 542 h 586"/>
                <a:gd name="T18" fmla="*/ 2 w 248"/>
                <a:gd name="T19" fmla="*/ 511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586">
                  <a:moveTo>
                    <a:pt x="2" y="511"/>
                  </a:moveTo>
                  <a:cubicBezTo>
                    <a:pt x="10" y="461"/>
                    <a:pt x="10" y="461"/>
                    <a:pt x="10" y="461"/>
                  </a:cubicBezTo>
                  <a:cubicBezTo>
                    <a:pt x="12" y="450"/>
                    <a:pt x="18" y="440"/>
                    <a:pt x="27" y="434"/>
                  </a:cubicBezTo>
                  <a:cubicBezTo>
                    <a:pt x="136" y="345"/>
                    <a:pt x="136" y="345"/>
                    <a:pt x="136" y="345"/>
                  </a:cubicBezTo>
                  <a:cubicBezTo>
                    <a:pt x="144" y="339"/>
                    <a:pt x="150" y="330"/>
                    <a:pt x="153" y="321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37" y="559"/>
                    <a:pt x="37" y="559"/>
                    <a:pt x="37" y="559"/>
                  </a:cubicBezTo>
                  <a:cubicBezTo>
                    <a:pt x="25" y="557"/>
                    <a:pt x="16" y="551"/>
                    <a:pt x="9" y="542"/>
                  </a:cubicBezTo>
                  <a:cubicBezTo>
                    <a:pt x="2" y="533"/>
                    <a:pt x="0" y="522"/>
                    <a:pt x="2" y="511"/>
                  </a:cubicBez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44"/>
            <p:cNvSpPr>
              <a:spLocks/>
            </p:cNvSpPr>
            <p:nvPr/>
          </p:nvSpPr>
          <p:spPr bwMode="auto">
            <a:xfrm>
              <a:off x="3162" y="1310"/>
              <a:ext cx="543" cy="1184"/>
            </a:xfrm>
            <a:custGeom>
              <a:avLst/>
              <a:gdLst>
                <a:gd name="T0" fmla="*/ 3 w 227"/>
                <a:gd name="T1" fmla="*/ 433 h 493"/>
                <a:gd name="T2" fmla="*/ 11 w 227"/>
                <a:gd name="T3" fmla="*/ 383 h 493"/>
                <a:gd name="T4" fmla="*/ 24 w 227"/>
                <a:gd name="T5" fmla="*/ 363 h 493"/>
                <a:gd name="T6" fmla="*/ 134 w 227"/>
                <a:gd name="T7" fmla="*/ 274 h 493"/>
                <a:gd name="T8" fmla="*/ 154 w 227"/>
                <a:gd name="T9" fmla="*/ 244 h 493"/>
                <a:gd name="T10" fmla="*/ 227 w 227"/>
                <a:gd name="T11" fmla="*/ 0 h 493"/>
                <a:gd name="T12" fmla="*/ 227 w 227"/>
                <a:gd name="T13" fmla="*/ 493 h 493"/>
                <a:gd name="T14" fmla="*/ 28 w 227"/>
                <a:gd name="T15" fmla="*/ 467 h 493"/>
                <a:gd name="T16" fmla="*/ 3 w 227"/>
                <a:gd name="T17" fmla="*/ 43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93">
                  <a:moveTo>
                    <a:pt x="3" y="433"/>
                  </a:moveTo>
                  <a:cubicBezTo>
                    <a:pt x="11" y="383"/>
                    <a:pt x="11" y="383"/>
                    <a:pt x="11" y="383"/>
                  </a:cubicBezTo>
                  <a:cubicBezTo>
                    <a:pt x="13" y="375"/>
                    <a:pt x="17" y="368"/>
                    <a:pt x="24" y="363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3" y="267"/>
                    <a:pt x="150" y="256"/>
                    <a:pt x="154" y="24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7" y="493"/>
                    <a:pt x="227" y="493"/>
                    <a:pt x="227" y="493"/>
                  </a:cubicBezTo>
                  <a:cubicBezTo>
                    <a:pt x="28" y="467"/>
                    <a:pt x="28" y="467"/>
                    <a:pt x="28" y="467"/>
                  </a:cubicBezTo>
                  <a:cubicBezTo>
                    <a:pt x="12" y="465"/>
                    <a:pt x="0" y="450"/>
                    <a:pt x="3" y="433"/>
                  </a:cubicBez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45"/>
            <p:cNvSpPr>
              <a:spLocks/>
            </p:cNvSpPr>
            <p:nvPr/>
          </p:nvSpPr>
          <p:spPr bwMode="auto">
            <a:xfrm>
              <a:off x="3636" y="1310"/>
              <a:ext cx="69" cy="1184"/>
            </a:xfrm>
            <a:custGeom>
              <a:avLst/>
              <a:gdLst>
                <a:gd name="T0" fmla="*/ 0 w 69"/>
                <a:gd name="T1" fmla="*/ 236 h 1184"/>
                <a:gd name="T2" fmla="*/ 69 w 69"/>
                <a:gd name="T3" fmla="*/ 0 h 1184"/>
                <a:gd name="T4" fmla="*/ 69 w 69"/>
                <a:gd name="T5" fmla="*/ 1184 h 1184"/>
                <a:gd name="T6" fmla="*/ 0 w 69"/>
                <a:gd name="T7" fmla="*/ 1174 h 1184"/>
                <a:gd name="T8" fmla="*/ 0 w 69"/>
                <a:gd name="T9" fmla="*/ 236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84">
                  <a:moveTo>
                    <a:pt x="0" y="236"/>
                  </a:moveTo>
                  <a:lnTo>
                    <a:pt x="69" y="0"/>
                  </a:lnTo>
                  <a:lnTo>
                    <a:pt x="69" y="1184"/>
                  </a:lnTo>
                  <a:lnTo>
                    <a:pt x="0" y="1174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46"/>
            <p:cNvSpPr>
              <a:spLocks/>
            </p:cNvSpPr>
            <p:nvPr/>
          </p:nvSpPr>
          <p:spPr bwMode="auto">
            <a:xfrm>
              <a:off x="3698" y="914"/>
              <a:ext cx="297" cy="1632"/>
            </a:xfrm>
            <a:custGeom>
              <a:avLst/>
              <a:gdLst>
                <a:gd name="T0" fmla="*/ 124 w 124"/>
                <a:gd name="T1" fmla="*/ 680 h 680"/>
                <a:gd name="T2" fmla="*/ 0 w 124"/>
                <a:gd name="T3" fmla="*/ 680 h 680"/>
                <a:gd name="T4" fmla="*/ 0 w 124"/>
                <a:gd name="T5" fmla="*/ 132 h 680"/>
                <a:gd name="T6" fmla="*/ 41 w 124"/>
                <a:gd name="T7" fmla="*/ 22 h 680"/>
                <a:gd name="T8" fmla="*/ 56 w 124"/>
                <a:gd name="T9" fmla="*/ 3 h 680"/>
                <a:gd name="T10" fmla="*/ 68 w 124"/>
                <a:gd name="T11" fmla="*/ 3 h 680"/>
                <a:gd name="T12" fmla="*/ 83 w 124"/>
                <a:gd name="T13" fmla="*/ 22 h 680"/>
                <a:gd name="T14" fmla="*/ 124 w 124"/>
                <a:gd name="T15" fmla="*/ 132 h 680"/>
                <a:gd name="T16" fmla="*/ 124 w 124"/>
                <a:gd name="T1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80">
                  <a:moveTo>
                    <a:pt x="124" y="680"/>
                  </a:moveTo>
                  <a:cubicBezTo>
                    <a:pt x="0" y="680"/>
                    <a:pt x="0" y="680"/>
                    <a:pt x="0" y="68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91"/>
                    <a:pt x="14" y="52"/>
                    <a:pt x="41" y="2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0"/>
                    <a:pt x="65" y="0"/>
                    <a:pt x="68" y="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110" y="52"/>
                    <a:pt x="124" y="91"/>
                    <a:pt x="124" y="132"/>
                  </a:cubicBezTo>
                  <a:lnTo>
                    <a:pt x="124" y="68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47"/>
            <p:cNvSpPr>
              <a:spLocks/>
            </p:cNvSpPr>
            <p:nvPr/>
          </p:nvSpPr>
          <p:spPr bwMode="auto">
            <a:xfrm>
              <a:off x="3847" y="917"/>
              <a:ext cx="76" cy="1560"/>
            </a:xfrm>
            <a:custGeom>
              <a:avLst/>
              <a:gdLst>
                <a:gd name="T0" fmla="*/ 32 w 32"/>
                <a:gd name="T1" fmla="*/ 650 h 650"/>
                <a:gd name="T2" fmla="*/ 32 w 32"/>
                <a:gd name="T3" fmla="*/ 34 h 650"/>
                <a:gd name="T4" fmla="*/ 21 w 32"/>
                <a:gd name="T5" fmla="*/ 21 h 650"/>
                <a:gd name="T6" fmla="*/ 6 w 32"/>
                <a:gd name="T7" fmla="*/ 2 h 650"/>
                <a:gd name="T8" fmla="*/ 0 w 32"/>
                <a:gd name="T9" fmla="*/ 0 h 650"/>
                <a:gd name="T10" fmla="*/ 0 w 32"/>
                <a:gd name="T11" fmla="*/ 650 h 650"/>
                <a:gd name="T12" fmla="*/ 32 w 32"/>
                <a:gd name="T13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50">
                  <a:moveTo>
                    <a:pt x="32" y="650"/>
                  </a:moveTo>
                  <a:cubicBezTo>
                    <a:pt x="32" y="34"/>
                    <a:pt x="32" y="34"/>
                    <a:pt x="32" y="34"/>
                  </a:cubicBezTo>
                  <a:cubicBezTo>
                    <a:pt x="29" y="30"/>
                    <a:pt x="25" y="25"/>
                    <a:pt x="21" y="2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lnTo>
                    <a:pt x="32" y="65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48"/>
            <p:cNvSpPr>
              <a:spLocks/>
            </p:cNvSpPr>
            <p:nvPr/>
          </p:nvSpPr>
          <p:spPr bwMode="auto">
            <a:xfrm>
              <a:off x="3923" y="998"/>
              <a:ext cx="72" cy="1479"/>
            </a:xfrm>
            <a:custGeom>
              <a:avLst/>
              <a:gdLst>
                <a:gd name="T0" fmla="*/ 0 w 30"/>
                <a:gd name="T1" fmla="*/ 0 h 616"/>
                <a:gd name="T2" fmla="*/ 0 w 30"/>
                <a:gd name="T3" fmla="*/ 616 h 616"/>
                <a:gd name="T4" fmla="*/ 30 w 30"/>
                <a:gd name="T5" fmla="*/ 616 h 616"/>
                <a:gd name="T6" fmla="*/ 30 w 30"/>
                <a:gd name="T7" fmla="*/ 87 h 616"/>
                <a:gd name="T8" fmla="*/ 0 w 30"/>
                <a:gd name="T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16">
                  <a:moveTo>
                    <a:pt x="0" y="0"/>
                  </a:moveTo>
                  <a:cubicBezTo>
                    <a:pt x="0" y="616"/>
                    <a:pt x="0" y="616"/>
                    <a:pt x="0" y="616"/>
                  </a:cubicBezTo>
                  <a:cubicBezTo>
                    <a:pt x="30" y="616"/>
                    <a:pt x="30" y="616"/>
                    <a:pt x="30" y="61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8" y="56"/>
                    <a:pt x="18" y="26"/>
                    <a:pt x="0" y="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49"/>
            <p:cNvSpPr>
              <a:spLocks/>
            </p:cNvSpPr>
            <p:nvPr/>
          </p:nvSpPr>
          <p:spPr bwMode="auto">
            <a:xfrm>
              <a:off x="3729" y="1077"/>
              <a:ext cx="235" cy="104"/>
            </a:xfrm>
            <a:custGeom>
              <a:avLst/>
              <a:gdLst>
                <a:gd name="T0" fmla="*/ 80 w 98"/>
                <a:gd name="T1" fmla="*/ 9 h 43"/>
                <a:gd name="T2" fmla="*/ 52 w 98"/>
                <a:gd name="T3" fmla="*/ 0 h 43"/>
                <a:gd name="T4" fmla="*/ 46 w 98"/>
                <a:gd name="T5" fmla="*/ 0 h 43"/>
                <a:gd name="T6" fmla="*/ 18 w 98"/>
                <a:gd name="T7" fmla="*/ 9 h 43"/>
                <a:gd name="T8" fmla="*/ 14 w 98"/>
                <a:gd name="T9" fmla="*/ 12 h 43"/>
                <a:gd name="T10" fmla="*/ 1 w 98"/>
                <a:gd name="T11" fmla="*/ 39 h 43"/>
                <a:gd name="T12" fmla="*/ 5 w 98"/>
                <a:gd name="T13" fmla="*/ 43 h 43"/>
                <a:gd name="T14" fmla="*/ 8 w 98"/>
                <a:gd name="T15" fmla="*/ 43 h 43"/>
                <a:gd name="T16" fmla="*/ 12 w 98"/>
                <a:gd name="T17" fmla="*/ 42 h 43"/>
                <a:gd name="T18" fmla="*/ 20 w 98"/>
                <a:gd name="T19" fmla="*/ 29 h 43"/>
                <a:gd name="T20" fmla="*/ 26 w 98"/>
                <a:gd name="T21" fmla="*/ 25 h 43"/>
                <a:gd name="T22" fmla="*/ 48 w 98"/>
                <a:gd name="T23" fmla="*/ 21 h 43"/>
                <a:gd name="T24" fmla="*/ 50 w 98"/>
                <a:gd name="T25" fmla="*/ 21 h 43"/>
                <a:gd name="T26" fmla="*/ 72 w 98"/>
                <a:gd name="T27" fmla="*/ 25 h 43"/>
                <a:gd name="T28" fmla="*/ 78 w 98"/>
                <a:gd name="T29" fmla="*/ 29 h 43"/>
                <a:gd name="T30" fmla="*/ 86 w 98"/>
                <a:gd name="T31" fmla="*/ 42 h 43"/>
                <a:gd name="T32" fmla="*/ 90 w 98"/>
                <a:gd name="T33" fmla="*/ 43 h 43"/>
                <a:gd name="T34" fmla="*/ 93 w 98"/>
                <a:gd name="T35" fmla="*/ 43 h 43"/>
                <a:gd name="T36" fmla="*/ 97 w 98"/>
                <a:gd name="T37" fmla="*/ 39 h 43"/>
                <a:gd name="T38" fmla="*/ 84 w 98"/>
                <a:gd name="T39" fmla="*/ 12 h 43"/>
                <a:gd name="T40" fmla="*/ 80 w 98"/>
                <a:gd name="T41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43">
                  <a:moveTo>
                    <a:pt x="80" y="9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0"/>
                    <a:pt x="46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43"/>
                    <a:pt x="11" y="43"/>
                    <a:pt x="12" y="42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7"/>
                    <a:pt x="24" y="26"/>
                    <a:pt x="26" y="25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1"/>
                    <a:pt x="50" y="21"/>
                    <a:pt x="50" y="21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4" y="26"/>
                    <a:pt x="76" y="27"/>
                    <a:pt x="78" y="29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7" y="43"/>
                    <a:pt x="88" y="43"/>
                    <a:pt x="90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6" y="43"/>
                    <a:pt x="98" y="41"/>
                    <a:pt x="97" y="39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2" y="10"/>
                    <a:pt x="80" y="9"/>
                  </a:cubicBez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50"/>
            <p:cNvSpPr>
              <a:spLocks/>
            </p:cNvSpPr>
            <p:nvPr/>
          </p:nvSpPr>
          <p:spPr bwMode="auto">
            <a:xfrm>
              <a:off x="3943" y="1281"/>
              <a:ext cx="38" cy="39"/>
            </a:xfrm>
            <a:custGeom>
              <a:avLst/>
              <a:gdLst>
                <a:gd name="T0" fmla="*/ 16 w 16"/>
                <a:gd name="T1" fmla="*/ 16 h 16"/>
                <a:gd name="T2" fmla="*/ 7 w 16"/>
                <a:gd name="T3" fmla="*/ 16 h 16"/>
                <a:gd name="T4" fmla="*/ 0 w 16"/>
                <a:gd name="T5" fmla="*/ 9 h 16"/>
                <a:gd name="T6" fmla="*/ 0 w 16"/>
                <a:gd name="T7" fmla="*/ 7 h 16"/>
                <a:gd name="T8" fmla="*/ 7 w 16"/>
                <a:gd name="T9" fmla="*/ 0 h 16"/>
                <a:gd name="T10" fmla="*/ 16 w 16"/>
                <a:gd name="T11" fmla="*/ 0 h 16"/>
                <a:gd name="T12" fmla="*/ 16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51"/>
            <p:cNvSpPr>
              <a:spLocks/>
            </p:cNvSpPr>
            <p:nvPr/>
          </p:nvSpPr>
          <p:spPr bwMode="auto">
            <a:xfrm>
              <a:off x="3943" y="1392"/>
              <a:ext cx="38" cy="38"/>
            </a:xfrm>
            <a:custGeom>
              <a:avLst/>
              <a:gdLst>
                <a:gd name="T0" fmla="*/ 16 w 16"/>
                <a:gd name="T1" fmla="*/ 16 h 16"/>
                <a:gd name="T2" fmla="*/ 7 w 16"/>
                <a:gd name="T3" fmla="*/ 16 h 16"/>
                <a:gd name="T4" fmla="*/ 0 w 16"/>
                <a:gd name="T5" fmla="*/ 9 h 16"/>
                <a:gd name="T6" fmla="*/ 0 w 16"/>
                <a:gd name="T7" fmla="*/ 7 h 16"/>
                <a:gd name="T8" fmla="*/ 7 w 16"/>
                <a:gd name="T9" fmla="*/ 0 h 16"/>
                <a:gd name="T10" fmla="*/ 16 w 16"/>
                <a:gd name="T11" fmla="*/ 0 h 16"/>
                <a:gd name="T12" fmla="*/ 16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52"/>
            <p:cNvSpPr>
              <a:spLocks/>
            </p:cNvSpPr>
            <p:nvPr/>
          </p:nvSpPr>
          <p:spPr bwMode="auto">
            <a:xfrm>
              <a:off x="3943" y="1502"/>
              <a:ext cx="38" cy="39"/>
            </a:xfrm>
            <a:custGeom>
              <a:avLst/>
              <a:gdLst>
                <a:gd name="T0" fmla="*/ 16 w 16"/>
                <a:gd name="T1" fmla="*/ 16 h 16"/>
                <a:gd name="T2" fmla="*/ 7 w 16"/>
                <a:gd name="T3" fmla="*/ 16 h 16"/>
                <a:gd name="T4" fmla="*/ 0 w 16"/>
                <a:gd name="T5" fmla="*/ 9 h 16"/>
                <a:gd name="T6" fmla="*/ 0 w 16"/>
                <a:gd name="T7" fmla="*/ 7 h 16"/>
                <a:gd name="T8" fmla="*/ 7 w 16"/>
                <a:gd name="T9" fmla="*/ 0 h 16"/>
                <a:gd name="T10" fmla="*/ 16 w 16"/>
                <a:gd name="T11" fmla="*/ 0 h 16"/>
                <a:gd name="T12" fmla="*/ 16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53"/>
            <p:cNvSpPr>
              <a:spLocks/>
            </p:cNvSpPr>
            <p:nvPr/>
          </p:nvSpPr>
          <p:spPr bwMode="auto">
            <a:xfrm>
              <a:off x="3943" y="1613"/>
              <a:ext cx="38" cy="38"/>
            </a:xfrm>
            <a:custGeom>
              <a:avLst/>
              <a:gdLst>
                <a:gd name="T0" fmla="*/ 16 w 16"/>
                <a:gd name="T1" fmla="*/ 16 h 16"/>
                <a:gd name="T2" fmla="*/ 7 w 16"/>
                <a:gd name="T3" fmla="*/ 16 h 16"/>
                <a:gd name="T4" fmla="*/ 0 w 16"/>
                <a:gd name="T5" fmla="*/ 9 h 16"/>
                <a:gd name="T6" fmla="*/ 0 w 16"/>
                <a:gd name="T7" fmla="*/ 7 h 16"/>
                <a:gd name="T8" fmla="*/ 7 w 16"/>
                <a:gd name="T9" fmla="*/ 0 h 16"/>
                <a:gd name="T10" fmla="*/ 16 w 16"/>
                <a:gd name="T11" fmla="*/ 0 h 16"/>
                <a:gd name="T12" fmla="*/ 16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54"/>
            <p:cNvSpPr>
              <a:spLocks/>
            </p:cNvSpPr>
            <p:nvPr/>
          </p:nvSpPr>
          <p:spPr bwMode="auto">
            <a:xfrm>
              <a:off x="3943" y="1723"/>
              <a:ext cx="38" cy="41"/>
            </a:xfrm>
            <a:custGeom>
              <a:avLst/>
              <a:gdLst>
                <a:gd name="T0" fmla="*/ 16 w 16"/>
                <a:gd name="T1" fmla="*/ 17 h 17"/>
                <a:gd name="T2" fmla="*/ 7 w 16"/>
                <a:gd name="T3" fmla="*/ 17 h 17"/>
                <a:gd name="T4" fmla="*/ 0 w 16"/>
                <a:gd name="T5" fmla="*/ 9 h 17"/>
                <a:gd name="T6" fmla="*/ 0 w 16"/>
                <a:gd name="T7" fmla="*/ 8 h 17"/>
                <a:gd name="T8" fmla="*/ 7 w 16"/>
                <a:gd name="T9" fmla="*/ 0 h 17"/>
                <a:gd name="T10" fmla="*/ 16 w 16"/>
                <a:gd name="T11" fmla="*/ 0 h 17"/>
                <a:gd name="T12" fmla="*/ 16 w 16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7">
                  <a:moveTo>
                    <a:pt x="16" y="17"/>
                  </a:moveTo>
                  <a:cubicBezTo>
                    <a:pt x="7" y="17"/>
                    <a:pt x="7" y="17"/>
                    <a:pt x="7" y="17"/>
                  </a:cubicBezTo>
                  <a:cubicBezTo>
                    <a:pt x="3" y="17"/>
                    <a:pt x="0" y="13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17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5"/>
            <p:cNvSpPr>
              <a:spLocks/>
            </p:cNvSpPr>
            <p:nvPr/>
          </p:nvSpPr>
          <p:spPr bwMode="auto">
            <a:xfrm>
              <a:off x="3713" y="1723"/>
              <a:ext cx="38" cy="41"/>
            </a:xfrm>
            <a:custGeom>
              <a:avLst/>
              <a:gdLst>
                <a:gd name="T0" fmla="*/ 0 w 16"/>
                <a:gd name="T1" fmla="*/ 0 h 17"/>
                <a:gd name="T2" fmla="*/ 9 w 16"/>
                <a:gd name="T3" fmla="*/ 0 h 17"/>
                <a:gd name="T4" fmla="*/ 16 w 16"/>
                <a:gd name="T5" fmla="*/ 8 h 17"/>
                <a:gd name="T6" fmla="*/ 16 w 16"/>
                <a:gd name="T7" fmla="*/ 9 h 17"/>
                <a:gd name="T8" fmla="*/ 9 w 16"/>
                <a:gd name="T9" fmla="*/ 17 h 17"/>
                <a:gd name="T10" fmla="*/ 0 w 16"/>
                <a:gd name="T11" fmla="*/ 17 h 17"/>
                <a:gd name="T12" fmla="*/ 0 w 1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7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3" y="17"/>
                    <a:pt x="9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56"/>
            <p:cNvSpPr>
              <a:spLocks/>
            </p:cNvSpPr>
            <p:nvPr/>
          </p:nvSpPr>
          <p:spPr bwMode="auto">
            <a:xfrm>
              <a:off x="3713" y="1613"/>
              <a:ext cx="38" cy="38"/>
            </a:xfrm>
            <a:custGeom>
              <a:avLst/>
              <a:gdLst>
                <a:gd name="T0" fmla="*/ 0 w 16"/>
                <a:gd name="T1" fmla="*/ 0 h 16"/>
                <a:gd name="T2" fmla="*/ 9 w 16"/>
                <a:gd name="T3" fmla="*/ 0 h 16"/>
                <a:gd name="T4" fmla="*/ 16 w 16"/>
                <a:gd name="T5" fmla="*/ 7 h 16"/>
                <a:gd name="T6" fmla="*/ 16 w 16"/>
                <a:gd name="T7" fmla="*/ 9 h 16"/>
                <a:gd name="T8" fmla="*/ 9 w 16"/>
                <a:gd name="T9" fmla="*/ 16 h 16"/>
                <a:gd name="T10" fmla="*/ 0 w 16"/>
                <a:gd name="T11" fmla="*/ 16 h 16"/>
                <a:gd name="T12" fmla="*/ 0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6" y="3"/>
                    <a:pt x="16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57"/>
            <p:cNvSpPr>
              <a:spLocks/>
            </p:cNvSpPr>
            <p:nvPr/>
          </p:nvSpPr>
          <p:spPr bwMode="auto">
            <a:xfrm>
              <a:off x="3713" y="1502"/>
              <a:ext cx="38" cy="39"/>
            </a:xfrm>
            <a:custGeom>
              <a:avLst/>
              <a:gdLst>
                <a:gd name="T0" fmla="*/ 0 w 16"/>
                <a:gd name="T1" fmla="*/ 0 h 16"/>
                <a:gd name="T2" fmla="*/ 9 w 16"/>
                <a:gd name="T3" fmla="*/ 0 h 16"/>
                <a:gd name="T4" fmla="*/ 16 w 16"/>
                <a:gd name="T5" fmla="*/ 7 h 16"/>
                <a:gd name="T6" fmla="*/ 16 w 16"/>
                <a:gd name="T7" fmla="*/ 9 h 16"/>
                <a:gd name="T8" fmla="*/ 9 w 16"/>
                <a:gd name="T9" fmla="*/ 16 h 16"/>
                <a:gd name="T10" fmla="*/ 0 w 16"/>
                <a:gd name="T11" fmla="*/ 16 h 16"/>
                <a:gd name="T12" fmla="*/ 0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6" y="3"/>
                    <a:pt x="16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58"/>
            <p:cNvSpPr>
              <a:spLocks/>
            </p:cNvSpPr>
            <p:nvPr/>
          </p:nvSpPr>
          <p:spPr bwMode="auto">
            <a:xfrm>
              <a:off x="3713" y="1392"/>
              <a:ext cx="38" cy="38"/>
            </a:xfrm>
            <a:custGeom>
              <a:avLst/>
              <a:gdLst>
                <a:gd name="T0" fmla="*/ 0 w 16"/>
                <a:gd name="T1" fmla="*/ 0 h 16"/>
                <a:gd name="T2" fmla="*/ 9 w 16"/>
                <a:gd name="T3" fmla="*/ 0 h 16"/>
                <a:gd name="T4" fmla="*/ 16 w 16"/>
                <a:gd name="T5" fmla="*/ 7 h 16"/>
                <a:gd name="T6" fmla="*/ 16 w 16"/>
                <a:gd name="T7" fmla="*/ 9 h 16"/>
                <a:gd name="T8" fmla="*/ 9 w 16"/>
                <a:gd name="T9" fmla="*/ 16 h 16"/>
                <a:gd name="T10" fmla="*/ 0 w 16"/>
                <a:gd name="T11" fmla="*/ 16 h 16"/>
                <a:gd name="T12" fmla="*/ 0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6" y="3"/>
                    <a:pt x="16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59"/>
            <p:cNvSpPr>
              <a:spLocks/>
            </p:cNvSpPr>
            <p:nvPr/>
          </p:nvSpPr>
          <p:spPr bwMode="auto">
            <a:xfrm>
              <a:off x="3713" y="1281"/>
              <a:ext cx="38" cy="39"/>
            </a:xfrm>
            <a:custGeom>
              <a:avLst/>
              <a:gdLst>
                <a:gd name="T0" fmla="*/ 0 w 16"/>
                <a:gd name="T1" fmla="*/ 0 h 16"/>
                <a:gd name="T2" fmla="*/ 9 w 16"/>
                <a:gd name="T3" fmla="*/ 0 h 16"/>
                <a:gd name="T4" fmla="*/ 16 w 16"/>
                <a:gd name="T5" fmla="*/ 7 h 16"/>
                <a:gd name="T6" fmla="*/ 16 w 16"/>
                <a:gd name="T7" fmla="*/ 9 h 16"/>
                <a:gd name="T8" fmla="*/ 9 w 16"/>
                <a:gd name="T9" fmla="*/ 16 h 16"/>
                <a:gd name="T10" fmla="*/ 0 w 16"/>
                <a:gd name="T11" fmla="*/ 16 h 16"/>
                <a:gd name="T12" fmla="*/ 0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6" y="3"/>
                    <a:pt x="16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60"/>
            <p:cNvSpPr>
              <a:spLocks/>
            </p:cNvSpPr>
            <p:nvPr/>
          </p:nvSpPr>
          <p:spPr bwMode="auto">
            <a:xfrm>
              <a:off x="3813" y="2354"/>
              <a:ext cx="67" cy="200"/>
            </a:xfrm>
            <a:custGeom>
              <a:avLst/>
              <a:gdLst>
                <a:gd name="T0" fmla="*/ 6 w 28"/>
                <a:gd name="T1" fmla="*/ 0 h 83"/>
                <a:gd name="T2" fmla="*/ 22 w 28"/>
                <a:gd name="T3" fmla="*/ 0 h 83"/>
                <a:gd name="T4" fmla="*/ 28 w 28"/>
                <a:gd name="T5" fmla="*/ 5 h 83"/>
                <a:gd name="T6" fmla="*/ 26 w 28"/>
                <a:gd name="T7" fmla="*/ 79 h 83"/>
                <a:gd name="T8" fmla="*/ 19 w 28"/>
                <a:gd name="T9" fmla="*/ 83 h 83"/>
                <a:gd name="T10" fmla="*/ 9 w 28"/>
                <a:gd name="T11" fmla="*/ 83 h 83"/>
                <a:gd name="T12" fmla="*/ 2 w 28"/>
                <a:gd name="T13" fmla="*/ 79 h 83"/>
                <a:gd name="T14" fmla="*/ 0 w 28"/>
                <a:gd name="T15" fmla="*/ 5 h 83"/>
                <a:gd name="T16" fmla="*/ 6 w 28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3">
                  <a:moveTo>
                    <a:pt x="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28" y="2"/>
                    <a:pt x="28" y="5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81"/>
                    <a:pt x="23" y="83"/>
                    <a:pt x="1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5" y="83"/>
                    <a:pt x="3" y="81"/>
                    <a:pt x="2" y="7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61"/>
            <p:cNvSpPr>
              <a:spLocks/>
            </p:cNvSpPr>
            <p:nvPr/>
          </p:nvSpPr>
          <p:spPr bwMode="auto">
            <a:xfrm>
              <a:off x="3698" y="2566"/>
              <a:ext cx="122" cy="96"/>
            </a:xfrm>
            <a:custGeom>
              <a:avLst/>
              <a:gdLst>
                <a:gd name="T0" fmla="*/ 51 w 51"/>
                <a:gd name="T1" fmla="*/ 12 h 40"/>
                <a:gd name="T2" fmla="*/ 51 w 51"/>
                <a:gd name="T3" fmla="*/ 40 h 40"/>
                <a:gd name="T4" fmla="*/ 22 w 51"/>
                <a:gd name="T5" fmla="*/ 40 h 40"/>
                <a:gd name="T6" fmla="*/ 13 w 51"/>
                <a:gd name="T7" fmla="*/ 35 h 40"/>
                <a:gd name="T8" fmla="*/ 0 w 51"/>
                <a:gd name="T9" fmla="*/ 0 h 40"/>
                <a:gd name="T10" fmla="*/ 51 w 51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0">
                  <a:moveTo>
                    <a:pt x="51" y="12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8" y="40"/>
                    <a:pt x="15" y="38"/>
                    <a:pt x="13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1" y="12"/>
                  </a:lnTo>
                  <a:close/>
                </a:path>
              </a:pathLst>
            </a:custGeom>
            <a:solidFill>
              <a:srgbClr val="F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62"/>
            <p:cNvSpPr>
              <a:spLocks/>
            </p:cNvSpPr>
            <p:nvPr/>
          </p:nvSpPr>
          <p:spPr bwMode="auto">
            <a:xfrm>
              <a:off x="3873" y="2566"/>
              <a:ext cx="122" cy="96"/>
            </a:xfrm>
            <a:custGeom>
              <a:avLst/>
              <a:gdLst>
                <a:gd name="T0" fmla="*/ 0 w 51"/>
                <a:gd name="T1" fmla="*/ 12 h 40"/>
                <a:gd name="T2" fmla="*/ 0 w 51"/>
                <a:gd name="T3" fmla="*/ 40 h 40"/>
                <a:gd name="T4" fmla="*/ 29 w 51"/>
                <a:gd name="T5" fmla="*/ 40 h 40"/>
                <a:gd name="T6" fmla="*/ 38 w 51"/>
                <a:gd name="T7" fmla="*/ 35 h 40"/>
                <a:gd name="T8" fmla="*/ 51 w 51"/>
                <a:gd name="T9" fmla="*/ 0 h 40"/>
                <a:gd name="T10" fmla="*/ 0 w 51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0">
                  <a:moveTo>
                    <a:pt x="0" y="12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3" y="40"/>
                    <a:pt x="36" y="38"/>
                    <a:pt x="38" y="35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63"/>
            <p:cNvSpPr>
              <a:spLocks/>
            </p:cNvSpPr>
            <p:nvPr/>
          </p:nvSpPr>
          <p:spPr bwMode="auto">
            <a:xfrm>
              <a:off x="3873" y="2647"/>
              <a:ext cx="91" cy="15"/>
            </a:xfrm>
            <a:custGeom>
              <a:avLst/>
              <a:gdLst>
                <a:gd name="T0" fmla="*/ 0 w 38"/>
                <a:gd name="T1" fmla="*/ 0 h 6"/>
                <a:gd name="T2" fmla="*/ 0 w 38"/>
                <a:gd name="T3" fmla="*/ 6 h 6"/>
                <a:gd name="T4" fmla="*/ 29 w 38"/>
                <a:gd name="T5" fmla="*/ 6 h 6"/>
                <a:gd name="T6" fmla="*/ 38 w 38"/>
                <a:gd name="T7" fmla="*/ 1 h 6"/>
                <a:gd name="T8" fmla="*/ 38 w 38"/>
                <a:gd name="T9" fmla="*/ 0 h 6"/>
                <a:gd name="T10" fmla="*/ 0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3" y="6"/>
                    <a:pt x="36" y="4"/>
                    <a:pt x="38" y="1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64"/>
            <p:cNvSpPr>
              <a:spLocks/>
            </p:cNvSpPr>
            <p:nvPr/>
          </p:nvSpPr>
          <p:spPr bwMode="auto">
            <a:xfrm>
              <a:off x="3729" y="2647"/>
              <a:ext cx="91" cy="15"/>
            </a:xfrm>
            <a:custGeom>
              <a:avLst/>
              <a:gdLst>
                <a:gd name="T0" fmla="*/ 0 w 38"/>
                <a:gd name="T1" fmla="*/ 0 h 6"/>
                <a:gd name="T2" fmla="*/ 0 w 38"/>
                <a:gd name="T3" fmla="*/ 1 h 6"/>
                <a:gd name="T4" fmla="*/ 9 w 38"/>
                <a:gd name="T5" fmla="*/ 6 h 6"/>
                <a:gd name="T6" fmla="*/ 38 w 38"/>
                <a:gd name="T7" fmla="*/ 6 h 6"/>
                <a:gd name="T8" fmla="*/ 38 w 38"/>
                <a:gd name="T9" fmla="*/ 0 h 6"/>
                <a:gd name="T10" fmla="*/ 0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5" y="6"/>
                    <a:pt x="9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65"/>
            <p:cNvSpPr>
              <a:spLocks/>
            </p:cNvSpPr>
            <p:nvPr/>
          </p:nvSpPr>
          <p:spPr bwMode="auto">
            <a:xfrm>
              <a:off x="3873" y="2306"/>
              <a:ext cx="141" cy="288"/>
            </a:xfrm>
            <a:custGeom>
              <a:avLst/>
              <a:gdLst>
                <a:gd name="T0" fmla="*/ 55 w 59"/>
                <a:gd name="T1" fmla="*/ 120 h 120"/>
                <a:gd name="T2" fmla="*/ 0 w 59"/>
                <a:gd name="T3" fmla="*/ 120 h 120"/>
                <a:gd name="T4" fmla="*/ 0 w 59"/>
                <a:gd name="T5" fmla="*/ 3 h 120"/>
                <a:gd name="T6" fmla="*/ 3 w 59"/>
                <a:gd name="T7" fmla="*/ 0 h 120"/>
                <a:gd name="T8" fmla="*/ 17 w 59"/>
                <a:gd name="T9" fmla="*/ 0 h 120"/>
                <a:gd name="T10" fmla="*/ 59 w 59"/>
                <a:gd name="T11" fmla="*/ 43 h 120"/>
                <a:gd name="T12" fmla="*/ 59 w 59"/>
                <a:gd name="T13" fmla="*/ 116 h 120"/>
                <a:gd name="T14" fmla="*/ 55 w 59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0">
                  <a:moveTo>
                    <a:pt x="55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40" y="0"/>
                    <a:pt x="59" y="19"/>
                    <a:pt x="59" y="43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8"/>
                    <a:pt x="58" y="120"/>
                    <a:pt x="55" y="120"/>
                  </a:cubicBez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66"/>
            <p:cNvSpPr>
              <a:spLocks/>
            </p:cNvSpPr>
            <p:nvPr/>
          </p:nvSpPr>
          <p:spPr bwMode="auto">
            <a:xfrm>
              <a:off x="3679" y="2306"/>
              <a:ext cx="141" cy="288"/>
            </a:xfrm>
            <a:custGeom>
              <a:avLst/>
              <a:gdLst>
                <a:gd name="T0" fmla="*/ 4 w 59"/>
                <a:gd name="T1" fmla="*/ 120 h 120"/>
                <a:gd name="T2" fmla="*/ 59 w 59"/>
                <a:gd name="T3" fmla="*/ 120 h 120"/>
                <a:gd name="T4" fmla="*/ 59 w 59"/>
                <a:gd name="T5" fmla="*/ 3 h 120"/>
                <a:gd name="T6" fmla="*/ 56 w 59"/>
                <a:gd name="T7" fmla="*/ 0 h 120"/>
                <a:gd name="T8" fmla="*/ 42 w 59"/>
                <a:gd name="T9" fmla="*/ 0 h 120"/>
                <a:gd name="T10" fmla="*/ 0 w 59"/>
                <a:gd name="T11" fmla="*/ 43 h 120"/>
                <a:gd name="T12" fmla="*/ 0 w 59"/>
                <a:gd name="T13" fmla="*/ 116 h 120"/>
                <a:gd name="T14" fmla="*/ 4 w 59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0">
                  <a:moveTo>
                    <a:pt x="4" y="120"/>
                  </a:moveTo>
                  <a:cubicBezTo>
                    <a:pt x="59" y="120"/>
                    <a:pt x="59" y="120"/>
                    <a:pt x="59" y="120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1"/>
                    <a:pt x="57" y="0"/>
                    <a:pt x="5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1" y="120"/>
                    <a:pt x="4" y="120"/>
                  </a:cubicBez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67"/>
            <p:cNvSpPr>
              <a:spLocks/>
            </p:cNvSpPr>
            <p:nvPr/>
          </p:nvSpPr>
          <p:spPr bwMode="auto">
            <a:xfrm>
              <a:off x="3828" y="2251"/>
              <a:ext cx="38" cy="113"/>
            </a:xfrm>
            <a:custGeom>
              <a:avLst/>
              <a:gdLst>
                <a:gd name="T0" fmla="*/ 5 w 16"/>
                <a:gd name="T1" fmla="*/ 4 h 47"/>
                <a:gd name="T2" fmla="*/ 0 w 16"/>
                <a:gd name="T3" fmla="*/ 47 h 47"/>
                <a:gd name="T4" fmla="*/ 16 w 16"/>
                <a:gd name="T5" fmla="*/ 47 h 47"/>
                <a:gd name="T6" fmla="*/ 11 w 16"/>
                <a:gd name="T7" fmla="*/ 4 h 47"/>
                <a:gd name="T8" fmla="*/ 5 w 16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5" y="4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0"/>
                    <a:pt x="5" y="0"/>
                    <a:pt x="5" y="4"/>
                  </a:cubicBezTo>
                  <a:close/>
                </a:path>
              </a:pathLst>
            </a:custGeom>
            <a:solidFill>
              <a:srgbClr val="424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68"/>
            <p:cNvSpPr>
              <a:spLocks noEditPoints="1"/>
            </p:cNvSpPr>
            <p:nvPr/>
          </p:nvSpPr>
          <p:spPr bwMode="auto">
            <a:xfrm>
              <a:off x="3250" y="2263"/>
              <a:ext cx="82" cy="94"/>
            </a:xfrm>
            <a:custGeom>
              <a:avLst/>
              <a:gdLst>
                <a:gd name="T0" fmla="*/ 33 w 34"/>
                <a:gd name="T1" fmla="*/ 9 h 39"/>
                <a:gd name="T2" fmla="*/ 19 w 34"/>
                <a:gd name="T3" fmla="*/ 1 h 39"/>
                <a:gd name="T4" fmla="*/ 16 w 34"/>
                <a:gd name="T5" fmla="*/ 1 h 39"/>
                <a:gd name="T6" fmla="*/ 1 w 34"/>
                <a:gd name="T7" fmla="*/ 9 h 39"/>
                <a:gd name="T8" fmla="*/ 0 w 34"/>
                <a:gd name="T9" fmla="*/ 11 h 39"/>
                <a:gd name="T10" fmla="*/ 0 w 34"/>
                <a:gd name="T11" fmla="*/ 28 h 39"/>
                <a:gd name="T12" fmla="*/ 1 w 34"/>
                <a:gd name="T13" fmla="*/ 30 h 39"/>
                <a:gd name="T14" fmla="*/ 16 w 34"/>
                <a:gd name="T15" fmla="*/ 39 h 39"/>
                <a:gd name="T16" fmla="*/ 17 w 34"/>
                <a:gd name="T17" fmla="*/ 39 h 39"/>
                <a:gd name="T18" fmla="*/ 19 w 34"/>
                <a:gd name="T19" fmla="*/ 39 h 39"/>
                <a:gd name="T20" fmla="*/ 33 w 34"/>
                <a:gd name="T21" fmla="*/ 30 h 39"/>
                <a:gd name="T22" fmla="*/ 34 w 34"/>
                <a:gd name="T23" fmla="*/ 28 h 39"/>
                <a:gd name="T24" fmla="*/ 34 w 34"/>
                <a:gd name="T25" fmla="*/ 11 h 39"/>
                <a:gd name="T26" fmla="*/ 33 w 34"/>
                <a:gd name="T27" fmla="*/ 9 h 39"/>
                <a:gd name="T28" fmla="*/ 16 w 34"/>
                <a:gd name="T29" fmla="*/ 37 h 39"/>
                <a:gd name="T30" fmla="*/ 2 w 34"/>
                <a:gd name="T31" fmla="*/ 29 h 39"/>
                <a:gd name="T32" fmla="*/ 2 w 34"/>
                <a:gd name="T33" fmla="*/ 28 h 39"/>
                <a:gd name="T34" fmla="*/ 2 w 34"/>
                <a:gd name="T35" fmla="*/ 11 h 39"/>
                <a:gd name="T36" fmla="*/ 2 w 34"/>
                <a:gd name="T37" fmla="*/ 10 h 39"/>
                <a:gd name="T38" fmla="*/ 16 w 34"/>
                <a:gd name="T39" fmla="*/ 2 h 39"/>
                <a:gd name="T40" fmla="*/ 17 w 34"/>
                <a:gd name="T41" fmla="*/ 2 h 39"/>
                <a:gd name="T42" fmla="*/ 18 w 34"/>
                <a:gd name="T43" fmla="*/ 2 h 39"/>
                <a:gd name="T44" fmla="*/ 32 w 34"/>
                <a:gd name="T45" fmla="*/ 10 h 39"/>
                <a:gd name="T46" fmla="*/ 33 w 34"/>
                <a:gd name="T47" fmla="*/ 11 h 39"/>
                <a:gd name="T48" fmla="*/ 33 w 34"/>
                <a:gd name="T49" fmla="*/ 28 h 39"/>
                <a:gd name="T50" fmla="*/ 32 w 34"/>
                <a:gd name="T51" fmla="*/ 29 h 39"/>
                <a:gd name="T52" fmla="*/ 18 w 34"/>
                <a:gd name="T53" fmla="*/ 37 h 39"/>
                <a:gd name="T54" fmla="*/ 16 w 34"/>
                <a:gd name="T55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39">
                  <a:moveTo>
                    <a:pt x="33" y="9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7" y="39"/>
                    <a:pt x="17" y="39"/>
                  </a:cubicBezTo>
                  <a:cubicBezTo>
                    <a:pt x="18" y="39"/>
                    <a:pt x="18" y="39"/>
                    <a:pt x="19" y="3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29"/>
                    <a:pt x="34" y="28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4" y="9"/>
                    <a:pt x="33" y="9"/>
                  </a:cubicBezTo>
                  <a:close/>
                  <a:moveTo>
                    <a:pt x="16" y="37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8"/>
                    <a:pt x="2" y="2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3" y="11"/>
                    <a:pt x="33" y="1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2" y="29"/>
                    <a:pt x="32" y="29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69"/>
            <p:cNvSpPr>
              <a:spLocks noEditPoints="1"/>
            </p:cNvSpPr>
            <p:nvPr/>
          </p:nvSpPr>
          <p:spPr bwMode="auto">
            <a:xfrm>
              <a:off x="4359" y="2263"/>
              <a:ext cx="82" cy="94"/>
            </a:xfrm>
            <a:custGeom>
              <a:avLst/>
              <a:gdLst>
                <a:gd name="T0" fmla="*/ 33 w 34"/>
                <a:gd name="T1" fmla="*/ 9 h 39"/>
                <a:gd name="T2" fmla="*/ 19 w 34"/>
                <a:gd name="T3" fmla="*/ 1 h 39"/>
                <a:gd name="T4" fmla="*/ 16 w 34"/>
                <a:gd name="T5" fmla="*/ 1 h 39"/>
                <a:gd name="T6" fmla="*/ 1 w 34"/>
                <a:gd name="T7" fmla="*/ 9 h 39"/>
                <a:gd name="T8" fmla="*/ 0 w 34"/>
                <a:gd name="T9" fmla="*/ 11 h 39"/>
                <a:gd name="T10" fmla="*/ 0 w 34"/>
                <a:gd name="T11" fmla="*/ 28 h 39"/>
                <a:gd name="T12" fmla="*/ 1 w 34"/>
                <a:gd name="T13" fmla="*/ 30 h 39"/>
                <a:gd name="T14" fmla="*/ 16 w 34"/>
                <a:gd name="T15" fmla="*/ 39 h 39"/>
                <a:gd name="T16" fmla="*/ 17 w 34"/>
                <a:gd name="T17" fmla="*/ 39 h 39"/>
                <a:gd name="T18" fmla="*/ 19 w 34"/>
                <a:gd name="T19" fmla="*/ 39 h 39"/>
                <a:gd name="T20" fmla="*/ 33 w 34"/>
                <a:gd name="T21" fmla="*/ 30 h 39"/>
                <a:gd name="T22" fmla="*/ 34 w 34"/>
                <a:gd name="T23" fmla="*/ 28 h 39"/>
                <a:gd name="T24" fmla="*/ 34 w 34"/>
                <a:gd name="T25" fmla="*/ 11 h 39"/>
                <a:gd name="T26" fmla="*/ 33 w 34"/>
                <a:gd name="T27" fmla="*/ 9 h 39"/>
                <a:gd name="T28" fmla="*/ 16 w 34"/>
                <a:gd name="T29" fmla="*/ 37 h 39"/>
                <a:gd name="T30" fmla="*/ 2 w 34"/>
                <a:gd name="T31" fmla="*/ 29 h 39"/>
                <a:gd name="T32" fmla="*/ 2 w 34"/>
                <a:gd name="T33" fmla="*/ 28 h 39"/>
                <a:gd name="T34" fmla="*/ 2 w 34"/>
                <a:gd name="T35" fmla="*/ 11 h 39"/>
                <a:gd name="T36" fmla="*/ 2 w 34"/>
                <a:gd name="T37" fmla="*/ 10 h 39"/>
                <a:gd name="T38" fmla="*/ 16 w 34"/>
                <a:gd name="T39" fmla="*/ 2 h 39"/>
                <a:gd name="T40" fmla="*/ 17 w 34"/>
                <a:gd name="T41" fmla="*/ 2 h 39"/>
                <a:gd name="T42" fmla="*/ 18 w 34"/>
                <a:gd name="T43" fmla="*/ 2 h 39"/>
                <a:gd name="T44" fmla="*/ 32 w 34"/>
                <a:gd name="T45" fmla="*/ 10 h 39"/>
                <a:gd name="T46" fmla="*/ 33 w 34"/>
                <a:gd name="T47" fmla="*/ 11 h 39"/>
                <a:gd name="T48" fmla="*/ 33 w 34"/>
                <a:gd name="T49" fmla="*/ 28 h 39"/>
                <a:gd name="T50" fmla="*/ 32 w 34"/>
                <a:gd name="T51" fmla="*/ 29 h 39"/>
                <a:gd name="T52" fmla="*/ 18 w 34"/>
                <a:gd name="T53" fmla="*/ 37 h 39"/>
                <a:gd name="T54" fmla="*/ 16 w 34"/>
                <a:gd name="T55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39">
                  <a:moveTo>
                    <a:pt x="33" y="9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7" y="39"/>
                    <a:pt x="17" y="39"/>
                  </a:cubicBezTo>
                  <a:cubicBezTo>
                    <a:pt x="18" y="39"/>
                    <a:pt x="18" y="39"/>
                    <a:pt x="19" y="3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29"/>
                    <a:pt x="34" y="28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4" y="9"/>
                    <a:pt x="33" y="9"/>
                  </a:cubicBezTo>
                  <a:close/>
                  <a:moveTo>
                    <a:pt x="16" y="37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8"/>
                    <a:pt x="2" y="2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3" y="11"/>
                    <a:pt x="33" y="1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2" y="29"/>
                    <a:pt x="32" y="29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70"/>
            <p:cNvSpPr>
              <a:spLocks/>
            </p:cNvSpPr>
            <p:nvPr/>
          </p:nvSpPr>
          <p:spPr bwMode="auto">
            <a:xfrm>
              <a:off x="4141" y="2695"/>
              <a:ext cx="185" cy="103"/>
            </a:xfrm>
            <a:custGeom>
              <a:avLst/>
              <a:gdLst>
                <a:gd name="T0" fmla="*/ 64 w 77"/>
                <a:gd name="T1" fmla="*/ 0 h 43"/>
                <a:gd name="T2" fmla="*/ 13 w 77"/>
                <a:gd name="T3" fmla="*/ 0 h 43"/>
                <a:gd name="T4" fmla="*/ 0 w 77"/>
                <a:gd name="T5" fmla="*/ 38 h 43"/>
                <a:gd name="T6" fmla="*/ 4 w 77"/>
                <a:gd name="T7" fmla="*/ 43 h 43"/>
                <a:gd name="T8" fmla="*/ 73 w 77"/>
                <a:gd name="T9" fmla="*/ 43 h 43"/>
                <a:gd name="T10" fmla="*/ 76 w 77"/>
                <a:gd name="T11" fmla="*/ 38 h 43"/>
                <a:gd name="T12" fmla="*/ 64 w 7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3">
                  <a:moveTo>
                    <a:pt x="6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3"/>
                    <a:pt x="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5" y="43"/>
                    <a:pt x="77" y="40"/>
                    <a:pt x="76" y="38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71"/>
            <p:cNvSpPr>
              <a:spLocks/>
            </p:cNvSpPr>
            <p:nvPr/>
          </p:nvSpPr>
          <p:spPr bwMode="auto">
            <a:xfrm>
              <a:off x="4149" y="2695"/>
              <a:ext cx="170" cy="77"/>
            </a:xfrm>
            <a:custGeom>
              <a:avLst/>
              <a:gdLst>
                <a:gd name="T0" fmla="*/ 70 w 71"/>
                <a:gd name="T1" fmla="*/ 32 h 32"/>
                <a:gd name="T2" fmla="*/ 71 w 71"/>
                <a:gd name="T3" fmla="*/ 31 h 32"/>
                <a:gd name="T4" fmla="*/ 61 w 71"/>
                <a:gd name="T5" fmla="*/ 0 h 32"/>
                <a:gd name="T6" fmla="*/ 10 w 71"/>
                <a:gd name="T7" fmla="*/ 0 h 32"/>
                <a:gd name="T8" fmla="*/ 0 w 71"/>
                <a:gd name="T9" fmla="*/ 31 h 32"/>
                <a:gd name="T10" fmla="*/ 1 w 71"/>
                <a:gd name="T11" fmla="*/ 32 h 32"/>
                <a:gd name="T12" fmla="*/ 70 w 71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2">
                  <a:moveTo>
                    <a:pt x="70" y="32"/>
                  </a:moveTo>
                  <a:cubicBezTo>
                    <a:pt x="70" y="32"/>
                    <a:pt x="71" y="32"/>
                    <a:pt x="71" y="3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lnTo>
                    <a:pt x="70" y="3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72"/>
            <p:cNvSpPr>
              <a:spLocks/>
            </p:cNvSpPr>
            <p:nvPr/>
          </p:nvSpPr>
          <p:spPr bwMode="auto">
            <a:xfrm>
              <a:off x="4086" y="2676"/>
              <a:ext cx="295" cy="84"/>
            </a:xfrm>
            <a:custGeom>
              <a:avLst/>
              <a:gdLst>
                <a:gd name="T0" fmla="*/ 103 w 123"/>
                <a:gd name="T1" fmla="*/ 0 h 35"/>
                <a:gd name="T2" fmla="*/ 20 w 123"/>
                <a:gd name="T3" fmla="*/ 0 h 35"/>
                <a:gd name="T4" fmla="*/ 1 w 123"/>
                <a:gd name="T5" fmla="*/ 30 h 35"/>
                <a:gd name="T6" fmla="*/ 4 w 123"/>
                <a:gd name="T7" fmla="*/ 35 h 35"/>
                <a:gd name="T8" fmla="*/ 119 w 123"/>
                <a:gd name="T9" fmla="*/ 35 h 35"/>
                <a:gd name="T10" fmla="*/ 122 w 123"/>
                <a:gd name="T11" fmla="*/ 30 h 35"/>
                <a:gd name="T12" fmla="*/ 103 w 12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35">
                  <a:moveTo>
                    <a:pt x="10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2"/>
                    <a:pt x="1" y="35"/>
                    <a:pt x="4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1" y="35"/>
                    <a:pt x="123" y="32"/>
                    <a:pt x="122" y="30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73"/>
            <p:cNvSpPr>
              <a:spLocks/>
            </p:cNvSpPr>
            <p:nvPr/>
          </p:nvSpPr>
          <p:spPr bwMode="auto">
            <a:xfrm>
              <a:off x="4237" y="2676"/>
              <a:ext cx="144" cy="84"/>
            </a:xfrm>
            <a:custGeom>
              <a:avLst/>
              <a:gdLst>
                <a:gd name="T0" fmla="*/ 40 w 60"/>
                <a:gd name="T1" fmla="*/ 0 h 35"/>
                <a:gd name="T2" fmla="*/ 59 w 60"/>
                <a:gd name="T3" fmla="*/ 30 h 35"/>
                <a:gd name="T4" fmla="*/ 56 w 60"/>
                <a:gd name="T5" fmla="*/ 35 h 35"/>
                <a:gd name="T6" fmla="*/ 20 w 60"/>
                <a:gd name="T7" fmla="*/ 35 h 35"/>
                <a:gd name="T8" fmla="*/ 0 w 60"/>
                <a:gd name="T9" fmla="*/ 0 h 35"/>
                <a:gd name="T10" fmla="*/ 40 w 6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5">
                  <a:moveTo>
                    <a:pt x="40" y="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60" y="32"/>
                    <a:pt x="58" y="35"/>
                    <a:pt x="56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74"/>
            <p:cNvSpPr>
              <a:spLocks/>
            </p:cNvSpPr>
            <p:nvPr/>
          </p:nvSpPr>
          <p:spPr bwMode="auto">
            <a:xfrm>
              <a:off x="3368" y="2695"/>
              <a:ext cx="184" cy="103"/>
            </a:xfrm>
            <a:custGeom>
              <a:avLst/>
              <a:gdLst>
                <a:gd name="T0" fmla="*/ 64 w 77"/>
                <a:gd name="T1" fmla="*/ 0 h 43"/>
                <a:gd name="T2" fmla="*/ 13 w 77"/>
                <a:gd name="T3" fmla="*/ 0 h 43"/>
                <a:gd name="T4" fmla="*/ 1 w 77"/>
                <a:gd name="T5" fmla="*/ 38 h 43"/>
                <a:gd name="T6" fmla="*/ 4 w 77"/>
                <a:gd name="T7" fmla="*/ 43 h 43"/>
                <a:gd name="T8" fmla="*/ 73 w 77"/>
                <a:gd name="T9" fmla="*/ 43 h 43"/>
                <a:gd name="T10" fmla="*/ 77 w 77"/>
                <a:gd name="T11" fmla="*/ 38 h 43"/>
                <a:gd name="T12" fmla="*/ 64 w 7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3">
                  <a:moveTo>
                    <a:pt x="6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40"/>
                    <a:pt x="2" y="43"/>
                    <a:pt x="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5" y="43"/>
                    <a:pt x="77" y="40"/>
                    <a:pt x="77" y="38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75"/>
            <p:cNvSpPr>
              <a:spLocks/>
            </p:cNvSpPr>
            <p:nvPr/>
          </p:nvSpPr>
          <p:spPr bwMode="auto">
            <a:xfrm>
              <a:off x="3375" y="2695"/>
              <a:ext cx="170" cy="77"/>
            </a:xfrm>
            <a:custGeom>
              <a:avLst/>
              <a:gdLst>
                <a:gd name="T0" fmla="*/ 70 w 71"/>
                <a:gd name="T1" fmla="*/ 32 h 32"/>
                <a:gd name="T2" fmla="*/ 71 w 71"/>
                <a:gd name="T3" fmla="*/ 31 h 32"/>
                <a:gd name="T4" fmla="*/ 61 w 71"/>
                <a:gd name="T5" fmla="*/ 0 h 32"/>
                <a:gd name="T6" fmla="*/ 10 w 71"/>
                <a:gd name="T7" fmla="*/ 0 h 32"/>
                <a:gd name="T8" fmla="*/ 0 w 71"/>
                <a:gd name="T9" fmla="*/ 31 h 32"/>
                <a:gd name="T10" fmla="*/ 1 w 71"/>
                <a:gd name="T11" fmla="*/ 32 h 32"/>
                <a:gd name="T12" fmla="*/ 70 w 71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2">
                  <a:moveTo>
                    <a:pt x="70" y="32"/>
                  </a:moveTo>
                  <a:cubicBezTo>
                    <a:pt x="70" y="32"/>
                    <a:pt x="71" y="32"/>
                    <a:pt x="71" y="3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lnTo>
                    <a:pt x="70" y="3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76"/>
            <p:cNvSpPr>
              <a:spLocks/>
            </p:cNvSpPr>
            <p:nvPr/>
          </p:nvSpPr>
          <p:spPr bwMode="auto">
            <a:xfrm>
              <a:off x="3312" y="2676"/>
              <a:ext cx="295" cy="84"/>
            </a:xfrm>
            <a:custGeom>
              <a:avLst/>
              <a:gdLst>
                <a:gd name="T0" fmla="*/ 103 w 123"/>
                <a:gd name="T1" fmla="*/ 0 h 35"/>
                <a:gd name="T2" fmla="*/ 20 w 123"/>
                <a:gd name="T3" fmla="*/ 0 h 35"/>
                <a:gd name="T4" fmla="*/ 1 w 123"/>
                <a:gd name="T5" fmla="*/ 30 h 35"/>
                <a:gd name="T6" fmla="*/ 4 w 123"/>
                <a:gd name="T7" fmla="*/ 35 h 35"/>
                <a:gd name="T8" fmla="*/ 119 w 123"/>
                <a:gd name="T9" fmla="*/ 35 h 35"/>
                <a:gd name="T10" fmla="*/ 122 w 123"/>
                <a:gd name="T11" fmla="*/ 30 h 35"/>
                <a:gd name="T12" fmla="*/ 103 w 12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35">
                  <a:moveTo>
                    <a:pt x="10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2"/>
                    <a:pt x="2" y="35"/>
                    <a:pt x="4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2" y="35"/>
                    <a:pt x="123" y="32"/>
                    <a:pt x="122" y="30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768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77"/>
            <p:cNvSpPr>
              <a:spLocks/>
            </p:cNvSpPr>
            <p:nvPr/>
          </p:nvSpPr>
          <p:spPr bwMode="auto">
            <a:xfrm>
              <a:off x="3463" y="2676"/>
              <a:ext cx="144" cy="84"/>
            </a:xfrm>
            <a:custGeom>
              <a:avLst/>
              <a:gdLst>
                <a:gd name="T0" fmla="*/ 40 w 60"/>
                <a:gd name="T1" fmla="*/ 0 h 35"/>
                <a:gd name="T2" fmla="*/ 59 w 60"/>
                <a:gd name="T3" fmla="*/ 30 h 35"/>
                <a:gd name="T4" fmla="*/ 56 w 60"/>
                <a:gd name="T5" fmla="*/ 35 h 35"/>
                <a:gd name="T6" fmla="*/ 20 w 60"/>
                <a:gd name="T7" fmla="*/ 35 h 35"/>
                <a:gd name="T8" fmla="*/ 0 w 60"/>
                <a:gd name="T9" fmla="*/ 0 h 35"/>
                <a:gd name="T10" fmla="*/ 40 w 6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5">
                  <a:moveTo>
                    <a:pt x="40" y="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60" y="32"/>
                    <a:pt x="59" y="35"/>
                    <a:pt x="56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5E6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2" name="Group 281"/>
          <p:cNvGrpSpPr>
            <a:grpSpLocks noChangeAspect="1"/>
          </p:cNvGrpSpPr>
          <p:nvPr/>
        </p:nvGrpSpPr>
        <p:grpSpPr bwMode="auto">
          <a:xfrm rot="17064084">
            <a:off x="9840611" y="724544"/>
            <a:ext cx="1043632" cy="1102804"/>
            <a:chOff x="3258" y="1544"/>
            <a:chExt cx="1164" cy="1230"/>
          </a:xfrm>
        </p:grpSpPr>
        <p:sp>
          <p:nvSpPr>
            <p:cNvPr id="283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60" y="1546"/>
              <a:ext cx="1160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2"/>
            <p:cNvSpPr>
              <a:spLocks/>
            </p:cNvSpPr>
            <p:nvPr/>
          </p:nvSpPr>
          <p:spPr bwMode="auto">
            <a:xfrm>
              <a:off x="3293" y="1544"/>
              <a:ext cx="484" cy="533"/>
            </a:xfrm>
            <a:custGeom>
              <a:avLst/>
              <a:gdLst>
                <a:gd name="T0" fmla="*/ 0 w 484"/>
                <a:gd name="T1" fmla="*/ 179 h 533"/>
                <a:gd name="T2" fmla="*/ 201 w 484"/>
                <a:gd name="T3" fmla="*/ 0 h 533"/>
                <a:gd name="T4" fmla="*/ 484 w 484"/>
                <a:gd name="T5" fmla="*/ 399 h 533"/>
                <a:gd name="T6" fmla="*/ 333 w 484"/>
                <a:gd name="T7" fmla="*/ 533 h 533"/>
                <a:gd name="T8" fmla="*/ 0 w 484"/>
                <a:gd name="T9" fmla="*/ 1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4" h="533">
                  <a:moveTo>
                    <a:pt x="0" y="179"/>
                  </a:moveTo>
                  <a:lnTo>
                    <a:pt x="201" y="0"/>
                  </a:lnTo>
                  <a:lnTo>
                    <a:pt x="484" y="399"/>
                  </a:lnTo>
                  <a:lnTo>
                    <a:pt x="333" y="53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3"/>
            <p:cNvSpPr>
              <a:spLocks/>
            </p:cNvSpPr>
            <p:nvPr/>
          </p:nvSpPr>
          <p:spPr bwMode="auto">
            <a:xfrm>
              <a:off x="3293" y="1647"/>
              <a:ext cx="407" cy="430"/>
            </a:xfrm>
            <a:custGeom>
              <a:avLst/>
              <a:gdLst>
                <a:gd name="T0" fmla="*/ 0 w 407"/>
                <a:gd name="T1" fmla="*/ 76 h 430"/>
                <a:gd name="T2" fmla="*/ 86 w 407"/>
                <a:gd name="T3" fmla="*/ 0 h 430"/>
                <a:gd name="T4" fmla="*/ 407 w 407"/>
                <a:gd name="T5" fmla="*/ 365 h 430"/>
                <a:gd name="T6" fmla="*/ 333 w 407"/>
                <a:gd name="T7" fmla="*/ 430 h 430"/>
                <a:gd name="T8" fmla="*/ 0 w 407"/>
                <a:gd name="T9" fmla="*/ 7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30">
                  <a:moveTo>
                    <a:pt x="0" y="76"/>
                  </a:moveTo>
                  <a:lnTo>
                    <a:pt x="86" y="0"/>
                  </a:lnTo>
                  <a:lnTo>
                    <a:pt x="407" y="365"/>
                  </a:lnTo>
                  <a:lnTo>
                    <a:pt x="333" y="43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4"/>
            <p:cNvSpPr>
              <a:spLocks/>
            </p:cNvSpPr>
            <p:nvPr/>
          </p:nvSpPr>
          <p:spPr bwMode="auto">
            <a:xfrm>
              <a:off x="3683" y="2003"/>
              <a:ext cx="144" cy="142"/>
            </a:xfrm>
            <a:custGeom>
              <a:avLst/>
              <a:gdLst>
                <a:gd name="T0" fmla="*/ 51 w 144"/>
                <a:gd name="T1" fmla="*/ 142 h 142"/>
                <a:gd name="T2" fmla="*/ 0 w 144"/>
                <a:gd name="T3" fmla="*/ 83 h 142"/>
                <a:gd name="T4" fmla="*/ 93 w 144"/>
                <a:gd name="T5" fmla="*/ 0 h 142"/>
                <a:gd name="T6" fmla="*/ 144 w 144"/>
                <a:gd name="T7" fmla="*/ 59 h 142"/>
                <a:gd name="T8" fmla="*/ 51 w 14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2">
                  <a:moveTo>
                    <a:pt x="51" y="142"/>
                  </a:moveTo>
                  <a:lnTo>
                    <a:pt x="0" y="83"/>
                  </a:lnTo>
                  <a:lnTo>
                    <a:pt x="93" y="0"/>
                  </a:lnTo>
                  <a:lnTo>
                    <a:pt x="144" y="59"/>
                  </a:lnTo>
                  <a:lnTo>
                    <a:pt x="51" y="142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5"/>
            <p:cNvSpPr>
              <a:spLocks/>
            </p:cNvSpPr>
            <p:nvPr/>
          </p:nvSpPr>
          <p:spPr bwMode="auto">
            <a:xfrm>
              <a:off x="3683" y="2059"/>
              <a:ext cx="82" cy="86"/>
            </a:xfrm>
            <a:custGeom>
              <a:avLst/>
              <a:gdLst>
                <a:gd name="T0" fmla="*/ 51 w 82"/>
                <a:gd name="T1" fmla="*/ 86 h 86"/>
                <a:gd name="T2" fmla="*/ 0 w 82"/>
                <a:gd name="T3" fmla="*/ 27 h 86"/>
                <a:gd name="T4" fmla="*/ 31 w 82"/>
                <a:gd name="T5" fmla="*/ 0 h 86"/>
                <a:gd name="T6" fmla="*/ 82 w 82"/>
                <a:gd name="T7" fmla="*/ 56 h 86"/>
                <a:gd name="T8" fmla="*/ 51 w 82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6">
                  <a:moveTo>
                    <a:pt x="51" y="86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82" y="56"/>
                  </a:lnTo>
                  <a:lnTo>
                    <a:pt x="51" y="86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6"/>
            <p:cNvSpPr>
              <a:spLocks noEditPoints="1"/>
            </p:cNvSpPr>
            <p:nvPr/>
          </p:nvSpPr>
          <p:spPr bwMode="auto">
            <a:xfrm>
              <a:off x="3317" y="1577"/>
              <a:ext cx="440" cy="469"/>
            </a:xfrm>
            <a:custGeom>
              <a:avLst/>
              <a:gdLst>
                <a:gd name="T0" fmla="*/ 12 w 440"/>
                <a:gd name="T1" fmla="*/ 184 h 469"/>
                <a:gd name="T2" fmla="*/ 50 w 440"/>
                <a:gd name="T3" fmla="*/ 225 h 469"/>
                <a:gd name="T4" fmla="*/ 87 w 440"/>
                <a:gd name="T5" fmla="*/ 265 h 469"/>
                <a:gd name="T6" fmla="*/ 125 w 440"/>
                <a:gd name="T7" fmla="*/ 304 h 469"/>
                <a:gd name="T8" fmla="*/ 161 w 440"/>
                <a:gd name="T9" fmla="*/ 344 h 469"/>
                <a:gd name="T10" fmla="*/ 199 w 440"/>
                <a:gd name="T11" fmla="*/ 383 h 469"/>
                <a:gd name="T12" fmla="*/ 237 w 440"/>
                <a:gd name="T13" fmla="*/ 423 h 469"/>
                <a:gd name="T14" fmla="*/ 275 w 440"/>
                <a:gd name="T15" fmla="*/ 464 h 469"/>
                <a:gd name="T16" fmla="*/ 349 w 440"/>
                <a:gd name="T17" fmla="*/ 466 h 469"/>
                <a:gd name="T18" fmla="*/ 374 w 440"/>
                <a:gd name="T19" fmla="*/ 442 h 469"/>
                <a:gd name="T20" fmla="*/ 412 w 440"/>
                <a:gd name="T21" fmla="*/ 409 h 469"/>
                <a:gd name="T22" fmla="*/ 440 w 440"/>
                <a:gd name="T23" fmla="*/ 385 h 469"/>
                <a:gd name="T24" fmla="*/ 409 w 440"/>
                <a:gd name="T25" fmla="*/ 346 h 469"/>
                <a:gd name="T26" fmla="*/ 374 w 440"/>
                <a:gd name="T27" fmla="*/ 303 h 469"/>
                <a:gd name="T28" fmla="*/ 340 w 440"/>
                <a:gd name="T29" fmla="*/ 258 h 469"/>
                <a:gd name="T30" fmla="*/ 307 w 440"/>
                <a:gd name="T31" fmla="*/ 215 h 469"/>
                <a:gd name="T32" fmla="*/ 273 w 440"/>
                <a:gd name="T33" fmla="*/ 172 h 469"/>
                <a:gd name="T34" fmla="*/ 240 w 440"/>
                <a:gd name="T35" fmla="*/ 129 h 469"/>
                <a:gd name="T36" fmla="*/ 206 w 440"/>
                <a:gd name="T37" fmla="*/ 86 h 469"/>
                <a:gd name="T38" fmla="*/ 173 w 440"/>
                <a:gd name="T39" fmla="*/ 43 h 469"/>
                <a:gd name="T40" fmla="*/ 134 w 440"/>
                <a:gd name="T41" fmla="*/ 77 h 469"/>
                <a:gd name="T42" fmla="*/ 79 w 440"/>
                <a:gd name="T43" fmla="*/ 125 h 469"/>
                <a:gd name="T44" fmla="*/ 41 w 440"/>
                <a:gd name="T45" fmla="*/ 160 h 469"/>
                <a:gd name="T46" fmla="*/ 379 w 440"/>
                <a:gd name="T47" fmla="*/ 370 h 469"/>
                <a:gd name="T48" fmla="*/ 376 w 440"/>
                <a:gd name="T49" fmla="*/ 373 h 469"/>
                <a:gd name="T50" fmla="*/ 304 w 440"/>
                <a:gd name="T51" fmla="*/ 373 h 469"/>
                <a:gd name="T52" fmla="*/ 304 w 440"/>
                <a:gd name="T53" fmla="*/ 373 h 469"/>
                <a:gd name="T54" fmla="*/ 312 w 440"/>
                <a:gd name="T55" fmla="*/ 291 h 469"/>
                <a:gd name="T56" fmla="*/ 304 w 440"/>
                <a:gd name="T57" fmla="*/ 365 h 469"/>
                <a:gd name="T58" fmla="*/ 299 w 440"/>
                <a:gd name="T59" fmla="*/ 368 h 469"/>
                <a:gd name="T60" fmla="*/ 306 w 440"/>
                <a:gd name="T61" fmla="*/ 224 h 469"/>
                <a:gd name="T62" fmla="*/ 306 w 440"/>
                <a:gd name="T63" fmla="*/ 224 h 469"/>
                <a:gd name="T64" fmla="*/ 232 w 440"/>
                <a:gd name="T65" fmla="*/ 289 h 469"/>
                <a:gd name="T66" fmla="*/ 235 w 440"/>
                <a:gd name="T67" fmla="*/ 353 h 469"/>
                <a:gd name="T68" fmla="*/ 304 w 440"/>
                <a:gd name="T69" fmla="*/ 218 h 469"/>
                <a:gd name="T70" fmla="*/ 239 w 440"/>
                <a:gd name="T71" fmla="*/ 210 h 469"/>
                <a:gd name="T72" fmla="*/ 239 w 440"/>
                <a:gd name="T73" fmla="*/ 210 h 469"/>
                <a:gd name="T74" fmla="*/ 161 w 440"/>
                <a:gd name="T75" fmla="*/ 279 h 469"/>
                <a:gd name="T76" fmla="*/ 239 w 440"/>
                <a:gd name="T77" fmla="*/ 203 h 469"/>
                <a:gd name="T78" fmla="*/ 235 w 440"/>
                <a:gd name="T79" fmla="*/ 206 h 469"/>
                <a:gd name="T80" fmla="*/ 154 w 440"/>
                <a:gd name="T81" fmla="*/ 213 h 469"/>
                <a:gd name="T82" fmla="*/ 154 w 440"/>
                <a:gd name="T83" fmla="*/ 213 h 469"/>
                <a:gd name="T84" fmla="*/ 173 w 440"/>
                <a:gd name="T85" fmla="*/ 122 h 469"/>
                <a:gd name="T86" fmla="*/ 154 w 440"/>
                <a:gd name="T87" fmla="*/ 205 h 469"/>
                <a:gd name="T88" fmla="*/ 149 w 440"/>
                <a:gd name="T89" fmla="*/ 208 h 469"/>
                <a:gd name="T90" fmla="*/ 172 w 440"/>
                <a:gd name="T91" fmla="*/ 50 h 469"/>
                <a:gd name="T92" fmla="*/ 172 w 440"/>
                <a:gd name="T93" fmla="*/ 50 h 469"/>
                <a:gd name="T94" fmla="*/ 82 w 440"/>
                <a:gd name="T95" fmla="*/ 129 h 469"/>
                <a:gd name="T96" fmla="*/ 79 w 440"/>
                <a:gd name="T97" fmla="*/ 1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0" h="469">
                  <a:moveTo>
                    <a:pt x="3" y="122"/>
                  </a:moveTo>
                  <a:lnTo>
                    <a:pt x="0" y="125"/>
                  </a:lnTo>
                  <a:lnTo>
                    <a:pt x="37" y="163"/>
                  </a:lnTo>
                  <a:lnTo>
                    <a:pt x="12" y="184"/>
                  </a:lnTo>
                  <a:lnTo>
                    <a:pt x="15" y="189"/>
                  </a:lnTo>
                  <a:lnTo>
                    <a:pt x="41" y="167"/>
                  </a:lnTo>
                  <a:lnTo>
                    <a:pt x="75" y="201"/>
                  </a:lnTo>
                  <a:lnTo>
                    <a:pt x="50" y="225"/>
                  </a:lnTo>
                  <a:lnTo>
                    <a:pt x="53" y="229"/>
                  </a:lnTo>
                  <a:lnTo>
                    <a:pt x="79" y="205"/>
                  </a:lnTo>
                  <a:lnTo>
                    <a:pt x="115" y="241"/>
                  </a:lnTo>
                  <a:lnTo>
                    <a:pt x="87" y="265"/>
                  </a:lnTo>
                  <a:lnTo>
                    <a:pt x="91" y="268"/>
                  </a:lnTo>
                  <a:lnTo>
                    <a:pt x="118" y="244"/>
                  </a:lnTo>
                  <a:lnTo>
                    <a:pt x="153" y="279"/>
                  </a:lnTo>
                  <a:lnTo>
                    <a:pt x="125" y="304"/>
                  </a:lnTo>
                  <a:lnTo>
                    <a:pt x="129" y="308"/>
                  </a:lnTo>
                  <a:lnTo>
                    <a:pt x="158" y="282"/>
                  </a:lnTo>
                  <a:lnTo>
                    <a:pt x="192" y="318"/>
                  </a:lnTo>
                  <a:lnTo>
                    <a:pt x="161" y="344"/>
                  </a:lnTo>
                  <a:lnTo>
                    <a:pt x="166" y="347"/>
                  </a:lnTo>
                  <a:lnTo>
                    <a:pt x="196" y="322"/>
                  </a:lnTo>
                  <a:lnTo>
                    <a:pt x="230" y="356"/>
                  </a:lnTo>
                  <a:lnTo>
                    <a:pt x="199" y="383"/>
                  </a:lnTo>
                  <a:lnTo>
                    <a:pt x="202" y="387"/>
                  </a:lnTo>
                  <a:lnTo>
                    <a:pt x="235" y="359"/>
                  </a:lnTo>
                  <a:lnTo>
                    <a:pt x="269" y="396"/>
                  </a:lnTo>
                  <a:lnTo>
                    <a:pt x="237" y="423"/>
                  </a:lnTo>
                  <a:lnTo>
                    <a:pt x="240" y="428"/>
                  </a:lnTo>
                  <a:lnTo>
                    <a:pt x="273" y="399"/>
                  </a:lnTo>
                  <a:lnTo>
                    <a:pt x="309" y="433"/>
                  </a:lnTo>
                  <a:lnTo>
                    <a:pt x="275" y="464"/>
                  </a:lnTo>
                  <a:lnTo>
                    <a:pt x="278" y="468"/>
                  </a:lnTo>
                  <a:lnTo>
                    <a:pt x="312" y="437"/>
                  </a:lnTo>
                  <a:lnTo>
                    <a:pt x="345" y="469"/>
                  </a:lnTo>
                  <a:lnTo>
                    <a:pt x="349" y="466"/>
                  </a:lnTo>
                  <a:lnTo>
                    <a:pt x="316" y="433"/>
                  </a:lnTo>
                  <a:lnTo>
                    <a:pt x="340" y="413"/>
                  </a:lnTo>
                  <a:lnTo>
                    <a:pt x="371" y="445"/>
                  </a:lnTo>
                  <a:lnTo>
                    <a:pt x="374" y="442"/>
                  </a:lnTo>
                  <a:lnTo>
                    <a:pt x="345" y="409"/>
                  </a:lnTo>
                  <a:lnTo>
                    <a:pt x="379" y="378"/>
                  </a:lnTo>
                  <a:lnTo>
                    <a:pt x="409" y="413"/>
                  </a:lnTo>
                  <a:lnTo>
                    <a:pt x="412" y="409"/>
                  </a:lnTo>
                  <a:lnTo>
                    <a:pt x="383" y="375"/>
                  </a:lnTo>
                  <a:lnTo>
                    <a:pt x="407" y="353"/>
                  </a:lnTo>
                  <a:lnTo>
                    <a:pt x="434" y="389"/>
                  </a:lnTo>
                  <a:lnTo>
                    <a:pt x="440" y="385"/>
                  </a:lnTo>
                  <a:lnTo>
                    <a:pt x="412" y="349"/>
                  </a:lnTo>
                  <a:lnTo>
                    <a:pt x="434" y="328"/>
                  </a:lnTo>
                  <a:lnTo>
                    <a:pt x="431" y="325"/>
                  </a:lnTo>
                  <a:lnTo>
                    <a:pt x="409" y="346"/>
                  </a:lnTo>
                  <a:lnTo>
                    <a:pt x="378" y="306"/>
                  </a:lnTo>
                  <a:lnTo>
                    <a:pt x="402" y="284"/>
                  </a:lnTo>
                  <a:lnTo>
                    <a:pt x="398" y="280"/>
                  </a:lnTo>
                  <a:lnTo>
                    <a:pt x="374" y="303"/>
                  </a:lnTo>
                  <a:lnTo>
                    <a:pt x="343" y="263"/>
                  </a:lnTo>
                  <a:lnTo>
                    <a:pt x="371" y="239"/>
                  </a:lnTo>
                  <a:lnTo>
                    <a:pt x="367" y="236"/>
                  </a:lnTo>
                  <a:lnTo>
                    <a:pt x="340" y="258"/>
                  </a:lnTo>
                  <a:lnTo>
                    <a:pt x="311" y="220"/>
                  </a:lnTo>
                  <a:lnTo>
                    <a:pt x="338" y="194"/>
                  </a:lnTo>
                  <a:lnTo>
                    <a:pt x="335" y="191"/>
                  </a:lnTo>
                  <a:lnTo>
                    <a:pt x="307" y="215"/>
                  </a:lnTo>
                  <a:lnTo>
                    <a:pt x="276" y="177"/>
                  </a:lnTo>
                  <a:lnTo>
                    <a:pt x="306" y="150"/>
                  </a:lnTo>
                  <a:lnTo>
                    <a:pt x="304" y="146"/>
                  </a:lnTo>
                  <a:lnTo>
                    <a:pt x="273" y="172"/>
                  </a:lnTo>
                  <a:lnTo>
                    <a:pt x="244" y="132"/>
                  </a:lnTo>
                  <a:lnTo>
                    <a:pt x="275" y="105"/>
                  </a:lnTo>
                  <a:lnTo>
                    <a:pt x="271" y="101"/>
                  </a:lnTo>
                  <a:lnTo>
                    <a:pt x="240" y="129"/>
                  </a:lnTo>
                  <a:lnTo>
                    <a:pt x="209" y="89"/>
                  </a:lnTo>
                  <a:lnTo>
                    <a:pt x="242" y="60"/>
                  </a:lnTo>
                  <a:lnTo>
                    <a:pt x="239" y="57"/>
                  </a:lnTo>
                  <a:lnTo>
                    <a:pt x="206" y="86"/>
                  </a:lnTo>
                  <a:lnTo>
                    <a:pt x="175" y="46"/>
                  </a:lnTo>
                  <a:lnTo>
                    <a:pt x="211" y="15"/>
                  </a:lnTo>
                  <a:lnTo>
                    <a:pt x="208" y="12"/>
                  </a:lnTo>
                  <a:lnTo>
                    <a:pt x="173" y="43"/>
                  </a:lnTo>
                  <a:lnTo>
                    <a:pt x="139" y="0"/>
                  </a:lnTo>
                  <a:lnTo>
                    <a:pt x="135" y="3"/>
                  </a:lnTo>
                  <a:lnTo>
                    <a:pt x="168" y="46"/>
                  </a:lnTo>
                  <a:lnTo>
                    <a:pt x="134" y="77"/>
                  </a:lnTo>
                  <a:lnTo>
                    <a:pt x="99" y="36"/>
                  </a:lnTo>
                  <a:lnTo>
                    <a:pt x="96" y="39"/>
                  </a:lnTo>
                  <a:lnTo>
                    <a:pt x="130" y="81"/>
                  </a:lnTo>
                  <a:lnTo>
                    <a:pt x="79" y="125"/>
                  </a:lnTo>
                  <a:lnTo>
                    <a:pt x="43" y="86"/>
                  </a:lnTo>
                  <a:lnTo>
                    <a:pt x="39" y="89"/>
                  </a:lnTo>
                  <a:lnTo>
                    <a:pt x="75" y="129"/>
                  </a:lnTo>
                  <a:lnTo>
                    <a:pt x="41" y="160"/>
                  </a:lnTo>
                  <a:lnTo>
                    <a:pt x="3" y="122"/>
                  </a:lnTo>
                  <a:close/>
                  <a:moveTo>
                    <a:pt x="374" y="310"/>
                  </a:moveTo>
                  <a:lnTo>
                    <a:pt x="404" y="349"/>
                  </a:lnTo>
                  <a:lnTo>
                    <a:pt x="379" y="370"/>
                  </a:lnTo>
                  <a:lnTo>
                    <a:pt x="349" y="332"/>
                  </a:lnTo>
                  <a:lnTo>
                    <a:pt x="374" y="310"/>
                  </a:lnTo>
                  <a:close/>
                  <a:moveTo>
                    <a:pt x="343" y="335"/>
                  </a:moveTo>
                  <a:lnTo>
                    <a:pt x="376" y="373"/>
                  </a:lnTo>
                  <a:lnTo>
                    <a:pt x="340" y="404"/>
                  </a:lnTo>
                  <a:lnTo>
                    <a:pt x="307" y="368"/>
                  </a:lnTo>
                  <a:lnTo>
                    <a:pt x="343" y="335"/>
                  </a:lnTo>
                  <a:close/>
                  <a:moveTo>
                    <a:pt x="304" y="373"/>
                  </a:moveTo>
                  <a:lnTo>
                    <a:pt x="337" y="408"/>
                  </a:lnTo>
                  <a:lnTo>
                    <a:pt x="312" y="430"/>
                  </a:lnTo>
                  <a:lnTo>
                    <a:pt x="278" y="396"/>
                  </a:lnTo>
                  <a:lnTo>
                    <a:pt x="304" y="373"/>
                  </a:lnTo>
                  <a:close/>
                  <a:moveTo>
                    <a:pt x="340" y="267"/>
                  </a:moveTo>
                  <a:lnTo>
                    <a:pt x="371" y="306"/>
                  </a:lnTo>
                  <a:lnTo>
                    <a:pt x="345" y="328"/>
                  </a:lnTo>
                  <a:lnTo>
                    <a:pt x="312" y="291"/>
                  </a:lnTo>
                  <a:lnTo>
                    <a:pt x="340" y="267"/>
                  </a:lnTo>
                  <a:close/>
                  <a:moveTo>
                    <a:pt x="309" y="294"/>
                  </a:moveTo>
                  <a:lnTo>
                    <a:pt x="340" y="332"/>
                  </a:lnTo>
                  <a:lnTo>
                    <a:pt x="304" y="365"/>
                  </a:lnTo>
                  <a:lnTo>
                    <a:pt x="269" y="328"/>
                  </a:lnTo>
                  <a:lnTo>
                    <a:pt x="309" y="294"/>
                  </a:lnTo>
                  <a:close/>
                  <a:moveTo>
                    <a:pt x="266" y="332"/>
                  </a:moveTo>
                  <a:lnTo>
                    <a:pt x="299" y="368"/>
                  </a:lnTo>
                  <a:lnTo>
                    <a:pt x="273" y="392"/>
                  </a:lnTo>
                  <a:lnTo>
                    <a:pt x="239" y="356"/>
                  </a:lnTo>
                  <a:lnTo>
                    <a:pt x="266" y="332"/>
                  </a:lnTo>
                  <a:close/>
                  <a:moveTo>
                    <a:pt x="306" y="224"/>
                  </a:moveTo>
                  <a:lnTo>
                    <a:pt x="337" y="263"/>
                  </a:lnTo>
                  <a:lnTo>
                    <a:pt x="309" y="287"/>
                  </a:lnTo>
                  <a:lnTo>
                    <a:pt x="278" y="249"/>
                  </a:lnTo>
                  <a:lnTo>
                    <a:pt x="306" y="224"/>
                  </a:lnTo>
                  <a:close/>
                  <a:moveTo>
                    <a:pt x="275" y="253"/>
                  </a:moveTo>
                  <a:lnTo>
                    <a:pt x="306" y="291"/>
                  </a:lnTo>
                  <a:lnTo>
                    <a:pt x="266" y="325"/>
                  </a:lnTo>
                  <a:lnTo>
                    <a:pt x="232" y="289"/>
                  </a:lnTo>
                  <a:lnTo>
                    <a:pt x="275" y="253"/>
                  </a:lnTo>
                  <a:close/>
                  <a:moveTo>
                    <a:pt x="228" y="292"/>
                  </a:moveTo>
                  <a:lnTo>
                    <a:pt x="263" y="328"/>
                  </a:lnTo>
                  <a:lnTo>
                    <a:pt x="235" y="353"/>
                  </a:lnTo>
                  <a:lnTo>
                    <a:pt x="199" y="318"/>
                  </a:lnTo>
                  <a:lnTo>
                    <a:pt x="228" y="292"/>
                  </a:lnTo>
                  <a:close/>
                  <a:moveTo>
                    <a:pt x="273" y="181"/>
                  </a:moveTo>
                  <a:lnTo>
                    <a:pt x="304" y="218"/>
                  </a:lnTo>
                  <a:lnTo>
                    <a:pt x="275" y="244"/>
                  </a:lnTo>
                  <a:lnTo>
                    <a:pt x="242" y="206"/>
                  </a:lnTo>
                  <a:lnTo>
                    <a:pt x="273" y="181"/>
                  </a:lnTo>
                  <a:close/>
                  <a:moveTo>
                    <a:pt x="239" y="210"/>
                  </a:moveTo>
                  <a:lnTo>
                    <a:pt x="271" y="248"/>
                  </a:lnTo>
                  <a:lnTo>
                    <a:pt x="228" y="285"/>
                  </a:lnTo>
                  <a:lnTo>
                    <a:pt x="196" y="249"/>
                  </a:lnTo>
                  <a:lnTo>
                    <a:pt x="239" y="210"/>
                  </a:lnTo>
                  <a:close/>
                  <a:moveTo>
                    <a:pt x="190" y="253"/>
                  </a:moveTo>
                  <a:lnTo>
                    <a:pt x="225" y="289"/>
                  </a:lnTo>
                  <a:lnTo>
                    <a:pt x="196" y="315"/>
                  </a:lnTo>
                  <a:lnTo>
                    <a:pt x="161" y="279"/>
                  </a:lnTo>
                  <a:lnTo>
                    <a:pt x="190" y="253"/>
                  </a:lnTo>
                  <a:close/>
                  <a:moveTo>
                    <a:pt x="239" y="138"/>
                  </a:moveTo>
                  <a:lnTo>
                    <a:pt x="269" y="175"/>
                  </a:lnTo>
                  <a:lnTo>
                    <a:pt x="239" y="203"/>
                  </a:lnTo>
                  <a:lnTo>
                    <a:pt x="208" y="165"/>
                  </a:lnTo>
                  <a:lnTo>
                    <a:pt x="239" y="138"/>
                  </a:lnTo>
                  <a:close/>
                  <a:moveTo>
                    <a:pt x="204" y="168"/>
                  </a:moveTo>
                  <a:lnTo>
                    <a:pt x="235" y="206"/>
                  </a:lnTo>
                  <a:lnTo>
                    <a:pt x="190" y="244"/>
                  </a:lnTo>
                  <a:lnTo>
                    <a:pt x="158" y="210"/>
                  </a:lnTo>
                  <a:lnTo>
                    <a:pt x="204" y="168"/>
                  </a:lnTo>
                  <a:close/>
                  <a:moveTo>
                    <a:pt x="154" y="213"/>
                  </a:moveTo>
                  <a:lnTo>
                    <a:pt x="187" y="249"/>
                  </a:lnTo>
                  <a:lnTo>
                    <a:pt x="158" y="275"/>
                  </a:lnTo>
                  <a:lnTo>
                    <a:pt x="122" y="241"/>
                  </a:lnTo>
                  <a:lnTo>
                    <a:pt x="154" y="213"/>
                  </a:lnTo>
                  <a:close/>
                  <a:moveTo>
                    <a:pt x="206" y="93"/>
                  </a:moveTo>
                  <a:lnTo>
                    <a:pt x="235" y="132"/>
                  </a:lnTo>
                  <a:lnTo>
                    <a:pt x="204" y="160"/>
                  </a:lnTo>
                  <a:lnTo>
                    <a:pt x="173" y="122"/>
                  </a:lnTo>
                  <a:lnTo>
                    <a:pt x="206" y="93"/>
                  </a:lnTo>
                  <a:close/>
                  <a:moveTo>
                    <a:pt x="168" y="125"/>
                  </a:moveTo>
                  <a:lnTo>
                    <a:pt x="201" y="163"/>
                  </a:lnTo>
                  <a:lnTo>
                    <a:pt x="154" y="205"/>
                  </a:lnTo>
                  <a:lnTo>
                    <a:pt x="120" y="168"/>
                  </a:lnTo>
                  <a:lnTo>
                    <a:pt x="168" y="125"/>
                  </a:lnTo>
                  <a:close/>
                  <a:moveTo>
                    <a:pt x="117" y="172"/>
                  </a:moveTo>
                  <a:lnTo>
                    <a:pt x="149" y="208"/>
                  </a:lnTo>
                  <a:lnTo>
                    <a:pt x="118" y="237"/>
                  </a:lnTo>
                  <a:lnTo>
                    <a:pt x="84" y="201"/>
                  </a:lnTo>
                  <a:lnTo>
                    <a:pt x="117" y="172"/>
                  </a:lnTo>
                  <a:close/>
                  <a:moveTo>
                    <a:pt x="172" y="50"/>
                  </a:moveTo>
                  <a:lnTo>
                    <a:pt x="202" y="89"/>
                  </a:lnTo>
                  <a:lnTo>
                    <a:pt x="170" y="119"/>
                  </a:lnTo>
                  <a:lnTo>
                    <a:pt x="137" y="81"/>
                  </a:lnTo>
                  <a:lnTo>
                    <a:pt x="172" y="50"/>
                  </a:lnTo>
                  <a:close/>
                  <a:moveTo>
                    <a:pt x="134" y="84"/>
                  </a:moveTo>
                  <a:lnTo>
                    <a:pt x="165" y="122"/>
                  </a:lnTo>
                  <a:lnTo>
                    <a:pt x="117" y="165"/>
                  </a:lnTo>
                  <a:lnTo>
                    <a:pt x="82" y="129"/>
                  </a:lnTo>
                  <a:lnTo>
                    <a:pt x="134" y="84"/>
                  </a:lnTo>
                  <a:close/>
                  <a:moveTo>
                    <a:pt x="79" y="132"/>
                  </a:moveTo>
                  <a:lnTo>
                    <a:pt x="113" y="168"/>
                  </a:lnTo>
                  <a:lnTo>
                    <a:pt x="79" y="198"/>
                  </a:lnTo>
                  <a:lnTo>
                    <a:pt x="44" y="163"/>
                  </a:lnTo>
                  <a:lnTo>
                    <a:pt x="79" y="132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7"/>
            <p:cNvSpPr>
              <a:spLocks/>
            </p:cNvSpPr>
            <p:nvPr/>
          </p:nvSpPr>
          <p:spPr bwMode="auto">
            <a:xfrm>
              <a:off x="3379" y="1634"/>
              <a:ext cx="366" cy="411"/>
            </a:xfrm>
            <a:custGeom>
              <a:avLst/>
              <a:gdLst>
                <a:gd name="T0" fmla="*/ 350 w 366"/>
                <a:gd name="T1" fmla="*/ 411 h 411"/>
                <a:gd name="T2" fmla="*/ 0 w 366"/>
                <a:gd name="T3" fmla="*/ 13 h 411"/>
                <a:gd name="T4" fmla="*/ 13 w 366"/>
                <a:gd name="T5" fmla="*/ 0 h 411"/>
                <a:gd name="T6" fmla="*/ 366 w 366"/>
                <a:gd name="T7" fmla="*/ 397 h 411"/>
                <a:gd name="T8" fmla="*/ 350 w 366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1">
                  <a:moveTo>
                    <a:pt x="350" y="411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366" y="397"/>
                  </a:lnTo>
                  <a:lnTo>
                    <a:pt x="350" y="411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8"/>
            <p:cNvSpPr>
              <a:spLocks/>
            </p:cNvSpPr>
            <p:nvPr/>
          </p:nvSpPr>
          <p:spPr bwMode="auto">
            <a:xfrm>
              <a:off x="3385" y="1634"/>
              <a:ext cx="360" cy="404"/>
            </a:xfrm>
            <a:custGeom>
              <a:avLst/>
              <a:gdLst>
                <a:gd name="T0" fmla="*/ 353 w 360"/>
                <a:gd name="T1" fmla="*/ 404 h 404"/>
                <a:gd name="T2" fmla="*/ 0 w 360"/>
                <a:gd name="T3" fmla="*/ 7 h 404"/>
                <a:gd name="T4" fmla="*/ 7 w 360"/>
                <a:gd name="T5" fmla="*/ 0 h 404"/>
                <a:gd name="T6" fmla="*/ 360 w 360"/>
                <a:gd name="T7" fmla="*/ 397 h 404"/>
                <a:gd name="T8" fmla="*/ 353 w 360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04">
                  <a:moveTo>
                    <a:pt x="353" y="40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360" y="397"/>
                  </a:lnTo>
                  <a:lnTo>
                    <a:pt x="353" y="40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9"/>
            <p:cNvSpPr>
              <a:spLocks/>
            </p:cNvSpPr>
            <p:nvPr/>
          </p:nvSpPr>
          <p:spPr bwMode="auto">
            <a:xfrm>
              <a:off x="3910" y="2265"/>
              <a:ext cx="512" cy="509"/>
            </a:xfrm>
            <a:custGeom>
              <a:avLst/>
              <a:gdLst>
                <a:gd name="T0" fmla="*/ 312 w 512"/>
                <a:gd name="T1" fmla="*/ 509 h 509"/>
                <a:gd name="T2" fmla="*/ 512 w 512"/>
                <a:gd name="T3" fmla="*/ 330 h 509"/>
                <a:gd name="T4" fmla="*/ 153 w 512"/>
                <a:gd name="T5" fmla="*/ 0 h 509"/>
                <a:gd name="T6" fmla="*/ 0 w 512"/>
                <a:gd name="T7" fmla="*/ 134 h 509"/>
                <a:gd name="T8" fmla="*/ 312 w 512"/>
                <a:gd name="T9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509">
                  <a:moveTo>
                    <a:pt x="312" y="509"/>
                  </a:moveTo>
                  <a:lnTo>
                    <a:pt x="512" y="330"/>
                  </a:lnTo>
                  <a:lnTo>
                    <a:pt x="153" y="0"/>
                  </a:lnTo>
                  <a:lnTo>
                    <a:pt x="0" y="134"/>
                  </a:lnTo>
                  <a:lnTo>
                    <a:pt x="312" y="509"/>
                  </a:lnTo>
                  <a:close/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60"/>
            <p:cNvSpPr>
              <a:spLocks/>
            </p:cNvSpPr>
            <p:nvPr/>
          </p:nvSpPr>
          <p:spPr bwMode="auto">
            <a:xfrm>
              <a:off x="3910" y="2334"/>
              <a:ext cx="397" cy="440"/>
            </a:xfrm>
            <a:custGeom>
              <a:avLst/>
              <a:gdLst>
                <a:gd name="T0" fmla="*/ 312 w 397"/>
                <a:gd name="T1" fmla="*/ 440 h 440"/>
                <a:gd name="T2" fmla="*/ 397 w 397"/>
                <a:gd name="T3" fmla="*/ 363 h 440"/>
                <a:gd name="T4" fmla="*/ 75 w 397"/>
                <a:gd name="T5" fmla="*/ 0 h 440"/>
                <a:gd name="T6" fmla="*/ 0 w 397"/>
                <a:gd name="T7" fmla="*/ 65 h 440"/>
                <a:gd name="T8" fmla="*/ 312 w 397"/>
                <a:gd name="T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440">
                  <a:moveTo>
                    <a:pt x="312" y="440"/>
                  </a:moveTo>
                  <a:lnTo>
                    <a:pt x="397" y="363"/>
                  </a:lnTo>
                  <a:lnTo>
                    <a:pt x="75" y="0"/>
                  </a:lnTo>
                  <a:lnTo>
                    <a:pt x="0" y="65"/>
                  </a:lnTo>
                  <a:lnTo>
                    <a:pt x="312" y="440"/>
                  </a:lnTo>
                  <a:close/>
                </a:path>
              </a:pathLst>
            </a:custGeom>
            <a:solidFill>
              <a:srgbClr val="759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61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2"/>
            <p:cNvSpPr>
              <a:spLocks/>
            </p:cNvSpPr>
            <p:nvPr/>
          </p:nvSpPr>
          <p:spPr bwMode="auto">
            <a:xfrm>
              <a:off x="3856" y="2200"/>
              <a:ext cx="146" cy="142"/>
            </a:xfrm>
            <a:custGeom>
              <a:avLst/>
              <a:gdLst>
                <a:gd name="T0" fmla="*/ 0 w 146"/>
                <a:gd name="T1" fmla="*/ 84 h 142"/>
                <a:gd name="T2" fmla="*/ 52 w 146"/>
                <a:gd name="T3" fmla="*/ 142 h 142"/>
                <a:gd name="T4" fmla="*/ 146 w 146"/>
                <a:gd name="T5" fmla="*/ 58 h 142"/>
                <a:gd name="T6" fmla="*/ 95 w 146"/>
                <a:gd name="T7" fmla="*/ 0 h 142"/>
                <a:gd name="T8" fmla="*/ 0 w 146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2">
                  <a:moveTo>
                    <a:pt x="0" y="84"/>
                  </a:moveTo>
                  <a:lnTo>
                    <a:pt x="52" y="142"/>
                  </a:lnTo>
                  <a:lnTo>
                    <a:pt x="146" y="58"/>
                  </a:lnTo>
                  <a:lnTo>
                    <a:pt x="95" y="0"/>
                  </a:lnTo>
                  <a:lnTo>
                    <a:pt x="0" y="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3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4"/>
            <p:cNvSpPr>
              <a:spLocks/>
            </p:cNvSpPr>
            <p:nvPr/>
          </p:nvSpPr>
          <p:spPr bwMode="auto">
            <a:xfrm>
              <a:off x="3856" y="2255"/>
              <a:ext cx="85" cy="87"/>
            </a:xfrm>
            <a:custGeom>
              <a:avLst/>
              <a:gdLst>
                <a:gd name="T0" fmla="*/ 0 w 85"/>
                <a:gd name="T1" fmla="*/ 29 h 87"/>
                <a:gd name="T2" fmla="*/ 52 w 85"/>
                <a:gd name="T3" fmla="*/ 87 h 87"/>
                <a:gd name="T4" fmla="*/ 85 w 85"/>
                <a:gd name="T5" fmla="*/ 58 h 87"/>
                <a:gd name="T6" fmla="*/ 33 w 85"/>
                <a:gd name="T7" fmla="*/ 0 h 87"/>
                <a:gd name="T8" fmla="*/ 0 w 85"/>
                <a:gd name="T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7">
                  <a:moveTo>
                    <a:pt x="0" y="29"/>
                  </a:moveTo>
                  <a:lnTo>
                    <a:pt x="52" y="87"/>
                  </a:lnTo>
                  <a:lnTo>
                    <a:pt x="85" y="58"/>
                  </a:lnTo>
                  <a:lnTo>
                    <a:pt x="33" y="0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5"/>
            <p:cNvSpPr>
              <a:spLocks noEditPoints="1"/>
            </p:cNvSpPr>
            <p:nvPr/>
          </p:nvSpPr>
          <p:spPr bwMode="auto">
            <a:xfrm>
              <a:off x="3939" y="2284"/>
              <a:ext cx="447" cy="468"/>
            </a:xfrm>
            <a:custGeom>
              <a:avLst/>
              <a:gdLst>
                <a:gd name="T0" fmla="*/ 350 w 447"/>
                <a:gd name="T1" fmla="*/ 430 h 468"/>
                <a:gd name="T2" fmla="*/ 407 w 447"/>
                <a:gd name="T3" fmla="*/ 378 h 468"/>
                <a:gd name="T4" fmla="*/ 447 w 447"/>
                <a:gd name="T5" fmla="*/ 344 h 468"/>
                <a:gd name="T6" fmla="*/ 405 w 447"/>
                <a:gd name="T7" fmla="*/ 303 h 468"/>
                <a:gd name="T8" fmla="*/ 366 w 447"/>
                <a:gd name="T9" fmla="*/ 263 h 468"/>
                <a:gd name="T10" fmla="*/ 328 w 447"/>
                <a:gd name="T11" fmla="*/ 225 h 468"/>
                <a:gd name="T12" fmla="*/ 289 w 447"/>
                <a:gd name="T13" fmla="*/ 186 h 468"/>
                <a:gd name="T14" fmla="*/ 251 w 447"/>
                <a:gd name="T15" fmla="*/ 148 h 468"/>
                <a:gd name="T16" fmla="*/ 211 w 447"/>
                <a:gd name="T17" fmla="*/ 108 h 468"/>
                <a:gd name="T18" fmla="*/ 172 w 447"/>
                <a:gd name="T19" fmla="*/ 70 h 468"/>
                <a:gd name="T20" fmla="*/ 134 w 447"/>
                <a:gd name="T21" fmla="*/ 31 h 468"/>
                <a:gd name="T22" fmla="*/ 105 w 447"/>
                <a:gd name="T23" fmla="*/ 57 h 468"/>
                <a:gd name="T24" fmla="*/ 67 w 447"/>
                <a:gd name="T25" fmla="*/ 91 h 468"/>
                <a:gd name="T26" fmla="*/ 38 w 447"/>
                <a:gd name="T27" fmla="*/ 115 h 468"/>
                <a:gd name="T28" fmla="*/ 0 w 447"/>
                <a:gd name="T29" fmla="*/ 149 h 468"/>
                <a:gd name="T30" fmla="*/ 36 w 447"/>
                <a:gd name="T31" fmla="*/ 191 h 468"/>
                <a:gd name="T32" fmla="*/ 70 w 447"/>
                <a:gd name="T33" fmla="*/ 234 h 468"/>
                <a:gd name="T34" fmla="*/ 105 w 447"/>
                <a:gd name="T35" fmla="*/ 275 h 468"/>
                <a:gd name="T36" fmla="*/ 141 w 447"/>
                <a:gd name="T37" fmla="*/ 318 h 468"/>
                <a:gd name="T38" fmla="*/ 175 w 447"/>
                <a:gd name="T39" fmla="*/ 359 h 468"/>
                <a:gd name="T40" fmla="*/ 209 w 447"/>
                <a:gd name="T41" fmla="*/ 402 h 468"/>
                <a:gd name="T42" fmla="*/ 246 w 447"/>
                <a:gd name="T43" fmla="*/ 444 h 468"/>
                <a:gd name="T44" fmla="*/ 311 w 447"/>
                <a:gd name="T45" fmla="*/ 464 h 468"/>
                <a:gd name="T46" fmla="*/ 134 w 447"/>
                <a:gd name="T47" fmla="*/ 39 h 468"/>
                <a:gd name="T48" fmla="*/ 70 w 447"/>
                <a:gd name="T49" fmla="*/ 94 h 468"/>
                <a:gd name="T50" fmla="*/ 72 w 447"/>
                <a:gd name="T51" fmla="*/ 158 h 468"/>
                <a:gd name="T52" fmla="*/ 72 w 447"/>
                <a:gd name="T53" fmla="*/ 158 h 468"/>
                <a:gd name="T54" fmla="*/ 208 w 447"/>
                <a:gd name="T55" fmla="*/ 112 h 468"/>
                <a:gd name="T56" fmla="*/ 142 w 447"/>
                <a:gd name="T57" fmla="*/ 103 h 468"/>
                <a:gd name="T58" fmla="*/ 75 w 447"/>
                <a:gd name="T59" fmla="*/ 163 h 468"/>
                <a:gd name="T60" fmla="*/ 218 w 447"/>
                <a:gd name="T61" fmla="*/ 177 h 468"/>
                <a:gd name="T62" fmla="*/ 218 w 447"/>
                <a:gd name="T63" fmla="*/ 177 h 468"/>
                <a:gd name="T64" fmla="*/ 213 w 447"/>
                <a:gd name="T65" fmla="*/ 180 h 468"/>
                <a:gd name="T66" fmla="*/ 136 w 447"/>
                <a:gd name="T67" fmla="*/ 182 h 468"/>
                <a:gd name="T68" fmla="*/ 221 w 447"/>
                <a:gd name="T69" fmla="*/ 180 h 468"/>
                <a:gd name="T70" fmla="*/ 208 w 447"/>
                <a:gd name="T71" fmla="*/ 258 h 468"/>
                <a:gd name="T72" fmla="*/ 208 w 447"/>
                <a:gd name="T73" fmla="*/ 258 h 468"/>
                <a:gd name="T74" fmla="*/ 203 w 447"/>
                <a:gd name="T75" fmla="*/ 261 h 468"/>
                <a:gd name="T76" fmla="*/ 289 w 447"/>
                <a:gd name="T77" fmla="*/ 194 h 468"/>
                <a:gd name="T78" fmla="*/ 211 w 447"/>
                <a:gd name="T79" fmla="*/ 263 h 468"/>
                <a:gd name="T80" fmla="*/ 206 w 447"/>
                <a:gd name="T81" fmla="*/ 332 h 468"/>
                <a:gd name="T82" fmla="*/ 206 w 447"/>
                <a:gd name="T83" fmla="*/ 332 h 468"/>
                <a:gd name="T84" fmla="*/ 362 w 447"/>
                <a:gd name="T85" fmla="*/ 266 h 468"/>
                <a:gd name="T86" fmla="*/ 292 w 447"/>
                <a:gd name="T87" fmla="*/ 263 h 468"/>
                <a:gd name="T88" fmla="*/ 209 w 447"/>
                <a:gd name="T89" fmla="*/ 337 h 468"/>
                <a:gd name="T90" fmla="*/ 368 w 447"/>
                <a:gd name="T91" fmla="*/ 337 h 468"/>
                <a:gd name="T92" fmla="*/ 368 w 447"/>
                <a:gd name="T93" fmla="*/ 337 h 468"/>
                <a:gd name="T94" fmla="*/ 362 w 447"/>
                <a:gd name="T95" fmla="*/ 340 h 468"/>
                <a:gd name="T96" fmla="*/ 276 w 447"/>
                <a:gd name="T97" fmla="*/ 35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468">
                  <a:moveTo>
                    <a:pt x="276" y="423"/>
                  </a:moveTo>
                  <a:lnTo>
                    <a:pt x="313" y="392"/>
                  </a:lnTo>
                  <a:lnTo>
                    <a:pt x="345" y="433"/>
                  </a:lnTo>
                  <a:lnTo>
                    <a:pt x="350" y="430"/>
                  </a:lnTo>
                  <a:lnTo>
                    <a:pt x="316" y="389"/>
                  </a:lnTo>
                  <a:lnTo>
                    <a:pt x="366" y="344"/>
                  </a:lnTo>
                  <a:lnTo>
                    <a:pt x="404" y="383"/>
                  </a:lnTo>
                  <a:lnTo>
                    <a:pt x="407" y="378"/>
                  </a:lnTo>
                  <a:lnTo>
                    <a:pt x="371" y="340"/>
                  </a:lnTo>
                  <a:lnTo>
                    <a:pt x="405" y="309"/>
                  </a:lnTo>
                  <a:lnTo>
                    <a:pt x="443" y="347"/>
                  </a:lnTo>
                  <a:lnTo>
                    <a:pt x="447" y="344"/>
                  </a:lnTo>
                  <a:lnTo>
                    <a:pt x="409" y="306"/>
                  </a:lnTo>
                  <a:lnTo>
                    <a:pt x="443" y="275"/>
                  </a:lnTo>
                  <a:lnTo>
                    <a:pt x="440" y="272"/>
                  </a:lnTo>
                  <a:lnTo>
                    <a:pt x="405" y="303"/>
                  </a:lnTo>
                  <a:lnTo>
                    <a:pt x="369" y="266"/>
                  </a:lnTo>
                  <a:lnTo>
                    <a:pt x="404" y="237"/>
                  </a:lnTo>
                  <a:lnTo>
                    <a:pt x="399" y="234"/>
                  </a:lnTo>
                  <a:lnTo>
                    <a:pt x="366" y="263"/>
                  </a:lnTo>
                  <a:lnTo>
                    <a:pt x="331" y="229"/>
                  </a:lnTo>
                  <a:lnTo>
                    <a:pt x="362" y="201"/>
                  </a:lnTo>
                  <a:lnTo>
                    <a:pt x="359" y="198"/>
                  </a:lnTo>
                  <a:lnTo>
                    <a:pt x="328" y="225"/>
                  </a:lnTo>
                  <a:lnTo>
                    <a:pt x="292" y="189"/>
                  </a:lnTo>
                  <a:lnTo>
                    <a:pt x="323" y="163"/>
                  </a:lnTo>
                  <a:lnTo>
                    <a:pt x="318" y="160"/>
                  </a:lnTo>
                  <a:lnTo>
                    <a:pt x="289" y="186"/>
                  </a:lnTo>
                  <a:lnTo>
                    <a:pt x="254" y="151"/>
                  </a:lnTo>
                  <a:lnTo>
                    <a:pt x="282" y="127"/>
                  </a:lnTo>
                  <a:lnTo>
                    <a:pt x="278" y="122"/>
                  </a:lnTo>
                  <a:lnTo>
                    <a:pt x="251" y="148"/>
                  </a:lnTo>
                  <a:lnTo>
                    <a:pt x="215" y="113"/>
                  </a:lnTo>
                  <a:lnTo>
                    <a:pt x="242" y="89"/>
                  </a:lnTo>
                  <a:lnTo>
                    <a:pt x="237" y="86"/>
                  </a:lnTo>
                  <a:lnTo>
                    <a:pt x="211" y="108"/>
                  </a:lnTo>
                  <a:lnTo>
                    <a:pt x="177" y="74"/>
                  </a:lnTo>
                  <a:lnTo>
                    <a:pt x="201" y="51"/>
                  </a:lnTo>
                  <a:lnTo>
                    <a:pt x="197" y="48"/>
                  </a:lnTo>
                  <a:lnTo>
                    <a:pt x="172" y="70"/>
                  </a:lnTo>
                  <a:lnTo>
                    <a:pt x="137" y="36"/>
                  </a:lnTo>
                  <a:lnTo>
                    <a:pt x="160" y="15"/>
                  </a:lnTo>
                  <a:lnTo>
                    <a:pt x="156" y="12"/>
                  </a:lnTo>
                  <a:lnTo>
                    <a:pt x="134" y="31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129" y="34"/>
                  </a:lnTo>
                  <a:lnTo>
                    <a:pt x="105" y="57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101" y="60"/>
                  </a:lnTo>
                  <a:lnTo>
                    <a:pt x="67" y="91"/>
                  </a:lnTo>
                  <a:lnTo>
                    <a:pt x="38" y="57"/>
                  </a:lnTo>
                  <a:lnTo>
                    <a:pt x="34" y="60"/>
                  </a:lnTo>
                  <a:lnTo>
                    <a:pt x="63" y="94"/>
                  </a:lnTo>
                  <a:lnTo>
                    <a:pt x="38" y="115"/>
                  </a:lnTo>
                  <a:lnTo>
                    <a:pt x="10" y="81"/>
                  </a:lnTo>
                  <a:lnTo>
                    <a:pt x="7" y="84"/>
                  </a:lnTo>
                  <a:lnTo>
                    <a:pt x="34" y="119"/>
                  </a:lnTo>
                  <a:lnTo>
                    <a:pt x="0" y="149"/>
                  </a:lnTo>
                  <a:lnTo>
                    <a:pt x="3" y="153"/>
                  </a:lnTo>
                  <a:lnTo>
                    <a:pt x="38" y="124"/>
                  </a:lnTo>
                  <a:lnTo>
                    <a:pt x="69" y="163"/>
                  </a:lnTo>
                  <a:lnTo>
                    <a:pt x="36" y="191"/>
                  </a:lnTo>
                  <a:lnTo>
                    <a:pt x="39" y="196"/>
                  </a:lnTo>
                  <a:lnTo>
                    <a:pt x="72" y="167"/>
                  </a:lnTo>
                  <a:lnTo>
                    <a:pt x="101" y="206"/>
                  </a:lnTo>
                  <a:lnTo>
                    <a:pt x="70" y="234"/>
                  </a:lnTo>
                  <a:lnTo>
                    <a:pt x="74" y="237"/>
                  </a:lnTo>
                  <a:lnTo>
                    <a:pt x="105" y="210"/>
                  </a:lnTo>
                  <a:lnTo>
                    <a:pt x="136" y="249"/>
                  </a:lnTo>
                  <a:lnTo>
                    <a:pt x="105" y="275"/>
                  </a:lnTo>
                  <a:lnTo>
                    <a:pt x="108" y="280"/>
                  </a:lnTo>
                  <a:lnTo>
                    <a:pt x="139" y="253"/>
                  </a:lnTo>
                  <a:lnTo>
                    <a:pt x="168" y="292"/>
                  </a:lnTo>
                  <a:lnTo>
                    <a:pt x="141" y="318"/>
                  </a:lnTo>
                  <a:lnTo>
                    <a:pt x="144" y="321"/>
                  </a:lnTo>
                  <a:lnTo>
                    <a:pt x="172" y="296"/>
                  </a:lnTo>
                  <a:lnTo>
                    <a:pt x="203" y="335"/>
                  </a:lnTo>
                  <a:lnTo>
                    <a:pt x="175" y="359"/>
                  </a:lnTo>
                  <a:lnTo>
                    <a:pt x="179" y="364"/>
                  </a:lnTo>
                  <a:lnTo>
                    <a:pt x="206" y="340"/>
                  </a:lnTo>
                  <a:lnTo>
                    <a:pt x="237" y="378"/>
                  </a:lnTo>
                  <a:lnTo>
                    <a:pt x="209" y="402"/>
                  </a:lnTo>
                  <a:lnTo>
                    <a:pt x="213" y="406"/>
                  </a:lnTo>
                  <a:lnTo>
                    <a:pt x="240" y="383"/>
                  </a:lnTo>
                  <a:lnTo>
                    <a:pt x="270" y="421"/>
                  </a:lnTo>
                  <a:lnTo>
                    <a:pt x="246" y="444"/>
                  </a:lnTo>
                  <a:lnTo>
                    <a:pt x="249" y="449"/>
                  </a:lnTo>
                  <a:lnTo>
                    <a:pt x="273" y="426"/>
                  </a:lnTo>
                  <a:lnTo>
                    <a:pt x="306" y="468"/>
                  </a:lnTo>
                  <a:lnTo>
                    <a:pt x="311" y="464"/>
                  </a:lnTo>
                  <a:lnTo>
                    <a:pt x="276" y="423"/>
                  </a:lnTo>
                  <a:close/>
                  <a:moveTo>
                    <a:pt x="142" y="96"/>
                  </a:moveTo>
                  <a:lnTo>
                    <a:pt x="110" y="60"/>
                  </a:lnTo>
                  <a:lnTo>
                    <a:pt x="134" y="39"/>
                  </a:lnTo>
                  <a:lnTo>
                    <a:pt x="168" y="74"/>
                  </a:lnTo>
                  <a:lnTo>
                    <a:pt x="142" y="96"/>
                  </a:lnTo>
                  <a:close/>
                  <a:moveTo>
                    <a:pt x="101" y="132"/>
                  </a:moveTo>
                  <a:lnTo>
                    <a:pt x="70" y="94"/>
                  </a:lnTo>
                  <a:lnTo>
                    <a:pt x="105" y="63"/>
                  </a:lnTo>
                  <a:lnTo>
                    <a:pt x="139" y="100"/>
                  </a:lnTo>
                  <a:lnTo>
                    <a:pt x="101" y="132"/>
                  </a:lnTo>
                  <a:close/>
                  <a:moveTo>
                    <a:pt x="72" y="158"/>
                  </a:moveTo>
                  <a:lnTo>
                    <a:pt x="41" y="120"/>
                  </a:lnTo>
                  <a:lnTo>
                    <a:pt x="67" y="98"/>
                  </a:lnTo>
                  <a:lnTo>
                    <a:pt x="98" y="136"/>
                  </a:lnTo>
                  <a:lnTo>
                    <a:pt x="72" y="158"/>
                  </a:lnTo>
                  <a:close/>
                  <a:moveTo>
                    <a:pt x="180" y="136"/>
                  </a:moveTo>
                  <a:lnTo>
                    <a:pt x="146" y="100"/>
                  </a:lnTo>
                  <a:lnTo>
                    <a:pt x="172" y="77"/>
                  </a:lnTo>
                  <a:lnTo>
                    <a:pt x="208" y="112"/>
                  </a:lnTo>
                  <a:lnTo>
                    <a:pt x="180" y="136"/>
                  </a:lnTo>
                  <a:close/>
                  <a:moveTo>
                    <a:pt x="137" y="175"/>
                  </a:moveTo>
                  <a:lnTo>
                    <a:pt x="105" y="137"/>
                  </a:lnTo>
                  <a:lnTo>
                    <a:pt x="142" y="103"/>
                  </a:lnTo>
                  <a:lnTo>
                    <a:pt x="177" y="139"/>
                  </a:lnTo>
                  <a:lnTo>
                    <a:pt x="137" y="175"/>
                  </a:lnTo>
                  <a:close/>
                  <a:moveTo>
                    <a:pt x="106" y="203"/>
                  </a:moveTo>
                  <a:lnTo>
                    <a:pt x="75" y="163"/>
                  </a:lnTo>
                  <a:lnTo>
                    <a:pt x="101" y="141"/>
                  </a:lnTo>
                  <a:lnTo>
                    <a:pt x="132" y="179"/>
                  </a:lnTo>
                  <a:lnTo>
                    <a:pt x="106" y="203"/>
                  </a:lnTo>
                  <a:close/>
                  <a:moveTo>
                    <a:pt x="218" y="177"/>
                  </a:moveTo>
                  <a:lnTo>
                    <a:pt x="184" y="141"/>
                  </a:lnTo>
                  <a:lnTo>
                    <a:pt x="211" y="117"/>
                  </a:lnTo>
                  <a:lnTo>
                    <a:pt x="246" y="151"/>
                  </a:lnTo>
                  <a:lnTo>
                    <a:pt x="218" y="177"/>
                  </a:lnTo>
                  <a:close/>
                  <a:moveTo>
                    <a:pt x="172" y="217"/>
                  </a:moveTo>
                  <a:lnTo>
                    <a:pt x="141" y="179"/>
                  </a:lnTo>
                  <a:lnTo>
                    <a:pt x="180" y="144"/>
                  </a:lnTo>
                  <a:lnTo>
                    <a:pt x="213" y="180"/>
                  </a:lnTo>
                  <a:lnTo>
                    <a:pt x="172" y="217"/>
                  </a:lnTo>
                  <a:close/>
                  <a:moveTo>
                    <a:pt x="139" y="246"/>
                  </a:moveTo>
                  <a:lnTo>
                    <a:pt x="110" y="206"/>
                  </a:lnTo>
                  <a:lnTo>
                    <a:pt x="136" y="182"/>
                  </a:lnTo>
                  <a:lnTo>
                    <a:pt x="168" y="220"/>
                  </a:lnTo>
                  <a:lnTo>
                    <a:pt x="139" y="246"/>
                  </a:lnTo>
                  <a:close/>
                  <a:moveTo>
                    <a:pt x="254" y="217"/>
                  </a:moveTo>
                  <a:lnTo>
                    <a:pt x="221" y="180"/>
                  </a:lnTo>
                  <a:lnTo>
                    <a:pt x="249" y="155"/>
                  </a:lnTo>
                  <a:lnTo>
                    <a:pt x="285" y="189"/>
                  </a:lnTo>
                  <a:lnTo>
                    <a:pt x="254" y="217"/>
                  </a:lnTo>
                  <a:close/>
                  <a:moveTo>
                    <a:pt x="208" y="258"/>
                  </a:moveTo>
                  <a:lnTo>
                    <a:pt x="175" y="220"/>
                  </a:lnTo>
                  <a:lnTo>
                    <a:pt x="216" y="184"/>
                  </a:lnTo>
                  <a:lnTo>
                    <a:pt x="251" y="220"/>
                  </a:lnTo>
                  <a:lnTo>
                    <a:pt x="208" y="258"/>
                  </a:lnTo>
                  <a:close/>
                  <a:moveTo>
                    <a:pt x="173" y="289"/>
                  </a:moveTo>
                  <a:lnTo>
                    <a:pt x="142" y="249"/>
                  </a:lnTo>
                  <a:lnTo>
                    <a:pt x="172" y="223"/>
                  </a:lnTo>
                  <a:lnTo>
                    <a:pt x="203" y="261"/>
                  </a:lnTo>
                  <a:lnTo>
                    <a:pt x="173" y="289"/>
                  </a:lnTo>
                  <a:close/>
                  <a:moveTo>
                    <a:pt x="292" y="256"/>
                  </a:moveTo>
                  <a:lnTo>
                    <a:pt x="258" y="220"/>
                  </a:lnTo>
                  <a:lnTo>
                    <a:pt x="289" y="194"/>
                  </a:lnTo>
                  <a:lnTo>
                    <a:pt x="323" y="229"/>
                  </a:lnTo>
                  <a:lnTo>
                    <a:pt x="292" y="256"/>
                  </a:lnTo>
                  <a:close/>
                  <a:moveTo>
                    <a:pt x="242" y="301"/>
                  </a:moveTo>
                  <a:lnTo>
                    <a:pt x="211" y="263"/>
                  </a:lnTo>
                  <a:lnTo>
                    <a:pt x="254" y="223"/>
                  </a:lnTo>
                  <a:lnTo>
                    <a:pt x="289" y="260"/>
                  </a:lnTo>
                  <a:lnTo>
                    <a:pt x="242" y="301"/>
                  </a:lnTo>
                  <a:close/>
                  <a:moveTo>
                    <a:pt x="206" y="332"/>
                  </a:moveTo>
                  <a:lnTo>
                    <a:pt x="177" y="292"/>
                  </a:lnTo>
                  <a:lnTo>
                    <a:pt x="206" y="266"/>
                  </a:lnTo>
                  <a:lnTo>
                    <a:pt x="239" y="304"/>
                  </a:lnTo>
                  <a:lnTo>
                    <a:pt x="206" y="332"/>
                  </a:lnTo>
                  <a:close/>
                  <a:moveTo>
                    <a:pt x="330" y="296"/>
                  </a:moveTo>
                  <a:lnTo>
                    <a:pt x="295" y="260"/>
                  </a:lnTo>
                  <a:lnTo>
                    <a:pt x="328" y="232"/>
                  </a:lnTo>
                  <a:lnTo>
                    <a:pt x="362" y="266"/>
                  </a:lnTo>
                  <a:lnTo>
                    <a:pt x="330" y="296"/>
                  </a:lnTo>
                  <a:close/>
                  <a:moveTo>
                    <a:pt x="276" y="342"/>
                  </a:moveTo>
                  <a:lnTo>
                    <a:pt x="246" y="304"/>
                  </a:lnTo>
                  <a:lnTo>
                    <a:pt x="292" y="263"/>
                  </a:lnTo>
                  <a:lnTo>
                    <a:pt x="325" y="299"/>
                  </a:lnTo>
                  <a:lnTo>
                    <a:pt x="276" y="342"/>
                  </a:lnTo>
                  <a:close/>
                  <a:moveTo>
                    <a:pt x="240" y="375"/>
                  </a:moveTo>
                  <a:lnTo>
                    <a:pt x="209" y="337"/>
                  </a:lnTo>
                  <a:lnTo>
                    <a:pt x="242" y="308"/>
                  </a:lnTo>
                  <a:lnTo>
                    <a:pt x="273" y="346"/>
                  </a:lnTo>
                  <a:lnTo>
                    <a:pt x="240" y="375"/>
                  </a:lnTo>
                  <a:close/>
                  <a:moveTo>
                    <a:pt x="368" y="337"/>
                  </a:moveTo>
                  <a:lnTo>
                    <a:pt x="333" y="301"/>
                  </a:lnTo>
                  <a:lnTo>
                    <a:pt x="366" y="272"/>
                  </a:lnTo>
                  <a:lnTo>
                    <a:pt x="402" y="306"/>
                  </a:lnTo>
                  <a:lnTo>
                    <a:pt x="368" y="337"/>
                  </a:lnTo>
                  <a:close/>
                  <a:moveTo>
                    <a:pt x="313" y="385"/>
                  </a:moveTo>
                  <a:lnTo>
                    <a:pt x="280" y="347"/>
                  </a:lnTo>
                  <a:lnTo>
                    <a:pt x="330" y="304"/>
                  </a:lnTo>
                  <a:lnTo>
                    <a:pt x="362" y="340"/>
                  </a:lnTo>
                  <a:lnTo>
                    <a:pt x="313" y="385"/>
                  </a:lnTo>
                  <a:close/>
                  <a:moveTo>
                    <a:pt x="275" y="418"/>
                  </a:moveTo>
                  <a:lnTo>
                    <a:pt x="244" y="380"/>
                  </a:lnTo>
                  <a:lnTo>
                    <a:pt x="276" y="351"/>
                  </a:lnTo>
                  <a:lnTo>
                    <a:pt x="309" y="389"/>
                  </a:lnTo>
                  <a:lnTo>
                    <a:pt x="275" y="418"/>
                  </a:lnTo>
                  <a:close/>
                </a:path>
              </a:pathLst>
            </a:custGeom>
            <a:solidFill>
              <a:srgbClr val="BA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6"/>
            <p:cNvSpPr>
              <a:spLocks/>
            </p:cNvSpPr>
            <p:nvPr/>
          </p:nvSpPr>
          <p:spPr bwMode="auto">
            <a:xfrm>
              <a:off x="3956" y="2287"/>
              <a:ext cx="366" cy="410"/>
            </a:xfrm>
            <a:custGeom>
              <a:avLst/>
              <a:gdLst>
                <a:gd name="T0" fmla="*/ 0 w 366"/>
                <a:gd name="T1" fmla="*/ 12 h 410"/>
                <a:gd name="T2" fmla="*/ 351 w 366"/>
                <a:gd name="T3" fmla="*/ 410 h 410"/>
                <a:gd name="T4" fmla="*/ 366 w 366"/>
                <a:gd name="T5" fmla="*/ 398 h 410"/>
                <a:gd name="T6" fmla="*/ 14 w 366"/>
                <a:gd name="T7" fmla="*/ 0 h 410"/>
                <a:gd name="T8" fmla="*/ 0 w 366"/>
                <a:gd name="T9" fmla="*/ 1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10">
                  <a:moveTo>
                    <a:pt x="0" y="12"/>
                  </a:moveTo>
                  <a:lnTo>
                    <a:pt x="351" y="410"/>
                  </a:lnTo>
                  <a:lnTo>
                    <a:pt x="366" y="398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7"/>
            <p:cNvSpPr>
              <a:spLocks/>
            </p:cNvSpPr>
            <p:nvPr/>
          </p:nvSpPr>
          <p:spPr bwMode="auto">
            <a:xfrm>
              <a:off x="3963" y="2287"/>
              <a:ext cx="359" cy="404"/>
            </a:xfrm>
            <a:custGeom>
              <a:avLst/>
              <a:gdLst>
                <a:gd name="T0" fmla="*/ 0 w 359"/>
                <a:gd name="T1" fmla="*/ 5 h 404"/>
                <a:gd name="T2" fmla="*/ 352 w 359"/>
                <a:gd name="T3" fmla="*/ 404 h 404"/>
                <a:gd name="T4" fmla="*/ 359 w 359"/>
                <a:gd name="T5" fmla="*/ 398 h 404"/>
                <a:gd name="T6" fmla="*/ 7 w 359"/>
                <a:gd name="T7" fmla="*/ 0 h 404"/>
                <a:gd name="T8" fmla="*/ 0 w 359"/>
                <a:gd name="T9" fmla="*/ 5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04">
                  <a:moveTo>
                    <a:pt x="0" y="5"/>
                  </a:moveTo>
                  <a:lnTo>
                    <a:pt x="352" y="404"/>
                  </a:lnTo>
                  <a:lnTo>
                    <a:pt x="359" y="398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8"/>
            <p:cNvSpPr>
              <a:spLocks/>
            </p:cNvSpPr>
            <p:nvPr/>
          </p:nvSpPr>
          <p:spPr bwMode="auto">
            <a:xfrm>
              <a:off x="3392" y="2261"/>
              <a:ext cx="304" cy="329"/>
            </a:xfrm>
            <a:custGeom>
              <a:avLst/>
              <a:gdLst>
                <a:gd name="T0" fmla="*/ 143 w 177"/>
                <a:gd name="T1" fmla="*/ 191 h 191"/>
                <a:gd name="T2" fmla="*/ 139 w 177"/>
                <a:gd name="T3" fmla="*/ 51 h 191"/>
                <a:gd name="T4" fmla="*/ 0 w 177"/>
                <a:gd name="T5" fmla="*/ 29 h 191"/>
                <a:gd name="T6" fmla="*/ 143 w 177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91">
                  <a:moveTo>
                    <a:pt x="143" y="191"/>
                  </a:moveTo>
                  <a:cubicBezTo>
                    <a:pt x="177" y="154"/>
                    <a:pt x="176" y="93"/>
                    <a:pt x="139" y="51"/>
                  </a:cubicBezTo>
                  <a:cubicBezTo>
                    <a:pt x="101" y="8"/>
                    <a:pt x="41" y="0"/>
                    <a:pt x="0" y="29"/>
                  </a:cubicBezTo>
                  <a:cubicBezTo>
                    <a:pt x="143" y="191"/>
                    <a:pt x="143" y="191"/>
                    <a:pt x="143" y="191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9"/>
            <p:cNvSpPr>
              <a:spLocks/>
            </p:cNvSpPr>
            <p:nvPr/>
          </p:nvSpPr>
          <p:spPr bwMode="auto">
            <a:xfrm>
              <a:off x="3377" y="2298"/>
              <a:ext cx="277" cy="306"/>
            </a:xfrm>
            <a:custGeom>
              <a:avLst/>
              <a:gdLst>
                <a:gd name="T0" fmla="*/ 152 w 161"/>
                <a:gd name="T1" fmla="*/ 170 h 178"/>
                <a:gd name="T2" fmla="*/ 64 w 161"/>
                <a:gd name="T3" fmla="*/ 104 h 178"/>
                <a:gd name="T4" fmla="*/ 9 w 161"/>
                <a:gd name="T5" fmla="*/ 8 h 178"/>
                <a:gd name="T6" fmla="*/ 97 w 161"/>
                <a:gd name="T7" fmla="*/ 74 h 178"/>
                <a:gd name="T8" fmla="*/ 152 w 161"/>
                <a:gd name="T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78">
                  <a:moveTo>
                    <a:pt x="152" y="170"/>
                  </a:moveTo>
                  <a:cubicBezTo>
                    <a:pt x="143" y="178"/>
                    <a:pt x="103" y="148"/>
                    <a:pt x="64" y="104"/>
                  </a:cubicBezTo>
                  <a:cubicBezTo>
                    <a:pt x="24" y="59"/>
                    <a:pt x="0" y="16"/>
                    <a:pt x="9" y="8"/>
                  </a:cubicBezTo>
                  <a:cubicBezTo>
                    <a:pt x="18" y="0"/>
                    <a:pt x="58" y="29"/>
                    <a:pt x="97" y="74"/>
                  </a:cubicBezTo>
                  <a:cubicBezTo>
                    <a:pt x="137" y="119"/>
                    <a:pt x="161" y="162"/>
                    <a:pt x="152" y="170"/>
                  </a:cubicBezTo>
                </a:path>
              </a:pathLst>
            </a:custGeom>
            <a:solidFill>
              <a:srgbClr val="A0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70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71"/>
            <p:cNvSpPr>
              <a:spLocks/>
            </p:cNvSpPr>
            <p:nvPr/>
          </p:nvSpPr>
          <p:spPr bwMode="auto">
            <a:xfrm>
              <a:off x="3482" y="2420"/>
              <a:ext cx="70" cy="65"/>
            </a:xfrm>
            <a:custGeom>
              <a:avLst/>
              <a:gdLst>
                <a:gd name="T0" fmla="*/ 58 w 70"/>
                <a:gd name="T1" fmla="*/ 0 h 65"/>
                <a:gd name="T2" fmla="*/ 0 w 70"/>
                <a:gd name="T3" fmla="*/ 51 h 65"/>
                <a:gd name="T4" fmla="*/ 12 w 70"/>
                <a:gd name="T5" fmla="*/ 65 h 65"/>
                <a:gd name="T6" fmla="*/ 70 w 70"/>
                <a:gd name="T7" fmla="*/ 13 h 65"/>
                <a:gd name="T8" fmla="*/ 58 w 70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0"/>
                  </a:moveTo>
                  <a:lnTo>
                    <a:pt x="0" y="51"/>
                  </a:lnTo>
                  <a:lnTo>
                    <a:pt x="12" y="65"/>
                  </a:lnTo>
                  <a:lnTo>
                    <a:pt x="70" y="13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2"/>
            <p:cNvSpPr>
              <a:spLocks/>
            </p:cNvSpPr>
            <p:nvPr/>
          </p:nvSpPr>
          <p:spPr bwMode="auto">
            <a:xfrm>
              <a:off x="3461" y="2449"/>
              <a:ext cx="55" cy="58"/>
            </a:xfrm>
            <a:custGeom>
              <a:avLst/>
              <a:gdLst>
                <a:gd name="T0" fmla="*/ 5 w 32"/>
                <a:gd name="T1" fmla="*/ 4 h 34"/>
                <a:gd name="T2" fmla="*/ 6 w 32"/>
                <a:gd name="T3" fmla="*/ 25 h 34"/>
                <a:gd name="T4" fmla="*/ 27 w 32"/>
                <a:gd name="T5" fmla="*/ 29 h 34"/>
                <a:gd name="T6" fmla="*/ 25 w 32"/>
                <a:gd name="T7" fmla="*/ 8 h 34"/>
                <a:gd name="T8" fmla="*/ 5 w 32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5" y="4"/>
                  </a:moveTo>
                  <a:cubicBezTo>
                    <a:pt x="0" y="9"/>
                    <a:pt x="0" y="18"/>
                    <a:pt x="6" y="25"/>
                  </a:cubicBezTo>
                  <a:cubicBezTo>
                    <a:pt x="12" y="32"/>
                    <a:pt x="21" y="34"/>
                    <a:pt x="27" y="29"/>
                  </a:cubicBezTo>
                  <a:cubicBezTo>
                    <a:pt x="32" y="25"/>
                    <a:pt x="31" y="15"/>
                    <a:pt x="25" y="8"/>
                  </a:cubicBezTo>
                  <a:cubicBezTo>
                    <a:pt x="19" y="2"/>
                    <a:pt x="10" y="0"/>
                    <a:pt x="5" y="4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3"/>
            <p:cNvSpPr>
              <a:spLocks noEditPoints="1"/>
            </p:cNvSpPr>
            <p:nvPr/>
          </p:nvSpPr>
          <p:spPr bwMode="auto">
            <a:xfrm>
              <a:off x="3631" y="2349"/>
              <a:ext cx="7" cy="243"/>
            </a:xfrm>
            <a:custGeom>
              <a:avLst/>
              <a:gdLst>
                <a:gd name="T0" fmla="*/ 0 w 4"/>
                <a:gd name="T1" fmla="*/ 141 h 141"/>
                <a:gd name="T2" fmla="*/ 0 w 4"/>
                <a:gd name="T3" fmla="*/ 141 h 141"/>
                <a:gd name="T4" fmla="*/ 0 w 4"/>
                <a:gd name="T5" fmla="*/ 141 h 141"/>
                <a:gd name="T6" fmla="*/ 0 w 4"/>
                <a:gd name="T7" fmla="*/ 141 h 141"/>
                <a:gd name="T8" fmla="*/ 0 w 4"/>
                <a:gd name="T9" fmla="*/ 141 h 141"/>
                <a:gd name="T10" fmla="*/ 0 w 4"/>
                <a:gd name="T11" fmla="*/ 141 h 141"/>
                <a:gd name="T12" fmla="*/ 4 w 4"/>
                <a:gd name="T13" fmla="*/ 140 h 141"/>
                <a:gd name="T14" fmla="*/ 0 w 4"/>
                <a:gd name="T15" fmla="*/ 141 h 141"/>
                <a:gd name="T16" fmla="*/ 4 w 4"/>
                <a:gd name="T17" fmla="*/ 140 h 141"/>
                <a:gd name="T18" fmla="*/ 0 w 4"/>
                <a:gd name="T19" fmla="*/ 0 h 141"/>
                <a:gd name="T20" fmla="*/ 0 w 4"/>
                <a:gd name="T21" fmla="*/ 0 h 141"/>
                <a:gd name="T22" fmla="*/ 0 w 4"/>
                <a:gd name="T23" fmla="*/ 0 h 141"/>
                <a:gd name="T24" fmla="*/ 0 w 4"/>
                <a:gd name="T25" fmla="*/ 0 h 141"/>
                <a:gd name="T26" fmla="*/ 0 w 4"/>
                <a:gd name="T2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41"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0" y="141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moveTo>
                    <a:pt x="4" y="140"/>
                  </a:moveTo>
                  <a:cubicBezTo>
                    <a:pt x="3" y="141"/>
                    <a:pt x="2" y="141"/>
                    <a:pt x="0" y="141"/>
                  </a:cubicBezTo>
                  <a:cubicBezTo>
                    <a:pt x="2" y="141"/>
                    <a:pt x="3" y="141"/>
                    <a:pt x="4" y="14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4"/>
            <p:cNvSpPr>
              <a:spLocks/>
            </p:cNvSpPr>
            <p:nvPr/>
          </p:nvSpPr>
          <p:spPr bwMode="auto">
            <a:xfrm>
              <a:off x="3544" y="2349"/>
              <a:ext cx="152" cy="239"/>
            </a:xfrm>
            <a:custGeom>
              <a:avLst/>
              <a:gdLst>
                <a:gd name="T0" fmla="*/ 50 w 89"/>
                <a:gd name="T1" fmla="*/ 0 h 139"/>
                <a:gd name="T2" fmla="*/ 0 w 89"/>
                <a:gd name="T3" fmla="*/ 44 h 139"/>
                <a:gd name="T4" fmla="*/ 0 w 89"/>
                <a:gd name="T5" fmla="*/ 44 h 139"/>
                <a:gd name="T6" fmla="*/ 56 w 89"/>
                <a:gd name="T7" fmla="*/ 139 h 139"/>
                <a:gd name="T8" fmla="*/ 51 w 89"/>
                <a:gd name="T9" fmla="*/ 0 h 139"/>
                <a:gd name="T10" fmla="*/ 51 w 89"/>
                <a:gd name="T11" fmla="*/ 0 h 139"/>
                <a:gd name="T12" fmla="*/ 51 w 89"/>
                <a:gd name="T13" fmla="*/ 0 h 139"/>
                <a:gd name="T14" fmla="*/ 50 w 89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39">
                  <a:moveTo>
                    <a:pt x="5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8" y="88"/>
                    <a:pt x="63" y="129"/>
                    <a:pt x="56" y="139"/>
                  </a:cubicBezTo>
                  <a:cubicBezTo>
                    <a:pt x="89" y="102"/>
                    <a:pt x="88" y="4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5"/>
            <p:cNvSpPr>
              <a:spLocks/>
            </p:cNvSpPr>
            <p:nvPr/>
          </p:nvSpPr>
          <p:spPr bwMode="auto">
            <a:xfrm>
              <a:off x="3507" y="2425"/>
              <a:ext cx="145" cy="167"/>
            </a:xfrm>
            <a:custGeom>
              <a:avLst/>
              <a:gdLst>
                <a:gd name="T0" fmla="*/ 21 w 84"/>
                <a:gd name="T1" fmla="*/ 0 h 97"/>
                <a:gd name="T2" fmla="*/ 21 w 84"/>
                <a:gd name="T3" fmla="*/ 0 h 97"/>
                <a:gd name="T4" fmla="*/ 26 w 84"/>
                <a:gd name="T5" fmla="*/ 5 h 97"/>
                <a:gd name="T6" fmla="*/ 1 w 84"/>
                <a:gd name="T7" fmla="*/ 27 h 97"/>
                <a:gd name="T8" fmla="*/ 0 w 84"/>
                <a:gd name="T9" fmla="*/ 43 h 97"/>
                <a:gd name="T10" fmla="*/ 72 w 84"/>
                <a:gd name="T11" fmla="*/ 97 h 97"/>
                <a:gd name="T12" fmla="*/ 72 w 84"/>
                <a:gd name="T13" fmla="*/ 97 h 97"/>
                <a:gd name="T14" fmla="*/ 72 w 84"/>
                <a:gd name="T15" fmla="*/ 97 h 97"/>
                <a:gd name="T16" fmla="*/ 72 w 84"/>
                <a:gd name="T17" fmla="*/ 97 h 97"/>
                <a:gd name="T18" fmla="*/ 72 w 84"/>
                <a:gd name="T19" fmla="*/ 97 h 97"/>
                <a:gd name="T20" fmla="*/ 72 w 84"/>
                <a:gd name="T21" fmla="*/ 97 h 97"/>
                <a:gd name="T22" fmla="*/ 76 w 84"/>
                <a:gd name="T23" fmla="*/ 96 h 97"/>
                <a:gd name="T24" fmla="*/ 76 w 84"/>
                <a:gd name="T25" fmla="*/ 96 h 97"/>
                <a:gd name="T26" fmla="*/ 77 w 84"/>
                <a:gd name="T27" fmla="*/ 95 h 97"/>
                <a:gd name="T28" fmla="*/ 77 w 84"/>
                <a:gd name="T29" fmla="*/ 95 h 97"/>
                <a:gd name="T30" fmla="*/ 21 w 84"/>
                <a:gd name="T31" fmla="*/ 0 h 97"/>
                <a:gd name="T32" fmla="*/ 21 w 84"/>
                <a:gd name="T3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9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4" y="33"/>
                    <a:pt x="4" y="39"/>
                    <a:pt x="0" y="43"/>
                  </a:cubicBezTo>
                  <a:cubicBezTo>
                    <a:pt x="30" y="75"/>
                    <a:pt x="59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4" y="97"/>
                    <a:pt x="75" y="97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4" y="85"/>
                    <a:pt x="59" y="4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09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6"/>
            <p:cNvSpPr>
              <a:spLocks/>
            </p:cNvSpPr>
            <p:nvPr/>
          </p:nvSpPr>
          <p:spPr bwMode="auto">
            <a:xfrm>
              <a:off x="3502" y="2425"/>
              <a:ext cx="50" cy="46"/>
            </a:xfrm>
            <a:custGeom>
              <a:avLst/>
              <a:gdLst>
                <a:gd name="T0" fmla="*/ 24 w 29"/>
                <a:gd name="T1" fmla="*/ 0 h 27"/>
                <a:gd name="T2" fmla="*/ 0 w 29"/>
                <a:gd name="T3" fmla="*/ 21 h 27"/>
                <a:gd name="T4" fmla="*/ 1 w 29"/>
                <a:gd name="T5" fmla="*/ 22 h 27"/>
                <a:gd name="T6" fmla="*/ 4 w 29"/>
                <a:gd name="T7" fmla="*/ 27 h 27"/>
                <a:gd name="T8" fmla="*/ 29 w 29"/>
                <a:gd name="T9" fmla="*/ 5 h 27"/>
                <a:gd name="T10" fmla="*/ 24 w 2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7">
                  <a:moveTo>
                    <a:pt x="2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3" y="25"/>
                    <a:pt x="4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7"/>
            <p:cNvSpPr>
              <a:spLocks/>
            </p:cNvSpPr>
            <p:nvPr/>
          </p:nvSpPr>
          <p:spPr bwMode="auto">
            <a:xfrm>
              <a:off x="3470" y="2461"/>
              <a:ext cx="44" cy="43"/>
            </a:xfrm>
            <a:custGeom>
              <a:avLst/>
              <a:gdLst>
                <a:gd name="T0" fmla="*/ 19 w 26"/>
                <a:gd name="T1" fmla="*/ 0 h 25"/>
                <a:gd name="T2" fmla="*/ 0 w 26"/>
                <a:gd name="T3" fmla="*/ 17 h 25"/>
                <a:gd name="T4" fmla="*/ 1 w 26"/>
                <a:gd name="T5" fmla="*/ 18 h 25"/>
                <a:gd name="T6" fmla="*/ 15 w 26"/>
                <a:gd name="T7" fmla="*/ 25 h 25"/>
                <a:gd name="T8" fmla="*/ 22 w 26"/>
                <a:gd name="T9" fmla="*/ 22 h 25"/>
                <a:gd name="T10" fmla="*/ 22 w 26"/>
                <a:gd name="T11" fmla="*/ 22 h 25"/>
                <a:gd name="T12" fmla="*/ 22 w 26"/>
                <a:gd name="T13" fmla="*/ 22 h 25"/>
                <a:gd name="T14" fmla="*/ 23 w 26"/>
                <a:gd name="T15" fmla="*/ 6 h 25"/>
                <a:gd name="T16" fmla="*/ 20 w 26"/>
                <a:gd name="T17" fmla="*/ 1 h 25"/>
                <a:gd name="T18" fmla="*/ 19 w 26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1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22"/>
                    <a:pt x="10" y="25"/>
                    <a:pt x="15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18"/>
                    <a:pt x="26" y="12"/>
                    <a:pt x="23" y="6"/>
                  </a:cubicBezTo>
                  <a:cubicBezTo>
                    <a:pt x="22" y="4"/>
                    <a:pt x="21" y="3"/>
                    <a:pt x="20" y="1"/>
                  </a:cubicBezTo>
                  <a:cubicBezTo>
                    <a:pt x="20" y="1"/>
                    <a:pt x="20" y="1"/>
                    <a:pt x="19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8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9"/>
            <p:cNvSpPr>
              <a:spLocks/>
            </p:cNvSpPr>
            <p:nvPr/>
          </p:nvSpPr>
          <p:spPr bwMode="auto">
            <a:xfrm>
              <a:off x="3652" y="1993"/>
              <a:ext cx="361" cy="354"/>
            </a:xfrm>
            <a:custGeom>
              <a:avLst/>
              <a:gdLst>
                <a:gd name="T0" fmla="*/ 118 w 361"/>
                <a:gd name="T1" fmla="*/ 354 h 354"/>
                <a:gd name="T2" fmla="*/ 0 w 361"/>
                <a:gd name="T3" fmla="*/ 219 h 354"/>
                <a:gd name="T4" fmla="*/ 84 w 361"/>
                <a:gd name="T5" fmla="*/ 122 h 354"/>
                <a:gd name="T6" fmla="*/ 221 w 361"/>
                <a:gd name="T7" fmla="*/ 0 h 354"/>
                <a:gd name="T8" fmla="*/ 361 w 361"/>
                <a:gd name="T9" fmla="*/ 157 h 354"/>
                <a:gd name="T10" fmla="*/ 223 w 361"/>
                <a:gd name="T11" fmla="*/ 279 h 354"/>
                <a:gd name="T12" fmla="*/ 118 w 361"/>
                <a:gd name="T1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354">
                  <a:moveTo>
                    <a:pt x="118" y="354"/>
                  </a:moveTo>
                  <a:lnTo>
                    <a:pt x="0" y="219"/>
                  </a:lnTo>
                  <a:lnTo>
                    <a:pt x="84" y="122"/>
                  </a:lnTo>
                  <a:lnTo>
                    <a:pt x="221" y="0"/>
                  </a:lnTo>
                  <a:lnTo>
                    <a:pt x="361" y="157"/>
                  </a:lnTo>
                  <a:lnTo>
                    <a:pt x="223" y="279"/>
                  </a:lnTo>
                  <a:lnTo>
                    <a:pt x="118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80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81"/>
            <p:cNvSpPr>
              <a:spLocks/>
            </p:cNvSpPr>
            <p:nvPr/>
          </p:nvSpPr>
          <p:spPr bwMode="auto">
            <a:xfrm>
              <a:off x="3574" y="2002"/>
              <a:ext cx="423" cy="418"/>
            </a:xfrm>
            <a:custGeom>
              <a:avLst/>
              <a:gdLst>
                <a:gd name="T0" fmla="*/ 152 w 423"/>
                <a:gd name="T1" fmla="*/ 418 h 418"/>
                <a:gd name="T2" fmla="*/ 0 w 423"/>
                <a:gd name="T3" fmla="*/ 246 h 418"/>
                <a:gd name="T4" fmla="*/ 93 w 423"/>
                <a:gd name="T5" fmla="*/ 136 h 418"/>
                <a:gd name="T6" fmla="*/ 248 w 423"/>
                <a:gd name="T7" fmla="*/ 0 h 418"/>
                <a:gd name="T8" fmla="*/ 423 w 423"/>
                <a:gd name="T9" fmla="*/ 199 h 418"/>
                <a:gd name="T10" fmla="*/ 270 w 423"/>
                <a:gd name="T11" fmla="*/ 335 h 418"/>
                <a:gd name="T12" fmla="*/ 152 w 423"/>
                <a:gd name="T1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18">
                  <a:moveTo>
                    <a:pt x="152" y="418"/>
                  </a:moveTo>
                  <a:lnTo>
                    <a:pt x="0" y="246"/>
                  </a:lnTo>
                  <a:lnTo>
                    <a:pt x="93" y="136"/>
                  </a:lnTo>
                  <a:lnTo>
                    <a:pt x="248" y="0"/>
                  </a:lnTo>
                  <a:lnTo>
                    <a:pt x="423" y="199"/>
                  </a:lnTo>
                  <a:lnTo>
                    <a:pt x="270" y="335"/>
                  </a:lnTo>
                  <a:lnTo>
                    <a:pt x="152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2"/>
            <p:cNvSpPr>
              <a:spLocks/>
            </p:cNvSpPr>
            <p:nvPr/>
          </p:nvSpPr>
          <p:spPr bwMode="auto">
            <a:xfrm>
              <a:off x="3898" y="1819"/>
              <a:ext cx="307" cy="313"/>
            </a:xfrm>
            <a:custGeom>
              <a:avLst/>
              <a:gdLst>
                <a:gd name="T0" fmla="*/ 116 w 179"/>
                <a:gd name="T1" fmla="*/ 171 h 182"/>
                <a:gd name="T2" fmla="*/ 73 w 179"/>
                <a:gd name="T3" fmla="*/ 168 h 182"/>
                <a:gd name="T4" fmla="*/ 11 w 179"/>
                <a:gd name="T5" fmla="*/ 98 h 182"/>
                <a:gd name="T6" fmla="*/ 14 w 179"/>
                <a:gd name="T7" fmla="*/ 54 h 182"/>
                <a:gd name="T8" fmla="*/ 62 w 179"/>
                <a:gd name="T9" fmla="*/ 11 h 182"/>
                <a:gd name="T10" fmla="*/ 106 w 179"/>
                <a:gd name="T11" fmla="*/ 14 h 182"/>
                <a:gd name="T12" fmla="*/ 168 w 179"/>
                <a:gd name="T13" fmla="*/ 84 h 182"/>
                <a:gd name="T14" fmla="*/ 165 w 179"/>
                <a:gd name="T15" fmla="*/ 127 h 182"/>
                <a:gd name="T16" fmla="*/ 116 w 179"/>
                <a:gd name="T17" fmla="*/ 1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2">
                  <a:moveTo>
                    <a:pt x="116" y="171"/>
                  </a:moveTo>
                  <a:cubicBezTo>
                    <a:pt x="104" y="182"/>
                    <a:pt x="84" y="181"/>
                    <a:pt x="73" y="16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0" y="85"/>
                    <a:pt x="1" y="66"/>
                    <a:pt x="14" y="54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75" y="0"/>
                    <a:pt x="95" y="1"/>
                    <a:pt x="106" y="1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9" y="96"/>
                    <a:pt x="178" y="116"/>
                    <a:pt x="165" y="127"/>
                  </a:cubicBezTo>
                  <a:cubicBezTo>
                    <a:pt x="116" y="171"/>
                    <a:pt x="116" y="171"/>
                    <a:pt x="116" y="171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3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4"/>
            <p:cNvSpPr>
              <a:spLocks/>
            </p:cNvSpPr>
            <p:nvPr/>
          </p:nvSpPr>
          <p:spPr bwMode="auto">
            <a:xfrm>
              <a:off x="3855" y="1904"/>
              <a:ext cx="254" cy="268"/>
            </a:xfrm>
            <a:custGeom>
              <a:avLst/>
              <a:gdLst>
                <a:gd name="T0" fmla="*/ 177 w 254"/>
                <a:gd name="T1" fmla="*/ 268 h 268"/>
                <a:gd name="T2" fmla="*/ 0 w 254"/>
                <a:gd name="T3" fmla="*/ 69 h 268"/>
                <a:gd name="T4" fmla="*/ 77 w 254"/>
                <a:gd name="T5" fmla="*/ 0 h 268"/>
                <a:gd name="T6" fmla="*/ 254 w 254"/>
                <a:gd name="T7" fmla="*/ 199 h 268"/>
                <a:gd name="T8" fmla="*/ 177 w 254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68">
                  <a:moveTo>
                    <a:pt x="177" y="268"/>
                  </a:moveTo>
                  <a:lnTo>
                    <a:pt x="0" y="69"/>
                  </a:lnTo>
                  <a:lnTo>
                    <a:pt x="77" y="0"/>
                  </a:lnTo>
                  <a:lnTo>
                    <a:pt x="254" y="199"/>
                  </a:lnTo>
                  <a:lnTo>
                    <a:pt x="177" y="2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5"/>
            <p:cNvSpPr>
              <a:spLocks/>
            </p:cNvSpPr>
            <p:nvPr/>
          </p:nvSpPr>
          <p:spPr bwMode="auto">
            <a:xfrm>
              <a:off x="3564" y="2225"/>
              <a:ext cx="186" cy="207"/>
            </a:xfrm>
            <a:custGeom>
              <a:avLst/>
              <a:gdLst>
                <a:gd name="T0" fmla="*/ 104 w 108"/>
                <a:gd name="T1" fmla="*/ 117 h 120"/>
                <a:gd name="T2" fmla="*/ 93 w 108"/>
                <a:gd name="T3" fmla="*/ 116 h 120"/>
                <a:gd name="T4" fmla="*/ 3 w 108"/>
                <a:gd name="T5" fmla="*/ 15 h 120"/>
                <a:gd name="T6" fmla="*/ 4 w 108"/>
                <a:gd name="T7" fmla="*/ 3 h 120"/>
                <a:gd name="T8" fmla="*/ 16 w 108"/>
                <a:gd name="T9" fmla="*/ 4 h 120"/>
                <a:gd name="T10" fmla="*/ 105 w 108"/>
                <a:gd name="T11" fmla="*/ 105 h 120"/>
                <a:gd name="T12" fmla="*/ 104 w 108"/>
                <a:gd name="T13" fmla="*/ 1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0">
                  <a:moveTo>
                    <a:pt x="104" y="117"/>
                  </a:moveTo>
                  <a:cubicBezTo>
                    <a:pt x="101" y="120"/>
                    <a:pt x="96" y="119"/>
                    <a:pt x="93" y="1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6"/>
                    <a:pt x="4" y="3"/>
                  </a:cubicBezTo>
                  <a:cubicBezTo>
                    <a:pt x="7" y="0"/>
                    <a:pt x="13" y="1"/>
                    <a:pt x="16" y="4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" y="109"/>
                    <a:pt x="108" y="114"/>
                    <a:pt x="104" y="117"/>
                  </a:cubicBezTo>
                </a:path>
              </a:pathLst>
            </a:custGeom>
            <a:solidFill>
              <a:srgbClr val="87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6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close/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close/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7"/>
            <p:cNvSpPr>
              <a:spLocks noEditPoints="1"/>
            </p:cNvSpPr>
            <p:nvPr/>
          </p:nvSpPr>
          <p:spPr bwMode="auto">
            <a:xfrm>
              <a:off x="3745" y="2038"/>
              <a:ext cx="436" cy="370"/>
            </a:xfrm>
            <a:custGeom>
              <a:avLst/>
              <a:gdLst>
                <a:gd name="T0" fmla="*/ 99 w 436"/>
                <a:gd name="T1" fmla="*/ 299 h 370"/>
                <a:gd name="T2" fmla="*/ 0 w 436"/>
                <a:gd name="T3" fmla="*/ 370 h 370"/>
                <a:gd name="T4" fmla="*/ 0 w 436"/>
                <a:gd name="T5" fmla="*/ 370 h 370"/>
                <a:gd name="T6" fmla="*/ 99 w 436"/>
                <a:gd name="T7" fmla="*/ 299 h 370"/>
                <a:gd name="T8" fmla="*/ 197 w 436"/>
                <a:gd name="T9" fmla="*/ 34 h 370"/>
                <a:gd name="T10" fmla="*/ 197 w 436"/>
                <a:gd name="T11" fmla="*/ 34 h 370"/>
                <a:gd name="T12" fmla="*/ 268 w 436"/>
                <a:gd name="T13" fmla="*/ 112 h 370"/>
                <a:gd name="T14" fmla="*/ 287 w 436"/>
                <a:gd name="T15" fmla="*/ 134 h 370"/>
                <a:gd name="T16" fmla="*/ 197 w 436"/>
                <a:gd name="T17" fmla="*/ 34 h 370"/>
                <a:gd name="T18" fmla="*/ 436 w 436"/>
                <a:gd name="T19" fmla="*/ 0 h 370"/>
                <a:gd name="T20" fmla="*/ 364 w 436"/>
                <a:gd name="T21" fmla="*/ 65 h 370"/>
                <a:gd name="T22" fmla="*/ 364 w 436"/>
                <a:gd name="T23" fmla="*/ 65 h 370"/>
                <a:gd name="T24" fmla="*/ 436 w 436"/>
                <a:gd name="T2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370">
                  <a:moveTo>
                    <a:pt x="99" y="299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99" y="299"/>
                  </a:lnTo>
                  <a:moveTo>
                    <a:pt x="197" y="34"/>
                  </a:moveTo>
                  <a:lnTo>
                    <a:pt x="197" y="34"/>
                  </a:lnTo>
                  <a:lnTo>
                    <a:pt x="268" y="112"/>
                  </a:lnTo>
                  <a:lnTo>
                    <a:pt x="287" y="134"/>
                  </a:lnTo>
                  <a:lnTo>
                    <a:pt x="197" y="34"/>
                  </a:lnTo>
                  <a:moveTo>
                    <a:pt x="436" y="0"/>
                  </a:moveTo>
                  <a:lnTo>
                    <a:pt x="364" y="65"/>
                  </a:lnTo>
                  <a:lnTo>
                    <a:pt x="364" y="65"/>
                  </a:lnTo>
                  <a:lnTo>
                    <a:pt x="4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8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9"/>
            <p:cNvSpPr>
              <a:spLocks/>
            </p:cNvSpPr>
            <p:nvPr/>
          </p:nvSpPr>
          <p:spPr bwMode="auto">
            <a:xfrm>
              <a:off x="3910" y="2072"/>
              <a:ext cx="103" cy="109"/>
            </a:xfrm>
            <a:custGeom>
              <a:avLst/>
              <a:gdLst>
                <a:gd name="T0" fmla="*/ 32 w 103"/>
                <a:gd name="T1" fmla="*/ 0 h 109"/>
                <a:gd name="T2" fmla="*/ 0 w 103"/>
                <a:gd name="T3" fmla="*/ 30 h 109"/>
                <a:gd name="T4" fmla="*/ 68 w 103"/>
                <a:gd name="T5" fmla="*/ 109 h 109"/>
                <a:gd name="T6" fmla="*/ 103 w 103"/>
                <a:gd name="T7" fmla="*/ 78 h 109"/>
                <a:gd name="T8" fmla="*/ 32 w 103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9">
                  <a:moveTo>
                    <a:pt x="32" y="0"/>
                  </a:moveTo>
                  <a:lnTo>
                    <a:pt x="0" y="30"/>
                  </a:lnTo>
                  <a:lnTo>
                    <a:pt x="68" y="109"/>
                  </a:lnTo>
                  <a:lnTo>
                    <a:pt x="103" y="78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90"/>
            <p:cNvSpPr>
              <a:spLocks/>
            </p:cNvSpPr>
            <p:nvPr/>
          </p:nvSpPr>
          <p:spPr bwMode="auto">
            <a:xfrm>
              <a:off x="3666" y="2102"/>
              <a:ext cx="331" cy="306"/>
            </a:xfrm>
            <a:custGeom>
              <a:avLst/>
              <a:gdLst>
                <a:gd name="T0" fmla="*/ 142 w 193"/>
                <a:gd name="T1" fmla="*/ 0 h 178"/>
                <a:gd name="T2" fmla="*/ 0 w 193"/>
                <a:gd name="T3" fmla="*/ 125 h 178"/>
                <a:gd name="T4" fmla="*/ 46 w 193"/>
                <a:gd name="T5" fmla="*/ 177 h 178"/>
                <a:gd name="T6" fmla="*/ 46 w 193"/>
                <a:gd name="T7" fmla="*/ 178 h 178"/>
                <a:gd name="T8" fmla="*/ 104 w 193"/>
                <a:gd name="T9" fmla="*/ 137 h 178"/>
                <a:gd name="T10" fmla="*/ 193 w 193"/>
                <a:gd name="T11" fmla="*/ 58 h 178"/>
                <a:gd name="T12" fmla="*/ 182 w 193"/>
                <a:gd name="T13" fmla="*/ 46 h 178"/>
                <a:gd name="T14" fmla="*/ 142 w 193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78">
                  <a:moveTo>
                    <a:pt x="14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77"/>
                    <a:pt x="46" y="177"/>
                    <a:pt x="46" y="17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42" y="0"/>
                    <a:pt x="142" y="0"/>
                    <a:pt x="142" y="0"/>
                  </a:cubicBezTo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91"/>
            <p:cNvSpPr>
              <a:spLocks/>
            </p:cNvSpPr>
            <p:nvPr/>
          </p:nvSpPr>
          <p:spPr bwMode="auto">
            <a:xfrm>
              <a:off x="4020" y="1904"/>
              <a:ext cx="180" cy="199"/>
            </a:xfrm>
            <a:custGeom>
              <a:avLst/>
              <a:gdLst>
                <a:gd name="T0" fmla="*/ 66 w 105"/>
                <a:gd name="T1" fmla="*/ 0 h 116"/>
                <a:gd name="T2" fmla="*/ 0 w 105"/>
                <a:gd name="T3" fmla="*/ 58 h 116"/>
                <a:gd name="T4" fmla="*/ 52 w 105"/>
                <a:gd name="T5" fmla="*/ 116 h 116"/>
                <a:gd name="T6" fmla="*/ 94 w 105"/>
                <a:gd name="T7" fmla="*/ 78 h 116"/>
                <a:gd name="T8" fmla="*/ 105 w 105"/>
                <a:gd name="T9" fmla="*/ 55 h 116"/>
                <a:gd name="T10" fmla="*/ 97 w 105"/>
                <a:gd name="T11" fmla="*/ 35 h 116"/>
                <a:gd name="T12" fmla="*/ 97 w 105"/>
                <a:gd name="T13" fmla="*/ 35 h 116"/>
                <a:gd name="T14" fmla="*/ 66 w 105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16">
                  <a:moveTo>
                    <a:pt x="66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01" y="72"/>
                    <a:pt x="105" y="64"/>
                    <a:pt x="105" y="55"/>
                  </a:cubicBezTo>
                  <a:cubicBezTo>
                    <a:pt x="105" y="48"/>
                    <a:pt x="102" y="40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2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3"/>
            <p:cNvSpPr>
              <a:spLocks/>
            </p:cNvSpPr>
            <p:nvPr/>
          </p:nvSpPr>
          <p:spPr bwMode="auto">
            <a:xfrm>
              <a:off x="3942" y="2003"/>
              <a:ext cx="167" cy="169"/>
            </a:xfrm>
            <a:custGeom>
              <a:avLst/>
              <a:gdLst>
                <a:gd name="T0" fmla="*/ 78 w 167"/>
                <a:gd name="T1" fmla="*/ 0 h 169"/>
                <a:gd name="T2" fmla="*/ 0 w 167"/>
                <a:gd name="T3" fmla="*/ 69 h 169"/>
                <a:gd name="T4" fmla="*/ 90 w 167"/>
                <a:gd name="T5" fmla="*/ 169 h 169"/>
                <a:gd name="T6" fmla="*/ 155 w 167"/>
                <a:gd name="T7" fmla="*/ 111 h 169"/>
                <a:gd name="T8" fmla="*/ 167 w 167"/>
                <a:gd name="T9" fmla="*/ 100 h 169"/>
                <a:gd name="T10" fmla="*/ 78 w 16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69">
                  <a:moveTo>
                    <a:pt x="78" y="0"/>
                  </a:moveTo>
                  <a:lnTo>
                    <a:pt x="0" y="69"/>
                  </a:lnTo>
                  <a:lnTo>
                    <a:pt x="90" y="169"/>
                  </a:lnTo>
                  <a:lnTo>
                    <a:pt x="155" y="111"/>
                  </a:lnTo>
                  <a:lnTo>
                    <a:pt x="167" y="10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4"/>
            <p:cNvSpPr>
              <a:spLocks noEditPoints="1"/>
            </p:cNvSpPr>
            <p:nvPr/>
          </p:nvSpPr>
          <p:spPr bwMode="auto">
            <a:xfrm>
              <a:off x="3724" y="2425"/>
              <a:ext cx="19" cy="5"/>
            </a:xfrm>
            <a:custGeom>
              <a:avLst/>
              <a:gdLst>
                <a:gd name="T0" fmla="*/ 6 w 11"/>
                <a:gd name="T1" fmla="*/ 3 h 3"/>
                <a:gd name="T2" fmla="*/ 6 w 11"/>
                <a:gd name="T3" fmla="*/ 3 h 3"/>
                <a:gd name="T4" fmla="*/ 6 w 11"/>
                <a:gd name="T5" fmla="*/ 3 h 3"/>
                <a:gd name="T6" fmla="*/ 6 w 11"/>
                <a:gd name="T7" fmla="*/ 3 h 3"/>
                <a:gd name="T8" fmla="*/ 11 w 11"/>
                <a:gd name="T9" fmla="*/ 1 h 3"/>
                <a:gd name="T10" fmla="*/ 6 w 11"/>
                <a:gd name="T11" fmla="*/ 3 h 3"/>
                <a:gd name="T12" fmla="*/ 11 w 11"/>
                <a:gd name="T13" fmla="*/ 1 h 3"/>
                <a:gd name="T14" fmla="*/ 0 w 11"/>
                <a:gd name="T15" fmla="*/ 0 h 3"/>
                <a:gd name="T16" fmla="*/ 0 w 11"/>
                <a:gd name="T17" fmla="*/ 0 h 3"/>
                <a:gd name="T18" fmla="*/ 0 w 11"/>
                <a:gd name="T19" fmla="*/ 0 h 3"/>
                <a:gd name="T20" fmla="*/ 0 w 11"/>
                <a:gd name="T21" fmla="*/ 0 h 3"/>
                <a:gd name="T22" fmla="*/ 0 w 11"/>
                <a:gd name="T23" fmla="*/ 0 h 3"/>
                <a:gd name="T24" fmla="*/ 0 w 11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1" y="1"/>
                  </a:moveTo>
                  <a:cubicBezTo>
                    <a:pt x="10" y="2"/>
                    <a:pt x="8" y="3"/>
                    <a:pt x="6" y="3"/>
                  </a:cubicBezTo>
                  <a:cubicBezTo>
                    <a:pt x="8" y="3"/>
                    <a:pt x="10" y="2"/>
                    <a:pt x="1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5"/>
            <p:cNvSpPr>
              <a:spLocks/>
            </p:cNvSpPr>
            <p:nvPr/>
          </p:nvSpPr>
          <p:spPr bwMode="auto">
            <a:xfrm>
              <a:off x="3645" y="2317"/>
              <a:ext cx="105" cy="113"/>
            </a:xfrm>
            <a:custGeom>
              <a:avLst/>
              <a:gdLst>
                <a:gd name="T0" fmla="*/ 12 w 61"/>
                <a:gd name="T1" fmla="*/ 0 h 66"/>
                <a:gd name="T2" fmla="*/ 0 w 61"/>
                <a:gd name="T3" fmla="*/ 11 h 66"/>
                <a:gd name="T4" fmla="*/ 46 w 61"/>
                <a:gd name="T5" fmla="*/ 63 h 66"/>
                <a:gd name="T6" fmla="*/ 46 w 61"/>
                <a:gd name="T7" fmla="*/ 63 h 66"/>
                <a:gd name="T8" fmla="*/ 46 w 61"/>
                <a:gd name="T9" fmla="*/ 63 h 66"/>
                <a:gd name="T10" fmla="*/ 46 w 61"/>
                <a:gd name="T11" fmla="*/ 63 h 66"/>
                <a:gd name="T12" fmla="*/ 46 w 61"/>
                <a:gd name="T13" fmla="*/ 63 h 66"/>
                <a:gd name="T14" fmla="*/ 52 w 61"/>
                <a:gd name="T15" fmla="*/ 66 h 66"/>
                <a:gd name="T16" fmla="*/ 52 w 61"/>
                <a:gd name="T17" fmla="*/ 66 h 66"/>
                <a:gd name="T18" fmla="*/ 52 w 61"/>
                <a:gd name="T19" fmla="*/ 66 h 66"/>
                <a:gd name="T20" fmla="*/ 57 w 61"/>
                <a:gd name="T21" fmla="*/ 64 h 66"/>
                <a:gd name="T22" fmla="*/ 57 w 61"/>
                <a:gd name="T23" fmla="*/ 64 h 66"/>
                <a:gd name="T24" fmla="*/ 58 w 61"/>
                <a:gd name="T25" fmla="*/ 53 h 66"/>
                <a:gd name="T26" fmla="*/ 58 w 61"/>
                <a:gd name="T27" fmla="*/ 53 h 66"/>
                <a:gd name="T28" fmla="*/ 58 w 61"/>
                <a:gd name="T29" fmla="*/ 53 h 66"/>
                <a:gd name="T30" fmla="*/ 58 w 61"/>
                <a:gd name="T31" fmla="*/ 52 h 66"/>
                <a:gd name="T32" fmla="*/ 12 w 61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6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5"/>
                    <a:pt x="50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6"/>
                    <a:pt x="56" y="65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1" y="61"/>
                    <a:pt x="61" y="56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C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6"/>
            <p:cNvSpPr>
              <a:spLocks/>
            </p:cNvSpPr>
            <p:nvPr/>
          </p:nvSpPr>
          <p:spPr bwMode="auto">
            <a:xfrm>
              <a:off x="3258" y="2409"/>
              <a:ext cx="239" cy="289"/>
            </a:xfrm>
            <a:custGeom>
              <a:avLst/>
              <a:gdLst>
                <a:gd name="T0" fmla="*/ 5 w 139"/>
                <a:gd name="T1" fmla="*/ 0 h 168"/>
                <a:gd name="T2" fmla="*/ 4 w 139"/>
                <a:gd name="T3" fmla="*/ 0 h 168"/>
                <a:gd name="T4" fmla="*/ 1 w 139"/>
                <a:gd name="T5" fmla="*/ 4 h 168"/>
                <a:gd name="T6" fmla="*/ 1 w 139"/>
                <a:gd name="T7" fmla="*/ 4 h 168"/>
                <a:gd name="T8" fmla="*/ 24 w 139"/>
                <a:gd name="T9" fmla="*/ 69 h 168"/>
                <a:gd name="T10" fmla="*/ 133 w 139"/>
                <a:gd name="T11" fmla="*/ 167 h 168"/>
                <a:gd name="T12" fmla="*/ 134 w 139"/>
                <a:gd name="T13" fmla="*/ 168 h 168"/>
                <a:gd name="T14" fmla="*/ 138 w 139"/>
                <a:gd name="T15" fmla="*/ 165 h 168"/>
                <a:gd name="T16" fmla="*/ 136 w 139"/>
                <a:gd name="T17" fmla="*/ 160 h 168"/>
                <a:gd name="T18" fmla="*/ 31 w 139"/>
                <a:gd name="T19" fmla="*/ 66 h 168"/>
                <a:gd name="T20" fmla="*/ 13 w 139"/>
                <a:gd name="T21" fmla="*/ 21 h 168"/>
                <a:gd name="T22" fmla="*/ 10 w 139"/>
                <a:gd name="T23" fmla="*/ 8 h 168"/>
                <a:gd name="T24" fmla="*/ 9 w 139"/>
                <a:gd name="T25" fmla="*/ 4 h 168"/>
                <a:gd name="T26" fmla="*/ 9 w 139"/>
                <a:gd name="T27" fmla="*/ 3 h 168"/>
                <a:gd name="T28" fmla="*/ 9 w 139"/>
                <a:gd name="T29" fmla="*/ 3 h 168"/>
                <a:gd name="T30" fmla="*/ 5 w 139"/>
                <a:gd name="T3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8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5" y="34"/>
                    <a:pt x="24" y="69"/>
                  </a:cubicBezTo>
                  <a:cubicBezTo>
                    <a:pt x="43" y="105"/>
                    <a:pt x="76" y="146"/>
                    <a:pt x="133" y="167"/>
                  </a:cubicBezTo>
                  <a:cubicBezTo>
                    <a:pt x="133" y="167"/>
                    <a:pt x="134" y="168"/>
                    <a:pt x="134" y="168"/>
                  </a:cubicBezTo>
                  <a:cubicBezTo>
                    <a:pt x="136" y="168"/>
                    <a:pt x="138" y="167"/>
                    <a:pt x="138" y="165"/>
                  </a:cubicBezTo>
                  <a:cubicBezTo>
                    <a:pt x="139" y="163"/>
                    <a:pt x="138" y="161"/>
                    <a:pt x="136" y="160"/>
                  </a:cubicBezTo>
                  <a:cubicBezTo>
                    <a:pt x="81" y="139"/>
                    <a:pt x="49" y="100"/>
                    <a:pt x="31" y="66"/>
                  </a:cubicBezTo>
                  <a:cubicBezTo>
                    <a:pt x="22" y="49"/>
                    <a:pt x="16" y="33"/>
                    <a:pt x="13" y="21"/>
                  </a:cubicBezTo>
                  <a:cubicBezTo>
                    <a:pt x="11" y="16"/>
                    <a:pt x="10" y="11"/>
                    <a:pt x="10" y="8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7"/>
            <p:cNvSpPr>
              <a:spLocks/>
            </p:cNvSpPr>
            <p:nvPr/>
          </p:nvSpPr>
          <p:spPr bwMode="auto">
            <a:xfrm>
              <a:off x="3332" y="2428"/>
              <a:ext cx="158" cy="191"/>
            </a:xfrm>
            <a:custGeom>
              <a:avLst/>
              <a:gdLst>
                <a:gd name="T0" fmla="*/ 4 w 92"/>
                <a:gd name="T1" fmla="*/ 0 h 111"/>
                <a:gd name="T2" fmla="*/ 3 w 92"/>
                <a:gd name="T3" fmla="*/ 0 h 111"/>
                <a:gd name="T4" fmla="*/ 0 w 92"/>
                <a:gd name="T5" fmla="*/ 5 h 111"/>
                <a:gd name="T6" fmla="*/ 15 w 92"/>
                <a:gd name="T7" fmla="*/ 47 h 111"/>
                <a:gd name="T8" fmla="*/ 86 w 92"/>
                <a:gd name="T9" fmla="*/ 111 h 111"/>
                <a:gd name="T10" fmla="*/ 87 w 92"/>
                <a:gd name="T11" fmla="*/ 111 h 111"/>
                <a:gd name="T12" fmla="*/ 91 w 92"/>
                <a:gd name="T13" fmla="*/ 109 h 111"/>
                <a:gd name="T14" fmla="*/ 89 w 92"/>
                <a:gd name="T15" fmla="*/ 103 h 111"/>
                <a:gd name="T16" fmla="*/ 22 w 92"/>
                <a:gd name="T17" fmla="*/ 44 h 111"/>
                <a:gd name="T18" fmla="*/ 11 w 92"/>
                <a:gd name="T19" fmla="*/ 15 h 111"/>
                <a:gd name="T20" fmla="*/ 8 w 92"/>
                <a:gd name="T21" fmla="*/ 7 h 111"/>
                <a:gd name="T22" fmla="*/ 8 w 92"/>
                <a:gd name="T23" fmla="*/ 4 h 111"/>
                <a:gd name="T24" fmla="*/ 8 w 92"/>
                <a:gd name="T25" fmla="*/ 4 h 111"/>
                <a:gd name="T26" fmla="*/ 8 w 92"/>
                <a:gd name="T27" fmla="*/ 4 h 111"/>
                <a:gd name="T28" fmla="*/ 4 w 92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11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3" y="24"/>
                    <a:pt x="15" y="47"/>
                  </a:cubicBezTo>
                  <a:cubicBezTo>
                    <a:pt x="27" y="70"/>
                    <a:pt x="49" y="97"/>
                    <a:pt x="86" y="111"/>
                  </a:cubicBezTo>
                  <a:cubicBezTo>
                    <a:pt x="86" y="111"/>
                    <a:pt x="87" y="111"/>
                    <a:pt x="87" y="111"/>
                  </a:cubicBezTo>
                  <a:cubicBezTo>
                    <a:pt x="89" y="111"/>
                    <a:pt x="90" y="110"/>
                    <a:pt x="91" y="109"/>
                  </a:cubicBezTo>
                  <a:cubicBezTo>
                    <a:pt x="92" y="106"/>
                    <a:pt x="91" y="104"/>
                    <a:pt x="89" y="103"/>
                  </a:cubicBezTo>
                  <a:cubicBezTo>
                    <a:pt x="54" y="90"/>
                    <a:pt x="34" y="65"/>
                    <a:pt x="22" y="44"/>
                  </a:cubicBezTo>
                  <a:cubicBezTo>
                    <a:pt x="16" y="33"/>
                    <a:pt x="13" y="23"/>
                    <a:pt x="11" y="15"/>
                  </a:cubicBezTo>
                  <a:cubicBezTo>
                    <a:pt x="10" y="12"/>
                    <a:pt x="9" y="9"/>
                    <a:pt x="8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8"/>
            <p:cNvSpPr>
              <a:spLocks/>
            </p:cNvSpPr>
            <p:nvPr/>
          </p:nvSpPr>
          <p:spPr bwMode="auto">
            <a:xfrm>
              <a:off x="3403" y="2458"/>
              <a:ext cx="94" cy="103"/>
            </a:xfrm>
            <a:custGeom>
              <a:avLst/>
              <a:gdLst>
                <a:gd name="T0" fmla="*/ 5 w 55"/>
                <a:gd name="T1" fmla="*/ 0 h 60"/>
                <a:gd name="T2" fmla="*/ 4 w 55"/>
                <a:gd name="T3" fmla="*/ 0 h 60"/>
                <a:gd name="T4" fmla="*/ 1 w 55"/>
                <a:gd name="T5" fmla="*/ 5 h 60"/>
                <a:gd name="T6" fmla="*/ 9 w 55"/>
                <a:gd name="T7" fmla="*/ 27 h 60"/>
                <a:gd name="T8" fmla="*/ 49 w 55"/>
                <a:gd name="T9" fmla="*/ 59 h 60"/>
                <a:gd name="T10" fmla="*/ 50 w 55"/>
                <a:gd name="T11" fmla="*/ 60 h 60"/>
                <a:gd name="T12" fmla="*/ 54 w 55"/>
                <a:gd name="T13" fmla="*/ 57 h 60"/>
                <a:gd name="T14" fmla="*/ 52 w 55"/>
                <a:gd name="T15" fmla="*/ 52 h 60"/>
                <a:gd name="T16" fmla="*/ 16 w 55"/>
                <a:gd name="T17" fmla="*/ 23 h 60"/>
                <a:gd name="T18" fmla="*/ 10 w 55"/>
                <a:gd name="T19" fmla="*/ 9 h 60"/>
                <a:gd name="T20" fmla="*/ 9 w 55"/>
                <a:gd name="T21" fmla="*/ 5 h 60"/>
                <a:gd name="T22" fmla="*/ 9 w 55"/>
                <a:gd name="T23" fmla="*/ 4 h 60"/>
                <a:gd name="T24" fmla="*/ 8 w 55"/>
                <a:gd name="T25" fmla="*/ 4 h 60"/>
                <a:gd name="T26" fmla="*/ 8 w 55"/>
                <a:gd name="T27" fmla="*/ 4 h 60"/>
                <a:gd name="T28" fmla="*/ 5 w 55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60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5"/>
                    <a:pt x="2" y="15"/>
                    <a:pt x="9" y="27"/>
                  </a:cubicBezTo>
                  <a:cubicBezTo>
                    <a:pt x="16" y="39"/>
                    <a:pt x="28" y="52"/>
                    <a:pt x="49" y="59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2" y="60"/>
                    <a:pt x="54" y="59"/>
                    <a:pt x="54" y="57"/>
                  </a:cubicBezTo>
                  <a:cubicBezTo>
                    <a:pt x="55" y="55"/>
                    <a:pt x="54" y="53"/>
                    <a:pt x="52" y="52"/>
                  </a:cubicBezTo>
                  <a:cubicBezTo>
                    <a:pt x="33" y="45"/>
                    <a:pt x="22" y="33"/>
                    <a:pt x="16" y="23"/>
                  </a:cubicBezTo>
                  <a:cubicBezTo>
                    <a:pt x="13" y="17"/>
                    <a:pt x="11" y="13"/>
                    <a:pt x="10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06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8267" y="2766219"/>
            <a:ext cx="7346648" cy="1325563"/>
          </a:xfrm>
        </p:spPr>
        <p:txBody>
          <a:bodyPr>
            <a:normAutofit/>
          </a:bodyPr>
          <a:lstStyle/>
          <a:p>
            <a:r>
              <a:rPr lang="en-US" sz="8000" dirty="0" smtClean="0"/>
              <a:t>Thank you!</a:t>
            </a:r>
            <a:endParaRPr lang="en-US" sz="8000" dirty="0"/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 bwMode="auto">
          <a:xfrm>
            <a:off x="1324714" y="5946833"/>
            <a:ext cx="1810371" cy="1822334"/>
            <a:chOff x="3386" y="1703"/>
            <a:chExt cx="908" cy="914"/>
          </a:xfrm>
        </p:grpSpPr>
        <p:sp>
          <p:nvSpPr>
            <p:cNvPr id="5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86" y="1703"/>
              <a:ext cx="908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"/>
            <p:cNvSpPr>
              <a:spLocks noChangeArrowheads="1"/>
            </p:cNvSpPr>
            <p:nvPr/>
          </p:nvSpPr>
          <p:spPr bwMode="auto">
            <a:xfrm>
              <a:off x="3384" y="1705"/>
              <a:ext cx="912" cy="912"/>
            </a:xfrm>
            <a:prstGeom prst="ellipse">
              <a:avLst/>
            </a:prstGeom>
            <a:solidFill>
              <a:srgbClr val="73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3432" y="1722"/>
              <a:ext cx="508" cy="845"/>
            </a:xfrm>
            <a:custGeom>
              <a:avLst/>
              <a:gdLst>
                <a:gd name="T0" fmla="*/ 23 w 295"/>
                <a:gd name="T1" fmla="*/ 200 h 491"/>
                <a:gd name="T2" fmla="*/ 21 w 295"/>
                <a:gd name="T3" fmla="*/ 182 h 491"/>
                <a:gd name="T4" fmla="*/ 28 w 295"/>
                <a:gd name="T5" fmla="*/ 181 h 491"/>
                <a:gd name="T6" fmla="*/ 51 w 295"/>
                <a:gd name="T7" fmla="*/ 227 h 491"/>
                <a:gd name="T8" fmla="*/ 82 w 295"/>
                <a:gd name="T9" fmla="*/ 228 h 491"/>
                <a:gd name="T10" fmla="*/ 115 w 295"/>
                <a:gd name="T11" fmla="*/ 256 h 491"/>
                <a:gd name="T12" fmla="*/ 123 w 295"/>
                <a:gd name="T13" fmla="*/ 283 h 491"/>
                <a:gd name="T14" fmla="*/ 143 w 295"/>
                <a:gd name="T15" fmla="*/ 342 h 491"/>
                <a:gd name="T16" fmla="*/ 166 w 295"/>
                <a:gd name="T17" fmla="*/ 401 h 491"/>
                <a:gd name="T18" fmla="*/ 177 w 295"/>
                <a:gd name="T19" fmla="*/ 431 h 491"/>
                <a:gd name="T20" fmla="*/ 221 w 295"/>
                <a:gd name="T21" fmla="*/ 486 h 491"/>
                <a:gd name="T22" fmla="*/ 206 w 295"/>
                <a:gd name="T23" fmla="*/ 458 h 491"/>
                <a:gd name="T24" fmla="*/ 209 w 295"/>
                <a:gd name="T25" fmla="*/ 444 h 491"/>
                <a:gd name="T26" fmla="*/ 232 w 295"/>
                <a:gd name="T27" fmla="*/ 420 h 491"/>
                <a:gd name="T28" fmla="*/ 249 w 295"/>
                <a:gd name="T29" fmla="*/ 371 h 491"/>
                <a:gd name="T30" fmla="*/ 280 w 295"/>
                <a:gd name="T31" fmla="*/ 330 h 491"/>
                <a:gd name="T32" fmla="*/ 277 w 295"/>
                <a:gd name="T33" fmla="*/ 294 h 491"/>
                <a:gd name="T34" fmla="*/ 234 w 295"/>
                <a:gd name="T35" fmla="*/ 272 h 491"/>
                <a:gd name="T36" fmla="*/ 198 w 295"/>
                <a:gd name="T37" fmla="*/ 244 h 491"/>
                <a:gd name="T38" fmla="*/ 175 w 295"/>
                <a:gd name="T39" fmla="*/ 248 h 491"/>
                <a:gd name="T40" fmla="*/ 119 w 295"/>
                <a:gd name="T41" fmla="*/ 225 h 491"/>
                <a:gd name="T42" fmla="*/ 102 w 295"/>
                <a:gd name="T43" fmla="*/ 204 h 491"/>
                <a:gd name="T44" fmla="*/ 128 w 295"/>
                <a:gd name="T45" fmla="*/ 175 h 491"/>
                <a:gd name="T46" fmla="*/ 138 w 295"/>
                <a:gd name="T47" fmla="*/ 173 h 491"/>
                <a:gd name="T48" fmla="*/ 194 w 295"/>
                <a:gd name="T49" fmla="*/ 123 h 491"/>
                <a:gd name="T50" fmla="*/ 217 w 295"/>
                <a:gd name="T51" fmla="*/ 107 h 491"/>
                <a:gd name="T52" fmla="*/ 235 w 295"/>
                <a:gd name="T53" fmla="*/ 99 h 491"/>
                <a:gd name="T54" fmla="*/ 235 w 295"/>
                <a:gd name="T55" fmla="*/ 111 h 491"/>
                <a:gd name="T56" fmla="*/ 245 w 295"/>
                <a:gd name="T57" fmla="*/ 104 h 491"/>
                <a:gd name="T58" fmla="*/ 252 w 295"/>
                <a:gd name="T59" fmla="*/ 89 h 491"/>
                <a:gd name="T60" fmla="*/ 228 w 295"/>
                <a:gd name="T61" fmla="*/ 71 h 491"/>
                <a:gd name="T62" fmla="*/ 205 w 295"/>
                <a:gd name="T63" fmla="*/ 55 h 491"/>
                <a:gd name="T64" fmla="*/ 182 w 295"/>
                <a:gd name="T65" fmla="*/ 83 h 491"/>
                <a:gd name="T66" fmla="*/ 170 w 295"/>
                <a:gd name="T67" fmla="*/ 82 h 491"/>
                <a:gd name="T68" fmla="*/ 185 w 295"/>
                <a:gd name="T69" fmla="*/ 57 h 491"/>
                <a:gd name="T70" fmla="*/ 200 w 295"/>
                <a:gd name="T71" fmla="*/ 50 h 491"/>
                <a:gd name="T72" fmla="*/ 233 w 295"/>
                <a:gd name="T73" fmla="*/ 40 h 491"/>
                <a:gd name="T74" fmla="*/ 244 w 295"/>
                <a:gd name="T75" fmla="*/ 51 h 491"/>
                <a:gd name="T76" fmla="*/ 252 w 295"/>
                <a:gd name="T77" fmla="*/ 39 h 491"/>
                <a:gd name="T78" fmla="*/ 200 w 295"/>
                <a:gd name="T79" fmla="*/ 37 h 491"/>
                <a:gd name="T80" fmla="*/ 198 w 295"/>
                <a:gd name="T81" fmla="*/ 22 h 491"/>
                <a:gd name="T82" fmla="*/ 178 w 295"/>
                <a:gd name="T83" fmla="*/ 29 h 491"/>
                <a:gd name="T84" fmla="*/ 166 w 295"/>
                <a:gd name="T85" fmla="*/ 40 h 491"/>
                <a:gd name="T86" fmla="*/ 161 w 295"/>
                <a:gd name="T87" fmla="*/ 33 h 491"/>
                <a:gd name="T88" fmla="*/ 158 w 295"/>
                <a:gd name="T89" fmla="*/ 25 h 491"/>
                <a:gd name="T90" fmla="*/ 118 w 295"/>
                <a:gd name="T91" fmla="*/ 28 h 491"/>
                <a:gd name="T92" fmla="*/ 137 w 295"/>
                <a:gd name="T93" fmla="*/ 36 h 491"/>
                <a:gd name="T94" fmla="*/ 116 w 295"/>
                <a:gd name="T95" fmla="*/ 35 h 491"/>
                <a:gd name="T96" fmla="*/ 0 w 295"/>
                <a:gd name="T97" fmla="*/ 136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91">
                  <a:moveTo>
                    <a:pt x="12" y="162"/>
                  </a:moveTo>
                  <a:cubicBezTo>
                    <a:pt x="17" y="165"/>
                    <a:pt x="11" y="179"/>
                    <a:pt x="13" y="184"/>
                  </a:cubicBezTo>
                  <a:cubicBezTo>
                    <a:pt x="14" y="189"/>
                    <a:pt x="19" y="198"/>
                    <a:pt x="23" y="200"/>
                  </a:cubicBezTo>
                  <a:cubicBezTo>
                    <a:pt x="25" y="202"/>
                    <a:pt x="30" y="203"/>
                    <a:pt x="32" y="202"/>
                  </a:cubicBezTo>
                  <a:cubicBezTo>
                    <a:pt x="34" y="201"/>
                    <a:pt x="34" y="196"/>
                    <a:pt x="33" y="195"/>
                  </a:cubicBezTo>
                  <a:cubicBezTo>
                    <a:pt x="32" y="190"/>
                    <a:pt x="23" y="186"/>
                    <a:pt x="21" y="182"/>
                  </a:cubicBezTo>
                  <a:cubicBezTo>
                    <a:pt x="20" y="178"/>
                    <a:pt x="19" y="169"/>
                    <a:pt x="21" y="166"/>
                  </a:cubicBezTo>
                  <a:cubicBezTo>
                    <a:pt x="22" y="165"/>
                    <a:pt x="26" y="164"/>
                    <a:pt x="27" y="165"/>
                  </a:cubicBezTo>
                  <a:cubicBezTo>
                    <a:pt x="30" y="168"/>
                    <a:pt x="27" y="177"/>
                    <a:pt x="28" y="181"/>
                  </a:cubicBezTo>
                  <a:cubicBezTo>
                    <a:pt x="31" y="187"/>
                    <a:pt x="46" y="194"/>
                    <a:pt x="46" y="201"/>
                  </a:cubicBezTo>
                  <a:cubicBezTo>
                    <a:pt x="47" y="203"/>
                    <a:pt x="41" y="207"/>
                    <a:pt x="41" y="209"/>
                  </a:cubicBezTo>
                  <a:cubicBezTo>
                    <a:pt x="41" y="214"/>
                    <a:pt x="47" y="224"/>
                    <a:pt x="51" y="227"/>
                  </a:cubicBezTo>
                  <a:cubicBezTo>
                    <a:pt x="55" y="230"/>
                    <a:pt x="67" y="234"/>
                    <a:pt x="72" y="231"/>
                  </a:cubicBezTo>
                  <a:cubicBezTo>
                    <a:pt x="73" y="230"/>
                    <a:pt x="72" y="227"/>
                    <a:pt x="73" y="226"/>
                  </a:cubicBezTo>
                  <a:cubicBezTo>
                    <a:pt x="75" y="225"/>
                    <a:pt x="80" y="226"/>
                    <a:pt x="82" y="228"/>
                  </a:cubicBezTo>
                  <a:cubicBezTo>
                    <a:pt x="83" y="229"/>
                    <a:pt x="81" y="234"/>
                    <a:pt x="82" y="235"/>
                  </a:cubicBezTo>
                  <a:cubicBezTo>
                    <a:pt x="85" y="238"/>
                    <a:pt x="95" y="235"/>
                    <a:pt x="99" y="237"/>
                  </a:cubicBezTo>
                  <a:cubicBezTo>
                    <a:pt x="105" y="240"/>
                    <a:pt x="110" y="253"/>
                    <a:pt x="115" y="256"/>
                  </a:cubicBezTo>
                  <a:cubicBezTo>
                    <a:pt x="120" y="258"/>
                    <a:pt x="132" y="254"/>
                    <a:pt x="136" y="258"/>
                  </a:cubicBezTo>
                  <a:cubicBezTo>
                    <a:pt x="139" y="260"/>
                    <a:pt x="138" y="269"/>
                    <a:pt x="137" y="272"/>
                  </a:cubicBezTo>
                  <a:cubicBezTo>
                    <a:pt x="135" y="276"/>
                    <a:pt x="125" y="279"/>
                    <a:pt x="123" y="283"/>
                  </a:cubicBezTo>
                  <a:cubicBezTo>
                    <a:pt x="120" y="288"/>
                    <a:pt x="120" y="300"/>
                    <a:pt x="121" y="305"/>
                  </a:cubicBezTo>
                  <a:cubicBezTo>
                    <a:pt x="124" y="313"/>
                    <a:pt x="139" y="325"/>
                    <a:pt x="142" y="333"/>
                  </a:cubicBezTo>
                  <a:cubicBezTo>
                    <a:pt x="143" y="335"/>
                    <a:pt x="141" y="340"/>
                    <a:pt x="143" y="342"/>
                  </a:cubicBezTo>
                  <a:cubicBezTo>
                    <a:pt x="145" y="343"/>
                    <a:pt x="150" y="341"/>
                    <a:pt x="152" y="341"/>
                  </a:cubicBezTo>
                  <a:cubicBezTo>
                    <a:pt x="157" y="343"/>
                    <a:pt x="165" y="349"/>
                    <a:pt x="167" y="354"/>
                  </a:cubicBezTo>
                  <a:cubicBezTo>
                    <a:pt x="172" y="364"/>
                    <a:pt x="158" y="392"/>
                    <a:pt x="166" y="401"/>
                  </a:cubicBezTo>
                  <a:cubicBezTo>
                    <a:pt x="167" y="402"/>
                    <a:pt x="171" y="400"/>
                    <a:pt x="172" y="401"/>
                  </a:cubicBezTo>
                  <a:cubicBezTo>
                    <a:pt x="175" y="405"/>
                    <a:pt x="167" y="416"/>
                    <a:pt x="169" y="421"/>
                  </a:cubicBezTo>
                  <a:cubicBezTo>
                    <a:pt x="169" y="424"/>
                    <a:pt x="175" y="428"/>
                    <a:pt x="177" y="431"/>
                  </a:cubicBezTo>
                  <a:cubicBezTo>
                    <a:pt x="179" y="436"/>
                    <a:pt x="176" y="449"/>
                    <a:pt x="177" y="455"/>
                  </a:cubicBezTo>
                  <a:cubicBezTo>
                    <a:pt x="178" y="466"/>
                    <a:pt x="178" y="476"/>
                    <a:pt x="205" y="488"/>
                  </a:cubicBezTo>
                  <a:cubicBezTo>
                    <a:pt x="208" y="490"/>
                    <a:pt x="223" y="491"/>
                    <a:pt x="221" y="486"/>
                  </a:cubicBezTo>
                  <a:cubicBezTo>
                    <a:pt x="219" y="482"/>
                    <a:pt x="211" y="479"/>
                    <a:pt x="210" y="476"/>
                  </a:cubicBezTo>
                  <a:cubicBezTo>
                    <a:pt x="209" y="472"/>
                    <a:pt x="217" y="462"/>
                    <a:pt x="214" y="459"/>
                  </a:cubicBezTo>
                  <a:cubicBezTo>
                    <a:pt x="213" y="457"/>
                    <a:pt x="208" y="459"/>
                    <a:pt x="206" y="458"/>
                  </a:cubicBezTo>
                  <a:cubicBezTo>
                    <a:pt x="205" y="457"/>
                    <a:pt x="202" y="454"/>
                    <a:pt x="202" y="453"/>
                  </a:cubicBezTo>
                  <a:cubicBezTo>
                    <a:pt x="202" y="450"/>
                    <a:pt x="208" y="449"/>
                    <a:pt x="209" y="447"/>
                  </a:cubicBezTo>
                  <a:cubicBezTo>
                    <a:pt x="209" y="446"/>
                    <a:pt x="209" y="444"/>
                    <a:pt x="209" y="444"/>
                  </a:cubicBezTo>
                  <a:cubicBezTo>
                    <a:pt x="208" y="442"/>
                    <a:pt x="203" y="442"/>
                    <a:pt x="202" y="441"/>
                  </a:cubicBezTo>
                  <a:cubicBezTo>
                    <a:pt x="201" y="440"/>
                    <a:pt x="201" y="437"/>
                    <a:pt x="202" y="436"/>
                  </a:cubicBezTo>
                  <a:cubicBezTo>
                    <a:pt x="208" y="430"/>
                    <a:pt x="221" y="438"/>
                    <a:pt x="232" y="420"/>
                  </a:cubicBezTo>
                  <a:cubicBezTo>
                    <a:pt x="236" y="413"/>
                    <a:pt x="248" y="403"/>
                    <a:pt x="249" y="395"/>
                  </a:cubicBezTo>
                  <a:cubicBezTo>
                    <a:pt x="251" y="390"/>
                    <a:pt x="244" y="380"/>
                    <a:pt x="245" y="376"/>
                  </a:cubicBezTo>
                  <a:cubicBezTo>
                    <a:pt x="246" y="374"/>
                    <a:pt x="248" y="371"/>
                    <a:pt x="249" y="371"/>
                  </a:cubicBezTo>
                  <a:cubicBezTo>
                    <a:pt x="253" y="369"/>
                    <a:pt x="261" y="374"/>
                    <a:pt x="265" y="373"/>
                  </a:cubicBezTo>
                  <a:cubicBezTo>
                    <a:pt x="269" y="373"/>
                    <a:pt x="275" y="369"/>
                    <a:pt x="277" y="366"/>
                  </a:cubicBezTo>
                  <a:cubicBezTo>
                    <a:pt x="281" y="358"/>
                    <a:pt x="277" y="339"/>
                    <a:pt x="280" y="330"/>
                  </a:cubicBezTo>
                  <a:cubicBezTo>
                    <a:pt x="282" y="326"/>
                    <a:pt x="292" y="320"/>
                    <a:pt x="293" y="316"/>
                  </a:cubicBezTo>
                  <a:cubicBezTo>
                    <a:pt x="294" y="314"/>
                    <a:pt x="295" y="308"/>
                    <a:pt x="293" y="307"/>
                  </a:cubicBezTo>
                  <a:cubicBezTo>
                    <a:pt x="289" y="304"/>
                    <a:pt x="291" y="305"/>
                    <a:pt x="277" y="294"/>
                  </a:cubicBezTo>
                  <a:cubicBezTo>
                    <a:pt x="271" y="290"/>
                    <a:pt x="255" y="293"/>
                    <a:pt x="248" y="292"/>
                  </a:cubicBezTo>
                  <a:cubicBezTo>
                    <a:pt x="244" y="291"/>
                    <a:pt x="235" y="289"/>
                    <a:pt x="233" y="286"/>
                  </a:cubicBezTo>
                  <a:cubicBezTo>
                    <a:pt x="231" y="283"/>
                    <a:pt x="235" y="276"/>
                    <a:pt x="234" y="272"/>
                  </a:cubicBezTo>
                  <a:cubicBezTo>
                    <a:pt x="233" y="269"/>
                    <a:pt x="230" y="263"/>
                    <a:pt x="227" y="262"/>
                  </a:cubicBezTo>
                  <a:cubicBezTo>
                    <a:pt x="223" y="260"/>
                    <a:pt x="213" y="263"/>
                    <a:pt x="210" y="261"/>
                  </a:cubicBezTo>
                  <a:cubicBezTo>
                    <a:pt x="205" y="258"/>
                    <a:pt x="203" y="246"/>
                    <a:pt x="198" y="244"/>
                  </a:cubicBezTo>
                  <a:cubicBezTo>
                    <a:pt x="197" y="243"/>
                    <a:pt x="193" y="243"/>
                    <a:pt x="192" y="244"/>
                  </a:cubicBezTo>
                  <a:cubicBezTo>
                    <a:pt x="192" y="244"/>
                    <a:pt x="192" y="247"/>
                    <a:pt x="191" y="248"/>
                  </a:cubicBezTo>
                  <a:cubicBezTo>
                    <a:pt x="188" y="250"/>
                    <a:pt x="179" y="250"/>
                    <a:pt x="175" y="248"/>
                  </a:cubicBezTo>
                  <a:cubicBezTo>
                    <a:pt x="168" y="244"/>
                    <a:pt x="171" y="236"/>
                    <a:pt x="141" y="251"/>
                  </a:cubicBezTo>
                  <a:cubicBezTo>
                    <a:pt x="136" y="254"/>
                    <a:pt x="123" y="252"/>
                    <a:pt x="119" y="248"/>
                  </a:cubicBezTo>
                  <a:cubicBezTo>
                    <a:pt x="116" y="244"/>
                    <a:pt x="122" y="230"/>
                    <a:pt x="119" y="225"/>
                  </a:cubicBezTo>
                  <a:cubicBezTo>
                    <a:pt x="116" y="222"/>
                    <a:pt x="105" y="225"/>
                    <a:pt x="103" y="221"/>
                  </a:cubicBezTo>
                  <a:cubicBezTo>
                    <a:pt x="101" y="218"/>
                    <a:pt x="110" y="210"/>
                    <a:pt x="108" y="207"/>
                  </a:cubicBezTo>
                  <a:cubicBezTo>
                    <a:pt x="108" y="205"/>
                    <a:pt x="103" y="204"/>
                    <a:pt x="102" y="204"/>
                  </a:cubicBezTo>
                  <a:cubicBezTo>
                    <a:pt x="96" y="205"/>
                    <a:pt x="88" y="216"/>
                    <a:pt x="83" y="217"/>
                  </a:cubicBezTo>
                  <a:cubicBezTo>
                    <a:pt x="73" y="220"/>
                    <a:pt x="37" y="198"/>
                    <a:pt x="92" y="176"/>
                  </a:cubicBezTo>
                  <a:cubicBezTo>
                    <a:pt x="100" y="173"/>
                    <a:pt x="121" y="168"/>
                    <a:pt x="128" y="175"/>
                  </a:cubicBezTo>
                  <a:cubicBezTo>
                    <a:pt x="129" y="176"/>
                    <a:pt x="126" y="182"/>
                    <a:pt x="127" y="184"/>
                  </a:cubicBezTo>
                  <a:cubicBezTo>
                    <a:pt x="129" y="186"/>
                    <a:pt x="135" y="190"/>
                    <a:pt x="137" y="188"/>
                  </a:cubicBezTo>
                  <a:cubicBezTo>
                    <a:pt x="140" y="186"/>
                    <a:pt x="136" y="176"/>
                    <a:pt x="138" y="173"/>
                  </a:cubicBezTo>
                  <a:cubicBezTo>
                    <a:pt x="142" y="166"/>
                    <a:pt x="158" y="160"/>
                    <a:pt x="161" y="153"/>
                  </a:cubicBezTo>
                  <a:cubicBezTo>
                    <a:pt x="162" y="152"/>
                    <a:pt x="162" y="148"/>
                    <a:pt x="162" y="147"/>
                  </a:cubicBezTo>
                  <a:cubicBezTo>
                    <a:pt x="167" y="138"/>
                    <a:pt x="187" y="130"/>
                    <a:pt x="194" y="123"/>
                  </a:cubicBezTo>
                  <a:cubicBezTo>
                    <a:pt x="197" y="119"/>
                    <a:pt x="200" y="108"/>
                    <a:pt x="205" y="107"/>
                  </a:cubicBezTo>
                  <a:cubicBezTo>
                    <a:pt x="207" y="107"/>
                    <a:pt x="211" y="112"/>
                    <a:pt x="213" y="111"/>
                  </a:cubicBezTo>
                  <a:cubicBezTo>
                    <a:pt x="214" y="111"/>
                    <a:pt x="217" y="109"/>
                    <a:pt x="217" y="107"/>
                  </a:cubicBezTo>
                  <a:cubicBezTo>
                    <a:pt x="217" y="105"/>
                    <a:pt x="211" y="105"/>
                    <a:pt x="210" y="103"/>
                  </a:cubicBezTo>
                  <a:cubicBezTo>
                    <a:pt x="208" y="101"/>
                    <a:pt x="210" y="93"/>
                    <a:pt x="220" y="101"/>
                  </a:cubicBezTo>
                  <a:cubicBezTo>
                    <a:pt x="229" y="110"/>
                    <a:pt x="231" y="100"/>
                    <a:pt x="235" y="99"/>
                  </a:cubicBezTo>
                  <a:cubicBezTo>
                    <a:pt x="236" y="99"/>
                    <a:pt x="238" y="101"/>
                    <a:pt x="238" y="102"/>
                  </a:cubicBezTo>
                  <a:cubicBezTo>
                    <a:pt x="238" y="103"/>
                    <a:pt x="236" y="103"/>
                    <a:pt x="235" y="104"/>
                  </a:cubicBezTo>
                  <a:cubicBezTo>
                    <a:pt x="235" y="106"/>
                    <a:pt x="234" y="110"/>
                    <a:pt x="235" y="111"/>
                  </a:cubicBezTo>
                  <a:cubicBezTo>
                    <a:pt x="238" y="115"/>
                    <a:pt x="248" y="118"/>
                    <a:pt x="252" y="116"/>
                  </a:cubicBezTo>
                  <a:cubicBezTo>
                    <a:pt x="254" y="115"/>
                    <a:pt x="255" y="110"/>
                    <a:pt x="254" y="108"/>
                  </a:cubicBezTo>
                  <a:cubicBezTo>
                    <a:pt x="253" y="105"/>
                    <a:pt x="246" y="106"/>
                    <a:pt x="245" y="104"/>
                  </a:cubicBezTo>
                  <a:cubicBezTo>
                    <a:pt x="244" y="103"/>
                    <a:pt x="244" y="101"/>
                    <a:pt x="245" y="100"/>
                  </a:cubicBezTo>
                  <a:cubicBezTo>
                    <a:pt x="246" y="99"/>
                    <a:pt x="251" y="99"/>
                    <a:pt x="252" y="97"/>
                  </a:cubicBezTo>
                  <a:cubicBezTo>
                    <a:pt x="253" y="95"/>
                    <a:pt x="252" y="91"/>
                    <a:pt x="252" y="89"/>
                  </a:cubicBezTo>
                  <a:cubicBezTo>
                    <a:pt x="250" y="86"/>
                    <a:pt x="244" y="84"/>
                    <a:pt x="242" y="81"/>
                  </a:cubicBezTo>
                  <a:cubicBezTo>
                    <a:pt x="240" y="78"/>
                    <a:pt x="244" y="68"/>
                    <a:pt x="241" y="66"/>
                  </a:cubicBezTo>
                  <a:cubicBezTo>
                    <a:pt x="238" y="64"/>
                    <a:pt x="232" y="71"/>
                    <a:pt x="228" y="71"/>
                  </a:cubicBezTo>
                  <a:cubicBezTo>
                    <a:pt x="227" y="72"/>
                    <a:pt x="224" y="72"/>
                    <a:pt x="223" y="71"/>
                  </a:cubicBezTo>
                  <a:cubicBezTo>
                    <a:pt x="222" y="69"/>
                    <a:pt x="224" y="64"/>
                    <a:pt x="223" y="62"/>
                  </a:cubicBezTo>
                  <a:cubicBezTo>
                    <a:pt x="220" y="58"/>
                    <a:pt x="210" y="54"/>
                    <a:pt x="205" y="55"/>
                  </a:cubicBezTo>
                  <a:cubicBezTo>
                    <a:pt x="202" y="55"/>
                    <a:pt x="197" y="59"/>
                    <a:pt x="196" y="61"/>
                  </a:cubicBezTo>
                  <a:cubicBezTo>
                    <a:pt x="194" y="66"/>
                    <a:pt x="199" y="78"/>
                    <a:pt x="196" y="81"/>
                  </a:cubicBezTo>
                  <a:cubicBezTo>
                    <a:pt x="194" y="84"/>
                    <a:pt x="185" y="81"/>
                    <a:pt x="182" y="83"/>
                  </a:cubicBezTo>
                  <a:cubicBezTo>
                    <a:pt x="179" y="86"/>
                    <a:pt x="178" y="94"/>
                    <a:pt x="175" y="96"/>
                  </a:cubicBezTo>
                  <a:cubicBezTo>
                    <a:pt x="174" y="97"/>
                    <a:pt x="171" y="98"/>
                    <a:pt x="170" y="97"/>
                  </a:cubicBezTo>
                  <a:cubicBezTo>
                    <a:pt x="167" y="95"/>
                    <a:pt x="173" y="85"/>
                    <a:pt x="170" y="82"/>
                  </a:cubicBezTo>
                  <a:cubicBezTo>
                    <a:pt x="166" y="77"/>
                    <a:pt x="124" y="78"/>
                    <a:pt x="166" y="57"/>
                  </a:cubicBezTo>
                  <a:cubicBezTo>
                    <a:pt x="170" y="55"/>
                    <a:pt x="179" y="47"/>
                    <a:pt x="183" y="49"/>
                  </a:cubicBezTo>
                  <a:cubicBezTo>
                    <a:pt x="185" y="50"/>
                    <a:pt x="184" y="56"/>
                    <a:pt x="185" y="57"/>
                  </a:cubicBezTo>
                  <a:cubicBezTo>
                    <a:pt x="187" y="58"/>
                    <a:pt x="191" y="57"/>
                    <a:pt x="192" y="56"/>
                  </a:cubicBezTo>
                  <a:cubicBezTo>
                    <a:pt x="193" y="54"/>
                    <a:pt x="192" y="50"/>
                    <a:pt x="193" y="49"/>
                  </a:cubicBezTo>
                  <a:cubicBezTo>
                    <a:pt x="195" y="48"/>
                    <a:pt x="198" y="51"/>
                    <a:pt x="200" y="50"/>
                  </a:cubicBezTo>
                  <a:cubicBezTo>
                    <a:pt x="203" y="48"/>
                    <a:pt x="206" y="40"/>
                    <a:pt x="209" y="38"/>
                  </a:cubicBezTo>
                  <a:cubicBezTo>
                    <a:pt x="213" y="35"/>
                    <a:pt x="229" y="35"/>
                    <a:pt x="229" y="35"/>
                  </a:cubicBezTo>
                  <a:cubicBezTo>
                    <a:pt x="229" y="35"/>
                    <a:pt x="233" y="38"/>
                    <a:pt x="233" y="40"/>
                  </a:cubicBezTo>
                  <a:cubicBezTo>
                    <a:pt x="232" y="45"/>
                    <a:pt x="216" y="47"/>
                    <a:pt x="217" y="52"/>
                  </a:cubicBezTo>
                  <a:cubicBezTo>
                    <a:pt x="219" y="58"/>
                    <a:pt x="235" y="60"/>
                    <a:pt x="241" y="58"/>
                  </a:cubicBezTo>
                  <a:cubicBezTo>
                    <a:pt x="242" y="57"/>
                    <a:pt x="242" y="52"/>
                    <a:pt x="244" y="51"/>
                  </a:cubicBezTo>
                  <a:cubicBezTo>
                    <a:pt x="246" y="49"/>
                    <a:pt x="254" y="52"/>
                    <a:pt x="256" y="50"/>
                  </a:cubicBezTo>
                  <a:cubicBezTo>
                    <a:pt x="258" y="48"/>
                    <a:pt x="259" y="43"/>
                    <a:pt x="258" y="41"/>
                  </a:cubicBezTo>
                  <a:cubicBezTo>
                    <a:pt x="258" y="40"/>
                    <a:pt x="253" y="41"/>
                    <a:pt x="252" y="39"/>
                  </a:cubicBezTo>
                  <a:cubicBezTo>
                    <a:pt x="251" y="38"/>
                    <a:pt x="252" y="30"/>
                    <a:pt x="252" y="30"/>
                  </a:cubicBezTo>
                  <a:cubicBezTo>
                    <a:pt x="252" y="30"/>
                    <a:pt x="215" y="0"/>
                    <a:pt x="201" y="26"/>
                  </a:cubicBezTo>
                  <a:cubicBezTo>
                    <a:pt x="199" y="29"/>
                    <a:pt x="202" y="35"/>
                    <a:pt x="200" y="37"/>
                  </a:cubicBezTo>
                  <a:cubicBezTo>
                    <a:pt x="198" y="39"/>
                    <a:pt x="191" y="39"/>
                    <a:pt x="189" y="37"/>
                  </a:cubicBezTo>
                  <a:cubicBezTo>
                    <a:pt x="188" y="35"/>
                    <a:pt x="188" y="30"/>
                    <a:pt x="189" y="28"/>
                  </a:cubicBezTo>
                  <a:cubicBezTo>
                    <a:pt x="190" y="26"/>
                    <a:pt x="198" y="24"/>
                    <a:pt x="198" y="22"/>
                  </a:cubicBezTo>
                  <a:cubicBezTo>
                    <a:pt x="196" y="17"/>
                    <a:pt x="182" y="18"/>
                    <a:pt x="178" y="21"/>
                  </a:cubicBezTo>
                  <a:cubicBezTo>
                    <a:pt x="176" y="22"/>
                    <a:pt x="172" y="26"/>
                    <a:pt x="173" y="28"/>
                  </a:cubicBezTo>
                  <a:cubicBezTo>
                    <a:pt x="174" y="29"/>
                    <a:pt x="177" y="28"/>
                    <a:pt x="178" y="29"/>
                  </a:cubicBezTo>
                  <a:cubicBezTo>
                    <a:pt x="179" y="30"/>
                    <a:pt x="180" y="35"/>
                    <a:pt x="179" y="36"/>
                  </a:cubicBezTo>
                  <a:cubicBezTo>
                    <a:pt x="177" y="38"/>
                    <a:pt x="169" y="34"/>
                    <a:pt x="167" y="36"/>
                  </a:cubicBezTo>
                  <a:cubicBezTo>
                    <a:pt x="166" y="36"/>
                    <a:pt x="167" y="39"/>
                    <a:pt x="166" y="40"/>
                  </a:cubicBezTo>
                  <a:cubicBezTo>
                    <a:pt x="163" y="43"/>
                    <a:pt x="151" y="44"/>
                    <a:pt x="148" y="40"/>
                  </a:cubicBezTo>
                  <a:cubicBezTo>
                    <a:pt x="147" y="39"/>
                    <a:pt x="147" y="34"/>
                    <a:pt x="149" y="33"/>
                  </a:cubicBezTo>
                  <a:cubicBezTo>
                    <a:pt x="151" y="31"/>
                    <a:pt x="159" y="34"/>
                    <a:pt x="161" y="33"/>
                  </a:cubicBezTo>
                  <a:cubicBezTo>
                    <a:pt x="164" y="31"/>
                    <a:pt x="168" y="27"/>
                    <a:pt x="168" y="24"/>
                  </a:cubicBezTo>
                  <a:cubicBezTo>
                    <a:pt x="167" y="23"/>
                    <a:pt x="164" y="20"/>
                    <a:pt x="163" y="21"/>
                  </a:cubicBezTo>
                  <a:cubicBezTo>
                    <a:pt x="161" y="21"/>
                    <a:pt x="159" y="24"/>
                    <a:pt x="158" y="25"/>
                  </a:cubicBezTo>
                  <a:cubicBezTo>
                    <a:pt x="156" y="27"/>
                    <a:pt x="158" y="27"/>
                    <a:pt x="147" y="18"/>
                  </a:cubicBezTo>
                  <a:cubicBezTo>
                    <a:pt x="143" y="15"/>
                    <a:pt x="128" y="18"/>
                    <a:pt x="128" y="1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34" y="34"/>
                    <a:pt x="137" y="36"/>
                  </a:cubicBezTo>
                  <a:cubicBezTo>
                    <a:pt x="137" y="37"/>
                    <a:pt x="137" y="39"/>
                    <a:pt x="136" y="40"/>
                  </a:cubicBezTo>
                  <a:cubicBezTo>
                    <a:pt x="133" y="43"/>
                    <a:pt x="120" y="43"/>
                    <a:pt x="120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55" y="57"/>
                    <a:pt x="22" y="93"/>
                    <a:pt x="0" y="136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2" y="152"/>
                    <a:pt x="12" y="162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"/>
            <p:cNvSpPr>
              <a:spLocks noChangeArrowheads="1"/>
            </p:cNvSpPr>
            <p:nvPr/>
          </p:nvSpPr>
          <p:spPr bwMode="auto">
            <a:xfrm>
              <a:off x="3764" y="1932"/>
              <a:ext cx="18" cy="12"/>
            </a:xfrm>
            <a:prstGeom prst="ellipse">
              <a:avLst/>
            </a:pr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3787" y="1918"/>
              <a:ext cx="31" cy="24"/>
            </a:xfrm>
            <a:custGeom>
              <a:avLst/>
              <a:gdLst>
                <a:gd name="T0" fmla="*/ 8 w 18"/>
                <a:gd name="T1" fmla="*/ 6 h 14"/>
                <a:gd name="T2" fmla="*/ 1 w 18"/>
                <a:gd name="T3" fmla="*/ 6 h 14"/>
                <a:gd name="T4" fmla="*/ 3 w 18"/>
                <a:gd name="T5" fmla="*/ 12 h 14"/>
                <a:gd name="T6" fmla="*/ 9 w 18"/>
                <a:gd name="T7" fmla="*/ 13 h 14"/>
                <a:gd name="T8" fmla="*/ 11 w 18"/>
                <a:gd name="T9" fmla="*/ 8 h 14"/>
                <a:gd name="T10" fmla="*/ 16 w 18"/>
                <a:gd name="T11" fmla="*/ 10 h 14"/>
                <a:gd name="T12" fmla="*/ 16 w 18"/>
                <a:gd name="T13" fmla="*/ 1 h 14"/>
                <a:gd name="T14" fmla="*/ 10 w 18"/>
                <a:gd name="T15" fmla="*/ 1 h 14"/>
                <a:gd name="T16" fmla="*/ 8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8" y="6"/>
                  </a:moveTo>
                  <a:cubicBezTo>
                    <a:pt x="7" y="7"/>
                    <a:pt x="2" y="4"/>
                    <a:pt x="1" y="6"/>
                  </a:cubicBezTo>
                  <a:cubicBezTo>
                    <a:pt x="0" y="7"/>
                    <a:pt x="2" y="11"/>
                    <a:pt x="3" y="12"/>
                  </a:cubicBezTo>
                  <a:cubicBezTo>
                    <a:pt x="4" y="13"/>
                    <a:pt x="7" y="14"/>
                    <a:pt x="9" y="13"/>
                  </a:cubicBezTo>
                  <a:cubicBezTo>
                    <a:pt x="10" y="13"/>
                    <a:pt x="9" y="9"/>
                    <a:pt x="11" y="8"/>
                  </a:cubicBezTo>
                  <a:cubicBezTo>
                    <a:pt x="12" y="7"/>
                    <a:pt x="15" y="11"/>
                    <a:pt x="16" y="10"/>
                  </a:cubicBezTo>
                  <a:cubicBezTo>
                    <a:pt x="18" y="9"/>
                    <a:pt x="18" y="3"/>
                    <a:pt x="16" y="1"/>
                  </a:cubicBezTo>
                  <a:cubicBezTo>
                    <a:pt x="15" y="0"/>
                    <a:pt x="11" y="0"/>
                    <a:pt x="10" y="1"/>
                  </a:cubicBezTo>
                  <a:cubicBezTo>
                    <a:pt x="9" y="2"/>
                    <a:pt x="9" y="5"/>
                    <a:pt x="8" y="6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/>
            <p:cNvSpPr>
              <a:spLocks/>
            </p:cNvSpPr>
            <p:nvPr/>
          </p:nvSpPr>
          <p:spPr bwMode="auto">
            <a:xfrm>
              <a:off x="4010" y="1808"/>
              <a:ext cx="251" cy="184"/>
            </a:xfrm>
            <a:custGeom>
              <a:avLst/>
              <a:gdLst>
                <a:gd name="T0" fmla="*/ 55 w 146"/>
                <a:gd name="T1" fmla="*/ 23 h 107"/>
                <a:gd name="T2" fmla="*/ 58 w 146"/>
                <a:gd name="T3" fmla="*/ 32 h 107"/>
                <a:gd name="T4" fmla="*/ 69 w 146"/>
                <a:gd name="T5" fmla="*/ 30 h 107"/>
                <a:gd name="T6" fmla="*/ 70 w 146"/>
                <a:gd name="T7" fmla="*/ 41 h 107"/>
                <a:gd name="T8" fmla="*/ 50 w 146"/>
                <a:gd name="T9" fmla="*/ 43 h 107"/>
                <a:gd name="T10" fmla="*/ 39 w 146"/>
                <a:gd name="T11" fmla="*/ 57 h 107"/>
                <a:gd name="T12" fmla="*/ 26 w 146"/>
                <a:gd name="T13" fmla="*/ 57 h 107"/>
                <a:gd name="T14" fmla="*/ 24 w 146"/>
                <a:gd name="T15" fmla="*/ 69 h 107"/>
                <a:gd name="T16" fmla="*/ 29 w 146"/>
                <a:gd name="T17" fmla="*/ 70 h 107"/>
                <a:gd name="T18" fmla="*/ 29 w 146"/>
                <a:gd name="T19" fmla="*/ 78 h 107"/>
                <a:gd name="T20" fmla="*/ 9 w 146"/>
                <a:gd name="T21" fmla="*/ 77 h 107"/>
                <a:gd name="T22" fmla="*/ 1 w 146"/>
                <a:gd name="T23" fmla="*/ 85 h 107"/>
                <a:gd name="T24" fmla="*/ 3 w 146"/>
                <a:gd name="T25" fmla="*/ 100 h 107"/>
                <a:gd name="T26" fmla="*/ 13 w 146"/>
                <a:gd name="T27" fmla="*/ 104 h 107"/>
                <a:gd name="T28" fmla="*/ 30 w 146"/>
                <a:gd name="T29" fmla="*/ 96 h 107"/>
                <a:gd name="T30" fmla="*/ 43 w 146"/>
                <a:gd name="T31" fmla="*/ 79 h 107"/>
                <a:gd name="T32" fmla="*/ 55 w 146"/>
                <a:gd name="T33" fmla="*/ 81 h 107"/>
                <a:gd name="T34" fmla="*/ 62 w 146"/>
                <a:gd name="T35" fmla="*/ 73 h 107"/>
                <a:gd name="T36" fmla="*/ 64 w 146"/>
                <a:gd name="T37" fmla="*/ 80 h 107"/>
                <a:gd name="T38" fmla="*/ 82 w 146"/>
                <a:gd name="T39" fmla="*/ 91 h 107"/>
                <a:gd name="T40" fmla="*/ 79 w 146"/>
                <a:gd name="T41" fmla="*/ 102 h 107"/>
                <a:gd name="T42" fmla="*/ 81 w 146"/>
                <a:gd name="T43" fmla="*/ 102 h 107"/>
                <a:gd name="T44" fmla="*/ 89 w 146"/>
                <a:gd name="T45" fmla="*/ 92 h 107"/>
                <a:gd name="T46" fmla="*/ 75 w 146"/>
                <a:gd name="T47" fmla="*/ 79 h 107"/>
                <a:gd name="T48" fmla="*/ 73 w 146"/>
                <a:gd name="T49" fmla="*/ 72 h 107"/>
                <a:gd name="T50" fmla="*/ 84 w 146"/>
                <a:gd name="T51" fmla="*/ 71 h 107"/>
                <a:gd name="T52" fmla="*/ 95 w 146"/>
                <a:gd name="T53" fmla="*/ 81 h 107"/>
                <a:gd name="T54" fmla="*/ 97 w 146"/>
                <a:gd name="T55" fmla="*/ 93 h 107"/>
                <a:gd name="T56" fmla="*/ 107 w 146"/>
                <a:gd name="T57" fmla="*/ 101 h 107"/>
                <a:gd name="T58" fmla="*/ 117 w 146"/>
                <a:gd name="T59" fmla="*/ 85 h 107"/>
                <a:gd name="T60" fmla="*/ 118 w 146"/>
                <a:gd name="T61" fmla="*/ 96 h 107"/>
                <a:gd name="T62" fmla="*/ 124 w 146"/>
                <a:gd name="T63" fmla="*/ 105 h 107"/>
                <a:gd name="T64" fmla="*/ 146 w 146"/>
                <a:gd name="T65" fmla="*/ 103 h 107"/>
                <a:gd name="T66" fmla="*/ 68 w 146"/>
                <a:gd name="T67" fmla="*/ 0 h 107"/>
                <a:gd name="T68" fmla="*/ 66 w 146"/>
                <a:gd name="T69" fmla="*/ 5 h 107"/>
                <a:gd name="T70" fmla="*/ 55 w 146"/>
                <a:gd name="T71" fmla="*/ 2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07">
                  <a:moveTo>
                    <a:pt x="55" y="23"/>
                  </a:moveTo>
                  <a:cubicBezTo>
                    <a:pt x="56" y="25"/>
                    <a:pt x="56" y="30"/>
                    <a:pt x="58" y="32"/>
                  </a:cubicBezTo>
                  <a:cubicBezTo>
                    <a:pt x="61" y="33"/>
                    <a:pt x="67" y="28"/>
                    <a:pt x="69" y="30"/>
                  </a:cubicBezTo>
                  <a:cubicBezTo>
                    <a:pt x="72" y="31"/>
                    <a:pt x="72" y="39"/>
                    <a:pt x="70" y="41"/>
                  </a:cubicBezTo>
                  <a:cubicBezTo>
                    <a:pt x="66" y="45"/>
                    <a:pt x="54" y="40"/>
                    <a:pt x="50" y="43"/>
                  </a:cubicBezTo>
                  <a:cubicBezTo>
                    <a:pt x="46" y="45"/>
                    <a:pt x="43" y="55"/>
                    <a:pt x="39" y="57"/>
                  </a:cubicBezTo>
                  <a:cubicBezTo>
                    <a:pt x="36" y="59"/>
                    <a:pt x="28" y="55"/>
                    <a:pt x="26" y="57"/>
                  </a:cubicBezTo>
                  <a:cubicBezTo>
                    <a:pt x="24" y="59"/>
                    <a:pt x="23" y="66"/>
                    <a:pt x="24" y="69"/>
                  </a:cubicBezTo>
                  <a:cubicBezTo>
                    <a:pt x="25" y="70"/>
                    <a:pt x="28" y="69"/>
                    <a:pt x="29" y="70"/>
                  </a:cubicBezTo>
                  <a:cubicBezTo>
                    <a:pt x="30" y="72"/>
                    <a:pt x="30" y="76"/>
                    <a:pt x="29" y="78"/>
                  </a:cubicBezTo>
                  <a:cubicBezTo>
                    <a:pt x="25" y="81"/>
                    <a:pt x="14" y="77"/>
                    <a:pt x="9" y="77"/>
                  </a:cubicBezTo>
                  <a:cubicBezTo>
                    <a:pt x="6" y="77"/>
                    <a:pt x="0" y="78"/>
                    <a:pt x="1" y="85"/>
                  </a:cubicBezTo>
                  <a:cubicBezTo>
                    <a:pt x="1" y="89"/>
                    <a:pt x="0" y="97"/>
                    <a:pt x="3" y="100"/>
                  </a:cubicBezTo>
                  <a:cubicBezTo>
                    <a:pt x="5" y="102"/>
                    <a:pt x="11" y="104"/>
                    <a:pt x="13" y="104"/>
                  </a:cubicBezTo>
                  <a:cubicBezTo>
                    <a:pt x="18" y="103"/>
                    <a:pt x="27" y="99"/>
                    <a:pt x="30" y="96"/>
                  </a:cubicBezTo>
                  <a:cubicBezTo>
                    <a:pt x="34" y="92"/>
                    <a:pt x="38" y="81"/>
                    <a:pt x="43" y="79"/>
                  </a:cubicBezTo>
                  <a:cubicBezTo>
                    <a:pt x="46" y="78"/>
                    <a:pt x="52" y="82"/>
                    <a:pt x="55" y="81"/>
                  </a:cubicBezTo>
                  <a:cubicBezTo>
                    <a:pt x="58" y="80"/>
                    <a:pt x="59" y="72"/>
                    <a:pt x="62" y="73"/>
                  </a:cubicBezTo>
                  <a:cubicBezTo>
                    <a:pt x="64" y="73"/>
                    <a:pt x="63" y="79"/>
                    <a:pt x="64" y="80"/>
                  </a:cubicBezTo>
                  <a:cubicBezTo>
                    <a:pt x="67" y="85"/>
                    <a:pt x="80" y="87"/>
                    <a:pt x="82" y="91"/>
                  </a:cubicBezTo>
                  <a:cubicBezTo>
                    <a:pt x="83" y="94"/>
                    <a:pt x="78" y="100"/>
                    <a:pt x="79" y="102"/>
                  </a:cubicBezTo>
                  <a:cubicBezTo>
                    <a:pt x="80" y="102"/>
                    <a:pt x="81" y="103"/>
                    <a:pt x="81" y="102"/>
                  </a:cubicBezTo>
                  <a:cubicBezTo>
                    <a:pt x="85" y="101"/>
                    <a:pt x="89" y="92"/>
                    <a:pt x="89" y="92"/>
                  </a:cubicBezTo>
                  <a:cubicBezTo>
                    <a:pt x="89" y="92"/>
                    <a:pt x="78" y="83"/>
                    <a:pt x="75" y="79"/>
                  </a:cubicBezTo>
                  <a:cubicBezTo>
                    <a:pt x="74" y="78"/>
                    <a:pt x="72" y="73"/>
                    <a:pt x="73" y="72"/>
                  </a:cubicBezTo>
                  <a:cubicBezTo>
                    <a:pt x="75" y="69"/>
                    <a:pt x="82" y="70"/>
                    <a:pt x="84" y="71"/>
                  </a:cubicBezTo>
                  <a:cubicBezTo>
                    <a:pt x="88" y="72"/>
                    <a:pt x="94" y="78"/>
                    <a:pt x="95" y="81"/>
                  </a:cubicBezTo>
                  <a:cubicBezTo>
                    <a:pt x="96" y="84"/>
                    <a:pt x="95" y="90"/>
                    <a:pt x="97" y="93"/>
                  </a:cubicBezTo>
                  <a:cubicBezTo>
                    <a:pt x="98" y="96"/>
                    <a:pt x="104" y="103"/>
                    <a:pt x="107" y="101"/>
                  </a:cubicBezTo>
                  <a:cubicBezTo>
                    <a:pt x="112" y="99"/>
                    <a:pt x="108" y="90"/>
                    <a:pt x="117" y="85"/>
                  </a:cubicBezTo>
                  <a:cubicBezTo>
                    <a:pt x="117" y="85"/>
                    <a:pt x="117" y="93"/>
                    <a:pt x="118" y="96"/>
                  </a:cubicBezTo>
                  <a:cubicBezTo>
                    <a:pt x="119" y="99"/>
                    <a:pt x="122" y="103"/>
                    <a:pt x="124" y="105"/>
                  </a:cubicBezTo>
                  <a:cubicBezTo>
                    <a:pt x="129" y="107"/>
                    <a:pt x="146" y="103"/>
                    <a:pt x="146" y="103"/>
                  </a:cubicBezTo>
                  <a:cubicBezTo>
                    <a:pt x="129" y="63"/>
                    <a:pt x="102" y="27"/>
                    <a:pt x="68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42" y="8"/>
                    <a:pt x="55" y="23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"/>
            <p:cNvSpPr>
              <a:spLocks/>
            </p:cNvSpPr>
            <p:nvPr/>
          </p:nvSpPr>
          <p:spPr bwMode="auto">
            <a:xfrm>
              <a:off x="3948" y="1973"/>
              <a:ext cx="348" cy="465"/>
            </a:xfrm>
            <a:custGeom>
              <a:avLst/>
              <a:gdLst>
                <a:gd name="T0" fmla="*/ 189 w 202"/>
                <a:gd name="T1" fmla="*/ 29 h 270"/>
                <a:gd name="T2" fmla="*/ 159 w 202"/>
                <a:gd name="T3" fmla="*/ 30 h 270"/>
                <a:gd name="T4" fmla="*/ 149 w 202"/>
                <a:gd name="T5" fmla="*/ 21 h 270"/>
                <a:gd name="T6" fmla="*/ 135 w 202"/>
                <a:gd name="T7" fmla="*/ 21 h 270"/>
                <a:gd name="T8" fmla="*/ 134 w 202"/>
                <a:gd name="T9" fmla="*/ 28 h 270"/>
                <a:gd name="T10" fmla="*/ 101 w 202"/>
                <a:gd name="T11" fmla="*/ 20 h 270"/>
                <a:gd name="T12" fmla="*/ 101 w 202"/>
                <a:gd name="T13" fmla="*/ 6 h 270"/>
                <a:gd name="T14" fmla="*/ 70 w 202"/>
                <a:gd name="T15" fmla="*/ 8 h 270"/>
                <a:gd name="T16" fmla="*/ 63 w 202"/>
                <a:gd name="T17" fmla="*/ 13 h 270"/>
                <a:gd name="T18" fmla="*/ 43 w 202"/>
                <a:gd name="T19" fmla="*/ 13 h 270"/>
                <a:gd name="T20" fmla="*/ 31 w 202"/>
                <a:gd name="T21" fmla="*/ 21 h 270"/>
                <a:gd name="T22" fmla="*/ 31 w 202"/>
                <a:gd name="T23" fmla="*/ 34 h 270"/>
                <a:gd name="T24" fmla="*/ 3 w 202"/>
                <a:gd name="T25" fmla="*/ 55 h 270"/>
                <a:gd name="T26" fmla="*/ 4 w 202"/>
                <a:gd name="T27" fmla="*/ 63 h 270"/>
                <a:gd name="T28" fmla="*/ 10 w 202"/>
                <a:gd name="T29" fmla="*/ 64 h 270"/>
                <a:gd name="T30" fmla="*/ 8 w 202"/>
                <a:gd name="T31" fmla="*/ 74 h 270"/>
                <a:gd name="T32" fmla="*/ 4 w 202"/>
                <a:gd name="T33" fmla="*/ 75 h 270"/>
                <a:gd name="T34" fmla="*/ 3 w 202"/>
                <a:gd name="T35" fmla="*/ 98 h 270"/>
                <a:gd name="T36" fmla="*/ 29 w 202"/>
                <a:gd name="T37" fmla="*/ 128 h 270"/>
                <a:gd name="T38" fmla="*/ 41 w 202"/>
                <a:gd name="T39" fmla="*/ 127 h 270"/>
                <a:gd name="T40" fmla="*/ 41 w 202"/>
                <a:gd name="T41" fmla="*/ 124 h 270"/>
                <a:gd name="T42" fmla="*/ 61 w 202"/>
                <a:gd name="T43" fmla="*/ 124 h 270"/>
                <a:gd name="T44" fmla="*/ 65 w 202"/>
                <a:gd name="T45" fmla="*/ 118 h 270"/>
                <a:gd name="T46" fmla="*/ 78 w 202"/>
                <a:gd name="T47" fmla="*/ 118 h 270"/>
                <a:gd name="T48" fmla="*/ 84 w 202"/>
                <a:gd name="T49" fmla="*/ 126 h 270"/>
                <a:gd name="T50" fmla="*/ 98 w 202"/>
                <a:gd name="T51" fmla="*/ 126 h 270"/>
                <a:gd name="T52" fmla="*/ 100 w 202"/>
                <a:gd name="T53" fmla="*/ 151 h 270"/>
                <a:gd name="T54" fmla="*/ 116 w 202"/>
                <a:gd name="T55" fmla="*/ 181 h 270"/>
                <a:gd name="T56" fmla="*/ 107 w 202"/>
                <a:gd name="T57" fmla="*/ 200 h 270"/>
                <a:gd name="T58" fmla="*/ 107 w 202"/>
                <a:gd name="T59" fmla="*/ 210 h 270"/>
                <a:gd name="T60" fmla="*/ 116 w 202"/>
                <a:gd name="T61" fmla="*/ 217 h 270"/>
                <a:gd name="T62" fmla="*/ 115 w 202"/>
                <a:gd name="T63" fmla="*/ 238 h 270"/>
                <a:gd name="T64" fmla="*/ 124 w 202"/>
                <a:gd name="T65" fmla="*/ 249 h 270"/>
                <a:gd name="T66" fmla="*/ 124 w 202"/>
                <a:gd name="T67" fmla="*/ 270 h 270"/>
                <a:gd name="T68" fmla="*/ 147 w 202"/>
                <a:gd name="T69" fmla="*/ 270 h 270"/>
                <a:gd name="T70" fmla="*/ 202 w 202"/>
                <a:gd name="T71" fmla="*/ 109 h 270"/>
                <a:gd name="T72" fmla="*/ 189 w 202"/>
                <a:gd name="T73" fmla="*/ 2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70">
                  <a:moveTo>
                    <a:pt x="189" y="29"/>
                  </a:moveTo>
                  <a:cubicBezTo>
                    <a:pt x="189" y="29"/>
                    <a:pt x="167" y="32"/>
                    <a:pt x="159" y="30"/>
                  </a:cubicBezTo>
                  <a:cubicBezTo>
                    <a:pt x="156" y="28"/>
                    <a:pt x="153" y="22"/>
                    <a:pt x="149" y="21"/>
                  </a:cubicBezTo>
                  <a:cubicBezTo>
                    <a:pt x="146" y="20"/>
                    <a:pt x="138" y="19"/>
                    <a:pt x="135" y="21"/>
                  </a:cubicBezTo>
                  <a:cubicBezTo>
                    <a:pt x="134" y="22"/>
                    <a:pt x="135" y="27"/>
                    <a:pt x="134" y="28"/>
                  </a:cubicBezTo>
                  <a:cubicBezTo>
                    <a:pt x="128" y="34"/>
                    <a:pt x="113" y="31"/>
                    <a:pt x="101" y="20"/>
                  </a:cubicBezTo>
                  <a:cubicBezTo>
                    <a:pt x="99" y="18"/>
                    <a:pt x="104" y="8"/>
                    <a:pt x="101" y="6"/>
                  </a:cubicBezTo>
                  <a:cubicBezTo>
                    <a:pt x="96" y="0"/>
                    <a:pt x="78" y="5"/>
                    <a:pt x="70" y="8"/>
                  </a:cubicBezTo>
                  <a:cubicBezTo>
                    <a:pt x="68" y="9"/>
                    <a:pt x="65" y="12"/>
                    <a:pt x="63" y="13"/>
                  </a:cubicBezTo>
                  <a:cubicBezTo>
                    <a:pt x="58" y="14"/>
                    <a:pt x="47" y="12"/>
                    <a:pt x="43" y="13"/>
                  </a:cubicBezTo>
                  <a:cubicBezTo>
                    <a:pt x="39" y="14"/>
                    <a:pt x="33" y="18"/>
                    <a:pt x="31" y="21"/>
                  </a:cubicBezTo>
                  <a:cubicBezTo>
                    <a:pt x="30" y="24"/>
                    <a:pt x="33" y="31"/>
                    <a:pt x="31" y="34"/>
                  </a:cubicBezTo>
                  <a:cubicBezTo>
                    <a:pt x="27" y="42"/>
                    <a:pt x="6" y="47"/>
                    <a:pt x="3" y="55"/>
                  </a:cubicBezTo>
                  <a:cubicBezTo>
                    <a:pt x="2" y="57"/>
                    <a:pt x="3" y="62"/>
                    <a:pt x="4" y="63"/>
                  </a:cubicBezTo>
                  <a:cubicBezTo>
                    <a:pt x="5" y="64"/>
                    <a:pt x="9" y="63"/>
                    <a:pt x="10" y="64"/>
                  </a:cubicBezTo>
                  <a:cubicBezTo>
                    <a:pt x="11" y="66"/>
                    <a:pt x="10" y="72"/>
                    <a:pt x="8" y="74"/>
                  </a:cubicBezTo>
                  <a:cubicBezTo>
                    <a:pt x="8" y="75"/>
                    <a:pt x="4" y="74"/>
                    <a:pt x="4" y="75"/>
                  </a:cubicBezTo>
                  <a:cubicBezTo>
                    <a:pt x="0" y="79"/>
                    <a:pt x="1" y="92"/>
                    <a:pt x="3" y="98"/>
                  </a:cubicBezTo>
                  <a:cubicBezTo>
                    <a:pt x="6" y="107"/>
                    <a:pt x="20" y="124"/>
                    <a:pt x="29" y="128"/>
                  </a:cubicBezTo>
                  <a:cubicBezTo>
                    <a:pt x="32" y="129"/>
                    <a:pt x="39" y="129"/>
                    <a:pt x="41" y="127"/>
                  </a:cubicBezTo>
                  <a:cubicBezTo>
                    <a:pt x="42" y="127"/>
                    <a:pt x="41" y="124"/>
                    <a:pt x="41" y="124"/>
                  </a:cubicBezTo>
                  <a:cubicBezTo>
                    <a:pt x="45" y="121"/>
                    <a:pt x="57" y="126"/>
                    <a:pt x="61" y="124"/>
                  </a:cubicBezTo>
                  <a:cubicBezTo>
                    <a:pt x="63" y="123"/>
                    <a:pt x="64" y="119"/>
                    <a:pt x="65" y="118"/>
                  </a:cubicBezTo>
                  <a:cubicBezTo>
                    <a:pt x="68" y="117"/>
                    <a:pt x="75" y="116"/>
                    <a:pt x="78" y="118"/>
                  </a:cubicBezTo>
                  <a:cubicBezTo>
                    <a:pt x="80" y="119"/>
                    <a:pt x="82" y="125"/>
                    <a:pt x="84" y="126"/>
                  </a:cubicBezTo>
                  <a:cubicBezTo>
                    <a:pt x="87" y="128"/>
                    <a:pt x="96" y="124"/>
                    <a:pt x="98" y="126"/>
                  </a:cubicBezTo>
                  <a:cubicBezTo>
                    <a:pt x="103" y="130"/>
                    <a:pt x="98" y="145"/>
                    <a:pt x="100" y="151"/>
                  </a:cubicBezTo>
                  <a:cubicBezTo>
                    <a:pt x="102" y="159"/>
                    <a:pt x="116" y="172"/>
                    <a:pt x="116" y="181"/>
                  </a:cubicBezTo>
                  <a:cubicBezTo>
                    <a:pt x="116" y="186"/>
                    <a:pt x="108" y="195"/>
                    <a:pt x="107" y="200"/>
                  </a:cubicBezTo>
                  <a:cubicBezTo>
                    <a:pt x="107" y="203"/>
                    <a:pt x="106" y="208"/>
                    <a:pt x="107" y="210"/>
                  </a:cubicBezTo>
                  <a:cubicBezTo>
                    <a:pt x="108" y="213"/>
                    <a:pt x="115" y="215"/>
                    <a:pt x="116" y="217"/>
                  </a:cubicBezTo>
                  <a:cubicBezTo>
                    <a:pt x="118" y="222"/>
                    <a:pt x="114" y="233"/>
                    <a:pt x="115" y="238"/>
                  </a:cubicBezTo>
                  <a:cubicBezTo>
                    <a:pt x="117" y="241"/>
                    <a:pt x="123" y="245"/>
                    <a:pt x="124" y="249"/>
                  </a:cubicBezTo>
                  <a:cubicBezTo>
                    <a:pt x="126" y="254"/>
                    <a:pt x="124" y="270"/>
                    <a:pt x="124" y="270"/>
                  </a:cubicBezTo>
                  <a:cubicBezTo>
                    <a:pt x="147" y="270"/>
                    <a:pt x="147" y="270"/>
                    <a:pt x="147" y="270"/>
                  </a:cubicBezTo>
                  <a:cubicBezTo>
                    <a:pt x="181" y="226"/>
                    <a:pt x="202" y="170"/>
                    <a:pt x="202" y="109"/>
                  </a:cubicBezTo>
                  <a:cubicBezTo>
                    <a:pt x="202" y="81"/>
                    <a:pt x="198" y="54"/>
                    <a:pt x="189" y="29"/>
                  </a:cubicBezTo>
                  <a:close/>
                </a:path>
              </a:pathLst>
            </a:custGeom>
            <a:solidFill>
              <a:srgbClr val="3EA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rapezoid 76"/>
          <p:cNvSpPr/>
          <p:nvPr/>
        </p:nvSpPr>
        <p:spPr>
          <a:xfrm>
            <a:off x="1320799" y="1640114"/>
            <a:ext cx="1814287" cy="5217886"/>
          </a:xfrm>
          <a:prstGeom prst="trapezoid">
            <a:avLst>
              <a:gd name="adj" fmla="val 34929"/>
            </a:avLst>
          </a:prstGeom>
          <a:solidFill>
            <a:srgbClr val="59595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>
            <a:grpSpLocks noChangeAspect="1"/>
          </p:cNvGrpSpPr>
          <p:nvPr/>
        </p:nvGrpSpPr>
        <p:grpSpPr bwMode="auto">
          <a:xfrm>
            <a:off x="7076848" y="5185229"/>
            <a:ext cx="5303837" cy="5318744"/>
            <a:chOff x="3259" y="600"/>
            <a:chExt cx="2135" cy="2141"/>
          </a:xfrm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3259" y="600"/>
              <a:ext cx="2135" cy="2141"/>
            </a:xfrm>
            <a:custGeom>
              <a:avLst/>
              <a:gdLst>
                <a:gd name="T0" fmla="*/ 56 w 601"/>
                <a:gd name="T1" fmla="*/ 403 h 602"/>
                <a:gd name="T2" fmla="*/ 198 w 601"/>
                <a:gd name="T3" fmla="*/ 57 h 602"/>
                <a:gd name="T4" fmla="*/ 545 w 601"/>
                <a:gd name="T5" fmla="*/ 199 h 602"/>
                <a:gd name="T6" fmla="*/ 403 w 601"/>
                <a:gd name="T7" fmla="*/ 545 h 602"/>
                <a:gd name="T8" fmla="*/ 56 w 601"/>
                <a:gd name="T9" fmla="*/ 40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602">
                  <a:moveTo>
                    <a:pt x="56" y="403"/>
                  </a:moveTo>
                  <a:cubicBezTo>
                    <a:pt x="0" y="269"/>
                    <a:pt x="63" y="113"/>
                    <a:pt x="198" y="57"/>
                  </a:cubicBezTo>
                  <a:cubicBezTo>
                    <a:pt x="333" y="0"/>
                    <a:pt x="488" y="64"/>
                    <a:pt x="545" y="199"/>
                  </a:cubicBezTo>
                  <a:cubicBezTo>
                    <a:pt x="601" y="334"/>
                    <a:pt x="537" y="489"/>
                    <a:pt x="403" y="545"/>
                  </a:cubicBezTo>
                  <a:cubicBezTo>
                    <a:pt x="268" y="602"/>
                    <a:pt x="113" y="538"/>
                    <a:pt x="56" y="403"/>
                  </a:cubicBezTo>
                  <a:close/>
                </a:path>
              </a:pathLst>
            </a:custGeom>
            <a:solidFill>
              <a:srgbClr val="CE6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3827" y="1817"/>
              <a:ext cx="1432" cy="750"/>
            </a:xfrm>
            <a:custGeom>
              <a:avLst/>
              <a:gdLst>
                <a:gd name="T0" fmla="*/ 0 w 403"/>
                <a:gd name="T1" fmla="*/ 184 h 211"/>
                <a:gd name="T2" fmla="*/ 57 w 403"/>
                <a:gd name="T3" fmla="*/ 211 h 211"/>
                <a:gd name="T4" fmla="*/ 395 w 403"/>
                <a:gd name="T5" fmla="*/ 32 h 211"/>
                <a:gd name="T6" fmla="*/ 403 w 403"/>
                <a:gd name="T7" fmla="*/ 0 h 211"/>
                <a:gd name="T8" fmla="*/ 174 w 403"/>
                <a:gd name="T9" fmla="*/ 102 h 211"/>
                <a:gd name="T10" fmla="*/ 0 w 403"/>
                <a:gd name="T11" fmla="*/ 18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11">
                  <a:moveTo>
                    <a:pt x="0" y="184"/>
                  </a:moveTo>
                  <a:cubicBezTo>
                    <a:pt x="18" y="195"/>
                    <a:pt x="37" y="204"/>
                    <a:pt x="57" y="211"/>
                  </a:cubicBezTo>
                  <a:cubicBezTo>
                    <a:pt x="59" y="157"/>
                    <a:pt x="235" y="131"/>
                    <a:pt x="395" y="32"/>
                  </a:cubicBezTo>
                  <a:cubicBezTo>
                    <a:pt x="398" y="21"/>
                    <a:pt x="401" y="11"/>
                    <a:pt x="403" y="0"/>
                  </a:cubicBezTo>
                  <a:cubicBezTo>
                    <a:pt x="372" y="11"/>
                    <a:pt x="246" y="92"/>
                    <a:pt x="174" y="102"/>
                  </a:cubicBezTo>
                  <a:cubicBezTo>
                    <a:pt x="102" y="113"/>
                    <a:pt x="49" y="142"/>
                    <a:pt x="0" y="18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3401" y="924"/>
              <a:ext cx="1563" cy="1006"/>
            </a:xfrm>
            <a:custGeom>
              <a:avLst/>
              <a:gdLst>
                <a:gd name="T0" fmla="*/ 168 w 440"/>
                <a:gd name="T1" fmla="*/ 172 h 283"/>
                <a:gd name="T2" fmla="*/ 243 w 440"/>
                <a:gd name="T3" fmla="*/ 145 h 283"/>
                <a:gd name="T4" fmla="*/ 366 w 440"/>
                <a:gd name="T5" fmla="*/ 116 h 283"/>
                <a:gd name="T6" fmla="*/ 440 w 440"/>
                <a:gd name="T7" fmla="*/ 16 h 283"/>
                <a:gd name="T8" fmla="*/ 421 w 440"/>
                <a:gd name="T9" fmla="*/ 0 h 283"/>
                <a:gd name="T10" fmla="*/ 110 w 440"/>
                <a:gd name="T11" fmla="*/ 172 h 283"/>
                <a:gd name="T12" fmla="*/ 0 w 440"/>
                <a:gd name="T13" fmla="*/ 257 h 283"/>
                <a:gd name="T14" fmla="*/ 6 w 440"/>
                <a:gd name="T15" fmla="*/ 283 h 283"/>
                <a:gd name="T16" fmla="*/ 168 w 440"/>
                <a:gd name="T17" fmla="*/ 17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283">
                  <a:moveTo>
                    <a:pt x="168" y="172"/>
                  </a:moveTo>
                  <a:cubicBezTo>
                    <a:pt x="217" y="115"/>
                    <a:pt x="218" y="163"/>
                    <a:pt x="243" y="145"/>
                  </a:cubicBezTo>
                  <a:cubicBezTo>
                    <a:pt x="255" y="137"/>
                    <a:pt x="332" y="136"/>
                    <a:pt x="366" y="116"/>
                  </a:cubicBezTo>
                  <a:cubicBezTo>
                    <a:pt x="421" y="83"/>
                    <a:pt x="376" y="40"/>
                    <a:pt x="440" y="16"/>
                  </a:cubicBezTo>
                  <a:cubicBezTo>
                    <a:pt x="434" y="11"/>
                    <a:pt x="428" y="5"/>
                    <a:pt x="421" y="0"/>
                  </a:cubicBezTo>
                  <a:cubicBezTo>
                    <a:pt x="370" y="20"/>
                    <a:pt x="137" y="113"/>
                    <a:pt x="110" y="172"/>
                  </a:cubicBezTo>
                  <a:cubicBezTo>
                    <a:pt x="110" y="172"/>
                    <a:pt x="69" y="238"/>
                    <a:pt x="0" y="257"/>
                  </a:cubicBezTo>
                  <a:cubicBezTo>
                    <a:pt x="2" y="266"/>
                    <a:pt x="4" y="274"/>
                    <a:pt x="6" y="283"/>
                  </a:cubicBezTo>
                  <a:cubicBezTo>
                    <a:pt x="40" y="265"/>
                    <a:pt x="128" y="218"/>
                    <a:pt x="168" y="172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"/>
            <p:cNvSpPr>
              <a:spLocks/>
            </p:cNvSpPr>
            <p:nvPr/>
          </p:nvSpPr>
          <p:spPr bwMode="auto">
            <a:xfrm>
              <a:off x="3404" y="771"/>
              <a:ext cx="1436" cy="725"/>
            </a:xfrm>
            <a:custGeom>
              <a:avLst/>
              <a:gdLst>
                <a:gd name="T0" fmla="*/ 404 w 404"/>
                <a:gd name="T1" fmla="*/ 32 h 204"/>
                <a:gd name="T2" fmla="*/ 336 w 404"/>
                <a:gd name="T3" fmla="*/ 0 h 204"/>
                <a:gd name="T4" fmla="*/ 14 w 404"/>
                <a:gd name="T5" fmla="*/ 156 h 204"/>
                <a:gd name="T6" fmla="*/ 0 w 404"/>
                <a:gd name="T7" fmla="*/ 204 h 204"/>
                <a:gd name="T8" fmla="*/ 404 w 404"/>
                <a:gd name="T9" fmla="*/ 3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204">
                  <a:moveTo>
                    <a:pt x="404" y="32"/>
                  </a:moveTo>
                  <a:cubicBezTo>
                    <a:pt x="383" y="18"/>
                    <a:pt x="360" y="8"/>
                    <a:pt x="336" y="0"/>
                  </a:cubicBezTo>
                  <a:cubicBezTo>
                    <a:pt x="312" y="31"/>
                    <a:pt x="238" y="91"/>
                    <a:pt x="14" y="156"/>
                  </a:cubicBezTo>
                  <a:cubicBezTo>
                    <a:pt x="8" y="171"/>
                    <a:pt x="3" y="187"/>
                    <a:pt x="0" y="204"/>
                  </a:cubicBezTo>
                  <a:cubicBezTo>
                    <a:pt x="51" y="175"/>
                    <a:pt x="220" y="84"/>
                    <a:pt x="404" y="32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"/>
            <p:cNvSpPr>
              <a:spLocks/>
            </p:cNvSpPr>
            <p:nvPr/>
          </p:nvSpPr>
          <p:spPr bwMode="auto">
            <a:xfrm>
              <a:off x="4030" y="1930"/>
              <a:ext cx="1201" cy="687"/>
            </a:xfrm>
            <a:custGeom>
              <a:avLst/>
              <a:gdLst>
                <a:gd name="T0" fmla="*/ 0 w 338"/>
                <a:gd name="T1" fmla="*/ 179 h 193"/>
                <a:gd name="T2" fmla="*/ 85 w 338"/>
                <a:gd name="T3" fmla="*/ 193 h 193"/>
                <a:gd name="T4" fmla="*/ 214 w 338"/>
                <a:gd name="T5" fmla="*/ 121 h 193"/>
                <a:gd name="T6" fmla="*/ 328 w 338"/>
                <a:gd name="T7" fmla="*/ 29 h 193"/>
                <a:gd name="T8" fmla="*/ 338 w 338"/>
                <a:gd name="T9" fmla="*/ 0 h 193"/>
                <a:gd name="T10" fmla="*/ 207 w 338"/>
                <a:gd name="T11" fmla="*/ 97 h 193"/>
                <a:gd name="T12" fmla="*/ 0 w 338"/>
                <a:gd name="T13" fmla="*/ 17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193">
                  <a:moveTo>
                    <a:pt x="0" y="179"/>
                  </a:moveTo>
                  <a:cubicBezTo>
                    <a:pt x="27" y="188"/>
                    <a:pt x="56" y="193"/>
                    <a:pt x="85" y="193"/>
                  </a:cubicBezTo>
                  <a:cubicBezTo>
                    <a:pt x="101" y="152"/>
                    <a:pt x="163" y="149"/>
                    <a:pt x="214" y="121"/>
                  </a:cubicBezTo>
                  <a:cubicBezTo>
                    <a:pt x="260" y="95"/>
                    <a:pt x="296" y="41"/>
                    <a:pt x="328" y="29"/>
                  </a:cubicBezTo>
                  <a:cubicBezTo>
                    <a:pt x="332" y="20"/>
                    <a:pt x="336" y="10"/>
                    <a:pt x="338" y="0"/>
                  </a:cubicBezTo>
                  <a:cubicBezTo>
                    <a:pt x="304" y="13"/>
                    <a:pt x="235" y="85"/>
                    <a:pt x="207" y="97"/>
                  </a:cubicBezTo>
                  <a:cubicBezTo>
                    <a:pt x="23" y="170"/>
                    <a:pt x="11" y="155"/>
                    <a:pt x="0" y="179"/>
                  </a:cubicBezTo>
                  <a:close/>
                </a:path>
              </a:pathLst>
            </a:custGeom>
            <a:solidFill>
              <a:srgbClr val="792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0"/>
            <p:cNvSpPr>
              <a:spLocks/>
            </p:cNvSpPr>
            <p:nvPr/>
          </p:nvSpPr>
          <p:spPr bwMode="auto">
            <a:xfrm>
              <a:off x="3568" y="1742"/>
              <a:ext cx="1698" cy="729"/>
            </a:xfrm>
            <a:custGeom>
              <a:avLst/>
              <a:gdLst>
                <a:gd name="T0" fmla="*/ 0 w 478"/>
                <a:gd name="T1" fmla="*/ 137 h 205"/>
                <a:gd name="T2" fmla="*/ 73 w 478"/>
                <a:gd name="T3" fmla="*/ 205 h 205"/>
                <a:gd name="T4" fmla="*/ 230 w 478"/>
                <a:gd name="T5" fmla="*/ 93 h 205"/>
                <a:gd name="T6" fmla="*/ 332 w 478"/>
                <a:gd name="T7" fmla="*/ 52 h 205"/>
                <a:gd name="T8" fmla="*/ 476 w 478"/>
                <a:gd name="T9" fmla="*/ 21 h 205"/>
                <a:gd name="T10" fmla="*/ 478 w 478"/>
                <a:gd name="T11" fmla="*/ 0 h 205"/>
                <a:gd name="T12" fmla="*/ 404 w 478"/>
                <a:gd name="T13" fmla="*/ 20 h 205"/>
                <a:gd name="T14" fmla="*/ 0 w 478"/>
                <a:gd name="T15" fmla="*/ 13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205">
                  <a:moveTo>
                    <a:pt x="0" y="137"/>
                  </a:moveTo>
                  <a:cubicBezTo>
                    <a:pt x="20" y="165"/>
                    <a:pt x="45" y="188"/>
                    <a:pt x="73" y="205"/>
                  </a:cubicBezTo>
                  <a:cubicBezTo>
                    <a:pt x="115" y="119"/>
                    <a:pt x="171" y="124"/>
                    <a:pt x="230" y="93"/>
                  </a:cubicBezTo>
                  <a:cubicBezTo>
                    <a:pt x="256" y="80"/>
                    <a:pt x="310" y="55"/>
                    <a:pt x="332" y="52"/>
                  </a:cubicBezTo>
                  <a:cubicBezTo>
                    <a:pt x="404" y="41"/>
                    <a:pt x="445" y="32"/>
                    <a:pt x="476" y="21"/>
                  </a:cubicBezTo>
                  <a:cubicBezTo>
                    <a:pt x="477" y="14"/>
                    <a:pt x="477" y="7"/>
                    <a:pt x="478" y="0"/>
                  </a:cubicBezTo>
                  <a:cubicBezTo>
                    <a:pt x="448" y="5"/>
                    <a:pt x="430" y="18"/>
                    <a:pt x="404" y="20"/>
                  </a:cubicBezTo>
                  <a:cubicBezTo>
                    <a:pt x="229" y="34"/>
                    <a:pt x="158" y="51"/>
                    <a:pt x="0" y="137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1"/>
            <p:cNvSpPr>
              <a:spLocks/>
            </p:cNvSpPr>
            <p:nvPr/>
          </p:nvSpPr>
          <p:spPr bwMode="auto">
            <a:xfrm>
              <a:off x="3422" y="981"/>
              <a:ext cx="1709" cy="1056"/>
            </a:xfrm>
            <a:custGeom>
              <a:avLst/>
              <a:gdLst>
                <a:gd name="T0" fmla="*/ 358 w 481"/>
                <a:gd name="T1" fmla="*/ 94 h 297"/>
                <a:gd name="T2" fmla="*/ 248 w 481"/>
                <a:gd name="T3" fmla="*/ 107 h 297"/>
                <a:gd name="T4" fmla="*/ 162 w 481"/>
                <a:gd name="T5" fmla="*/ 156 h 297"/>
                <a:gd name="T6" fmla="*/ 86 w 481"/>
                <a:gd name="T7" fmla="*/ 217 h 297"/>
                <a:gd name="T8" fmla="*/ 0 w 481"/>
                <a:gd name="T9" fmla="*/ 267 h 297"/>
                <a:gd name="T10" fmla="*/ 11 w 481"/>
                <a:gd name="T11" fmla="*/ 297 h 297"/>
                <a:gd name="T12" fmla="*/ 11 w 481"/>
                <a:gd name="T13" fmla="*/ 297 h 297"/>
                <a:gd name="T14" fmla="*/ 84 w 481"/>
                <a:gd name="T15" fmla="*/ 264 h 297"/>
                <a:gd name="T16" fmla="*/ 239 w 481"/>
                <a:gd name="T17" fmla="*/ 193 h 297"/>
                <a:gd name="T18" fmla="*/ 368 w 481"/>
                <a:gd name="T19" fmla="*/ 134 h 297"/>
                <a:gd name="T20" fmla="*/ 481 w 481"/>
                <a:gd name="T21" fmla="*/ 57 h 297"/>
                <a:gd name="T22" fmla="*/ 434 w 481"/>
                <a:gd name="T23" fmla="*/ 0 h 297"/>
                <a:gd name="T24" fmla="*/ 358 w 481"/>
                <a:gd name="T25" fmla="*/ 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1" h="297">
                  <a:moveTo>
                    <a:pt x="358" y="94"/>
                  </a:moveTo>
                  <a:cubicBezTo>
                    <a:pt x="324" y="114"/>
                    <a:pt x="263" y="107"/>
                    <a:pt x="248" y="107"/>
                  </a:cubicBezTo>
                  <a:cubicBezTo>
                    <a:pt x="224" y="107"/>
                    <a:pt x="211" y="99"/>
                    <a:pt x="162" y="156"/>
                  </a:cubicBezTo>
                  <a:cubicBezTo>
                    <a:pt x="143" y="177"/>
                    <a:pt x="115" y="199"/>
                    <a:pt x="86" y="217"/>
                  </a:cubicBezTo>
                  <a:cubicBezTo>
                    <a:pt x="52" y="239"/>
                    <a:pt x="18" y="257"/>
                    <a:pt x="0" y="267"/>
                  </a:cubicBezTo>
                  <a:cubicBezTo>
                    <a:pt x="3" y="277"/>
                    <a:pt x="6" y="287"/>
                    <a:pt x="11" y="297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38" y="269"/>
                    <a:pt x="64" y="268"/>
                    <a:pt x="84" y="264"/>
                  </a:cubicBezTo>
                  <a:cubicBezTo>
                    <a:pt x="126" y="257"/>
                    <a:pt x="132" y="242"/>
                    <a:pt x="239" y="193"/>
                  </a:cubicBezTo>
                  <a:cubicBezTo>
                    <a:pt x="298" y="166"/>
                    <a:pt x="311" y="160"/>
                    <a:pt x="368" y="134"/>
                  </a:cubicBezTo>
                  <a:cubicBezTo>
                    <a:pt x="457" y="93"/>
                    <a:pt x="451" y="68"/>
                    <a:pt x="481" y="57"/>
                  </a:cubicBezTo>
                  <a:cubicBezTo>
                    <a:pt x="468" y="36"/>
                    <a:pt x="452" y="17"/>
                    <a:pt x="434" y="0"/>
                  </a:cubicBezTo>
                  <a:cubicBezTo>
                    <a:pt x="370" y="24"/>
                    <a:pt x="413" y="61"/>
                    <a:pt x="358" y="94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"/>
            <p:cNvSpPr>
              <a:spLocks/>
            </p:cNvSpPr>
            <p:nvPr/>
          </p:nvSpPr>
          <p:spPr bwMode="auto">
            <a:xfrm>
              <a:off x="3380" y="885"/>
              <a:ext cx="1517" cy="953"/>
            </a:xfrm>
            <a:custGeom>
              <a:avLst/>
              <a:gdLst>
                <a:gd name="T0" fmla="*/ 150 w 427"/>
                <a:gd name="T1" fmla="*/ 175 h 268"/>
                <a:gd name="T2" fmla="*/ 427 w 427"/>
                <a:gd name="T3" fmla="*/ 11 h 268"/>
                <a:gd name="T4" fmla="*/ 411 w 427"/>
                <a:gd name="T5" fmla="*/ 0 h 268"/>
                <a:gd name="T6" fmla="*/ 272 w 427"/>
                <a:gd name="T7" fmla="*/ 46 h 268"/>
                <a:gd name="T8" fmla="*/ 134 w 427"/>
                <a:gd name="T9" fmla="*/ 106 h 268"/>
                <a:gd name="T10" fmla="*/ 7 w 427"/>
                <a:gd name="T11" fmla="*/ 172 h 268"/>
                <a:gd name="T12" fmla="*/ 6 w 427"/>
                <a:gd name="T13" fmla="*/ 268 h 268"/>
                <a:gd name="T14" fmla="*/ 103 w 427"/>
                <a:gd name="T15" fmla="*/ 216 h 268"/>
                <a:gd name="T16" fmla="*/ 150 w 427"/>
                <a:gd name="T17" fmla="*/ 17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68">
                  <a:moveTo>
                    <a:pt x="150" y="175"/>
                  </a:moveTo>
                  <a:cubicBezTo>
                    <a:pt x="197" y="131"/>
                    <a:pt x="376" y="31"/>
                    <a:pt x="427" y="11"/>
                  </a:cubicBezTo>
                  <a:cubicBezTo>
                    <a:pt x="422" y="7"/>
                    <a:pt x="416" y="3"/>
                    <a:pt x="411" y="0"/>
                  </a:cubicBezTo>
                  <a:cubicBezTo>
                    <a:pt x="363" y="13"/>
                    <a:pt x="316" y="29"/>
                    <a:pt x="272" y="46"/>
                  </a:cubicBezTo>
                  <a:cubicBezTo>
                    <a:pt x="221" y="66"/>
                    <a:pt x="174" y="87"/>
                    <a:pt x="134" y="106"/>
                  </a:cubicBezTo>
                  <a:cubicBezTo>
                    <a:pt x="75" y="134"/>
                    <a:pt x="29" y="159"/>
                    <a:pt x="7" y="172"/>
                  </a:cubicBezTo>
                  <a:cubicBezTo>
                    <a:pt x="1" y="203"/>
                    <a:pt x="0" y="236"/>
                    <a:pt x="6" y="268"/>
                  </a:cubicBezTo>
                  <a:cubicBezTo>
                    <a:pt x="47" y="257"/>
                    <a:pt x="85" y="237"/>
                    <a:pt x="103" y="216"/>
                  </a:cubicBezTo>
                  <a:cubicBezTo>
                    <a:pt x="116" y="202"/>
                    <a:pt x="136" y="188"/>
                    <a:pt x="150" y="175"/>
                  </a:cubicBezTo>
                  <a:close/>
                </a:path>
              </a:pathLst>
            </a:custGeom>
            <a:solidFill>
              <a:srgbClr val="ED5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3"/>
            <p:cNvSpPr>
              <a:spLocks/>
            </p:cNvSpPr>
            <p:nvPr/>
          </p:nvSpPr>
          <p:spPr bwMode="auto">
            <a:xfrm>
              <a:off x="3454" y="742"/>
              <a:ext cx="1144" cy="584"/>
            </a:xfrm>
            <a:custGeom>
              <a:avLst/>
              <a:gdLst>
                <a:gd name="T0" fmla="*/ 322 w 322"/>
                <a:gd name="T1" fmla="*/ 8 h 164"/>
                <a:gd name="T2" fmla="*/ 283 w 322"/>
                <a:gd name="T3" fmla="*/ 0 h 164"/>
                <a:gd name="T4" fmla="*/ 161 w 322"/>
                <a:gd name="T5" fmla="*/ 29 h 164"/>
                <a:gd name="T6" fmla="*/ 37 w 322"/>
                <a:gd name="T7" fmla="*/ 99 h 164"/>
                <a:gd name="T8" fmla="*/ 0 w 322"/>
                <a:gd name="T9" fmla="*/ 164 h 164"/>
                <a:gd name="T10" fmla="*/ 153 w 322"/>
                <a:gd name="T11" fmla="*/ 78 h 164"/>
                <a:gd name="T12" fmla="*/ 322 w 322"/>
                <a:gd name="T13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64">
                  <a:moveTo>
                    <a:pt x="322" y="8"/>
                  </a:moveTo>
                  <a:cubicBezTo>
                    <a:pt x="310" y="5"/>
                    <a:pt x="297" y="2"/>
                    <a:pt x="283" y="0"/>
                  </a:cubicBezTo>
                  <a:cubicBezTo>
                    <a:pt x="239" y="28"/>
                    <a:pt x="199" y="14"/>
                    <a:pt x="161" y="29"/>
                  </a:cubicBezTo>
                  <a:cubicBezTo>
                    <a:pt x="109" y="50"/>
                    <a:pt x="62" y="94"/>
                    <a:pt x="37" y="99"/>
                  </a:cubicBezTo>
                  <a:cubicBezTo>
                    <a:pt x="22" y="119"/>
                    <a:pt x="9" y="140"/>
                    <a:pt x="0" y="164"/>
                  </a:cubicBezTo>
                  <a:cubicBezTo>
                    <a:pt x="101" y="134"/>
                    <a:pt x="103" y="103"/>
                    <a:pt x="153" y="78"/>
                  </a:cubicBezTo>
                  <a:cubicBezTo>
                    <a:pt x="212" y="47"/>
                    <a:pt x="309" y="25"/>
                    <a:pt x="322" y="8"/>
                  </a:cubicBezTo>
                  <a:close/>
                </a:path>
              </a:pathLst>
            </a:custGeom>
            <a:solidFill>
              <a:srgbClr val="F8E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"/>
            <p:cNvSpPr>
              <a:spLocks/>
            </p:cNvSpPr>
            <p:nvPr/>
          </p:nvSpPr>
          <p:spPr bwMode="auto">
            <a:xfrm>
              <a:off x="3504" y="1340"/>
              <a:ext cx="1759" cy="829"/>
            </a:xfrm>
            <a:custGeom>
              <a:avLst/>
              <a:gdLst>
                <a:gd name="T0" fmla="*/ 0 w 495"/>
                <a:gd name="T1" fmla="*/ 221 h 233"/>
                <a:gd name="T2" fmla="*/ 6 w 495"/>
                <a:gd name="T3" fmla="*/ 233 h 233"/>
                <a:gd name="T4" fmla="*/ 274 w 495"/>
                <a:gd name="T5" fmla="*/ 137 h 233"/>
                <a:gd name="T6" fmla="*/ 495 w 495"/>
                <a:gd name="T7" fmla="*/ 69 h 233"/>
                <a:gd name="T8" fmla="*/ 479 w 495"/>
                <a:gd name="T9" fmla="*/ 0 h 233"/>
                <a:gd name="T10" fmla="*/ 0 w 495"/>
                <a:gd name="T11" fmla="*/ 2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33">
                  <a:moveTo>
                    <a:pt x="0" y="221"/>
                  </a:moveTo>
                  <a:cubicBezTo>
                    <a:pt x="2" y="225"/>
                    <a:pt x="4" y="229"/>
                    <a:pt x="6" y="233"/>
                  </a:cubicBezTo>
                  <a:cubicBezTo>
                    <a:pt x="55" y="162"/>
                    <a:pt x="131" y="179"/>
                    <a:pt x="274" y="137"/>
                  </a:cubicBezTo>
                  <a:cubicBezTo>
                    <a:pt x="335" y="119"/>
                    <a:pt x="434" y="71"/>
                    <a:pt x="495" y="69"/>
                  </a:cubicBezTo>
                  <a:cubicBezTo>
                    <a:pt x="493" y="46"/>
                    <a:pt x="488" y="22"/>
                    <a:pt x="479" y="0"/>
                  </a:cubicBezTo>
                  <a:cubicBezTo>
                    <a:pt x="265" y="143"/>
                    <a:pt x="175" y="96"/>
                    <a:pt x="0" y="221"/>
                  </a:cubicBezTo>
                  <a:close/>
                </a:path>
              </a:pathLst>
            </a:custGeom>
            <a:solidFill>
              <a:srgbClr val="BD7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423749" y="1290928"/>
            <a:ext cx="2096214" cy="4355130"/>
            <a:chOff x="3286" y="1009"/>
            <a:chExt cx="1108" cy="230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86" y="1009"/>
              <a:ext cx="1108" cy="2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903" y="1776"/>
              <a:ext cx="111" cy="175"/>
            </a:xfrm>
            <a:custGeom>
              <a:avLst/>
              <a:gdLst>
                <a:gd name="T0" fmla="*/ 20 w 65"/>
                <a:gd name="T1" fmla="*/ 53 h 102"/>
                <a:gd name="T2" fmla="*/ 14 w 65"/>
                <a:gd name="T3" fmla="*/ 102 h 102"/>
                <a:gd name="T4" fmla="*/ 32 w 65"/>
                <a:gd name="T5" fmla="*/ 99 h 102"/>
                <a:gd name="T6" fmla="*/ 51 w 65"/>
                <a:gd name="T7" fmla="*/ 102 h 102"/>
                <a:gd name="T8" fmla="*/ 44 w 65"/>
                <a:gd name="T9" fmla="*/ 53 h 102"/>
                <a:gd name="T10" fmla="*/ 65 w 65"/>
                <a:gd name="T11" fmla="*/ 0 h 102"/>
                <a:gd name="T12" fmla="*/ 32 w 65"/>
                <a:gd name="T13" fmla="*/ 0 h 102"/>
                <a:gd name="T14" fmla="*/ 0 w 65"/>
                <a:gd name="T15" fmla="*/ 0 h 102"/>
                <a:gd name="T16" fmla="*/ 20 w 65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02">
                  <a:moveTo>
                    <a:pt x="20" y="53"/>
                  </a:moveTo>
                  <a:cubicBezTo>
                    <a:pt x="20" y="86"/>
                    <a:pt x="14" y="102"/>
                    <a:pt x="14" y="102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2"/>
                    <a:pt x="44" y="86"/>
                    <a:pt x="44" y="53"/>
                  </a:cubicBezTo>
                  <a:cubicBezTo>
                    <a:pt x="44" y="20"/>
                    <a:pt x="65" y="0"/>
                    <a:pt x="6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0" y="20"/>
                    <a:pt x="20" y="53"/>
                  </a:cubicBezTo>
                  <a:close/>
                </a:path>
              </a:pathLst>
            </a:custGeom>
            <a:solidFill>
              <a:srgbClr val="99C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18" y="2123"/>
              <a:ext cx="132" cy="256"/>
            </a:xfrm>
            <a:custGeom>
              <a:avLst/>
              <a:gdLst>
                <a:gd name="T0" fmla="*/ 132 w 132"/>
                <a:gd name="T1" fmla="*/ 242 h 256"/>
                <a:gd name="T2" fmla="*/ 86 w 132"/>
                <a:gd name="T3" fmla="*/ 256 h 256"/>
                <a:gd name="T4" fmla="*/ 0 w 132"/>
                <a:gd name="T5" fmla="*/ 14 h 256"/>
                <a:gd name="T6" fmla="*/ 34 w 132"/>
                <a:gd name="T7" fmla="*/ 0 h 256"/>
                <a:gd name="T8" fmla="*/ 132 w 132"/>
                <a:gd name="T9" fmla="*/ 24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56">
                  <a:moveTo>
                    <a:pt x="132" y="242"/>
                  </a:moveTo>
                  <a:lnTo>
                    <a:pt x="86" y="256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132" y="242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54" y="2326"/>
              <a:ext cx="266" cy="61"/>
            </a:xfrm>
            <a:custGeom>
              <a:avLst/>
              <a:gdLst>
                <a:gd name="T0" fmla="*/ 266 w 266"/>
                <a:gd name="T1" fmla="*/ 48 h 61"/>
                <a:gd name="T2" fmla="*/ 261 w 266"/>
                <a:gd name="T3" fmla="*/ 0 h 61"/>
                <a:gd name="T4" fmla="*/ 0 w 266"/>
                <a:gd name="T5" fmla="*/ 25 h 61"/>
                <a:gd name="T6" fmla="*/ 5 w 266"/>
                <a:gd name="T7" fmla="*/ 61 h 61"/>
                <a:gd name="T8" fmla="*/ 266 w 266"/>
                <a:gd name="T9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61">
                  <a:moveTo>
                    <a:pt x="266" y="48"/>
                  </a:moveTo>
                  <a:lnTo>
                    <a:pt x="261" y="0"/>
                  </a:lnTo>
                  <a:lnTo>
                    <a:pt x="0" y="25"/>
                  </a:lnTo>
                  <a:lnTo>
                    <a:pt x="5" y="61"/>
                  </a:lnTo>
                  <a:lnTo>
                    <a:pt x="266" y="48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609" y="2036"/>
              <a:ext cx="210" cy="326"/>
            </a:xfrm>
            <a:custGeom>
              <a:avLst/>
              <a:gdLst>
                <a:gd name="T0" fmla="*/ 31 w 210"/>
                <a:gd name="T1" fmla="*/ 326 h 326"/>
                <a:gd name="T2" fmla="*/ 0 w 210"/>
                <a:gd name="T3" fmla="*/ 307 h 326"/>
                <a:gd name="T4" fmla="*/ 179 w 210"/>
                <a:gd name="T5" fmla="*/ 0 h 326"/>
                <a:gd name="T6" fmla="*/ 210 w 210"/>
                <a:gd name="T7" fmla="*/ 84 h 326"/>
                <a:gd name="T8" fmla="*/ 31 w 210"/>
                <a:gd name="T9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26">
                  <a:moveTo>
                    <a:pt x="31" y="326"/>
                  </a:moveTo>
                  <a:lnTo>
                    <a:pt x="0" y="307"/>
                  </a:lnTo>
                  <a:lnTo>
                    <a:pt x="179" y="0"/>
                  </a:lnTo>
                  <a:lnTo>
                    <a:pt x="210" y="84"/>
                  </a:lnTo>
                  <a:lnTo>
                    <a:pt x="31" y="326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099" y="2036"/>
              <a:ext cx="209" cy="326"/>
            </a:xfrm>
            <a:custGeom>
              <a:avLst/>
              <a:gdLst>
                <a:gd name="T0" fmla="*/ 176 w 209"/>
                <a:gd name="T1" fmla="*/ 326 h 326"/>
                <a:gd name="T2" fmla="*/ 209 w 209"/>
                <a:gd name="T3" fmla="*/ 307 h 326"/>
                <a:gd name="T4" fmla="*/ 29 w 209"/>
                <a:gd name="T5" fmla="*/ 0 h 326"/>
                <a:gd name="T6" fmla="*/ 0 w 209"/>
                <a:gd name="T7" fmla="*/ 84 h 326"/>
                <a:gd name="T8" fmla="*/ 176 w 209"/>
                <a:gd name="T9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26">
                  <a:moveTo>
                    <a:pt x="176" y="326"/>
                  </a:moveTo>
                  <a:lnTo>
                    <a:pt x="209" y="307"/>
                  </a:lnTo>
                  <a:lnTo>
                    <a:pt x="29" y="0"/>
                  </a:lnTo>
                  <a:lnTo>
                    <a:pt x="0" y="84"/>
                  </a:lnTo>
                  <a:lnTo>
                    <a:pt x="176" y="326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576" y="2305"/>
              <a:ext cx="91" cy="91"/>
            </a:xfrm>
            <a:prstGeom prst="ellipse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4250" y="2305"/>
              <a:ext cx="89" cy="91"/>
            </a:xfrm>
            <a:prstGeom prst="ellipse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803" y="1934"/>
              <a:ext cx="311" cy="476"/>
            </a:xfrm>
            <a:custGeom>
              <a:avLst/>
              <a:gdLst>
                <a:gd name="T0" fmla="*/ 90 w 181"/>
                <a:gd name="T1" fmla="*/ 0 h 277"/>
                <a:gd name="T2" fmla="*/ 0 w 181"/>
                <a:gd name="T3" fmla="*/ 48 h 277"/>
                <a:gd name="T4" fmla="*/ 25 w 181"/>
                <a:gd name="T5" fmla="*/ 277 h 277"/>
                <a:gd name="T6" fmla="*/ 90 w 181"/>
                <a:gd name="T7" fmla="*/ 277 h 277"/>
                <a:gd name="T8" fmla="*/ 156 w 181"/>
                <a:gd name="T9" fmla="*/ 277 h 277"/>
                <a:gd name="T10" fmla="*/ 181 w 181"/>
                <a:gd name="T11" fmla="*/ 48 h 277"/>
                <a:gd name="T12" fmla="*/ 90 w 181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77">
                  <a:moveTo>
                    <a:pt x="90" y="0"/>
                  </a:moveTo>
                  <a:cubicBezTo>
                    <a:pt x="90" y="0"/>
                    <a:pt x="27" y="16"/>
                    <a:pt x="0" y="48"/>
                  </a:cubicBezTo>
                  <a:cubicBezTo>
                    <a:pt x="0" y="48"/>
                    <a:pt x="12" y="214"/>
                    <a:pt x="25" y="277"/>
                  </a:cubicBezTo>
                  <a:cubicBezTo>
                    <a:pt x="90" y="277"/>
                    <a:pt x="90" y="277"/>
                    <a:pt x="90" y="277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169" y="214"/>
                    <a:pt x="181" y="48"/>
                    <a:pt x="181" y="48"/>
                  </a:cubicBezTo>
                  <a:cubicBezTo>
                    <a:pt x="154" y="16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892" y="1927"/>
              <a:ext cx="133" cy="36"/>
            </a:xfrm>
            <a:custGeom>
              <a:avLst/>
              <a:gdLst>
                <a:gd name="T0" fmla="*/ 77 w 77"/>
                <a:gd name="T1" fmla="*/ 10 h 21"/>
                <a:gd name="T2" fmla="*/ 66 w 77"/>
                <a:gd name="T3" fmla="*/ 21 h 21"/>
                <a:gd name="T4" fmla="*/ 11 w 77"/>
                <a:gd name="T5" fmla="*/ 21 h 21"/>
                <a:gd name="T6" fmla="*/ 0 w 77"/>
                <a:gd name="T7" fmla="*/ 10 h 21"/>
                <a:gd name="T8" fmla="*/ 11 w 77"/>
                <a:gd name="T9" fmla="*/ 0 h 21"/>
                <a:gd name="T10" fmla="*/ 66 w 77"/>
                <a:gd name="T11" fmla="*/ 0 h 21"/>
                <a:gd name="T12" fmla="*/ 77 w 77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7" y="16"/>
                    <a:pt x="72" y="21"/>
                    <a:pt x="66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2" y="0"/>
                    <a:pt x="77" y="5"/>
                    <a:pt x="77" y="10"/>
                  </a:cubicBezTo>
                  <a:close/>
                </a:path>
              </a:pathLst>
            </a:cu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777" y="1993"/>
              <a:ext cx="50" cy="178"/>
            </a:xfrm>
            <a:custGeom>
              <a:avLst/>
              <a:gdLst>
                <a:gd name="T0" fmla="*/ 11 w 29"/>
                <a:gd name="T1" fmla="*/ 1 h 104"/>
                <a:gd name="T2" fmla="*/ 3 w 29"/>
                <a:gd name="T3" fmla="*/ 31 h 104"/>
                <a:gd name="T4" fmla="*/ 23 w 29"/>
                <a:gd name="T5" fmla="*/ 104 h 104"/>
                <a:gd name="T6" fmla="*/ 26 w 29"/>
                <a:gd name="T7" fmla="*/ 29 h 104"/>
                <a:gd name="T8" fmla="*/ 11 w 29"/>
                <a:gd name="T9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1" y="1"/>
                  </a:moveTo>
                  <a:cubicBezTo>
                    <a:pt x="5" y="1"/>
                    <a:pt x="0" y="3"/>
                    <a:pt x="3" y="31"/>
                  </a:cubicBezTo>
                  <a:cubicBezTo>
                    <a:pt x="6" y="60"/>
                    <a:pt x="23" y="104"/>
                    <a:pt x="23" y="104"/>
                  </a:cubicBezTo>
                  <a:cubicBezTo>
                    <a:pt x="23" y="104"/>
                    <a:pt x="29" y="57"/>
                    <a:pt x="26" y="29"/>
                  </a:cubicBezTo>
                  <a:cubicBezTo>
                    <a:pt x="23" y="0"/>
                    <a:pt x="17" y="0"/>
                    <a:pt x="11" y="1"/>
                  </a:cubicBezTo>
                  <a:close/>
                </a:path>
              </a:pathLst>
            </a:cu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090" y="1993"/>
              <a:ext cx="50" cy="178"/>
            </a:xfrm>
            <a:custGeom>
              <a:avLst/>
              <a:gdLst>
                <a:gd name="T0" fmla="*/ 18 w 29"/>
                <a:gd name="T1" fmla="*/ 1 h 104"/>
                <a:gd name="T2" fmla="*/ 3 w 29"/>
                <a:gd name="T3" fmla="*/ 29 h 104"/>
                <a:gd name="T4" fmla="*/ 6 w 29"/>
                <a:gd name="T5" fmla="*/ 104 h 104"/>
                <a:gd name="T6" fmla="*/ 26 w 29"/>
                <a:gd name="T7" fmla="*/ 31 h 104"/>
                <a:gd name="T8" fmla="*/ 18 w 29"/>
                <a:gd name="T9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8" y="1"/>
                  </a:moveTo>
                  <a:cubicBezTo>
                    <a:pt x="12" y="0"/>
                    <a:pt x="6" y="0"/>
                    <a:pt x="3" y="29"/>
                  </a:cubicBezTo>
                  <a:cubicBezTo>
                    <a:pt x="0" y="57"/>
                    <a:pt x="6" y="104"/>
                    <a:pt x="6" y="104"/>
                  </a:cubicBezTo>
                  <a:cubicBezTo>
                    <a:pt x="6" y="104"/>
                    <a:pt x="23" y="60"/>
                    <a:pt x="26" y="31"/>
                  </a:cubicBezTo>
                  <a:cubicBezTo>
                    <a:pt x="29" y="3"/>
                    <a:pt x="24" y="1"/>
                    <a:pt x="18" y="1"/>
                  </a:cubicBezTo>
                  <a:close/>
                </a:path>
              </a:pathLst>
            </a:cu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843" y="2415"/>
              <a:ext cx="231" cy="426"/>
            </a:xfrm>
            <a:custGeom>
              <a:avLst/>
              <a:gdLst>
                <a:gd name="T0" fmla="*/ 84 w 135"/>
                <a:gd name="T1" fmla="*/ 3 h 248"/>
                <a:gd name="T2" fmla="*/ 51 w 135"/>
                <a:gd name="T3" fmla="*/ 3 h 248"/>
                <a:gd name="T4" fmla="*/ 0 w 135"/>
                <a:gd name="T5" fmla="*/ 0 h 248"/>
                <a:gd name="T6" fmla="*/ 10 w 135"/>
                <a:gd name="T7" fmla="*/ 245 h 248"/>
                <a:gd name="T8" fmla="*/ 44 w 135"/>
                <a:gd name="T9" fmla="*/ 248 h 248"/>
                <a:gd name="T10" fmla="*/ 55 w 135"/>
                <a:gd name="T11" fmla="*/ 58 h 248"/>
                <a:gd name="T12" fmla="*/ 55 w 135"/>
                <a:gd name="T13" fmla="*/ 58 h 248"/>
                <a:gd name="T14" fmla="*/ 55 w 135"/>
                <a:gd name="T15" fmla="*/ 55 h 248"/>
                <a:gd name="T16" fmla="*/ 67 w 135"/>
                <a:gd name="T17" fmla="*/ 42 h 248"/>
                <a:gd name="T18" fmla="*/ 80 w 135"/>
                <a:gd name="T19" fmla="*/ 55 h 248"/>
                <a:gd name="T20" fmla="*/ 80 w 135"/>
                <a:gd name="T21" fmla="*/ 58 h 248"/>
                <a:gd name="T22" fmla="*/ 80 w 135"/>
                <a:gd name="T23" fmla="*/ 58 h 248"/>
                <a:gd name="T24" fmla="*/ 91 w 135"/>
                <a:gd name="T25" fmla="*/ 248 h 248"/>
                <a:gd name="T26" fmla="*/ 125 w 135"/>
                <a:gd name="T27" fmla="*/ 245 h 248"/>
                <a:gd name="T28" fmla="*/ 135 w 135"/>
                <a:gd name="T29" fmla="*/ 0 h 248"/>
                <a:gd name="T30" fmla="*/ 84 w 135"/>
                <a:gd name="T31" fmla="*/ 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248">
                  <a:moveTo>
                    <a:pt x="84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245"/>
                    <a:pt x="10" y="245"/>
                    <a:pt x="10" y="245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48"/>
                    <a:pt x="60" y="42"/>
                    <a:pt x="67" y="42"/>
                  </a:cubicBezTo>
                  <a:cubicBezTo>
                    <a:pt x="74" y="42"/>
                    <a:pt x="80" y="48"/>
                    <a:pt x="80" y="55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91" y="248"/>
                    <a:pt x="91" y="248"/>
                    <a:pt x="91" y="248"/>
                  </a:cubicBezTo>
                  <a:cubicBezTo>
                    <a:pt x="125" y="245"/>
                    <a:pt x="125" y="245"/>
                    <a:pt x="125" y="245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84" y="3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817" y="2851"/>
              <a:ext cx="96" cy="362"/>
            </a:xfrm>
            <a:custGeom>
              <a:avLst/>
              <a:gdLst>
                <a:gd name="T0" fmla="*/ 29 w 56"/>
                <a:gd name="T1" fmla="*/ 4 h 211"/>
                <a:gd name="T2" fmla="*/ 0 w 56"/>
                <a:gd name="T3" fmla="*/ 204 h 211"/>
                <a:gd name="T4" fmla="*/ 49 w 56"/>
                <a:gd name="T5" fmla="*/ 211 h 211"/>
                <a:gd name="T6" fmla="*/ 56 w 56"/>
                <a:gd name="T7" fmla="*/ 0 h 211"/>
                <a:gd name="T8" fmla="*/ 29 w 56"/>
                <a:gd name="T9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11">
                  <a:moveTo>
                    <a:pt x="29" y="4"/>
                  </a:moveTo>
                  <a:cubicBezTo>
                    <a:pt x="29" y="4"/>
                    <a:pt x="21" y="130"/>
                    <a:pt x="0" y="204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9" y="211"/>
                    <a:pt x="40" y="101"/>
                    <a:pt x="56" y="0"/>
                  </a:cubicBezTo>
                  <a:lnTo>
                    <a:pt x="29" y="4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509" y="3160"/>
              <a:ext cx="440" cy="130"/>
            </a:xfrm>
            <a:custGeom>
              <a:avLst/>
              <a:gdLst>
                <a:gd name="T0" fmla="*/ 241 w 256"/>
                <a:gd name="T1" fmla="*/ 76 h 76"/>
                <a:gd name="T2" fmla="*/ 216 w 256"/>
                <a:gd name="T3" fmla="*/ 26 h 76"/>
                <a:gd name="T4" fmla="*/ 58 w 256"/>
                <a:gd name="T5" fmla="*/ 5 h 76"/>
                <a:gd name="T6" fmla="*/ 15 w 256"/>
                <a:gd name="T7" fmla="*/ 76 h 76"/>
                <a:gd name="T8" fmla="*/ 241 w 256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76">
                  <a:moveTo>
                    <a:pt x="241" y="76"/>
                  </a:moveTo>
                  <a:cubicBezTo>
                    <a:pt x="241" y="76"/>
                    <a:pt x="256" y="38"/>
                    <a:pt x="216" y="26"/>
                  </a:cubicBezTo>
                  <a:cubicBezTo>
                    <a:pt x="175" y="13"/>
                    <a:pt x="99" y="0"/>
                    <a:pt x="58" y="5"/>
                  </a:cubicBezTo>
                  <a:cubicBezTo>
                    <a:pt x="18" y="11"/>
                    <a:pt x="0" y="49"/>
                    <a:pt x="15" y="76"/>
                  </a:cubicBezTo>
                  <a:lnTo>
                    <a:pt x="241" y="76"/>
                  </a:lnTo>
                  <a:close/>
                </a:path>
              </a:pathLst>
            </a:cu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523" y="3285"/>
              <a:ext cx="407" cy="24"/>
            </a:xfrm>
            <a:custGeom>
              <a:avLst/>
              <a:gdLst>
                <a:gd name="T0" fmla="*/ 237 w 237"/>
                <a:gd name="T1" fmla="*/ 7 h 14"/>
                <a:gd name="T2" fmla="*/ 230 w 237"/>
                <a:gd name="T3" fmla="*/ 14 h 14"/>
                <a:gd name="T4" fmla="*/ 7 w 237"/>
                <a:gd name="T5" fmla="*/ 14 h 14"/>
                <a:gd name="T6" fmla="*/ 0 w 237"/>
                <a:gd name="T7" fmla="*/ 7 h 14"/>
                <a:gd name="T8" fmla="*/ 7 w 237"/>
                <a:gd name="T9" fmla="*/ 0 h 14"/>
                <a:gd name="T10" fmla="*/ 230 w 237"/>
                <a:gd name="T11" fmla="*/ 0 h 14"/>
                <a:gd name="T12" fmla="*/ 237 w 237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14">
                  <a:moveTo>
                    <a:pt x="237" y="7"/>
                  </a:moveTo>
                  <a:cubicBezTo>
                    <a:pt x="237" y="11"/>
                    <a:pt x="234" y="14"/>
                    <a:pt x="23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4" y="0"/>
                    <a:pt x="237" y="3"/>
                    <a:pt x="237" y="7"/>
                  </a:cubicBez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004" y="2851"/>
              <a:ext cx="95" cy="362"/>
            </a:xfrm>
            <a:custGeom>
              <a:avLst/>
              <a:gdLst>
                <a:gd name="T0" fmla="*/ 27 w 55"/>
                <a:gd name="T1" fmla="*/ 4 h 211"/>
                <a:gd name="T2" fmla="*/ 55 w 55"/>
                <a:gd name="T3" fmla="*/ 204 h 211"/>
                <a:gd name="T4" fmla="*/ 7 w 55"/>
                <a:gd name="T5" fmla="*/ 211 h 211"/>
                <a:gd name="T6" fmla="*/ 0 w 55"/>
                <a:gd name="T7" fmla="*/ 0 h 211"/>
                <a:gd name="T8" fmla="*/ 27 w 55"/>
                <a:gd name="T9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1">
                  <a:moveTo>
                    <a:pt x="27" y="4"/>
                  </a:moveTo>
                  <a:cubicBezTo>
                    <a:pt x="27" y="4"/>
                    <a:pt x="34" y="130"/>
                    <a:pt x="55" y="204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16" y="101"/>
                    <a:pt x="0" y="0"/>
                  </a:cubicBezTo>
                  <a:lnTo>
                    <a:pt x="27" y="4"/>
                  </a:ln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968" y="3160"/>
              <a:ext cx="440" cy="130"/>
            </a:xfrm>
            <a:custGeom>
              <a:avLst/>
              <a:gdLst>
                <a:gd name="T0" fmla="*/ 15 w 256"/>
                <a:gd name="T1" fmla="*/ 76 h 76"/>
                <a:gd name="T2" fmla="*/ 40 w 256"/>
                <a:gd name="T3" fmla="*/ 26 h 76"/>
                <a:gd name="T4" fmla="*/ 198 w 256"/>
                <a:gd name="T5" fmla="*/ 5 h 76"/>
                <a:gd name="T6" fmla="*/ 241 w 256"/>
                <a:gd name="T7" fmla="*/ 76 h 76"/>
                <a:gd name="T8" fmla="*/ 15 w 256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76">
                  <a:moveTo>
                    <a:pt x="15" y="76"/>
                  </a:moveTo>
                  <a:cubicBezTo>
                    <a:pt x="15" y="76"/>
                    <a:pt x="0" y="38"/>
                    <a:pt x="40" y="26"/>
                  </a:cubicBezTo>
                  <a:cubicBezTo>
                    <a:pt x="80" y="13"/>
                    <a:pt x="157" y="0"/>
                    <a:pt x="198" y="5"/>
                  </a:cubicBezTo>
                  <a:cubicBezTo>
                    <a:pt x="238" y="11"/>
                    <a:pt x="256" y="49"/>
                    <a:pt x="241" y="76"/>
                  </a:cubicBezTo>
                  <a:lnTo>
                    <a:pt x="15" y="76"/>
                  </a:lnTo>
                  <a:close/>
                </a:path>
              </a:pathLst>
            </a:cu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987" y="3285"/>
              <a:ext cx="407" cy="24"/>
            </a:xfrm>
            <a:custGeom>
              <a:avLst/>
              <a:gdLst>
                <a:gd name="T0" fmla="*/ 0 w 237"/>
                <a:gd name="T1" fmla="*/ 7 h 14"/>
                <a:gd name="T2" fmla="*/ 7 w 237"/>
                <a:gd name="T3" fmla="*/ 14 h 14"/>
                <a:gd name="T4" fmla="*/ 230 w 237"/>
                <a:gd name="T5" fmla="*/ 14 h 14"/>
                <a:gd name="T6" fmla="*/ 237 w 237"/>
                <a:gd name="T7" fmla="*/ 7 h 14"/>
                <a:gd name="T8" fmla="*/ 230 w 237"/>
                <a:gd name="T9" fmla="*/ 0 h 14"/>
                <a:gd name="T10" fmla="*/ 7 w 237"/>
                <a:gd name="T11" fmla="*/ 0 h 14"/>
                <a:gd name="T12" fmla="*/ 0 w 237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14">
                  <a:moveTo>
                    <a:pt x="0" y="7"/>
                  </a:moveTo>
                  <a:cubicBezTo>
                    <a:pt x="0" y="11"/>
                    <a:pt x="3" y="14"/>
                    <a:pt x="7" y="14"/>
                  </a:cubicBezTo>
                  <a:cubicBezTo>
                    <a:pt x="230" y="14"/>
                    <a:pt x="230" y="14"/>
                    <a:pt x="230" y="14"/>
                  </a:cubicBezTo>
                  <a:cubicBezTo>
                    <a:pt x="234" y="14"/>
                    <a:pt x="237" y="11"/>
                    <a:pt x="237" y="7"/>
                  </a:cubicBezTo>
                  <a:cubicBezTo>
                    <a:pt x="237" y="3"/>
                    <a:pt x="234" y="0"/>
                    <a:pt x="2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738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982" y="2787"/>
              <a:ext cx="89" cy="91"/>
            </a:xfrm>
            <a:prstGeom prst="ellipse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3844" y="2787"/>
              <a:ext cx="91" cy="91"/>
            </a:xfrm>
            <a:prstGeom prst="ellipse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836" y="2389"/>
              <a:ext cx="245" cy="45"/>
            </a:xfrm>
            <a:prstGeom prst="rect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3913" y="2365"/>
              <a:ext cx="89" cy="89"/>
            </a:xfrm>
            <a:prstGeom prst="ellipse">
              <a:avLst/>
            </a:prstGeom>
            <a:solidFill>
              <a:srgbClr val="363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3932" y="2382"/>
              <a:ext cx="53" cy="54"/>
            </a:xfrm>
            <a:prstGeom prst="ellipse">
              <a:avLst/>
            </a:prstGeom>
            <a:solidFill>
              <a:srgbClr val="A3B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2" y="1007"/>
              <a:ext cx="689" cy="840"/>
            </a:xfrm>
            <a:custGeom>
              <a:avLst/>
              <a:gdLst>
                <a:gd name="T0" fmla="*/ 401 w 401"/>
                <a:gd name="T1" fmla="*/ 198 h 489"/>
                <a:gd name="T2" fmla="*/ 200 w 401"/>
                <a:gd name="T3" fmla="*/ 489 h 489"/>
                <a:gd name="T4" fmla="*/ 0 w 401"/>
                <a:gd name="T5" fmla="*/ 198 h 489"/>
                <a:gd name="T6" fmla="*/ 200 w 401"/>
                <a:gd name="T7" fmla="*/ 0 h 489"/>
                <a:gd name="T8" fmla="*/ 401 w 401"/>
                <a:gd name="T9" fmla="*/ 198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89">
                  <a:moveTo>
                    <a:pt x="401" y="198"/>
                  </a:moveTo>
                  <a:cubicBezTo>
                    <a:pt x="401" y="308"/>
                    <a:pt x="244" y="489"/>
                    <a:pt x="200" y="489"/>
                  </a:cubicBezTo>
                  <a:cubicBezTo>
                    <a:pt x="157" y="489"/>
                    <a:pt x="0" y="308"/>
                    <a:pt x="0" y="198"/>
                  </a:cubicBezTo>
                  <a:cubicBezTo>
                    <a:pt x="0" y="89"/>
                    <a:pt x="90" y="0"/>
                    <a:pt x="200" y="0"/>
                  </a:cubicBezTo>
                  <a:cubicBezTo>
                    <a:pt x="311" y="0"/>
                    <a:pt x="401" y="89"/>
                    <a:pt x="401" y="198"/>
                  </a:cubicBezTo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719" y="1090"/>
              <a:ext cx="132" cy="116"/>
            </a:xfrm>
            <a:custGeom>
              <a:avLst/>
              <a:gdLst>
                <a:gd name="T0" fmla="*/ 52 w 77"/>
                <a:gd name="T1" fmla="*/ 0 h 68"/>
                <a:gd name="T2" fmla="*/ 19 w 77"/>
                <a:gd name="T3" fmla="*/ 16 h 68"/>
                <a:gd name="T4" fmla="*/ 11 w 77"/>
                <a:gd name="T5" fmla="*/ 63 h 68"/>
                <a:gd name="T6" fmla="*/ 25 w 77"/>
                <a:gd name="T7" fmla="*/ 68 h 68"/>
                <a:gd name="T8" fmla="*/ 57 w 77"/>
                <a:gd name="T9" fmla="*/ 52 h 68"/>
                <a:gd name="T10" fmla="*/ 66 w 77"/>
                <a:gd name="T11" fmla="*/ 6 h 68"/>
                <a:gd name="T12" fmla="*/ 52 w 7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52" y="0"/>
                  </a:moveTo>
                  <a:cubicBezTo>
                    <a:pt x="41" y="0"/>
                    <a:pt x="29" y="6"/>
                    <a:pt x="19" y="16"/>
                  </a:cubicBezTo>
                  <a:cubicBezTo>
                    <a:pt x="4" y="32"/>
                    <a:pt x="0" y="53"/>
                    <a:pt x="11" y="63"/>
                  </a:cubicBezTo>
                  <a:cubicBezTo>
                    <a:pt x="15" y="66"/>
                    <a:pt x="20" y="68"/>
                    <a:pt x="25" y="68"/>
                  </a:cubicBezTo>
                  <a:cubicBezTo>
                    <a:pt x="36" y="68"/>
                    <a:pt x="48" y="62"/>
                    <a:pt x="57" y="52"/>
                  </a:cubicBezTo>
                  <a:cubicBezTo>
                    <a:pt x="73" y="37"/>
                    <a:pt x="77" y="16"/>
                    <a:pt x="66" y="6"/>
                  </a:cubicBezTo>
                  <a:cubicBezTo>
                    <a:pt x="62" y="2"/>
                    <a:pt x="57" y="0"/>
                    <a:pt x="52" y="0"/>
                  </a:cubicBezTo>
                </a:path>
              </a:pathLst>
            </a:custGeom>
            <a:solidFill>
              <a:srgbClr val="CDE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765" y="1206"/>
              <a:ext cx="64" cy="57"/>
            </a:xfrm>
            <a:custGeom>
              <a:avLst/>
              <a:gdLst>
                <a:gd name="T0" fmla="*/ 27 w 37"/>
                <a:gd name="T1" fmla="*/ 0 h 33"/>
                <a:gd name="T2" fmla="*/ 10 w 37"/>
                <a:gd name="T3" fmla="*/ 8 h 33"/>
                <a:gd name="T4" fmla="*/ 5 w 37"/>
                <a:gd name="T5" fmla="*/ 31 h 33"/>
                <a:gd name="T6" fmla="*/ 11 w 37"/>
                <a:gd name="T7" fmla="*/ 33 h 33"/>
                <a:gd name="T8" fmla="*/ 27 w 37"/>
                <a:gd name="T9" fmla="*/ 25 h 33"/>
                <a:gd name="T10" fmla="*/ 33 w 37"/>
                <a:gd name="T11" fmla="*/ 2 h 33"/>
                <a:gd name="T12" fmla="*/ 27 w 3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27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2" y="16"/>
                    <a:pt x="0" y="27"/>
                    <a:pt x="5" y="31"/>
                  </a:cubicBezTo>
                  <a:cubicBezTo>
                    <a:pt x="6" y="33"/>
                    <a:pt x="8" y="33"/>
                    <a:pt x="11" y="33"/>
                  </a:cubicBezTo>
                  <a:cubicBezTo>
                    <a:pt x="16" y="33"/>
                    <a:pt x="22" y="30"/>
                    <a:pt x="27" y="25"/>
                  </a:cubicBezTo>
                  <a:cubicBezTo>
                    <a:pt x="35" y="17"/>
                    <a:pt x="37" y="7"/>
                    <a:pt x="33" y="2"/>
                  </a:cubicBezTo>
                  <a:cubicBezTo>
                    <a:pt x="31" y="1"/>
                    <a:pt x="29" y="0"/>
                    <a:pt x="27" y="0"/>
                  </a:cubicBezTo>
                </a:path>
              </a:pathLst>
            </a:custGeom>
            <a:solidFill>
              <a:srgbClr val="CDE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669" y="1316"/>
              <a:ext cx="259" cy="256"/>
            </a:xfrm>
            <a:custGeom>
              <a:avLst/>
              <a:gdLst>
                <a:gd name="T0" fmla="*/ 110 w 151"/>
                <a:gd name="T1" fmla="*/ 35 h 149"/>
                <a:gd name="T2" fmla="*/ 149 w 151"/>
                <a:gd name="T3" fmla="*/ 139 h 149"/>
                <a:gd name="T4" fmla="*/ 41 w 151"/>
                <a:gd name="T5" fmla="*/ 113 h 149"/>
                <a:gd name="T6" fmla="*/ 2 w 151"/>
                <a:gd name="T7" fmla="*/ 10 h 149"/>
                <a:gd name="T8" fmla="*/ 110 w 151"/>
                <a:gd name="T9" fmla="*/ 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9">
                  <a:moveTo>
                    <a:pt x="110" y="35"/>
                  </a:moveTo>
                  <a:cubicBezTo>
                    <a:pt x="151" y="71"/>
                    <a:pt x="149" y="139"/>
                    <a:pt x="149" y="139"/>
                  </a:cubicBezTo>
                  <a:cubicBezTo>
                    <a:pt x="149" y="139"/>
                    <a:pt x="81" y="149"/>
                    <a:pt x="41" y="113"/>
                  </a:cubicBezTo>
                  <a:cubicBezTo>
                    <a:pt x="0" y="78"/>
                    <a:pt x="2" y="10"/>
                    <a:pt x="2" y="10"/>
                  </a:cubicBezTo>
                  <a:cubicBezTo>
                    <a:pt x="2" y="10"/>
                    <a:pt x="70" y="0"/>
                    <a:pt x="110" y="35"/>
                  </a:cubicBezTo>
                </a:path>
              </a:pathLst>
            </a:custGeom>
            <a:solidFill>
              <a:srgbClr val="2B4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683" y="1339"/>
              <a:ext cx="233" cy="211"/>
            </a:xfrm>
            <a:custGeom>
              <a:avLst/>
              <a:gdLst>
                <a:gd name="T0" fmla="*/ 93 w 136"/>
                <a:gd name="T1" fmla="*/ 33 h 123"/>
                <a:gd name="T2" fmla="*/ 136 w 136"/>
                <a:gd name="T3" fmla="*/ 121 h 123"/>
                <a:gd name="T4" fmla="*/ 42 w 136"/>
                <a:gd name="T5" fmla="*/ 90 h 123"/>
                <a:gd name="T6" fmla="*/ 0 w 136"/>
                <a:gd name="T7" fmla="*/ 2 h 123"/>
                <a:gd name="T8" fmla="*/ 93 w 136"/>
                <a:gd name="T9" fmla="*/ 3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23">
                  <a:moveTo>
                    <a:pt x="93" y="33"/>
                  </a:moveTo>
                  <a:cubicBezTo>
                    <a:pt x="131" y="66"/>
                    <a:pt x="136" y="121"/>
                    <a:pt x="136" y="121"/>
                  </a:cubicBezTo>
                  <a:cubicBezTo>
                    <a:pt x="136" y="121"/>
                    <a:pt x="80" y="123"/>
                    <a:pt x="42" y="90"/>
                  </a:cubicBezTo>
                  <a:cubicBezTo>
                    <a:pt x="5" y="57"/>
                    <a:pt x="0" y="2"/>
                    <a:pt x="0" y="2"/>
                  </a:cubicBezTo>
                  <a:cubicBezTo>
                    <a:pt x="0" y="2"/>
                    <a:pt x="55" y="0"/>
                    <a:pt x="93" y="33"/>
                  </a:cubicBezTo>
                </a:path>
              </a:pathLst>
            </a:custGeom>
            <a:solidFill>
              <a:srgbClr val="375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3717" y="1370"/>
              <a:ext cx="38" cy="34"/>
            </a:xfrm>
            <a:prstGeom prst="ellipse">
              <a:avLst/>
            </a:prstGeom>
            <a:solidFill>
              <a:srgbClr val="7A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3758" y="1387"/>
              <a:ext cx="18" cy="15"/>
            </a:xfrm>
            <a:prstGeom prst="ellipse">
              <a:avLst/>
            </a:prstGeom>
            <a:solidFill>
              <a:srgbClr val="7A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85" y="1316"/>
              <a:ext cx="258" cy="256"/>
            </a:xfrm>
            <a:custGeom>
              <a:avLst/>
              <a:gdLst>
                <a:gd name="T0" fmla="*/ 40 w 150"/>
                <a:gd name="T1" fmla="*/ 35 h 149"/>
                <a:gd name="T2" fmla="*/ 2 w 150"/>
                <a:gd name="T3" fmla="*/ 139 h 149"/>
                <a:gd name="T4" fmla="*/ 110 w 150"/>
                <a:gd name="T5" fmla="*/ 113 h 149"/>
                <a:gd name="T6" fmla="*/ 148 w 150"/>
                <a:gd name="T7" fmla="*/ 10 h 149"/>
                <a:gd name="T8" fmla="*/ 40 w 150"/>
                <a:gd name="T9" fmla="*/ 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49">
                  <a:moveTo>
                    <a:pt x="40" y="35"/>
                  </a:moveTo>
                  <a:cubicBezTo>
                    <a:pt x="0" y="71"/>
                    <a:pt x="2" y="139"/>
                    <a:pt x="2" y="139"/>
                  </a:cubicBezTo>
                  <a:cubicBezTo>
                    <a:pt x="2" y="139"/>
                    <a:pt x="70" y="149"/>
                    <a:pt x="110" y="113"/>
                  </a:cubicBezTo>
                  <a:cubicBezTo>
                    <a:pt x="150" y="78"/>
                    <a:pt x="148" y="10"/>
                    <a:pt x="148" y="10"/>
                  </a:cubicBezTo>
                  <a:cubicBezTo>
                    <a:pt x="148" y="10"/>
                    <a:pt x="81" y="0"/>
                    <a:pt x="40" y="35"/>
                  </a:cubicBezTo>
                </a:path>
              </a:pathLst>
            </a:custGeom>
            <a:solidFill>
              <a:srgbClr val="2B4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997" y="1339"/>
              <a:ext cx="234" cy="211"/>
            </a:xfrm>
            <a:custGeom>
              <a:avLst/>
              <a:gdLst>
                <a:gd name="T0" fmla="*/ 43 w 136"/>
                <a:gd name="T1" fmla="*/ 33 h 123"/>
                <a:gd name="T2" fmla="*/ 0 w 136"/>
                <a:gd name="T3" fmla="*/ 121 h 123"/>
                <a:gd name="T4" fmla="*/ 93 w 136"/>
                <a:gd name="T5" fmla="*/ 90 h 123"/>
                <a:gd name="T6" fmla="*/ 136 w 136"/>
                <a:gd name="T7" fmla="*/ 2 h 123"/>
                <a:gd name="T8" fmla="*/ 43 w 136"/>
                <a:gd name="T9" fmla="*/ 3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23">
                  <a:moveTo>
                    <a:pt x="43" y="33"/>
                  </a:moveTo>
                  <a:cubicBezTo>
                    <a:pt x="5" y="66"/>
                    <a:pt x="0" y="121"/>
                    <a:pt x="0" y="121"/>
                  </a:cubicBezTo>
                  <a:cubicBezTo>
                    <a:pt x="0" y="121"/>
                    <a:pt x="56" y="123"/>
                    <a:pt x="93" y="90"/>
                  </a:cubicBezTo>
                  <a:cubicBezTo>
                    <a:pt x="131" y="57"/>
                    <a:pt x="136" y="2"/>
                    <a:pt x="136" y="2"/>
                  </a:cubicBezTo>
                  <a:cubicBezTo>
                    <a:pt x="136" y="2"/>
                    <a:pt x="80" y="0"/>
                    <a:pt x="43" y="33"/>
                  </a:cubicBezTo>
                </a:path>
              </a:pathLst>
            </a:custGeom>
            <a:solidFill>
              <a:srgbClr val="375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4159" y="1370"/>
              <a:ext cx="37" cy="34"/>
            </a:xfrm>
            <a:prstGeom prst="ellipse">
              <a:avLst/>
            </a:prstGeom>
            <a:solidFill>
              <a:srgbClr val="7A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4138" y="1387"/>
              <a:ext cx="17" cy="15"/>
            </a:xfrm>
            <a:prstGeom prst="ellipse">
              <a:avLst/>
            </a:prstGeom>
            <a:solidFill>
              <a:srgbClr val="7A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930" y="1625"/>
              <a:ext cx="14" cy="38"/>
            </a:xfrm>
            <a:prstGeom prst="ellipse">
              <a:avLst/>
            </a:prstGeom>
            <a:solidFill>
              <a:srgbClr val="7DA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968" y="1624"/>
              <a:ext cx="14" cy="39"/>
            </a:xfrm>
            <a:prstGeom prst="ellipse">
              <a:avLst/>
            </a:prstGeom>
            <a:solidFill>
              <a:srgbClr val="7DA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887" y="1701"/>
              <a:ext cx="162" cy="105"/>
            </a:xfrm>
            <a:custGeom>
              <a:avLst/>
              <a:gdLst>
                <a:gd name="T0" fmla="*/ 0 w 94"/>
                <a:gd name="T1" fmla="*/ 26 h 61"/>
                <a:gd name="T2" fmla="*/ 94 w 94"/>
                <a:gd name="T3" fmla="*/ 0 h 61"/>
                <a:gd name="T4" fmla="*/ 0 w 94"/>
                <a:gd name="T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61">
                  <a:moveTo>
                    <a:pt x="0" y="26"/>
                  </a:moveTo>
                  <a:cubicBezTo>
                    <a:pt x="0" y="26"/>
                    <a:pt x="42" y="52"/>
                    <a:pt x="94" y="0"/>
                  </a:cubicBezTo>
                  <a:cubicBezTo>
                    <a:pt x="94" y="0"/>
                    <a:pt x="46" y="61"/>
                    <a:pt x="0" y="26"/>
                  </a:cubicBezTo>
                  <a:close/>
                </a:path>
              </a:pathLst>
            </a:custGeom>
            <a:solidFill>
              <a:srgbClr val="7DA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925" y="1744"/>
              <a:ext cx="96" cy="65"/>
            </a:xfrm>
            <a:custGeom>
              <a:avLst/>
              <a:gdLst>
                <a:gd name="T0" fmla="*/ 0 w 56"/>
                <a:gd name="T1" fmla="*/ 19 h 38"/>
                <a:gd name="T2" fmla="*/ 56 w 56"/>
                <a:gd name="T3" fmla="*/ 0 h 38"/>
                <a:gd name="T4" fmla="*/ 0 w 56"/>
                <a:gd name="T5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8">
                  <a:moveTo>
                    <a:pt x="0" y="19"/>
                  </a:moveTo>
                  <a:cubicBezTo>
                    <a:pt x="6" y="21"/>
                    <a:pt x="28" y="38"/>
                    <a:pt x="56" y="0"/>
                  </a:cubicBezTo>
                  <a:cubicBezTo>
                    <a:pt x="56" y="0"/>
                    <a:pt x="31" y="31"/>
                    <a:pt x="0" y="19"/>
                  </a:cubicBezTo>
                  <a:close/>
                </a:path>
              </a:pathLst>
            </a:custGeom>
            <a:solidFill>
              <a:srgbClr val="7DA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765" y="1560"/>
              <a:ext cx="165" cy="43"/>
            </a:xfrm>
            <a:custGeom>
              <a:avLst/>
              <a:gdLst>
                <a:gd name="T0" fmla="*/ 96 w 96"/>
                <a:gd name="T1" fmla="*/ 0 h 25"/>
                <a:gd name="T2" fmla="*/ 33 w 96"/>
                <a:gd name="T3" fmla="*/ 20 h 25"/>
                <a:gd name="T4" fmla="*/ 0 w 96"/>
                <a:gd name="T5" fmla="*/ 6 h 25"/>
                <a:gd name="T6" fmla="*/ 36 w 96"/>
                <a:gd name="T7" fmla="*/ 25 h 25"/>
                <a:gd name="T8" fmla="*/ 96 w 9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">
                  <a:moveTo>
                    <a:pt x="96" y="0"/>
                  </a:moveTo>
                  <a:cubicBezTo>
                    <a:pt x="96" y="0"/>
                    <a:pt x="63" y="20"/>
                    <a:pt x="33" y="20"/>
                  </a:cubicBezTo>
                  <a:cubicBezTo>
                    <a:pt x="21" y="20"/>
                    <a:pt x="9" y="16"/>
                    <a:pt x="0" y="6"/>
                  </a:cubicBezTo>
                  <a:cubicBezTo>
                    <a:pt x="0" y="6"/>
                    <a:pt x="10" y="25"/>
                    <a:pt x="36" y="25"/>
                  </a:cubicBezTo>
                  <a:cubicBezTo>
                    <a:pt x="51" y="25"/>
                    <a:pt x="70" y="19"/>
                    <a:pt x="96" y="0"/>
                  </a:cubicBezTo>
                </a:path>
              </a:pathLst>
            </a:custGeom>
            <a:solidFill>
              <a:srgbClr val="9AB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987" y="1560"/>
              <a:ext cx="165" cy="43"/>
            </a:xfrm>
            <a:custGeom>
              <a:avLst/>
              <a:gdLst>
                <a:gd name="T0" fmla="*/ 0 w 96"/>
                <a:gd name="T1" fmla="*/ 0 h 25"/>
                <a:gd name="T2" fmla="*/ 60 w 96"/>
                <a:gd name="T3" fmla="*/ 25 h 25"/>
                <a:gd name="T4" fmla="*/ 96 w 96"/>
                <a:gd name="T5" fmla="*/ 6 h 25"/>
                <a:gd name="T6" fmla="*/ 63 w 96"/>
                <a:gd name="T7" fmla="*/ 20 h 25"/>
                <a:gd name="T8" fmla="*/ 0 w 9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">
                  <a:moveTo>
                    <a:pt x="0" y="0"/>
                  </a:moveTo>
                  <a:cubicBezTo>
                    <a:pt x="26" y="19"/>
                    <a:pt x="45" y="25"/>
                    <a:pt x="60" y="25"/>
                  </a:cubicBezTo>
                  <a:cubicBezTo>
                    <a:pt x="86" y="25"/>
                    <a:pt x="96" y="6"/>
                    <a:pt x="96" y="6"/>
                  </a:cubicBezTo>
                  <a:cubicBezTo>
                    <a:pt x="87" y="16"/>
                    <a:pt x="75" y="20"/>
                    <a:pt x="63" y="20"/>
                  </a:cubicBezTo>
                  <a:cubicBezTo>
                    <a:pt x="33" y="20"/>
                    <a:pt x="0" y="0"/>
                    <a:pt x="0" y="0"/>
                  </a:cubicBezTo>
                </a:path>
              </a:pathLst>
            </a:custGeom>
            <a:solidFill>
              <a:srgbClr val="9AB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350" y="1900"/>
              <a:ext cx="116" cy="125"/>
            </a:xfrm>
            <a:custGeom>
              <a:avLst/>
              <a:gdLst>
                <a:gd name="T0" fmla="*/ 116 w 116"/>
                <a:gd name="T1" fmla="*/ 110 h 125"/>
                <a:gd name="T2" fmla="*/ 101 w 116"/>
                <a:gd name="T3" fmla="*/ 125 h 125"/>
                <a:gd name="T4" fmla="*/ 0 w 116"/>
                <a:gd name="T5" fmla="*/ 15 h 125"/>
                <a:gd name="T6" fmla="*/ 17 w 116"/>
                <a:gd name="T7" fmla="*/ 0 h 125"/>
                <a:gd name="T8" fmla="*/ 116 w 116"/>
                <a:gd name="T9" fmla="*/ 1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25">
                  <a:moveTo>
                    <a:pt x="116" y="110"/>
                  </a:moveTo>
                  <a:lnTo>
                    <a:pt x="101" y="125"/>
                  </a:lnTo>
                  <a:lnTo>
                    <a:pt x="0" y="15"/>
                  </a:lnTo>
                  <a:lnTo>
                    <a:pt x="17" y="0"/>
                  </a:lnTo>
                  <a:lnTo>
                    <a:pt x="116" y="110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496" y="1848"/>
              <a:ext cx="43" cy="150"/>
            </a:xfrm>
            <a:custGeom>
              <a:avLst/>
              <a:gdLst>
                <a:gd name="T0" fmla="*/ 43 w 43"/>
                <a:gd name="T1" fmla="*/ 148 h 150"/>
                <a:gd name="T2" fmla="*/ 20 w 43"/>
                <a:gd name="T3" fmla="*/ 150 h 150"/>
                <a:gd name="T4" fmla="*/ 0 w 43"/>
                <a:gd name="T5" fmla="*/ 2 h 150"/>
                <a:gd name="T6" fmla="*/ 20 w 43"/>
                <a:gd name="T7" fmla="*/ 0 h 150"/>
                <a:gd name="T8" fmla="*/ 43 w 43"/>
                <a:gd name="T9" fmla="*/ 14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0">
                  <a:moveTo>
                    <a:pt x="43" y="148"/>
                  </a:moveTo>
                  <a:lnTo>
                    <a:pt x="20" y="150"/>
                  </a:lnTo>
                  <a:lnTo>
                    <a:pt x="0" y="2"/>
                  </a:lnTo>
                  <a:lnTo>
                    <a:pt x="20" y="0"/>
                  </a:lnTo>
                  <a:lnTo>
                    <a:pt x="43" y="148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326" y="2024"/>
              <a:ext cx="135" cy="56"/>
            </a:xfrm>
            <a:custGeom>
              <a:avLst/>
              <a:gdLst>
                <a:gd name="T0" fmla="*/ 135 w 135"/>
                <a:gd name="T1" fmla="*/ 36 h 56"/>
                <a:gd name="T2" fmla="*/ 130 w 135"/>
                <a:gd name="T3" fmla="*/ 56 h 56"/>
                <a:gd name="T4" fmla="*/ 0 w 135"/>
                <a:gd name="T5" fmla="*/ 18 h 56"/>
                <a:gd name="T6" fmla="*/ 5 w 135"/>
                <a:gd name="T7" fmla="*/ 0 h 56"/>
                <a:gd name="T8" fmla="*/ 135 w 135"/>
                <a:gd name="T9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56">
                  <a:moveTo>
                    <a:pt x="135" y="36"/>
                  </a:moveTo>
                  <a:lnTo>
                    <a:pt x="130" y="56"/>
                  </a:lnTo>
                  <a:lnTo>
                    <a:pt x="0" y="18"/>
                  </a:lnTo>
                  <a:lnTo>
                    <a:pt x="5" y="0"/>
                  </a:lnTo>
                  <a:lnTo>
                    <a:pt x="135" y="36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3581" y="1970"/>
              <a:ext cx="79" cy="57"/>
            </a:xfrm>
            <a:custGeom>
              <a:avLst/>
              <a:gdLst>
                <a:gd name="T0" fmla="*/ 11 w 79"/>
                <a:gd name="T1" fmla="*/ 57 h 57"/>
                <a:gd name="T2" fmla="*/ 0 w 79"/>
                <a:gd name="T3" fmla="*/ 38 h 57"/>
                <a:gd name="T4" fmla="*/ 69 w 79"/>
                <a:gd name="T5" fmla="*/ 0 h 57"/>
                <a:gd name="T6" fmla="*/ 79 w 79"/>
                <a:gd name="T7" fmla="*/ 17 h 57"/>
                <a:gd name="T8" fmla="*/ 11 w 79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7">
                  <a:moveTo>
                    <a:pt x="11" y="57"/>
                  </a:moveTo>
                  <a:lnTo>
                    <a:pt x="0" y="38"/>
                  </a:lnTo>
                  <a:lnTo>
                    <a:pt x="69" y="0"/>
                  </a:lnTo>
                  <a:lnTo>
                    <a:pt x="79" y="17"/>
                  </a:lnTo>
                  <a:lnTo>
                    <a:pt x="11" y="57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389" y="1924"/>
              <a:ext cx="232" cy="239"/>
            </a:xfrm>
            <a:custGeom>
              <a:avLst/>
              <a:gdLst>
                <a:gd name="T0" fmla="*/ 16 w 135"/>
                <a:gd name="T1" fmla="*/ 37 h 139"/>
                <a:gd name="T2" fmla="*/ 21 w 135"/>
                <a:gd name="T3" fmla="*/ 62 h 139"/>
                <a:gd name="T4" fmla="*/ 1 w 135"/>
                <a:gd name="T5" fmla="*/ 68 h 139"/>
                <a:gd name="T6" fmla="*/ 0 w 135"/>
                <a:gd name="T7" fmla="*/ 79 h 139"/>
                <a:gd name="T8" fmla="*/ 32 w 135"/>
                <a:gd name="T9" fmla="*/ 101 h 139"/>
                <a:gd name="T10" fmla="*/ 68 w 135"/>
                <a:gd name="T11" fmla="*/ 138 h 139"/>
                <a:gd name="T12" fmla="*/ 88 w 135"/>
                <a:gd name="T13" fmla="*/ 130 h 139"/>
                <a:gd name="T14" fmla="*/ 109 w 135"/>
                <a:gd name="T15" fmla="*/ 127 h 139"/>
                <a:gd name="T16" fmla="*/ 121 w 135"/>
                <a:gd name="T17" fmla="*/ 83 h 139"/>
                <a:gd name="T18" fmla="*/ 135 w 135"/>
                <a:gd name="T19" fmla="*/ 50 h 139"/>
                <a:gd name="T20" fmla="*/ 130 w 135"/>
                <a:gd name="T21" fmla="*/ 40 h 139"/>
                <a:gd name="T22" fmla="*/ 106 w 135"/>
                <a:gd name="T23" fmla="*/ 44 h 139"/>
                <a:gd name="T24" fmla="*/ 81 w 135"/>
                <a:gd name="T25" fmla="*/ 0 h 139"/>
                <a:gd name="T26" fmla="*/ 69 w 135"/>
                <a:gd name="T27" fmla="*/ 3 h 139"/>
                <a:gd name="T28" fmla="*/ 54 w 135"/>
                <a:gd name="T29" fmla="*/ 44 h 139"/>
                <a:gd name="T30" fmla="*/ 24 w 135"/>
                <a:gd name="T31" fmla="*/ 27 h 139"/>
                <a:gd name="T32" fmla="*/ 16 w 135"/>
                <a:gd name="T33" fmla="*/ 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5" h="139">
                  <a:moveTo>
                    <a:pt x="16" y="37"/>
                  </a:moveTo>
                  <a:cubicBezTo>
                    <a:pt x="16" y="37"/>
                    <a:pt x="27" y="52"/>
                    <a:pt x="21" y="62"/>
                  </a:cubicBezTo>
                  <a:cubicBezTo>
                    <a:pt x="15" y="72"/>
                    <a:pt x="1" y="68"/>
                    <a:pt x="1" y="6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26" y="89"/>
                    <a:pt x="32" y="101"/>
                  </a:cubicBezTo>
                  <a:cubicBezTo>
                    <a:pt x="39" y="114"/>
                    <a:pt x="55" y="139"/>
                    <a:pt x="68" y="138"/>
                  </a:cubicBezTo>
                  <a:cubicBezTo>
                    <a:pt x="82" y="136"/>
                    <a:pt x="84" y="131"/>
                    <a:pt x="88" y="130"/>
                  </a:cubicBezTo>
                  <a:cubicBezTo>
                    <a:pt x="92" y="129"/>
                    <a:pt x="99" y="132"/>
                    <a:pt x="109" y="127"/>
                  </a:cubicBezTo>
                  <a:cubicBezTo>
                    <a:pt x="118" y="122"/>
                    <a:pt x="120" y="94"/>
                    <a:pt x="121" y="83"/>
                  </a:cubicBezTo>
                  <a:cubicBezTo>
                    <a:pt x="122" y="71"/>
                    <a:pt x="123" y="57"/>
                    <a:pt x="135" y="5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30" y="40"/>
                    <a:pt x="117" y="47"/>
                    <a:pt x="106" y="44"/>
                  </a:cubicBezTo>
                  <a:cubicBezTo>
                    <a:pt x="94" y="42"/>
                    <a:pt x="82" y="9"/>
                    <a:pt x="81" y="0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9" y="3"/>
                    <a:pt x="72" y="38"/>
                    <a:pt x="54" y="44"/>
                  </a:cubicBezTo>
                  <a:cubicBezTo>
                    <a:pt x="40" y="49"/>
                    <a:pt x="24" y="27"/>
                    <a:pt x="24" y="27"/>
                  </a:cubicBezTo>
                  <a:lnTo>
                    <a:pt x="16" y="37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319" y="1867"/>
              <a:ext cx="70" cy="74"/>
            </a:xfrm>
            <a:custGeom>
              <a:avLst/>
              <a:gdLst>
                <a:gd name="T0" fmla="*/ 30 w 41"/>
                <a:gd name="T1" fmla="*/ 12 h 43"/>
                <a:gd name="T2" fmla="*/ 35 w 41"/>
                <a:gd name="T3" fmla="*/ 38 h 43"/>
                <a:gd name="T4" fmla="*/ 10 w 41"/>
                <a:gd name="T5" fmla="*/ 30 h 43"/>
                <a:gd name="T6" fmla="*/ 5 w 41"/>
                <a:gd name="T7" fmla="*/ 5 h 43"/>
                <a:gd name="T8" fmla="*/ 30 w 41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3">
                  <a:moveTo>
                    <a:pt x="30" y="12"/>
                  </a:moveTo>
                  <a:cubicBezTo>
                    <a:pt x="38" y="21"/>
                    <a:pt x="41" y="33"/>
                    <a:pt x="35" y="38"/>
                  </a:cubicBezTo>
                  <a:cubicBezTo>
                    <a:pt x="30" y="43"/>
                    <a:pt x="19" y="39"/>
                    <a:pt x="10" y="30"/>
                  </a:cubicBezTo>
                  <a:cubicBezTo>
                    <a:pt x="2" y="21"/>
                    <a:pt x="0" y="10"/>
                    <a:pt x="5" y="5"/>
                  </a:cubicBezTo>
                  <a:cubicBezTo>
                    <a:pt x="11" y="0"/>
                    <a:pt x="22" y="3"/>
                    <a:pt x="30" y="12"/>
                  </a:cubicBezTo>
                  <a:close/>
                </a:path>
              </a:pathLst>
            </a:custGeom>
            <a:solidFill>
              <a:srgbClr val="99C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8" y="1804"/>
              <a:ext cx="52" cy="79"/>
            </a:xfrm>
            <a:custGeom>
              <a:avLst/>
              <a:gdLst>
                <a:gd name="T0" fmla="*/ 29 w 30"/>
                <a:gd name="T1" fmla="*/ 21 h 46"/>
                <a:gd name="T2" fmla="*/ 19 w 30"/>
                <a:gd name="T3" fmla="*/ 45 h 46"/>
                <a:gd name="T4" fmla="*/ 2 w 30"/>
                <a:gd name="T5" fmla="*/ 25 h 46"/>
                <a:gd name="T6" fmla="*/ 12 w 30"/>
                <a:gd name="T7" fmla="*/ 1 h 46"/>
                <a:gd name="T8" fmla="*/ 29 w 30"/>
                <a:gd name="T9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6">
                  <a:moveTo>
                    <a:pt x="29" y="21"/>
                  </a:moveTo>
                  <a:cubicBezTo>
                    <a:pt x="30" y="33"/>
                    <a:pt x="26" y="44"/>
                    <a:pt x="19" y="45"/>
                  </a:cubicBezTo>
                  <a:cubicBezTo>
                    <a:pt x="11" y="46"/>
                    <a:pt x="4" y="37"/>
                    <a:pt x="2" y="25"/>
                  </a:cubicBezTo>
                  <a:cubicBezTo>
                    <a:pt x="0" y="13"/>
                    <a:pt x="5" y="2"/>
                    <a:pt x="12" y="1"/>
                  </a:cubicBezTo>
                  <a:cubicBezTo>
                    <a:pt x="19" y="0"/>
                    <a:pt x="27" y="9"/>
                    <a:pt x="29" y="21"/>
                  </a:cubicBezTo>
                  <a:close/>
                </a:path>
              </a:pathLst>
            </a:custGeom>
            <a:solidFill>
              <a:srgbClr val="99C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286" y="2006"/>
              <a:ext cx="74" cy="50"/>
            </a:xfrm>
            <a:custGeom>
              <a:avLst/>
              <a:gdLst>
                <a:gd name="T0" fmla="*/ 25 w 43"/>
                <a:gd name="T1" fmla="*/ 3 h 29"/>
                <a:gd name="T2" fmla="*/ 41 w 43"/>
                <a:gd name="T3" fmla="*/ 20 h 29"/>
                <a:gd name="T4" fmla="*/ 18 w 43"/>
                <a:gd name="T5" fmla="*/ 26 h 29"/>
                <a:gd name="T6" fmla="*/ 2 w 43"/>
                <a:gd name="T7" fmla="*/ 9 h 29"/>
                <a:gd name="T8" fmla="*/ 25 w 43"/>
                <a:gd name="T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25" y="3"/>
                  </a:moveTo>
                  <a:cubicBezTo>
                    <a:pt x="35" y="6"/>
                    <a:pt x="43" y="14"/>
                    <a:pt x="41" y="20"/>
                  </a:cubicBezTo>
                  <a:cubicBezTo>
                    <a:pt x="39" y="27"/>
                    <a:pt x="29" y="29"/>
                    <a:pt x="18" y="26"/>
                  </a:cubicBezTo>
                  <a:cubicBezTo>
                    <a:pt x="7" y="23"/>
                    <a:pt x="0" y="15"/>
                    <a:pt x="2" y="9"/>
                  </a:cubicBezTo>
                  <a:cubicBezTo>
                    <a:pt x="3" y="2"/>
                    <a:pt x="14" y="0"/>
                    <a:pt x="25" y="3"/>
                  </a:cubicBezTo>
                  <a:close/>
                </a:path>
              </a:pathLst>
            </a:custGeom>
            <a:solidFill>
              <a:srgbClr val="99C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624" y="1948"/>
              <a:ext cx="73" cy="55"/>
            </a:xfrm>
            <a:custGeom>
              <a:avLst/>
              <a:gdLst>
                <a:gd name="T0" fmla="*/ 27 w 42"/>
                <a:gd name="T1" fmla="*/ 26 h 32"/>
                <a:gd name="T2" fmla="*/ 3 w 42"/>
                <a:gd name="T3" fmla="*/ 26 h 32"/>
                <a:gd name="T4" fmla="*/ 15 w 42"/>
                <a:gd name="T5" fmla="*/ 5 h 32"/>
                <a:gd name="T6" fmla="*/ 39 w 42"/>
                <a:gd name="T7" fmla="*/ 6 h 32"/>
                <a:gd name="T8" fmla="*/ 27 w 42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27" y="26"/>
                  </a:moveTo>
                  <a:cubicBezTo>
                    <a:pt x="17" y="32"/>
                    <a:pt x="7" y="32"/>
                    <a:pt x="3" y="26"/>
                  </a:cubicBezTo>
                  <a:cubicBezTo>
                    <a:pt x="0" y="20"/>
                    <a:pt x="5" y="11"/>
                    <a:pt x="15" y="5"/>
                  </a:cubicBezTo>
                  <a:cubicBezTo>
                    <a:pt x="25" y="0"/>
                    <a:pt x="35" y="0"/>
                    <a:pt x="39" y="6"/>
                  </a:cubicBezTo>
                  <a:cubicBezTo>
                    <a:pt x="42" y="12"/>
                    <a:pt x="37" y="21"/>
                    <a:pt x="27" y="26"/>
                  </a:cubicBezTo>
                  <a:close/>
                </a:path>
              </a:pathLst>
            </a:custGeom>
            <a:solidFill>
              <a:srgbClr val="99C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4"/>
          <p:cNvGrpSpPr>
            <a:grpSpLocks noChangeAspect="1"/>
          </p:cNvGrpSpPr>
          <p:nvPr/>
        </p:nvGrpSpPr>
        <p:grpSpPr bwMode="auto">
          <a:xfrm rot="21278338">
            <a:off x="1092881" y="673553"/>
            <a:ext cx="2143125" cy="1096963"/>
            <a:chOff x="789" y="342"/>
            <a:chExt cx="1350" cy="691"/>
          </a:xfrm>
        </p:grpSpPr>
        <p:sp>
          <p:nvSpPr>
            <p:cNvPr id="64" name="AutoShape 3"/>
            <p:cNvSpPr>
              <a:spLocks noChangeAspect="1" noChangeArrowheads="1" noTextEdit="1"/>
            </p:cNvSpPr>
            <p:nvPr/>
          </p:nvSpPr>
          <p:spPr bwMode="auto">
            <a:xfrm>
              <a:off x="789" y="342"/>
              <a:ext cx="1350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1108" y="923"/>
              <a:ext cx="715" cy="110"/>
            </a:xfrm>
            <a:custGeom>
              <a:avLst/>
              <a:gdLst>
                <a:gd name="T0" fmla="*/ 359 w 715"/>
                <a:gd name="T1" fmla="*/ 0 h 110"/>
                <a:gd name="T2" fmla="*/ 715 w 715"/>
                <a:gd name="T3" fmla="*/ 0 h 110"/>
                <a:gd name="T4" fmla="*/ 600 w 715"/>
                <a:gd name="T5" fmla="*/ 110 h 110"/>
                <a:gd name="T6" fmla="*/ 356 w 715"/>
                <a:gd name="T7" fmla="*/ 110 h 110"/>
                <a:gd name="T8" fmla="*/ 359 w 715"/>
                <a:gd name="T9" fmla="*/ 110 h 110"/>
                <a:gd name="T10" fmla="*/ 115 w 715"/>
                <a:gd name="T11" fmla="*/ 110 h 110"/>
                <a:gd name="T12" fmla="*/ 0 w 715"/>
                <a:gd name="T13" fmla="*/ 0 h 110"/>
                <a:gd name="T14" fmla="*/ 356 w 715"/>
                <a:gd name="T15" fmla="*/ 0 h 110"/>
                <a:gd name="T16" fmla="*/ 359 w 715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5" h="110">
                  <a:moveTo>
                    <a:pt x="359" y="0"/>
                  </a:moveTo>
                  <a:lnTo>
                    <a:pt x="715" y="0"/>
                  </a:lnTo>
                  <a:lnTo>
                    <a:pt x="600" y="110"/>
                  </a:lnTo>
                  <a:lnTo>
                    <a:pt x="356" y="110"/>
                  </a:lnTo>
                  <a:lnTo>
                    <a:pt x="359" y="110"/>
                  </a:lnTo>
                  <a:lnTo>
                    <a:pt x="115" y="110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E85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980" y="528"/>
              <a:ext cx="971" cy="294"/>
            </a:xfrm>
            <a:custGeom>
              <a:avLst/>
              <a:gdLst>
                <a:gd name="T0" fmla="*/ 311 w 311"/>
                <a:gd name="T1" fmla="*/ 93 h 93"/>
                <a:gd name="T2" fmla="*/ 249 w 311"/>
                <a:gd name="T3" fmla="*/ 17 h 93"/>
                <a:gd name="T4" fmla="*/ 155 w 311"/>
                <a:gd name="T5" fmla="*/ 0 h 93"/>
                <a:gd name="T6" fmla="*/ 156 w 311"/>
                <a:gd name="T7" fmla="*/ 0 h 93"/>
                <a:gd name="T8" fmla="*/ 62 w 311"/>
                <a:gd name="T9" fmla="*/ 17 h 93"/>
                <a:gd name="T10" fmla="*/ 0 w 311"/>
                <a:gd name="T11" fmla="*/ 93 h 93"/>
                <a:gd name="T12" fmla="*/ 311 w 311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93">
                  <a:moveTo>
                    <a:pt x="311" y="93"/>
                  </a:moveTo>
                  <a:cubicBezTo>
                    <a:pt x="249" y="17"/>
                    <a:pt x="249" y="17"/>
                    <a:pt x="249" y="17"/>
                  </a:cubicBezTo>
                  <a:cubicBezTo>
                    <a:pt x="249" y="17"/>
                    <a:pt x="222" y="0"/>
                    <a:pt x="155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89" y="0"/>
                    <a:pt x="62" y="17"/>
                    <a:pt x="62" y="17"/>
                  </a:cubicBezTo>
                  <a:cubicBezTo>
                    <a:pt x="0" y="93"/>
                    <a:pt x="0" y="93"/>
                    <a:pt x="0" y="93"/>
                  </a:cubicBezTo>
                  <a:lnTo>
                    <a:pt x="311" y="9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1467" y="528"/>
              <a:ext cx="484" cy="294"/>
            </a:xfrm>
            <a:custGeom>
              <a:avLst/>
              <a:gdLst>
                <a:gd name="T0" fmla="*/ 0 w 155"/>
                <a:gd name="T1" fmla="*/ 93 h 93"/>
                <a:gd name="T2" fmla="*/ 155 w 155"/>
                <a:gd name="T3" fmla="*/ 93 h 93"/>
                <a:gd name="T4" fmla="*/ 93 w 155"/>
                <a:gd name="T5" fmla="*/ 17 h 93"/>
                <a:gd name="T6" fmla="*/ 0 w 155"/>
                <a:gd name="T7" fmla="*/ 0 h 93"/>
                <a:gd name="T8" fmla="*/ 0 w 155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93">
                  <a:moveTo>
                    <a:pt x="0" y="93"/>
                  </a:moveTo>
                  <a:cubicBezTo>
                    <a:pt x="155" y="93"/>
                    <a:pt x="155" y="93"/>
                    <a:pt x="155" y="93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66" y="0"/>
                    <a:pt x="0" y="0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F25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789" y="730"/>
              <a:ext cx="1353" cy="234"/>
            </a:xfrm>
            <a:custGeom>
              <a:avLst/>
              <a:gdLst>
                <a:gd name="T0" fmla="*/ 433 w 433"/>
                <a:gd name="T1" fmla="*/ 46 h 74"/>
                <a:gd name="T2" fmla="*/ 421 w 433"/>
                <a:gd name="T3" fmla="*/ 51 h 74"/>
                <a:gd name="T4" fmla="*/ 217 w 433"/>
                <a:gd name="T5" fmla="*/ 74 h 74"/>
                <a:gd name="T6" fmla="*/ 216 w 433"/>
                <a:gd name="T7" fmla="*/ 74 h 74"/>
                <a:gd name="T8" fmla="*/ 12 w 433"/>
                <a:gd name="T9" fmla="*/ 51 h 74"/>
                <a:gd name="T10" fmla="*/ 0 w 433"/>
                <a:gd name="T11" fmla="*/ 46 h 74"/>
                <a:gd name="T12" fmla="*/ 8 w 433"/>
                <a:gd name="T13" fmla="*/ 42 h 74"/>
                <a:gd name="T14" fmla="*/ 217 w 433"/>
                <a:gd name="T15" fmla="*/ 0 h 74"/>
                <a:gd name="T16" fmla="*/ 425 w 433"/>
                <a:gd name="T17" fmla="*/ 42 h 74"/>
                <a:gd name="T18" fmla="*/ 433 w 433"/>
                <a:gd name="T19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74">
                  <a:moveTo>
                    <a:pt x="433" y="46"/>
                  </a:moveTo>
                  <a:cubicBezTo>
                    <a:pt x="433" y="46"/>
                    <a:pt x="429" y="48"/>
                    <a:pt x="421" y="51"/>
                  </a:cubicBezTo>
                  <a:cubicBezTo>
                    <a:pt x="396" y="59"/>
                    <a:pt x="334" y="74"/>
                    <a:pt x="217" y="74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99" y="74"/>
                    <a:pt x="37" y="59"/>
                    <a:pt x="12" y="51"/>
                  </a:cubicBezTo>
                  <a:cubicBezTo>
                    <a:pt x="4" y="48"/>
                    <a:pt x="0" y="46"/>
                    <a:pt x="0" y="46"/>
                  </a:cubicBezTo>
                  <a:cubicBezTo>
                    <a:pt x="1" y="45"/>
                    <a:pt x="4" y="43"/>
                    <a:pt x="8" y="42"/>
                  </a:cubicBezTo>
                  <a:cubicBezTo>
                    <a:pt x="39" y="28"/>
                    <a:pt x="146" y="0"/>
                    <a:pt x="217" y="0"/>
                  </a:cubicBezTo>
                  <a:cubicBezTo>
                    <a:pt x="287" y="0"/>
                    <a:pt x="394" y="28"/>
                    <a:pt x="425" y="42"/>
                  </a:cubicBezTo>
                  <a:cubicBezTo>
                    <a:pt x="429" y="43"/>
                    <a:pt x="432" y="45"/>
                    <a:pt x="433" y="46"/>
                  </a:cubicBezTo>
                  <a:close/>
                </a:path>
              </a:pathLst>
            </a:custGeom>
            <a:solidFill>
              <a:srgbClr val="FF7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/>
            <p:cNvSpPr>
              <a:spLocks/>
            </p:cNvSpPr>
            <p:nvPr/>
          </p:nvSpPr>
          <p:spPr bwMode="auto">
            <a:xfrm>
              <a:off x="1467" y="730"/>
              <a:ext cx="675" cy="234"/>
            </a:xfrm>
            <a:custGeom>
              <a:avLst/>
              <a:gdLst>
                <a:gd name="T0" fmla="*/ 0 w 216"/>
                <a:gd name="T1" fmla="*/ 74 h 74"/>
                <a:gd name="T2" fmla="*/ 204 w 216"/>
                <a:gd name="T3" fmla="*/ 51 h 74"/>
                <a:gd name="T4" fmla="*/ 216 w 216"/>
                <a:gd name="T5" fmla="*/ 46 h 74"/>
                <a:gd name="T6" fmla="*/ 208 w 216"/>
                <a:gd name="T7" fmla="*/ 42 h 74"/>
                <a:gd name="T8" fmla="*/ 0 w 216"/>
                <a:gd name="T9" fmla="*/ 0 h 74"/>
                <a:gd name="T10" fmla="*/ 0 w 216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74">
                  <a:moveTo>
                    <a:pt x="0" y="74"/>
                  </a:moveTo>
                  <a:cubicBezTo>
                    <a:pt x="117" y="74"/>
                    <a:pt x="179" y="59"/>
                    <a:pt x="204" y="51"/>
                  </a:cubicBezTo>
                  <a:cubicBezTo>
                    <a:pt x="212" y="48"/>
                    <a:pt x="216" y="46"/>
                    <a:pt x="216" y="46"/>
                  </a:cubicBezTo>
                  <a:cubicBezTo>
                    <a:pt x="215" y="45"/>
                    <a:pt x="212" y="43"/>
                    <a:pt x="208" y="42"/>
                  </a:cubicBezTo>
                  <a:cubicBezTo>
                    <a:pt x="177" y="28"/>
                    <a:pt x="7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lose/>
                </a:path>
              </a:pathLst>
            </a:custGeom>
            <a:solidFill>
              <a:srgbClr val="FF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10"/>
            <p:cNvSpPr>
              <a:spLocks noChangeArrowheads="1"/>
            </p:cNvSpPr>
            <p:nvPr/>
          </p:nvSpPr>
          <p:spPr bwMode="auto">
            <a:xfrm>
              <a:off x="1167" y="629"/>
              <a:ext cx="78" cy="79"/>
            </a:xfrm>
            <a:prstGeom prst="ellipse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11"/>
            <p:cNvSpPr>
              <a:spLocks noChangeArrowheads="1"/>
            </p:cNvSpPr>
            <p:nvPr/>
          </p:nvSpPr>
          <p:spPr bwMode="auto">
            <a:xfrm>
              <a:off x="1333" y="601"/>
              <a:ext cx="81" cy="82"/>
            </a:xfrm>
            <a:prstGeom prst="ellipse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1686" y="629"/>
              <a:ext cx="81" cy="79"/>
            </a:xfrm>
            <a:prstGeom prst="ellipse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1517" y="601"/>
              <a:ext cx="81" cy="82"/>
            </a:xfrm>
            <a:prstGeom prst="ellipse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789" y="863"/>
              <a:ext cx="1353" cy="28"/>
            </a:xfrm>
            <a:custGeom>
              <a:avLst/>
              <a:gdLst>
                <a:gd name="T0" fmla="*/ 433 w 433"/>
                <a:gd name="T1" fmla="*/ 4 h 9"/>
                <a:gd name="T2" fmla="*/ 421 w 433"/>
                <a:gd name="T3" fmla="*/ 9 h 9"/>
                <a:gd name="T4" fmla="*/ 12 w 433"/>
                <a:gd name="T5" fmla="*/ 9 h 9"/>
                <a:gd name="T6" fmla="*/ 0 w 433"/>
                <a:gd name="T7" fmla="*/ 4 h 9"/>
                <a:gd name="T8" fmla="*/ 8 w 433"/>
                <a:gd name="T9" fmla="*/ 0 h 9"/>
                <a:gd name="T10" fmla="*/ 425 w 433"/>
                <a:gd name="T11" fmla="*/ 0 h 9"/>
                <a:gd name="T12" fmla="*/ 433 w 433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3" h="9">
                  <a:moveTo>
                    <a:pt x="433" y="4"/>
                  </a:moveTo>
                  <a:cubicBezTo>
                    <a:pt x="421" y="9"/>
                    <a:pt x="421" y="9"/>
                    <a:pt x="42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1" y="3"/>
                    <a:pt x="4" y="1"/>
                    <a:pt x="8" y="0"/>
                  </a:cubicBezTo>
                  <a:cubicBezTo>
                    <a:pt x="425" y="0"/>
                    <a:pt x="425" y="0"/>
                    <a:pt x="425" y="0"/>
                  </a:cubicBezTo>
                  <a:lnTo>
                    <a:pt x="433" y="4"/>
                  </a:lnTo>
                  <a:close/>
                </a:path>
              </a:pathLst>
            </a:custGeom>
            <a:solidFill>
              <a:srgbClr val="FF9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5"/>
            <p:cNvSpPr>
              <a:spLocks noChangeArrowheads="1"/>
            </p:cNvSpPr>
            <p:nvPr/>
          </p:nvSpPr>
          <p:spPr bwMode="auto">
            <a:xfrm>
              <a:off x="1458" y="361"/>
              <a:ext cx="15" cy="167"/>
            </a:xfrm>
            <a:prstGeom prst="rect">
              <a:avLst/>
            </a:pr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16"/>
            <p:cNvSpPr>
              <a:spLocks noChangeArrowheads="1"/>
            </p:cNvSpPr>
            <p:nvPr/>
          </p:nvSpPr>
          <p:spPr bwMode="auto">
            <a:xfrm>
              <a:off x="1442" y="339"/>
              <a:ext cx="47" cy="44"/>
            </a:xfrm>
            <a:prstGeom prst="ellipse">
              <a:avLst/>
            </a:prstGeom>
            <a:solidFill>
              <a:srgbClr val="FFB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95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99112" y="2909856"/>
            <a:ext cx="57938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smtClean="0">
                <a:solidFill>
                  <a:schemeClr val="bg1"/>
                </a:solidFill>
              </a:rPr>
              <a:t>www.dafont.com/star-jedi.font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https</a:t>
            </a:r>
            <a:r>
              <a:rPr lang="en-US" dirty="0">
                <a:solidFill>
                  <a:schemeClr val="bg1"/>
                </a:solidFill>
              </a:rPr>
              <a:t>://www.fontsquirrel.com/fonts/playtime-with-hot-toddies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9949" y="2234397"/>
            <a:ext cx="2771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Font Assets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112" y="5174085"/>
            <a:ext cx="1793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www.freepik.com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www.vecteezy.com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9948" y="4542169"/>
            <a:ext cx="3300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Illustrations Assets</a:t>
            </a:r>
            <a:endParaRPr lang="en-US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6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roup 62"/>
          <p:cNvGrpSpPr>
            <a:grpSpLocks noChangeAspect="1"/>
          </p:cNvGrpSpPr>
          <p:nvPr/>
        </p:nvGrpSpPr>
        <p:grpSpPr bwMode="auto">
          <a:xfrm>
            <a:off x="9293225" y="4125913"/>
            <a:ext cx="1935162" cy="2020887"/>
            <a:chOff x="5854" y="2599"/>
            <a:chExt cx="1219" cy="1273"/>
          </a:xfrm>
        </p:grpSpPr>
        <p:grpSp>
          <p:nvGrpSpPr>
            <p:cNvPr id="270" name="Group 263"/>
            <p:cNvGrpSpPr>
              <a:grpSpLocks/>
            </p:cNvGrpSpPr>
            <p:nvPr/>
          </p:nvGrpSpPr>
          <p:grpSpPr bwMode="auto">
            <a:xfrm>
              <a:off x="6136" y="2921"/>
              <a:ext cx="676" cy="674"/>
              <a:chOff x="6136" y="2921"/>
              <a:chExt cx="676" cy="674"/>
            </a:xfrm>
          </p:grpSpPr>
          <p:sp>
            <p:nvSpPr>
              <p:cNvPr id="920" name="Oval 63"/>
              <p:cNvSpPr>
                <a:spLocks noChangeArrowheads="1"/>
              </p:cNvSpPr>
              <p:nvPr/>
            </p:nvSpPr>
            <p:spPr bwMode="auto">
              <a:xfrm>
                <a:off x="6626" y="3250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Oval 64"/>
              <p:cNvSpPr>
                <a:spLocks noChangeArrowheads="1"/>
              </p:cNvSpPr>
              <p:nvPr/>
            </p:nvSpPr>
            <p:spPr bwMode="auto">
              <a:xfrm>
                <a:off x="6632" y="3242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65"/>
              <p:cNvSpPr>
                <a:spLocks/>
              </p:cNvSpPr>
              <p:nvPr/>
            </p:nvSpPr>
            <p:spPr bwMode="auto">
              <a:xfrm>
                <a:off x="6488" y="302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Freeform 66"/>
              <p:cNvSpPr>
                <a:spLocks/>
              </p:cNvSpPr>
              <p:nvPr/>
            </p:nvSpPr>
            <p:spPr bwMode="auto">
              <a:xfrm>
                <a:off x="6458" y="3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67"/>
              <p:cNvSpPr>
                <a:spLocks/>
              </p:cNvSpPr>
              <p:nvPr/>
            </p:nvSpPr>
            <p:spPr bwMode="auto">
              <a:xfrm>
                <a:off x="6431" y="301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68"/>
              <p:cNvSpPr>
                <a:spLocks/>
              </p:cNvSpPr>
              <p:nvPr/>
            </p:nvSpPr>
            <p:spPr bwMode="auto">
              <a:xfrm>
                <a:off x="6408" y="3016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Oval 69"/>
              <p:cNvSpPr>
                <a:spLocks noChangeArrowheads="1"/>
              </p:cNvSpPr>
              <p:nvPr/>
            </p:nvSpPr>
            <p:spPr bwMode="auto">
              <a:xfrm>
                <a:off x="6392" y="3016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70"/>
              <p:cNvSpPr>
                <a:spLocks/>
              </p:cNvSpPr>
              <p:nvPr/>
            </p:nvSpPr>
            <p:spPr bwMode="auto">
              <a:xfrm>
                <a:off x="6380" y="301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71"/>
              <p:cNvSpPr>
                <a:spLocks/>
              </p:cNvSpPr>
              <p:nvPr/>
            </p:nvSpPr>
            <p:spPr bwMode="auto">
              <a:xfrm>
                <a:off x="6378" y="3011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0 w 3"/>
                  <a:gd name="T5" fmla="*/ 1 h 3"/>
                  <a:gd name="T6" fmla="*/ 1 w 3"/>
                  <a:gd name="T7" fmla="*/ 3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Freeform 72"/>
              <p:cNvSpPr>
                <a:spLocks/>
              </p:cNvSpPr>
              <p:nvPr/>
            </p:nvSpPr>
            <p:spPr bwMode="auto">
              <a:xfrm>
                <a:off x="6383" y="3007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73"/>
              <p:cNvSpPr>
                <a:spLocks/>
              </p:cNvSpPr>
              <p:nvPr/>
            </p:nvSpPr>
            <p:spPr bwMode="auto">
              <a:xfrm>
                <a:off x="6398" y="3001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74"/>
              <p:cNvSpPr>
                <a:spLocks/>
              </p:cNvSpPr>
              <p:nvPr/>
            </p:nvSpPr>
            <p:spPr bwMode="auto">
              <a:xfrm>
                <a:off x="6422" y="299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75"/>
              <p:cNvSpPr>
                <a:spLocks/>
              </p:cNvSpPr>
              <p:nvPr/>
            </p:nvSpPr>
            <p:spPr bwMode="auto">
              <a:xfrm>
                <a:off x="6455" y="299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76"/>
              <p:cNvSpPr>
                <a:spLocks/>
              </p:cNvSpPr>
              <p:nvPr/>
            </p:nvSpPr>
            <p:spPr bwMode="auto">
              <a:xfrm>
                <a:off x="6359" y="336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Oval 77"/>
              <p:cNvSpPr>
                <a:spLocks noChangeArrowheads="1"/>
              </p:cNvSpPr>
              <p:nvPr/>
            </p:nvSpPr>
            <p:spPr bwMode="auto">
              <a:xfrm>
                <a:off x="6299" y="3291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Oval 78"/>
              <p:cNvSpPr>
                <a:spLocks noChangeArrowheads="1"/>
              </p:cNvSpPr>
              <p:nvPr/>
            </p:nvSpPr>
            <p:spPr bwMode="auto">
              <a:xfrm>
                <a:off x="6286" y="3200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Oval 79"/>
              <p:cNvSpPr>
                <a:spLocks noChangeArrowheads="1"/>
              </p:cNvSpPr>
              <p:nvPr/>
            </p:nvSpPr>
            <p:spPr bwMode="auto">
              <a:xfrm>
                <a:off x="6380" y="3070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Oval 80"/>
              <p:cNvSpPr>
                <a:spLocks noChangeArrowheads="1"/>
              </p:cNvSpPr>
              <p:nvPr/>
            </p:nvSpPr>
            <p:spPr bwMode="auto">
              <a:xfrm>
                <a:off x="6502" y="3064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Oval 81"/>
              <p:cNvSpPr>
                <a:spLocks noChangeArrowheads="1"/>
              </p:cNvSpPr>
              <p:nvPr/>
            </p:nvSpPr>
            <p:spPr bwMode="auto">
              <a:xfrm>
                <a:off x="6541" y="3082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82"/>
              <p:cNvSpPr>
                <a:spLocks/>
              </p:cNvSpPr>
              <p:nvPr/>
            </p:nvSpPr>
            <p:spPr bwMode="auto">
              <a:xfrm>
                <a:off x="6559" y="3079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Oval 83"/>
              <p:cNvSpPr>
                <a:spLocks noChangeArrowheads="1"/>
              </p:cNvSpPr>
              <p:nvPr/>
            </p:nvSpPr>
            <p:spPr bwMode="auto">
              <a:xfrm>
                <a:off x="6541" y="3061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84"/>
              <p:cNvSpPr>
                <a:spLocks/>
              </p:cNvSpPr>
              <p:nvPr/>
            </p:nvSpPr>
            <p:spPr bwMode="auto">
              <a:xfrm>
                <a:off x="6240" y="3242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85"/>
              <p:cNvSpPr>
                <a:spLocks/>
              </p:cNvSpPr>
              <p:nvPr/>
            </p:nvSpPr>
            <p:spPr bwMode="auto">
              <a:xfrm>
                <a:off x="6238" y="3256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86"/>
              <p:cNvSpPr>
                <a:spLocks/>
              </p:cNvSpPr>
              <p:nvPr/>
            </p:nvSpPr>
            <p:spPr bwMode="auto">
              <a:xfrm>
                <a:off x="6236" y="3270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0 w 3"/>
                  <a:gd name="T5" fmla="*/ 2 h 4"/>
                  <a:gd name="T6" fmla="*/ 1 w 3"/>
                  <a:gd name="T7" fmla="*/ 4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87"/>
              <p:cNvSpPr>
                <a:spLocks/>
              </p:cNvSpPr>
              <p:nvPr/>
            </p:nvSpPr>
            <p:spPr bwMode="auto">
              <a:xfrm>
                <a:off x="6232" y="3281"/>
                <a:ext cx="8" cy="7"/>
              </a:xfrm>
              <a:custGeom>
                <a:avLst/>
                <a:gdLst>
                  <a:gd name="T0" fmla="*/ 6 w 7"/>
                  <a:gd name="T1" fmla="*/ 5 h 7"/>
                  <a:gd name="T2" fmla="*/ 5 w 7"/>
                  <a:gd name="T3" fmla="*/ 0 h 7"/>
                  <a:gd name="T4" fmla="*/ 0 w 7"/>
                  <a:gd name="T5" fmla="*/ 2 h 7"/>
                  <a:gd name="T6" fmla="*/ 2 w 7"/>
                  <a:gd name="T7" fmla="*/ 7 h 7"/>
                  <a:gd name="T8" fmla="*/ 6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5"/>
                    </a:moveTo>
                    <a:cubicBezTo>
                      <a:pt x="7" y="3"/>
                      <a:pt x="6" y="1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7"/>
                      <a:pt x="6" y="6"/>
                      <a:pt x="6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88"/>
              <p:cNvSpPr>
                <a:spLocks/>
              </p:cNvSpPr>
              <p:nvPr/>
            </p:nvSpPr>
            <p:spPr bwMode="auto">
              <a:xfrm>
                <a:off x="6234" y="3294"/>
                <a:ext cx="2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89"/>
              <p:cNvSpPr>
                <a:spLocks/>
              </p:cNvSpPr>
              <p:nvPr/>
            </p:nvSpPr>
            <p:spPr bwMode="auto">
              <a:xfrm>
                <a:off x="6230" y="3300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1 w 4"/>
                  <a:gd name="T5" fmla="*/ 1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90"/>
              <p:cNvSpPr>
                <a:spLocks/>
              </p:cNvSpPr>
              <p:nvPr/>
            </p:nvSpPr>
            <p:spPr bwMode="auto">
              <a:xfrm>
                <a:off x="6227" y="3303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1 w 5"/>
                  <a:gd name="T5" fmla="*/ 1 h 5"/>
                  <a:gd name="T6" fmla="*/ 2 w 5"/>
                  <a:gd name="T7" fmla="*/ 4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91"/>
              <p:cNvSpPr>
                <a:spLocks/>
              </p:cNvSpPr>
              <p:nvPr/>
            </p:nvSpPr>
            <p:spPr bwMode="auto">
              <a:xfrm>
                <a:off x="6224" y="3303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92"/>
              <p:cNvSpPr>
                <a:spLocks/>
              </p:cNvSpPr>
              <p:nvPr/>
            </p:nvSpPr>
            <p:spPr bwMode="auto">
              <a:xfrm>
                <a:off x="6216" y="3293"/>
                <a:ext cx="9" cy="11"/>
              </a:xfrm>
              <a:custGeom>
                <a:avLst/>
                <a:gdLst>
                  <a:gd name="T0" fmla="*/ 8 w 9"/>
                  <a:gd name="T1" fmla="*/ 6 h 10"/>
                  <a:gd name="T2" fmla="*/ 6 w 9"/>
                  <a:gd name="T3" fmla="*/ 1 h 10"/>
                  <a:gd name="T4" fmla="*/ 0 w 9"/>
                  <a:gd name="T5" fmla="*/ 3 h 10"/>
                  <a:gd name="T6" fmla="*/ 3 w 9"/>
                  <a:gd name="T7" fmla="*/ 9 h 10"/>
                  <a:gd name="T8" fmla="*/ 8 w 9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10"/>
                      <a:pt x="8" y="9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93"/>
              <p:cNvSpPr>
                <a:spLocks/>
              </p:cNvSpPr>
              <p:nvPr/>
            </p:nvSpPr>
            <p:spPr bwMode="auto">
              <a:xfrm>
                <a:off x="6210" y="3283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0 w 9"/>
                  <a:gd name="T5" fmla="*/ 3 h 9"/>
                  <a:gd name="T6" fmla="*/ 3 w 9"/>
                  <a:gd name="T7" fmla="*/ 9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Freeform 94"/>
              <p:cNvSpPr>
                <a:spLocks/>
              </p:cNvSpPr>
              <p:nvPr/>
            </p:nvSpPr>
            <p:spPr bwMode="auto">
              <a:xfrm>
                <a:off x="6203" y="3268"/>
                <a:ext cx="9" cy="8"/>
              </a:xfrm>
              <a:custGeom>
                <a:avLst/>
                <a:gdLst>
                  <a:gd name="T0" fmla="*/ 8 w 8"/>
                  <a:gd name="T1" fmla="*/ 6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8 h 8"/>
                  <a:gd name="T8" fmla="*/ 8 w 8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6"/>
                    </a:moveTo>
                    <a:cubicBezTo>
                      <a:pt x="8" y="4"/>
                      <a:pt x="7" y="1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95"/>
              <p:cNvSpPr>
                <a:spLocks/>
              </p:cNvSpPr>
              <p:nvPr/>
            </p:nvSpPr>
            <p:spPr bwMode="auto">
              <a:xfrm>
                <a:off x="6198" y="3247"/>
                <a:ext cx="8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7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96"/>
              <p:cNvSpPr>
                <a:spLocks/>
              </p:cNvSpPr>
              <p:nvPr/>
            </p:nvSpPr>
            <p:spPr bwMode="auto">
              <a:xfrm>
                <a:off x="6196" y="3220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0 w 6"/>
                  <a:gd name="T5" fmla="*/ 2 h 6"/>
                  <a:gd name="T6" fmla="*/ 2 w 6"/>
                  <a:gd name="T7" fmla="*/ 6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2" y="6"/>
                    </a:cubicBezTo>
                    <a:cubicBezTo>
                      <a:pt x="3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97"/>
              <p:cNvSpPr>
                <a:spLocks/>
              </p:cNvSpPr>
              <p:nvPr/>
            </p:nvSpPr>
            <p:spPr bwMode="auto">
              <a:xfrm>
                <a:off x="6196" y="3188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1 w 6"/>
                  <a:gd name="T5" fmla="*/ 2 h 6"/>
                  <a:gd name="T6" fmla="*/ 2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98"/>
              <p:cNvSpPr>
                <a:spLocks/>
              </p:cNvSpPr>
              <p:nvPr/>
            </p:nvSpPr>
            <p:spPr bwMode="auto">
              <a:xfrm>
                <a:off x="6206" y="315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99"/>
              <p:cNvSpPr>
                <a:spLocks/>
              </p:cNvSpPr>
              <p:nvPr/>
            </p:nvSpPr>
            <p:spPr bwMode="auto">
              <a:xfrm>
                <a:off x="6219" y="311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100"/>
              <p:cNvSpPr>
                <a:spLocks/>
              </p:cNvSpPr>
              <p:nvPr/>
            </p:nvSpPr>
            <p:spPr bwMode="auto">
              <a:xfrm>
                <a:off x="6245" y="3071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101"/>
              <p:cNvSpPr>
                <a:spLocks/>
              </p:cNvSpPr>
              <p:nvPr/>
            </p:nvSpPr>
            <p:spPr bwMode="auto">
              <a:xfrm>
                <a:off x="6280" y="303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102"/>
              <p:cNvSpPr>
                <a:spLocks/>
              </p:cNvSpPr>
              <p:nvPr/>
            </p:nvSpPr>
            <p:spPr bwMode="auto">
              <a:xfrm>
                <a:off x="6328" y="299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103"/>
              <p:cNvSpPr>
                <a:spLocks/>
              </p:cNvSpPr>
              <p:nvPr/>
            </p:nvSpPr>
            <p:spPr bwMode="auto">
              <a:xfrm>
                <a:off x="6385" y="2976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2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104"/>
              <p:cNvSpPr>
                <a:spLocks/>
              </p:cNvSpPr>
              <p:nvPr/>
            </p:nvSpPr>
            <p:spPr bwMode="auto">
              <a:xfrm>
                <a:off x="6453" y="2970"/>
                <a:ext cx="1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105"/>
              <p:cNvSpPr>
                <a:spLocks/>
              </p:cNvSpPr>
              <p:nvPr/>
            </p:nvSpPr>
            <p:spPr bwMode="auto">
              <a:xfrm>
                <a:off x="6522" y="29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106"/>
              <p:cNvSpPr>
                <a:spLocks/>
              </p:cNvSpPr>
              <p:nvPr/>
            </p:nvSpPr>
            <p:spPr bwMode="auto">
              <a:xfrm>
                <a:off x="6587" y="302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107"/>
              <p:cNvSpPr>
                <a:spLocks/>
              </p:cNvSpPr>
              <p:nvPr/>
            </p:nvSpPr>
            <p:spPr bwMode="auto">
              <a:xfrm>
                <a:off x="6639" y="3076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0 w 3"/>
                  <a:gd name="T5" fmla="*/ 1 h 3"/>
                  <a:gd name="T6" fmla="*/ 1 w 3"/>
                  <a:gd name="T7" fmla="*/ 3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108"/>
              <p:cNvSpPr>
                <a:spLocks/>
              </p:cNvSpPr>
              <p:nvPr/>
            </p:nvSpPr>
            <p:spPr bwMode="auto">
              <a:xfrm>
                <a:off x="6671" y="3151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109"/>
              <p:cNvSpPr>
                <a:spLocks/>
              </p:cNvSpPr>
              <p:nvPr/>
            </p:nvSpPr>
            <p:spPr bwMode="auto">
              <a:xfrm>
                <a:off x="6673" y="3230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Freeform 110"/>
              <p:cNvSpPr>
                <a:spLocks/>
              </p:cNvSpPr>
              <p:nvPr/>
            </p:nvSpPr>
            <p:spPr bwMode="auto">
              <a:xfrm>
                <a:off x="6648" y="3307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111"/>
              <p:cNvSpPr>
                <a:spLocks/>
              </p:cNvSpPr>
              <p:nvPr/>
            </p:nvSpPr>
            <p:spPr bwMode="auto">
              <a:xfrm>
                <a:off x="6595" y="3366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2" y="0"/>
                      <a:pt x="0" y="1"/>
                      <a:pt x="0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112"/>
              <p:cNvSpPr>
                <a:spLocks/>
              </p:cNvSpPr>
              <p:nvPr/>
            </p:nvSpPr>
            <p:spPr bwMode="auto">
              <a:xfrm>
                <a:off x="6529" y="340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113"/>
              <p:cNvSpPr>
                <a:spLocks/>
              </p:cNvSpPr>
              <p:nvPr/>
            </p:nvSpPr>
            <p:spPr bwMode="auto">
              <a:xfrm>
                <a:off x="6458" y="341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114"/>
              <p:cNvSpPr>
                <a:spLocks/>
              </p:cNvSpPr>
              <p:nvPr/>
            </p:nvSpPr>
            <p:spPr bwMode="auto">
              <a:xfrm>
                <a:off x="6392" y="3401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115"/>
              <p:cNvSpPr>
                <a:spLocks/>
              </p:cNvSpPr>
              <p:nvPr/>
            </p:nvSpPr>
            <p:spPr bwMode="auto">
              <a:xfrm>
                <a:off x="6339" y="3371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116"/>
              <p:cNvSpPr>
                <a:spLocks/>
              </p:cNvSpPr>
              <p:nvPr/>
            </p:nvSpPr>
            <p:spPr bwMode="auto">
              <a:xfrm>
                <a:off x="6302" y="3333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117"/>
              <p:cNvSpPr>
                <a:spLocks/>
              </p:cNvSpPr>
              <p:nvPr/>
            </p:nvSpPr>
            <p:spPr bwMode="auto">
              <a:xfrm>
                <a:off x="6278" y="3293"/>
                <a:ext cx="5" cy="5"/>
              </a:xfrm>
              <a:custGeom>
                <a:avLst/>
                <a:gdLst>
                  <a:gd name="T0" fmla="*/ 4 w 5"/>
                  <a:gd name="T1" fmla="*/ 2 h 4"/>
                  <a:gd name="T2" fmla="*/ 3 w 5"/>
                  <a:gd name="T3" fmla="*/ 0 h 4"/>
                  <a:gd name="T4" fmla="*/ 1 w 5"/>
                  <a:gd name="T5" fmla="*/ 1 h 4"/>
                  <a:gd name="T6" fmla="*/ 2 w 5"/>
                  <a:gd name="T7" fmla="*/ 4 h 4"/>
                  <a:gd name="T8" fmla="*/ 4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118"/>
              <p:cNvSpPr>
                <a:spLocks/>
              </p:cNvSpPr>
              <p:nvPr/>
            </p:nvSpPr>
            <p:spPr bwMode="auto">
              <a:xfrm>
                <a:off x="6269" y="3261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119"/>
              <p:cNvSpPr>
                <a:spLocks/>
              </p:cNvSpPr>
              <p:nvPr/>
            </p:nvSpPr>
            <p:spPr bwMode="auto">
              <a:xfrm>
                <a:off x="6262" y="323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120"/>
              <p:cNvSpPr>
                <a:spLocks/>
              </p:cNvSpPr>
              <p:nvPr/>
            </p:nvSpPr>
            <p:spPr bwMode="auto">
              <a:xfrm>
                <a:off x="6257" y="3216"/>
                <a:ext cx="6" cy="5"/>
              </a:xfrm>
              <a:custGeom>
                <a:avLst/>
                <a:gdLst>
                  <a:gd name="T0" fmla="*/ 5 w 6"/>
                  <a:gd name="T1" fmla="*/ 3 h 5"/>
                  <a:gd name="T2" fmla="*/ 4 w 6"/>
                  <a:gd name="T3" fmla="*/ 0 h 5"/>
                  <a:gd name="T4" fmla="*/ 1 w 6"/>
                  <a:gd name="T5" fmla="*/ 1 h 5"/>
                  <a:gd name="T6" fmla="*/ 2 w 6"/>
                  <a:gd name="T7" fmla="*/ 4 h 5"/>
                  <a:gd name="T8" fmla="*/ 5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6" y="2"/>
                      <a:pt x="5" y="0"/>
                      <a:pt x="4" y="0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5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121"/>
              <p:cNvSpPr>
                <a:spLocks/>
              </p:cNvSpPr>
              <p:nvPr/>
            </p:nvSpPr>
            <p:spPr bwMode="auto">
              <a:xfrm>
                <a:off x="6255" y="3205"/>
                <a:ext cx="5" cy="6"/>
              </a:xfrm>
              <a:custGeom>
                <a:avLst/>
                <a:gdLst>
                  <a:gd name="T0" fmla="*/ 5 w 5"/>
                  <a:gd name="T1" fmla="*/ 4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2"/>
                      <a:pt x="5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122"/>
              <p:cNvSpPr>
                <a:spLocks/>
              </p:cNvSpPr>
              <p:nvPr/>
            </p:nvSpPr>
            <p:spPr bwMode="auto">
              <a:xfrm>
                <a:off x="6254" y="32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123"/>
              <p:cNvSpPr>
                <a:spLocks/>
              </p:cNvSpPr>
              <p:nvPr/>
            </p:nvSpPr>
            <p:spPr bwMode="auto">
              <a:xfrm>
                <a:off x="6249" y="3208"/>
                <a:ext cx="5" cy="4"/>
              </a:xfrm>
              <a:custGeom>
                <a:avLst/>
                <a:gdLst>
                  <a:gd name="T0" fmla="*/ 4 w 5"/>
                  <a:gd name="T1" fmla="*/ 2 h 4"/>
                  <a:gd name="T2" fmla="*/ 3 w 5"/>
                  <a:gd name="T3" fmla="*/ 0 h 4"/>
                  <a:gd name="T4" fmla="*/ 1 w 5"/>
                  <a:gd name="T5" fmla="*/ 1 h 4"/>
                  <a:gd name="T6" fmla="*/ 2 w 5"/>
                  <a:gd name="T7" fmla="*/ 4 h 4"/>
                  <a:gd name="T8" fmla="*/ 4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124"/>
              <p:cNvSpPr>
                <a:spLocks/>
              </p:cNvSpPr>
              <p:nvPr/>
            </p:nvSpPr>
            <p:spPr bwMode="auto">
              <a:xfrm>
                <a:off x="6246" y="3216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125"/>
              <p:cNvSpPr>
                <a:spLocks/>
              </p:cNvSpPr>
              <p:nvPr/>
            </p:nvSpPr>
            <p:spPr bwMode="auto">
              <a:xfrm>
                <a:off x="6243" y="3228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126"/>
              <p:cNvSpPr>
                <a:spLocks/>
              </p:cNvSpPr>
              <p:nvPr/>
            </p:nvSpPr>
            <p:spPr bwMode="auto">
              <a:xfrm>
                <a:off x="6467" y="3461"/>
                <a:ext cx="11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4" y="10"/>
                    </a:cubicBezTo>
                    <a:cubicBezTo>
                      <a:pt x="7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127"/>
              <p:cNvSpPr>
                <a:spLocks/>
              </p:cNvSpPr>
              <p:nvPr/>
            </p:nvSpPr>
            <p:spPr bwMode="auto">
              <a:xfrm>
                <a:off x="6468" y="3465"/>
                <a:ext cx="12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0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2"/>
                      <a:pt x="7" y="1"/>
                    </a:cubicBezTo>
                    <a:cubicBezTo>
                      <a:pt x="4" y="0"/>
                      <a:pt x="1" y="1"/>
                      <a:pt x="0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128"/>
              <p:cNvSpPr>
                <a:spLocks/>
              </p:cNvSpPr>
              <p:nvPr/>
            </p:nvSpPr>
            <p:spPr bwMode="auto">
              <a:xfrm>
                <a:off x="6467" y="3468"/>
                <a:ext cx="14" cy="14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4 h 13"/>
                  <a:gd name="T6" fmla="*/ 4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2" y="2"/>
                      <a:pt x="9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8" y="13"/>
                      <a:pt x="11" y="12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129"/>
              <p:cNvSpPr>
                <a:spLocks/>
              </p:cNvSpPr>
              <p:nvPr/>
            </p:nvSpPr>
            <p:spPr bwMode="auto">
              <a:xfrm>
                <a:off x="6464" y="3470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130"/>
              <p:cNvSpPr>
                <a:spLocks/>
              </p:cNvSpPr>
              <p:nvPr/>
            </p:nvSpPr>
            <p:spPr bwMode="auto">
              <a:xfrm>
                <a:off x="6465" y="3478"/>
                <a:ext cx="11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1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131"/>
              <p:cNvSpPr>
                <a:spLocks/>
              </p:cNvSpPr>
              <p:nvPr/>
            </p:nvSpPr>
            <p:spPr bwMode="auto">
              <a:xfrm>
                <a:off x="6461" y="3481"/>
                <a:ext cx="11" cy="12"/>
              </a:xfrm>
              <a:custGeom>
                <a:avLst/>
                <a:gdLst>
                  <a:gd name="T0" fmla="*/ 10 w 11"/>
                  <a:gd name="T1" fmla="*/ 8 h 12"/>
                  <a:gd name="T2" fmla="*/ 7 w 11"/>
                  <a:gd name="T3" fmla="*/ 1 h 12"/>
                  <a:gd name="T4" fmla="*/ 0 w 11"/>
                  <a:gd name="T5" fmla="*/ 5 h 12"/>
                  <a:gd name="T6" fmla="*/ 4 w 11"/>
                  <a:gd name="T7" fmla="*/ 11 h 12"/>
                  <a:gd name="T8" fmla="*/ 10 w 1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8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4" y="0"/>
                      <a:pt x="1" y="2"/>
                      <a:pt x="0" y="5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6" y="12"/>
                      <a:pt x="9" y="11"/>
                      <a:pt x="10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132"/>
              <p:cNvSpPr>
                <a:spLocks/>
              </p:cNvSpPr>
              <p:nvPr/>
            </p:nvSpPr>
            <p:spPr bwMode="auto">
              <a:xfrm>
                <a:off x="6455" y="3486"/>
                <a:ext cx="10" cy="10"/>
              </a:xfrm>
              <a:custGeom>
                <a:avLst/>
                <a:gdLst>
                  <a:gd name="T0" fmla="*/ 9 w 10"/>
                  <a:gd name="T1" fmla="*/ 6 h 10"/>
                  <a:gd name="T2" fmla="*/ 6 w 10"/>
                  <a:gd name="T3" fmla="*/ 1 h 10"/>
                  <a:gd name="T4" fmla="*/ 1 w 10"/>
                  <a:gd name="T5" fmla="*/ 3 h 10"/>
                  <a:gd name="T6" fmla="*/ 4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8"/>
                      <a:pt x="4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133"/>
              <p:cNvSpPr>
                <a:spLocks/>
              </p:cNvSpPr>
              <p:nvPr/>
            </p:nvSpPr>
            <p:spPr bwMode="auto">
              <a:xfrm>
                <a:off x="6442" y="3486"/>
                <a:ext cx="17" cy="16"/>
              </a:xfrm>
              <a:custGeom>
                <a:avLst/>
                <a:gdLst>
                  <a:gd name="T0" fmla="*/ 15 w 16"/>
                  <a:gd name="T1" fmla="*/ 10 h 16"/>
                  <a:gd name="T2" fmla="*/ 10 w 16"/>
                  <a:gd name="T3" fmla="*/ 2 h 16"/>
                  <a:gd name="T4" fmla="*/ 2 w 16"/>
                  <a:gd name="T5" fmla="*/ 6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3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134"/>
              <p:cNvSpPr>
                <a:spLocks/>
              </p:cNvSpPr>
              <p:nvPr/>
            </p:nvSpPr>
            <p:spPr bwMode="auto">
              <a:xfrm>
                <a:off x="6432" y="3491"/>
                <a:ext cx="12" cy="13"/>
              </a:xfrm>
              <a:custGeom>
                <a:avLst/>
                <a:gdLst>
                  <a:gd name="T0" fmla="*/ 11 w 12"/>
                  <a:gd name="T1" fmla="*/ 7 h 12"/>
                  <a:gd name="T2" fmla="*/ 8 w 12"/>
                  <a:gd name="T3" fmla="*/ 1 h 12"/>
                  <a:gd name="T4" fmla="*/ 1 w 12"/>
                  <a:gd name="T5" fmla="*/ 4 h 12"/>
                  <a:gd name="T6" fmla="*/ 5 w 12"/>
                  <a:gd name="T7" fmla="*/ 11 h 12"/>
                  <a:gd name="T8" fmla="*/ 11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7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135"/>
              <p:cNvSpPr>
                <a:spLocks/>
              </p:cNvSpPr>
              <p:nvPr/>
            </p:nvSpPr>
            <p:spPr bwMode="auto">
              <a:xfrm>
                <a:off x="6413" y="3488"/>
                <a:ext cx="21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136"/>
              <p:cNvSpPr>
                <a:spLocks/>
              </p:cNvSpPr>
              <p:nvPr/>
            </p:nvSpPr>
            <p:spPr bwMode="auto">
              <a:xfrm>
                <a:off x="6396" y="3488"/>
                <a:ext cx="20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7" y="4"/>
                      <a:pt x="13" y="2"/>
                    </a:cubicBezTo>
                    <a:cubicBezTo>
                      <a:pt x="8" y="0"/>
                      <a:pt x="4" y="3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20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137"/>
              <p:cNvSpPr>
                <a:spLocks/>
              </p:cNvSpPr>
              <p:nvPr/>
            </p:nvSpPr>
            <p:spPr bwMode="auto">
              <a:xfrm>
                <a:off x="6376" y="3487"/>
                <a:ext cx="19" cy="19"/>
              </a:xfrm>
              <a:custGeom>
                <a:avLst/>
                <a:gdLst>
                  <a:gd name="T0" fmla="*/ 17 w 18"/>
                  <a:gd name="T1" fmla="*/ 11 h 18"/>
                  <a:gd name="T2" fmla="*/ 12 w 18"/>
                  <a:gd name="T3" fmla="*/ 1 h 18"/>
                  <a:gd name="T4" fmla="*/ 2 w 18"/>
                  <a:gd name="T5" fmla="*/ 6 h 18"/>
                  <a:gd name="T6" fmla="*/ 6 w 18"/>
                  <a:gd name="T7" fmla="*/ 16 h 18"/>
                  <a:gd name="T8" fmla="*/ 17 w 18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1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1" y="18"/>
                      <a:pt x="15" y="16"/>
                      <a:pt x="17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138"/>
              <p:cNvSpPr>
                <a:spLocks/>
              </p:cNvSpPr>
              <p:nvPr/>
            </p:nvSpPr>
            <p:spPr bwMode="auto">
              <a:xfrm>
                <a:off x="6353" y="3482"/>
                <a:ext cx="18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139"/>
              <p:cNvSpPr>
                <a:spLocks/>
              </p:cNvSpPr>
              <p:nvPr/>
            </p:nvSpPr>
            <p:spPr bwMode="auto">
              <a:xfrm>
                <a:off x="6329" y="3473"/>
                <a:ext cx="17" cy="18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1 h 17"/>
                  <a:gd name="T4" fmla="*/ 1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140"/>
              <p:cNvSpPr>
                <a:spLocks/>
              </p:cNvSpPr>
              <p:nvPr/>
            </p:nvSpPr>
            <p:spPr bwMode="auto">
              <a:xfrm>
                <a:off x="6302" y="3461"/>
                <a:ext cx="17" cy="17"/>
              </a:xfrm>
              <a:custGeom>
                <a:avLst/>
                <a:gdLst>
                  <a:gd name="T0" fmla="*/ 15 w 17"/>
                  <a:gd name="T1" fmla="*/ 11 h 16"/>
                  <a:gd name="T2" fmla="*/ 11 w 17"/>
                  <a:gd name="T3" fmla="*/ 1 h 16"/>
                  <a:gd name="T4" fmla="*/ 2 w 17"/>
                  <a:gd name="T5" fmla="*/ 6 h 16"/>
                  <a:gd name="T6" fmla="*/ 6 w 17"/>
                  <a:gd name="T7" fmla="*/ 15 h 16"/>
                  <a:gd name="T8" fmla="*/ 15 w 17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0" y="16"/>
                      <a:pt x="14" y="14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141"/>
              <p:cNvSpPr>
                <a:spLocks/>
              </p:cNvSpPr>
              <p:nvPr/>
            </p:nvSpPr>
            <p:spPr bwMode="auto">
              <a:xfrm>
                <a:off x="6274" y="3443"/>
                <a:ext cx="17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2"/>
                      <a:pt x="11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142"/>
              <p:cNvSpPr>
                <a:spLocks/>
              </p:cNvSpPr>
              <p:nvPr/>
            </p:nvSpPr>
            <p:spPr bwMode="auto">
              <a:xfrm>
                <a:off x="6252" y="3425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143"/>
              <p:cNvSpPr>
                <a:spLocks/>
              </p:cNvSpPr>
              <p:nvPr/>
            </p:nvSpPr>
            <p:spPr bwMode="auto">
              <a:xfrm>
                <a:off x="6224" y="3395"/>
                <a:ext cx="12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144"/>
              <p:cNvSpPr>
                <a:spLocks/>
              </p:cNvSpPr>
              <p:nvPr/>
            </p:nvSpPr>
            <p:spPr bwMode="auto">
              <a:xfrm>
                <a:off x="6201" y="3361"/>
                <a:ext cx="10" cy="9"/>
              </a:xfrm>
              <a:custGeom>
                <a:avLst/>
                <a:gdLst>
                  <a:gd name="T0" fmla="*/ 9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9 h 9"/>
                  <a:gd name="T8" fmla="*/ 9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145"/>
              <p:cNvSpPr>
                <a:spLocks/>
              </p:cNvSpPr>
              <p:nvPr/>
            </p:nvSpPr>
            <p:spPr bwMode="auto">
              <a:xfrm>
                <a:off x="6183" y="3320"/>
                <a:ext cx="9" cy="10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146"/>
              <p:cNvSpPr>
                <a:spLocks/>
              </p:cNvSpPr>
              <p:nvPr/>
            </p:nvSpPr>
            <p:spPr bwMode="auto">
              <a:xfrm>
                <a:off x="6170" y="3274"/>
                <a:ext cx="10" cy="10"/>
              </a:xfrm>
              <a:custGeom>
                <a:avLst/>
                <a:gdLst>
                  <a:gd name="T0" fmla="*/ 8 w 9"/>
                  <a:gd name="T1" fmla="*/ 7 h 10"/>
                  <a:gd name="T2" fmla="*/ 6 w 9"/>
                  <a:gd name="T3" fmla="*/ 1 h 10"/>
                  <a:gd name="T4" fmla="*/ 0 w 9"/>
                  <a:gd name="T5" fmla="*/ 4 h 10"/>
                  <a:gd name="T6" fmla="*/ 3 w 9"/>
                  <a:gd name="T7" fmla="*/ 9 h 10"/>
                  <a:gd name="T8" fmla="*/ 8 w 9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8" y="7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3" y="0"/>
                      <a:pt x="1" y="2"/>
                      <a:pt x="0" y="4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10"/>
                      <a:pt x="7" y="9"/>
                      <a:pt x="8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167" y="3226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4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148"/>
              <p:cNvSpPr>
                <a:spLocks/>
              </p:cNvSpPr>
              <p:nvPr/>
            </p:nvSpPr>
            <p:spPr bwMode="auto">
              <a:xfrm>
                <a:off x="6173" y="3174"/>
                <a:ext cx="3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149"/>
              <p:cNvSpPr>
                <a:spLocks/>
              </p:cNvSpPr>
              <p:nvPr/>
            </p:nvSpPr>
            <p:spPr bwMode="auto">
              <a:xfrm>
                <a:off x="6186" y="3117"/>
                <a:ext cx="9" cy="9"/>
              </a:xfrm>
              <a:custGeom>
                <a:avLst/>
                <a:gdLst>
                  <a:gd name="T0" fmla="*/ 8 w 9"/>
                  <a:gd name="T1" fmla="*/ 5 h 8"/>
                  <a:gd name="T2" fmla="*/ 6 w 9"/>
                  <a:gd name="T3" fmla="*/ 0 h 8"/>
                  <a:gd name="T4" fmla="*/ 1 w 9"/>
                  <a:gd name="T5" fmla="*/ 3 h 8"/>
                  <a:gd name="T6" fmla="*/ 4 w 9"/>
                  <a:gd name="T7" fmla="*/ 8 h 8"/>
                  <a:gd name="T8" fmla="*/ 8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2" y="7"/>
                      <a:pt x="4" y="8"/>
                    </a:cubicBezTo>
                    <a:cubicBezTo>
                      <a:pt x="6" y="8"/>
                      <a:pt x="8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150"/>
              <p:cNvSpPr>
                <a:spLocks/>
              </p:cNvSpPr>
              <p:nvPr/>
            </p:nvSpPr>
            <p:spPr bwMode="auto">
              <a:xfrm>
                <a:off x="6214" y="3066"/>
                <a:ext cx="9" cy="8"/>
              </a:xfrm>
              <a:custGeom>
                <a:avLst/>
                <a:gdLst>
                  <a:gd name="T0" fmla="*/ 8 w 9"/>
                  <a:gd name="T1" fmla="*/ 5 h 8"/>
                  <a:gd name="T2" fmla="*/ 6 w 9"/>
                  <a:gd name="T3" fmla="*/ 0 h 8"/>
                  <a:gd name="T4" fmla="*/ 1 w 9"/>
                  <a:gd name="T5" fmla="*/ 3 h 8"/>
                  <a:gd name="T6" fmla="*/ 4 w 9"/>
                  <a:gd name="T7" fmla="*/ 8 h 8"/>
                  <a:gd name="T8" fmla="*/ 8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2" y="7"/>
                      <a:pt x="4" y="8"/>
                    </a:cubicBezTo>
                    <a:cubicBezTo>
                      <a:pt x="6" y="8"/>
                      <a:pt x="8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151"/>
              <p:cNvSpPr>
                <a:spLocks/>
              </p:cNvSpPr>
              <p:nvPr/>
            </p:nvSpPr>
            <p:spPr bwMode="auto">
              <a:xfrm>
                <a:off x="6255" y="3020"/>
                <a:ext cx="7" cy="7"/>
              </a:xfrm>
              <a:custGeom>
                <a:avLst/>
                <a:gdLst>
                  <a:gd name="T0" fmla="*/ 7 w 7"/>
                  <a:gd name="T1" fmla="*/ 5 h 7"/>
                  <a:gd name="T2" fmla="*/ 5 w 7"/>
                  <a:gd name="T3" fmla="*/ 0 h 7"/>
                  <a:gd name="T4" fmla="*/ 0 w 7"/>
                  <a:gd name="T5" fmla="*/ 2 h 7"/>
                  <a:gd name="T6" fmla="*/ 2 w 7"/>
                  <a:gd name="T7" fmla="*/ 7 h 7"/>
                  <a:gd name="T8" fmla="*/ 7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3"/>
                      <a:pt x="6" y="1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7"/>
                      <a:pt x="6" y="6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152"/>
              <p:cNvSpPr>
                <a:spLocks/>
              </p:cNvSpPr>
              <p:nvPr/>
            </p:nvSpPr>
            <p:spPr bwMode="auto">
              <a:xfrm>
                <a:off x="6306" y="2982"/>
                <a:ext cx="8" cy="9"/>
              </a:xfrm>
              <a:custGeom>
                <a:avLst/>
                <a:gdLst>
                  <a:gd name="T0" fmla="*/ 7 w 8"/>
                  <a:gd name="T1" fmla="*/ 6 h 9"/>
                  <a:gd name="T2" fmla="*/ 5 w 8"/>
                  <a:gd name="T3" fmla="*/ 1 h 9"/>
                  <a:gd name="T4" fmla="*/ 0 w 8"/>
                  <a:gd name="T5" fmla="*/ 3 h 9"/>
                  <a:gd name="T6" fmla="*/ 3 w 8"/>
                  <a:gd name="T7" fmla="*/ 8 h 9"/>
                  <a:gd name="T8" fmla="*/ 7 w 8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8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7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153"/>
              <p:cNvSpPr>
                <a:spLocks/>
              </p:cNvSpPr>
              <p:nvPr/>
            </p:nvSpPr>
            <p:spPr bwMode="auto">
              <a:xfrm>
                <a:off x="6369" y="296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154"/>
              <p:cNvSpPr>
                <a:spLocks/>
              </p:cNvSpPr>
              <p:nvPr/>
            </p:nvSpPr>
            <p:spPr bwMode="auto">
              <a:xfrm>
                <a:off x="6432" y="2950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1 w 6"/>
                  <a:gd name="T5" fmla="*/ 2 h 6"/>
                  <a:gd name="T6" fmla="*/ 2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155"/>
              <p:cNvSpPr>
                <a:spLocks/>
              </p:cNvSpPr>
              <p:nvPr/>
            </p:nvSpPr>
            <p:spPr bwMode="auto">
              <a:xfrm>
                <a:off x="6495" y="2954"/>
                <a:ext cx="13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5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8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156"/>
              <p:cNvSpPr>
                <a:spLocks/>
              </p:cNvSpPr>
              <p:nvPr/>
            </p:nvSpPr>
            <p:spPr bwMode="auto">
              <a:xfrm>
                <a:off x="6562" y="2982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1 w 5"/>
                  <a:gd name="T7" fmla="*/ 5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157"/>
              <p:cNvSpPr>
                <a:spLocks/>
              </p:cNvSpPr>
              <p:nvPr/>
            </p:nvSpPr>
            <p:spPr bwMode="auto">
              <a:xfrm>
                <a:off x="6612" y="3018"/>
                <a:ext cx="12" cy="11"/>
              </a:xfrm>
              <a:custGeom>
                <a:avLst/>
                <a:gdLst>
                  <a:gd name="T0" fmla="*/ 11 w 12"/>
                  <a:gd name="T1" fmla="*/ 7 h 11"/>
                  <a:gd name="T2" fmla="*/ 8 w 12"/>
                  <a:gd name="T3" fmla="*/ 1 h 11"/>
                  <a:gd name="T4" fmla="*/ 1 w 12"/>
                  <a:gd name="T5" fmla="*/ 4 h 11"/>
                  <a:gd name="T6" fmla="*/ 4 w 12"/>
                  <a:gd name="T7" fmla="*/ 10 h 11"/>
                  <a:gd name="T8" fmla="*/ 11 w 12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1" y="7"/>
                    </a:moveTo>
                    <a:cubicBezTo>
                      <a:pt x="12" y="5"/>
                      <a:pt x="10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4" y="10"/>
                    </a:cubicBezTo>
                    <a:cubicBezTo>
                      <a:pt x="7" y="11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158"/>
              <p:cNvSpPr>
                <a:spLocks/>
              </p:cNvSpPr>
              <p:nvPr/>
            </p:nvSpPr>
            <p:spPr bwMode="auto">
              <a:xfrm>
                <a:off x="6652" y="3069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5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159"/>
              <p:cNvSpPr>
                <a:spLocks/>
              </p:cNvSpPr>
              <p:nvPr/>
            </p:nvSpPr>
            <p:spPr bwMode="auto">
              <a:xfrm>
                <a:off x="6680" y="3130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2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160"/>
              <p:cNvSpPr>
                <a:spLocks/>
              </p:cNvSpPr>
              <p:nvPr/>
            </p:nvSpPr>
            <p:spPr bwMode="auto">
              <a:xfrm>
                <a:off x="6691" y="3193"/>
                <a:ext cx="5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161"/>
              <p:cNvSpPr>
                <a:spLocks/>
              </p:cNvSpPr>
              <p:nvPr/>
            </p:nvSpPr>
            <p:spPr bwMode="auto">
              <a:xfrm>
                <a:off x="6684" y="3247"/>
                <a:ext cx="10" cy="10"/>
              </a:xfrm>
              <a:custGeom>
                <a:avLst/>
                <a:gdLst>
                  <a:gd name="T0" fmla="*/ 8 w 9"/>
                  <a:gd name="T1" fmla="*/ 6 h 10"/>
                  <a:gd name="T2" fmla="*/ 6 w 9"/>
                  <a:gd name="T3" fmla="*/ 1 h 10"/>
                  <a:gd name="T4" fmla="*/ 0 w 9"/>
                  <a:gd name="T5" fmla="*/ 4 h 10"/>
                  <a:gd name="T6" fmla="*/ 3 w 9"/>
                  <a:gd name="T7" fmla="*/ 9 h 10"/>
                  <a:gd name="T8" fmla="*/ 8 w 9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0" y="4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10"/>
                      <a:pt x="8" y="9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162"/>
              <p:cNvSpPr>
                <a:spLocks/>
              </p:cNvSpPr>
              <p:nvPr/>
            </p:nvSpPr>
            <p:spPr bwMode="auto">
              <a:xfrm>
                <a:off x="6668" y="3299"/>
                <a:ext cx="8" cy="9"/>
              </a:xfrm>
              <a:custGeom>
                <a:avLst/>
                <a:gdLst>
                  <a:gd name="T0" fmla="*/ 8 w 8"/>
                  <a:gd name="T1" fmla="*/ 6 h 9"/>
                  <a:gd name="T2" fmla="*/ 5 w 8"/>
                  <a:gd name="T3" fmla="*/ 1 h 9"/>
                  <a:gd name="T4" fmla="*/ 0 w 8"/>
                  <a:gd name="T5" fmla="*/ 3 h 9"/>
                  <a:gd name="T6" fmla="*/ 3 w 8"/>
                  <a:gd name="T7" fmla="*/ 8 h 9"/>
                  <a:gd name="T8" fmla="*/ 8 w 8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8" y="6"/>
                    </a:moveTo>
                    <a:cubicBezTo>
                      <a:pt x="8" y="4"/>
                      <a:pt x="7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163"/>
              <p:cNvSpPr>
                <a:spLocks/>
              </p:cNvSpPr>
              <p:nvPr/>
            </p:nvSpPr>
            <p:spPr bwMode="auto">
              <a:xfrm>
                <a:off x="6642" y="3341"/>
                <a:ext cx="9" cy="9"/>
              </a:xfrm>
              <a:custGeom>
                <a:avLst/>
                <a:gdLst>
                  <a:gd name="T0" fmla="*/ 9 w 9"/>
                  <a:gd name="T1" fmla="*/ 6 h 9"/>
                  <a:gd name="T2" fmla="*/ 6 w 9"/>
                  <a:gd name="T3" fmla="*/ 0 h 9"/>
                  <a:gd name="T4" fmla="*/ 1 w 9"/>
                  <a:gd name="T5" fmla="*/ 3 h 9"/>
                  <a:gd name="T6" fmla="*/ 4 w 9"/>
                  <a:gd name="T7" fmla="*/ 8 h 9"/>
                  <a:gd name="T8" fmla="*/ 9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2" y="7"/>
                      <a:pt x="4" y="8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164"/>
              <p:cNvSpPr>
                <a:spLocks/>
              </p:cNvSpPr>
              <p:nvPr/>
            </p:nvSpPr>
            <p:spPr bwMode="auto">
              <a:xfrm>
                <a:off x="6613" y="3373"/>
                <a:ext cx="10" cy="10"/>
              </a:xfrm>
              <a:custGeom>
                <a:avLst/>
                <a:gdLst>
                  <a:gd name="T0" fmla="*/ 9 w 10"/>
                  <a:gd name="T1" fmla="*/ 6 h 10"/>
                  <a:gd name="T2" fmla="*/ 6 w 10"/>
                  <a:gd name="T3" fmla="*/ 1 h 10"/>
                  <a:gd name="T4" fmla="*/ 1 w 10"/>
                  <a:gd name="T5" fmla="*/ 3 h 10"/>
                  <a:gd name="T6" fmla="*/ 3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165"/>
              <p:cNvSpPr>
                <a:spLocks/>
              </p:cNvSpPr>
              <p:nvPr/>
            </p:nvSpPr>
            <p:spPr bwMode="auto">
              <a:xfrm>
                <a:off x="6582" y="3396"/>
                <a:ext cx="12" cy="13"/>
              </a:xfrm>
              <a:custGeom>
                <a:avLst/>
                <a:gdLst>
                  <a:gd name="T0" fmla="*/ 11 w 12"/>
                  <a:gd name="T1" fmla="*/ 8 h 13"/>
                  <a:gd name="T2" fmla="*/ 8 w 12"/>
                  <a:gd name="T3" fmla="*/ 1 h 13"/>
                  <a:gd name="T4" fmla="*/ 1 w 12"/>
                  <a:gd name="T5" fmla="*/ 4 h 13"/>
                  <a:gd name="T6" fmla="*/ 4 w 12"/>
                  <a:gd name="T7" fmla="*/ 12 h 13"/>
                  <a:gd name="T8" fmla="*/ 11 w 12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7" y="13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166"/>
              <p:cNvSpPr>
                <a:spLocks/>
              </p:cNvSpPr>
              <p:nvPr/>
            </p:nvSpPr>
            <p:spPr bwMode="auto">
              <a:xfrm>
                <a:off x="6556" y="3416"/>
                <a:ext cx="8" cy="7"/>
              </a:xfrm>
              <a:custGeom>
                <a:avLst/>
                <a:gdLst>
                  <a:gd name="T0" fmla="*/ 7 w 8"/>
                  <a:gd name="T1" fmla="*/ 5 h 7"/>
                  <a:gd name="T2" fmla="*/ 5 w 8"/>
                  <a:gd name="T3" fmla="*/ 0 h 7"/>
                  <a:gd name="T4" fmla="*/ 1 w 8"/>
                  <a:gd name="T5" fmla="*/ 3 h 7"/>
                  <a:gd name="T6" fmla="*/ 3 w 8"/>
                  <a:gd name="T7" fmla="*/ 7 h 7"/>
                  <a:gd name="T8" fmla="*/ 7 w 8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7" y="5"/>
                    </a:moveTo>
                    <a:cubicBezTo>
                      <a:pt x="8" y="3"/>
                      <a:pt x="7" y="1"/>
                      <a:pt x="5" y="0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4" y="7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167"/>
              <p:cNvSpPr>
                <a:spLocks/>
              </p:cNvSpPr>
              <p:nvPr/>
            </p:nvSpPr>
            <p:spPr bwMode="auto">
              <a:xfrm>
                <a:off x="6528" y="3424"/>
                <a:ext cx="15" cy="14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8"/>
                      <a:pt x="2" y="11"/>
                      <a:pt x="5" y="13"/>
                    </a:cubicBezTo>
                    <a:cubicBezTo>
                      <a:pt x="8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168"/>
              <p:cNvSpPr>
                <a:spLocks/>
              </p:cNvSpPr>
              <p:nvPr/>
            </p:nvSpPr>
            <p:spPr bwMode="auto">
              <a:xfrm>
                <a:off x="6510" y="3433"/>
                <a:ext cx="11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169"/>
              <p:cNvSpPr>
                <a:spLocks/>
              </p:cNvSpPr>
              <p:nvPr/>
            </p:nvSpPr>
            <p:spPr bwMode="auto">
              <a:xfrm>
                <a:off x="6494" y="3438"/>
                <a:ext cx="11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3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5"/>
                      <a:pt x="9" y="2"/>
                      <a:pt x="7" y="1"/>
                    </a:cubicBezTo>
                    <a:cubicBezTo>
                      <a:pt x="4" y="0"/>
                      <a:pt x="1" y="1"/>
                      <a:pt x="1" y="4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70"/>
              <p:cNvSpPr>
                <a:spLocks/>
              </p:cNvSpPr>
              <p:nvPr/>
            </p:nvSpPr>
            <p:spPr bwMode="auto">
              <a:xfrm>
                <a:off x="6482" y="3441"/>
                <a:ext cx="12" cy="14"/>
              </a:xfrm>
              <a:custGeom>
                <a:avLst/>
                <a:gdLst>
                  <a:gd name="T0" fmla="*/ 11 w 12"/>
                  <a:gd name="T1" fmla="*/ 8 h 13"/>
                  <a:gd name="T2" fmla="*/ 8 w 12"/>
                  <a:gd name="T3" fmla="*/ 1 h 13"/>
                  <a:gd name="T4" fmla="*/ 1 w 12"/>
                  <a:gd name="T5" fmla="*/ 5 h 13"/>
                  <a:gd name="T6" fmla="*/ 4 w 12"/>
                  <a:gd name="T7" fmla="*/ 12 h 13"/>
                  <a:gd name="T8" fmla="*/ 11 w 12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171"/>
              <p:cNvSpPr>
                <a:spLocks/>
              </p:cNvSpPr>
              <p:nvPr/>
            </p:nvSpPr>
            <p:spPr bwMode="auto">
              <a:xfrm>
                <a:off x="6476" y="3448"/>
                <a:ext cx="8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172"/>
              <p:cNvSpPr>
                <a:spLocks/>
              </p:cNvSpPr>
              <p:nvPr/>
            </p:nvSpPr>
            <p:spPr bwMode="auto">
              <a:xfrm>
                <a:off x="6466" y="3447"/>
                <a:ext cx="18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173"/>
              <p:cNvSpPr>
                <a:spLocks/>
              </p:cNvSpPr>
              <p:nvPr/>
            </p:nvSpPr>
            <p:spPr bwMode="auto">
              <a:xfrm>
                <a:off x="6466" y="3452"/>
                <a:ext cx="15" cy="14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1" y="12"/>
                      <a:pt x="5" y="13"/>
                    </a:cubicBezTo>
                    <a:cubicBezTo>
                      <a:pt x="8" y="14"/>
                      <a:pt x="12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174"/>
              <p:cNvSpPr>
                <a:spLocks/>
              </p:cNvSpPr>
              <p:nvPr/>
            </p:nvSpPr>
            <p:spPr bwMode="auto">
              <a:xfrm>
                <a:off x="6466" y="3457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5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0" y="10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175"/>
              <p:cNvSpPr>
                <a:spLocks/>
              </p:cNvSpPr>
              <p:nvPr/>
            </p:nvSpPr>
            <p:spPr bwMode="auto">
              <a:xfrm>
                <a:off x="6708" y="3330"/>
                <a:ext cx="20" cy="19"/>
              </a:xfrm>
              <a:custGeom>
                <a:avLst/>
                <a:gdLst>
                  <a:gd name="T0" fmla="*/ 18 w 19"/>
                  <a:gd name="T1" fmla="*/ 13 h 19"/>
                  <a:gd name="T2" fmla="*/ 13 w 19"/>
                  <a:gd name="T3" fmla="*/ 2 h 19"/>
                  <a:gd name="T4" fmla="*/ 2 w 19"/>
                  <a:gd name="T5" fmla="*/ 7 h 19"/>
                  <a:gd name="T6" fmla="*/ 7 w 19"/>
                  <a:gd name="T7" fmla="*/ 18 h 19"/>
                  <a:gd name="T8" fmla="*/ 18 w 19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3"/>
                    </a:moveTo>
                    <a:cubicBezTo>
                      <a:pt x="19" y="8"/>
                      <a:pt x="17" y="3"/>
                      <a:pt x="13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1" y="19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176"/>
              <p:cNvSpPr>
                <a:spLocks/>
              </p:cNvSpPr>
              <p:nvPr/>
            </p:nvSpPr>
            <p:spPr bwMode="auto">
              <a:xfrm>
                <a:off x="6707" y="3341"/>
                <a:ext cx="20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1 h 19"/>
                  <a:gd name="T4" fmla="*/ 1 w 19"/>
                  <a:gd name="T5" fmla="*/ 7 h 19"/>
                  <a:gd name="T6" fmla="*/ 6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7" y="3"/>
                      <a:pt x="12" y="1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6" y="17"/>
                    </a:cubicBezTo>
                    <a:cubicBezTo>
                      <a:pt x="11" y="19"/>
                      <a:pt x="16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177"/>
              <p:cNvSpPr>
                <a:spLocks/>
              </p:cNvSpPr>
              <p:nvPr/>
            </p:nvSpPr>
            <p:spPr bwMode="auto">
              <a:xfrm>
                <a:off x="6704" y="3351"/>
                <a:ext cx="21" cy="21"/>
              </a:xfrm>
              <a:custGeom>
                <a:avLst/>
                <a:gdLst>
                  <a:gd name="T0" fmla="*/ 19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9 h 20"/>
                  <a:gd name="T8" fmla="*/ 19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3"/>
                    </a:moveTo>
                    <a:cubicBezTo>
                      <a:pt x="20" y="9"/>
                      <a:pt x="18" y="3"/>
                      <a:pt x="13" y="2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7"/>
                      <a:pt x="7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78"/>
              <p:cNvSpPr>
                <a:spLocks/>
              </p:cNvSpPr>
              <p:nvPr/>
            </p:nvSpPr>
            <p:spPr bwMode="auto">
              <a:xfrm>
                <a:off x="6701" y="3363"/>
                <a:ext cx="21" cy="21"/>
              </a:xfrm>
              <a:custGeom>
                <a:avLst/>
                <a:gdLst>
                  <a:gd name="T0" fmla="*/ 20 w 21"/>
                  <a:gd name="T1" fmla="*/ 14 h 21"/>
                  <a:gd name="T2" fmla="*/ 14 w 21"/>
                  <a:gd name="T3" fmla="*/ 1 h 21"/>
                  <a:gd name="T4" fmla="*/ 2 w 21"/>
                  <a:gd name="T5" fmla="*/ 7 h 21"/>
                  <a:gd name="T6" fmla="*/ 7 w 21"/>
                  <a:gd name="T7" fmla="*/ 19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21" y="9"/>
                      <a:pt x="19" y="3"/>
                      <a:pt x="14" y="1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179"/>
              <p:cNvSpPr>
                <a:spLocks/>
              </p:cNvSpPr>
              <p:nvPr/>
            </p:nvSpPr>
            <p:spPr bwMode="auto">
              <a:xfrm>
                <a:off x="6698" y="3375"/>
                <a:ext cx="20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2"/>
                      <a:pt x="2" y="17"/>
                      <a:pt x="7" y="18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180"/>
              <p:cNvSpPr>
                <a:spLocks/>
              </p:cNvSpPr>
              <p:nvPr/>
            </p:nvSpPr>
            <p:spPr bwMode="auto">
              <a:xfrm>
                <a:off x="6693" y="3389"/>
                <a:ext cx="20" cy="20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1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8" y="3"/>
                      <a:pt x="13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20"/>
                      <a:pt x="17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181"/>
              <p:cNvSpPr>
                <a:spLocks/>
              </p:cNvSpPr>
              <p:nvPr/>
            </p:nvSpPr>
            <p:spPr bwMode="auto">
              <a:xfrm>
                <a:off x="6688" y="3403"/>
                <a:ext cx="17" cy="18"/>
              </a:xfrm>
              <a:custGeom>
                <a:avLst/>
                <a:gdLst>
                  <a:gd name="T0" fmla="*/ 15 w 16"/>
                  <a:gd name="T1" fmla="*/ 11 h 17"/>
                  <a:gd name="T2" fmla="*/ 10 w 16"/>
                  <a:gd name="T3" fmla="*/ 2 h 17"/>
                  <a:gd name="T4" fmla="*/ 1 w 16"/>
                  <a:gd name="T5" fmla="*/ 6 h 17"/>
                  <a:gd name="T6" fmla="*/ 5 w 16"/>
                  <a:gd name="T7" fmla="*/ 16 h 17"/>
                  <a:gd name="T8" fmla="*/ 15 w 16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5" y="11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7" y="0"/>
                      <a:pt x="2" y="2"/>
                      <a:pt x="1" y="6"/>
                    </a:cubicBezTo>
                    <a:cubicBezTo>
                      <a:pt x="0" y="10"/>
                      <a:pt x="2" y="14"/>
                      <a:pt x="5" y="16"/>
                    </a:cubicBezTo>
                    <a:cubicBezTo>
                      <a:pt x="9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182"/>
              <p:cNvSpPr>
                <a:spLocks/>
              </p:cNvSpPr>
              <p:nvPr/>
            </p:nvSpPr>
            <p:spPr bwMode="auto">
              <a:xfrm>
                <a:off x="6679" y="3417"/>
                <a:ext cx="19" cy="19"/>
              </a:xfrm>
              <a:custGeom>
                <a:avLst/>
                <a:gdLst>
                  <a:gd name="T0" fmla="*/ 17 w 18"/>
                  <a:gd name="T1" fmla="*/ 12 h 19"/>
                  <a:gd name="T2" fmla="*/ 12 w 18"/>
                  <a:gd name="T3" fmla="*/ 2 h 19"/>
                  <a:gd name="T4" fmla="*/ 1 w 18"/>
                  <a:gd name="T5" fmla="*/ 7 h 19"/>
                  <a:gd name="T6" fmla="*/ 6 w 18"/>
                  <a:gd name="T7" fmla="*/ 17 h 19"/>
                  <a:gd name="T8" fmla="*/ 17 w 18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7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6" y="17"/>
                    </a:cubicBezTo>
                    <a:cubicBezTo>
                      <a:pt x="11" y="19"/>
                      <a:pt x="15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183"/>
              <p:cNvSpPr>
                <a:spLocks/>
              </p:cNvSpPr>
              <p:nvPr/>
            </p:nvSpPr>
            <p:spPr bwMode="auto">
              <a:xfrm>
                <a:off x="6670" y="3433"/>
                <a:ext cx="16" cy="16"/>
              </a:xfrm>
              <a:custGeom>
                <a:avLst/>
                <a:gdLst>
                  <a:gd name="T0" fmla="*/ 15 w 16"/>
                  <a:gd name="T1" fmla="*/ 10 h 15"/>
                  <a:gd name="T2" fmla="*/ 11 w 16"/>
                  <a:gd name="T3" fmla="*/ 1 h 15"/>
                  <a:gd name="T4" fmla="*/ 2 w 16"/>
                  <a:gd name="T5" fmla="*/ 5 h 15"/>
                  <a:gd name="T6" fmla="*/ 6 w 16"/>
                  <a:gd name="T7" fmla="*/ 14 h 15"/>
                  <a:gd name="T8" fmla="*/ 15 w 16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5">
                    <a:moveTo>
                      <a:pt x="15" y="10"/>
                    </a:moveTo>
                    <a:cubicBezTo>
                      <a:pt x="16" y="6"/>
                      <a:pt x="14" y="3"/>
                      <a:pt x="11" y="1"/>
                    </a:cubicBezTo>
                    <a:cubicBezTo>
                      <a:pt x="7" y="0"/>
                      <a:pt x="3" y="2"/>
                      <a:pt x="2" y="5"/>
                    </a:cubicBezTo>
                    <a:cubicBezTo>
                      <a:pt x="0" y="9"/>
                      <a:pt x="2" y="13"/>
                      <a:pt x="6" y="14"/>
                    </a:cubicBezTo>
                    <a:cubicBezTo>
                      <a:pt x="9" y="15"/>
                      <a:pt x="13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184"/>
              <p:cNvSpPr>
                <a:spLocks/>
              </p:cNvSpPr>
              <p:nvPr/>
            </p:nvSpPr>
            <p:spPr bwMode="auto">
              <a:xfrm>
                <a:off x="6655" y="3446"/>
                <a:ext cx="21" cy="20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185"/>
              <p:cNvSpPr>
                <a:spLocks/>
              </p:cNvSpPr>
              <p:nvPr/>
            </p:nvSpPr>
            <p:spPr bwMode="auto">
              <a:xfrm>
                <a:off x="6641" y="3461"/>
                <a:ext cx="20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8" y="0"/>
                      <a:pt x="4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20"/>
                      <a:pt x="17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186"/>
              <p:cNvSpPr>
                <a:spLocks/>
              </p:cNvSpPr>
              <p:nvPr/>
            </p:nvSpPr>
            <p:spPr bwMode="auto">
              <a:xfrm>
                <a:off x="6621" y="3473"/>
                <a:ext cx="26" cy="25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187"/>
              <p:cNvSpPr>
                <a:spLocks/>
              </p:cNvSpPr>
              <p:nvPr/>
            </p:nvSpPr>
            <p:spPr bwMode="auto">
              <a:xfrm>
                <a:off x="6602" y="3487"/>
                <a:ext cx="25" cy="26"/>
              </a:xfrm>
              <a:custGeom>
                <a:avLst/>
                <a:gdLst>
                  <a:gd name="T0" fmla="*/ 23 w 25"/>
                  <a:gd name="T1" fmla="*/ 17 h 25"/>
                  <a:gd name="T2" fmla="*/ 16 w 25"/>
                  <a:gd name="T3" fmla="*/ 2 h 25"/>
                  <a:gd name="T4" fmla="*/ 2 w 25"/>
                  <a:gd name="T5" fmla="*/ 9 h 25"/>
                  <a:gd name="T6" fmla="*/ 8 w 25"/>
                  <a:gd name="T7" fmla="*/ 23 h 25"/>
                  <a:gd name="T8" fmla="*/ 23 w 25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7"/>
                    </a:moveTo>
                    <a:cubicBezTo>
                      <a:pt x="25" y="11"/>
                      <a:pt x="22" y="5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8" y="23"/>
                    </a:cubicBezTo>
                    <a:cubicBezTo>
                      <a:pt x="14" y="25"/>
                      <a:pt x="21" y="22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188"/>
              <p:cNvSpPr>
                <a:spLocks/>
              </p:cNvSpPr>
              <p:nvPr/>
            </p:nvSpPr>
            <p:spPr bwMode="auto">
              <a:xfrm>
                <a:off x="6579" y="3500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1"/>
                      <a:pt x="9" y="23"/>
                    </a:cubicBezTo>
                    <a:cubicBezTo>
                      <a:pt x="14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189"/>
              <p:cNvSpPr>
                <a:spLocks/>
              </p:cNvSpPr>
              <p:nvPr/>
            </p:nvSpPr>
            <p:spPr bwMode="auto">
              <a:xfrm>
                <a:off x="6554" y="3513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5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190"/>
              <p:cNvSpPr>
                <a:spLocks/>
              </p:cNvSpPr>
              <p:nvPr/>
            </p:nvSpPr>
            <p:spPr bwMode="auto">
              <a:xfrm>
                <a:off x="6526" y="3522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5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191"/>
              <p:cNvSpPr>
                <a:spLocks/>
              </p:cNvSpPr>
              <p:nvPr/>
            </p:nvSpPr>
            <p:spPr bwMode="auto">
              <a:xfrm>
                <a:off x="6495" y="3528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1"/>
                      <a:pt x="9" y="23"/>
                    </a:cubicBezTo>
                    <a:cubicBezTo>
                      <a:pt x="14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192"/>
              <p:cNvSpPr>
                <a:spLocks/>
              </p:cNvSpPr>
              <p:nvPr/>
            </p:nvSpPr>
            <p:spPr bwMode="auto">
              <a:xfrm>
                <a:off x="6463" y="3532"/>
                <a:ext cx="25" cy="25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2" y="20"/>
                      <a:pt x="8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193"/>
              <p:cNvSpPr>
                <a:spLocks/>
              </p:cNvSpPr>
              <p:nvPr/>
            </p:nvSpPr>
            <p:spPr bwMode="auto">
              <a:xfrm>
                <a:off x="6431" y="3536"/>
                <a:ext cx="19" cy="18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1 h 18"/>
                  <a:gd name="T4" fmla="*/ 2 w 18"/>
                  <a:gd name="T5" fmla="*/ 6 h 18"/>
                  <a:gd name="T6" fmla="*/ 7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1"/>
                      <a:pt x="2" y="15"/>
                      <a:pt x="7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194"/>
              <p:cNvSpPr>
                <a:spLocks/>
              </p:cNvSpPr>
              <p:nvPr/>
            </p:nvSpPr>
            <p:spPr bwMode="auto">
              <a:xfrm>
                <a:off x="6394" y="3529"/>
                <a:ext cx="21" cy="23"/>
              </a:xfrm>
              <a:custGeom>
                <a:avLst/>
                <a:gdLst>
                  <a:gd name="T0" fmla="*/ 19 w 21"/>
                  <a:gd name="T1" fmla="*/ 14 h 22"/>
                  <a:gd name="T2" fmla="*/ 14 w 21"/>
                  <a:gd name="T3" fmla="*/ 2 h 22"/>
                  <a:gd name="T4" fmla="*/ 2 w 21"/>
                  <a:gd name="T5" fmla="*/ 8 h 22"/>
                  <a:gd name="T6" fmla="*/ 7 w 21"/>
                  <a:gd name="T7" fmla="*/ 20 h 22"/>
                  <a:gd name="T8" fmla="*/ 19 w 21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19" y="14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2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195"/>
              <p:cNvSpPr>
                <a:spLocks/>
              </p:cNvSpPr>
              <p:nvPr/>
            </p:nvSpPr>
            <p:spPr bwMode="auto">
              <a:xfrm>
                <a:off x="6359" y="3523"/>
                <a:ext cx="17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1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196"/>
              <p:cNvSpPr>
                <a:spLocks/>
              </p:cNvSpPr>
              <p:nvPr/>
            </p:nvSpPr>
            <p:spPr bwMode="auto">
              <a:xfrm>
                <a:off x="6321" y="3509"/>
                <a:ext cx="19" cy="18"/>
              </a:xfrm>
              <a:custGeom>
                <a:avLst/>
                <a:gdLst>
                  <a:gd name="T0" fmla="*/ 16 w 18"/>
                  <a:gd name="T1" fmla="*/ 11 h 18"/>
                  <a:gd name="T2" fmla="*/ 11 w 18"/>
                  <a:gd name="T3" fmla="*/ 2 h 18"/>
                  <a:gd name="T4" fmla="*/ 2 w 18"/>
                  <a:gd name="T5" fmla="*/ 6 h 18"/>
                  <a:gd name="T6" fmla="*/ 6 w 18"/>
                  <a:gd name="T7" fmla="*/ 16 h 18"/>
                  <a:gd name="T8" fmla="*/ 16 w 18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1"/>
                    </a:moveTo>
                    <a:cubicBezTo>
                      <a:pt x="18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197"/>
              <p:cNvSpPr>
                <a:spLocks/>
              </p:cNvSpPr>
              <p:nvPr/>
            </p:nvSpPr>
            <p:spPr bwMode="auto">
              <a:xfrm>
                <a:off x="6285" y="3489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1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198"/>
              <p:cNvSpPr>
                <a:spLocks/>
              </p:cNvSpPr>
              <p:nvPr/>
            </p:nvSpPr>
            <p:spPr bwMode="auto">
              <a:xfrm>
                <a:off x="6249" y="3462"/>
                <a:ext cx="21" cy="22"/>
              </a:xfrm>
              <a:custGeom>
                <a:avLst/>
                <a:gdLst>
                  <a:gd name="T0" fmla="*/ 18 w 20"/>
                  <a:gd name="T1" fmla="*/ 13 h 21"/>
                  <a:gd name="T2" fmla="*/ 13 w 20"/>
                  <a:gd name="T3" fmla="*/ 2 h 21"/>
                  <a:gd name="T4" fmla="*/ 1 w 20"/>
                  <a:gd name="T5" fmla="*/ 7 h 21"/>
                  <a:gd name="T6" fmla="*/ 7 w 20"/>
                  <a:gd name="T7" fmla="*/ 19 h 21"/>
                  <a:gd name="T8" fmla="*/ 18 w 20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8" y="13"/>
                    </a:moveTo>
                    <a:cubicBezTo>
                      <a:pt x="20" y="9"/>
                      <a:pt x="17" y="4"/>
                      <a:pt x="13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1" y="21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199"/>
              <p:cNvSpPr>
                <a:spLocks/>
              </p:cNvSpPr>
              <p:nvPr/>
            </p:nvSpPr>
            <p:spPr bwMode="auto">
              <a:xfrm>
                <a:off x="6216" y="3431"/>
                <a:ext cx="22" cy="21"/>
              </a:xfrm>
              <a:custGeom>
                <a:avLst/>
                <a:gdLst>
                  <a:gd name="T0" fmla="*/ 19 w 21"/>
                  <a:gd name="T1" fmla="*/ 13 h 20"/>
                  <a:gd name="T2" fmla="*/ 14 w 21"/>
                  <a:gd name="T3" fmla="*/ 2 h 20"/>
                  <a:gd name="T4" fmla="*/ 2 w 21"/>
                  <a:gd name="T5" fmla="*/ 7 h 20"/>
                  <a:gd name="T6" fmla="*/ 7 w 21"/>
                  <a:gd name="T7" fmla="*/ 19 h 20"/>
                  <a:gd name="T8" fmla="*/ 19 w 21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9" y="13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7"/>
                      <a:pt x="7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200"/>
              <p:cNvSpPr>
                <a:spLocks/>
              </p:cNvSpPr>
              <p:nvPr/>
            </p:nvSpPr>
            <p:spPr bwMode="auto">
              <a:xfrm>
                <a:off x="6190" y="3397"/>
                <a:ext cx="17" cy="16"/>
              </a:xfrm>
              <a:custGeom>
                <a:avLst/>
                <a:gdLst>
                  <a:gd name="T0" fmla="*/ 15 w 16"/>
                  <a:gd name="T1" fmla="*/ 10 h 16"/>
                  <a:gd name="T2" fmla="*/ 10 w 16"/>
                  <a:gd name="T3" fmla="*/ 1 h 16"/>
                  <a:gd name="T4" fmla="*/ 1 w 16"/>
                  <a:gd name="T5" fmla="*/ 5 h 16"/>
                  <a:gd name="T6" fmla="*/ 6 w 16"/>
                  <a:gd name="T7" fmla="*/ 14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3"/>
                      <a:pt x="10" y="1"/>
                    </a:cubicBezTo>
                    <a:cubicBezTo>
                      <a:pt x="7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6" y="14"/>
                    </a:cubicBezTo>
                    <a:cubicBezTo>
                      <a:pt x="9" y="16"/>
                      <a:pt x="13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201"/>
              <p:cNvSpPr>
                <a:spLocks/>
              </p:cNvSpPr>
              <p:nvPr/>
            </p:nvSpPr>
            <p:spPr bwMode="auto">
              <a:xfrm>
                <a:off x="6164" y="3351"/>
                <a:ext cx="22" cy="23"/>
              </a:xfrm>
              <a:custGeom>
                <a:avLst/>
                <a:gdLst>
                  <a:gd name="T0" fmla="*/ 19 w 21"/>
                  <a:gd name="T1" fmla="*/ 14 h 22"/>
                  <a:gd name="T2" fmla="*/ 14 w 21"/>
                  <a:gd name="T3" fmla="*/ 2 h 22"/>
                  <a:gd name="T4" fmla="*/ 1 w 21"/>
                  <a:gd name="T5" fmla="*/ 8 h 22"/>
                  <a:gd name="T6" fmla="*/ 7 w 21"/>
                  <a:gd name="T7" fmla="*/ 20 h 22"/>
                  <a:gd name="T8" fmla="*/ 19 w 21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19" y="14"/>
                    </a:moveTo>
                    <a:cubicBezTo>
                      <a:pt x="21" y="9"/>
                      <a:pt x="19" y="4"/>
                      <a:pt x="14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2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202"/>
              <p:cNvSpPr>
                <a:spLocks/>
              </p:cNvSpPr>
              <p:nvPr/>
            </p:nvSpPr>
            <p:spPr bwMode="auto">
              <a:xfrm>
                <a:off x="6148" y="3306"/>
                <a:ext cx="20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7" y="4"/>
                      <a:pt x="13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2"/>
                      <a:pt x="2" y="17"/>
                      <a:pt x="7" y="18"/>
                    </a:cubicBezTo>
                    <a:cubicBezTo>
                      <a:pt x="11" y="20"/>
                      <a:pt x="16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203"/>
              <p:cNvSpPr>
                <a:spLocks/>
              </p:cNvSpPr>
              <p:nvPr/>
            </p:nvSpPr>
            <p:spPr bwMode="auto">
              <a:xfrm>
                <a:off x="6138" y="3256"/>
                <a:ext cx="20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2 h 19"/>
                  <a:gd name="T4" fmla="*/ 2 w 19"/>
                  <a:gd name="T5" fmla="*/ 7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204"/>
              <p:cNvSpPr>
                <a:spLocks/>
              </p:cNvSpPr>
              <p:nvPr/>
            </p:nvSpPr>
            <p:spPr bwMode="auto">
              <a:xfrm>
                <a:off x="6136" y="3203"/>
                <a:ext cx="21" cy="20"/>
              </a:xfrm>
              <a:custGeom>
                <a:avLst/>
                <a:gdLst>
                  <a:gd name="T0" fmla="*/ 18 w 20"/>
                  <a:gd name="T1" fmla="*/ 13 h 19"/>
                  <a:gd name="T2" fmla="*/ 13 w 20"/>
                  <a:gd name="T3" fmla="*/ 1 h 19"/>
                  <a:gd name="T4" fmla="*/ 2 w 20"/>
                  <a:gd name="T5" fmla="*/ 7 h 19"/>
                  <a:gd name="T6" fmla="*/ 7 w 20"/>
                  <a:gd name="T7" fmla="*/ 18 h 19"/>
                  <a:gd name="T8" fmla="*/ 18 w 20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3"/>
                    </a:moveTo>
                    <a:cubicBezTo>
                      <a:pt x="20" y="8"/>
                      <a:pt x="18" y="3"/>
                      <a:pt x="13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19"/>
                      <a:pt x="17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205"/>
              <p:cNvSpPr>
                <a:spLocks/>
              </p:cNvSpPr>
              <p:nvPr/>
            </p:nvSpPr>
            <p:spPr bwMode="auto">
              <a:xfrm>
                <a:off x="6143" y="3149"/>
                <a:ext cx="23" cy="22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0"/>
                    </a:cubicBezTo>
                    <a:cubicBezTo>
                      <a:pt x="13" y="22"/>
                      <a:pt x="18" y="20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206"/>
              <p:cNvSpPr>
                <a:spLocks/>
              </p:cNvSpPr>
              <p:nvPr/>
            </p:nvSpPr>
            <p:spPr bwMode="auto">
              <a:xfrm>
                <a:off x="6164" y="3100"/>
                <a:ext cx="17" cy="16"/>
              </a:xfrm>
              <a:custGeom>
                <a:avLst/>
                <a:gdLst>
                  <a:gd name="T0" fmla="*/ 15 w 16"/>
                  <a:gd name="T1" fmla="*/ 10 h 16"/>
                  <a:gd name="T2" fmla="*/ 11 w 16"/>
                  <a:gd name="T3" fmla="*/ 1 h 16"/>
                  <a:gd name="T4" fmla="*/ 1 w 16"/>
                  <a:gd name="T5" fmla="*/ 5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2"/>
                      <a:pt x="11" y="1"/>
                    </a:cubicBezTo>
                    <a:cubicBezTo>
                      <a:pt x="7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207"/>
              <p:cNvSpPr>
                <a:spLocks/>
              </p:cNvSpPr>
              <p:nvPr/>
            </p:nvSpPr>
            <p:spPr bwMode="auto">
              <a:xfrm>
                <a:off x="6191" y="3051"/>
                <a:ext cx="18" cy="17"/>
              </a:xfrm>
              <a:custGeom>
                <a:avLst/>
                <a:gdLst>
                  <a:gd name="T0" fmla="*/ 15 w 17"/>
                  <a:gd name="T1" fmla="*/ 10 h 16"/>
                  <a:gd name="T2" fmla="*/ 11 w 17"/>
                  <a:gd name="T3" fmla="*/ 1 h 16"/>
                  <a:gd name="T4" fmla="*/ 2 w 17"/>
                  <a:gd name="T5" fmla="*/ 5 h 16"/>
                  <a:gd name="T6" fmla="*/ 6 w 17"/>
                  <a:gd name="T7" fmla="*/ 15 h 16"/>
                  <a:gd name="T8" fmla="*/ 15 w 17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10"/>
                    </a:moveTo>
                    <a:cubicBezTo>
                      <a:pt x="17" y="7"/>
                      <a:pt x="15" y="2"/>
                      <a:pt x="11" y="1"/>
                    </a:cubicBezTo>
                    <a:cubicBezTo>
                      <a:pt x="7" y="0"/>
                      <a:pt x="3" y="2"/>
                      <a:pt x="2" y="5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10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208"/>
              <p:cNvSpPr>
                <a:spLocks/>
              </p:cNvSpPr>
              <p:nvPr/>
            </p:nvSpPr>
            <p:spPr bwMode="auto">
              <a:xfrm>
                <a:off x="6225" y="3005"/>
                <a:ext cx="23" cy="22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1 w 22"/>
                  <a:gd name="T5" fmla="*/ 8 h 22"/>
                  <a:gd name="T6" fmla="*/ 7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4"/>
                      <a:pt x="14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3"/>
                      <a:pt x="2" y="19"/>
                      <a:pt x="7" y="20"/>
                    </a:cubicBezTo>
                    <a:cubicBezTo>
                      <a:pt x="12" y="22"/>
                      <a:pt x="18" y="20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209"/>
              <p:cNvSpPr>
                <a:spLocks/>
              </p:cNvSpPr>
              <p:nvPr/>
            </p:nvSpPr>
            <p:spPr bwMode="auto">
              <a:xfrm>
                <a:off x="6271" y="2970"/>
                <a:ext cx="18" cy="20"/>
              </a:xfrm>
              <a:custGeom>
                <a:avLst/>
                <a:gdLst>
                  <a:gd name="T0" fmla="*/ 17 w 18"/>
                  <a:gd name="T1" fmla="*/ 12 h 19"/>
                  <a:gd name="T2" fmla="*/ 12 w 18"/>
                  <a:gd name="T3" fmla="*/ 2 h 19"/>
                  <a:gd name="T4" fmla="*/ 1 w 18"/>
                  <a:gd name="T5" fmla="*/ 7 h 19"/>
                  <a:gd name="T6" fmla="*/ 6 w 18"/>
                  <a:gd name="T7" fmla="*/ 17 h 19"/>
                  <a:gd name="T8" fmla="*/ 17 w 18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1"/>
                      <a:pt x="2" y="16"/>
                      <a:pt x="6" y="17"/>
                    </a:cubicBezTo>
                    <a:cubicBezTo>
                      <a:pt x="11" y="19"/>
                      <a:pt x="15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210"/>
              <p:cNvSpPr>
                <a:spLocks/>
              </p:cNvSpPr>
              <p:nvPr/>
            </p:nvSpPr>
            <p:spPr bwMode="auto">
              <a:xfrm>
                <a:off x="6319" y="2944"/>
                <a:ext cx="21" cy="20"/>
              </a:xfrm>
              <a:custGeom>
                <a:avLst/>
                <a:gdLst>
                  <a:gd name="T0" fmla="*/ 19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9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7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211"/>
              <p:cNvSpPr>
                <a:spLocks/>
              </p:cNvSpPr>
              <p:nvPr/>
            </p:nvSpPr>
            <p:spPr bwMode="auto">
              <a:xfrm>
                <a:off x="6373" y="2927"/>
                <a:ext cx="21" cy="21"/>
              </a:xfrm>
              <a:custGeom>
                <a:avLst/>
                <a:gdLst>
                  <a:gd name="T0" fmla="*/ 19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9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212"/>
              <p:cNvSpPr>
                <a:spLocks/>
              </p:cNvSpPr>
              <p:nvPr/>
            </p:nvSpPr>
            <p:spPr bwMode="auto">
              <a:xfrm>
                <a:off x="6428" y="2921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8"/>
                      <a:pt x="7" y="19"/>
                    </a:cubicBezTo>
                    <a:cubicBezTo>
                      <a:pt x="12" y="21"/>
                      <a:pt x="17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213"/>
              <p:cNvSpPr>
                <a:spLocks/>
              </p:cNvSpPr>
              <p:nvPr/>
            </p:nvSpPr>
            <p:spPr bwMode="auto">
              <a:xfrm>
                <a:off x="6484" y="2928"/>
                <a:ext cx="17" cy="17"/>
              </a:xfrm>
              <a:custGeom>
                <a:avLst/>
                <a:gdLst>
                  <a:gd name="T0" fmla="*/ 15 w 17"/>
                  <a:gd name="T1" fmla="*/ 11 h 16"/>
                  <a:gd name="T2" fmla="*/ 11 w 17"/>
                  <a:gd name="T3" fmla="*/ 1 h 16"/>
                  <a:gd name="T4" fmla="*/ 2 w 17"/>
                  <a:gd name="T5" fmla="*/ 6 h 16"/>
                  <a:gd name="T6" fmla="*/ 6 w 17"/>
                  <a:gd name="T7" fmla="*/ 15 h 16"/>
                  <a:gd name="T8" fmla="*/ 15 w 17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6"/>
                      <a:pt x="14" y="14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214"/>
              <p:cNvSpPr>
                <a:spLocks/>
              </p:cNvSpPr>
              <p:nvPr/>
            </p:nvSpPr>
            <p:spPr bwMode="auto">
              <a:xfrm>
                <a:off x="6536" y="2945"/>
                <a:ext cx="13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5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215"/>
              <p:cNvSpPr>
                <a:spLocks/>
              </p:cNvSpPr>
              <p:nvPr/>
            </p:nvSpPr>
            <p:spPr bwMode="auto">
              <a:xfrm>
                <a:off x="6577" y="2961"/>
                <a:ext cx="22" cy="24"/>
              </a:xfrm>
              <a:custGeom>
                <a:avLst/>
                <a:gdLst>
                  <a:gd name="T0" fmla="*/ 21 w 22"/>
                  <a:gd name="T1" fmla="*/ 15 h 23"/>
                  <a:gd name="T2" fmla="*/ 14 w 22"/>
                  <a:gd name="T3" fmla="*/ 2 h 23"/>
                  <a:gd name="T4" fmla="*/ 2 w 22"/>
                  <a:gd name="T5" fmla="*/ 8 h 23"/>
                  <a:gd name="T6" fmla="*/ 8 w 22"/>
                  <a:gd name="T7" fmla="*/ 21 h 23"/>
                  <a:gd name="T8" fmla="*/ 21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22" y="10"/>
                      <a:pt x="20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216"/>
              <p:cNvSpPr>
                <a:spLocks/>
              </p:cNvSpPr>
              <p:nvPr/>
            </p:nvSpPr>
            <p:spPr bwMode="auto">
              <a:xfrm>
                <a:off x="6616" y="2990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2 w 21"/>
                  <a:gd name="T5" fmla="*/ 8 h 21"/>
                  <a:gd name="T6" fmla="*/ 7 w 21"/>
                  <a:gd name="T7" fmla="*/ 20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1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217"/>
              <p:cNvSpPr>
                <a:spLocks/>
              </p:cNvSpPr>
              <p:nvPr/>
            </p:nvSpPr>
            <p:spPr bwMode="auto">
              <a:xfrm>
                <a:off x="6648" y="3023"/>
                <a:ext cx="21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1 w 20"/>
                  <a:gd name="T5" fmla="*/ 7 h 20"/>
                  <a:gd name="T6" fmla="*/ 7 w 20"/>
                  <a:gd name="T7" fmla="*/ 19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218"/>
              <p:cNvSpPr>
                <a:spLocks/>
              </p:cNvSpPr>
              <p:nvPr/>
            </p:nvSpPr>
            <p:spPr bwMode="auto">
              <a:xfrm>
                <a:off x="6672" y="3057"/>
                <a:ext cx="22" cy="22"/>
              </a:xfrm>
              <a:custGeom>
                <a:avLst/>
                <a:gdLst>
                  <a:gd name="T0" fmla="*/ 19 w 21"/>
                  <a:gd name="T1" fmla="*/ 13 h 21"/>
                  <a:gd name="T2" fmla="*/ 14 w 21"/>
                  <a:gd name="T3" fmla="*/ 1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3"/>
                    </a:moveTo>
                    <a:cubicBezTo>
                      <a:pt x="21" y="8"/>
                      <a:pt x="19" y="3"/>
                      <a:pt x="14" y="1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8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219"/>
              <p:cNvSpPr>
                <a:spLocks/>
              </p:cNvSpPr>
              <p:nvPr/>
            </p:nvSpPr>
            <p:spPr bwMode="auto">
              <a:xfrm>
                <a:off x="6688" y="3091"/>
                <a:ext cx="24" cy="23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9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4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220"/>
              <p:cNvSpPr>
                <a:spLocks/>
              </p:cNvSpPr>
              <p:nvPr/>
            </p:nvSpPr>
            <p:spPr bwMode="auto">
              <a:xfrm>
                <a:off x="6704" y="3127"/>
                <a:ext cx="17" cy="17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221"/>
              <p:cNvSpPr>
                <a:spLocks/>
              </p:cNvSpPr>
              <p:nvPr/>
            </p:nvSpPr>
            <p:spPr bwMode="auto">
              <a:xfrm>
                <a:off x="6709" y="3156"/>
                <a:ext cx="23" cy="21"/>
              </a:xfrm>
              <a:custGeom>
                <a:avLst/>
                <a:gdLst>
                  <a:gd name="T0" fmla="*/ 20 w 22"/>
                  <a:gd name="T1" fmla="*/ 13 h 21"/>
                  <a:gd name="T2" fmla="*/ 14 w 22"/>
                  <a:gd name="T3" fmla="*/ 1 h 21"/>
                  <a:gd name="T4" fmla="*/ 2 w 22"/>
                  <a:gd name="T5" fmla="*/ 7 h 21"/>
                  <a:gd name="T6" fmla="*/ 8 w 22"/>
                  <a:gd name="T7" fmla="*/ 19 h 21"/>
                  <a:gd name="T8" fmla="*/ 20 w 22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0" y="13"/>
                    </a:moveTo>
                    <a:cubicBezTo>
                      <a:pt x="22" y="8"/>
                      <a:pt x="19" y="3"/>
                      <a:pt x="14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7"/>
                      <a:pt x="8" y="19"/>
                    </a:cubicBezTo>
                    <a:cubicBezTo>
                      <a:pt x="13" y="21"/>
                      <a:pt x="18" y="18"/>
                      <a:pt x="20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222"/>
              <p:cNvSpPr>
                <a:spLocks/>
              </p:cNvSpPr>
              <p:nvPr/>
            </p:nvSpPr>
            <p:spPr bwMode="auto">
              <a:xfrm>
                <a:off x="6713" y="3184"/>
                <a:ext cx="23" cy="21"/>
              </a:xfrm>
              <a:custGeom>
                <a:avLst/>
                <a:gdLst>
                  <a:gd name="T0" fmla="*/ 20 w 22"/>
                  <a:gd name="T1" fmla="*/ 14 h 21"/>
                  <a:gd name="T2" fmla="*/ 14 w 22"/>
                  <a:gd name="T3" fmla="*/ 1 h 21"/>
                  <a:gd name="T4" fmla="*/ 2 w 22"/>
                  <a:gd name="T5" fmla="*/ 7 h 21"/>
                  <a:gd name="T6" fmla="*/ 8 w 22"/>
                  <a:gd name="T7" fmla="*/ 19 h 21"/>
                  <a:gd name="T8" fmla="*/ 20 w 22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0" y="14"/>
                    </a:moveTo>
                    <a:cubicBezTo>
                      <a:pt x="22" y="9"/>
                      <a:pt x="19" y="3"/>
                      <a:pt x="14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7"/>
                      <a:pt x="8" y="19"/>
                    </a:cubicBezTo>
                    <a:cubicBezTo>
                      <a:pt x="13" y="21"/>
                      <a:pt x="18" y="18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223"/>
              <p:cNvSpPr>
                <a:spLocks/>
              </p:cNvSpPr>
              <p:nvPr/>
            </p:nvSpPr>
            <p:spPr bwMode="auto">
              <a:xfrm>
                <a:off x="6716" y="3210"/>
                <a:ext cx="20" cy="19"/>
              </a:xfrm>
              <a:custGeom>
                <a:avLst/>
                <a:gdLst>
                  <a:gd name="T0" fmla="*/ 18 w 19"/>
                  <a:gd name="T1" fmla="*/ 12 h 19"/>
                  <a:gd name="T2" fmla="*/ 12 w 19"/>
                  <a:gd name="T3" fmla="*/ 1 h 19"/>
                  <a:gd name="T4" fmla="*/ 1 w 19"/>
                  <a:gd name="T5" fmla="*/ 7 h 19"/>
                  <a:gd name="T6" fmla="*/ 7 w 19"/>
                  <a:gd name="T7" fmla="*/ 18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9" y="8"/>
                      <a:pt x="17" y="3"/>
                      <a:pt x="12" y="1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7" y="18"/>
                    </a:cubicBezTo>
                    <a:cubicBezTo>
                      <a:pt x="11" y="19"/>
                      <a:pt x="16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224"/>
              <p:cNvSpPr>
                <a:spLocks/>
              </p:cNvSpPr>
              <p:nvPr/>
            </p:nvSpPr>
            <p:spPr bwMode="auto">
              <a:xfrm>
                <a:off x="6714" y="3229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5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2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225"/>
              <p:cNvSpPr>
                <a:spLocks/>
              </p:cNvSpPr>
              <p:nvPr/>
            </p:nvSpPr>
            <p:spPr bwMode="auto">
              <a:xfrm>
                <a:off x="6715" y="3251"/>
                <a:ext cx="20" cy="20"/>
              </a:xfrm>
              <a:custGeom>
                <a:avLst/>
                <a:gdLst>
                  <a:gd name="T0" fmla="*/ 18 w 19"/>
                  <a:gd name="T1" fmla="*/ 12 h 19"/>
                  <a:gd name="T2" fmla="*/ 13 w 19"/>
                  <a:gd name="T3" fmla="*/ 2 h 19"/>
                  <a:gd name="T4" fmla="*/ 2 w 19"/>
                  <a:gd name="T5" fmla="*/ 7 h 19"/>
                  <a:gd name="T6" fmla="*/ 7 w 19"/>
                  <a:gd name="T7" fmla="*/ 17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9" y="8"/>
                      <a:pt x="17" y="3"/>
                      <a:pt x="13" y="2"/>
                    </a:cubicBezTo>
                    <a:cubicBezTo>
                      <a:pt x="8" y="0"/>
                      <a:pt x="4" y="2"/>
                      <a:pt x="2" y="7"/>
                    </a:cubicBezTo>
                    <a:cubicBezTo>
                      <a:pt x="0" y="11"/>
                      <a:pt x="3" y="16"/>
                      <a:pt x="7" y="17"/>
                    </a:cubicBezTo>
                    <a:cubicBezTo>
                      <a:pt x="11" y="19"/>
                      <a:pt x="16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226"/>
              <p:cNvSpPr>
                <a:spLocks/>
              </p:cNvSpPr>
              <p:nvPr/>
            </p:nvSpPr>
            <p:spPr bwMode="auto">
              <a:xfrm>
                <a:off x="6713" y="3266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2 w 21"/>
                  <a:gd name="T5" fmla="*/ 8 h 21"/>
                  <a:gd name="T6" fmla="*/ 8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2"/>
                      <a:pt x="3" y="18"/>
                      <a:pt x="8" y="19"/>
                    </a:cubicBezTo>
                    <a:cubicBezTo>
                      <a:pt x="12" y="21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227"/>
              <p:cNvSpPr>
                <a:spLocks/>
              </p:cNvSpPr>
              <p:nvPr/>
            </p:nvSpPr>
            <p:spPr bwMode="auto">
              <a:xfrm>
                <a:off x="6714" y="3283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1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228"/>
              <p:cNvSpPr>
                <a:spLocks/>
              </p:cNvSpPr>
              <p:nvPr/>
            </p:nvSpPr>
            <p:spPr bwMode="auto">
              <a:xfrm>
                <a:off x="6710" y="3294"/>
                <a:ext cx="23" cy="23"/>
              </a:xfrm>
              <a:custGeom>
                <a:avLst/>
                <a:gdLst>
                  <a:gd name="T0" fmla="*/ 21 w 22"/>
                  <a:gd name="T1" fmla="*/ 14 h 22"/>
                  <a:gd name="T2" fmla="*/ 15 w 22"/>
                  <a:gd name="T3" fmla="*/ 1 h 22"/>
                  <a:gd name="T4" fmla="*/ 2 w 22"/>
                  <a:gd name="T5" fmla="*/ 7 h 22"/>
                  <a:gd name="T6" fmla="*/ 8 w 22"/>
                  <a:gd name="T7" fmla="*/ 20 h 22"/>
                  <a:gd name="T8" fmla="*/ 21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1" y="14"/>
                    </a:moveTo>
                    <a:cubicBezTo>
                      <a:pt x="22" y="9"/>
                      <a:pt x="20" y="3"/>
                      <a:pt x="15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1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229"/>
              <p:cNvSpPr>
                <a:spLocks/>
              </p:cNvSpPr>
              <p:nvPr/>
            </p:nvSpPr>
            <p:spPr bwMode="auto">
              <a:xfrm>
                <a:off x="6710" y="3307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1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3"/>
                      <a:pt x="13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7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230"/>
              <p:cNvSpPr>
                <a:spLocks/>
              </p:cNvSpPr>
              <p:nvPr/>
            </p:nvSpPr>
            <p:spPr bwMode="auto">
              <a:xfrm>
                <a:off x="6709" y="3318"/>
                <a:ext cx="21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231"/>
              <p:cNvSpPr>
                <a:spLocks/>
              </p:cNvSpPr>
              <p:nvPr/>
            </p:nvSpPr>
            <p:spPr bwMode="auto">
              <a:xfrm>
                <a:off x="6763" y="3118"/>
                <a:ext cx="23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2 w 22"/>
                  <a:gd name="T5" fmla="*/ 8 h 22"/>
                  <a:gd name="T6" fmla="*/ 7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8"/>
                      <a:pt x="7" y="20"/>
                    </a:cubicBezTo>
                    <a:cubicBezTo>
                      <a:pt x="12" y="22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232"/>
              <p:cNvSpPr>
                <a:spLocks/>
              </p:cNvSpPr>
              <p:nvPr/>
            </p:nvSpPr>
            <p:spPr bwMode="auto">
              <a:xfrm>
                <a:off x="6770" y="3136"/>
                <a:ext cx="22" cy="22"/>
              </a:xfrm>
              <a:custGeom>
                <a:avLst/>
                <a:gdLst>
                  <a:gd name="T0" fmla="*/ 20 w 21"/>
                  <a:gd name="T1" fmla="*/ 14 h 21"/>
                  <a:gd name="T2" fmla="*/ 14 w 21"/>
                  <a:gd name="T3" fmla="*/ 2 h 21"/>
                  <a:gd name="T4" fmla="*/ 2 w 21"/>
                  <a:gd name="T5" fmla="*/ 8 h 21"/>
                  <a:gd name="T6" fmla="*/ 8 w 21"/>
                  <a:gd name="T7" fmla="*/ 20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21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2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233"/>
              <p:cNvSpPr>
                <a:spLocks/>
              </p:cNvSpPr>
              <p:nvPr/>
            </p:nvSpPr>
            <p:spPr bwMode="auto">
              <a:xfrm>
                <a:off x="6777" y="3155"/>
                <a:ext cx="21" cy="21"/>
              </a:xfrm>
              <a:custGeom>
                <a:avLst/>
                <a:gdLst>
                  <a:gd name="T0" fmla="*/ 18 w 20"/>
                  <a:gd name="T1" fmla="*/ 13 h 21"/>
                  <a:gd name="T2" fmla="*/ 13 w 20"/>
                  <a:gd name="T3" fmla="*/ 2 h 21"/>
                  <a:gd name="T4" fmla="*/ 1 w 20"/>
                  <a:gd name="T5" fmla="*/ 7 h 21"/>
                  <a:gd name="T6" fmla="*/ 7 w 20"/>
                  <a:gd name="T7" fmla="*/ 19 h 21"/>
                  <a:gd name="T8" fmla="*/ 18 w 20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1" y="21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234"/>
              <p:cNvSpPr>
                <a:spLocks/>
              </p:cNvSpPr>
              <p:nvPr/>
            </p:nvSpPr>
            <p:spPr bwMode="auto">
              <a:xfrm>
                <a:off x="6782" y="3174"/>
                <a:ext cx="21" cy="20"/>
              </a:xfrm>
              <a:custGeom>
                <a:avLst/>
                <a:gdLst>
                  <a:gd name="T0" fmla="*/ 18 w 20"/>
                  <a:gd name="T1" fmla="*/ 13 h 19"/>
                  <a:gd name="T2" fmla="*/ 13 w 20"/>
                  <a:gd name="T3" fmla="*/ 1 h 19"/>
                  <a:gd name="T4" fmla="*/ 2 w 20"/>
                  <a:gd name="T5" fmla="*/ 7 h 19"/>
                  <a:gd name="T6" fmla="*/ 7 w 20"/>
                  <a:gd name="T7" fmla="*/ 18 h 19"/>
                  <a:gd name="T8" fmla="*/ 18 w 20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3"/>
                    </a:moveTo>
                    <a:cubicBezTo>
                      <a:pt x="20" y="8"/>
                      <a:pt x="17" y="3"/>
                      <a:pt x="13" y="1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19"/>
                      <a:pt x="17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235"/>
              <p:cNvSpPr>
                <a:spLocks/>
              </p:cNvSpPr>
              <p:nvPr/>
            </p:nvSpPr>
            <p:spPr bwMode="auto">
              <a:xfrm>
                <a:off x="6786" y="3193"/>
                <a:ext cx="22" cy="22"/>
              </a:xfrm>
              <a:custGeom>
                <a:avLst/>
                <a:gdLst>
                  <a:gd name="T0" fmla="*/ 20 w 22"/>
                  <a:gd name="T1" fmla="*/ 14 h 21"/>
                  <a:gd name="T2" fmla="*/ 14 w 22"/>
                  <a:gd name="T3" fmla="*/ 1 h 21"/>
                  <a:gd name="T4" fmla="*/ 2 w 22"/>
                  <a:gd name="T5" fmla="*/ 7 h 21"/>
                  <a:gd name="T6" fmla="*/ 8 w 22"/>
                  <a:gd name="T7" fmla="*/ 20 h 21"/>
                  <a:gd name="T8" fmla="*/ 20 w 22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0" y="14"/>
                    </a:moveTo>
                    <a:cubicBezTo>
                      <a:pt x="22" y="9"/>
                      <a:pt x="19" y="3"/>
                      <a:pt x="14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8"/>
                      <a:pt x="8" y="20"/>
                    </a:cubicBezTo>
                    <a:cubicBezTo>
                      <a:pt x="13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236"/>
              <p:cNvSpPr>
                <a:spLocks/>
              </p:cNvSpPr>
              <p:nvPr/>
            </p:nvSpPr>
            <p:spPr bwMode="auto">
              <a:xfrm>
                <a:off x="6789" y="3213"/>
                <a:ext cx="22" cy="22"/>
              </a:xfrm>
              <a:custGeom>
                <a:avLst/>
                <a:gdLst>
                  <a:gd name="T0" fmla="*/ 20 w 22"/>
                  <a:gd name="T1" fmla="*/ 15 h 22"/>
                  <a:gd name="T2" fmla="*/ 14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5"/>
                    </a:moveTo>
                    <a:cubicBezTo>
                      <a:pt x="22" y="10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0"/>
                    </a:cubicBezTo>
                    <a:cubicBezTo>
                      <a:pt x="13" y="22"/>
                      <a:pt x="18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237"/>
              <p:cNvSpPr>
                <a:spLocks/>
              </p:cNvSpPr>
              <p:nvPr/>
            </p:nvSpPr>
            <p:spPr bwMode="auto">
              <a:xfrm>
                <a:off x="6792" y="3235"/>
                <a:ext cx="20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1 w 20"/>
                  <a:gd name="T5" fmla="*/ 7 h 20"/>
                  <a:gd name="T6" fmla="*/ 7 w 20"/>
                  <a:gd name="T7" fmla="*/ 19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7" y="3"/>
                      <a:pt x="13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1" y="20"/>
                      <a:pt x="16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238"/>
              <p:cNvSpPr>
                <a:spLocks/>
              </p:cNvSpPr>
              <p:nvPr/>
            </p:nvSpPr>
            <p:spPr bwMode="auto">
              <a:xfrm>
                <a:off x="6792" y="3258"/>
                <a:ext cx="20" cy="20"/>
              </a:xfrm>
              <a:custGeom>
                <a:avLst/>
                <a:gdLst>
                  <a:gd name="T0" fmla="*/ 18 w 20"/>
                  <a:gd name="T1" fmla="*/ 13 h 19"/>
                  <a:gd name="T2" fmla="*/ 13 w 20"/>
                  <a:gd name="T3" fmla="*/ 1 h 19"/>
                  <a:gd name="T4" fmla="*/ 1 w 20"/>
                  <a:gd name="T5" fmla="*/ 7 h 19"/>
                  <a:gd name="T6" fmla="*/ 7 w 20"/>
                  <a:gd name="T7" fmla="*/ 18 h 19"/>
                  <a:gd name="T8" fmla="*/ 18 w 20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3"/>
                    </a:moveTo>
                    <a:cubicBezTo>
                      <a:pt x="20" y="8"/>
                      <a:pt x="17" y="3"/>
                      <a:pt x="13" y="1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7" y="18"/>
                    </a:cubicBezTo>
                    <a:cubicBezTo>
                      <a:pt x="11" y="19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239"/>
              <p:cNvSpPr>
                <a:spLocks/>
              </p:cNvSpPr>
              <p:nvPr/>
            </p:nvSpPr>
            <p:spPr bwMode="auto">
              <a:xfrm>
                <a:off x="6791" y="3282"/>
                <a:ext cx="18" cy="19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1 h 18"/>
                  <a:gd name="T4" fmla="*/ 2 w 18"/>
                  <a:gd name="T5" fmla="*/ 6 h 18"/>
                  <a:gd name="T6" fmla="*/ 6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240"/>
              <p:cNvSpPr>
                <a:spLocks/>
              </p:cNvSpPr>
              <p:nvPr/>
            </p:nvSpPr>
            <p:spPr bwMode="auto">
              <a:xfrm>
                <a:off x="6788" y="3305"/>
                <a:ext cx="18" cy="19"/>
              </a:xfrm>
              <a:custGeom>
                <a:avLst/>
                <a:gdLst>
                  <a:gd name="T0" fmla="*/ 17 w 18"/>
                  <a:gd name="T1" fmla="*/ 13 h 19"/>
                  <a:gd name="T2" fmla="*/ 12 w 18"/>
                  <a:gd name="T3" fmla="*/ 2 h 19"/>
                  <a:gd name="T4" fmla="*/ 1 w 18"/>
                  <a:gd name="T5" fmla="*/ 7 h 19"/>
                  <a:gd name="T6" fmla="*/ 6 w 18"/>
                  <a:gd name="T7" fmla="*/ 17 h 19"/>
                  <a:gd name="T8" fmla="*/ 17 w 18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7" y="13"/>
                    </a:moveTo>
                    <a:cubicBezTo>
                      <a:pt x="18" y="8"/>
                      <a:pt x="16" y="4"/>
                      <a:pt x="12" y="2"/>
                    </a:cubicBezTo>
                    <a:cubicBezTo>
                      <a:pt x="7" y="0"/>
                      <a:pt x="3" y="3"/>
                      <a:pt x="1" y="7"/>
                    </a:cubicBezTo>
                    <a:cubicBezTo>
                      <a:pt x="0" y="11"/>
                      <a:pt x="2" y="16"/>
                      <a:pt x="6" y="17"/>
                    </a:cubicBezTo>
                    <a:cubicBezTo>
                      <a:pt x="10" y="19"/>
                      <a:pt x="15" y="17"/>
                      <a:pt x="17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241"/>
              <p:cNvSpPr>
                <a:spLocks/>
              </p:cNvSpPr>
              <p:nvPr/>
            </p:nvSpPr>
            <p:spPr bwMode="auto">
              <a:xfrm>
                <a:off x="6781" y="3329"/>
                <a:ext cx="20" cy="20"/>
              </a:xfrm>
              <a:custGeom>
                <a:avLst/>
                <a:gdLst>
                  <a:gd name="T0" fmla="*/ 18 w 19"/>
                  <a:gd name="T1" fmla="*/ 13 h 20"/>
                  <a:gd name="T2" fmla="*/ 12 w 19"/>
                  <a:gd name="T3" fmla="*/ 2 h 20"/>
                  <a:gd name="T4" fmla="*/ 1 w 19"/>
                  <a:gd name="T5" fmla="*/ 7 h 20"/>
                  <a:gd name="T6" fmla="*/ 6 w 19"/>
                  <a:gd name="T7" fmla="*/ 18 h 20"/>
                  <a:gd name="T8" fmla="*/ 18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8" y="13"/>
                    </a:moveTo>
                    <a:cubicBezTo>
                      <a:pt x="19" y="9"/>
                      <a:pt x="17" y="4"/>
                      <a:pt x="12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7"/>
                      <a:pt x="6" y="18"/>
                    </a:cubicBezTo>
                    <a:cubicBezTo>
                      <a:pt x="11" y="20"/>
                      <a:pt x="16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242"/>
              <p:cNvSpPr>
                <a:spLocks/>
              </p:cNvSpPr>
              <p:nvPr/>
            </p:nvSpPr>
            <p:spPr bwMode="auto">
              <a:xfrm>
                <a:off x="6772" y="3352"/>
                <a:ext cx="23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3"/>
                      <a:pt x="14" y="2"/>
                    </a:cubicBezTo>
                    <a:cubicBezTo>
                      <a:pt x="9" y="0"/>
                      <a:pt x="3" y="2"/>
                      <a:pt x="2" y="8"/>
                    </a:cubicBezTo>
                    <a:cubicBezTo>
                      <a:pt x="0" y="13"/>
                      <a:pt x="2" y="19"/>
                      <a:pt x="8" y="20"/>
                    </a:cubicBezTo>
                    <a:cubicBezTo>
                      <a:pt x="13" y="22"/>
                      <a:pt x="18" y="20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243"/>
              <p:cNvSpPr>
                <a:spLocks/>
              </p:cNvSpPr>
              <p:nvPr/>
            </p:nvSpPr>
            <p:spPr bwMode="auto">
              <a:xfrm>
                <a:off x="6761" y="3376"/>
                <a:ext cx="25" cy="25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244"/>
              <p:cNvSpPr>
                <a:spLocks/>
              </p:cNvSpPr>
              <p:nvPr/>
            </p:nvSpPr>
            <p:spPr bwMode="auto">
              <a:xfrm>
                <a:off x="6748" y="3401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5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245"/>
              <p:cNvSpPr>
                <a:spLocks/>
              </p:cNvSpPr>
              <p:nvPr/>
            </p:nvSpPr>
            <p:spPr bwMode="auto">
              <a:xfrm>
                <a:off x="6732" y="3424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6"/>
                      <a:pt x="21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246"/>
              <p:cNvSpPr>
                <a:spLocks/>
              </p:cNvSpPr>
              <p:nvPr/>
            </p:nvSpPr>
            <p:spPr bwMode="auto">
              <a:xfrm>
                <a:off x="6713" y="3447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7 w 27"/>
                  <a:gd name="T3" fmla="*/ 3 h 27"/>
                  <a:gd name="T4" fmla="*/ 2 w 27"/>
                  <a:gd name="T5" fmla="*/ 10 h 27"/>
                  <a:gd name="T6" fmla="*/ 9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2"/>
                      <a:pt x="24" y="5"/>
                      <a:pt x="17" y="3"/>
                    </a:cubicBezTo>
                    <a:cubicBezTo>
                      <a:pt x="11" y="0"/>
                      <a:pt x="5" y="4"/>
                      <a:pt x="2" y="10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7"/>
                      <a:pt x="22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247"/>
              <p:cNvSpPr>
                <a:spLocks/>
              </p:cNvSpPr>
              <p:nvPr/>
            </p:nvSpPr>
            <p:spPr bwMode="auto">
              <a:xfrm>
                <a:off x="6693" y="3469"/>
                <a:ext cx="27" cy="28"/>
              </a:xfrm>
              <a:custGeom>
                <a:avLst/>
                <a:gdLst>
                  <a:gd name="T0" fmla="*/ 25 w 27"/>
                  <a:gd name="T1" fmla="*/ 17 h 27"/>
                  <a:gd name="T2" fmla="*/ 17 w 27"/>
                  <a:gd name="T3" fmla="*/ 2 h 27"/>
                  <a:gd name="T4" fmla="*/ 2 w 27"/>
                  <a:gd name="T5" fmla="*/ 9 h 27"/>
                  <a:gd name="T6" fmla="*/ 9 w 27"/>
                  <a:gd name="T7" fmla="*/ 24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6" y="27"/>
                      <a:pt x="22" y="23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248"/>
              <p:cNvSpPr>
                <a:spLocks/>
              </p:cNvSpPr>
              <p:nvPr/>
            </p:nvSpPr>
            <p:spPr bwMode="auto">
              <a:xfrm>
                <a:off x="6669" y="3490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8 w 27"/>
                  <a:gd name="T3" fmla="*/ 2 h 27"/>
                  <a:gd name="T4" fmla="*/ 3 w 27"/>
                  <a:gd name="T5" fmla="*/ 10 h 27"/>
                  <a:gd name="T6" fmla="*/ 10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1"/>
                      <a:pt x="24" y="5"/>
                      <a:pt x="18" y="2"/>
                    </a:cubicBezTo>
                    <a:cubicBezTo>
                      <a:pt x="12" y="0"/>
                      <a:pt x="5" y="3"/>
                      <a:pt x="3" y="10"/>
                    </a:cubicBezTo>
                    <a:cubicBezTo>
                      <a:pt x="0" y="16"/>
                      <a:pt x="4" y="22"/>
                      <a:pt x="10" y="25"/>
                    </a:cubicBezTo>
                    <a:cubicBezTo>
                      <a:pt x="16" y="27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249"/>
              <p:cNvSpPr>
                <a:spLocks/>
              </p:cNvSpPr>
              <p:nvPr/>
            </p:nvSpPr>
            <p:spPr bwMode="auto">
              <a:xfrm>
                <a:off x="6643" y="3509"/>
                <a:ext cx="28" cy="29"/>
              </a:xfrm>
              <a:custGeom>
                <a:avLst/>
                <a:gdLst>
                  <a:gd name="T0" fmla="*/ 25 w 27"/>
                  <a:gd name="T1" fmla="*/ 18 h 28"/>
                  <a:gd name="T2" fmla="*/ 18 w 27"/>
                  <a:gd name="T3" fmla="*/ 3 h 28"/>
                  <a:gd name="T4" fmla="*/ 2 w 27"/>
                  <a:gd name="T5" fmla="*/ 10 h 28"/>
                  <a:gd name="T6" fmla="*/ 10 w 27"/>
                  <a:gd name="T7" fmla="*/ 25 h 28"/>
                  <a:gd name="T8" fmla="*/ 25 w 27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5" y="18"/>
                    </a:moveTo>
                    <a:cubicBezTo>
                      <a:pt x="27" y="12"/>
                      <a:pt x="24" y="5"/>
                      <a:pt x="18" y="3"/>
                    </a:cubicBezTo>
                    <a:cubicBezTo>
                      <a:pt x="11" y="0"/>
                      <a:pt x="5" y="4"/>
                      <a:pt x="2" y="10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8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250"/>
              <p:cNvSpPr>
                <a:spLocks/>
              </p:cNvSpPr>
              <p:nvPr/>
            </p:nvSpPr>
            <p:spPr bwMode="auto">
              <a:xfrm>
                <a:off x="6614" y="3526"/>
                <a:ext cx="29" cy="28"/>
              </a:xfrm>
              <a:custGeom>
                <a:avLst/>
                <a:gdLst>
                  <a:gd name="T0" fmla="*/ 26 w 28"/>
                  <a:gd name="T1" fmla="*/ 18 h 27"/>
                  <a:gd name="T2" fmla="*/ 18 w 28"/>
                  <a:gd name="T3" fmla="*/ 2 h 27"/>
                  <a:gd name="T4" fmla="*/ 3 w 28"/>
                  <a:gd name="T5" fmla="*/ 9 h 27"/>
                  <a:gd name="T6" fmla="*/ 10 w 28"/>
                  <a:gd name="T7" fmla="*/ 25 h 27"/>
                  <a:gd name="T8" fmla="*/ 26 w 28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6" y="18"/>
                    </a:moveTo>
                    <a:cubicBezTo>
                      <a:pt x="28" y="11"/>
                      <a:pt x="25" y="4"/>
                      <a:pt x="18" y="2"/>
                    </a:cubicBezTo>
                    <a:cubicBezTo>
                      <a:pt x="12" y="0"/>
                      <a:pt x="5" y="3"/>
                      <a:pt x="3" y="9"/>
                    </a:cubicBezTo>
                    <a:cubicBezTo>
                      <a:pt x="0" y="16"/>
                      <a:pt x="4" y="23"/>
                      <a:pt x="10" y="25"/>
                    </a:cubicBezTo>
                    <a:cubicBezTo>
                      <a:pt x="16" y="27"/>
                      <a:pt x="23" y="24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251"/>
              <p:cNvSpPr>
                <a:spLocks/>
              </p:cNvSpPr>
              <p:nvPr/>
            </p:nvSpPr>
            <p:spPr bwMode="auto">
              <a:xfrm>
                <a:off x="6584" y="3541"/>
                <a:ext cx="28" cy="28"/>
              </a:xfrm>
              <a:custGeom>
                <a:avLst/>
                <a:gdLst>
                  <a:gd name="T0" fmla="*/ 25 w 27"/>
                  <a:gd name="T1" fmla="*/ 17 h 27"/>
                  <a:gd name="T2" fmla="*/ 17 w 27"/>
                  <a:gd name="T3" fmla="*/ 2 h 27"/>
                  <a:gd name="T4" fmla="*/ 2 w 27"/>
                  <a:gd name="T5" fmla="*/ 9 h 27"/>
                  <a:gd name="T6" fmla="*/ 9 w 27"/>
                  <a:gd name="T7" fmla="*/ 25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5" y="27"/>
                      <a:pt x="22" y="24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252"/>
              <p:cNvSpPr>
                <a:spLocks/>
              </p:cNvSpPr>
              <p:nvPr/>
            </p:nvSpPr>
            <p:spPr bwMode="auto">
              <a:xfrm>
                <a:off x="6551" y="3552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7 w 27"/>
                  <a:gd name="T3" fmla="*/ 2 h 27"/>
                  <a:gd name="T4" fmla="*/ 2 w 27"/>
                  <a:gd name="T5" fmla="*/ 9 h 27"/>
                  <a:gd name="T6" fmla="*/ 9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1"/>
                      <a:pt x="24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7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253"/>
              <p:cNvSpPr>
                <a:spLocks/>
              </p:cNvSpPr>
              <p:nvPr/>
            </p:nvSpPr>
            <p:spPr bwMode="auto">
              <a:xfrm>
                <a:off x="6517" y="3560"/>
                <a:ext cx="27" cy="27"/>
              </a:xfrm>
              <a:custGeom>
                <a:avLst/>
                <a:gdLst>
                  <a:gd name="T0" fmla="*/ 23 w 26"/>
                  <a:gd name="T1" fmla="*/ 17 h 26"/>
                  <a:gd name="T2" fmla="*/ 16 w 26"/>
                  <a:gd name="T3" fmla="*/ 3 h 26"/>
                  <a:gd name="T4" fmla="*/ 2 w 26"/>
                  <a:gd name="T5" fmla="*/ 10 h 26"/>
                  <a:gd name="T6" fmla="*/ 9 w 26"/>
                  <a:gd name="T7" fmla="*/ 24 h 26"/>
                  <a:gd name="T8" fmla="*/ 23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3" y="17"/>
                    </a:moveTo>
                    <a:cubicBezTo>
                      <a:pt x="26" y="11"/>
                      <a:pt x="22" y="5"/>
                      <a:pt x="16" y="3"/>
                    </a:cubicBezTo>
                    <a:cubicBezTo>
                      <a:pt x="10" y="0"/>
                      <a:pt x="4" y="4"/>
                      <a:pt x="2" y="10"/>
                    </a:cubicBezTo>
                    <a:cubicBezTo>
                      <a:pt x="0" y="16"/>
                      <a:pt x="3" y="22"/>
                      <a:pt x="9" y="24"/>
                    </a:cubicBezTo>
                    <a:cubicBezTo>
                      <a:pt x="15" y="26"/>
                      <a:pt x="21" y="23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254"/>
              <p:cNvSpPr>
                <a:spLocks/>
              </p:cNvSpPr>
              <p:nvPr/>
            </p:nvSpPr>
            <p:spPr bwMode="auto">
              <a:xfrm>
                <a:off x="6477" y="3564"/>
                <a:ext cx="31" cy="31"/>
              </a:xfrm>
              <a:custGeom>
                <a:avLst/>
                <a:gdLst>
                  <a:gd name="T0" fmla="*/ 28 w 30"/>
                  <a:gd name="T1" fmla="*/ 19 h 30"/>
                  <a:gd name="T2" fmla="*/ 20 w 30"/>
                  <a:gd name="T3" fmla="*/ 2 h 30"/>
                  <a:gd name="T4" fmla="*/ 3 w 30"/>
                  <a:gd name="T5" fmla="*/ 10 h 30"/>
                  <a:gd name="T6" fmla="*/ 11 w 30"/>
                  <a:gd name="T7" fmla="*/ 27 h 30"/>
                  <a:gd name="T8" fmla="*/ 28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8" y="19"/>
                    </a:moveTo>
                    <a:cubicBezTo>
                      <a:pt x="30" y="12"/>
                      <a:pt x="27" y="5"/>
                      <a:pt x="20" y="2"/>
                    </a:cubicBezTo>
                    <a:cubicBezTo>
                      <a:pt x="13" y="0"/>
                      <a:pt x="5" y="3"/>
                      <a:pt x="3" y="10"/>
                    </a:cubicBezTo>
                    <a:cubicBezTo>
                      <a:pt x="0" y="17"/>
                      <a:pt x="4" y="25"/>
                      <a:pt x="11" y="27"/>
                    </a:cubicBezTo>
                    <a:cubicBezTo>
                      <a:pt x="18" y="30"/>
                      <a:pt x="25" y="26"/>
                      <a:pt x="28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255"/>
              <p:cNvSpPr>
                <a:spLocks/>
              </p:cNvSpPr>
              <p:nvPr/>
            </p:nvSpPr>
            <p:spPr bwMode="auto">
              <a:xfrm>
                <a:off x="6443" y="3568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5 w 24"/>
                  <a:gd name="T3" fmla="*/ 2 h 24"/>
                  <a:gd name="T4" fmla="*/ 2 w 24"/>
                  <a:gd name="T5" fmla="*/ 8 h 24"/>
                  <a:gd name="T6" fmla="*/ 8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3"/>
                      <a:pt x="15" y="2"/>
                    </a:cubicBezTo>
                    <a:cubicBezTo>
                      <a:pt x="10" y="0"/>
                      <a:pt x="4" y="2"/>
                      <a:pt x="2" y="8"/>
                    </a:cubicBezTo>
                    <a:cubicBezTo>
                      <a:pt x="0" y="13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256"/>
              <p:cNvSpPr>
                <a:spLocks/>
              </p:cNvSpPr>
              <p:nvPr/>
            </p:nvSpPr>
            <p:spPr bwMode="auto">
              <a:xfrm>
                <a:off x="6401" y="3560"/>
                <a:ext cx="32" cy="31"/>
              </a:xfrm>
              <a:custGeom>
                <a:avLst/>
                <a:gdLst>
                  <a:gd name="T0" fmla="*/ 28 w 31"/>
                  <a:gd name="T1" fmla="*/ 20 h 30"/>
                  <a:gd name="T2" fmla="*/ 20 w 31"/>
                  <a:gd name="T3" fmla="*/ 2 h 30"/>
                  <a:gd name="T4" fmla="*/ 3 w 31"/>
                  <a:gd name="T5" fmla="*/ 11 h 30"/>
                  <a:gd name="T6" fmla="*/ 11 w 31"/>
                  <a:gd name="T7" fmla="*/ 28 h 30"/>
                  <a:gd name="T8" fmla="*/ 28 w 31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0">
                    <a:moveTo>
                      <a:pt x="28" y="20"/>
                    </a:moveTo>
                    <a:cubicBezTo>
                      <a:pt x="31" y="13"/>
                      <a:pt x="27" y="5"/>
                      <a:pt x="20" y="2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5"/>
                      <a:pt x="11" y="28"/>
                    </a:cubicBezTo>
                    <a:cubicBezTo>
                      <a:pt x="18" y="30"/>
                      <a:pt x="26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257"/>
              <p:cNvSpPr>
                <a:spLocks/>
              </p:cNvSpPr>
              <p:nvPr/>
            </p:nvSpPr>
            <p:spPr bwMode="auto">
              <a:xfrm>
                <a:off x="6365" y="3554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5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Freeform 258"/>
              <p:cNvSpPr>
                <a:spLocks/>
              </p:cNvSpPr>
              <p:nvPr/>
            </p:nvSpPr>
            <p:spPr bwMode="auto">
              <a:xfrm>
                <a:off x="6325" y="3541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4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6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Freeform 259"/>
              <p:cNvSpPr>
                <a:spLocks/>
              </p:cNvSpPr>
              <p:nvPr/>
            </p:nvSpPr>
            <p:spPr bwMode="auto">
              <a:xfrm>
                <a:off x="6289" y="3524"/>
                <a:ext cx="26" cy="27"/>
              </a:xfrm>
              <a:custGeom>
                <a:avLst/>
                <a:gdLst>
                  <a:gd name="T0" fmla="*/ 23 w 25"/>
                  <a:gd name="T1" fmla="*/ 17 h 26"/>
                  <a:gd name="T2" fmla="*/ 17 w 25"/>
                  <a:gd name="T3" fmla="*/ 2 h 26"/>
                  <a:gd name="T4" fmla="*/ 2 w 25"/>
                  <a:gd name="T5" fmla="*/ 9 h 26"/>
                  <a:gd name="T6" fmla="*/ 9 w 25"/>
                  <a:gd name="T7" fmla="*/ 24 h 26"/>
                  <a:gd name="T8" fmla="*/ 23 w 25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6">
                    <a:moveTo>
                      <a:pt x="23" y="17"/>
                    </a:moveTo>
                    <a:cubicBezTo>
                      <a:pt x="25" y="11"/>
                      <a:pt x="22" y="5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4"/>
                    </a:cubicBezTo>
                    <a:cubicBezTo>
                      <a:pt x="15" y="26"/>
                      <a:pt x="21" y="23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Freeform 260"/>
              <p:cNvSpPr>
                <a:spLocks/>
              </p:cNvSpPr>
              <p:nvPr/>
            </p:nvSpPr>
            <p:spPr bwMode="auto">
              <a:xfrm>
                <a:off x="6251" y="3499"/>
                <a:ext cx="31" cy="31"/>
              </a:xfrm>
              <a:custGeom>
                <a:avLst/>
                <a:gdLst>
                  <a:gd name="T0" fmla="*/ 28 w 30"/>
                  <a:gd name="T1" fmla="*/ 20 h 30"/>
                  <a:gd name="T2" fmla="*/ 20 w 30"/>
                  <a:gd name="T3" fmla="*/ 3 h 30"/>
                  <a:gd name="T4" fmla="*/ 2 w 30"/>
                  <a:gd name="T5" fmla="*/ 11 h 30"/>
                  <a:gd name="T6" fmla="*/ 10 w 30"/>
                  <a:gd name="T7" fmla="*/ 28 h 30"/>
                  <a:gd name="T8" fmla="*/ 28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8" y="20"/>
                    </a:moveTo>
                    <a:cubicBezTo>
                      <a:pt x="30" y="13"/>
                      <a:pt x="26" y="5"/>
                      <a:pt x="20" y="3"/>
                    </a:cubicBezTo>
                    <a:cubicBezTo>
                      <a:pt x="13" y="0"/>
                      <a:pt x="5" y="4"/>
                      <a:pt x="2" y="11"/>
                    </a:cubicBezTo>
                    <a:cubicBezTo>
                      <a:pt x="0" y="18"/>
                      <a:pt x="3" y="25"/>
                      <a:pt x="10" y="28"/>
                    </a:cubicBezTo>
                    <a:cubicBezTo>
                      <a:pt x="17" y="30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Freeform 261"/>
              <p:cNvSpPr>
                <a:spLocks/>
              </p:cNvSpPr>
              <p:nvPr/>
            </p:nvSpPr>
            <p:spPr bwMode="auto">
              <a:xfrm>
                <a:off x="6218" y="3473"/>
                <a:ext cx="30" cy="29"/>
              </a:xfrm>
              <a:custGeom>
                <a:avLst/>
                <a:gdLst>
                  <a:gd name="T0" fmla="*/ 26 w 29"/>
                  <a:gd name="T1" fmla="*/ 18 h 28"/>
                  <a:gd name="T2" fmla="*/ 19 w 29"/>
                  <a:gd name="T3" fmla="*/ 2 h 28"/>
                  <a:gd name="T4" fmla="*/ 2 w 29"/>
                  <a:gd name="T5" fmla="*/ 10 h 28"/>
                  <a:gd name="T6" fmla="*/ 10 w 29"/>
                  <a:gd name="T7" fmla="*/ 26 h 28"/>
                  <a:gd name="T8" fmla="*/ 26 w 29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6" y="18"/>
                    </a:moveTo>
                    <a:cubicBezTo>
                      <a:pt x="29" y="12"/>
                      <a:pt x="25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6"/>
                      <a:pt x="4" y="24"/>
                      <a:pt x="10" y="26"/>
                    </a:cubicBezTo>
                    <a:cubicBezTo>
                      <a:pt x="17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Freeform 262"/>
              <p:cNvSpPr>
                <a:spLocks/>
              </p:cNvSpPr>
              <p:nvPr/>
            </p:nvSpPr>
            <p:spPr bwMode="auto">
              <a:xfrm>
                <a:off x="6188" y="3441"/>
                <a:ext cx="29" cy="30"/>
              </a:xfrm>
              <a:custGeom>
                <a:avLst/>
                <a:gdLst>
                  <a:gd name="T0" fmla="*/ 26 w 28"/>
                  <a:gd name="T1" fmla="*/ 18 h 29"/>
                  <a:gd name="T2" fmla="*/ 18 w 28"/>
                  <a:gd name="T3" fmla="*/ 2 h 29"/>
                  <a:gd name="T4" fmla="*/ 2 w 28"/>
                  <a:gd name="T5" fmla="*/ 10 h 29"/>
                  <a:gd name="T6" fmla="*/ 10 w 28"/>
                  <a:gd name="T7" fmla="*/ 26 h 29"/>
                  <a:gd name="T8" fmla="*/ 26 w 28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26" y="18"/>
                    </a:moveTo>
                    <a:cubicBezTo>
                      <a:pt x="28" y="12"/>
                      <a:pt x="25" y="5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7"/>
                      <a:pt x="3" y="24"/>
                      <a:pt x="10" y="26"/>
                    </a:cubicBezTo>
                    <a:cubicBezTo>
                      <a:pt x="16" y="29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1" name="Group 464"/>
            <p:cNvGrpSpPr>
              <a:grpSpLocks/>
            </p:cNvGrpSpPr>
            <p:nvPr/>
          </p:nvGrpSpPr>
          <p:grpSpPr bwMode="auto">
            <a:xfrm>
              <a:off x="6045" y="2816"/>
              <a:ext cx="890" cy="846"/>
              <a:chOff x="6045" y="2816"/>
              <a:chExt cx="890" cy="846"/>
            </a:xfrm>
          </p:grpSpPr>
          <p:sp>
            <p:nvSpPr>
              <p:cNvPr id="720" name="Freeform 264"/>
              <p:cNvSpPr>
                <a:spLocks/>
              </p:cNvSpPr>
              <p:nvPr/>
            </p:nvSpPr>
            <p:spPr bwMode="auto">
              <a:xfrm>
                <a:off x="6161" y="3405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5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6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265"/>
              <p:cNvSpPr>
                <a:spLocks/>
              </p:cNvSpPr>
              <p:nvPr/>
            </p:nvSpPr>
            <p:spPr bwMode="auto">
              <a:xfrm>
                <a:off x="6138" y="3365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3 w 29"/>
                  <a:gd name="T5" fmla="*/ 10 h 29"/>
                  <a:gd name="T6" fmla="*/ 10 w 29"/>
                  <a:gd name="T7" fmla="*/ 26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3" y="10"/>
                    </a:cubicBezTo>
                    <a:cubicBezTo>
                      <a:pt x="0" y="17"/>
                      <a:pt x="4" y="24"/>
                      <a:pt x="10" y="26"/>
                    </a:cubicBezTo>
                    <a:cubicBezTo>
                      <a:pt x="17" y="29"/>
                      <a:pt x="24" y="25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266"/>
              <p:cNvSpPr>
                <a:spLocks/>
              </p:cNvSpPr>
              <p:nvPr/>
            </p:nvSpPr>
            <p:spPr bwMode="auto">
              <a:xfrm>
                <a:off x="6121" y="3320"/>
                <a:ext cx="31" cy="31"/>
              </a:xfrm>
              <a:custGeom>
                <a:avLst/>
                <a:gdLst>
                  <a:gd name="T0" fmla="*/ 28 w 30"/>
                  <a:gd name="T1" fmla="*/ 20 h 30"/>
                  <a:gd name="T2" fmla="*/ 20 w 30"/>
                  <a:gd name="T3" fmla="*/ 3 h 30"/>
                  <a:gd name="T4" fmla="*/ 3 w 30"/>
                  <a:gd name="T5" fmla="*/ 11 h 30"/>
                  <a:gd name="T6" fmla="*/ 11 w 30"/>
                  <a:gd name="T7" fmla="*/ 28 h 30"/>
                  <a:gd name="T8" fmla="*/ 28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8" y="20"/>
                    </a:moveTo>
                    <a:cubicBezTo>
                      <a:pt x="30" y="13"/>
                      <a:pt x="27" y="5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5"/>
                      <a:pt x="11" y="28"/>
                    </a:cubicBezTo>
                    <a:cubicBezTo>
                      <a:pt x="18" y="30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267"/>
              <p:cNvSpPr>
                <a:spLocks/>
              </p:cNvSpPr>
              <p:nvPr/>
            </p:nvSpPr>
            <p:spPr bwMode="auto">
              <a:xfrm>
                <a:off x="6112" y="3277"/>
                <a:ext cx="26" cy="26"/>
              </a:xfrm>
              <a:custGeom>
                <a:avLst/>
                <a:gdLst>
                  <a:gd name="T0" fmla="*/ 23 w 25"/>
                  <a:gd name="T1" fmla="*/ 17 h 25"/>
                  <a:gd name="T2" fmla="*/ 17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7"/>
                    </a:moveTo>
                    <a:cubicBezTo>
                      <a:pt x="25" y="11"/>
                      <a:pt x="22" y="4"/>
                      <a:pt x="17" y="2"/>
                    </a:cubicBezTo>
                    <a:cubicBezTo>
                      <a:pt x="11" y="0"/>
                      <a:pt x="5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268"/>
              <p:cNvSpPr>
                <a:spLocks/>
              </p:cNvSpPr>
              <p:nvPr/>
            </p:nvSpPr>
            <p:spPr bwMode="auto">
              <a:xfrm>
                <a:off x="6107" y="3228"/>
                <a:ext cx="29" cy="29"/>
              </a:xfrm>
              <a:custGeom>
                <a:avLst/>
                <a:gdLst>
                  <a:gd name="T0" fmla="*/ 25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9 w 28"/>
                  <a:gd name="T7" fmla="*/ 25 h 28"/>
                  <a:gd name="T8" fmla="*/ 25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5" y="18"/>
                    </a:moveTo>
                    <a:cubicBezTo>
                      <a:pt x="28" y="12"/>
                      <a:pt x="24" y="4"/>
                      <a:pt x="18" y="2"/>
                    </a:cubicBezTo>
                    <a:cubicBezTo>
                      <a:pt x="11" y="0"/>
                      <a:pt x="4" y="3"/>
                      <a:pt x="2" y="10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8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269"/>
              <p:cNvSpPr>
                <a:spLocks/>
              </p:cNvSpPr>
              <p:nvPr/>
            </p:nvSpPr>
            <p:spPr bwMode="auto">
              <a:xfrm>
                <a:off x="6110" y="3181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5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270"/>
              <p:cNvSpPr>
                <a:spLocks/>
              </p:cNvSpPr>
              <p:nvPr/>
            </p:nvSpPr>
            <p:spPr bwMode="auto">
              <a:xfrm>
                <a:off x="6120" y="3133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5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271"/>
              <p:cNvSpPr>
                <a:spLocks/>
              </p:cNvSpPr>
              <p:nvPr/>
            </p:nvSpPr>
            <p:spPr bwMode="auto">
              <a:xfrm>
                <a:off x="6136" y="3087"/>
                <a:ext cx="26" cy="27"/>
              </a:xfrm>
              <a:custGeom>
                <a:avLst/>
                <a:gdLst>
                  <a:gd name="T0" fmla="*/ 23 w 25"/>
                  <a:gd name="T1" fmla="*/ 17 h 26"/>
                  <a:gd name="T2" fmla="*/ 16 w 25"/>
                  <a:gd name="T3" fmla="*/ 2 h 26"/>
                  <a:gd name="T4" fmla="*/ 2 w 25"/>
                  <a:gd name="T5" fmla="*/ 9 h 26"/>
                  <a:gd name="T6" fmla="*/ 9 w 25"/>
                  <a:gd name="T7" fmla="*/ 23 h 26"/>
                  <a:gd name="T8" fmla="*/ 23 w 25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6">
                    <a:moveTo>
                      <a:pt x="23" y="17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6"/>
                      <a:pt x="21" y="23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272"/>
              <p:cNvSpPr>
                <a:spLocks/>
              </p:cNvSpPr>
              <p:nvPr/>
            </p:nvSpPr>
            <p:spPr bwMode="auto">
              <a:xfrm>
                <a:off x="6156" y="3042"/>
                <a:ext cx="32" cy="32"/>
              </a:xfrm>
              <a:custGeom>
                <a:avLst/>
                <a:gdLst>
                  <a:gd name="T0" fmla="*/ 28 w 31"/>
                  <a:gd name="T1" fmla="*/ 20 h 31"/>
                  <a:gd name="T2" fmla="*/ 20 w 31"/>
                  <a:gd name="T3" fmla="*/ 3 h 31"/>
                  <a:gd name="T4" fmla="*/ 3 w 31"/>
                  <a:gd name="T5" fmla="*/ 11 h 31"/>
                  <a:gd name="T6" fmla="*/ 11 w 31"/>
                  <a:gd name="T7" fmla="*/ 28 h 31"/>
                  <a:gd name="T8" fmla="*/ 28 w 31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8" y="20"/>
                    </a:moveTo>
                    <a:cubicBezTo>
                      <a:pt x="31" y="13"/>
                      <a:pt x="27" y="5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6"/>
                      <a:pt x="11" y="28"/>
                    </a:cubicBezTo>
                    <a:cubicBezTo>
                      <a:pt x="18" y="31"/>
                      <a:pt x="26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273"/>
              <p:cNvSpPr>
                <a:spLocks/>
              </p:cNvSpPr>
              <p:nvPr/>
            </p:nvSpPr>
            <p:spPr bwMode="auto">
              <a:xfrm>
                <a:off x="6187" y="3006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274"/>
              <p:cNvSpPr>
                <a:spLocks/>
              </p:cNvSpPr>
              <p:nvPr/>
            </p:nvSpPr>
            <p:spPr bwMode="auto">
              <a:xfrm>
                <a:off x="6219" y="2970"/>
                <a:ext cx="30" cy="31"/>
              </a:xfrm>
              <a:custGeom>
                <a:avLst/>
                <a:gdLst>
                  <a:gd name="T0" fmla="*/ 26 w 29"/>
                  <a:gd name="T1" fmla="*/ 18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6 h 29"/>
                  <a:gd name="T8" fmla="*/ 26 w 29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6" y="18"/>
                    </a:moveTo>
                    <a:cubicBezTo>
                      <a:pt x="29" y="12"/>
                      <a:pt x="25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7" y="29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275"/>
              <p:cNvSpPr>
                <a:spLocks/>
              </p:cNvSpPr>
              <p:nvPr/>
            </p:nvSpPr>
            <p:spPr bwMode="auto">
              <a:xfrm>
                <a:off x="6256" y="2942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3 h 29"/>
                  <a:gd name="T4" fmla="*/ 3 w 29"/>
                  <a:gd name="T5" fmla="*/ 11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5" y="5"/>
                      <a:pt x="19" y="3"/>
                    </a:cubicBezTo>
                    <a:cubicBezTo>
                      <a:pt x="12" y="0"/>
                      <a:pt x="5" y="4"/>
                      <a:pt x="3" y="11"/>
                    </a:cubicBezTo>
                    <a:cubicBezTo>
                      <a:pt x="0" y="17"/>
                      <a:pt x="4" y="24"/>
                      <a:pt x="10" y="27"/>
                    </a:cubicBezTo>
                    <a:cubicBezTo>
                      <a:pt x="17" y="29"/>
                      <a:pt x="24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276"/>
              <p:cNvSpPr>
                <a:spLocks/>
              </p:cNvSpPr>
              <p:nvPr/>
            </p:nvSpPr>
            <p:spPr bwMode="auto">
              <a:xfrm>
                <a:off x="6299" y="2922"/>
                <a:ext cx="25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1"/>
                      <a:pt x="9" y="23"/>
                    </a:cubicBezTo>
                    <a:cubicBezTo>
                      <a:pt x="14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277"/>
              <p:cNvSpPr>
                <a:spLocks/>
              </p:cNvSpPr>
              <p:nvPr/>
            </p:nvSpPr>
            <p:spPr bwMode="auto">
              <a:xfrm>
                <a:off x="6338" y="2903"/>
                <a:ext cx="31" cy="31"/>
              </a:xfrm>
              <a:custGeom>
                <a:avLst/>
                <a:gdLst>
                  <a:gd name="T0" fmla="*/ 27 w 30"/>
                  <a:gd name="T1" fmla="*/ 19 h 30"/>
                  <a:gd name="T2" fmla="*/ 19 w 30"/>
                  <a:gd name="T3" fmla="*/ 3 h 30"/>
                  <a:gd name="T4" fmla="*/ 2 w 30"/>
                  <a:gd name="T5" fmla="*/ 11 h 30"/>
                  <a:gd name="T6" fmla="*/ 10 w 30"/>
                  <a:gd name="T7" fmla="*/ 27 h 30"/>
                  <a:gd name="T8" fmla="*/ 27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19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2" y="0"/>
                      <a:pt x="5" y="4"/>
                      <a:pt x="2" y="11"/>
                    </a:cubicBezTo>
                    <a:cubicBezTo>
                      <a:pt x="0" y="17"/>
                      <a:pt x="4" y="25"/>
                      <a:pt x="10" y="27"/>
                    </a:cubicBezTo>
                    <a:cubicBezTo>
                      <a:pt x="17" y="30"/>
                      <a:pt x="25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278"/>
              <p:cNvSpPr>
                <a:spLocks/>
              </p:cNvSpPr>
              <p:nvPr/>
            </p:nvSpPr>
            <p:spPr bwMode="auto">
              <a:xfrm>
                <a:off x="6380" y="2894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7"/>
                      <a:pt x="3" y="24"/>
                      <a:pt x="10" y="27"/>
                    </a:cubicBezTo>
                    <a:cubicBezTo>
                      <a:pt x="17" y="29"/>
                      <a:pt x="24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279"/>
              <p:cNvSpPr>
                <a:spLocks/>
              </p:cNvSpPr>
              <p:nvPr/>
            </p:nvSpPr>
            <p:spPr bwMode="auto">
              <a:xfrm>
                <a:off x="6422" y="2890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3 h 29"/>
                  <a:gd name="T4" fmla="*/ 3 w 29"/>
                  <a:gd name="T5" fmla="*/ 10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3"/>
                    </a:cubicBezTo>
                    <a:cubicBezTo>
                      <a:pt x="12" y="0"/>
                      <a:pt x="5" y="4"/>
                      <a:pt x="3" y="10"/>
                    </a:cubicBezTo>
                    <a:cubicBezTo>
                      <a:pt x="0" y="17"/>
                      <a:pt x="4" y="24"/>
                      <a:pt x="10" y="27"/>
                    </a:cubicBezTo>
                    <a:cubicBezTo>
                      <a:pt x="17" y="29"/>
                      <a:pt x="24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280"/>
              <p:cNvSpPr>
                <a:spLocks/>
              </p:cNvSpPr>
              <p:nvPr/>
            </p:nvSpPr>
            <p:spPr bwMode="auto">
              <a:xfrm>
                <a:off x="6462" y="2892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4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6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281"/>
              <p:cNvSpPr>
                <a:spLocks/>
              </p:cNvSpPr>
              <p:nvPr/>
            </p:nvSpPr>
            <p:spPr bwMode="auto">
              <a:xfrm>
                <a:off x="6499" y="2897"/>
                <a:ext cx="30" cy="29"/>
              </a:xfrm>
              <a:custGeom>
                <a:avLst/>
                <a:gdLst>
                  <a:gd name="T0" fmla="*/ 26 w 29"/>
                  <a:gd name="T1" fmla="*/ 19 h 28"/>
                  <a:gd name="T2" fmla="*/ 19 w 29"/>
                  <a:gd name="T3" fmla="*/ 2 h 28"/>
                  <a:gd name="T4" fmla="*/ 3 w 29"/>
                  <a:gd name="T5" fmla="*/ 10 h 28"/>
                  <a:gd name="T6" fmla="*/ 10 w 29"/>
                  <a:gd name="T7" fmla="*/ 26 h 28"/>
                  <a:gd name="T8" fmla="*/ 26 w 29"/>
                  <a:gd name="T9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6" y="19"/>
                    </a:moveTo>
                    <a:cubicBezTo>
                      <a:pt x="29" y="12"/>
                      <a:pt x="25" y="5"/>
                      <a:pt x="19" y="2"/>
                    </a:cubicBezTo>
                    <a:cubicBezTo>
                      <a:pt x="12" y="0"/>
                      <a:pt x="5" y="4"/>
                      <a:pt x="3" y="10"/>
                    </a:cubicBezTo>
                    <a:cubicBezTo>
                      <a:pt x="0" y="17"/>
                      <a:pt x="4" y="24"/>
                      <a:pt x="10" y="26"/>
                    </a:cubicBezTo>
                    <a:cubicBezTo>
                      <a:pt x="17" y="28"/>
                      <a:pt x="24" y="25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282"/>
              <p:cNvSpPr>
                <a:spLocks/>
              </p:cNvSpPr>
              <p:nvPr/>
            </p:nvSpPr>
            <p:spPr bwMode="auto">
              <a:xfrm>
                <a:off x="6534" y="2906"/>
                <a:ext cx="29" cy="29"/>
              </a:xfrm>
              <a:custGeom>
                <a:avLst/>
                <a:gdLst>
                  <a:gd name="T0" fmla="*/ 25 w 28"/>
                  <a:gd name="T1" fmla="*/ 18 h 28"/>
                  <a:gd name="T2" fmla="*/ 18 w 28"/>
                  <a:gd name="T3" fmla="*/ 3 h 28"/>
                  <a:gd name="T4" fmla="*/ 2 w 28"/>
                  <a:gd name="T5" fmla="*/ 10 h 28"/>
                  <a:gd name="T6" fmla="*/ 10 w 28"/>
                  <a:gd name="T7" fmla="*/ 26 h 28"/>
                  <a:gd name="T8" fmla="*/ 25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5" y="18"/>
                    </a:moveTo>
                    <a:cubicBezTo>
                      <a:pt x="28" y="12"/>
                      <a:pt x="24" y="5"/>
                      <a:pt x="18" y="3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7"/>
                      <a:pt x="3" y="24"/>
                      <a:pt x="10" y="26"/>
                    </a:cubicBezTo>
                    <a:cubicBezTo>
                      <a:pt x="16" y="28"/>
                      <a:pt x="23" y="25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283"/>
              <p:cNvSpPr>
                <a:spLocks/>
              </p:cNvSpPr>
              <p:nvPr/>
            </p:nvSpPr>
            <p:spPr bwMode="auto">
              <a:xfrm>
                <a:off x="6567" y="2921"/>
                <a:ext cx="26" cy="25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1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284"/>
              <p:cNvSpPr>
                <a:spLocks/>
              </p:cNvSpPr>
              <p:nvPr/>
            </p:nvSpPr>
            <p:spPr bwMode="auto">
              <a:xfrm>
                <a:off x="6595" y="2933"/>
                <a:ext cx="27" cy="28"/>
              </a:xfrm>
              <a:custGeom>
                <a:avLst/>
                <a:gdLst>
                  <a:gd name="T0" fmla="*/ 24 w 26"/>
                  <a:gd name="T1" fmla="*/ 18 h 27"/>
                  <a:gd name="T2" fmla="*/ 17 w 26"/>
                  <a:gd name="T3" fmla="*/ 3 h 27"/>
                  <a:gd name="T4" fmla="*/ 2 w 26"/>
                  <a:gd name="T5" fmla="*/ 10 h 27"/>
                  <a:gd name="T6" fmla="*/ 9 w 26"/>
                  <a:gd name="T7" fmla="*/ 25 h 27"/>
                  <a:gd name="T8" fmla="*/ 24 w 26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24" y="18"/>
                    </a:moveTo>
                    <a:cubicBezTo>
                      <a:pt x="26" y="11"/>
                      <a:pt x="23" y="5"/>
                      <a:pt x="17" y="3"/>
                    </a:cubicBezTo>
                    <a:cubicBezTo>
                      <a:pt x="11" y="0"/>
                      <a:pt x="4" y="4"/>
                      <a:pt x="2" y="10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5" y="27"/>
                      <a:pt x="22" y="24"/>
                      <a:pt x="24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285"/>
              <p:cNvSpPr>
                <a:spLocks/>
              </p:cNvSpPr>
              <p:nvPr/>
            </p:nvSpPr>
            <p:spPr bwMode="auto">
              <a:xfrm>
                <a:off x="6621" y="2950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286"/>
              <p:cNvSpPr>
                <a:spLocks/>
              </p:cNvSpPr>
              <p:nvPr/>
            </p:nvSpPr>
            <p:spPr bwMode="auto">
              <a:xfrm>
                <a:off x="6643" y="2966"/>
                <a:ext cx="27" cy="26"/>
              </a:xfrm>
              <a:custGeom>
                <a:avLst/>
                <a:gdLst>
                  <a:gd name="T0" fmla="*/ 24 w 26"/>
                  <a:gd name="T1" fmla="*/ 16 h 25"/>
                  <a:gd name="T2" fmla="*/ 17 w 26"/>
                  <a:gd name="T3" fmla="*/ 2 h 25"/>
                  <a:gd name="T4" fmla="*/ 3 w 26"/>
                  <a:gd name="T5" fmla="*/ 9 h 25"/>
                  <a:gd name="T6" fmla="*/ 9 w 26"/>
                  <a:gd name="T7" fmla="*/ 23 h 25"/>
                  <a:gd name="T8" fmla="*/ 24 w 26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4" y="16"/>
                    </a:moveTo>
                    <a:cubicBezTo>
                      <a:pt x="26" y="10"/>
                      <a:pt x="23" y="4"/>
                      <a:pt x="17" y="2"/>
                    </a:cubicBezTo>
                    <a:cubicBezTo>
                      <a:pt x="11" y="0"/>
                      <a:pt x="5" y="3"/>
                      <a:pt x="3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2" y="22"/>
                      <a:pt x="24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287"/>
              <p:cNvSpPr>
                <a:spLocks/>
              </p:cNvSpPr>
              <p:nvPr/>
            </p:nvSpPr>
            <p:spPr bwMode="auto">
              <a:xfrm>
                <a:off x="6664" y="2984"/>
                <a:ext cx="24" cy="25"/>
              </a:xfrm>
              <a:custGeom>
                <a:avLst/>
                <a:gdLst>
                  <a:gd name="T0" fmla="*/ 22 w 24"/>
                  <a:gd name="T1" fmla="*/ 15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288"/>
              <p:cNvSpPr>
                <a:spLocks/>
              </p:cNvSpPr>
              <p:nvPr/>
            </p:nvSpPr>
            <p:spPr bwMode="auto">
              <a:xfrm>
                <a:off x="6681" y="3001"/>
                <a:ext cx="26" cy="24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289"/>
              <p:cNvSpPr>
                <a:spLocks/>
              </p:cNvSpPr>
              <p:nvPr/>
            </p:nvSpPr>
            <p:spPr bwMode="auto">
              <a:xfrm>
                <a:off x="6698" y="3017"/>
                <a:ext cx="23" cy="25"/>
              </a:xfrm>
              <a:custGeom>
                <a:avLst/>
                <a:gdLst>
                  <a:gd name="T0" fmla="*/ 21 w 23"/>
                  <a:gd name="T1" fmla="*/ 16 h 24"/>
                  <a:gd name="T2" fmla="*/ 15 w 23"/>
                  <a:gd name="T3" fmla="*/ 2 h 24"/>
                  <a:gd name="T4" fmla="*/ 2 w 23"/>
                  <a:gd name="T5" fmla="*/ 9 h 24"/>
                  <a:gd name="T6" fmla="*/ 8 w 23"/>
                  <a:gd name="T7" fmla="*/ 22 h 24"/>
                  <a:gd name="T8" fmla="*/ 21 w 23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1" y="16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2" y="20"/>
                      <a:pt x="8" y="22"/>
                    </a:cubicBezTo>
                    <a:cubicBezTo>
                      <a:pt x="13" y="24"/>
                      <a:pt x="19" y="21"/>
                      <a:pt x="21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290"/>
              <p:cNvSpPr>
                <a:spLocks/>
              </p:cNvSpPr>
              <p:nvPr/>
            </p:nvSpPr>
            <p:spPr bwMode="auto">
              <a:xfrm>
                <a:off x="6711" y="3035"/>
                <a:ext cx="25" cy="23"/>
              </a:xfrm>
              <a:custGeom>
                <a:avLst/>
                <a:gdLst>
                  <a:gd name="T0" fmla="*/ 22 w 24"/>
                  <a:gd name="T1" fmla="*/ 15 h 23"/>
                  <a:gd name="T2" fmla="*/ 15 w 24"/>
                  <a:gd name="T3" fmla="*/ 2 h 23"/>
                  <a:gd name="T4" fmla="*/ 2 w 24"/>
                  <a:gd name="T5" fmla="*/ 8 h 23"/>
                  <a:gd name="T6" fmla="*/ 8 w 24"/>
                  <a:gd name="T7" fmla="*/ 21 h 23"/>
                  <a:gd name="T8" fmla="*/ 22 w 24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2" y="15"/>
                    </a:moveTo>
                    <a:cubicBezTo>
                      <a:pt x="24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4" y="23"/>
                      <a:pt x="20" y="20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291"/>
              <p:cNvSpPr>
                <a:spLocks/>
              </p:cNvSpPr>
              <p:nvPr/>
            </p:nvSpPr>
            <p:spPr bwMode="auto">
              <a:xfrm>
                <a:off x="6725" y="3051"/>
                <a:ext cx="22" cy="24"/>
              </a:xfrm>
              <a:custGeom>
                <a:avLst/>
                <a:gdLst>
                  <a:gd name="T0" fmla="*/ 20 w 22"/>
                  <a:gd name="T1" fmla="*/ 15 h 23"/>
                  <a:gd name="T2" fmla="*/ 14 w 22"/>
                  <a:gd name="T3" fmla="*/ 2 h 23"/>
                  <a:gd name="T4" fmla="*/ 1 w 22"/>
                  <a:gd name="T5" fmla="*/ 8 h 23"/>
                  <a:gd name="T6" fmla="*/ 7 w 22"/>
                  <a:gd name="T7" fmla="*/ 21 h 23"/>
                  <a:gd name="T8" fmla="*/ 20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0" y="15"/>
                    </a:moveTo>
                    <a:cubicBezTo>
                      <a:pt x="22" y="10"/>
                      <a:pt x="19" y="4"/>
                      <a:pt x="14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3"/>
                      <a:pt x="2" y="19"/>
                      <a:pt x="7" y="21"/>
                    </a:cubicBezTo>
                    <a:cubicBezTo>
                      <a:pt x="13" y="23"/>
                      <a:pt x="18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292"/>
              <p:cNvSpPr>
                <a:spLocks/>
              </p:cNvSpPr>
              <p:nvPr/>
            </p:nvSpPr>
            <p:spPr bwMode="auto">
              <a:xfrm>
                <a:off x="6736" y="3069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1 h 21"/>
                  <a:gd name="T4" fmla="*/ 1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9" y="3"/>
                      <a:pt x="14" y="1"/>
                    </a:cubicBezTo>
                    <a:cubicBezTo>
                      <a:pt x="9" y="0"/>
                      <a:pt x="3" y="2"/>
                      <a:pt x="1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293"/>
              <p:cNvSpPr>
                <a:spLocks/>
              </p:cNvSpPr>
              <p:nvPr/>
            </p:nvSpPr>
            <p:spPr bwMode="auto">
              <a:xfrm>
                <a:off x="6745" y="3085"/>
                <a:ext cx="23" cy="22"/>
              </a:xfrm>
              <a:custGeom>
                <a:avLst/>
                <a:gdLst>
                  <a:gd name="T0" fmla="*/ 20 w 22"/>
                  <a:gd name="T1" fmla="*/ 14 h 21"/>
                  <a:gd name="T2" fmla="*/ 14 w 22"/>
                  <a:gd name="T3" fmla="*/ 1 h 21"/>
                  <a:gd name="T4" fmla="*/ 2 w 22"/>
                  <a:gd name="T5" fmla="*/ 7 h 21"/>
                  <a:gd name="T6" fmla="*/ 8 w 22"/>
                  <a:gd name="T7" fmla="*/ 19 h 21"/>
                  <a:gd name="T8" fmla="*/ 20 w 22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0" y="14"/>
                    </a:moveTo>
                    <a:cubicBezTo>
                      <a:pt x="22" y="9"/>
                      <a:pt x="19" y="3"/>
                      <a:pt x="14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8"/>
                      <a:pt x="8" y="19"/>
                    </a:cubicBezTo>
                    <a:cubicBezTo>
                      <a:pt x="13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294"/>
              <p:cNvSpPr>
                <a:spLocks/>
              </p:cNvSpPr>
              <p:nvPr/>
            </p:nvSpPr>
            <p:spPr bwMode="auto">
              <a:xfrm>
                <a:off x="6755" y="3102"/>
                <a:ext cx="22" cy="22"/>
              </a:xfrm>
              <a:custGeom>
                <a:avLst/>
                <a:gdLst>
                  <a:gd name="T0" fmla="*/ 20 w 22"/>
                  <a:gd name="T1" fmla="*/ 14 h 21"/>
                  <a:gd name="T2" fmla="*/ 14 w 22"/>
                  <a:gd name="T3" fmla="*/ 2 h 21"/>
                  <a:gd name="T4" fmla="*/ 2 w 22"/>
                  <a:gd name="T5" fmla="*/ 7 h 21"/>
                  <a:gd name="T6" fmla="*/ 8 w 22"/>
                  <a:gd name="T7" fmla="*/ 20 h 21"/>
                  <a:gd name="T8" fmla="*/ 20 w 22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0" y="14"/>
                    </a:moveTo>
                    <a:cubicBezTo>
                      <a:pt x="22" y="9"/>
                      <a:pt x="19" y="3"/>
                      <a:pt x="14" y="2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8"/>
                      <a:pt x="8" y="20"/>
                    </a:cubicBezTo>
                    <a:cubicBezTo>
                      <a:pt x="13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295"/>
              <p:cNvSpPr>
                <a:spLocks/>
              </p:cNvSpPr>
              <p:nvPr/>
            </p:nvSpPr>
            <p:spPr bwMode="auto">
              <a:xfrm>
                <a:off x="6727" y="2967"/>
                <a:ext cx="18" cy="19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2 h 18"/>
                  <a:gd name="T4" fmla="*/ 1 w 18"/>
                  <a:gd name="T5" fmla="*/ 7 h 18"/>
                  <a:gd name="T6" fmla="*/ 6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296"/>
              <p:cNvSpPr>
                <a:spLocks/>
              </p:cNvSpPr>
              <p:nvPr/>
            </p:nvSpPr>
            <p:spPr bwMode="auto">
              <a:xfrm>
                <a:off x="6744" y="2986"/>
                <a:ext cx="19" cy="18"/>
              </a:xfrm>
              <a:custGeom>
                <a:avLst/>
                <a:gdLst>
                  <a:gd name="T0" fmla="*/ 16 w 18"/>
                  <a:gd name="T1" fmla="*/ 11 h 17"/>
                  <a:gd name="T2" fmla="*/ 12 w 18"/>
                  <a:gd name="T3" fmla="*/ 1 h 17"/>
                  <a:gd name="T4" fmla="*/ 2 w 18"/>
                  <a:gd name="T5" fmla="*/ 6 h 17"/>
                  <a:gd name="T6" fmla="*/ 6 w 18"/>
                  <a:gd name="T7" fmla="*/ 16 h 17"/>
                  <a:gd name="T8" fmla="*/ 16 w 18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6" y="11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297"/>
              <p:cNvSpPr>
                <a:spLocks/>
              </p:cNvSpPr>
              <p:nvPr/>
            </p:nvSpPr>
            <p:spPr bwMode="auto">
              <a:xfrm>
                <a:off x="6761" y="3005"/>
                <a:ext cx="17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298"/>
              <p:cNvSpPr>
                <a:spLocks/>
              </p:cNvSpPr>
              <p:nvPr/>
            </p:nvSpPr>
            <p:spPr bwMode="auto">
              <a:xfrm>
                <a:off x="6777" y="3026"/>
                <a:ext cx="16" cy="16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9"/>
                      <a:pt x="2" y="12"/>
                      <a:pt x="5" y="14"/>
                    </a:cubicBezTo>
                    <a:cubicBezTo>
                      <a:pt x="9" y="15"/>
                      <a:pt x="13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299"/>
              <p:cNvSpPr>
                <a:spLocks/>
              </p:cNvSpPr>
              <p:nvPr/>
            </p:nvSpPr>
            <p:spPr bwMode="auto">
              <a:xfrm>
                <a:off x="6792" y="3048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8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300"/>
              <p:cNvSpPr>
                <a:spLocks/>
              </p:cNvSpPr>
              <p:nvPr/>
            </p:nvSpPr>
            <p:spPr bwMode="auto">
              <a:xfrm>
                <a:off x="6802" y="3069"/>
                <a:ext cx="19" cy="18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1 h 18"/>
                  <a:gd name="T4" fmla="*/ 1 w 18"/>
                  <a:gd name="T5" fmla="*/ 6 h 18"/>
                  <a:gd name="T6" fmla="*/ 6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301"/>
              <p:cNvSpPr>
                <a:spLocks/>
              </p:cNvSpPr>
              <p:nvPr/>
            </p:nvSpPr>
            <p:spPr bwMode="auto">
              <a:xfrm>
                <a:off x="6815" y="3094"/>
                <a:ext cx="16" cy="16"/>
              </a:xfrm>
              <a:custGeom>
                <a:avLst/>
                <a:gdLst>
                  <a:gd name="T0" fmla="*/ 14 w 16"/>
                  <a:gd name="T1" fmla="*/ 11 h 16"/>
                  <a:gd name="T2" fmla="*/ 10 w 16"/>
                  <a:gd name="T3" fmla="*/ 1 h 16"/>
                  <a:gd name="T4" fmla="*/ 1 w 16"/>
                  <a:gd name="T5" fmla="*/ 6 h 16"/>
                  <a:gd name="T6" fmla="*/ 5 w 16"/>
                  <a:gd name="T7" fmla="*/ 15 h 16"/>
                  <a:gd name="T8" fmla="*/ 14 w 16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4" y="11"/>
                    </a:moveTo>
                    <a:cubicBezTo>
                      <a:pt x="16" y="7"/>
                      <a:pt x="14" y="3"/>
                      <a:pt x="10" y="1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9"/>
                      <a:pt x="2" y="13"/>
                      <a:pt x="5" y="15"/>
                    </a:cubicBezTo>
                    <a:cubicBezTo>
                      <a:pt x="9" y="16"/>
                      <a:pt x="13" y="14"/>
                      <a:pt x="14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302"/>
              <p:cNvSpPr>
                <a:spLocks/>
              </p:cNvSpPr>
              <p:nvPr/>
            </p:nvSpPr>
            <p:spPr bwMode="auto">
              <a:xfrm>
                <a:off x="6823" y="3117"/>
                <a:ext cx="18" cy="19"/>
              </a:xfrm>
              <a:custGeom>
                <a:avLst/>
                <a:gdLst>
                  <a:gd name="T0" fmla="*/ 16 w 18"/>
                  <a:gd name="T1" fmla="*/ 12 h 18"/>
                  <a:gd name="T2" fmla="*/ 12 w 18"/>
                  <a:gd name="T3" fmla="*/ 2 h 18"/>
                  <a:gd name="T4" fmla="*/ 1 w 18"/>
                  <a:gd name="T5" fmla="*/ 7 h 18"/>
                  <a:gd name="T6" fmla="*/ 6 w 18"/>
                  <a:gd name="T7" fmla="*/ 17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7" y="0"/>
                      <a:pt x="3" y="3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303"/>
              <p:cNvSpPr>
                <a:spLocks/>
              </p:cNvSpPr>
              <p:nvPr/>
            </p:nvSpPr>
            <p:spPr bwMode="auto">
              <a:xfrm>
                <a:off x="6832" y="3145"/>
                <a:ext cx="16" cy="16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3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1" y="13"/>
                      <a:pt x="5" y="14"/>
                    </a:cubicBezTo>
                    <a:cubicBezTo>
                      <a:pt x="9" y="15"/>
                      <a:pt x="12" y="14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304"/>
              <p:cNvSpPr>
                <a:spLocks/>
              </p:cNvSpPr>
              <p:nvPr/>
            </p:nvSpPr>
            <p:spPr bwMode="auto">
              <a:xfrm>
                <a:off x="6836" y="3171"/>
                <a:ext cx="19" cy="19"/>
              </a:xfrm>
              <a:custGeom>
                <a:avLst/>
                <a:gdLst>
                  <a:gd name="T0" fmla="*/ 16 w 18"/>
                  <a:gd name="T1" fmla="*/ 12 h 18"/>
                  <a:gd name="T2" fmla="*/ 11 w 18"/>
                  <a:gd name="T3" fmla="*/ 2 h 18"/>
                  <a:gd name="T4" fmla="*/ 2 w 18"/>
                  <a:gd name="T5" fmla="*/ 6 h 18"/>
                  <a:gd name="T6" fmla="*/ 6 w 18"/>
                  <a:gd name="T7" fmla="*/ 16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305"/>
              <p:cNvSpPr>
                <a:spLocks/>
              </p:cNvSpPr>
              <p:nvPr/>
            </p:nvSpPr>
            <p:spPr bwMode="auto">
              <a:xfrm>
                <a:off x="6840" y="3199"/>
                <a:ext cx="18" cy="19"/>
              </a:xfrm>
              <a:custGeom>
                <a:avLst/>
                <a:gdLst>
                  <a:gd name="T0" fmla="*/ 16 w 17"/>
                  <a:gd name="T1" fmla="*/ 12 h 18"/>
                  <a:gd name="T2" fmla="*/ 11 w 17"/>
                  <a:gd name="T3" fmla="*/ 2 h 18"/>
                  <a:gd name="T4" fmla="*/ 1 w 17"/>
                  <a:gd name="T5" fmla="*/ 7 h 18"/>
                  <a:gd name="T6" fmla="*/ 6 w 17"/>
                  <a:gd name="T7" fmla="*/ 16 h 18"/>
                  <a:gd name="T8" fmla="*/ 16 w 17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3"/>
                      <a:pt x="1" y="7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4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306"/>
              <p:cNvSpPr>
                <a:spLocks/>
              </p:cNvSpPr>
              <p:nvPr/>
            </p:nvSpPr>
            <p:spPr bwMode="auto">
              <a:xfrm>
                <a:off x="6841" y="3228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307"/>
              <p:cNvSpPr>
                <a:spLocks/>
              </p:cNvSpPr>
              <p:nvPr/>
            </p:nvSpPr>
            <p:spPr bwMode="auto">
              <a:xfrm>
                <a:off x="6840" y="3257"/>
                <a:ext cx="19" cy="19"/>
              </a:xfrm>
              <a:custGeom>
                <a:avLst/>
                <a:gdLst>
                  <a:gd name="T0" fmla="*/ 16 w 18"/>
                  <a:gd name="T1" fmla="*/ 12 h 18"/>
                  <a:gd name="T2" fmla="*/ 12 w 18"/>
                  <a:gd name="T3" fmla="*/ 2 h 18"/>
                  <a:gd name="T4" fmla="*/ 2 w 18"/>
                  <a:gd name="T5" fmla="*/ 7 h 18"/>
                  <a:gd name="T6" fmla="*/ 6 w 18"/>
                  <a:gd name="T7" fmla="*/ 17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1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308"/>
              <p:cNvSpPr>
                <a:spLocks/>
              </p:cNvSpPr>
              <p:nvPr/>
            </p:nvSpPr>
            <p:spPr bwMode="auto">
              <a:xfrm>
                <a:off x="6836" y="3285"/>
                <a:ext cx="21" cy="22"/>
              </a:xfrm>
              <a:custGeom>
                <a:avLst/>
                <a:gdLst>
                  <a:gd name="T0" fmla="*/ 19 w 20"/>
                  <a:gd name="T1" fmla="*/ 14 h 21"/>
                  <a:gd name="T2" fmla="*/ 13 w 20"/>
                  <a:gd name="T3" fmla="*/ 2 h 21"/>
                  <a:gd name="T4" fmla="*/ 1 w 20"/>
                  <a:gd name="T5" fmla="*/ 8 h 21"/>
                  <a:gd name="T6" fmla="*/ 7 w 20"/>
                  <a:gd name="T7" fmla="*/ 19 h 21"/>
                  <a:gd name="T8" fmla="*/ 19 w 20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9" y="14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1" y="8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309"/>
              <p:cNvSpPr>
                <a:spLocks/>
              </p:cNvSpPr>
              <p:nvPr/>
            </p:nvSpPr>
            <p:spPr bwMode="auto">
              <a:xfrm>
                <a:off x="6831" y="3316"/>
                <a:ext cx="20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2 h 19"/>
                  <a:gd name="T4" fmla="*/ 1 w 19"/>
                  <a:gd name="T5" fmla="*/ 7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310"/>
              <p:cNvSpPr>
                <a:spLocks/>
              </p:cNvSpPr>
              <p:nvPr/>
            </p:nvSpPr>
            <p:spPr bwMode="auto">
              <a:xfrm>
                <a:off x="6821" y="3344"/>
                <a:ext cx="22" cy="23"/>
              </a:xfrm>
              <a:custGeom>
                <a:avLst/>
                <a:gdLst>
                  <a:gd name="T0" fmla="*/ 20 w 22"/>
                  <a:gd name="T1" fmla="*/ 14 h 22"/>
                  <a:gd name="T2" fmla="*/ 15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311"/>
              <p:cNvSpPr>
                <a:spLocks/>
              </p:cNvSpPr>
              <p:nvPr/>
            </p:nvSpPr>
            <p:spPr bwMode="auto">
              <a:xfrm>
                <a:off x="6810" y="3373"/>
                <a:ext cx="23" cy="23"/>
              </a:xfrm>
              <a:custGeom>
                <a:avLst/>
                <a:gdLst>
                  <a:gd name="T0" fmla="*/ 20 w 22"/>
                  <a:gd name="T1" fmla="*/ 15 h 22"/>
                  <a:gd name="T2" fmla="*/ 14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5"/>
                    </a:moveTo>
                    <a:cubicBezTo>
                      <a:pt x="22" y="10"/>
                      <a:pt x="19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3" y="19"/>
                      <a:pt x="8" y="20"/>
                    </a:cubicBezTo>
                    <a:cubicBezTo>
                      <a:pt x="13" y="22"/>
                      <a:pt x="18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312"/>
              <p:cNvSpPr>
                <a:spLocks/>
              </p:cNvSpPr>
              <p:nvPr/>
            </p:nvSpPr>
            <p:spPr bwMode="auto">
              <a:xfrm>
                <a:off x="6795" y="3401"/>
                <a:ext cx="26" cy="25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5" y="24"/>
                      <a:pt x="21" y="21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313"/>
              <p:cNvSpPr>
                <a:spLocks/>
              </p:cNvSpPr>
              <p:nvPr/>
            </p:nvSpPr>
            <p:spPr bwMode="auto">
              <a:xfrm>
                <a:off x="6778" y="3428"/>
                <a:ext cx="27" cy="26"/>
              </a:xfrm>
              <a:custGeom>
                <a:avLst/>
                <a:gdLst>
                  <a:gd name="T0" fmla="*/ 24 w 26"/>
                  <a:gd name="T1" fmla="*/ 16 h 25"/>
                  <a:gd name="T2" fmla="*/ 17 w 26"/>
                  <a:gd name="T3" fmla="*/ 2 h 25"/>
                  <a:gd name="T4" fmla="*/ 2 w 26"/>
                  <a:gd name="T5" fmla="*/ 9 h 25"/>
                  <a:gd name="T6" fmla="*/ 9 w 26"/>
                  <a:gd name="T7" fmla="*/ 23 h 25"/>
                  <a:gd name="T8" fmla="*/ 24 w 26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4" y="16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5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4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314"/>
              <p:cNvSpPr>
                <a:spLocks/>
              </p:cNvSpPr>
              <p:nvPr/>
            </p:nvSpPr>
            <p:spPr bwMode="auto">
              <a:xfrm>
                <a:off x="6760" y="3455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7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0"/>
                      <a:pt x="22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4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315"/>
              <p:cNvSpPr>
                <a:spLocks/>
              </p:cNvSpPr>
              <p:nvPr/>
            </p:nvSpPr>
            <p:spPr bwMode="auto">
              <a:xfrm>
                <a:off x="6739" y="3480"/>
                <a:ext cx="25" cy="26"/>
              </a:xfrm>
              <a:custGeom>
                <a:avLst/>
                <a:gdLst>
                  <a:gd name="T0" fmla="*/ 22 w 24"/>
                  <a:gd name="T1" fmla="*/ 16 h 25"/>
                  <a:gd name="T2" fmla="*/ 16 w 24"/>
                  <a:gd name="T3" fmla="*/ 2 h 25"/>
                  <a:gd name="T4" fmla="*/ 2 w 24"/>
                  <a:gd name="T5" fmla="*/ 9 h 25"/>
                  <a:gd name="T6" fmla="*/ 8 w 24"/>
                  <a:gd name="T7" fmla="*/ 23 h 25"/>
                  <a:gd name="T8" fmla="*/ 22 w 24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2" y="16"/>
                    </a:moveTo>
                    <a:cubicBezTo>
                      <a:pt x="24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8" y="23"/>
                    </a:cubicBezTo>
                    <a:cubicBezTo>
                      <a:pt x="14" y="25"/>
                      <a:pt x="20" y="22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316"/>
              <p:cNvSpPr>
                <a:spLocks/>
              </p:cNvSpPr>
              <p:nvPr/>
            </p:nvSpPr>
            <p:spPr bwMode="auto">
              <a:xfrm>
                <a:off x="6715" y="3505"/>
                <a:ext cx="25" cy="23"/>
              </a:xfrm>
              <a:custGeom>
                <a:avLst/>
                <a:gdLst>
                  <a:gd name="T0" fmla="*/ 22 w 24"/>
                  <a:gd name="T1" fmla="*/ 15 h 23"/>
                  <a:gd name="T2" fmla="*/ 16 w 24"/>
                  <a:gd name="T3" fmla="*/ 1 h 23"/>
                  <a:gd name="T4" fmla="*/ 2 w 24"/>
                  <a:gd name="T5" fmla="*/ 8 h 23"/>
                  <a:gd name="T6" fmla="*/ 9 w 24"/>
                  <a:gd name="T7" fmla="*/ 21 h 23"/>
                  <a:gd name="T8" fmla="*/ 22 w 24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2" y="15"/>
                    </a:moveTo>
                    <a:cubicBezTo>
                      <a:pt x="24" y="9"/>
                      <a:pt x="21" y="3"/>
                      <a:pt x="16" y="1"/>
                    </a:cubicBezTo>
                    <a:cubicBezTo>
                      <a:pt x="10" y="0"/>
                      <a:pt x="4" y="2"/>
                      <a:pt x="2" y="8"/>
                    </a:cubicBezTo>
                    <a:cubicBezTo>
                      <a:pt x="0" y="13"/>
                      <a:pt x="3" y="19"/>
                      <a:pt x="9" y="21"/>
                    </a:cubicBezTo>
                    <a:cubicBezTo>
                      <a:pt x="14" y="23"/>
                      <a:pt x="20" y="20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317"/>
              <p:cNvSpPr>
                <a:spLocks/>
              </p:cNvSpPr>
              <p:nvPr/>
            </p:nvSpPr>
            <p:spPr bwMode="auto">
              <a:xfrm>
                <a:off x="6687" y="3524"/>
                <a:ext cx="28" cy="28"/>
              </a:xfrm>
              <a:custGeom>
                <a:avLst/>
                <a:gdLst>
                  <a:gd name="T0" fmla="*/ 25 w 27"/>
                  <a:gd name="T1" fmla="*/ 17 h 27"/>
                  <a:gd name="T2" fmla="*/ 18 w 27"/>
                  <a:gd name="T3" fmla="*/ 2 h 27"/>
                  <a:gd name="T4" fmla="*/ 3 w 27"/>
                  <a:gd name="T5" fmla="*/ 9 h 27"/>
                  <a:gd name="T6" fmla="*/ 10 w 27"/>
                  <a:gd name="T7" fmla="*/ 24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2" y="0"/>
                      <a:pt x="5" y="3"/>
                      <a:pt x="3" y="9"/>
                    </a:cubicBezTo>
                    <a:cubicBezTo>
                      <a:pt x="0" y="15"/>
                      <a:pt x="4" y="22"/>
                      <a:pt x="10" y="24"/>
                    </a:cubicBezTo>
                    <a:cubicBezTo>
                      <a:pt x="16" y="27"/>
                      <a:pt x="23" y="23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318"/>
              <p:cNvSpPr>
                <a:spLocks/>
              </p:cNvSpPr>
              <p:nvPr/>
            </p:nvSpPr>
            <p:spPr bwMode="auto">
              <a:xfrm>
                <a:off x="6660" y="3544"/>
                <a:ext cx="26" cy="27"/>
              </a:xfrm>
              <a:custGeom>
                <a:avLst/>
                <a:gdLst>
                  <a:gd name="T0" fmla="*/ 23 w 25"/>
                  <a:gd name="T1" fmla="*/ 17 h 26"/>
                  <a:gd name="T2" fmla="*/ 16 w 25"/>
                  <a:gd name="T3" fmla="*/ 2 h 26"/>
                  <a:gd name="T4" fmla="*/ 2 w 25"/>
                  <a:gd name="T5" fmla="*/ 9 h 26"/>
                  <a:gd name="T6" fmla="*/ 9 w 25"/>
                  <a:gd name="T7" fmla="*/ 24 h 26"/>
                  <a:gd name="T8" fmla="*/ 23 w 25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6">
                    <a:moveTo>
                      <a:pt x="23" y="17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4"/>
                    </a:cubicBezTo>
                    <a:cubicBezTo>
                      <a:pt x="15" y="26"/>
                      <a:pt x="21" y="23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319"/>
              <p:cNvSpPr>
                <a:spLocks/>
              </p:cNvSpPr>
              <p:nvPr/>
            </p:nvSpPr>
            <p:spPr bwMode="auto">
              <a:xfrm>
                <a:off x="6628" y="3558"/>
                <a:ext cx="30" cy="31"/>
              </a:xfrm>
              <a:custGeom>
                <a:avLst/>
                <a:gdLst>
                  <a:gd name="T0" fmla="*/ 26 w 29"/>
                  <a:gd name="T1" fmla="*/ 19 h 30"/>
                  <a:gd name="T2" fmla="*/ 19 w 29"/>
                  <a:gd name="T3" fmla="*/ 3 h 30"/>
                  <a:gd name="T4" fmla="*/ 2 w 29"/>
                  <a:gd name="T5" fmla="*/ 11 h 30"/>
                  <a:gd name="T6" fmla="*/ 10 w 29"/>
                  <a:gd name="T7" fmla="*/ 27 h 30"/>
                  <a:gd name="T8" fmla="*/ 26 w 29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6" y="19"/>
                    </a:moveTo>
                    <a:cubicBezTo>
                      <a:pt x="29" y="13"/>
                      <a:pt x="25" y="5"/>
                      <a:pt x="19" y="3"/>
                    </a:cubicBezTo>
                    <a:cubicBezTo>
                      <a:pt x="12" y="0"/>
                      <a:pt x="4" y="4"/>
                      <a:pt x="2" y="11"/>
                    </a:cubicBezTo>
                    <a:cubicBezTo>
                      <a:pt x="0" y="17"/>
                      <a:pt x="3" y="25"/>
                      <a:pt x="10" y="27"/>
                    </a:cubicBezTo>
                    <a:cubicBezTo>
                      <a:pt x="17" y="30"/>
                      <a:pt x="24" y="26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320"/>
              <p:cNvSpPr>
                <a:spLocks/>
              </p:cNvSpPr>
              <p:nvPr/>
            </p:nvSpPr>
            <p:spPr bwMode="auto">
              <a:xfrm>
                <a:off x="6596" y="3573"/>
                <a:ext cx="29" cy="30"/>
              </a:xfrm>
              <a:custGeom>
                <a:avLst/>
                <a:gdLst>
                  <a:gd name="T0" fmla="*/ 26 w 28"/>
                  <a:gd name="T1" fmla="*/ 19 h 29"/>
                  <a:gd name="T2" fmla="*/ 18 w 28"/>
                  <a:gd name="T3" fmla="*/ 3 h 29"/>
                  <a:gd name="T4" fmla="*/ 2 w 28"/>
                  <a:gd name="T5" fmla="*/ 10 h 29"/>
                  <a:gd name="T6" fmla="*/ 10 w 28"/>
                  <a:gd name="T7" fmla="*/ 27 h 29"/>
                  <a:gd name="T8" fmla="*/ 26 w 28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26" y="19"/>
                    </a:moveTo>
                    <a:cubicBezTo>
                      <a:pt x="28" y="12"/>
                      <a:pt x="25" y="5"/>
                      <a:pt x="18" y="3"/>
                    </a:cubicBezTo>
                    <a:cubicBezTo>
                      <a:pt x="12" y="0"/>
                      <a:pt x="4" y="4"/>
                      <a:pt x="2" y="10"/>
                    </a:cubicBezTo>
                    <a:cubicBezTo>
                      <a:pt x="0" y="17"/>
                      <a:pt x="3" y="24"/>
                      <a:pt x="10" y="27"/>
                    </a:cubicBezTo>
                    <a:cubicBezTo>
                      <a:pt x="16" y="29"/>
                      <a:pt x="24" y="26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321"/>
              <p:cNvSpPr>
                <a:spLocks/>
              </p:cNvSpPr>
              <p:nvPr/>
            </p:nvSpPr>
            <p:spPr bwMode="auto">
              <a:xfrm>
                <a:off x="6561" y="3583"/>
                <a:ext cx="32" cy="32"/>
              </a:xfrm>
              <a:custGeom>
                <a:avLst/>
                <a:gdLst>
                  <a:gd name="T0" fmla="*/ 28 w 31"/>
                  <a:gd name="T1" fmla="*/ 20 h 31"/>
                  <a:gd name="T2" fmla="*/ 20 w 31"/>
                  <a:gd name="T3" fmla="*/ 3 h 31"/>
                  <a:gd name="T4" fmla="*/ 3 w 31"/>
                  <a:gd name="T5" fmla="*/ 11 h 31"/>
                  <a:gd name="T6" fmla="*/ 11 w 31"/>
                  <a:gd name="T7" fmla="*/ 28 h 31"/>
                  <a:gd name="T8" fmla="*/ 28 w 31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8" y="20"/>
                    </a:moveTo>
                    <a:cubicBezTo>
                      <a:pt x="31" y="13"/>
                      <a:pt x="27" y="5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6"/>
                      <a:pt x="11" y="28"/>
                    </a:cubicBezTo>
                    <a:cubicBezTo>
                      <a:pt x="18" y="31"/>
                      <a:pt x="26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322"/>
              <p:cNvSpPr>
                <a:spLocks/>
              </p:cNvSpPr>
              <p:nvPr/>
            </p:nvSpPr>
            <p:spPr bwMode="auto">
              <a:xfrm>
                <a:off x="6526" y="3591"/>
                <a:ext cx="32" cy="33"/>
              </a:xfrm>
              <a:custGeom>
                <a:avLst/>
                <a:gdLst>
                  <a:gd name="T0" fmla="*/ 28 w 31"/>
                  <a:gd name="T1" fmla="*/ 20 h 31"/>
                  <a:gd name="T2" fmla="*/ 20 w 31"/>
                  <a:gd name="T3" fmla="*/ 3 h 31"/>
                  <a:gd name="T4" fmla="*/ 3 w 31"/>
                  <a:gd name="T5" fmla="*/ 11 h 31"/>
                  <a:gd name="T6" fmla="*/ 11 w 31"/>
                  <a:gd name="T7" fmla="*/ 28 h 31"/>
                  <a:gd name="T8" fmla="*/ 28 w 31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8" y="20"/>
                    </a:moveTo>
                    <a:cubicBezTo>
                      <a:pt x="31" y="13"/>
                      <a:pt x="27" y="5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6"/>
                      <a:pt x="11" y="28"/>
                    </a:cubicBezTo>
                    <a:cubicBezTo>
                      <a:pt x="18" y="31"/>
                      <a:pt x="26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323"/>
              <p:cNvSpPr>
                <a:spLocks/>
              </p:cNvSpPr>
              <p:nvPr/>
            </p:nvSpPr>
            <p:spPr bwMode="auto">
              <a:xfrm>
                <a:off x="6490" y="3596"/>
                <a:ext cx="32" cy="32"/>
              </a:xfrm>
              <a:custGeom>
                <a:avLst/>
                <a:gdLst>
                  <a:gd name="T0" fmla="*/ 28 w 31"/>
                  <a:gd name="T1" fmla="*/ 21 h 31"/>
                  <a:gd name="T2" fmla="*/ 20 w 31"/>
                  <a:gd name="T3" fmla="*/ 3 h 31"/>
                  <a:gd name="T4" fmla="*/ 3 w 31"/>
                  <a:gd name="T5" fmla="*/ 11 h 31"/>
                  <a:gd name="T6" fmla="*/ 11 w 31"/>
                  <a:gd name="T7" fmla="*/ 29 h 31"/>
                  <a:gd name="T8" fmla="*/ 28 w 31"/>
                  <a:gd name="T9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8" y="21"/>
                    </a:moveTo>
                    <a:cubicBezTo>
                      <a:pt x="31" y="13"/>
                      <a:pt x="27" y="6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6"/>
                      <a:pt x="11" y="29"/>
                    </a:cubicBezTo>
                    <a:cubicBezTo>
                      <a:pt x="18" y="31"/>
                      <a:pt x="26" y="28"/>
                      <a:pt x="28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324"/>
              <p:cNvSpPr>
                <a:spLocks/>
              </p:cNvSpPr>
              <p:nvPr/>
            </p:nvSpPr>
            <p:spPr bwMode="auto">
              <a:xfrm>
                <a:off x="6453" y="3597"/>
                <a:ext cx="33" cy="33"/>
              </a:xfrm>
              <a:custGeom>
                <a:avLst/>
                <a:gdLst>
                  <a:gd name="T0" fmla="*/ 29 w 32"/>
                  <a:gd name="T1" fmla="*/ 21 h 32"/>
                  <a:gd name="T2" fmla="*/ 21 w 32"/>
                  <a:gd name="T3" fmla="*/ 3 h 32"/>
                  <a:gd name="T4" fmla="*/ 3 w 32"/>
                  <a:gd name="T5" fmla="*/ 11 h 32"/>
                  <a:gd name="T6" fmla="*/ 11 w 32"/>
                  <a:gd name="T7" fmla="*/ 29 h 32"/>
                  <a:gd name="T8" fmla="*/ 29 w 32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29" y="21"/>
                    </a:moveTo>
                    <a:cubicBezTo>
                      <a:pt x="32" y="14"/>
                      <a:pt x="28" y="6"/>
                      <a:pt x="21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9"/>
                      <a:pt x="4" y="27"/>
                      <a:pt x="11" y="29"/>
                    </a:cubicBezTo>
                    <a:cubicBezTo>
                      <a:pt x="18" y="32"/>
                      <a:pt x="26" y="28"/>
                      <a:pt x="29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325"/>
              <p:cNvSpPr>
                <a:spLocks/>
              </p:cNvSpPr>
              <p:nvPr/>
            </p:nvSpPr>
            <p:spPr bwMode="auto">
              <a:xfrm>
                <a:off x="6414" y="3595"/>
                <a:ext cx="34" cy="33"/>
              </a:xfrm>
              <a:custGeom>
                <a:avLst/>
                <a:gdLst>
                  <a:gd name="T0" fmla="*/ 30 w 33"/>
                  <a:gd name="T1" fmla="*/ 21 h 32"/>
                  <a:gd name="T2" fmla="*/ 22 w 33"/>
                  <a:gd name="T3" fmla="*/ 2 h 32"/>
                  <a:gd name="T4" fmla="*/ 3 w 33"/>
                  <a:gd name="T5" fmla="*/ 11 h 32"/>
                  <a:gd name="T6" fmla="*/ 12 w 33"/>
                  <a:gd name="T7" fmla="*/ 30 h 32"/>
                  <a:gd name="T8" fmla="*/ 30 w 33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30" y="21"/>
                    </a:moveTo>
                    <a:cubicBezTo>
                      <a:pt x="33" y="13"/>
                      <a:pt x="29" y="5"/>
                      <a:pt x="22" y="2"/>
                    </a:cubicBezTo>
                    <a:cubicBezTo>
                      <a:pt x="14" y="0"/>
                      <a:pt x="6" y="4"/>
                      <a:pt x="3" y="11"/>
                    </a:cubicBezTo>
                    <a:cubicBezTo>
                      <a:pt x="0" y="19"/>
                      <a:pt x="4" y="27"/>
                      <a:pt x="12" y="30"/>
                    </a:cubicBezTo>
                    <a:cubicBezTo>
                      <a:pt x="19" y="32"/>
                      <a:pt x="28" y="28"/>
                      <a:pt x="30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326"/>
              <p:cNvSpPr>
                <a:spLocks/>
              </p:cNvSpPr>
              <p:nvPr/>
            </p:nvSpPr>
            <p:spPr bwMode="auto">
              <a:xfrm>
                <a:off x="6377" y="3588"/>
                <a:ext cx="34" cy="34"/>
              </a:xfrm>
              <a:custGeom>
                <a:avLst/>
                <a:gdLst>
                  <a:gd name="T0" fmla="*/ 30 w 33"/>
                  <a:gd name="T1" fmla="*/ 21 h 32"/>
                  <a:gd name="T2" fmla="*/ 21 w 33"/>
                  <a:gd name="T3" fmla="*/ 3 h 32"/>
                  <a:gd name="T4" fmla="*/ 3 w 33"/>
                  <a:gd name="T5" fmla="*/ 11 h 32"/>
                  <a:gd name="T6" fmla="*/ 12 w 33"/>
                  <a:gd name="T7" fmla="*/ 30 h 32"/>
                  <a:gd name="T8" fmla="*/ 30 w 33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30" y="21"/>
                    </a:moveTo>
                    <a:cubicBezTo>
                      <a:pt x="33" y="13"/>
                      <a:pt x="29" y="5"/>
                      <a:pt x="21" y="3"/>
                    </a:cubicBezTo>
                    <a:cubicBezTo>
                      <a:pt x="14" y="0"/>
                      <a:pt x="6" y="4"/>
                      <a:pt x="3" y="11"/>
                    </a:cubicBezTo>
                    <a:cubicBezTo>
                      <a:pt x="0" y="19"/>
                      <a:pt x="4" y="27"/>
                      <a:pt x="12" y="30"/>
                    </a:cubicBezTo>
                    <a:cubicBezTo>
                      <a:pt x="19" y="32"/>
                      <a:pt x="27" y="28"/>
                      <a:pt x="30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327"/>
              <p:cNvSpPr>
                <a:spLocks/>
              </p:cNvSpPr>
              <p:nvPr/>
            </p:nvSpPr>
            <p:spPr bwMode="auto">
              <a:xfrm>
                <a:off x="6341" y="3578"/>
                <a:ext cx="33" cy="34"/>
              </a:xfrm>
              <a:custGeom>
                <a:avLst/>
                <a:gdLst>
                  <a:gd name="T0" fmla="*/ 29 w 32"/>
                  <a:gd name="T1" fmla="*/ 21 h 33"/>
                  <a:gd name="T2" fmla="*/ 20 w 32"/>
                  <a:gd name="T3" fmla="*/ 3 h 33"/>
                  <a:gd name="T4" fmla="*/ 2 w 32"/>
                  <a:gd name="T5" fmla="*/ 12 h 33"/>
                  <a:gd name="T6" fmla="*/ 11 w 32"/>
                  <a:gd name="T7" fmla="*/ 30 h 33"/>
                  <a:gd name="T8" fmla="*/ 29 w 32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3">
                    <a:moveTo>
                      <a:pt x="29" y="21"/>
                    </a:moveTo>
                    <a:cubicBezTo>
                      <a:pt x="32" y="14"/>
                      <a:pt x="28" y="6"/>
                      <a:pt x="20" y="3"/>
                    </a:cubicBezTo>
                    <a:cubicBezTo>
                      <a:pt x="13" y="0"/>
                      <a:pt x="5" y="4"/>
                      <a:pt x="2" y="12"/>
                    </a:cubicBezTo>
                    <a:cubicBezTo>
                      <a:pt x="0" y="19"/>
                      <a:pt x="3" y="27"/>
                      <a:pt x="11" y="30"/>
                    </a:cubicBezTo>
                    <a:cubicBezTo>
                      <a:pt x="18" y="33"/>
                      <a:pt x="26" y="29"/>
                      <a:pt x="29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328"/>
              <p:cNvSpPr>
                <a:spLocks/>
              </p:cNvSpPr>
              <p:nvPr/>
            </p:nvSpPr>
            <p:spPr bwMode="auto">
              <a:xfrm>
                <a:off x="6306" y="3567"/>
                <a:ext cx="30" cy="30"/>
              </a:xfrm>
              <a:custGeom>
                <a:avLst/>
                <a:gdLst>
                  <a:gd name="T0" fmla="*/ 26 w 29"/>
                  <a:gd name="T1" fmla="*/ 19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6 h 29"/>
                  <a:gd name="T8" fmla="*/ 26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6" y="19"/>
                    </a:moveTo>
                    <a:cubicBezTo>
                      <a:pt x="29" y="12"/>
                      <a:pt x="25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7"/>
                      <a:pt x="3" y="24"/>
                      <a:pt x="10" y="26"/>
                    </a:cubicBezTo>
                    <a:cubicBezTo>
                      <a:pt x="17" y="29"/>
                      <a:pt x="24" y="25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329"/>
              <p:cNvSpPr>
                <a:spLocks/>
              </p:cNvSpPr>
              <p:nvPr/>
            </p:nvSpPr>
            <p:spPr bwMode="auto">
              <a:xfrm>
                <a:off x="6271" y="3549"/>
                <a:ext cx="30" cy="30"/>
              </a:xfrm>
              <a:custGeom>
                <a:avLst/>
                <a:gdLst>
                  <a:gd name="T0" fmla="*/ 26 w 29"/>
                  <a:gd name="T1" fmla="*/ 18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6 h 29"/>
                  <a:gd name="T8" fmla="*/ 26 w 29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6" y="18"/>
                    </a:moveTo>
                    <a:cubicBezTo>
                      <a:pt x="29" y="12"/>
                      <a:pt x="25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7" y="29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330"/>
              <p:cNvSpPr>
                <a:spLocks/>
              </p:cNvSpPr>
              <p:nvPr/>
            </p:nvSpPr>
            <p:spPr bwMode="auto">
              <a:xfrm>
                <a:off x="6237" y="3527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3 w 29"/>
                  <a:gd name="T5" fmla="*/ 10 h 29"/>
                  <a:gd name="T6" fmla="*/ 10 w 29"/>
                  <a:gd name="T7" fmla="*/ 26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3" y="10"/>
                    </a:cubicBezTo>
                    <a:cubicBezTo>
                      <a:pt x="0" y="17"/>
                      <a:pt x="4" y="24"/>
                      <a:pt x="10" y="26"/>
                    </a:cubicBezTo>
                    <a:cubicBezTo>
                      <a:pt x="17" y="29"/>
                      <a:pt x="24" y="25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331"/>
              <p:cNvSpPr>
                <a:spLocks/>
              </p:cNvSpPr>
              <p:nvPr/>
            </p:nvSpPr>
            <p:spPr bwMode="auto">
              <a:xfrm>
                <a:off x="6206" y="3502"/>
                <a:ext cx="30" cy="29"/>
              </a:xfrm>
              <a:custGeom>
                <a:avLst/>
                <a:gdLst>
                  <a:gd name="T0" fmla="*/ 26 w 29"/>
                  <a:gd name="T1" fmla="*/ 18 h 28"/>
                  <a:gd name="T2" fmla="*/ 19 w 29"/>
                  <a:gd name="T3" fmla="*/ 2 h 28"/>
                  <a:gd name="T4" fmla="*/ 2 w 29"/>
                  <a:gd name="T5" fmla="*/ 10 h 28"/>
                  <a:gd name="T6" fmla="*/ 10 w 29"/>
                  <a:gd name="T7" fmla="*/ 26 h 28"/>
                  <a:gd name="T8" fmla="*/ 26 w 29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6" y="18"/>
                    </a:moveTo>
                    <a:cubicBezTo>
                      <a:pt x="29" y="12"/>
                      <a:pt x="25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7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332"/>
              <p:cNvSpPr>
                <a:spLocks/>
              </p:cNvSpPr>
              <p:nvPr/>
            </p:nvSpPr>
            <p:spPr bwMode="auto">
              <a:xfrm>
                <a:off x="6177" y="3473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3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5"/>
                      <a:pt x="18" y="3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6"/>
                      <a:pt x="4" y="24"/>
                      <a:pt x="10" y="26"/>
                    </a:cubicBezTo>
                    <a:cubicBezTo>
                      <a:pt x="16" y="28"/>
                      <a:pt x="23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333"/>
              <p:cNvSpPr>
                <a:spLocks/>
              </p:cNvSpPr>
              <p:nvPr/>
            </p:nvSpPr>
            <p:spPr bwMode="auto">
              <a:xfrm>
                <a:off x="6150" y="3440"/>
                <a:ext cx="31" cy="31"/>
              </a:xfrm>
              <a:custGeom>
                <a:avLst/>
                <a:gdLst>
                  <a:gd name="T0" fmla="*/ 27 w 30"/>
                  <a:gd name="T1" fmla="*/ 20 h 30"/>
                  <a:gd name="T2" fmla="*/ 19 w 30"/>
                  <a:gd name="T3" fmla="*/ 3 h 30"/>
                  <a:gd name="T4" fmla="*/ 2 w 30"/>
                  <a:gd name="T5" fmla="*/ 11 h 30"/>
                  <a:gd name="T6" fmla="*/ 10 w 30"/>
                  <a:gd name="T7" fmla="*/ 28 h 30"/>
                  <a:gd name="T8" fmla="*/ 27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3" y="0"/>
                      <a:pt x="5" y="4"/>
                      <a:pt x="2" y="11"/>
                    </a:cubicBezTo>
                    <a:cubicBezTo>
                      <a:pt x="0" y="18"/>
                      <a:pt x="4" y="25"/>
                      <a:pt x="10" y="28"/>
                    </a:cubicBezTo>
                    <a:cubicBezTo>
                      <a:pt x="17" y="30"/>
                      <a:pt x="25" y="27"/>
                      <a:pt x="27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334"/>
              <p:cNvSpPr>
                <a:spLocks/>
              </p:cNvSpPr>
              <p:nvPr/>
            </p:nvSpPr>
            <p:spPr bwMode="auto">
              <a:xfrm>
                <a:off x="6127" y="3405"/>
                <a:ext cx="31" cy="31"/>
              </a:xfrm>
              <a:custGeom>
                <a:avLst/>
                <a:gdLst>
                  <a:gd name="T0" fmla="*/ 28 w 30"/>
                  <a:gd name="T1" fmla="*/ 20 h 30"/>
                  <a:gd name="T2" fmla="*/ 20 w 30"/>
                  <a:gd name="T3" fmla="*/ 3 h 30"/>
                  <a:gd name="T4" fmla="*/ 3 w 30"/>
                  <a:gd name="T5" fmla="*/ 11 h 30"/>
                  <a:gd name="T6" fmla="*/ 11 w 30"/>
                  <a:gd name="T7" fmla="*/ 28 h 30"/>
                  <a:gd name="T8" fmla="*/ 28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8" y="20"/>
                    </a:moveTo>
                    <a:cubicBezTo>
                      <a:pt x="30" y="13"/>
                      <a:pt x="26" y="5"/>
                      <a:pt x="20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5"/>
                      <a:pt x="11" y="28"/>
                    </a:cubicBezTo>
                    <a:cubicBezTo>
                      <a:pt x="18" y="30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335"/>
              <p:cNvSpPr>
                <a:spLocks/>
              </p:cNvSpPr>
              <p:nvPr/>
            </p:nvSpPr>
            <p:spPr bwMode="auto">
              <a:xfrm>
                <a:off x="6109" y="3369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4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6"/>
                      <a:pt x="3" y="24"/>
                      <a:pt x="10" y="26"/>
                    </a:cubicBezTo>
                    <a:cubicBezTo>
                      <a:pt x="16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336"/>
              <p:cNvSpPr>
                <a:spLocks/>
              </p:cNvSpPr>
              <p:nvPr/>
            </p:nvSpPr>
            <p:spPr bwMode="auto">
              <a:xfrm>
                <a:off x="6095" y="3329"/>
                <a:ext cx="29" cy="30"/>
              </a:xfrm>
              <a:custGeom>
                <a:avLst/>
                <a:gdLst>
                  <a:gd name="T0" fmla="*/ 26 w 28"/>
                  <a:gd name="T1" fmla="*/ 19 h 29"/>
                  <a:gd name="T2" fmla="*/ 18 w 28"/>
                  <a:gd name="T3" fmla="*/ 3 h 29"/>
                  <a:gd name="T4" fmla="*/ 2 w 28"/>
                  <a:gd name="T5" fmla="*/ 10 h 29"/>
                  <a:gd name="T6" fmla="*/ 10 w 28"/>
                  <a:gd name="T7" fmla="*/ 27 h 29"/>
                  <a:gd name="T8" fmla="*/ 26 w 28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26" y="19"/>
                    </a:moveTo>
                    <a:cubicBezTo>
                      <a:pt x="28" y="12"/>
                      <a:pt x="25" y="5"/>
                      <a:pt x="18" y="3"/>
                    </a:cubicBezTo>
                    <a:cubicBezTo>
                      <a:pt x="12" y="0"/>
                      <a:pt x="4" y="4"/>
                      <a:pt x="2" y="10"/>
                    </a:cubicBezTo>
                    <a:cubicBezTo>
                      <a:pt x="0" y="17"/>
                      <a:pt x="3" y="24"/>
                      <a:pt x="10" y="27"/>
                    </a:cubicBezTo>
                    <a:cubicBezTo>
                      <a:pt x="16" y="29"/>
                      <a:pt x="24" y="26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337"/>
              <p:cNvSpPr>
                <a:spLocks/>
              </p:cNvSpPr>
              <p:nvPr/>
            </p:nvSpPr>
            <p:spPr bwMode="auto">
              <a:xfrm>
                <a:off x="6085" y="3287"/>
                <a:ext cx="29" cy="30"/>
              </a:xfrm>
              <a:custGeom>
                <a:avLst/>
                <a:gdLst>
                  <a:gd name="T0" fmla="*/ 26 w 28"/>
                  <a:gd name="T1" fmla="*/ 19 h 29"/>
                  <a:gd name="T2" fmla="*/ 19 w 28"/>
                  <a:gd name="T3" fmla="*/ 3 h 29"/>
                  <a:gd name="T4" fmla="*/ 2 w 28"/>
                  <a:gd name="T5" fmla="*/ 10 h 29"/>
                  <a:gd name="T6" fmla="*/ 10 w 28"/>
                  <a:gd name="T7" fmla="*/ 26 h 29"/>
                  <a:gd name="T8" fmla="*/ 26 w 28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26" y="19"/>
                    </a:moveTo>
                    <a:cubicBezTo>
                      <a:pt x="28" y="12"/>
                      <a:pt x="25" y="5"/>
                      <a:pt x="19" y="3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7"/>
                      <a:pt x="4" y="24"/>
                      <a:pt x="10" y="26"/>
                    </a:cubicBezTo>
                    <a:cubicBezTo>
                      <a:pt x="17" y="29"/>
                      <a:pt x="24" y="25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338"/>
              <p:cNvSpPr>
                <a:spLocks/>
              </p:cNvSpPr>
              <p:nvPr/>
            </p:nvSpPr>
            <p:spPr bwMode="auto">
              <a:xfrm>
                <a:off x="6079" y="3245"/>
                <a:ext cx="30" cy="30"/>
              </a:xfrm>
              <a:custGeom>
                <a:avLst/>
                <a:gdLst>
                  <a:gd name="T0" fmla="*/ 26 w 29"/>
                  <a:gd name="T1" fmla="*/ 19 h 29"/>
                  <a:gd name="T2" fmla="*/ 19 w 29"/>
                  <a:gd name="T3" fmla="*/ 3 h 29"/>
                  <a:gd name="T4" fmla="*/ 2 w 29"/>
                  <a:gd name="T5" fmla="*/ 10 h 29"/>
                  <a:gd name="T6" fmla="*/ 10 w 29"/>
                  <a:gd name="T7" fmla="*/ 27 h 29"/>
                  <a:gd name="T8" fmla="*/ 26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6" y="19"/>
                    </a:moveTo>
                    <a:cubicBezTo>
                      <a:pt x="29" y="12"/>
                      <a:pt x="25" y="5"/>
                      <a:pt x="19" y="3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7"/>
                      <a:pt x="3" y="24"/>
                      <a:pt x="10" y="27"/>
                    </a:cubicBezTo>
                    <a:cubicBezTo>
                      <a:pt x="17" y="29"/>
                      <a:pt x="24" y="26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339"/>
              <p:cNvSpPr>
                <a:spLocks/>
              </p:cNvSpPr>
              <p:nvPr/>
            </p:nvSpPr>
            <p:spPr bwMode="auto">
              <a:xfrm>
                <a:off x="6078" y="3201"/>
                <a:ext cx="31" cy="32"/>
              </a:xfrm>
              <a:custGeom>
                <a:avLst/>
                <a:gdLst>
                  <a:gd name="T0" fmla="*/ 28 w 30"/>
                  <a:gd name="T1" fmla="*/ 20 h 31"/>
                  <a:gd name="T2" fmla="*/ 19 w 30"/>
                  <a:gd name="T3" fmla="*/ 3 h 31"/>
                  <a:gd name="T4" fmla="*/ 2 w 30"/>
                  <a:gd name="T5" fmla="*/ 11 h 31"/>
                  <a:gd name="T6" fmla="*/ 10 w 30"/>
                  <a:gd name="T7" fmla="*/ 28 h 31"/>
                  <a:gd name="T8" fmla="*/ 28 w 30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28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3" y="0"/>
                      <a:pt x="5" y="4"/>
                      <a:pt x="2" y="11"/>
                    </a:cubicBezTo>
                    <a:cubicBezTo>
                      <a:pt x="0" y="18"/>
                      <a:pt x="3" y="26"/>
                      <a:pt x="10" y="28"/>
                    </a:cubicBezTo>
                    <a:cubicBezTo>
                      <a:pt x="17" y="31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340"/>
              <p:cNvSpPr>
                <a:spLocks/>
              </p:cNvSpPr>
              <p:nvPr/>
            </p:nvSpPr>
            <p:spPr bwMode="auto">
              <a:xfrm>
                <a:off x="6080" y="3157"/>
                <a:ext cx="36" cy="35"/>
              </a:xfrm>
              <a:custGeom>
                <a:avLst/>
                <a:gdLst>
                  <a:gd name="T0" fmla="*/ 32 w 34"/>
                  <a:gd name="T1" fmla="*/ 23 h 34"/>
                  <a:gd name="T2" fmla="*/ 22 w 34"/>
                  <a:gd name="T3" fmla="*/ 3 h 34"/>
                  <a:gd name="T4" fmla="*/ 3 w 34"/>
                  <a:gd name="T5" fmla="*/ 12 h 34"/>
                  <a:gd name="T6" fmla="*/ 12 w 34"/>
                  <a:gd name="T7" fmla="*/ 32 h 34"/>
                  <a:gd name="T8" fmla="*/ 32 w 34"/>
                  <a:gd name="T9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2" y="23"/>
                    </a:moveTo>
                    <a:cubicBezTo>
                      <a:pt x="34" y="15"/>
                      <a:pt x="30" y="6"/>
                      <a:pt x="22" y="3"/>
                    </a:cubicBezTo>
                    <a:cubicBezTo>
                      <a:pt x="15" y="0"/>
                      <a:pt x="6" y="5"/>
                      <a:pt x="3" y="12"/>
                    </a:cubicBezTo>
                    <a:cubicBezTo>
                      <a:pt x="0" y="20"/>
                      <a:pt x="4" y="29"/>
                      <a:pt x="12" y="32"/>
                    </a:cubicBezTo>
                    <a:cubicBezTo>
                      <a:pt x="20" y="34"/>
                      <a:pt x="29" y="30"/>
                      <a:pt x="32" y="2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341"/>
              <p:cNvSpPr>
                <a:spLocks/>
              </p:cNvSpPr>
              <p:nvPr/>
            </p:nvSpPr>
            <p:spPr bwMode="auto">
              <a:xfrm>
                <a:off x="6091" y="3116"/>
                <a:ext cx="34" cy="35"/>
              </a:xfrm>
              <a:custGeom>
                <a:avLst/>
                <a:gdLst>
                  <a:gd name="T0" fmla="*/ 30 w 33"/>
                  <a:gd name="T1" fmla="*/ 21 h 33"/>
                  <a:gd name="T2" fmla="*/ 21 w 33"/>
                  <a:gd name="T3" fmla="*/ 3 h 33"/>
                  <a:gd name="T4" fmla="*/ 3 w 33"/>
                  <a:gd name="T5" fmla="*/ 12 h 33"/>
                  <a:gd name="T6" fmla="*/ 12 w 33"/>
                  <a:gd name="T7" fmla="*/ 30 h 33"/>
                  <a:gd name="T8" fmla="*/ 30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0" y="21"/>
                    </a:moveTo>
                    <a:cubicBezTo>
                      <a:pt x="33" y="14"/>
                      <a:pt x="29" y="5"/>
                      <a:pt x="21" y="3"/>
                    </a:cubicBezTo>
                    <a:cubicBezTo>
                      <a:pt x="14" y="0"/>
                      <a:pt x="5" y="4"/>
                      <a:pt x="3" y="12"/>
                    </a:cubicBezTo>
                    <a:cubicBezTo>
                      <a:pt x="0" y="19"/>
                      <a:pt x="4" y="28"/>
                      <a:pt x="12" y="30"/>
                    </a:cubicBezTo>
                    <a:cubicBezTo>
                      <a:pt x="19" y="33"/>
                      <a:pt x="27" y="29"/>
                      <a:pt x="30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342"/>
              <p:cNvSpPr>
                <a:spLocks/>
              </p:cNvSpPr>
              <p:nvPr/>
            </p:nvSpPr>
            <p:spPr bwMode="auto">
              <a:xfrm>
                <a:off x="6104" y="3076"/>
                <a:ext cx="35" cy="35"/>
              </a:xfrm>
              <a:custGeom>
                <a:avLst/>
                <a:gdLst>
                  <a:gd name="T0" fmla="*/ 31 w 34"/>
                  <a:gd name="T1" fmla="*/ 22 h 34"/>
                  <a:gd name="T2" fmla="*/ 22 w 34"/>
                  <a:gd name="T3" fmla="*/ 3 h 34"/>
                  <a:gd name="T4" fmla="*/ 3 w 34"/>
                  <a:gd name="T5" fmla="*/ 12 h 34"/>
                  <a:gd name="T6" fmla="*/ 12 w 34"/>
                  <a:gd name="T7" fmla="*/ 31 h 34"/>
                  <a:gd name="T8" fmla="*/ 31 w 3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1" y="22"/>
                    </a:moveTo>
                    <a:cubicBezTo>
                      <a:pt x="34" y="14"/>
                      <a:pt x="30" y="6"/>
                      <a:pt x="22" y="3"/>
                    </a:cubicBezTo>
                    <a:cubicBezTo>
                      <a:pt x="14" y="0"/>
                      <a:pt x="5" y="4"/>
                      <a:pt x="3" y="12"/>
                    </a:cubicBezTo>
                    <a:cubicBezTo>
                      <a:pt x="0" y="20"/>
                      <a:pt x="4" y="29"/>
                      <a:pt x="12" y="31"/>
                    </a:cubicBezTo>
                    <a:cubicBezTo>
                      <a:pt x="20" y="34"/>
                      <a:pt x="28" y="30"/>
                      <a:pt x="31" y="2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343"/>
              <p:cNvSpPr>
                <a:spLocks/>
              </p:cNvSpPr>
              <p:nvPr/>
            </p:nvSpPr>
            <p:spPr bwMode="auto">
              <a:xfrm>
                <a:off x="6124" y="3040"/>
                <a:ext cx="33" cy="33"/>
              </a:xfrm>
              <a:custGeom>
                <a:avLst/>
                <a:gdLst>
                  <a:gd name="T0" fmla="*/ 29 w 32"/>
                  <a:gd name="T1" fmla="*/ 21 h 32"/>
                  <a:gd name="T2" fmla="*/ 20 w 32"/>
                  <a:gd name="T3" fmla="*/ 2 h 32"/>
                  <a:gd name="T4" fmla="*/ 2 w 32"/>
                  <a:gd name="T5" fmla="*/ 11 h 32"/>
                  <a:gd name="T6" fmla="*/ 11 w 32"/>
                  <a:gd name="T7" fmla="*/ 29 h 32"/>
                  <a:gd name="T8" fmla="*/ 29 w 32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29" y="21"/>
                    </a:moveTo>
                    <a:cubicBezTo>
                      <a:pt x="32" y="13"/>
                      <a:pt x="28" y="5"/>
                      <a:pt x="20" y="2"/>
                    </a:cubicBezTo>
                    <a:cubicBezTo>
                      <a:pt x="13" y="0"/>
                      <a:pt x="5" y="4"/>
                      <a:pt x="2" y="11"/>
                    </a:cubicBezTo>
                    <a:cubicBezTo>
                      <a:pt x="0" y="18"/>
                      <a:pt x="3" y="27"/>
                      <a:pt x="11" y="29"/>
                    </a:cubicBezTo>
                    <a:cubicBezTo>
                      <a:pt x="18" y="32"/>
                      <a:pt x="26" y="28"/>
                      <a:pt x="29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344"/>
              <p:cNvSpPr>
                <a:spLocks/>
              </p:cNvSpPr>
              <p:nvPr/>
            </p:nvSpPr>
            <p:spPr bwMode="auto">
              <a:xfrm>
                <a:off x="6147" y="3006"/>
                <a:ext cx="31" cy="31"/>
              </a:xfrm>
              <a:custGeom>
                <a:avLst/>
                <a:gdLst>
                  <a:gd name="T0" fmla="*/ 28 w 30"/>
                  <a:gd name="T1" fmla="*/ 20 h 30"/>
                  <a:gd name="T2" fmla="*/ 19 w 30"/>
                  <a:gd name="T3" fmla="*/ 3 h 30"/>
                  <a:gd name="T4" fmla="*/ 2 w 30"/>
                  <a:gd name="T5" fmla="*/ 11 h 30"/>
                  <a:gd name="T6" fmla="*/ 10 w 30"/>
                  <a:gd name="T7" fmla="*/ 28 h 30"/>
                  <a:gd name="T8" fmla="*/ 28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8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2" y="0"/>
                      <a:pt x="5" y="4"/>
                      <a:pt x="2" y="11"/>
                    </a:cubicBezTo>
                    <a:cubicBezTo>
                      <a:pt x="0" y="18"/>
                      <a:pt x="3" y="25"/>
                      <a:pt x="10" y="28"/>
                    </a:cubicBezTo>
                    <a:cubicBezTo>
                      <a:pt x="17" y="30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345"/>
              <p:cNvSpPr>
                <a:spLocks/>
              </p:cNvSpPr>
              <p:nvPr/>
            </p:nvSpPr>
            <p:spPr bwMode="auto">
              <a:xfrm>
                <a:off x="6172" y="2975"/>
                <a:ext cx="30" cy="31"/>
              </a:xfrm>
              <a:custGeom>
                <a:avLst/>
                <a:gdLst>
                  <a:gd name="T0" fmla="*/ 27 w 29"/>
                  <a:gd name="T1" fmla="*/ 19 h 30"/>
                  <a:gd name="T2" fmla="*/ 19 w 29"/>
                  <a:gd name="T3" fmla="*/ 2 h 30"/>
                  <a:gd name="T4" fmla="*/ 2 w 29"/>
                  <a:gd name="T5" fmla="*/ 10 h 30"/>
                  <a:gd name="T6" fmla="*/ 10 w 29"/>
                  <a:gd name="T7" fmla="*/ 27 h 30"/>
                  <a:gd name="T8" fmla="*/ 27 w 29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7"/>
                      <a:pt x="3" y="25"/>
                      <a:pt x="10" y="27"/>
                    </a:cubicBezTo>
                    <a:cubicBezTo>
                      <a:pt x="17" y="30"/>
                      <a:pt x="24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346"/>
              <p:cNvSpPr>
                <a:spLocks/>
              </p:cNvSpPr>
              <p:nvPr/>
            </p:nvSpPr>
            <p:spPr bwMode="auto">
              <a:xfrm>
                <a:off x="6200" y="2947"/>
                <a:ext cx="31" cy="31"/>
              </a:xfrm>
              <a:custGeom>
                <a:avLst/>
                <a:gdLst>
                  <a:gd name="T0" fmla="*/ 27 w 30"/>
                  <a:gd name="T1" fmla="*/ 19 h 30"/>
                  <a:gd name="T2" fmla="*/ 19 w 30"/>
                  <a:gd name="T3" fmla="*/ 2 h 30"/>
                  <a:gd name="T4" fmla="*/ 2 w 30"/>
                  <a:gd name="T5" fmla="*/ 10 h 30"/>
                  <a:gd name="T6" fmla="*/ 10 w 30"/>
                  <a:gd name="T7" fmla="*/ 27 h 30"/>
                  <a:gd name="T8" fmla="*/ 27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19"/>
                    </a:moveTo>
                    <a:cubicBezTo>
                      <a:pt x="30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7"/>
                      <a:pt x="3" y="25"/>
                      <a:pt x="10" y="27"/>
                    </a:cubicBezTo>
                    <a:cubicBezTo>
                      <a:pt x="17" y="30"/>
                      <a:pt x="25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347"/>
              <p:cNvSpPr>
                <a:spLocks/>
              </p:cNvSpPr>
              <p:nvPr/>
            </p:nvSpPr>
            <p:spPr bwMode="auto">
              <a:xfrm>
                <a:off x="6230" y="2922"/>
                <a:ext cx="31" cy="31"/>
              </a:xfrm>
              <a:custGeom>
                <a:avLst/>
                <a:gdLst>
                  <a:gd name="T0" fmla="*/ 27 w 30"/>
                  <a:gd name="T1" fmla="*/ 20 h 30"/>
                  <a:gd name="T2" fmla="*/ 19 w 30"/>
                  <a:gd name="T3" fmla="*/ 3 h 30"/>
                  <a:gd name="T4" fmla="*/ 3 w 30"/>
                  <a:gd name="T5" fmla="*/ 11 h 30"/>
                  <a:gd name="T6" fmla="*/ 11 w 30"/>
                  <a:gd name="T7" fmla="*/ 28 h 30"/>
                  <a:gd name="T8" fmla="*/ 27 w 30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3" y="0"/>
                      <a:pt x="5" y="4"/>
                      <a:pt x="3" y="11"/>
                    </a:cubicBezTo>
                    <a:cubicBezTo>
                      <a:pt x="0" y="18"/>
                      <a:pt x="4" y="25"/>
                      <a:pt x="11" y="28"/>
                    </a:cubicBezTo>
                    <a:cubicBezTo>
                      <a:pt x="17" y="30"/>
                      <a:pt x="25" y="27"/>
                      <a:pt x="27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348"/>
              <p:cNvSpPr>
                <a:spLocks/>
              </p:cNvSpPr>
              <p:nvPr/>
            </p:nvSpPr>
            <p:spPr bwMode="auto">
              <a:xfrm>
                <a:off x="6262" y="2902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3 w 29"/>
                  <a:gd name="T5" fmla="*/ 10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3" y="10"/>
                    </a:cubicBezTo>
                    <a:cubicBezTo>
                      <a:pt x="0" y="17"/>
                      <a:pt x="4" y="24"/>
                      <a:pt x="10" y="27"/>
                    </a:cubicBezTo>
                    <a:cubicBezTo>
                      <a:pt x="17" y="29"/>
                      <a:pt x="25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349"/>
              <p:cNvSpPr>
                <a:spLocks/>
              </p:cNvSpPr>
              <p:nvPr/>
            </p:nvSpPr>
            <p:spPr bwMode="auto">
              <a:xfrm>
                <a:off x="6297" y="2887"/>
                <a:ext cx="27" cy="28"/>
              </a:xfrm>
              <a:custGeom>
                <a:avLst/>
                <a:gdLst>
                  <a:gd name="T0" fmla="*/ 25 w 27"/>
                  <a:gd name="T1" fmla="*/ 18 h 27"/>
                  <a:gd name="T2" fmla="*/ 18 w 27"/>
                  <a:gd name="T3" fmla="*/ 2 h 27"/>
                  <a:gd name="T4" fmla="*/ 2 w 27"/>
                  <a:gd name="T5" fmla="*/ 9 h 27"/>
                  <a:gd name="T6" fmla="*/ 9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7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350"/>
              <p:cNvSpPr>
                <a:spLocks/>
              </p:cNvSpPr>
              <p:nvPr/>
            </p:nvSpPr>
            <p:spPr bwMode="auto">
              <a:xfrm>
                <a:off x="6330" y="2873"/>
                <a:ext cx="28" cy="29"/>
              </a:xfrm>
              <a:custGeom>
                <a:avLst/>
                <a:gdLst>
                  <a:gd name="T0" fmla="*/ 25 w 27"/>
                  <a:gd name="T1" fmla="*/ 18 h 28"/>
                  <a:gd name="T2" fmla="*/ 18 w 27"/>
                  <a:gd name="T3" fmla="*/ 2 h 28"/>
                  <a:gd name="T4" fmla="*/ 2 w 27"/>
                  <a:gd name="T5" fmla="*/ 10 h 28"/>
                  <a:gd name="T6" fmla="*/ 10 w 27"/>
                  <a:gd name="T7" fmla="*/ 25 h 28"/>
                  <a:gd name="T8" fmla="*/ 25 w 27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5" y="18"/>
                    </a:moveTo>
                    <a:cubicBezTo>
                      <a:pt x="27" y="12"/>
                      <a:pt x="24" y="5"/>
                      <a:pt x="18" y="2"/>
                    </a:cubicBezTo>
                    <a:cubicBezTo>
                      <a:pt x="11" y="0"/>
                      <a:pt x="5" y="4"/>
                      <a:pt x="2" y="10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8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351"/>
              <p:cNvSpPr>
                <a:spLocks/>
              </p:cNvSpPr>
              <p:nvPr/>
            </p:nvSpPr>
            <p:spPr bwMode="auto">
              <a:xfrm>
                <a:off x="6363" y="2864"/>
                <a:ext cx="29" cy="29"/>
              </a:xfrm>
              <a:custGeom>
                <a:avLst/>
                <a:gdLst>
                  <a:gd name="T0" fmla="*/ 25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5 h 28"/>
                  <a:gd name="T8" fmla="*/ 25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5" y="18"/>
                    </a:moveTo>
                    <a:cubicBezTo>
                      <a:pt x="28" y="12"/>
                      <a:pt x="24" y="5"/>
                      <a:pt x="18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8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352"/>
              <p:cNvSpPr>
                <a:spLocks/>
              </p:cNvSpPr>
              <p:nvPr/>
            </p:nvSpPr>
            <p:spPr bwMode="auto">
              <a:xfrm>
                <a:off x="6396" y="2859"/>
                <a:ext cx="28" cy="27"/>
              </a:xfrm>
              <a:custGeom>
                <a:avLst/>
                <a:gdLst>
                  <a:gd name="T0" fmla="*/ 24 w 27"/>
                  <a:gd name="T1" fmla="*/ 17 h 26"/>
                  <a:gd name="T2" fmla="*/ 17 w 27"/>
                  <a:gd name="T3" fmla="*/ 2 h 26"/>
                  <a:gd name="T4" fmla="*/ 3 w 27"/>
                  <a:gd name="T5" fmla="*/ 9 h 26"/>
                  <a:gd name="T6" fmla="*/ 10 w 27"/>
                  <a:gd name="T7" fmla="*/ 24 h 26"/>
                  <a:gd name="T8" fmla="*/ 24 w 27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4" y="17"/>
                    </a:moveTo>
                    <a:cubicBezTo>
                      <a:pt x="27" y="11"/>
                      <a:pt x="23" y="4"/>
                      <a:pt x="17" y="2"/>
                    </a:cubicBezTo>
                    <a:cubicBezTo>
                      <a:pt x="11" y="0"/>
                      <a:pt x="5" y="3"/>
                      <a:pt x="3" y="9"/>
                    </a:cubicBezTo>
                    <a:cubicBezTo>
                      <a:pt x="0" y="15"/>
                      <a:pt x="4" y="22"/>
                      <a:pt x="10" y="24"/>
                    </a:cubicBezTo>
                    <a:cubicBezTo>
                      <a:pt x="16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353"/>
              <p:cNvSpPr>
                <a:spLocks/>
              </p:cNvSpPr>
              <p:nvPr/>
            </p:nvSpPr>
            <p:spPr bwMode="auto">
              <a:xfrm>
                <a:off x="6429" y="2857"/>
                <a:ext cx="25" cy="24"/>
              </a:xfrm>
              <a:custGeom>
                <a:avLst/>
                <a:gdLst>
                  <a:gd name="T0" fmla="*/ 22 w 24"/>
                  <a:gd name="T1" fmla="*/ 15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354"/>
              <p:cNvSpPr>
                <a:spLocks/>
              </p:cNvSpPr>
              <p:nvPr/>
            </p:nvSpPr>
            <p:spPr bwMode="auto">
              <a:xfrm>
                <a:off x="6460" y="2856"/>
                <a:ext cx="26" cy="24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9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355"/>
              <p:cNvSpPr>
                <a:spLocks/>
              </p:cNvSpPr>
              <p:nvPr/>
            </p:nvSpPr>
            <p:spPr bwMode="auto">
              <a:xfrm>
                <a:off x="6490" y="2858"/>
                <a:ext cx="25" cy="25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9 h 24"/>
                  <a:gd name="T6" fmla="*/ 9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356"/>
              <p:cNvSpPr>
                <a:spLocks/>
              </p:cNvSpPr>
              <p:nvPr/>
            </p:nvSpPr>
            <p:spPr bwMode="auto">
              <a:xfrm>
                <a:off x="6519" y="2862"/>
                <a:ext cx="25" cy="25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357"/>
              <p:cNvSpPr>
                <a:spLocks/>
              </p:cNvSpPr>
              <p:nvPr/>
            </p:nvSpPr>
            <p:spPr bwMode="auto">
              <a:xfrm>
                <a:off x="6547" y="2868"/>
                <a:ext cx="24" cy="24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358"/>
              <p:cNvSpPr>
                <a:spLocks/>
              </p:cNvSpPr>
              <p:nvPr/>
            </p:nvSpPr>
            <p:spPr bwMode="auto">
              <a:xfrm>
                <a:off x="6574" y="2876"/>
                <a:ext cx="22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1 w 22"/>
                  <a:gd name="T5" fmla="*/ 8 h 22"/>
                  <a:gd name="T6" fmla="*/ 7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3"/>
                      <a:pt x="14" y="2"/>
                    </a:cubicBezTo>
                    <a:cubicBezTo>
                      <a:pt x="9" y="0"/>
                      <a:pt x="3" y="2"/>
                      <a:pt x="1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3" y="22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359"/>
              <p:cNvSpPr>
                <a:spLocks/>
              </p:cNvSpPr>
              <p:nvPr/>
            </p:nvSpPr>
            <p:spPr bwMode="auto">
              <a:xfrm>
                <a:off x="6599" y="2886"/>
                <a:ext cx="21" cy="21"/>
              </a:xfrm>
              <a:custGeom>
                <a:avLst/>
                <a:gdLst>
                  <a:gd name="T0" fmla="*/ 18 w 20"/>
                  <a:gd name="T1" fmla="*/ 14 h 21"/>
                  <a:gd name="T2" fmla="*/ 13 w 20"/>
                  <a:gd name="T3" fmla="*/ 2 h 21"/>
                  <a:gd name="T4" fmla="*/ 1 w 20"/>
                  <a:gd name="T5" fmla="*/ 8 h 21"/>
                  <a:gd name="T6" fmla="*/ 7 w 20"/>
                  <a:gd name="T7" fmla="*/ 19 h 21"/>
                  <a:gd name="T8" fmla="*/ 18 w 20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8" y="14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1" y="8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7" y="18"/>
                      <a:pt x="18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360"/>
              <p:cNvSpPr>
                <a:spLocks/>
              </p:cNvSpPr>
              <p:nvPr/>
            </p:nvSpPr>
            <p:spPr bwMode="auto">
              <a:xfrm>
                <a:off x="6622" y="2896"/>
                <a:ext cx="22" cy="22"/>
              </a:xfrm>
              <a:custGeom>
                <a:avLst/>
                <a:gdLst>
                  <a:gd name="T0" fmla="*/ 20 w 21"/>
                  <a:gd name="T1" fmla="*/ 14 h 21"/>
                  <a:gd name="T2" fmla="*/ 14 w 21"/>
                  <a:gd name="T3" fmla="*/ 2 h 21"/>
                  <a:gd name="T4" fmla="*/ 2 w 21"/>
                  <a:gd name="T5" fmla="*/ 7 h 21"/>
                  <a:gd name="T6" fmla="*/ 8 w 21"/>
                  <a:gd name="T7" fmla="*/ 19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21" y="9"/>
                      <a:pt x="19" y="3"/>
                      <a:pt x="14" y="2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8"/>
                      <a:pt x="8" y="19"/>
                    </a:cubicBezTo>
                    <a:cubicBezTo>
                      <a:pt x="13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361"/>
              <p:cNvSpPr>
                <a:spLocks/>
              </p:cNvSpPr>
              <p:nvPr/>
            </p:nvSpPr>
            <p:spPr bwMode="auto">
              <a:xfrm>
                <a:off x="6647" y="2909"/>
                <a:ext cx="19" cy="19"/>
              </a:xfrm>
              <a:custGeom>
                <a:avLst/>
                <a:gdLst>
                  <a:gd name="T0" fmla="*/ 16 w 18"/>
                  <a:gd name="T1" fmla="*/ 11 h 18"/>
                  <a:gd name="T2" fmla="*/ 11 w 18"/>
                  <a:gd name="T3" fmla="*/ 1 h 18"/>
                  <a:gd name="T4" fmla="*/ 1 w 18"/>
                  <a:gd name="T5" fmla="*/ 6 h 18"/>
                  <a:gd name="T6" fmla="*/ 6 w 18"/>
                  <a:gd name="T7" fmla="*/ 16 h 18"/>
                  <a:gd name="T8" fmla="*/ 16 w 18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1"/>
                    </a:moveTo>
                    <a:cubicBezTo>
                      <a:pt x="18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362"/>
              <p:cNvSpPr>
                <a:spLocks/>
              </p:cNvSpPr>
              <p:nvPr/>
            </p:nvSpPr>
            <p:spPr bwMode="auto">
              <a:xfrm>
                <a:off x="6669" y="2922"/>
                <a:ext cx="17" cy="18"/>
              </a:xfrm>
              <a:custGeom>
                <a:avLst/>
                <a:gdLst>
                  <a:gd name="T0" fmla="*/ 16 w 17"/>
                  <a:gd name="T1" fmla="*/ 12 h 18"/>
                  <a:gd name="T2" fmla="*/ 11 w 17"/>
                  <a:gd name="T3" fmla="*/ 2 h 18"/>
                  <a:gd name="T4" fmla="*/ 1 w 17"/>
                  <a:gd name="T5" fmla="*/ 7 h 18"/>
                  <a:gd name="T6" fmla="*/ 6 w 17"/>
                  <a:gd name="T7" fmla="*/ 17 h 18"/>
                  <a:gd name="T8" fmla="*/ 16 w 17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4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363"/>
              <p:cNvSpPr>
                <a:spLocks/>
              </p:cNvSpPr>
              <p:nvPr/>
            </p:nvSpPr>
            <p:spPr bwMode="auto">
              <a:xfrm>
                <a:off x="6688" y="2936"/>
                <a:ext cx="19" cy="19"/>
              </a:xfrm>
              <a:custGeom>
                <a:avLst/>
                <a:gdLst>
                  <a:gd name="T0" fmla="*/ 17 w 18"/>
                  <a:gd name="T1" fmla="*/ 11 h 18"/>
                  <a:gd name="T2" fmla="*/ 12 w 18"/>
                  <a:gd name="T3" fmla="*/ 1 h 18"/>
                  <a:gd name="T4" fmla="*/ 2 w 18"/>
                  <a:gd name="T5" fmla="*/ 6 h 18"/>
                  <a:gd name="T6" fmla="*/ 7 w 18"/>
                  <a:gd name="T7" fmla="*/ 16 h 18"/>
                  <a:gd name="T8" fmla="*/ 17 w 18"/>
                  <a:gd name="T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1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3" y="15"/>
                      <a:pt x="7" y="16"/>
                    </a:cubicBezTo>
                    <a:cubicBezTo>
                      <a:pt x="11" y="18"/>
                      <a:pt x="15" y="16"/>
                      <a:pt x="17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364"/>
              <p:cNvSpPr>
                <a:spLocks/>
              </p:cNvSpPr>
              <p:nvPr/>
            </p:nvSpPr>
            <p:spPr bwMode="auto">
              <a:xfrm>
                <a:off x="6708" y="2951"/>
                <a:ext cx="19" cy="18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2 h 18"/>
                  <a:gd name="T4" fmla="*/ 2 w 18"/>
                  <a:gd name="T5" fmla="*/ 7 h 18"/>
                  <a:gd name="T6" fmla="*/ 7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1"/>
                      <a:pt x="2" y="15"/>
                      <a:pt x="7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365"/>
              <p:cNvSpPr>
                <a:spLocks/>
              </p:cNvSpPr>
              <p:nvPr/>
            </p:nvSpPr>
            <p:spPr bwMode="auto">
              <a:xfrm>
                <a:off x="6681" y="2875"/>
                <a:ext cx="15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3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8" y="14"/>
                      <a:pt x="12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366"/>
              <p:cNvSpPr>
                <a:spLocks/>
              </p:cNvSpPr>
              <p:nvPr/>
            </p:nvSpPr>
            <p:spPr bwMode="auto">
              <a:xfrm>
                <a:off x="6706" y="2891"/>
                <a:ext cx="14" cy="14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3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1" y="12"/>
                      <a:pt x="5" y="13"/>
                    </a:cubicBezTo>
                    <a:cubicBezTo>
                      <a:pt x="8" y="14"/>
                      <a:pt x="11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367"/>
              <p:cNvSpPr>
                <a:spLocks/>
              </p:cNvSpPr>
              <p:nvPr/>
            </p:nvSpPr>
            <p:spPr bwMode="auto">
              <a:xfrm>
                <a:off x="6730" y="2908"/>
                <a:ext cx="13" cy="14"/>
              </a:xfrm>
              <a:custGeom>
                <a:avLst/>
                <a:gdLst>
                  <a:gd name="T0" fmla="*/ 12 w 13"/>
                  <a:gd name="T1" fmla="*/ 9 h 13"/>
                  <a:gd name="T2" fmla="*/ 8 w 13"/>
                  <a:gd name="T3" fmla="*/ 1 h 13"/>
                  <a:gd name="T4" fmla="*/ 1 w 13"/>
                  <a:gd name="T5" fmla="*/ 5 h 13"/>
                  <a:gd name="T6" fmla="*/ 4 w 13"/>
                  <a:gd name="T7" fmla="*/ 12 h 13"/>
                  <a:gd name="T8" fmla="*/ 12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9"/>
                    </a:moveTo>
                    <a:cubicBezTo>
                      <a:pt x="13" y="6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368"/>
              <p:cNvSpPr>
                <a:spLocks/>
              </p:cNvSpPr>
              <p:nvPr/>
            </p:nvSpPr>
            <p:spPr bwMode="auto">
              <a:xfrm>
                <a:off x="6752" y="2928"/>
                <a:ext cx="13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369"/>
              <p:cNvSpPr>
                <a:spLocks/>
              </p:cNvSpPr>
              <p:nvPr/>
            </p:nvSpPr>
            <p:spPr bwMode="auto">
              <a:xfrm>
                <a:off x="6774" y="2949"/>
                <a:ext cx="12" cy="12"/>
              </a:xfrm>
              <a:custGeom>
                <a:avLst/>
                <a:gdLst>
                  <a:gd name="T0" fmla="*/ 10 w 11"/>
                  <a:gd name="T1" fmla="*/ 8 h 12"/>
                  <a:gd name="T2" fmla="*/ 7 w 11"/>
                  <a:gd name="T3" fmla="*/ 1 h 12"/>
                  <a:gd name="T4" fmla="*/ 1 w 11"/>
                  <a:gd name="T5" fmla="*/ 4 h 12"/>
                  <a:gd name="T6" fmla="*/ 4 w 11"/>
                  <a:gd name="T7" fmla="*/ 11 h 12"/>
                  <a:gd name="T8" fmla="*/ 10 w 1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8"/>
                    </a:moveTo>
                    <a:cubicBezTo>
                      <a:pt x="11" y="5"/>
                      <a:pt x="9" y="2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6" y="12"/>
                      <a:pt x="9" y="10"/>
                      <a:pt x="10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370"/>
              <p:cNvSpPr>
                <a:spLocks/>
              </p:cNvSpPr>
              <p:nvPr/>
            </p:nvSpPr>
            <p:spPr bwMode="auto">
              <a:xfrm>
                <a:off x="6792" y="2969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2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3" y="3"/>
                      <a:pt x="9" y="2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8" y="14"/>
                      <a:pt x="12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371"/>
              <p:cNvSpPr>
                <a:spLocks/>
              </p:cNvSpPr>
              <p:nvPr/>
            </p:nvSpPr>
            <p:spPr bwMode="auto">
              <a:xfrm>
                <a:off x="6811" y="2994"/>
                <a:ext cx="13" cy="13"/>
              </a:xfrm>
              <a:custGeom>
                <a:avLst/>
                <a:gdLst>
                  <a:gd name="T0" fmla="*/ 11 w 12"/>
                  <a:gd name="T1" fmla="*/ 8 h 12"/>
                  <a:gd name="T2" fmla="*/ 7 w 12"/>
                  <a:gd name="T3" fmla="*/ 1 h 12"/>
                  <a:gd name="T4" fmla="*/ 1 w 12"/>
                  <a:gd name="T5" fmla="*/ 5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0" y="2"/>
                      <a:pt x="7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372"/>
              <p:cNvSpPr>
                <a:spLocks/>
              </p:cNvSpPr>
              <p:nvPr/>
            </p:nvSpPr>
            <p:spPr bwMode="auto">
              <a:xfrm>
                <a:off x="6827" y="3019"/>
                <a:ext cx="14" cy="15"/>
              </a:xfrm>
              <a:custGeom>
                <a:avLst/>
                <a:gdLst>
                  <a:gd name="T0" fmla="*/ 12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2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5" y="0"/>
                      <a:pt x="2" y="1"/>
                      <a:pt x="1" y="5"/>
                    </a:cubicBezTo>
                    <a:cubicBezTo>
                      <a:pt x="0" y="8"/>
                      <a:pt x="1" y="11"/>
                      <a:pt x="5" y="13"/>
                    </a:cubicBezTo>
                    <a:cubicBezTo>
                      <a:pt x="8" y="14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373"/>
              <p:cNvSpPr>
                <a:spLocks/>
              </p:cNvSpPr>
              <p:nvPr/>
            </p:nvSpPr>
            <p:spPr bwMode="auto">
              <a:xfrm>
                <a:off x="6842" y="3047"/>
                <a:ext cx="13" cy="11"/>
              </a:xfrm>
              <a:custGeom>
                <a:avLst/>
                <a:gdLst>
                  <a:gd name="T0" fmla="*/ 11 w 12"/>
                  <a:gd name="T1" fmla="*/ 7 h 11"/>
                  <a:gd name="T2" fmla="*/ 7 w 12"/>
                  <a:gd name="T3" fmla="*/ 1 h 11"/>
                  <a:gd name="T4" fmla="*/ 1 w 12"/>
                  <a:gd name="T5" fmla="*/ 4 h 11"/>
                  <a:gd name="T6" fmla="*/ 4 w 12"/>
                  <a:gd name="T7" fmla="*/ 10 h 11"/>
                  <a:gd name="T8" fmla="*/ 11 w 12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1" y="7"/>
                    </a:moveTo>
                    <a:cubicBezTo>
                      <a:pt x="12" y="4"/>
                      <a:pt x="10" y="1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7" y="11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374"/>
              <p:cNvSpPr>
                <a:spLocks/>
              </p:cNvSpPr>
              <p:nvPr/>
            </p:nvSpPr>
            <p:spPr bwMode="auto">
              <a:xfrm>
                <a:off x="6853" y="3072"/>
                <a:ext cx="16" cy="16"/>
              </a:xfrm>
              <a:custGeom>
                <a:avLst/>
                <a:gdLst>
                  <a:gd name="T0" fmla="*/ 14 w 16"/>
                  <a:gd name="T1" fmla="*/ 11 h 16"/>
                  <a:gd name="T2" fmla="*/ 10 w 16"/>
                  <a:gd name="T3" fmla="*/ 2 h 16"/>
                  <a:gd name="T4" fmla="*/ 2 w 16"/>
                  <a:gd name="T5" fmla="*/ 6 h 16"/>
                  <a:gd name="T6" fmla="*/ 6 w 16"/>
                  <a:gd name="T7" fmla="*/ 15 h 16"/>
                  <a:gd name="T8" fmla="*/ 14 w 16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4" y="11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3" y="14"/>
                      <a:pt x="14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375"/>
              <p:cNvSpPr>
                <a:spLocks/>
              </p:cNvSpPr>
              <p:nvPr/>
            </p:nvSpPr>
            <p:spPr bwMode="auto">
              <a:xfrm>
                <a:off x="6865" y="3103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4 w 13"/>
                  <a:gd name="T7" fmla="*/ 11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376"/>
              <p:cNvSpPr>
                <a:spLocks/>
              </p:cNvSpPr>
              <p:nvPr/>
            </p:nvSpPr>
            <p:spPr bwMode="auto">
              <a:xfrm>
                <a:off x="6873" y="3133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5 w 13"/>
                  <a:gd name="T7" fmla="*/ 11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377"/>
              <p:cNvSpPr>
                <a:spLocks/>
              </p:cNvSpPr>
              <p:nvPr/>
            </p:nvSpPr>
            <p:spPr bwMode="auto">
              <a:xfrm>
                <a:off x="6879" y="3162"/>
                <a:ext cx="15" cy="15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7"/>
                      <a:pt x="13" y="3"/>
                      <a:pt x="10" y="1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5" y="14"/>
                    </a:cubicBezTo>
                    <a:cubicBezTo>
                      <a:pt x="9" y="15"/>
                      <a:pt x="13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378"/>
              <p:cNvSpPr>
                <a:spLocks/>
              </p:cNvSpPr>
              <p:nvPr/>
            </p:nvSpPr>
            <p:spPr bwMode="auto">
              <a:xfrm>
                <a:off x="6884" y="3195"/>
                <a:ext cx="12" cy="13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5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379"/>
              <p:cNvSpPr>
                <a:spLocks/>
              </p:cNvSpPr>
              <p:nvPr/>
            </p:nvSpPr>
            <p:spPr bwMode="auto">
              <a:xfrm>
                <a:off x="6885" y="3226"/>
                <a:ext cx="14" cy="14"/>
              </a:xfrm>
              <a:custGeom>
                <a:avLst/>
                <a:gdLst>
                  <a:gd name="T0" fmla="*/ 12 w 14"/>
                  <a:gd name="T1" fmla="*/ 9 h 13"/>
                  <a:gd name="T2" fmla="*/ 9 w 14"/>
                  <a:gd name="T3" fmla="*/ 1 h 13"/>
                  <a:gd name="T4" fmla="*/ 1 w 14"/>
                  <a:gd name="T5" fmla="*/ 5 h 13"/>
                  <a:gd name="T6" fmla="*/ 5 w 14"/>
                  <a:gd name="T7" fmla="*/ 12 h 13"/>
                  <a:gd name="T8" fmla="*/ 12 w 14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8" y="13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380"/>
              <p:cNvSpPr>
                <a:spLocks/>
              </p:cNvSpPr>
              <p:nvPr/>
            </p:nvSpPr>
            <p:spPr bwMode="auto">
              <a:xfrm>
                <a:off x="6883" y="3257"/>
                <a:ext cx="16" cy="16"/>
              </a:xfrm>
              <a:custGeom>
                <a:avLst/>
                <a:gdLst>
                  <a:gd name="T0" fmla="*/ 14 w 16"/>
                  <a:gd name="T1" fmla="*/ 10 h 15"/>
                  <a:gd name="T2" fmla="*/ 10 w 16"/>
                  <a:gd name="T3" fmla="*/ 1 h 15"/>
                  <a:gd name="T4" fmla="*/ 1 w 16"/>
                  <a:gd name="T5" fmla="*/ 5 h 15"/>
                  <a:gd name="T6" fmla="*/ 5 w 16"/>
                  <a:gd name="T7" fmla="*/ 14 h 15"/>
                  <a:gd name="T8" fmla="*/ 14 w 16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5">
                    <a:moveTo>
                      <a:pt x="14" y="10"/>
                    </a:moveTo>
                    <a:cubicBezTo>
                      <a:pt x="16" y="6"/>
                      <a:pt x="14" y="2"/>
                      <a:pt x="10" y="1"/>
                    </a:cubicBezTo>
                    <a:cubicBezTo>
                      <a:pt x="7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5" y="14"/>
                    </a:cubicBezTo>
                    <a:cubicBezTo>
                      <a:pt x="9" y="15"/>
                      <a:pt x="13" y="14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381"/>
              <p:cNvSpPr>
                <a:spLocks/>
              </p:cNvSpPr>
              <p:nvPr/>
            </p:nvSpPr>
            <p:spPr bwMode="auto">
              <a:xfrm>
                <a:off x="6881" y="3290"/>
                <a:ext cx="13" cy="14"/>
              </a:xfrm>
              <a:custGeom>
                <a:avLst/>
                <a:gdLst>
                  <a:gd name="T0" fmla="*/ 12 w 13"/>
                  <a:gd name="T1" fmla="*/ 9 h 13"/>
                  <a:gd name="T2" fmla="*/ 8 w 13"/>
                  <a:gd name="T3" fmla="*/ 1 h 13"/>
                  <a:gd name="T4" fmla="*/ 1 w 13"/>
                  <a:gd name="T5" fmla="*/ 5 h 13"/>
                  <a:gd name="T6" fmla="*/ 4 w 13"/>
                  <a:gd name="T7" fmla="*/ 12 h 13"/>
                  <a:gd name="T8" fmla="*/ 12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9"/>
                    </a:moveTo>
                    <a:cubicBezTo>
                      <a:pt x="13" y="6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382"/>
              <p:cNvSpPr>
                <a:spLocks/>
              </p:cNvSpPr>
              <p:nvPr/>
            </p:nvSpPr>
            <p:spPr bwMode="auto">
              <a:xfrm>
                <a:off x="6872" y="3320"/>
                <a:ext cx="18" cy="18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383"/>
              <p:cNvSpPr>
                <a:spLocks/>
              </p:cNvSpPr>
              <p:nvPr/>
            </p:nvSpPr>
            <p:spPr bwMode="auto">
              <a:xfrm>
                <a:off x="6862" y="3350"/>
                <a:ext cx="21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20"/>
                      <a:pt x="17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384"/>
              <p:cNvSpPr>
                <a:spLocks/>
              </p:cNvSpPr>
              <p:nvPr/>
            </p:nvSpPr>
            <p:spPr bwMode="auto">
              <a:xfrm>
                <a:off x="6851" y="3380"/>
                <a:ext cx="21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1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3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385"/>
              <p:cNvSpPr>
                <a:spLocks/>
              </p:cNvSpPr>
              <p:nvPr/>
            </p:nvSpPr>
            <p:spPr bwMode="auto">
              <a:xfrm>
                <a:off x="6836" y="3410"/>
                <a:ext cx="22" cy="22"/>
              </a:xfrm>
              <a:custGeom>
                <a:avLst/>
                <a:gdLst>
                  <a:gd name="T0" fmla="*/ 20 w 21"/>
                  <a:gd name="T1" fmla="*/ 14 h 21"/>
                  <a:gd name="T2" fmla="*/ 14 w 21"/>
                  <a:gd name="T3" fmla="*/ 2 h 21"/>
                  <a:gd name="T4" fmla="*/ 2 w 21"/>
                  <a:gd name="T5" fmla="*/ 8 h 21"/>
                  <a:gd name="T6" fmla="*/ 8 w 21"/>
                  <a:gd name="T7" fmla="*/ 20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21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2"/>
                      <a:pt x="3" y="18"/>
                      <a:pt x="8" y="20"/>
                    </a:cubicBezTo>
                    <a:cubicBezTo>
                      <a:pt x="13" y="21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386"/>
              <p:cNvSpPr>
                <a:spLocks/>
              </p:cNvSpPr>
              <p:nvPr/>
            </p:nvSpPr>
            <p:spPr bwMode="auto">
              <a:xfrm>
                <a:off x="6821" y="3439"/>
                <a:ext cx="21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1 w 21"/>
                  <a:gd name="T5" fmla="*/ 8 h 21"/>
                  <a:gd name="T6" fmla="*/ 7 w 21"/>
                  <a:gd name="T7" fmla="*/ 20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3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2"/>
                      <a:pt x="2" y="18"/>
                      <a:pt x="7" y="20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387"/>
              <p:cNvSpPr>
                <a:spLocks/>
              </p:cNvSpPr>
              <p:nvPr/>
            </p:nvSpPr>
            <p:spPr bwMode="auto">
              <a:xfrm>
                <a:off x="6802" y="3467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3" y="2"/>
                    </a:cubicBezTo>
                    <a:cubicBezTo>
                      <a:pt x="9" y="0"/>
                      <a:pt x="3" y="3"/>
                      <a:pt x="2" y="7"/>
                    </a:cubicBezTo>
                    <a:cubicBezTo>
                      <a:pt x="0" y="12"/>
                      <a:pt x="3" y="17"/>
                      <a:pt x="7" y="19"/>
                    </a:cubicBezTo>
                    <a:cubicBezTo>
                      <a:pt x="12" y="21"/>
                      <a:pt x="17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388"/>
              <p:cNvSpPr>
                <a:spLocks/>
              </p:cNvSpPr>
              <p:nvPr/>
            </p:nvSpPr>
            <p:spPr bwMode="auto">
              <a:xfrm>
                <a:off x="6782" y="3494"/>
                <a:ext cx="20" cy="21"/>
              </a:xfrm>
              <a:custGeom>
                <a:avLst/>
                <a:gdLst>
                  <a:gd name="T0" fmla="*/ 17 w 19"/>
                  <a:gd name="T1" fmla="*/ 13 h 20"/>
                  <a:gd name="T2" fmla="*/ 12 w 19"/>
                  <a:gd name="T3" fmla="*/ 2 h 20"/>
                  <a:gd name="T4" fmla="*/ 1 w 19"/>
                  <a:gd name="T5" fmla="*/ 7 h 20"/>
                  <a:gd name="T6" fmla="*/ 6 w 19"/>
                  <a:gd name="T7" fmla="*/ 18 h 20"/>
                  <a:gd name="T8" fmla="*/ 17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13"/>
                    </a:moveTo>
                    <a:cubicBezTo>
                      <a:pt x="19" y="8"/>
                      <a:pt x="16" y="4"/>
                      <a:pt x="12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1"/>
                      <a:pt x="2" y="16"/>
                      <a:pt x="6" y="18"/>
                    </a:cubicBezTo>
                    <a:cubicBezTo>
                      <a:pt x="11" y="20"/>
                      <a:pt x="16" y="17"/>
                      <a:pt x="17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389"/>
              <p:cNvSpPr>
                <a:spLocks/>
              </p:cNvSpPr>
              <p:nvPr/>
            </p:nvSpPr>
            <p:spPr bwMode="auto">
              <a:xfrm>
                <a:off x="6758" y="3518"/>
                <a:ext cx="22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1 h 22"/>
                  <a:gd name="T4" fmla="*/ 2 w 22"/>
                  <a:gd name="T5" fmla="*/ 7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3"/>
                      <a:pt x="14" y="1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3"/>
                      <a:pt x="2" y="18"/>
                      <a:pt x="8" y="20"/>
                    </a:cubicBezTo>
                    <a:cubicBezTo>
                      <a:pt x="13" y="22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390"/>
              <p:cNvSpPr>
                <a:spLocks/>
              </p:cNvSpPr>
              <p:nvPr/>
            </p:nvSpPr>
            <p:spPr bwMode="auto">
              <a:xfrm>
                <a:off x="6733" y="3541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2 w 21"/>
                  <a:gd name="T5" fmla="*/ 8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2"/>
                      <a:pt x="3" y="18"/>
                      <a:pt x="7" y="19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391"/>
              <p:cNvSpPr>
                <a:spLocks/>
              </p:cNvSpPr>
              <p:nvPr/>
            </p:nvSpPr>
            <p:spPr bwMode="auto">
              <a:xfrm>
                <a:off x="6704" y="3560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392"/>
              <p:cNvSpPr>
                <a:spLocks/>
              </p:cNvSpPr>
              <p:nvPr/>
            </p:nvSpPr>
            <p:spPr bwMode="auto">
              <a:xfrm>
                <a:off x="6675" y="3579"/>
                <a:ext cx="26" cy="25"/>
              </a:xfrm>
              <a:custGeom>
                <a:avLst/>
                <a:gdLst>
                  <a:gd name="T0" fmla="*/ 23 w 25"/>
                  <a:gd name="T1" fmla="*/ 15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5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1"/>
                      <a:pt x="23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393"/>
              <p:cNvSpPr>
                <a:spLocks/>
              </p:cNvSpPr>
              <p:nvPr/>
            </p:nvSpPr>
            <p:spPr bwMode="auto">
              <a:xfrm>
                <a:off x="6644" y="3594"/>
                <a:ext cx="27" cy="28"/>
              </a:xfrm>
              <a:custGeom>
                <a:avLst/>
                <a:gdLst>
                  <a:gd name="T0" fmla="*/ 24 w 26"/>
                  <a:gd name="T1" fmla="*/ 17 h 27"/>
                  <a:gd name="T2" fmla="*/ 17 w 26"/>
                  <a:gd name="T3" fmla="*/ 2 h 27"/>
                  <a:gd name="T4" fmla="*/ 2 w 26"/>
                  <a:gd name="T5" fmla="*/ 9 h 27"/>
                  <a:gd name="T6" fmla="*/ 9 w 26"/>
                  <a:gd name="T7" fmla="*/ 24 h 27"/>
                  <a:gd name="T8" fmla="*/ 24 w 26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24" y="17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7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394"/>
              <p:cNvSpPr>
                <a:spLocks/>
              </p:cNvSpPr>
              <p:nvPr/>
            </p:nvSpPr>
            <p:spPr bwMode="auto">
              <a:xfrm>
                <a:off x="6613" y="3608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4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395"/>
              <p:cNvSpPr>
                <a:spLocks/>
              </p:cNvSpPr>
              <p:nvPr/>
            </p:nvSpPr>
            <p:spPr bwMode="auto">
              <a:xfrm>
                <a:off x="6579" y="3617"/>
                <a:ext cx="28" cy="29"/>
              </a:xfrm>
              <a:custGeom>
                <a:avLst/>
                <a:gdLst>
                  <a:gd name="T0" fmla="*/ 25 w 27"/>
                  <a:gd name="T1" fmla="*/ 18 h 28"/>
                  <a:gd name="T2" fmla="*/ 18 w 27"/>
                  <a:gd name="T3" fmla="*/ 3 h 28"/>
                  <a:gd name="T4" fmla="*/ 2 w 27"/>
                  <a:gd name="T5" fmla="*/ 10 h 28"/>
                  <a:gd name="T6" fmla="*/ 9 w 27"/>
                  <a:gd name="T7" fmla="*/ 26 h 28"/>
                  <a:gd name="T8" fmla="*/ 25 w 27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5" y="18"/>
                    </a:moveTo>
                    <a:cubicBezTo>
                      <a:pt x="27" y="12"/>
                      <a:pt x="24" y="5"/>
                      <a:pt x="18" y="3"/>
                    </a:cubicBezTo>
                    <a:cubicBezTo>
                      <a:pt x="11" y="0"/>
                      <a:pt x="4" y="4"/>
                      <a:pt x="2" y="10"/>
                    </a:cubicBezTo>
                    <a:cubicBezTo>
                      <a:pt x="0" y="16"/>
                      <a:pt x="3" y="23"/>
                      <a:pt x="9" y="26"/>
                    </a:cubicBezTo>
                    <a:cubicBezTo>
                      <a:pt x="16" y="28"/>
                      <a:pt x="23" y="25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396"/>
              <p:cNvSpPr>
                <a:spLocks/>
              </p:cNvSpPr>
              <p:nvPr/>
            </p:nvSpPr>
            <p:spPr bwMode="auto">
              <a:xfrm>
                <a:off x="6545" y="3627"/>
                <a:ext cx="28" cy="28"/>
              </a:xfrm>
              <a:custGeom>
                <a:avLst/>
                <a:gdLst>
                  <a:gd name="T0" fmla="*/ 25 w 27"/>
                  <a:gd name="T1" fmla="*/ 17 h 27"/>
                  <a:gd name="T2" fmla="*/ 18 w 27"/>
                  <a:gd name="T3" fmla="*/ 2 h 27"/>
                  <a:gd name="T4" fmla="*/ 2 w 27"/>
                  <a:gd name="T5" fmla="*/ 9 h 27"/>
                  <a:gd name="T6" fmla="*/ 9 w 27"/>
                  <a:gd name="T7" fmla="*/ 25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5"/>
                    </a:cubicBezTo>
                    <a:cubicBezTo>
                      <a:pt x="16" y="27"/>
                      <a:pt x="23" y="24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397"/>
              <p:cNvSpPr>
                <a:spLocks/>
              </p:cNvSpPr>
              <p:nvPr/>
            </p:nvSpPr>
            <p:spPr bwMode="auto">
              <a:xfrm>
                <a:off x="6510" y="3632"/>
                <a:ext cx="27" cy="28"/>
              </a:xfrm>
              <a:custGeom>
                <a:avLst/>
                <a:gdLst>
                  <a:gd name="T0" fmla="*/ 25 w 27"/>
                  <a:gd name="T1" fmla="*/ 17 h 27"/>
                  <a:gd name="T2" fmla="*/ 18 w 27"/>
                  <a:gd name="T3" fmla="*/ 2 h 27"/>
                  <a:gd name="T4" fmla="*/ 2 w 27"/>
                  <a:gd name="T5" fmla="*/ 9 h 27"/>
                  <a:gd name="T6" fmla="*/ 10 w 27"/>
                  <a:gd name="T7" fmla="*/ 25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2" y="0"/>
                      <a:pt x="5" y="3"/>
                      <a:pt x="2" y="9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7"/>
                      <a:pt x="23" y="24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398"/>
              <p:cNvSpPr>
                <a:spLocks/>
              </p:cNvSpPr>
              <p:nvPr/>
            </p:nvSpPr>
            <p:spPr bwMode="auto">
              <a:xfrm>
                <a:off x="6475" y="3635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399"/>
              <p:cNvSpPr>
                <a:spLocks/>
              </p:cNvSpPr>
              <p:nvPr/>
            </p:nvSpPr>
            <p:spPr bwMode="auto">
              <a:xfrm>
                <a:off x="6438" y="3633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5"/>
                      <a:pt x="18" y="2"/>
                    </a:cubicBezTo>
                    <a:cubicBezTo>
                      <a:pt x="12" y="0"/>
                      <a:pt x="5" y="4"/>
                      <a:pt x="2" y="10"/>
                    </a:cubicBezTo>
                    <a:cubicBezTo>
                      <a:pt x="0" y="16"/>
                      <a:pt x="3" y="23"/>
                      <a:pt x="10" y="26"/>
                    </a:cubicBezTo>
                    <a:cubicBezTo>
                      <a:pt x="16" y="28"/>
                      <a:pt x="23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400"/>
              <p:cNvSpPr>
                <a:spLocks/>
              </p:cNvSpPr>
              <p:nvPr/>
            </p:nvSpPr>
            <p:spPr bwMode="auto">
              <a:xfrm>
                <a:off x="6402" y="3629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5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7"/>
                      <a:pt x="3" y="24"/>
                      <a:pt x="10" y="27"/>
                    </a:cubicBezTo>
                    <a:cubicBezTo>
                      <a:pt x="17" y="29"/>
                      <a:pt x="24" y="26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401"/>
              <p:cNvSpPr>
                <a:spLocks/>
              </p:cNvSpPr>
              <p:nvPr/>
            </p:nvSpPr>
            <p:spPr bwMode="auto">
              <a:xfrm>
                <a:off x="6369" y="3625"/>
                <a:ext cx="25" cy="24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402"/>
              <p:cNvSpPr>
                <a:spLocks/>
              </p:cNvSpPr>
              <p:nvPr/>
            </p:nvSpPr>
            <p:spPr bwMode="auto">
              <a:xfrm>
                <a:off x="6335" y="3615"/>
                <a:ext cx="24" cy="24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9"/>
                      <a:pt x="20" y="4"/>
                      <a:pt x="15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403"/>
              <p:cNvSpPr>
                <a:spLocks/>
              </p:cNvSpPr>
              <p:nvPr/>
            </p:nvSpPr>
            <p:spPr bwMode="auto">
              <a:xfrm>
                <a:off x="6300" y="3602"/>
                <a:ext cx="24" cy="24"/>
              </a:xfrm>
              <a:custGeom>
                <a:avLst/>
                <a:gdLst>
                  <a:gd name="T0" fmla="*/ 22 w 24"/>
                  <a:gd name="T1" fmla="*/ 15 h 23"/>
                  <a:gd name="T2" fmla="*/ 16 w 24"/>
                  <a:gd name="T3" fmla="*/ 2 h 23"/>
                  <a:gd name="T4" fmla="*/ 2 w 24"/>
                  <a:gd name="T5" fmla="*/ 8 h 23"/>
                  <a:gd name="T6" fmla="*/ 9 w 24"/>
                  <a:gd name="T7" fmla="*/ 21 h 23"/>
                  <a:gd name="T8" fmla="*/ 22 w 24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2" y="15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1"/>
                    </a:cubicBezTo>
                    <a:cubicBezTo>
                      <a:pt x="14" y="23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404"/>
              <p:cNvSpPr>
                <a:spLocks/>
              </p:cNvSpPr>
              <p:nvPr/>
            </p:nvSpPr>
            <p:spPr bwMode="auto">
              <a:xfrm>
                <a:off x="6267" y="3586"/>
                <a:ext cx="24" cy="24"/>
              </a:xfrm>
              <a:custGeom>
                <a:avLst/>
                <a:gdLst>
                  <a:gd name="T0" fmla="*/ 22 w 24"/>
                  <a:gd name="T1" fmla="*/ 15 h 23"/>
                  <a:gd name="T2" fmla="*/ 15 w 24"/>
                  <a:gd name="T3" fmla="*/ 2 h 23"/>
                  <a:gd name="T4" fmla="*/ 2 w 24"/>
                  <a:gd name="T5" fmla="*/ 8 h 23"/>
                  <a:gd name="T6" fmla="*/ 9 w 24"/>
                  <a:gd name="T7" fmla="*/ 21 h 23"/>
                  <a:gd name="T8" fmla="*/ 22 w 24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2" y="15"/>
                    </a:moveTo>
                    <a:cubicBezTo>
                      <a:pt x="24" y="9"/>
                      <a:pt x="21" y="3"/>
                      <a:pt x="15" y="2"/>
                    </a:cubicBezTo>
                    <a:cubicBezTo>
                      <a:pt x="10" y="0"/>
                      <a:pt x="4" y="2"/>
                      <a:pt x="2" y="8"/>
                    </a:cubicBezTo>
                    <a:cubicBezTo>
                      <a:pt x="0" y="13"/>
                      <a:pt x="3" y="19"/>
                      <a:pt x="9" y="21"/>
                    </a:cubicBezTo>
                    <a:cubicBezTo>
                      <a:pt x="14" y="23"/>
                      <a:pt x="20" y="20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405"/>
              <p:cNvSpPr>
                <a:spLocks/>
              </p:cNvSpPr>
              <p:nvPr/>
            </p:nvSpPr>
            <p:spPr bwMode="auto">
              <a:xfrm>
                <a:off x="6236" y="3567"/>
                <a:ext cx="23" cy="23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4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406"/>
              <p:cNvSpPr>
                <a:spLocks/>
              </p:cNvSpPr>
              <p:nvPr/>
            </p:nvSpPr>
            <p:spPr bwMode="auto">
              <a:xfrm>
                <a:off x="6206" y="3545"/>
                <a:ext cx="22" cy="24"/>
              </a:xfrm>
              <a:custGeom>
                <a:avLst/>
                <a:gdLst>
                  <a:gd name="T0" fmla="*/ 20 w 22"/>
                  <a:gd name="T1" fmla="*/ 15 h 23"/>
                  <a:gd name="T2" fmla="*/ 14 w 22"/>
                  <a:gd name="T3" fmla="*/ 2 h 23"/>
                  <a:gd name="T4" fmla="*/ 2 w 22"/>
                  <a:gd name="T5" fmla="*/ 8 h 23"/>
                  <a:gd name="T6" fmla="*/ 8 w 22"/>
                  <a:gd name="T7" fmla="*/ 21 h 23"/>
                  <a:gd name="T8" fmla="*/ 20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0" y="15"/>
                    </a:moveTo>
                    <a:cubicBezTo>
                      <a:pt x="22" y="9"/>
                      <a:pt x="20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407"/>
              <p:cNvSpPr>
                <a:spLocks/>
              </p:cNvSpPr>
              <p:nvPr/>
            </p:nvSpPr>
            <p:spPr bwMode="auto">
              <a:xfrm>
                <a:off x="6175" y="3518"/>
                <a:ext cx="27" cy="27"/>
              </a:xfrm>
              <a:custGeom>
                <a:avLst/>
                <a:gdLst>
                  <a:gd name="T0" fmla="*/ 25 w 27"/>
                  <a:gd name="T1" fmla="*/ 17 h 26"/>
                  <a:gd name="T2" fmla="*/ 18 w 27"/>
                  <a:gd name="T3" fmla="*/ 2 h 26"/>
                  <a:gd name="T4" fmla="*/ 3 w 27"/>
                  <a:gd name="T5" fmla="*/ 9 h 26"/>
                  <a:gd name="T6" fmla="*/ 10 w 27"/>
                  <a:gd name="T7" fmla="*/ 24 h 26"/>
                  <a:gd name="T8" fmla="*/ 25 w 27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2" y="0"/>
                      <a:pt x="5" y="3"/>
                      <a:pt x="3" y="9"/>
                    </a:cubicBezTo>
                    <a:cubicBezTo>
                      <a:pt x="0" y="15"/>
                      <a:pt x="4" y="22"/>
                      <a:pt x="10" y="24"/>
                    </a:cubicBezTo>
                    <a:cubicBezTo>
                      <a:pt x="16" y="26"/>
                      <a:pt x="22" y="23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408"/>
              <p:cNvSpPr>
                <a:spLocks/>
              </p:cNvSpPr>
              <p:nvPr/>
            </p:nvSpPr>
            <p:spPr bwMode="auto">
              <a:xfrm>
                <a:off x="6150" y="3492"/>
                <a:ext cx="26" cy="25"/>
              </a:xfrm>
              <a:custGeom>
                <a:avLst/>
                <a:gdLst>
                  <a:gd name="T0" fmla="*/ 23 w 25"/>
                  <a:gd name="T1" fmla="*/ 15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5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2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1"/>
                      <a:pt x="23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409"/>
              <p:cNvSpPr>
                <a:spLocks/>
              </p:cNvSpPr>
              <p:nvPr/>
            </p:nvSpPr>
            <p:spPr bwMode="auto">
              <a:xfrm>
                <a:off x="6127" y="3462"/>
                <a:ext cx="24" cy="24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1"/>
                    </a:cubicBezTo>
                    <a:cubicBezTo>
                      <a:pt x="14" y="23"/>
                      <a:pt x="19" y="21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410"/>
              <p:cNvSpPr>
                <a:spLocks/>
              </p:cNvSpPr>
              <p:nvPr/>
            </p:nvSpPr>
            <p:spPr bwMode="auto">
              <a:xfrm>
                <a:off x="6104" y="3428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8 w 27"/>
                  <a:gd name="T3" fmla="*/ 3 h 27"/>
                  <a:gd name="T4" fmla="*/ 2 w 27"/>
                  <a:gd name="T5" fmla="*/ 10 h 27"/>
                  <a:gd name="T6" fmla="*/ 10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2"/>
                      <a:pt x="24" y="5"/>
                      <a:pt x="18" y="3"/>
                    </a:cubicBezTo>
                    <a:cubicBezTo>
                      <a:pt x="11" y="0"/>
                      <a:pt x="5" y="4"/>
                      <a:pt x="2" y="10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7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411"/>
              <p:cNvSpPr>
                <a:spLocks/>
              </p:cNvSpPr>
              <p:nvPr/>
            </p:nvSpPr>
            <p:spPr bwMode="auto">
              <a:xfrm>
                <a:off x="6088" y="3395"/>
                <a:ext cx="26" cy="27"/>
              </a:xfrm>
              <a:custGeom>
                <a:avLst/>
                <a:gdLst>
                  <a:gd name="T0" fmla="*/ 23 w 25"/>
                  <a:gd name="T1" fmla="*/ 17 h 26"/>
                  <a:gd name="T2" fmla="*/ 16 w 25"/>
                  <a:gd name="T3" fmla="*/ 2 h 26"/>
                  <a:gd name="T4" fmla="*/ 2 w 25"/>
                  <a:gd name="T5" fmla="*/ 9 h 26"/>
                  <a:gd name="T6" fmla="*/ 9 w 25"/>
                  <a:gd name="T7" fmla="*/ 23 h 26"/>
                  <a:gd name="T8" fmla="*/ 23 w 25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6">
                    <a:moveTo>
                      <a:pt x="23" y="17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4" y="26"/>
                      <a:pt x="21" y="22"/>
                      <a:pt x="23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412"/>
              <p:cNvSpPr>
                <a:spLocks/>
              </p:cNvSpPr>
              <p:nvPr/>
            </p:nvSpPr>
            <p:spPr bwMode="auto">
              <a:xfrm>
                <a:off x="6071" y="3359"/>
                <a:ext cx="29" cy="28"/>
              </a:xfrm>
              <a:custGeom>
                <a:avLst/>
                <a:gdLst>
                  <a:gd name="T0" fmla="*/ 26 w 28"/>
                  <a:gd name="T1" fmla="*/ 18 h 27"/>
                  <a:gd name="T2" fmla="*/ 18 w 28"/>
                  <a:gd name="T3" fmla="*/ 2 h 27"/>
                  <a:gd name="T4" fmla="*/ 3 w 28"/>
                  <a:gd name="T5" fmla="*/ 9 h 27"/>
                  <a:gd name="T6" fmla="*/ 10 w 28"/>
                  <a:gd name="T7" fmla="*/ 25 h 27"/>
                  <a:gd name="T8" fmla="*/ 26 w 28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6" y="18"/>
                    </a:moveTo>
                    <a:cubicBezTo>
                      <a:pt x="28" y="11"/>
                      <a:pt x="25" y="4"/>
                      <a:pt x="18" y="2"/>
                    </a:cubicBezTo>
                    <a:cubicBezTo>
                      <a:pt x="12" y="0"/>
                      <a:pt x="5" y="3"/>
                      <a:pt x="3" y="9"/>
                    </a:cubicBezTo>
                    <a:cubicBezTo>
                      <a:pt x="0" y="16"/>
                      <a:pt x="4" y="23"/>
                      <a:pt x="10" y="25"/>
                    </a:cubicBezTo>
                    <a:cubicBezTo>
                      <a:pt x="16" y="27"/>
                      <a:pt x="23" y="24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413"/>
              <p:cNvSpPr>
                <a:spLocks/>
              </p:cNvSpPr>
              <p:nvPr/>
            </p:nvSpPr>
            <p:spPr bwMode="auto">
              <a:xfrm>
                <a:off x="6061" y="3321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7 w 27"/>
                  <a:gd name="T3" fmla="*/ 2 h 27"/>
                  <a:gd name="T4" fmla="*/ 2 w 27"/>
                  <a:gd name="T5" fmla="*/ 10 h 27"/>
                  <a:gd name="T6" fmla="*/ 9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2"/>
                      <a:pt x="24" y="5"/>
                      <a:pt x="17" y="2"/>
                    </a:cubicBezTo>
                    <a:cubicBezTo>
                      <a:pt x="11" y="0"/>
                      <a:pt x="4" y="3"/>
                      <a:pt x="2" y="10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7"/>
                      <a:pt x="22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414"/>
              <p:cNvSpPr>
                <a:spLocks/>
              </p:cNvSpPr>
              <p:nvPr/>
            </p:nvSpPr>
            <p:spPr bwMode="auto">
              <a:xfrm>
                <a:off x="6050" y="3282"/>
                <a:ext cx="32" cy="32"/>
              </a:xfrm>
              <a:custGeom>
                <a:avLst/>
                <a:gdLst>
                  <a:gd name="T0" fmla="*/ 29 w 31"/>
                  <a:gd name="T1" fmla="*/ 20 h 31"/>
                  <a:gd name="T2" fmla="*/ 21 w 31"/>
                  <a:gd name="T3" fmla="*/ 2 h 31"/>
                  <a:gd name="T4" fmla="*/ 3 w 31"/>
                  <a:gd name="T5" fmla="*/ 10 h 31"/>
                  <a:gd name="T6" fmla="*/ 11 w 31"/>
                  <a:gd name="T7" fmla="*/ 28 h 31"/>
                  <a:gd name="T8" fmla="*/ 29 w 31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29" y="20"/>
                    </a:moveTo>
                    <a:cubicBezTo>
                      <a:pt x="31" y="13"/>
                      <a:pt x="28" y="5"/>
                      <a:pt x="21" y="2"/>
                    </a:cubicBezTo>
                    <a:cubicBezTo>
                      <a:pt x="13" y="0"/>
                      <a:pt x="6" y="3"/>
                      <a:pt x="3" y="10"/>
                    </a:cubicBezTo>
                    <a:cubicBezTo>
                      <a:pt x="0" y="18"/>
                      <a:pt x="4" y="25"/>
                      <a:pt x="11" y="28"/>
                    </a:cubicBezTo>
                    <a:cubicBezTo>
                      <a:pt x="18" y="31"/>
                      <a:pt x="26" y="27"/>
                      <a:pt x="29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415"/>
              <p:cNvSpPr>
                <a:spLocks/>
              </p:cNvSpPr>
              <p:nvPr/>
            </p:nvSpPr>
            <p:spPr bwMode="auto">
              <a:xfrm>
                <a:off x="6045" y="3243"/>
                <a:ext cx="34" cy="33"/>
              </a:xfrm>
              <a:custGeom>
                <a:avLst/>
                <a:gdLst>
                  <a:gd name="T0" fmla="*/ 31 w 33"/>
                  <a:gd name="T1" fmla="*/ 21 h 32"/>
                  <a:gd name="T2" fmla="*/ 22 w 33"/>
                  <a:gd name="T3" fmla="*/ 2 h 32"/>
                  <a:gd name="T4" fmla="*/ 3 w 33"/>
                  <a:gd name="T5" fmla="*/ 11 h 32"/>
                  <a:gd name="T6" fmla="*/ 12 w 33"/>
                  <a:gd name="T7" fmla="*/ 30 h 32"/>
                  <a:gd name="T8" fmla="*/ 31 w 33"/>
                  <a:gd name="T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31" y="21"/>
                    </a:moveTo>
                    <a:cubicBezTo>
                      <a:pt x="33" y="13"/>
                      <a:pt x="29" y="5"/>
                      <a:pt x="22" y="2"/>
                    </a:cubicBezTo>
                    <a:cubicBezTo>
                      <a:pt x="14" y="0"/>
                      <a:pt x="6" y="4"/>
                      <a:pt x="3" y="11"/>
                    </a:cubicBezTo>
                    <a:cubicBezTo>
                      <a:pt x="0" y="19"/>
                      <a:pt x="4" y="27"/>
                      <a:pt x="12" y="30"/>
                    </a:cubicBezTo>
                    <a:cubicBezTo>
                      <a:pt x="20" y="32"/>
                      <a:pt x="28" y="29"/>
                      <a:pt x="31" y="2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416"/>
              <p:cNvSpPr>
                <a:spLocks/>
              </p:cNvSpPr>
              <p:nvPr/>
            </p:nvSpPr>
            <p:spPr bwMode="auto">
              <a:xfrm>
                <a:off x="6045" y="3203"/>
                <a:ext cx="34" cy="35"/>
              </a:xfrm>
              <a:custGeom>
                <a:avLst/>
                <a:gdLst>
                  <a:gd name="T0" fmla="*/ 30 w 33"/>
                  <a:gd name="T1" fmla="*/ 22 h 33"/>
                  <a:gd name="T2" fmla="*/ 21 w 33"/>
                  <a:gd name="T3" fmla="*/ 3 h 33"/>
                  <a:gd name="T4" fmla="*/ 3 w 33"/>
                  <a:gd name="T5" fmla="*/ 12 h 33"/>
                  <a:gd name="T6" fmla="*/ 12 w 33"/>
                  <a:gd name="T7" fmla="*/ 31 h 33"/>
                  <a:gd name="T8" fmla="*/ 30 w 33"/>
                  <a:gd name="T9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0" y="22"/>
                    </a:moveTo>
                    <a:cubicBezTo>
                      <a:pt x="33" y="14"/>
                      <a:pt x="29" y="6"/>
                      <a:pt x="21" y="3"/>
                    </a:cubicBezTo>
                    <a:cubicBezTo>
                      <a:pt x="14" y="0"/>
                      <a:pt x="5" y="4"/>
                      <a:pt x="3" y="12"/>
                    </a:cubicBezTo>
                    <a:cubicBezTo>
                      <a:pt x="0" y="19"/>
                      <a:pt x="4" y="28"/>
                      <a:pt x="12" y="31"/>
                    </a:cubicBezTo>
                    <a:cubicBezTo>
                      <a:pt x="19" y="33"/>
                      <a:pt x="27" y="29"/>
                      <a:pt x="30" y="2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417"/>
              <p:cNvSpPr>
                <a:spLocks/>
              </p:cNvSpPr>
              <p:nvPr/>
            </p:nvSpPr>
            <p:spPr bwMode="auto">
              <a:xfrm>
                <a:off x="6049" y="3167"/>
                <a:ext cx="32" cy="31"/>
              </a:xfrm>
              <a:custGeom>
                <a:avLst/>
                <a:gdLst>
                  <a:gd name="T0" fmla="*/ 28 w 31"/>
                  <a:gd name="T1" fmla="*/ 19 h 30"/>
                  <a:gd name="T2" fmla="*/ 20 w 31"/>
                  <a:gd name="T3" fmla="*/ 2 h 30"/>
                  <a:gd name="T4" fmla="*/ 3 w 31"/>
                  <a:gd name="T5" fmla="*/ 10 h 30"/>
                  <a:gd name="T6" fmla="*/ 11 w 31"/>
                  <a:gd name="T7" fmla="*/ 28 h 30"/>
                  <a:gd name="T8" fmla="*/ 28 w 31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0">
                    <a:moveTo>
                      <a:pt x="28" y="19"/>
                    </a:moveTo>
                    <a:cubicBezTo>
                      <a:pt x="31" y="12"/>
                      <a:pt x="27" y="5"/>
                      <a:pt x="20" y="2"/>
                    </a:cubicBezTo>
                    <a:cubicBezTo>
                      <a:pt x="13" y="0"/>
                      <a:pt x="5" y="3"/>
                      <a:pt x="3" y="10"/>
                    </a:cubicBezTo>
                    <a:cubicBezTo>
                      <a:pt x="0" y="17"/>
                      <a:pt x="4" y="25"/>
                      <a:pt x="11" y="28"/>
                    </a:cubicBezTo>
                    <a:cubicBezTo>
                      <a:pt x="18" y="30"/>
                      <a:pt x="26" y="26"/>
                      <a:pt x="28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418"/>
              <p:cNvSpPr>
                <a:spLocks/>
              </p:cNvSpPr>
              <p:nvPr/>
            </p:nvSpPr>
            <p:spPr bwMode="auto">
              <a:xfrm>
                <a:off x="6057" y="3129"/>
                <a:ext cx="31" cy="32"/>
              </a:xfrm>
              <a:custGeom>
                <a:avLst/>
                <a:gdLst>
                  <a:gd name="T0" fmla="*/ 28 w 30"/>
                  <a:gd name="T1" fmla="*/ 20 h 31"/>
                  <a:gd name="T2" fmla="*/ 20 w 30"/>
                  <a:gd name="T3" fmla="*/ 3 h 31"/>
                  <a:gd name="T4" fmla="*/ 2 w 30"/>
                  <a:gd name="T5" fmla="*/ 11 h 31"/>
                  <a:gd name="T6" fmla="*/ 10 w 30"/>
                  <a:gd name="T7" fmla="*/ 28 h 31"/>
                  <a:gd name="T8" fmla="*/ 28 w 30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28" y="20"/>
                    </a:moveTo>
                    <a:cubicBezTo>
                      <a:pt x="30" y="13"/>
                      <a:pt x="27" y="5"/>
                      <a:pt x="20" y="3"/>
                    </a:cubicBezTo>
                    <a:cubicBezTo>
                      <a:pt x="13" y="0"/>
                      <a:pt x="5" y="4"/>
                      <a:pt x="2" y="11"/>
                    </a:cubicBezTo>
                    <a:cubicBezTo>
                      <a:pt x="0" y="18"/>
                      <a:pt x="3" y="26"/>
                      <a:pt x="10" y="28"/>
                    </a:cubicBezTo>
                    <a:cubicBezTo>
                      <a:pt x="17" y="31"/>
                      <a:pt x="25" y="27"/>
                      <a:pt x="28" y="2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419"/>
              <p:cNvSpPr>
                <a:spLocks/>
              </p:cNvSpPr>
              <p:nvPr/>
            </p:nvSpPr>
            <p:spPr bwMode="auto">
              <a:xfrm>
                <a:off x="6067" y="3094"/>
                <a:ext cx="30" cy="30"/>
              </a:xfrm>
              <a:custGeom>
                <a:avLst/>
                <a:gdLst>
                  <a:gd name="T0" fmla="*/ 27 w 29"/>
                  <a:gd name="T1" fmla="*/ 19 h 29"/>
                  <a:gd name="T2" fmla="*/ 19 w 29"/>
                  <a:gd name="T3" fmla="*/ 2 h 29"/>
                  <a:gd name="T4" fmla="*/ 2 w 29"/>
                  <a:gd name="T5" fmla="*/ 10 h 29"/>
                  <a:gd name="T6" fmla="*/ 10 w 29"/>
                  <a:gd name="T7" fmla="*/ 27 h 29"/>
                  <a:gd name="T8" fmla="*/ 27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7" y="19"/>
                    </a:moveTo>
                    <a:cubicBezTo>
                      <a:pt x="29" y="12"/>
                      <a:pt x="26" y="4"/>
                      <a:pt x="19" y="2"/>
                    </a:cubicBezTo>
                    <a:cubicBezTo>
                      <a:pt x="12" y="0"/>
                      <a:pt x="5" y="3"/>
                      <a:pt x="2" y="10"/>
                    </a:cubicBezTo>
                    <a:cubicBezTo>
                      <a:pt x="0" y="17"/>
                      <a:pt x="4" y="24"/>
                      <a:pt x="10" y="27"/>
                    </a:cubicBezTo>
                    <a:cubicBezTo>
                      <a:pt x="17" y="29"/>
                      <a:pt x="25" y="25"/>
                      <a:pt x="27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420"/>
              <p:cNvSpPr>
                <a:spLocks/>
              </p:cNvSpPr>
              <p:nvPr/>
            </p:nvSpPr>
            <p:spPr bwMode="auto">
              <a:xfrm>
                <a:off x="6081" y="3059"/>
                <a:ext cx="28" cy="28"/>
              </a:xfrm>
              <a:custGeom>
                <a:avLst/>
                <a:gdLst>
                  <a:gd name="T0" fmla="*/ 25 w 27"/>
                  <a:gd name="T1" fmla="*/ 17 h 27"/>
                  <a:gd name="T2" fmla="*/ 18 w 27"/>
                  <a:gd name="T3" fmla="*/ 2 h 27"/>
                  <a:gd name="T4" fmla="*/ 2 w 27"/>
                  <a:gd name="T5" fmla="*/ 9 h 27"/>
                  <a:gd name="T6" fmla="*/ 10 w 27"/>
                  <a:gd name="T7" fmla="*/ 25 h 27"/>
                  <a:gd name="T8" fmla="*/ 25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7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6"/>
                      <a:pt x="3" y="22"/>
                      <a:pt x="10" y="25"/>
                    </a:cubicBezTo>
                    <a:cubicBezTo>
                      <a:pt x="16" y="27"/>
                      <a:pt x="23" y="24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421"/>
              <p:cNvSpPr>
                <a:spLocks/>
              </p:cNvSpPr>
              <p:nvPr/>
            </p:nvSpPr>
            <p:spPr bwMode="auto">
              <a:xfrm>
                <a:off x="6098" y="3026"/>
                <a:ext cx="28" cy="27"/>
              </a:xfrm>
              <a:custGeom>
                <a:avLst/>
                <a:gdLst>
                  <a:gd name="T0" fmla="*/ 25 w 27"/>
                  <a:gd name="T1" fmla="*/ 17 h 26"/>
                  <a:gd name="T2" fmla="*/ 17 w 27"/>
                  <a:gd name="T3" fmla="*/ 2 h 26"/>
                  <a:gd name="T4" fmla="*/ 2 w 27"/>
                  <a:gd name="T5" fmla="*/ 9 h 26"/>
                  <a:gd name="T6" fmla="*/ 9 w 27"/>
                  <a:gd name="T7" fmla="*/ 24 h 26"/>
                  <a:gd name="T8" fmla="*/ 25 w 27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7" y="11"/>
                      <a:pt x="24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6" y="26"/>
                      <a:pt x="22" y="23"/>
                      <a:pt x="25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422"/>
              <p:cNvSpPr>
                <a:spLocks/>
              </p:cNvSpPr>
              <p:nvPr/>
            </p:nvSpPr>
            <p:spPr bwMode="auto">
              <a:xfrm>
                <a:off x="6118" y="2995"/>
                <a:ext cx="27" cy="27"/>
              </a:xfrm>
              <a:custGeom>
                <a:avLst/>
                <a:gdLst>
                  <a:gd name="T0" fmla="*/ 24 w 26"/>
                  <a:gd name="T1" fmla="*/ 17 h 26"/>
                  <a:gd name="T2" fmla="*/ 17 w 26"/>
                  <a:gd name="T3" fmla="*/ 2 h 26"/>
                  <a:gd name="T4" fmla="*/ 2 w 26"/>
                  <a:gd name="T5" fmla="*/ 9 h 26"/>
                  <a:gd name="T6" fmla="*/ 9 w 26"/>
                  <a:gd name="T7" fmla="*/ 24 h 26"/>
                  <a:gd name="T8" fmla="*/ 24 w 26"/>
                  <a:gd name="T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4" y="17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4"/>
                    </a:cubicBezTo>
                    <a:cubicBezTo>
                      <a:pt x="15" y="26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423"/>
              <p:cNvSpPr>
                <a:spLocks/>
              </p:cNvSpPr>
              <p:nvPr/>
            </p:nvSpPr>
            <p:spPr bwMode="auto">
              <a:xfrm>
                <a:off x="6138" y="2965"/>
                <a:ext cx="28" cy="28"/>
              </a:xfrm>
              <a:custGeom>
                <a:avLst/>
                <a:gdLst>
                  <a:gd name="T0" fmla="*/ 24 w 27"/>
                  <a:gd name="T1" fmla="*/ 17 h 27"/>
                  <a:gd name="T2" fmla="*/ 17 w 27"/>
                  <a:gd name="T3" fmla="*/ 3 h 27"/>
                  <a:gd name="T4" fmla="*/ 3 w 27"/>
                  <a:gd name="T5" fmla="*/ 10 h 27"/>
                  <a:gd name="T6" fmla="*/ 10 w 27"/>
                  <a:gd name="T7" fmla="*/ 24 h 27"/>
                  <a:gd name="T8" fmla="*/ 24 w 27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4" y="17"/>
                    </a:moveTo>
                    <a:cubicBezTo>
                      <a:pt x="27" y="11"/>
                      <a:pt x="24" y="5"/>
                      <a:pt x="17" y="3"/>
                    </a:cubicBezTo>
                    <a:cubicBezTo>
                      <a:pt x="11" y="0"/>
                      <a:pt x="5" y="4"/>
                      <a:pt x="3" y="10"/>
                    </a:cubicBezTo>
                    <a:cubicBezTo>
                      <a:pt x="0" y="16"/>
                      <a:pt x="4" y="22"/>
                      <a:pt x="10" y="24"/>
                    </a:cubicBezTo>
                    <a:cubicBezTo>
                      <a:pt x="16" y="27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Freeform 424"/>
              <p:cNvSpPr>
                <a:spLocks/>
              </p:cNvSpPr>
              <p:nvPr/>
            </p:nvSpPr>
            <p:spPr bwMode="auto">
              <a:xfrm>
                <a:off x="6163" y="2939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2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4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Freeform 425"/>
              <p:cNvSpPr>
                <a:spLocks/>
              </p:cNvSpPr>
              <p:nvPr/>
            </p:nvSpPr>
            <p:spPr bwMode="auto">
              <a:xfrm>
                <a:off x="6189" y="2916"/>
                <a:ext cx="25" cy="24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9 h 24"/>
                  <a:gd name="T6" fmla="*/ 8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Freeform 426"/>
              <p:cNvSpPr>
                <a:spLocks/>
              </p:cNvSpPr>
              <p:nvPr/>
            </p:nvSpPr>
            <p:spPr bwMode="auto">
              <a:xfrm>
                <a:off x="6217" y="2895"/>
                <a:ext cx="23" cy="24"/>
              </a:xfrm>
              <a:custGeom>
                <a:avLst/>
                <a:gdLst>
                  <a:gd name="T0" fmla="*/ 20 w 22"/>
                  <a:gd name="T1" fmla="*/ 15 h 23"/>
                  <a:gd name="T2" fmla="*/ 14 w 22"/>
                  <a:gd name="T3" fmla="*/ 2 h 23"/>
                  <a:gd name="T4" fmla="*/ 2 w 22"/>
                  <a:gd name="T5" fmla="*/ 8 h 23"/>
                  <a:gd name="T6" fmla="*/ 8 w 22"/>
                  <a:gd name="T7" fmla="*/ 21 h 23"/>
                  <a:gd name="T8" fmla="*/ 20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0" y="15"/>
                    </a:moveTo>
                    <a:cubicBezTo>
                      <a:pt x="22" y="10"/>
                      <a:pt x="20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Freeform 427"/>
              <p:cNvSpPr>
                <a:spLocks/>
              </p:cNvSpPr>
              <p:nvPr/>
            </p:nvSpPr>
            <p:spPr bwMode="auto">
              <a:xfrm>
                <a:off x="6245" y="2875"/>
                <a:ext cx="24" cy="25"/>
              </a:xfrm>
              <a:custGeom>
                <a:avLst/>
                <a:gdLst>
                  <a:gd name="T0" fmla="*/ 21 w 23"/>
                  <a:gd name="T1" fmla="*/ 16 h 24"/>
                  <a:gd name="T2" fmla="*/ 15 w 23"/>
                  <a:gd name="T3" fmla="*/ 2 h 24"/>
                  <a:gd name="T4" fmla="*/ 1 w 23"/>
                  <a:gd name="T5" fmla="*/ 9 h 24"/>
                  <a:gd name="T6" fmla="*/ 8 w 23"/>
                  <a:gd name="T7" fmla="*/ 22 h 24"/>
                  <a:gd name="T8" fmla="*/ 21 w 23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1" y="16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9" y="0"/>
                      <a:pt x="3" y="3"/>
                      <a:pt x="1" y="9"/>
                    </a:cubicBezTo>
                    <a:cubicBezTo>
                      <a:pt x="0" y="14"/>
                      <a:pt x="2" y="20"/>
                      <a:pt x="8" y="22"/>
                    </a:cubicBezTo>
                    <a:cubicBezTo>
                      <a:pt x="13" y="24"/>
                      <a:pt x="19" y="21"/>
                      <a:pt x="21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Freeform 428"/>
              <p:cNvSpPr>
                <a:spLocks/>
              </p:cNvSpPr>
              <p:nvPr/>
            </p:nvSpPr>
            <p:spPr bwMode="auto">
              <a:xfrm>
                <a:off x="6275" y="2861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3"/>
                      <a:pt x="13" y="2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7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Freeform 429"/>
              <p:cNvSpPr>
                <a:spLocks/>
              </p:cNvSpPr>
              <p:nvPr/>
            </p:nvSpPr>
            <p:spPr bwMode="auto">
              <a:xfrm>
                <a:off x="6305" y="2847"/>
                <a:ext cx="20" cy="22"/>
              </a:xfrm>
              <a:custGeom>
                <a:avLst/>
                <a:gdLst>
                  <a:gd name="T0" fmla="*/ 19 w 20"/>
                  <a:gd name="T1" fmla="*/ 13 h 21"/>
                  <a:gd name="T2" fmla="*/ 13 w 20"/>
                  <a:gd name="T3" fmla="*/ 2 h 21"/>
                  <a:gd name="T4" fmla="*/ 1 w 20"/>
                  <a:gd name="T5" fmla="*/ 7 h 21"/>
                  <a:gd name="T6" fmla="*/ 7 w 20"/>
                  <a:gd name="T7" fmla="*/ 19 h 21"/>
                  <a:gd name="T8" fmla="*/ 19 w 20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9" y="13"/>
                    </a:moveTo>
                    <a:cubicBezTo>
                      <a:pt x="20" y="8"/>
                      <a:pt x="18" y="3"/>
                      <a:pt x="13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Freeform 430"/>
              <p:cNvSpPr>
                <a:spLocks/>
              </p:cNvSpPr>
              <p:nvPr/>
            </p:nvSpPr>
            <p:spPr bwMode="auto">
              <a:xfrm>
                <a:off x="6335" y="2836"/>
                <a:ext cx="20" cy="22"/>
              </a:xfrm>
              <a:custGeom>
                <a:avLst/>
                <a:gdLst>
                  <a:gd name="T0" fmla="*/ 19 w 20"/>
                  <a:gd name="T1" fmla="*/ 13 h 21"/>
                  <a:gd name="T2" fmla="*/ 13 w 20"/>
                  <a:gd name="T3" fmla="*/ 2 h 21"/>
                  <a:gd name="T4" fmla="*/ 1 w 20"/>
                  <a:gd name="T5" fmla="*/ 7 h 21"/>
                  <a:gd name="T6" fmla="*/ 7 w 20"/>
                  <a:gd name="T7" fmla="*/ 19 h 21"/>
                  <a:gd name="T8" fmla="*/ 19 w 20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9" y="13"/>
                    </a:moveTo>
                    <a:cubicBezTo>
                      <a:pt x="20" y="9"/>
                      <a:pt x="18" y="3"/>
                      <a:pt x="13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1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Freeform 431"/>
              <p:cNvSpPr>
                <a:spLocks/>
              </p:cNvSpPr>
              <p:nvPr/>
            </p:nvSpPr>
            <p:spPr bwMode="auto">
              <a:xfrm>
                <a:off x="6365" y="2828"/>
                <a:ext cx="21" cy="20"/>
              </a:xfrm>
              <a:custGeom>
                <a:avLst/>
                <a:gdLst>
                  <a:gd name="T0" fmla="*/ 19 w 21"/>
                  <a:gd name="T1" fmla="*/ 13 h 20"/>
                  <a:gd name="T2" fmla="*/ 13 w 21"/>
                  <a:gd name="T3" fmla="*/ 1 h 20"/>
                  <a:gd name="T4" fmla="*/ 2 w 21"/>
                  <a:gd name="T5" fmla="*/ 7 h 20"/>
                  <a:gd name="T6" fmla="*/ 7 w 21"/>
                  <a:gd name="T7" fmla="*/ 19 h 20"/>
                  <a:gd name="T8" fmla="*/ 19 w 21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9" y="13"/>
                    </a:moveTo>
                    <a:cubicBezTo>
                      <a:pt x="21" y="8"/>
                      <a:pt x="18" y="3"/>
                      <a:pt x="13" y="1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Freeform 432"/>
              <p:cNvSpPr>
                <a:spLocks/>
              </p:cNvSpPr>
              <p:nvPr/>
            </p:nvSpPr>
            <p:spPr bwMode="auto">
              <a:xfrm>
                <a:off x="6397" y="2822"/>
                <a:ext cx="18" cy="19"/>
              </a:xfrm>
              <a:custGeom>
                <a:avLst/>
                <a:gdLst>
                  <a:gd name="T0" fmla="*/ 16 w 18"/>
                  <a:gd name="T1" fmla="*/ 12 h 18"/>
                  <a:gd name="T2" fmla="*/ 11 w 18"/>
                  <a:gd name="T3" fmla="*/ 1 h 18"/>
                  <a:gd name="T4" fmla="*/ 1 w 18"/>
                  <a:gd name="T5" fmla="*/ 6 h 18"/>
                  <a:gd name="T6" fmla="*/ 6 w 18"/>
                  <a:gd name="T7" fmla="*/ 16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7"/>
                      <a:pt x="16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Freeform 433"/>
              <p:cNvSpPr>
                <a:spLocks/>
              </p:cNvSpPr>
              <p:nvPr/>
            </p:nvSpPr>
            <p:spPr bwMode="auto">
              <a:xfrm>
                <a:off x="6426" y="2817"/>
                <a:ext cx="20" cy="21"/>
              </a:xfrm>
              <a:custGeom>
                <a:avLst/>
                <a:gdLst>
                  <a:gd name="T0" fmla="*/ 19 w 20"/>
                  <a:gd name="T1" fmla="*/ 13 h 20"/>
                  <a:gd name="T2" fmla="*/ 13 w 20"/>
                  <a:gd name="T3" fmla="*/ 1 h 20"/>
                  <a:gd name="T4" fmla="*/ 1 w 20"/>
                  <a:gd name="T5" fmla="*/ 7 h 20"/>
                  <a:gd name="T6" fmla="*/ 7 w 20"/>
                  <a:gd name="T7" fmla="*/ 19 h 20"/>
                  <a:gd name="T8" fmla="*/ 19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3"/>
                    </a:moveTo>
                    <a:cubicBezTo>
                      <a:pt x="20" y="8"/>
                      <a:pt x="18" y="3"/>
                      <a:pt x="13" y="1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Freeform 434"/>
              <p:cNvSpPr>
                <a:spLocks/>
              </p:cNvSpPr>
              <p:nvPr/>
            </p:nvSpPr>
            <p:spPr bwMode="auto">
              <a:xfrm>
                <a:off x="6457" y="2817"/>
                <a:ext cx="17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Freeform 435"/>
              <p:cNvSpPr>
                <a:spLocks/>
              </p:cNvSpPr>
              <p:nvPr/>
            </p:nvSpPr>
            <p:spPr bwMode="auto">
              <a:xfrm>
                <a:off x="6486" y="2816"/>
                <a:ext cx="19" cy="20"/>
              </a:xfrm>
              <a:custGeom>
                <a:avLst/>
                <a:gdLst>
                  <a:gd name="T0" fmla="*/ 18 w 19"/>
                  <a:gd name="T1" fmla="*/ 12 h 19"/>
                  <a:gd name="T2" fmla="*/ 12 w 19"/>
                  <a:gd name="T3" fmla="*/ 2 h 19"/>
                  <a:gd name="T4" fmla="*/ 2 w 19"/>
                  <a:gd name="T5" fmla="*/ 7 h 19"/>
                  <a:gd name="T6" fmla="*/ 7 w 19"/>
                  <a:gd name="T7" fmla="*/ 17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3" y="16"/>
                      <a:pt x="7" y="17"/>
                    </a:cubicBezTo>
                    <a:cubicBezTo>
                      <a:pt x="11" y="19"/>
                      <a:pt x="16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Freeform 436"/>
              <p:cNvSpPr>
                <a:spLocks/>
              </p:cNvSpPr>
              <p:nvPr/>
            </p:nvSpPr>
            <p:spPr bwMode="auto">
              <a:xfrm>
                <a:off x="6517" y="2820"/>
                <a:ext cx="16" cy="17"/>
              </a:xfrm>
              <a:custGeom>
                <a:avLst/>
                <a:gdLst>
                  <a:gd name="T0" fmla="*/ 15 w 16"/>
                  <a:gd name="T1" fmla="*/ 10 h 16"/>
                  <a:gd name="T2" fmla="*/ 11 w 16"/>
                  <a:gd name="T3" fmla="*/ 1 h 16"/>
                  <a:gd name="T4" fmla="*/ 1 w 16"/>
                  <a:gd name="T5" fmla="*/ 5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2"/>
                      <a:pt x="11" y="1"/>
                    </a:cubicBezTo>
                    <a:cubicBezTo>
                      <a:pt x="7" y="0"/>
                      <a:pt x="2" y="2"/>
                      <a:pt x="1" y="5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Freeform 437"/>
              <p:cNvSpPr>
                <a:spLocks/>
              </p:cNvSpPr>
              <p:nvPr/>
            </p:nvSpPr>
            <p:spPr bwMode="auto">
              <a:xfrm>
                <a:off x="6545" y="2824"/>
                <a:ext cx="18" cy="18"/>
              </a:xfrm>
              <a:custGeom>
                <a:avLst/>
                <a:gdLst>
                  <a:gd name="T0" fmla="*/ 16 w 18"/>
                  <a:gd name="T1" fmla="*/ 12 h 18"/>
                  <a:gd name="T2" fmla="*/ 12 w 18"/>
                  <a:gd name="T3" fmla="*/ 2 h 18"/>
                  <a:gd name="T4" fmla="*/ 2 w 18"/>
                  <a:gd name="T5" fmla="*/ 6 h 18"/>
                  <a:gd name="T6" fmla="*/ 6 w 18"/>
                  <a:gd name="T7" fmla="*/ 16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Freeform 438"/>
              <p:cNvSpPr>
                <a:spLocks/>
              </p:cNvSpPr>
              <p:nvPr/>
            </p:nvSpPr>
            <p:spPr bwMode="auto">
              <a:xfrm>
                <a:off x="6575" y="2832"/>
                <a:ext cx="14" cy="14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2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3" y="3"/>
                      <a:pt x="9" y="1"/>
                    </a:cubicBezTo>
                    <a:cubicBezTo>
                      <a:pt x="6" y="0"/>
                      <a:pt x="3" y="2"/>
                      <a:pt x="2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8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Freeform 439"/>
              <p:cNvSpPr>
                <a:spLocks/>
              </p:cNvSpPr>
              <p:nvPr/>
            </p:nvSpPr>
            <p:spPr bwMode="auto">
              <a:xfrm>
                <a:off x="6603" y="2840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8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Freeform 440"/>
              <p:cNvSpPr>
                <a:spLocks/>
              </p:cNvSpPr>
              <p:nvPr/>
            </p:nvSpPr>
            <p:spPr bwMode="auto">
              <a:xfrm>
                <a:off x="6629" y="2850"/>
                <a:ext cx="15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2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3" y="1"/>
                      <a:pt x="1" y="5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8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Freeform 441"/>
              <p:cNvSpPr>
                <a:spLocks/>
              </p:cNvSpPr>
              <p:nvPr/>
            </p:nvSpPr>
            <p:spPr bwMode="auto">
              <a:xfrm>
                <a:off x="6656" y="2862"/>
                <a:ext cx="15" cy="14"/>
              </a:xfrm>
              <a:custGeom>
                <a:avLst/>
                <a:gdLst>
                  <a:gd name="T0" fmla="*/ 12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4 w 14"/>
                  <a:gd name="T7" fmla="*/ 13 h 14"/>
                  <a:gd name="T8" fmla="*/ 12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2"/>
                      <a:pt x="4" y="13"/>
                    </a:cubicBezTo>
                    <a:cubicBezTo>
                      <a:pt x="8" y="14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Freeform 442"/>
              <p:cNvSpPr>
                <a:spLocks/>
              </p:cNvSpPr>
              <p:nvPr/>
            </p:nvSpPr>
            <p:spPr bwMode="auto">
              <a:xfrm>
                <a:off x="6654" y="2816"/>
                <a:ext cx="12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0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1"/>
                      <a:pt x="7" y="0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7" y="11"/>
                      <a:pt x="10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Freeform 443"/>
              <p:cNvSpPr>
                <a:spLocks/>
              </p:cNvSpPr>
              <p:nvPr/>
            </p:nvSpPr>
            <p:spPr bwMode="auto">
              <a:xfrm>
                <a:off x="6682" y="2830"/>
                <a:ext cx="13" cy="11"/>
              </a:xfrm>
              <a:custGeom>
                <a:avLst/>
                <a:gdLst>
                  <a:gd name="T0" fmla="*/ 11 w 12"/>
                  <a:gd name="T1" fmla="*/ 7 h 11"/>
                  <a:gd name="T2" fmla="*/ 8 w 12"/>
                  <a:gd name="T3" fmla="*/ 0 h 11"/>
                  <a:gd name="T4" fmla="*/ 1 w 12"/>
                  <a:gd name="T5" fmla="*/ 4 h 11"/>
                  <a:gd name="T6" fmla="*/ 5 w 12"/>
                  <a:gd name="T7" fmla="*/ 10 h 11"/>
                  <a:gd name="T8" fmla="*/ 11 w 12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1" y="7"/>
                    </a:moveTo>
                    <a:cubicBezTo>
                      <a:pt x="12" y="4"/>
                      <a:pt x="11" y="1"/>
                      <a:pt x="8" y="0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5" y="10"/>
                    </a:cubicBezTo>
                    <a:cubicBezTo>
                      <a:pt x="7" y="11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Freeform 444"/>
              <p:cNvSpPr>
                <a:spLocks/>
              </p:cNvSpPr>
              <p:nvPr/>
            </p:nvSpPr>
            <p:spPr bwMode="auto">
              <a:xfrm>
                <a:off x="6710" y="2844"/>
                <a:ext cx="12" cy="13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5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0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Freeform 445"/>
              <p:cNvSpPr>
                <a:spLocks/>
              </p:cNvSpPr>
              <p:nvPr/>
            </p:nvSpPr>
            <p:spPr bwMode="auto">
              <a:xfrm>
                <a:off x="6737" y="2862"/>
                <a:ext cx="11" cy="12"/>
              </a:xfrm>
              <a:custGeom>
                <a:avLst/>
                <a:gdLst>
                  <a:gd name="T0" fmla="*/ 10 w 11"/>
                  <a:gd name="T1" fmla="*/ 8 h 12"/>
                  <a:gd name="T2" fmla="*/ 7 w 11"/>
                  <a:gd name="T3" fmla="*/ 1 h 12"/>
                  <a:gd name="T4" fmla="*/ 1 w 11"/>
                  <a:gd name="T5" fmla="*/ 4 h 12"/>
                  <a:gd name="T6" fmla="*/ 4 w 11"/>
                  <a:gd name="T7" fmla="*/ 11 h 12"/>
                  <a:gd name="T8" fmla="*/ 10 w 1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8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6" y="12"/>
                      <a:pt x="9" y="11"/>
                      <a:pt x="10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446"/>
              <p:cNvSpPr>
                <a:spLocks/>
              </p:cNvSpPr>
              <p:nvPr/>
            </p:nvSpPr>
            <p:spPr bwMode="auto">
              <a:xfrm>
                <a:off x="6763" y="2883"/>
                <a:ext cx="10" cy="10"/>
              </a:xfrm>
              <a:custGeom>
                <a:avLst/>
                <a:gdLst>
                  <a:gd name="T0" fmla="*/ 9 w 10"/>
                  <a:gd name="T1" fmla="*/ 6 h 10"/>
                  <a:gd name="T2" fmla="*/ 6 w 10"/>
                  <a:gd name="T3" fmla="*/ 1 h 10"/>
                  <a:gd name="T4" fmla="*/ 0 w 10"/>
                  <a:gd name="T5" fmla="*/ 3 h 10"/>
                  <a:gd name="T6" fmla="*/ 3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447"/>
              <p:cNvSpPr>
                <a:spLocks/>
              </p:cNvSpPr>
              <p:nvPr/>
            </p:nvSpPr>
            <p:spPr bwMode="auto">
              <a:xfrm>
                <a:off x="6786" y="2903"/>
                <a:ext cx="11" cy="12"/>
              </a:xfrm>
              <a:custGeom>
                <a:avLst/>
                <a:gdLst>
                  <a:gd name="T0" fmla="*/ 10 w 11"/>
                  <a:gd name="T1" fmla="*/ 7 h 11"/>
                  <a:gd name="T2" fmla="*/ 8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5"/>
                      <a:pt x="10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4" y="10"/>
                    </a:cubicBezTo>
                    <a:cubicBezTo>
                      <a:pt x="7" y="11"/>
                      <a:pt x="10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Freeform 448"/>
              <p:cNvSpPr>
                <a:spLocks/>
              </p:cNvSpPr>
              <p:nvPr/>
            </p:nvSpPr>
            <p:spPr bwMode="auto">
              <a:xfrm>
                <a:off x="6809" y="2927"/>
                <a:ext cx="10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Freeform 449"/>
              <p:cNvSpPr>
                <a:spLocks/>
              </p:cNvSpPr>
              <p:nvPr/>
            </p:nvSpPr>
            <p:spPr bwMode="auto">
              <a:xfrm>
                <a:off x="6831" y="2952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4"/>
                      <a:pt x="6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450"/>
              <p:cNvSpPr>
                <a:spLocks/>
              </p:cNvSpPr>
              <p:nvPr/>
            </p:nvSpPr>
            <p:spPr bwMode="auto">
              <a:xfrm>
                <a:off x="6850" y="2978"/>
                <a:ext cx="8" cy="8"/>
              </a:xfrm>
              <a:custGeom>
                <a:avLst/>
                <a:gdLst>
                  <a:gd name="T0" fmla="*/ 7 w 8"/>
                  <a:gd name="T1" fmla="*/ 6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8 h 8"/>
                  <a:gd name="T8" fmla="*/ 7 w 8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6"/>
                    </a:moveTo>
                    <a:cubicBezTo>
                      <a:pt x="8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7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451"/>
              <p:cNvSpPr>
                <a:spLocks/>
              </p:cNvSpPr>
              <p:nvPr/>
            </p:nvSpPr>
            <p:spPr bwMode="auto">
              <a:xfrm>
                <a:off x="6867" y="3007"/>
                <a:ext cx="7" cy="6"/>
              </a:xfrm>
              <a:custGeom>
                <a:avLst/>
                <a:gdLst>
                  <a:gd name="T0" fmla="*/ 6 w 7"/>
                  <a:gd name="T1" fmla="*/ 4 h 6"/>
                  <a:gd name="T2" fmla="*/ 4 w 7"/>
                  <a:gd name="T3" fmla="*/ 0 h 6"/>
                  <a:gd name="T4" fmla="*/ 1 w 7"/>
                  <a:gd name="T5" fmla="*/ 2 h 6"/>
                  <a:gd name="T6" fmla="*/ 3 w 7"/>
                  <a:gd name="T7" fmla="*/ 5 h 6"/>
                  <a:gd name="T8" fmla="*/ 6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4"/>
                    </a:move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3" y="5"/>
                    </a:cubicBezTo>
                    <a:cubicBezTo>
                      <a:pt x="4" y="6"/>
                      <a:pt x="6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Freeform 452"/>
              <p:cNvSpPr>
                <a:spLocks/>
              </p:cNvSpPr>
              <p:nvPr/>
            </p:nvSpPr>
            <p:spPr bwMode="auto">
              <a:xfrm>
                <a:off x="6882" y="3034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5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Freeform 453"/>
              <p:cNvSpPr>
                <a:spLocks/>
              </p:cNvSpPr>
              <p:nvPr/>
            </p:nvSpPr>
            <p:spPr bwMode="auto">
              <a:xfrm>
                <a:off x="6894" y="3063"/>
                <a:ext cx="10" cy="11"/>
              </a:xfrm>
              <a:custGeom>
                <a:avLst/>
                <a:gdLst>
                  <a:gd name="T0" fmla="*/ 9 w 10"/>
                  <a:gd name="T1" fmla="*/ 7 h 11"/>
                  <a:gd name="T2" fmla="*/ 6 w 10"/>
                  <a:gd name="T3" fmla="*/ 1 h 11"/>
                  <a:gd name="T4" fmla="*/ 1 w 10"/>
                  <a:gd name="T5" fmla="*/ 4 h 11"/>
                  <a:gd name="T6" fmla="*/ 3 w 10"/>
                  <a:gd name="T7" fmla="*/ 10 h 11"/>
                  <a:gd name="T8" fmla="*/ 9 w 10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7"/>
                    </a:moveTo>
                    <a:cubicBezTo>
                      <a:pt x="10" y="5"/>
                      <a:pt x="9" y="2"/>
                      <a:pt x="6" y="1"/>
                    </a:cubicBezTo>
                    <a:cubicBezTo>
                      <a:pt x="4" y="0"/>
                      <a:pt x="1" y="2"/>
                      <a:pt x="1" y="4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6" y="11"/>
                      <a:pt x="8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454"/>
              <p:cNvSpPr>
                <a:spLocks/>
              </p:cNvSpPr>
              <p:nvPr/>
            </p:nvSpPr>
            <p:spPr bwMode="auto">
              <a:xfrm>
                <a:off x="6904" y="3094"/>
                <a:ext cx="11" cy="10"/>
              </a:xfrm>
              <a:custGeom>
                <a:avLst/>
                <a:gdLst>
                  <a:gd name="T0" fmla="*/ 10 w 10"/>
                  <a:gd name="T1" fmla="*/ 7 h 10"/>
                  <a:gd name="T2" fmla="*/ 7 w 10"/>
                  <a:gd name="T3" fmla="*/ 1 h 10"/>
                  <a:gd name="T4" fmla="*/ 1 w 10"/>
                  <a:gd name="T5" fmla="*/ 4 h 10"/>
                  <a:gd name="T6" fmla="*/ 4 w 10"/>
                  <a:gd name="T7" fmla="*/ 10 h 10"/>
                  <a:gd name="T8" fmla="*/ 10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7"/>
                    </a:moveTo>
                    <a:cubicBezTo>
                      <a:pt x="10" y="5"/>
                      <a:pt x="9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0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455"/>
              <p:cNvSpPr>
                <a:spLocks/>
              </p:cNvSpPr>
              <p:nvPr/>
            </p:nvSpPr>
            <p:spPr bwMode="auto">
              <a:xfrm>
                <a:off x="6914" y="3126"/>
                <a:ext cx="10" cy="10"/>
              </a:xfrm>
              <a:custGeom>
                <a:avLst/>
                <a:gdLst>
                  <a:gd name="T0" fmla="*/ 9 w 10"/>
                  <a:gd name="T1" fmla="*/ 6 h 10"/>
                  <a:gd name="T2" fmla="*/ 6 w 10"/>
                  <a:gd name="T3" fmla="*/ 1 h 10"/>
                  <a:gd name="T4" fmla="*/ 0 w 10"/>
                  <a:gd name="T5" fmla="*/ 3 h 10"/>
                  <a:gd name="T6" fmla="*/ 3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1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Freeform 456"/>
              <p:cNvSpPr>
                <a:spLocks/>
              </p:cNvSpPr>
              <p:nvPr/>
            </p:nvSpPr>
            <p:spPr bwMode="auto">
              <a:xfrm>
                <a:off x="6920" y="3159"/>
                <a:ext cx="9" cy="9"/>
              </a:xfrm>
              <a:custGeom>
                <a:avLst/>
                <a:gdLst>
                  <a:gd name="T0" fmla="*/ 9 w 9"/>
                  <a:gd name="T1" fmla="*/ 5 h 9"/>
                  <a:gd name="T2" fmla="*/ 6 w 9"/>
                  <a:gd name="T3" fmla="*/ 0 h 9"/>
                  <a:gd name="T4" fmla="*/ 1 w 9"/>
                  <a:gd name="T5" fmla="*/ 3 h 9"/>
                  <a:gd name="T6" fmla="*/ 4 w 9"/>
                  <a:gd name="T7" fmla="*/ 8 h 9"/>
                  <a:gd name="T8" fmla="*/ 9 w 9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2" y="7"/>
                      <a:pt x="4" y="8"/>
                    </a:cubicBezTo>
                    <a:cubicBezTo>
                      <a:pt x="6" y="9"/>
                      <a:pt x="8" y="7"/>
                      <a:pt x="9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457"/>
              <p:cNvSpPr>
                <a:spLocks/>
              </p:cNvSpPr>
              <p:nvPr/>
            </p:nvSpPr>
            <p:spPr bwMode="auto">
              <a:xfrm>
                <a:off x="6924" y="3191"/>
                <a:ext cx="9" cy="9"/>
              </a:xfrm>
              <a:custGeom>
                <a:avLst/>
                <a:gdLst>
                  <a:gd name="T0" fmla="*/ 9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9 h 9"/>
                  <a:gd name="T8" fmla="*/ 9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Freeform 458"/>
              <p:cNvSpPr>
                <a:spLocks/>
              </p:cNvSpPr>
              <p:nvPr/>
            </p:nvSpPr>
            <p:spPr bwMode="auto">
              <a:xfrm>
                <a:off x="6926" y="3224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0 w 9"/>
                  <a:gd name="T5" fmla="*/ 3 h 9"/>
                  <a:gd name="T6" fmla="*/ 3 w 9"/>
                  <a:gd name="T7" fmla="*/ 9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Freeform 459"/>
              <p:cNvSpPr>
                <a:spLocks/>
              </p:cNvSpPr>
              <p:nvPr/>
            </p:nvSpPr>
            <p:spPr bwMode="auto">
              <a:xfrm>
                <a:off x="6926" y="3259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1 w 6"/>
                  <a:gd name="T5" fmla="*/ 2 h 6"/>
                  <a:gd name="T6" fmla="*/ 3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5"/>
                      <a:pt x="3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460"/>
              <p:cNvSpPr>
                <a:spLocks/>
              </p:cNvSpPr>
              <p:nvPr/>
            </p:nvSpPr>
            <p:spPr bwMode="auto">
              <a:xfrm>
                <a:off x="6922" y="3291"/>
                <a:ext cx="8" cy="9"/>
              </a:xfrm>
              <a:custGeom>
                <a:avLst/>
                <a:gdLst>
                  <a:gd name="T0" fmla="*/ 8 w 8"/>
                  <a:gd name="T1" fmla="*/ 5 h 8"/>
                  <a:gd name="T2" fmla="*/ 5 w 8"/>
                  <a:gd name="T3" fmla="*/ 0 h 8"/>
                  <a:gd name="T4" fmla="*/ 1 w 8"/>
                  <a:gd name="T5" fmla="*/ 2 h 8"/>
                  <a:gd name="T6" fmla="*/ 3 w 8"/>
                  <a:gd name="T7" fmla="*/ 7 h 8"/>
                  <a:gd name="T8" fmla="*/ 8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5"/>
                    </a:moveTo>
                    <a:cubicBezTo>
                      <a:pt x="8" y="3"/>
                      <a:pt x="7" y="1"/>
                      <a:pt x="5" y="0"/>
                    </a:cubicBezTo>
                    <a:cubicBezTo>
                      <a:pt x="4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Freeform 461"/>
              <p:cNvSpPr>
                <a:spLocks/>
              </p:cNvSpPr>
              <p:nvPr/>
            </p:nvSpPr>
            <p:spPr bwMode="auto">
              <a:xfrm>
                <a:off x="6915" y="3322"/>
                <a:ext cx="11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4" y="10"/>
                    </a:cubicBezTo>
                    <a:cubicBezTo>
                      <a:pt x="7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462"/>
              <p:cNvSpPr>
                <a:spLocks/>
              </p:cNvSpPr>
              <p:nvPr/>
            </p:nvSpPr>
            <p:spPr bwMode="auto">
              <a:xfrm>
                <a:off x="6906" y="3353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2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8"/>
                      <a:pt x="1" y="11"/>
                      <a:pt x="5" y="12"/>
                    </a:cubicBezTo>
                    <a:cubicBezTo>
                      <a:pt x="8" y="14"/>
                      <a:pt x="11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463"/>
              <p:cNvSpPr>
                <a:spLocks/>
              </p:cNvSpPr>
              <p:nvPr/>
            </p:nvSpPr>
            <p:spPr bwMode="auto">
              <a:xfrm>
                <a:off x="6894" y="3383"/>
                <a:ext cx="16" cy="17"/>
              </a:xfrm>
              <a:custGeom>
                <a:avLst/>
                <a:gdLst>
                  <a:gd name="T0" fmla="*/ 14 w 15"/>
                  <a:gd name="T1" fmla="*/ 11 h 16"/>
                  <a:gd name="T2" fmla="*/ 10 w 15"/>
                  <a:gd name="T3" fmla="*/ 2 h 16"/>
                  <a:gd name="T4" fmla="*/ 1 w 15"/>
                  <a:gd name="T5" fmla="*/ 6 h 16"/>
                  <a:gd name="T6" fmla="*/ 5 w 15"/>
                  <a:gd name="T7" fmla="*/ 15 h 16"/>
                  <a:gd name="T8" fmla="*/ 14 w 15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4" y="11"/>
                    </a:moveTo>
                    <a:cubicBezTo>
                      <a:pt x="15" y="7"/>
                      <a:pt x="13" y="3"/>
                      <a:pt x="10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10"/>
                      <a:pt x="2" y="14"/>
                      <a:pt x="5" y="15"/>
                    </a:cubicBezTo>
                    <a:cubicBezTo>
                      <a:pt x="9" y="16"/>
                      <a:pt x="13" y="14"/>
                      <a:pt x="14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2" name="Group 665"/>
            <p:cNvGrpSpPr>
              <a:grpSpLocks/>
            </p:cNvGrpSpPr>
            <p:nvPr/>
          </p:nvGrpSpPr>
          <p:grpSpPr bwMode="auto">
            <a:xfrm>
              <a:off x="5979" y="2735"/>
              <a:ext cx="1029" cy="1029"/>
              <a:chOff x="5979" y="2735"/>
              <a:chExt cx="1029" cy="1029"/>
            </a:xfrm>
          </p:grpSpPr>
          <p:sp>
            <p:nvSpPr>
              <p:cNvPr id="520" name="Freeform 465"/>
              <p:cNvSpPr>
                <a:spLocks/>
              </p:cNvSpPr>
              <p:nvPr/>
            </p:nvSpPr>
            <p:spPr bwMode="auto">
              <a:xfrm>
                <a:off x="6881" y="3415"/>
                <a:ext cx="16" cy="16"/>
              </a:xfrm>
              <a:custGeom>
                <a:avLst/>
                <a:gdLst>
                  <a:gd name="T0" fmla="*/ 15 w 16"/>
                  <a:gd name="T1" fmla="*/ 11 h 16"/>
                  <a:gd name="T2" fmla="*/ 10 w 16"/>
                  <a:gd name="T3" fmla="*/ 1 h 16"/>
                  <a:gd name="T4" fmla="*/ 1 w 16"/>
                  <a:gd name="T5" fmla="*/ 6 h 16"/>
                  <a:gd name="T6" fmla="*/ 6 w 16"/>
                  <a:gd name="T7" fmla="*/ 15 h 16"/>
                  <a:gd name="T8" fmla="*/ 15 w 16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1"/>
                    </a:moveTo>
                    <a:cubicBezTo>
                      <a:pt x="16" y="7"/>
                      <a:pt x="14" y="3"/>
                      <a:pt x="10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3" y="14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466"/>
              <p:cNvSpPr>
                <a:spLocks/>
              </p:cNvSpPr>
              <p:nvPr/>
            </p:nvSpPr>
            <p:spPr bwMode="auto">
              <a:xfrm>
                <a:off x="6865" y="3445"/>
                <a:ext cx="17" cy="16"/>
              </a:xfrm>
              <a:custGeom>
                <a:avLst/>
                <a:gdLst>
                  <a:gd name="T0" fmla="*/ 15 w 16"/>
                  <a:gd name="T1" fmla="*/ 10 h 16"/>
                  <a:gd name="T2" fmla="*/ 11 w 16"/>
                  <a:gd name="T3" fmla="*/ 1 h 16"/>
                  <a:gd name="T4" fmla="*/ 2 w 16"/>
                  <a:gd name="T5" fmla="*/ 6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10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467"/>
              <p:cNvSpPr>
                <a:spLocks/>
              </p:cNvSpPr>
              <p:nvPr/>
            </p:nvSpPr>
            <p:spPr bwMode="auto">
              <a:xfrm>
                <a:off x="6849" y="3473"/>
                <a:ext cx="15" cy="17"/>
              </a:xfrm>
              <a:custGeom>
                <a:avLst/>
                <a:gdLst>
                  <a:gd name="T0" fmla="*/ 14 w 15"/>
                  <a:gd name="T1" fmla="*/ 10 h 16"/>
                  <a:gd name="T2" fmla="*/ 10 w 15"/>
                  <a:gd name="T3" fmla="*/ 1 h 16"/>
                  <a:gd name="T4" fmla="*/ 1 w 15"/>
                  <a:gd name="T5" fmla="*/ 5 h 16"/>
                  <a:gd name="T6" fmla="*/ 5 w 15"/>
                  <a:gd name="T7" fmla="*/ 14 h 16"/>
                  <a:gd name="T8" fmla="*/ 14 w 15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4" y="10"/>
                    </a:moveTo>
                    <a:cubicBezTo>
                      <a:pt x="15" y="7"/>
                      <a:pt x="13" y="3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1" y="13"/>
                      <a:pt x="5" y="14"/>
                    </a:cubicBezTo>
                    <a:cubicBezTo>
                      <a:pt x="9" y="16"/>
                      <a:pt x="13" y="14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468"/>
              <p:cNvSpPr>
                <a:spLocks/>
              </p:cNvSpPr>
              <p:nvPr/>
            </p:nvSpPr>
            <p:spPr bwMode="auto">
              <a:xfrm>
                <a:off x="6829" y="3501"/>
                <a:ext cx="16" cy="16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5" y="14"/>
                    </a:cubicBezTo>
                    <a:cubicBezTo>
                      <a:pt x="9" y="15"/>
                      <a:pt x="13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469"/>
              <p:cNvSpPr>
                <a:spLocks/>
              </p:cNvSpPr>
              <p:nvPr/>
            </p:nvSpPr>
            <p:spPr bwMode="auto">
              <a:xfrm>
                <a:off x="6806" y="3525"/>
                <a:ext cx="19" cy="19"/>
              </a:xfrm>
              <a:custGeom>
                <a:avLst/>
                <a:gdLst>
                  <a:gd name="T0" fmla="*/ 16 w 18"/>
                  <a:gd name="T1" fmla="*/ 12 h 18"/>
                  <a:gd name="T2" fmla="*/ 11 w 18"/>
                  <a:gd name="T3" fmla="*/ 2 h 18"/>
                  <a:gd name="T4" fmla="*/ 1 w 18"/>
                  <a:gd name="T5" fmla="*/ 7 h 18"/>
                  <a:gd name="T6" fmla="*/ 6 w 18"/>
                  <a:gd name="T7" fmla="*/ 17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6" y="3"/>
                      <a:pt x="11" y="2"/>
                    </a:cubicBezTo>
                    <a:cubicBezTo>
                      <a:pt x="7" y="0"/>
                      <a:pt x="3" y="2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470"/>
              <p:cNvSpPr>
                <a:spLocks/>
              </p:cNvSpPr>
              <p:nvPr/>
            </p:nvSpPr>
            <p:spPr bwMode="auto">
              <a:xfrm>
                <a:off x="6782" y="3550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471"/>
              <p:cNvSpPr>
                <a:spLocks/>
              </p:cNvSpPr>
              <p:nvPr/>
            </p:nvSpPr>
            <p:spPr bwMode="auto">
              <a:xfrm>
                <a:off x="6758" y="3573"/>
                <a:ext cx="17" cy="17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472"/>
              <p:cNvSpPr>
                <a:spLocks/>
              </p:cNvSpPr>
              <p:nvPr/>
            </p:nvSpPr>
            <p:spPr bwMode="auto">
              <a:xfrm>
                <a:off x="6730" y="3593"/>
                <a:ext cx="19" cy="19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1 h 19"/>
                  <a:gd name="T4" fmla="*/ 2 w 19"/>
                  <a:gd name="T5" fmla="*/ 6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7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473"/>
              <p:cNvSpPr>
                <a:spLocks/>
              </p:cNvSpPr>
              <p:nvPr/>
            </p:nvSpPr>
            <p:spPr bwMode="auto">
              <a:xfrm>
                <a:off x="6700" y="3609"/>
                <a:ext cx="22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1 w 22"/>
                  <a:gd name="T5" fmla="*/ 8 h 22"/>
                  <a:gd name="T6" fmla="*/ 8 w 22"/>
                  <a:gd name="T7" fmla="*/ 21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20" y="4"/>
                      <a:pt x="14" y="2"/>
                    </a:cubicBezTo>
                    <a:cubicBezTo>
                      <a:pt x="9" y="0"/>
                      <a:pt x="3" y="2"/>
                      <a:pt x="1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2"/>
                      <a:pt x="18" y="20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474"/>
              <p:cNvSpPr>
                <a:spLocks/>
              </p:cNvSpPr>
              <p:nvPr/>
            </p:nvSpPr>
            <p:spPr bwMode="auto">
              <a:xfrm>
                <a:off x="6670" y="3626"/>
                <a:ext cx="23" cy="22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1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20" y="3"/>
                      <a:pt x="14" y="1"/>
                    </a:cubicBezTo>
                    <a:cubicBezTo>
                      <a:pt x="9" y="0"/>
                      <a:pt x="4" y="2"/>
                      <a:pt x="2" y="8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475"/>
              <p:cNvSpPr>
                <a:spLocks/>
              </p:cNvSpPr>
              <p:nvPr/>
            </p:nvSpPr>
            <p:spPr bwMode="auto">
              <a:xfrm>
                <a:off x="6639" y="3639"/>
                <a:ext cx="22" cy="24"/>
              </a:xfrm>
              <a:custGeom>
                <a:avLst/>
                <a:gdLst>
                  <a:gd name="T0" fmla="*/ 20 w 22"/>
                  <a:gd name="T1" fmla="*/ 15 h 23"/>
                  <a:gd name="T2" fmla="*/ 14 w 22"/>
                  <a:gd name="T3" fmla="*/ 2 h 23"/>
                  <a:gd name="T4" fmla="*/ 2 w 22"/>
                  <a:gd name="T5" fmla="*/ 8 h 23"/>
                  <a:gd name="T6" fmla="*/ 8 w 22"/>
                  <a:gd name="T7" fmla="*/ 21 h 23"/>
                  <a:gd name="T8" fmla="*/ 20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0" y="15"/>
                    </a:moveTo>
                    <a:cubicBezTo>
                      <a:pt x="22" y="10"/>
                      <a:pt x="20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3" y="23"/>
                      <a:pt x="19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476"/>
              <p:cNvSpPr>
                <a:spLocks/>
              </p:cNvSpPr>
              <p:nvPr/>
            </p:nvSpPr>
            <p:spPr bwMode="auto">
              <a:xfrm>
                <a:off x="6607" y="3652"/>
                <a:ext cx="22" cy="22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1 h 22"/>
                  <a:gd name="T4" fmla="*/ 2 w 22"/>
                  <a:gd name="T5" fmla="*/ 7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20" y="3"/>
                      <a:pt x="14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477"/>
              <p:cNvSpPr>
                <a:spLocks/>
              </p:cNvSpPr>
              <p:nvPr/>
            </p:nvSpPr>
            <p:spPr bwMode="auto">
              <a:xfrm>
                <a:off x="6575" y="3661"/>
                <a:ext cx="20" cy="22"/>
              </a:xfrm>
              <a:custGeom>
                <a:avLst/>
                <a:gdLst>
                  <a:gd name="T0" fmla="*/ 19 w 20"/>
                  <a:gd name="T1" fmla="*/ 14 h 21"/>
                  <a:gd name="T2" fmla="*/ 13 w 20"/>
                  <a:gd name="T3" fmla="*/ 2 h 21"/>
                  <a:gd name="T4" fmla="*/ 2 w 20"/>
                  <a:gd name="T5" fmla="*/ 8 h 21"/>
                  <a:gd name="T6" fmla="*/ 7 w 20"/>
                  <a:gd name="T7" fmla="*/ 19 h 21"/>
                  <a:gd name="T8" fmla="*/ 19 w 20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9" y="14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7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478"/>
              <p:cNvSpPr>
                <a:spLocks/>
              </p:cNvSpPr>
              <p:nvPr/>
            </p:nvSpPr>
            <p:spPr bwMode="auto">
              <a:xfrm>
                <a:off x="6541" y="3667"/>
                <a:ext cx="22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2 w 22"/>
                  <a:gd name="T5" fmla="*/ 8 h 22"/>
                  <a:gd name="T6" fmla="*/ 7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7" y="20"/>
                    </a:cubicBezTo>
                    <a:cubicBezTo>
                      <a:pt x="13" y="22"/>
                      <a:pt x="18" y="20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479"/>
              <p:cNvSpPr>
                <a:spLocks/>
              </p:cNvSpPr>
              <p:nvPr/>
            </p:nvSpPr>
            <p:spPr bwMode="auto">
              <a:xfrm>
                <a:off x="6507" y="3672"/>
                <a:ext cx="21" cy="21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1 w 20"/>
                  <a:gd name="T5" fmla="*/ 7 h 20"/>
                  <a:gd name="T6" fmla="*/ 7 w 20"/>
                  <a:gd name="T7" fmla="*/ 19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7" y="4"/>
                      <a:pt x="13" y="2"/>
                    </a:cubicBezTo>
                    <a:cubicBezTo>
                      <a:pt x="8" y="0"/>
                      <a:pt x="3" y="3"/>
                      <a:pt x="1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1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480"/>
              <p:cNvSpPr>
                <a:spLocks/>
              </p:cNvSpPr>
              <p:nvPr/>
            </p:nvSpPr>
            <p:spPr bwMode="auto">
              <a:xfrm>
                <a:off x="6471" y="3673"/>
                <a:ext cx="24" cy="23"/>
              </a:xfrm>
              <a:custGeom>
                <a:avLst/>
                <a:gdLst>
                  <a:gd name="T0" fmla="*/ 21 w 23"/>
                  <a:gd name="T1" fmla="*/ 14 h 22"/>
                  <a:gd name="T2" fmla="*/ 15 w 23"/>
                  <a:gd name="T3" fmla="*/ 1 h 22"/>
                  <a:gd name="T4" fmla="*/ 2 w 23"/>
                  <a:gd name="T5" fmla="*/ 7 h 22"/>
                  <a:gd name="T6" fmla="*/ 8 w 23"/>
                  <a:gd name="T7" fmla="*/ 20 h 22"/>
                  <a:gd name="T8" fmla="*/ 21 w 23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1" y="14"/>
                    </a:moveTo>
                    <a:cubicBezTo>
                      <a:pt x="23" y="9"/>
                      <a:pt x="20" y="3"/>
                      <a:pt x="15" y="1"/>
                    </a:cubicBezTo>
                    <a:cubicBezTo>
                      <a:pt x="10" y="0"/>
                      <a:pt x="4" y="2"/>
                      <a:pt x="2" y="7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1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481"/>
              <p:cNvSpPr>
                <a:spLocks/>
              </p:cNvSpPr>
              <p:nvPr/>
            </p:nvSpPr>
            <p:spPr bwMode="auto">
              <a:xfrm>
                <a:off x="6437" y="3672"/>
                <a:ext cx="23" cy="23"/>
              </a:xfrm>
              <a:custGeom>
                <a:avLst/>
                <a:gdLst>
                  <a:gd name="T0" fmla="*/ 21 w 22"/>
                  <a:gd name="T1" fmla="*/ 14 h 22"/>
                  <a:gd name="T2" fmla="*/ 15 w 22"/>
                  <a:gd name="T3" fmla="*/ 1 h 22"/>
                  <a:gd name="T4" fmla="*/ 2 w 22"/>
                  <a:gd name="T5" fmla="*/ 7 h 22"/>
                  <a:gd name="T6" fmla="*/ 8 w 22"/>
                  <a:gd name="T7" fmla="*/ 20 h 22"/>
                  <a:gd name="T8" fmla="*/ 21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1" y="14"/>
                    </a:moveTo>
                    <a:cubicBezTo>
                      <a:pt x="22" y="9"/>
                      <a:pt x="20" y="3"/>
                      <a:pt x="15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9" y="19"/>
                      <a:pt x="21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482"/>
              <p:cNvSpPr>
                <a:spLocks/>
              </p:cNvSpPr>
              <p:nvPr/>
            </p:nvSpPr>
            <p:spPr bwMode="auto">
              <a:xfrm>
                <a:off x="6405" y="3670"/>
                <a:ext cx="19" cy="19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2 h 18"/>
                  <a:gd name="T4" fmla="*/ 1 w 18"/>
                  <a:gd name="T5" fmla="*/ 6 h 18"/>
                  <a:gd name="T6" fmla="*/ 6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483"/>
              <p:cNvSpPr>
                <a:spLocks/>
              </p:cNvSpPr>
              <p:nvPr/>
            </p:nvSpPr>
            <p:spPr bwMode="auto">
              <a:xfrm>
                <a:off x="6371" y="3664"/>
                <a:ext cx="19" cy="19"/>
              </a:xfrm>
              <a:custGeom>
                <a:avLst/>
                <a:gdLst>
                  <a:gd name="T0" fmla="*/ 16 w 18"/>
                  <a:gd name="T1" fmla="*/ 12 h 18"/>
                  <a:gd name="T2" fmla="*/ 12 w 18"/>
                  <a:gd name="T3" fmla="*/ 2 h 18"/>
                  <a:gd name="T4" fmla="*/ 2 w 18"/>
                  <a:gd name="T5" fmla="*/ 6 h 18"/>
                  <a:gd name="T6" fmla="*/ 6 w 18"/>
                  <a:gd name="T7" fmla="*/ 16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1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484"/>
              <p:cNvSpPr>
                <a:spLocks/>
              </p:cNvSpPr>
              <p:nvPr/>
            </p:nvSpPr>
            <p:spPr bwMode="auto">
              <a:xfrm>
                <a:off x="6338" y="3656"/>
                <a:ext cx="17" cy="17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2 h 17"/>
                  <a:gd name="T4" fmla="*/ 1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485"/>
              <p:cNvSpPr>
                <a:spLocks/>
              </p:cNvSpPr>
              <p:nvPr/>
            </p:nvSpPr>
            <p:spPr bwMode="auto">
              <a:xfrm>
                <a:off x="6306" y="3645"/>
                <a:ext cx="15" cy="16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9"/>
                      <a:pt x="2" y="12"/>
                      <a:pt x="5" y="14"/>
                    </a:cubicBezTo>
                    <a:cubicBezTo>
                      <a:pt x="9" y="15"/>
                      <a:pt x="13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486"/>
              <p:cNvSpPr>
                <a:spLocks/>
              </p:cNvSpPr>
              <p:nvPr/>
            </p:nvSpPr>
            <p:spPr bwMode="auto">
              <a:xfrm>
                <a:off x="6274" y="3631"/>
                <a:ext cx="15" cy="15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3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2" y="13"/>
                      <a:pt x="5" y="14"/>
                    </a:cubicBezTo>
                    <a:cubicBezTo>
                      <a:pt x="9" y="15"/>
                      <a:pt x="12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487"/>
              <p:cNvSpPr>
                <a:spLocks/>
              </p:cNvSpPr>
              <p:nvPr/>
            </p:nvSpPr>
            <p:spPr bwMode="auto">
              <a:xfrm>
                <a:off x="6243" y="3614"/>
                <a:ext cx="15" cy="16"/>
              </a:xfrm>
              <a:custGeom>
                <a:avLst/>
                <a:gdLst>
                  <a:gd name="T0" fmla="*/ 13 w 15"/>
                  <a:gd name="T1" fmla="*/ 10 h 15"/>
                  <a:gd name="T2" fmla="*/ 10 w 15"/>
                  <a:gd name="T3" fmla="*/ 2 h 15"/>
                  <a:gd name="T4" fmla="*/ 1 w 15"/>
                  <a:gd name="T5" fmla="*/ 5 h 15"/>
                  <a:gd name="T6" fmla="*/ 5 w 15"/>
                  <a:gd name="T7" fmla="*/ 14 h 15"/>
                  <a:gd name="T8" fmla="*/ 13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3" y="10"/>
                    </a:moveTo>
                    <a:cubicBezTo>
                      <a:pt x="15" y="6"/>
                      <a:pt x="13" y="3"/>
                      <a:pt x="10" y="2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2"/>
                      <a:pt x="5" y="14"/>
                    </a:cubicBezTo>
                    <a:cubicBezTo>
                      <a:pt x="9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488"/>
              <p:cNvSpPr>
                <a:spLocks/>
              </p:cNvSpPr>
              <p:nvPr/>
            </p:nvSpPr>
            <p:spPr bwMode="auto">
              <a:xfrm>
                <a:off x="6214" y="3597"/>
                <a:ext cx="13" cy="13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4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1"/>
                      <a:pt x="5" y="12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489"/>
              <p:cNvSpPr>
                <a:spLocks/>
              </p:cNvSpPr>
              <p:nvPr/>
            </p:nvSpPr>
            <p:spPr bwMode="auto">
              <a:xfrm>
                <a:off x="6182" y="3571"/>
                <a:ext cx="21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3"/>
                      <a:pt x="14" y="2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8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490"/>
              <p:cNvSpPr>
                <a:spLocks/>
              </p:cNvSpPr>
              <p:nvPr/>
            </p:nvSpPr>
            <p:spPr bwMode="auto">
              <a:xfrm>
                <a:off x="6156" y="3548"/>
                <a:ext cx="20" cy="20"/>
              </a:xfrm>
              <a:custGeom>
                <a:avLst/>
                <a:gdLst>
                  <a:gd name="T0" fmla="*/ 18 w 19"/>
                  <a:gd name="T1" fmla="*/ 13 h 19"/>
                  <a:gd name="T2" fmla="*/ 13 w 19"/>
                  <a:gd name="T3" fmla="*/ 2 h 19"/>
                  <a:gd name="T4" fmla="*/ 2 w 19"/>
                  <a:gd name="T5" fmla="*/ 7 h 19"/>
                  <a:gd name="T6" fmla="*/ 7 w 19"/>
                  <a:gd name="T7" fmla="*/ 18 h 19"/>
                  <a:gd name="T8" fmla="*/ 18 w 19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3"/>
                    </a:moveTo>
                    <a:cubicBezTo>
                      <a:pt x="19" y="8"/>
                      <a:pt x="17" y="3"/>
                      <a:pt x="13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2" y="16"/>
                      <a:pt x="7" y="18"/>
                    </a:cubicBezTo>
                    <a:cubicBezTo>
                      <a:pt x="11" y="19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491"/>
              <p:cNvSpPr>
                <a:spLocks/>
              </p:cNvSpPr>
              <p:nvPr/>
            </p:nvSpPr>
            <p:spPr bwMode="auto">
              <a:xfrm>
                <a:off x="6132" y="3523"/>
                <a:ext cx="19" cy="19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1 h 18"/>
                  <a:gd name="T4" fmla="*/ 1 w 18"/>
                  <a:gd name="T5" fmla="*/ 6 h 18"/>
                  <a:gd name="T6" fmla="*/ 6 w 18"/>
                  <a:gd name="T7" fmla="*/ 16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492"/>
              <p:cNvSpPr>
                <a:spLocks/>
              </p:cNvSpPr>
              <p:nvPr/>
            </p:nvSpPr>
            <p:spPr bwMode="auto">
              <a:xfrm>
                <a:off x="6107" y="3493"/>
                <a:ext cx="23" cy="23"/>
              </a:xfrm>
              <a:custGeom>
                <a:avLst/>
                <a:gdLst>
                  <a:gd name="T0" fmla="*/ 20 w 22"/>
                  <a:gd name="T1" fmla="*/ 14 h 22"/>
                  <a:gd name="T2" fmla="*/ 14 w 22"/>
                  <a:gd name="T3" fmla="*/ 2 h 22"/>
                  <a:gd name="T4" fmla="*/ 2 w 22"/>
                  <a:gd name="T5" fmla="*/ 8 h 22"/>
                  <a:gd name="T6" fmla="*/ 8 w 22"/>
                  <a:gd name="T7" fmla="*/ 20 h 22"/>
                  <a:gd name="T8" fmla="*/ 20 w 22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20" y="14"/>
                    </a:moveTo>
                    <a:cubicBezTo>
                      <a:pt x="22" y="9"/>
                      <a:pt x="19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8"/>
                      <a:pt x="8" y="20"/>
                    </a:cubicBezTo>
                    <a:cubicBezTo>
                      <a:pt x="13" y="22"/>
                      <a:pt x="18" y="19"/>
                      <a:pt x="20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493"/>
              <p:cNvSpPr>
                <a:spLocks/>
              </p:cNvSpPr>
              <p:nvPr/>
            </p:nvSpPr>
            <p:spPr bwMode="auto">
              <a:xfrm>
                <a:off x="6088" y="3464"/>
                <a:ext cx="21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1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3" y="2"/>
                    </a:cubicBezTo>
                    <a:cubicBezTo>
                      <a:pt x="9" y="0"/>
                      <a:pt x="3" y="3"/>
                      <a:pt x="1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494"/>
              <p:cNvSpPr>
                <a:spLocks/>
              </p:cNvSpPr>
              <p:nvPr/>
            </p:nvSpPr>
            <p:spPr bwMode="auto">
              <a:xfrm>
                <a:off x="6067" y="3431"/>
                <a:ext cx="26" cy="26"/>
              </a:xfrm>
              <a:custGeom>
                <a:avLst/>
                <a:gdLst>
                  <a:gd name="T0" fmla="*/ 23 w 25"/>
                  <a:gd name="T1" fmla="*/ 16 h 25"/>
                  <a:gd name="T2" fmla="*/ 16 w 25"/>
                  <a:gd name="T3" fmla="*/ 2 h 25"/>
                  <a:gd name="T4" fmla="*/ 3 w 25"/>
                  <a:gd name="T5" fmla="*/ 9 h 25"/>
                  <a:gd name="T6" fmla="*/ 9 w 25"/>
                  <a:gd name="T7" fmla="*/ 23 h 25"/>
                  <a:gd name="T8" fmla="*/ 23 w 25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3" y="16"/>
                    </a:moveTo>
                    <a:cubicBezTo>
                      <a:pt x="25" y="11"/>
                      <a:pt x="22" y="4"/>
                      <a:pt x="16" y="2"/>
                    </a:cubicBezTo>
                    <a:cubicBezTo>
                      <a:pt x="11" y="0"/>
                      <a:pt x="5" y="3"/>
                      <a:pt x="3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5" y="25"/>
                      <a:pt x="21" y="22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495"/>
              <p:cNvSpPr>
                <a:spLocks/>
              </p:cNvSpPr>
              <p:nvPr/>
            </p:nvSpPr>
            <p:spPr bwMode="auto">
              <a:xfrm>
                <a:off x="6052" y="3400"/>
                <a:ext cx="25" cy="24"/>
              </a:xfrm>
              <a:custGeom>
                <a:avLst/>
                <a:gdLst>
                  <a:gd name="T0" fmla="*/ 22 w 24"/>
                  <a:gd name="T1" fmla="*/ 15 h 23"/>
                  <a:gd name="T2" fmla="*/ 15 w 24"/>
                  <a:gd name="T3" fmla="*/ 1 h 23"/>
                  <a:gd name="T4" fmla="*/ 2 w 24"/>
                  <a:gd name="T5" fmla="*/ 8 h 23"/>
                  <a:gd name="T6" fmla="*/ 8 w 24"/>
                  <a:gd name="T7" fmla="*/ 21 h 23"/>
                  <a:gd name="T8" fmla="*/ 22 w 24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2" y="15"/>
                    </a:moveTo>
                    <a:cubicBezTo>
                      <a:pt x="24" y="9"/>
                      <a:pt x="21" y="3"/>
                      <a:pt x="15" y="1"/>
                    </a:cubicBezTo>
                    <a:cubicBezTo>
                      <a:pt x="10" y="0"/>
                      <a:pt x="4" y="2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4" y="23"/>
                      <a:pt x="20" y="20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496"/>
              <p:cNvSpPr>
                <a:spLocks/>
              </p:cNvSpPr>
              <p:nvPr/>
            </p:nvSpPr>
            <p:spPr bwMode="auto">
              <a:xfrm>
                <a:off x="6039" y="3366"/>
                <a:ext cx="25" cy="25"/>
              </a:xfrm>
              <a:custGeom>
                <a:avLst/>
                <a:gdLst>
                  <a:gd name="T0" fmla="*/ 22 w 24"/>
                  <a:gd name="T1" fmla="*/ 15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5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497"/>
              <p:cNvSpPr>
                <a:spLocks/>
              </p:cNvSpPr>
              <p:nvPr/>
            </p:nvSpPr>
            <p:spPr bwMode="auto">
              <a:xfrm>
                <a:off x="6027" y="3329"/>
                <a:ext cx="30" cy="30"/>
              </a:xfrm>
              <a:custGeom>
                <a:avLst/>
                <a:gdLst>
                  <a:gd name="T0" fmla="*/ 26 w 29"/>
                  <a:gd name="T1" fmla="*/ 19 h 29"/>
                  <a:gd name="T2" fmla="*/ 19 w 29"/>
                  <a:gd name="T3" fmla="*/ 3 h 29"/>
                  <a:gd name="T4" fmla="*/ 3 w 29"/>
                  <a:gd name="T5" fmla="*/ 10 h 29"/>
                  <a:gd name="T6" fmla="*/ 10 w 29"/>
                  <a:gd name="T7" fmla="*/ 26 h 29"/>
                  <a:gd name="T8" fmla="*/ 26 w 29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6" y="19"/>
                    </a:moveTo>
                    <a:cubicBezTo>
                      <a:pt x="29" y="12"/>
                      <a:pt x="25" y="5"/>
                      <a:pt x="19" y="3"/>
                    </a:cubicBezTo>
                    <a:cubicBezTo>
                      <a:pt x="12" y="0"/>
                      <a:pt x="5" y="4"/>
                      <a:pt x="3" y="10"/>
                    </a:cubicBezTo>
                    <a:cubicBezTo>
                      <a:pt x="0" y="17"/>
                      <a:pt x="4" y="24"/>
                      <a:pt x="10" y="26"/>
                    </a:cubicBezTo>
                    <a:cubicBezTo>
                      <a:pt x="17" y="29"/>
                      <a:pt x="24" y="25"/>
                      <a:pt x="26" y="1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498"/>
              <p:cNvSpPr>
                <a:spLocks/>
              </p:cNvSpPr>
              <p:nvPr/>
            </p:nvSpPr>
            <p:spPr bwMode="auto">
              <a:xfrm>
                <a:off x="6023" y="3297"/>
                <a:ext cx="23" cy="23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9"/>
                      <a:pt x="20" y="4"/>
                      <a:pt x="15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499"/>
              <p:cNvSpPr>
                <a:spLocks/>
              </p:cNvSpPr>
              <p:nvPr/>
            </p:nvSpPr>
            <p:spPr bwMode="auto">
              <a:xfrm>
                <a:off x="6015" y="3258"/>
                <a:ext cx="29" cy="29"/>
              </a:xfrm>
              <a:custGeom>
                <a:avLst/>
                <a:gdLst>
                  <a:gd name="T0" fmla="*/ 25 w 28"/>
                  <a:gd name="T1" fmla="*/ 18 h 28"/>
                  <a:gd name="T2" fmla="*/ 18 w 28"/>
                  <a:gd name="T3" fmla="*/ 2 h 28"/>
                  <a:gd name="T4" fmla="*/ 2 w 28"/>
                  <a:gd name="T5" fmla="*/ 10 h 28"/>
                  <a:gd name="T6" fmla="*/ 10 w 28"/>
                  <a:gd name="T7" fmla="*/ 25 h 28"/>
                  <a:gd name="T8" fmla="*/ 25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5" y="18"/>
                    </a:moveTo>
                    <a:cubicBezTo>
                      <a:pt x="28" y="12"/>
                      <a:pt x="24" y="4"/>
                      <a:pt x="18" y="2"/>
                    </a:cubicBezTo>
                    <a:cubicBezTo>
                      <a:pt x="12" y="0"/>
                      <a:pt x="4" y="3"/>
                      <a:pt x="2" y="10"/>
                    </a:cubicBezTo>
                    <a:cubicBezTo>
                      <a:pt x="0" y="16"/>
                      <a:pt x="3" y="23"/>
                      <a:pt x="10" y="25"/>
                    </a:cubicBezTo>
                    <a:cubicBezTo>
                      <a:pt x="16" y="28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500"/>
              <p:cNvSpPr>
                <a:spLocks/>
              </p:cNvSpPr>
              <p:nvPr/>
            </p:nvSpPr>
            <p:spPr bwMode="auto">
              <a:xfrm>
                <a:off x="6015" y="3224"/>
                <a:ext cx="26" cy="25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501"/>
              <p:cNvSpPr>
                <a:spLocks/>
              </p:cNvSpPr>
              <p:nvPr/>
            </p:nvSpPr>
            <p:spPr bwMode="auto">
              <a:xfrm>
                <a:off x="6015" y="3187"/>
                <a:ext cx="28" cy="28"/>
              </a:xfrm>
              <a:custGeom>
                <a:avLst/>
                <a:gdLst>
                  <a:gd name="T0" fmla="*/ 25 w 27"/>
                  <a:gd name="T1" fmla="*/ 18 h 27"/>
                  <a:gd name="T2" fmla="*/ 18 w 27"/>
                  <a:gd name="T3" fmla="*/ 2 h 27"/>
                  <a:gd name="T4" fmla="*/ 2 w 27"/>
                  <a:gd name="T5" fmla="*/ 9 h 27"/>
                  <a:gd name="T6" fmla="*/ 9 w 27"/>
                  <a:gd name="T7" fmla="*/ 25 h 27"/>
                  <a:gd name="T8" fmla="*/ 25 w 27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5" y="18"/>
                    </a:moveTo>
                    <a:cubicBezTo>
                      <a:pt x="27" y="11"/>
                      <a:pt x="24" y="4"/>
                      <a:pt x="18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6"/>
                      <a:pt x="3" y="23"/>
                      <a:pt x="9" y="25"/>
                    </a:cubicBezTo>
                    <a:cubicBezTo>
                      <a:pt x="16" y="27"/>
                      <a:pt x="23" y="24"/>
                      <a:pt x="25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502"/>
              <p:cNvSpPr>
                <a:spLocks/>
              </p:cNvSpPr>
              <p:nvPr/>
            </p:nvSpPr>
            <p:spPr bwMode="auto">
              <a:xfrm>
                <a:off x="6018" y="3151"/>
                <a:ext cx="29" cy="29"/>
              </a:xfrm>
              <a:custGeom>
                <a:avLst/>
                <a:gdLst>
                  <a:gd name="T0" fmla="*/ 26 w 28"/>
                  <a:gd name="T1" fmla="*/ 18 h 28"/>
                  <a:gd name="T2" fmla="*/ 19 w 28"/>
                  <a:gd name="T3" fmla="*/ 2 h 28"/>
                  <a:gd name="T4" fmla="*/ 3 w 28"/>
                  <a:gd name="T5" fmla="*/ 10 h 28"/>
                  <a:gd name="T6" fmla="*/ 10 w 28"/>
                  <a:gd name="T7" fmla="*/ 26 h 28"/>
                  <a:gd name="T8" fmla="*/ 26 w 28"/>
                  <a:gd name="T9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6" y="18"/>
                    </a:moveTo>
                    <a:cubicBezTo>
                      <a:pt x="28" y="12"/>
                      <a:pt x="25" y="5"/>
                      <a:pt x="19" y="2"/>
                    </a:cubicBezTo>
                    <a:cubicBezTo>
                      <a:pt x="12" y="0"/>
                      <a:pt x="5" y="4"/>
                      <a:pt x="3" y="10"/>
                    </a:cubicBezTo>
                    <a:cubicBezTo>
                      <a:pt x="0" y="16"/>
                      <a:pt x="4" y="23"/>
                      <a:pt x="10" y="26"/>
                    </a:cubicBezTo>
                    <a:cubicBezTo>
                      <a:pt x="17" y="28"/>
                      <a:pt x="24" y="25"/>
                      <a:pt x="26" y="1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503"/>
              <p:cNvSpPr>
                <a:spLocks/>
              </p:cNvSpPr>
              <p:nvPr/>
            </p:nvSpPr>
            <p:spPr bwMode="auto">
              <a:xfrm>
                <a:off x="6027" y="3116"/>
                <a:ext cx="27" cy="28"/>
              </a:xfrm>
              <a:custGeom>
                <a:avLst/>
                <a:gdLst>
                  <a:gd name="T0" fmla="*/ 24 w 26"/>
                  <a:gd name="T1" fmla="*/ 17 h 27"/>
                  <a:gd name="T2" fmla="*/ 17 w 26"/>
                  <a:gd name="T3" fmla="*/ 2 h 27"/>
                  <a:gd name="T4" fmla="*/ 2 w 26"/>
                  <a:gd name="T5" fmla="*/ 9 h 27"/>
                  <a:gd name="T6" fmla="*/ 9 w 26"/>
                  <a:gd name="T7" fmla="*/ 24 h 27"/>
                  <a:gd name="T8" fmla="*/ 24 w 26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24" y="17"/>
                    </a:moveTo>
                    <a:cubicBezTo>
                      <a:pt x="26" y="11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7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504"/>
              <p:cNvSpPr>
                <a:spLocks/>
              </p:cNvSpPr>
              <p:nvPr/>
            </p:nvSpPr>
            <p:spPr bwMode="auto">
              <a:xfrm>
                <a:off x="6036" y="3082"/>
                <a:ext cx="27" cy="28"/>
              </a:xfrm>
              <a:custGeom>
                <a:avLst/>
                <a:gdLst>
                  <a:gd name="T0" fmla="*/ 24 w 26"/>
                  <a:gd name="T1" fmla="*/ 17 h 27"/>
                  <a:gd name="T2" fmla="*/ 17 w 26"/>
                  <a:gd name="T3" fmla="*/ 2 h 27"/>
                  <a:gd name="T4" fmla="*/ 2 w 26"/>
                  <a:gd name="T5" fmla="*/ 9 h 27"/>
                  <a:gd name="T6" fmla="*/ 9 w 26"/>
                  <a:gd name="T7" fmla="*/ 24 h 27"/>
                  <a:gd name="T8" fmla="*/ 24 w 26"/>
                  <a:gd name="T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24" y="17"/>
                    </a:moveTo>
                    <a:cubicBezTo>
                      <a:pt x="26" y="11"/>
                      <a:pt x="23" y="5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5"/>
                      <a:pt x="3" y="22"/>
                      <a:pt x="9" y="24"/>
                    </a:cubicBezTo>
                    <a:cubicBezTo>
                      <a:pt x="15" y="27"/>
                      <a:pt x="22" y="23"/>
                      <a:pt x="24" y="1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505"/>
              <p:cNvSpPr>
                <a:spLocks/>
              </p:cNvSpPr>
              <p:nvPr/>
            </p:nvSpPr>
            <p:spPr bwMode="auto">
              <a:xfrm>
                <a:off x="6048" y="3050"/>
                <a:ext cx="27" cy="26"/>
              </a:xfrm>
              <a:custGeom>
                <a:avLst/>
                <a:gdLst>
                  <a:gd name="T0" fmla="*/ 24 w 26"/>
                  <a:gd name="T1" fmla="*/ 16 h 25"/>
                  <a:gd name="T2" fmla="*/ 17 w 26"/>
                  <a:gd name="T3" fmla="*/ 2 h 25"/>
                  <a:gd name="T4" fmla="*/ 2 w 26"/>
                  <a:gd name="T5" fmla="*/ 9 h 25"/>
                  <a:gd name="T6" fmla="*/ 9 w 26"/>
                  <a:gd name="T7" fmla="*/ 23 h 25"/>
                  <a:gd name="T8" fmla="*/ 24 w 26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4" y="16"/>
                    </a:moveTo>
                    <a:cubicBezTo>
                      <a:pt x="26" y="10"/>
                      <a:pt x="23" y="4"/>
                      <a:pt x="17" y="2"/>
                    </a:cubicBezTo>
                    <a:cubicBezTo>
                      <a:pt x="11" y="0"/>
                      <a:pt x="4" y="3"/>
                      <a:pt x="2" y="9"/>
                    </a:cubicBezTo>
                    <a:cubicBezTo>
                      <a:pt x="0" y="14"/>
                      <a:pt x="3" y="21"/>
                      <a:pt x="9" y="23"/>
                    </a:cubicBezTo>
                    <a:cubicBezTo>
                      <a:pt x="15" y="25"/>
                      <a:pt x="22" y="22"/>
                      <a:pt x="24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506"/>
              <p:cNvSpPr>
                <a:spLocks/>
              </p:cNvSpPr>
              <p:nvPr/>
            </p:nvSpPr>
            <p:spPr bwMode="auto">
              <a:xfrm>
                <a:off x="6064" y="3018"/>
                <a:ext cx="25" cy="26"/>
              </a:xfrm>
              <a:custGeom>
                <a:avLst/>
                <a:gdLst>
                  <a:gd name="T0" fmla="*/ 22 w 24"/>
                  <a:gd name="T1" fmla="*/ 16 h 25"/>
                  <a:gd name="T2" fmla="*/ 16 w 24"/>
                  <a:gd name="T3" fmla="*/ 2 h 25"/>
                  <a:gd name="T4" fmla="*/ 2 w 24"/>
                  <a:gd name="T5" fmla="*/ 9 h 25"/>
                  <a:gd name="T6" fmla="*/ 9 w 24"/>
                  <a:gd name="T7" fmla="*/ 23 h 25"/>
                  <a:gd name="T8" fmla="*/ 22 w 24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2" y="16"/>
                    </a:moveTo>
                    <a:cubicBezTo>
                      <a:pt x="24" y="11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9" y="23"/>
                    </a:cubicBezTo>
                    <a:cubicBezTo>
                      <a:pt x="14" y="25"/>
                      <a:pt x="20" y="22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507"/>
              <p:cNvSpPr>
                <a:spLocks/>
              </p:cNvSpPr>
              <p:nvPr/>
            </p:nvSpPr>
            <p:spPr bwMode="auto">
              <a:xfrm>
                <a:off x="6081" y="2988"/>
                <a:ext cx="24" cy="25"/>
              </a:xfrm>
              <a:custGeom>
                <a:avLst/>
                <a:gdLst>
                  <a:gd name="T0" fmla="*/ 21 w 23"/>
                  <a:gd name="T1" fmla="*/ 16 h 24"/>
                  <a:gd name="T2" fmla="*/ 15 w 23"/>
                  <a:gd name="T3" fmla="*/ 2 h 24"/>
                  <a:gd name="T4" fmla="*/ 2 w 23"/>
                  <a:gd name="T5" fmla="*/ 9 h 24"/>
                  <a:gd name="T6" fmla="*/ 8 w 23"/>
                  <a:gd name="T7" fmla="*/ 22 h 24"/>
                  <a:gd name="T8" fmla="*/ 21 w 23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1" y="16"/>
                    </a:moveTo>
                    <a:cubicBezTo>
                      <a:pt x="23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3" y="24"/>
                      <a:pt x="19" y="21"/>
                      <a:pt x="21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508"/>
              <p:cNvSpPr>
                <a:spLocks/>
              </p:cNvSpPr>
              <p:nvPr/>
            </p:nvSpPr>
            <p:spPr bwMode="auto">
              <a:xfrm>
                <a:off x="6101" y="2960"/>
                <a:ext cx="23" cy="24"/>
              </a:xfrm>
              <a:custGeom>
                <a:avLst/>
                <a:gdLst>
                  <a:gd name="T0" fmla="*/ 20 w 22"/>
                  <a:gd name="T1" fmla="*/ 15 h 23"/>
                  <a:gd name="T2" fmla="*/ 14 w 22"/>
                  <a:gd name="T3" fmla="*/ 2 h 23"/>
                  <a:gd name="T4" fmla="*/ 2 w 22"/>
                  <a:gd name="T5" fmla="*/ 8 h 23"/>
                  <a:gd name="T6" fmla="*/ 8 w 22"/>
                  <a:gd name="T7" fmla="*/ 21 h 23"/>
                  <a:gd name="T8" fmla="*/ 20 w 2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3">
                    <a:moveTo>
                      <a:pt x="20" y="15"/>
                    </a:moveTo>
                    <a:cubicBezTo>
                      <a:pt x="22" y="10"/>
                      <a:pt x="20" y="4"/>
                      <a:pt x="14" y="2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3" y="23"/>
                      <a:pt x="19" y="20"/>
                      <a:pt x="20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509"/>
              <p:cNvSpPr>
                <a:spLocks/>
              </p:cNvSpPr>
              <p:nvPr/>
            </p:nvSpPr>
            <p:spPr bwMode="auto">
              <a:xfrm>
                <a:off x="6123" y="2934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1 h 21"/>
                  <a:gd name="T4" fmla="*/ 2 w 21"/>
                  <a:gd name="T5" fmla="*/ 7 h 21"/>
                  <a:gd name="T6" fmla="*/ 7 w 21"/>
                  <a:gd name="T7" fmla="*/ 19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9" y="3"/>
                      <a:pt x="14" y="1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8"/>
                      <a:pt x="7" y="19"/>
                    </a:cubicBezTo>
                    <a:cubicBezTo>
                      <a:pt x="12" y="21"/>
                      <a:pt x="18" y="18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510"/>
              <p:cNvSpPr>
                <a:spLocks/>
              </p:cNvSpPr>
              <p:nvPr/>
            </p:nvSpPr>
            <p:spPr bwMode="auto">
              <a:xfrm>
                <a:off x="6146" y="2909"/>
                <a:ext cx="21" cy="21"/>
              </a:xfrm>
              <a:custGeom>
                <a:avLst/>
                <a:gdLst>
                  <a:gd name="T0" fmla="*/ 19 w 21"/>
                  <a:gd name="T1" fmla="*/ 13 h 20"/>
                  <a:gd name="T2" fmla="*/ 14 w 21"/>
                  <a:gd name="T3" fmla="*/ 2 h 20"/>
                  <a:gd name="T4" fmla="*/ 2 w 21"/>
                  <a:gd name="T5" fmla="*/ 7 h 20"/>
                  <a:gd name="T6" fmla="*/ 8 w 21"/>
                  <a:gd name="T7" fmla="*/ 19 h 20"/>
                  <a:gd name="T8" fmla="*/ 19 w 21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9" y="13"/>
                    </a:moveTo>
                    <a:cubicBezTo>
                      <a:pt x="21" y="8"/>
                      <a:pt x="18" y="3"/>
                      <a:pt x="14" y="2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2"/>
                      <a:pt x="3" y="17"/>
                      <a:pt x="8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511"/>
              <p:cNvSpPr>
                <a:spLocks/>
              </p:cNvSpPr>
              <p:nvPr/>
            </p:nvSpPr>
            <p:spPr bwMode="auto">
              <a:xfrm>
                <a:off x="6171" y="2887"/>
                <a:ext cx="20" cy="19"/>
              </a:xfrm>
              <a:custGeom>
                <a:avLst/>
                <a:gdLst>
                  <a:gd name="T0" fmla="*/ 17 w 19"/>
                  <a:gd name="T1" fmla="*/ 13 h 19"/>
                  <a:gd name="T2" fmla="*/ 12 w 19"/>
                  <a:gd name="T3" fmla="*/ 2 h 19"/>
                  <a:gd name="T4" fmla="*/ 2 w 19"/>
                  <a:gd name="T5" fmla="*/ 7 h 19"/>
                  <a:gd name="T6" fmla="*/ 6 w 19"/>
                  <a:gd name="T7" fmla="*/ 17 h 19"/>
                  <a:gd name="T8" fmla="*/ 17 w 19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3"/>
                    </a:moveTo>
                    <a:cubicBezTo>
                      <a:pt x="19" y="8"/>
                      <a:pt x="16" y="4"/>
                      <a:pt x="12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1"/>
                      <a:pt x="2" y="16"/>
                      <a:pt x="6" y="17"/>
                    </a:cubicBezTo>
                    <a:cubicBezTo>
                      <a:pt x="11" y="19"/>
                      <a:pt x="15" y="17"/>
                      <a:pt x="17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512"/>
              <p:cNvSpPr>
                <a:spLocks/>
              </p:cNvSpPr>
              <p:nvPr/>
            </p:nvSpPr>
            <p:spPr bwMode="auto">
              <a:xfrm>
                <a:off x="6197" y="2866"/>
                <a:ext cx="20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2 h 19"/>
                  <a:gd name="T4" fmla="*/ 2 w 19"/>
                  <a:gd name="T5" fmla="*/ 7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513"/>
              <p:cNvSpPr>
                <a:spLocks/>
              </p:cNvSpPr>
              <p:nvPr/>
            </p:nvSpPr>
            <p:spPr bwMode="auto">
              <a:xfrm>
                <a:off x="6225" y="2847"/>
                <a:ext cx="19" cy="19"/>
              </a:xfrm>
              <a:custGeom>
                <a:avLst/>
                <a:gdLst>
                  <a:gd name="T0" fmla="*/ 16 w 18"/>
                  <a:gd name="T1" fmla="*/ 12 h 18"/>
                  <a:gd name="T2" fmla="*/ 11 w 18"/>
                  <a:gd name="T3" fmla="*/ 2 h 18"/>
                  <a:gd name="T4" fmla="*/ 1 w 18"/>
                  <a:gd name="T5" fmla="*/ 6 h 18"/>
                  <a:gd name="T6" fmla="*/ 6 w 18"/>
                  <a:gd name="T7" fmla="*/ 17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8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514"/>
              <p:cNvSpPr>
                <a:spLocks/>
              </p:cNvSpPr>
              <p:nvPr/>
            </p:nvSpPr>
            <p:spPr bwMode="auto">
              <a:xfrm>
                <a:off x="6254" y="2832"/>
                <a:ext cx="16" cy="15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2 h 15"/>
                  <a:gd name="T4" fmla="*/ 2 w 15"/>
                  <a:gd name="T5" fmla="*/ 6 h 15"/>
                  <a:gd name="T6" fmla="*/ 6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7"/>
                      <a:pt x="14" y="3"/>
                      <a:pt x="10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9"/>
                      <a:pt x="2" y="13"/>
                      <a:pt x="6" y="14"/>
                    </a:cubicBezTo>
                    <a:cubicBezTo>
                      <a:pt x="9" y="15"/>
                      <a:pt x="13" y="14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515"/>
              <p:cNvSpPr>
                <a:spLocks/>
              </p:cNvSpPr>
              <p:nvPr/>
            </p:nvSpPr>
            <p:spPr bwMode="auto">
              <a:xfrm>
                <a:off x="6284" y="2817"/>
                <a:ext cx="15" cy="16"/>
              </a:xfrm>
              <a:custGeom>
                <a:avLst/>
                <a:gdLst>
                  <a:gd name="T0" fmla="*/ 13 w 14"/>
                  <a:gd name="T1" fmla="*/ 10 h 15"/>
                  <a:gd name="T2" fmla="*/ 9 w 14"/>
                  <a:gd name="T3" fmla="*/ 2 h 15"/>
                  <a:gd name="T4" fmla="*/ 1 w 14"/>
                  <a:gd name="T5" fmla="*/ 6 h 15"/>
                  <a:gd name="T6" fmla="*/ 5 w 14"/>
                  <a:gd name="T7" fmla="*/ 14 h 15"/>
                  <a:gd name="T8" fmla="*/ 13 w 14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0"/>
                    </a:moveTo>
                    <a:cubicBezTo>
                      <a:pt x="14" y="7"/>
                      <a:pt x="13" y="3"/>
                      <a:pt x="9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9"/>
                      <a:pt x="1" y="13"/>
                      <a:pt x="5" y="14"/>
                    </a:cubicBezTo>
                    <a:cubicBezTo>
                      <a:pt x="8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516"/>
              <p:cNvSpPr>
                <a:spLocks/>
              </p:cNvSpPr>
              <p:nvPr/>
            </p:nvSpPr>
            <p:spPr bwMode="auto">
              <a:xfrm>
                <a:off x="6314" y="2805"/>
                <a:ext cx="15" cy="15"/>
              </a:xfrm>
              <a:custGeom>
                <a:avLst/>
                <a:gdLst>
                  <a:gd name="T0" fmla="*/ 13 w 14"/>
                  <a:gd name="T1" fmla="*/ 10 h 15"/>
                  <a:gd name="T2" fmla="*/ 9 w 14"/>
                  <a:gd name="T3" fmla="*/ 2 h 15"/>
                  <a:gd name="T4" fmla="*/ 1 w 14"/>
                  <a:gd name="T5" fmla="*/ 6 h 15"/>
                  <a:gd name="T6" fmla="*/ 5 w 14"/>
                  <a:gd name="T7" fmla="*/ 14 h 15"/>
                  <a:gd name="T8" fmla="*/ 13 w 14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0"/>
                    </a:moveTo>
                    <a:cubicBezTo>
                      <a:pt x="14" y="7"/>
                      <a:pt x="13" y="3"/>
                      <a:pt x="9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9"/>
                      <a:pt x="1" y="13"/>
                      <a:pt x="5" y="14"/>
                    </a:cubicBezTo>
                    <a:cubicBezTo>
                      <a:pt x="8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517"/>
              <p:cNvSpPr>
                <a:spLocks/>
              </p:cNvSpPr>
              <p:nvPr/>
            </p:nvSpPr>
            <p:spPr bwMode="auto">
              <a:xfrm>
                <a:off x="6344" y="2796"/>
                <a:ext cx="16" cy="14"/>
              </a:xfrm>
              <a:custGeom>
                <a:avLst/>
                <a:gdLst>
                  <a:gd name="T0" fmla="*/ 14 w 15"/>
                  <a:gd name="T1" fmla="*/ 9 h 14"/>
                  <a:gd name="T2" fmla="*/ 10 w 15"/>
                  <a:gd name="T3" fmla="*/ 1 h 14"/>
                  <a:gd name="T4" fmla="*/ 1 w 15"/>
                  <a:gd name="T5" fmla="*/ 5 h 14"/>
                  <a:gd name="T6" fmla="*/ 5 w 15"/>
                  <a:gd name="T7" fmla="*/ 13 h 14"/>
                  <a:gd name="T8" fmla="*/ 14 w 15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9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9" y="14"/>
                      <a:pt x="12" y="13"/>
                      <a:pt x="14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518"/>
              <p:cNvSpPr>
                <a:spLocks/>
              </p:cNvSpPr>
              <p:nvPr/>
            </p:nvSpPr>
            <p:spPr bwMode="auto">
              <a:xfrm>
                <a:off x="6375" y="2787"/>
                <a:ext cx="15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2 h 14"/>
                  <a:gd name="T4" fmla="*/ 2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3" y="3"/>
                      <a:pt x="9" y="2"/>
                    </a:cubicBezTo>
                    <a:cubicBezTo>
                      <a:pt x="6" y="0"/>
                      <a:pt x="3" y="2"/>
                      <a:pt x="2" y="5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8" y="14"/>
                      <a:pt x="12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519"/>
              <p:cNvSpPr>
                <a:spLocks/>
              </p:cNvSpPr>
              <p:nvPr/>
            </p:nvSpPr>
            <p:spPr bwMode="auto">
              <a:xfrm>
                <a:off x="6407" y="2782"/>
                <a:ext cx="15" cy="15"/>
              </a:xfrm>
              <a:custGeom>
                <a:avLst/>
                <a:gdLst>
                  <a:gd name="T0" fmla="*/ 12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4 w 14"/>
                  <a:gd name="T7" fmla="*/ 13 h 14"/>
                  <a:gd name="T8" fmla="*/ 12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2"/>
                      <a:pt x="4" y="13"/>
                    </a:cubicBezTo>
                    <a:cubicBezTo>
                      <a:pt x="8" y="14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520"/>
              <p:cNvSpPr>
                <a:spLocks/>
              </p:cNvSpPr>
              <p:nvPr/>
            </p:nvSpPr>
            <p:spPr bwMode="auto">
              <a:xfrm>
                <a:off x="6439" y="2780"/>
                <a:ext cx="13" cy="11"/>
              </a:xfrm>
              <a:custGeom>
                <a:avLst/>
                <a:gdLst>
                  <a:gd name="T0" fmla="*/ 11 w 12"/>
                  <a:gd name="T1" fmla="*/ 7 h 11"/>
                  <a:gd name="T2" fmla="*/ 8 w 12"/>
                  <a:gd name="T3" fmla="*/ 1 h 11"/>
                  <a:gd name="T4" fmla="*/ 1 w 12"/>
                  <a:gd name="T5" fmla="*/ 4 h 11"/>
                  <a:gd name="T6" fmla="*/ 4 w 12"/>
                  <a:gd name="T7" fmla="*/ 10 h 11"/>
                  <a:gd name="T8" fmla="*/ 11 w 12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1" y="7"/>
                    </a:moveTo>
                    <a:cubicBezTo>
                      <a:pt x="12" y="5"/>
                      <a:pt x="10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4" y="10"/>
                    </a:cubicBezTo>
                    <a:cubicBezTo>
                      <a:pt x="7" y="11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521"/>
              <p:cNvSpPr>
                <a:spLocks/>
              </p:cNvSpPr>
              <p:nvPr/>
            </p:nvSpPr>
            <p:spPr bwMode="auto">
              <a:xfrm>
                <a:off x="6470" y="2778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2"/>
                    </a:cubicBezTo>
                    <a:cubicBezTo>
                      <a:pt x="7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522"/>
              <p:cNvSpPr>
                <a:spLocks/>
              </p:cNvSpPr>
              <p:nvPr/>
            </p:nvSpPr>
            <p:spPr bwMode="auto">
              <a:xfrm>
                <a:off x="6501" y="2778"/>
                <a:ext cx="14" cy="14"/>
              </a:xfrm>
              <a:custGeom>
                <a:avLst/>
                <a:gdLst>
                  <a:gd name="T0" fmla="*/ 12 w 13"/>
                  <a:gd name="T1" fmla="*/ 9 h 14"/>
                  <a:gd name="T2" fmla="*/ 9 w 13"/>
                  <a:gd name="T3" fmla="*/ 1 h 14"/>
                  <a:gd name="T4" fmla="*/ 1 w 13"/>
                  <a:gd name="T5" fmla="*/ 5 h 14"/>
                  <a:gd name="T6" fmla="*/ 5 w 13"/>
                  <a:gd name="T7" fmla="*/ 13 h 14"/>
                  <a:gd name="T8" fmla="*/ 12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2" y="9"/>
                    </a:moveTo>
                    <a:cubicBezTo>
                      <a:pt x="13" y="6"/>
                      <a:pt x="12" y="3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1"/>
                      <a:pt x="5" y="13"/>
                    </a:cubicBezTo>
                    <a:cubicBezTo>
                      <a:pt x="8" y="14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523"/>
              <p:cNvSpPr>
                <a:spLocks/>
              </p:cNvSpPr>
              <p:nvPr/>
            </p:nvSpPr>
            <p:spPr bwMode="auto">
              <a:xfrm>
                <a:off x="6534" y="2783"/>
                <a:ext cx="11" cy="11"/>
              </a:xfrm>
              <a:custGeom>
                <a:avLst/>
                <a:gdLst>
                  <a:gd name="T0" fmla="*/ 10 w 10"/>
                  <a:gd name="T1" fmla="*/ 7 h 10"/>
                  <a:gd name="T2" fmla="*/ 7 w 10"/>
                  <a:gd name="T3" fmla="*/ 0 h 10"/>
                  <a:gd name="T4" fmla="*/ 0 w 10"/>
                  <a:gd name="T5" fmla="*/ 3 h 10"/>
                  <a:gd name="T6" fmla="*/ 3 w 10"/>
                  <a:gd name="T7" fmla="*/ 10 h 10"/>
                  <a:gd name="T8" fmla="*/ 10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7"/>
                    </a:moveTo>
                    <a:cubicBezTo>
                      <a:pt x="10" y="4"/>
                      <a:pt x="9" y="1"/>
                      <a:pt x="7" y="0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6" y="10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524"/>
              <p:cNvSpPr>
                <a:spLocks/>
              </p:cNvSpPr>
              <p:nvPr/>
            </p:nvSpPr>
            <p:spPr bwMode="auto">
              <a:xfrm>
                <a:off x="6565" y="2788"/>
                <a:ext cx="11" cy="11"/>
              </a:xfrm>
              <a:custGeom>
                <a:avLst/>
                <a:gdLst>
                  <a:gd name="T0" fmla="*/ 10 w 10"/>
                  <a:gd name="T1" fmla="*/ 7 h 10"/>
                  <a:gd name="T2" fmla="*/ 7 w 10"/>
                  <a:gd name="T3" fmla="*/ 0 h 10"/>
                  <a:gd name="T4" fmla="*/ 0 w 10"/>
                  <a:gd name="T5" fmla="*/ 3 h 10"/>
                  <a:gd name="T6" fmla="*/ 3 w 10"/>
                  <a:gd name="T7" fmla="*/ 10 h 10"/>
                  <a:gd name="T8" fmla="*/ 10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7"/>
                    </a:moveTo>
                    <a:cubicBezTo>
                      <a:pt x="10" y="4"/>
                      <a:pt x="9" y="1"/>
                      <a:pt x="7" y="0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6" y="10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525"/>
              <p:cNvSpPr>
                <a:spLocks/>
              </p:cNvSpPr>
              <p:nvPr/>
            </p:nvSpPr>
            <p:spPr bwMode="auto">
              <a:xfrm>
                <a:off x="6595" y="2795"/>
                <a:ext cx="12" cy="12"/>
              </a:xfrm>
              <a:custGeom>
                <a:avLst/>
                <a:gdLst>
                  <a:gd name="T0" fmla="*/ 10 w 11"/>
                  <a:gd name="T1" fmla="*/ 8 h 12"/>
                  <a:gd name="T2" fmla="*/ 7 w 11"/>
                  <a:gd name="T3" fmla="*/ 1 h 12"/>
                  <a:gd name="T4" fmla="*/ 1 w 11"/>
                  <a:gd name="T5" fmla="*/ 4 h 12"/>
                  <a:gd name="T6" fmla="*/ 4 w 11"/>
                  <a:gd name="T7" fmla="*/ 11 h 12"/>
                  <a:gd name="T8" fmla="*/ 10 w 1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8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6" y="12"/>
                      <a:pt x="9" y="10"/>
                      <a:pt x="10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526"/>
              <p:cNvSpPr>
                <a:spLocks/>
              </p:cNvSpPr>
              <p:nvPr/>
            </p:nvSpPr>
            <p:spPr bwMode="auto">
              <a:xfrm>
                <a:off x="6625" y="2805"/>
                <a:ext cx="12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0 h 11"/>
                  <a:gd name="T4" fmla="*/ 1 w 11"/>
                  <a:gd name="T5" fmla="*/ 3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1"/>
                      <a:pt x="7" y="0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527"/>
              <p:cNvSpPr>
                <a:spLocks/>
              </p:cNvSpPr>
              <p:nvPr/>
            </p:nvSpPr>
            <p:spPr bwMode="auto">
              <a:xfrm>
                <a:off x="6648" y="2772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528"/>
              <p:cNvSpPr>
                <a:spLocks/>
              </p:cNvSpPr>
              <p:nvPr/>
            </p:nvSpPr>
            <p:spPr bwMode="auto">
              <a:xfrm>
                <a:off x="6678" y="2784"/>
                <a:ext cx="10" cy="10"/>
              </a:xfrm>
              <a:custGeom>
                <a:avLst/>
                <a:gdLst>
                  <a:gd name="T0" fmla="*/ 9 w 10"/>
                  <a:gd name="T1" fmla="*/ 6 h 9"/>
                  <a:gd name="T2" fmla="*/ 6 w 10"/>
                  <a:gd name="T3" fmla="*/ 1 h 9"/>
                  <a:gd name="T4" fmla="*/ 1 w 10"/>
                  <a:gd name="T5" fmla="*/ 3 h 9"/>
                  <a:gd name="T6" fmla="*/ 4 w 10"/>
                  <a:gd name="T7" fmla="*/ 9 h 9"/>
                  <a:gd name="T8" fmla="*/ 9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9" y="6"/>
                    </a:moveTo>
                    <a:cubicBezTo>
                      <a:pt x="10" y="4"/>
                      <a:pt x="8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4" y="9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529"/>
              <p:cNvSpPr>
                <a:spLocks/>
              </p:cNvSpPr>
              <p:nvPr/>
            </p:nvSpPr>
            <p:spPr bwMode="auto">
              <a:xfrm>
                <a:off x="6708" y="2799"/>
                <a:ext cx="9" cy="10"/>
              </a:xfrm>
              <a:custGeom>
                <a:avLst/>
                <a:gdLst>
                  <a:gd name="T0" fmla="*/ 8 w 9"/>
                  <a:gd name="T1" fmla="*/ 6 h 10"/>
                  <a:gd name="T2" fmla="*/ 6 w 9"/>
                  <a:gd name="T3" fmla="*/ 1 h 10"/>
                  <a:gd name="T4" fmla="*/ 0 w 9"/>
                  <a:gd name="T5" fmla="*/ 3 h 10"/>
                  <a:gd name="T6" fmla="*/ 3 w 9"/>
                  <a:gd name="T7" fmla="*/ 9 h 10"/>
                  <a:gd name="T8" fmla="*/ 8 w 9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10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530"/>
              <p:cNvSpPr>
                <a:spLocks/>
              </p:cNvSpPr>
              <p:nvPr/>
            </p:nvSpPr>
            <p:spPr bwMode="auto">
              <a:xfrm>
                <a:off x="6736" y="2815"/>
                <a:ext cx="10" cy="11"/>
              </a:xfrm>
              <a:custGeom>
                <a:avLst/>
                <a:gdLst>
                  <a:gd name="T0" fmla="*/ 9 w 10"/>
                  <a:gd name="T1" fmla="*/ 6 h 10"/>
                  <a:gd name="T2" fmla="*/ 7 w 10"/>
                  <a:gd name="T3" fmla="*/ 1 h 10"/>
                  <a:gd name="T4" fmla="*/ 1 w 10"/>
                  <a:gd name="T5" fmla="*/ 3 h 10"/>
                  <a:gd name="T6" fmla="*/ 4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8"/>
                      <a:pt x="4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531"/>
              <p:cNvSpPr>
                <a:spLocks/>
              </p:cNvSpPr>
              <p:nvPr/>
            </p:nvSpPr>
            <p:spPr bwMode="auto">
              <a:xfrm>
                <a:off x="6764" y="2834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4 h 9"/>
                  <a:gd name="T6" fmla="*/ 3 w 9"/>
                  <a:gd name="T7" fmla="*/ 9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532"/>
              <p:cNvSpPr>
                <a:spLocks/>
              </p:cNvSpPr>
              <p:nvPr/>
            </p:nvSpPr>
            <p:spPr bwMode="auto">
              <a:xfrm>
                <a:off x="6790" y="2855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533"/>
              <p:cNvSpPr>
                <a:spLocks/>
              </p:cNvSpPr>
              <p:nvPr/>
            </p:nvSpPr>
            <p:spPr bwMode="auto">
              <a:xfrm>
                <a:off x="6815" y="2877"/>
                <a:ext cx="9" cy="9"/>
              </a:xfrm>
              <a:custGeom>
                <a:avLst/>
                <a:gdLst>
                  <a:gd name="T0" fmla="*/ 8 w 9"/>
                  <a:gd name="T1" fmla="*/ 5 h 8"/>
                  <a:gd name="T2" fmla="*/ 6 w 9"/>
                  <a:gd name="T3" fmla="*/ 1 h 8"/>
                  <a:gd name="T4" fmla="*/ 1 w 9"/>
                  <a:gd name="T5" fmla="*/ 3 h 8"/>
                  <a:gd name="T6" fmla="*/ 3 w 9"/>
                  <a:gd name="T7" fmla="*/ 8 h 8"/>
                  <a:gd name="T8" fmla="*/ 8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5"/>
                    </a:moveTo>
                    <a:cubicBezTo>
                      <a:pt x="9" y="3"/>
                      <a:pt x="8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534"/>
              <p:cNvSpPr>
                <a:spLocks/>
              </p:cNvSpPr>
              <p:nvPr/>
            </p:nvSpPr>
            <p:spPr bwMode="auto">
              <a:xfrm>
                <a:off x="6839" y="2902"/>
                <a:ext cx="7" cy="7"/>
              </a:xfrm>
              <a:custGeom>
                <a:avLst/>
                <a:gdLst>
                  <a:gd name="T0" fmla="*/ 6 w 6"/>
                  <a:gd name="T1" fmla="*/ 4 h 7"/>
                  <a:gd name="T2" fmla="*/ 4 w 6"/>
                  <a:gd name="T3" fmla="*/ 0 h 7"/>
                  <a:gd name="T4" fmla="*/ 0 w 6"/>
                  <a:gd name="T5" fmla="*/ 2 h 7"/>
                  <a:gd name="T6" fmla="*/ 2 w 6"/>
                  <a:gd name="T7" fmla="*/ 6 h 7"/>
                  <a:gd name="T8" fmla="*/ 6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cubicBezTo>
                      <a:pt x="6" y="3"/>
                      <a:pt x="5" y="1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2" y="6"/>
                    </a:cubicBezTo>
                    <a:cubicBezTo>
                      <a:pt x="3" y="7"/>
                      <a:pt x="5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535"/>
              <p:cNvSpPr>
                <a:spLocks/>
              </p:cNvSpPr>
              <p:nvPr/>
            </p:nvSpPr>
            <p:spPr bwMode="auto">
              <a:xfrm>
                <a:off x="6861" y="2928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0 h 6"/>
                  <a:gd name="T4" fmla="*/ 0 w 6"/>
                  <a:gd name="T5" fmla="*/ 2 h 6"/>
                  <a:gd name="T6" fmla="*/ 2 w 6"/>
                  <a:gd name="T7" fmla="*/ 5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0" y="3"/>
                      <a:pt x="0" y="5"/>
                      <a:pt x="2" y="5"/>
                    </a:cubicBezTo>
                    <a:cubicBezTo>
                      <a:pt x="3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536"/>
              <p:cNvSpPr>
                <a:spLocks/>
              </p:cNvSpPr>
              <p:nvPr/>
            </p:nvSpPr>
            <p:spPr bwMode="auto">
              <a:xfrm>
                <a:off x="6882" y="2955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2 w 4"/>
                  <a:gd name="T3" fmla="*/ 1 h 5"/>
                  <a:gd name="T4" fmla="*/ 0 w 4"/>
                  <a:gd name="T5" fmla="*/ 2 h 5"/>
                  <a:gd name="T6" fmla="*/ 1 w 4"/>
                  <a:gd name="T7" fmla="*/ 4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3" y="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537"/>
              <p:cNvSpPr>
                <a:spLocks/>
              </p:cNvSpPr>
              <p:nvPr/>
            </p:nvSpPr>
            <p:spPr bwMode="auto">
              <a:xfrm>
                <a:off x="6898" y="2983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0 w 6"/>
                  <a:gd name="T5" fmla="*/ 2 h 6"/>
                  <a:gd name="T6" fmla="*/ 2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538"/>
              <p:cNvSpPr>
                <a:spLocks/>
              </p:cNvSpPr>
              <p:nvPr/>
            </p:nvSpPr>
            <p:spPr bwMode="auto">
              <a:xfrm>
                <a:off x="6915" y="3013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2 w 5"/>
                  <a:gd name="T7" fmla="*/ 4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539"/>
              <p:cNvSpPr>
                <a:spLocks/>
              </p:cNvSpPr>
              <p:nvPr/>
            </p:nvSpPr>
            <p:spPr bwMode="auto">
              <a:xfrm>
                <a:off x="6928" y="3043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4 w 5"/>
                  <a:gd name="T3" fmla="*/ 0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4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5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540"/>
              <p:cNvSpPr>
                <a:spLocks/>
              </p:cNvSpPr>
              <p:nvPr/>
            </p:nvSpPr>
            <p:spPr bwMode="auto">
              <a:xfrm>
                <a:off x="6939" y="3073"/>
                <a:ext cx="8" cy="8"/>
              </a:xfrm>
              <a:custGeom>
                <a:avLst/>
                <a:gdLst>
                  <a:gd name="T0" fmla="*/ 8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8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541"/>
              <p:cNvSpPr>
                <a:spLocks/>
              </p:cNvSpPr>
              <p:nvPr/>
            </p:nvSpPr>
            <p:spPr bwMode="auto">
              <a:xfrm>
                <a:off x="6949" y="3105"/>
                <a:ext cx="7" cy="7"/>
              </a:xfrm>
              <a:custGeom>
                <a:avLst/>
                <a:gdLst>
                  <a:gd name="T0" fmla="*/ 6 w 7"/>
                  <a:gd name="T1" fmla="*/ 5 h 7"/>
                  <a:gd name="T2" fmla="*/ 5 w 7"/>
                  <a:gd name="T3" fmla="*/ 1 h 7"/>
                  <a:gd name="T4" fmla="*/ 1 w 7"/>
                  <a:gd name="T5" fmla="*/ 3 h 7"/>
                  <a:gd name="T6" fmla="*/ 2 w 7"/>
                  <a:gd name="T7" fmla="*/ 7 h 7"/>
                  <a:gd name="T8" fmla="*/ 6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5"/>
                    </a:moveTo>
                    <a:cubicBezTo>
                      <a:pt x="7" y="3"/>
                      <a:pt x="6" y="2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7"/>
                      <a:pt x="6" y="7"/>
                      <a:pt x="6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542"/>
              <p:cNvSpPr>
                <a:spLocks/>
              </p:cNvSpPr>
              <p:nvPr/>
            </p:nvSpPr>
            <p:spPr bwMode="auto">
              <a:xfrm>
                <a:off x="6955" y="3137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543"/>
              <p:cNvSpPr>
                <a:spLocks/>
              </p:cNvSpPr>
              <p:nvPr/>
            </p:nvSpPr>
            <p:spPr bwMode="auto">
              <a:xfrm>
                <a:off x="6962" y="3172"/>
                <a:ext cx="6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0" y="3"/>
                      <a:pt x="0" y="4"/>
                      <a:pt x="2" y="5"/>
                    </a:cubicBezTo>
                    <a:cubicBezTo>
                      <a:pt x="3" y="5"/>
                      <a:pt x="5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544"/>
              <p:cNvSpPr>
                <a:spLocks/>
              </p:cNvSpPr>
              <p:nvPr/>
            </p:nvSpPr>
            <p:spPr bwMode="auto">
              <a:xfrm>
                <a:off x="6965" y="3205"/>
                <a:ext cx="6" cy="7"/>
              </a:xfrm>
              <a:custGeom>
                <a:avLst/>
                <a:gdLst>
                  <a:gd name="T0" fmla="*/ 5 w 5"/>
                  <a:gd name="T1" fmla="*/ 4 h 6"/>
                  <a:gd name="T2" fmla="*/ 3 w 5"/>
                  <a:gd name="T3" fmla="*/ 1 h 6"/>
                  <a:gd name="T4" fmla="*/ 0 w 5"/>
                  <a:gd name="T5" fmla="*/ 2 h 6"/>
                  <a:gd name="T6" fmla="*/ 2 w 5"/>
                  <a:gd name="T7" fmla="*/ 5 h 6"/>
                  <a:gd name="T8" fmla="*/ 5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2" y="5"/>
                    </a:cubicBezTo>
                    <a:cubicBezTo>
                      <a:pt x="3" y="6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545"/>
              <p:cNvSpPr>
                <a:spLocks/>
              </p:cNvSpPr>
              <p:nvPr/>
            </p:nvSpPr>
            <p:spPr bwMode="auto">
              <a:xfrm>
                <a:off x="6965" y="3239"/>
                <a:ext cx="7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0 w 6"/>
                  <a:gd name="T5" fmla="*/ 2 h 6"/>
                  <a:gd name="T6" fmla="*/ 2 w 6"/>
                  <a:gd name="T7" fmla="*/ 6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3" y="6"/>
                      <a:pt x="5" y="6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546"/>
              <p:cNvSpPr>
                <a:spLocks/>
              </p:cNvSpPr>
              <p:nvPr/>
            </p:nvSpPr>
            <p:spPr bwMode="auto">
              <a:xfrm>
                <a:off x="6964" y="3274"/>
                <a:ext cx="5" cy="4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0 h 4"/>
                  <a:gd name="T4" fmla="*/ 1 w 4"/>
                  <a:gd name="T5" fmla="*/ 1 h 4"/>
                  <a:gd name="T6" fmla="*/ 2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547"/>
              <p:cNvSpPr>
                <a:spLocks/>
              </p:cNvSpPr>
              <p:nvPr/>
            </p:nvSpPr>
            <p:spPr bwMode="auto">
              <a:xfrm>
                <a:off x="6959" y="3306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1 w 6"/>
                  <a:gd name="T5" fmla="*/ 2 h 6"/>
                  <a:gd name="T6" fmla="*/ 2 w 6"/>
                  <a:gd name="T7" fmla="*/ 5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548"/>
              <p:cNvSpPr>
                <a:spLocks/>
              </p:cNvSpPr>
              <p:nvPr/>
            </p:nvSpPr>
            <p:spPr bwMode="auto">
              <a:xfrm>
                <a:off x="6952" y="3338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549"/>
              <p:cNvSpPr>
                <a:spLocks/>
              </p:cNvSpPr>
              <p:nvPr/>
            </p:nvSpPr>
            <p:spPr bwMode="auto">
              <a:xfrm>
                <a:off x="6943" y="3369"/>
                <a:ext cx="10" cy="11"/>
              </a:xfrm>
              <a:custGeom>
                <a:avLst/>
                <a:gdLst>
                  <a:gd name="T0" fmla="*/ 9 w 10"/>
                  <a:gd name="T1" fmla="*/ 7 h 11"/>
                  <a:gd name="T2" fmla="*/ 6 w 10"/>
                  <a:gd name="T3" fmla="*/ 1 h 11"/>
                  <a:gd name="T4" fmla="*/ 0 w 10"/>
                  <a:gd name="T5" fmla="*/ 4 h 11"/>
                  <a:gd name="T6" fmla="*/ 3 w 10"/>
                  <a:gd name="T7" fmla="*/ 10 h 11"/>
                  <a:gd name="T8" fmla="*/ 9 w 10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7"/>
                    </a:moveTo>
                    <a:cubicBezTo>
                      <a:pt x="10" y="5"/>
                      <a:pt x="9" y="2"/>
                      <a:pt x="6" y="1"/>
                    </a:cubicBezTo>
                    <a:cubicBezTo>
                      <a:pt x="4" y="0"/>
                      <a:pt x="1" y="2"/>
                      <a:pt x="0" y="4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6" y="11"/>
                      <a:pt x="8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550"/>
              <p:cNvSpPr>
                <a:spLocks/>
              </p:cNvSpPr>
              <p:nvPr/>
            </p:nvSpPr>
            <p:spPr bwMode="auto">
              <a:xfrm>
                <a:off x="6930" y="3400"/>
                <a:ext cx="13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551"/>
              <p:cNvSpPr>
                <a:spLocks/>
              </p:cNvSpPr>
              <p:nvPr/>
            </p:nvSpPr>
            <p:spPr bwMode="auto">
              <a:xfrm>
                <a:off x="6917" y="3431"/>
                <a:ext cx="13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5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8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552"/>
              <p:cNvSpPr>
                <a:spLocks/>
              </p:cNvSpPr>
              <p:nvPr/>
            </p:nvSpPr>
            <p:spPr bwMode="auto">
              <a:xfrm>
                <a:off x="6902" y="3461"/>
                <a:ext cx="13" cy="14"/>
              </a:xfrm>
              <a:custGeom>
                <a:avLst/>
                <a:gdLst>
                  <a:gd name="T0" fmla="*/ 11 w 12"/>
                  <a:gd name="T1" fmla="*/ 8 h 13"/>
                  <a:gd name="T2" fmla="*/ 8 w 12"/>
                  <a:gd name="T3" fmla="*/ 1 h 13"/>
                  <a:gd name="T4" fmla="*/ 1 w 12"/>
                  <a:gd name="T5" fmla="*/ 4 h 13"/>
                  <a:gd name="T6" fmla="*/ 4 w 12"/>
                  <a:gd name="T7" fmla="*/ 11 h 13"/>
                  <a:gd name="T8" fmla="*/ 11 w 12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3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553"/>
              <p:cNvSpPr>
                <a:spLocks/>
              </p:cNvSpPr>
              <p:nvPr/>
            </p:nvSpPr>
            <p:spPr bwMode="auto">
              <a:xfrm>
                <a:off x="6885" y="3490"/>
                <a:ext cx="13" cy="14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4 w 13"/>
                  <a:gd name="T7" fmla="*/ 11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554"/>
              <p:cNvSpPr>
                <a:spLocks/>
              </p:cNvSpPr>
              <p:nvPr/>
            </p:nvSpPr>
            <p:spPr bwMode="auto">
              <a:xfrm>
                <a:off x="6866" y="3518"/>
                <a:ext cx="13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555"/>
              <p:cNvSpPr>
                <a:spLocks/>
              </p:cNvSpPr>
              <p:nvPr/>
            </p:nvSpPr>
            <p:spPr bwMode="auto">
              <a:xfrm>
                <a:off x="6843" y="3543"/>
                <a:ext cx="16" cy="15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3"/>
                      <a:pt x="10" y="1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5" y="14"/>
                    </a:cubicBezTo>
                    <a:cubicBezTo>
                      <a:pt x="9" y="15"/>
                      <a:pt x="12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556"/>
              <p:cNvSpPr>
                <a:spLocks/>
              </p:cNvSpPr>
              <p:nvPr/>
            </p:nvSpPr>
            <p:spPr bwMode="auto">
              <a:xfrm>
                <a:off x="6821" y="3568"/>
                <a:ext cx="15" cy="15"/>
              </a:xfrm>
              <a:custGeom>
                <a:avLst/>
                <a:gdLst>
                  <a:gd name="T0" fmla="*/ 13 w 15"/>
                  <a:gd name="T1" fmla="*/ 10 h 15"/>
                  <a:gd name="T2" fmla="*/ 10 w 15"/>
                  <a:gd name="T3" fmla="*/ 2 h 15"/>
                  <a:gd name="T4" fmla="*/ 1 w 15"/>
                  <a:gd name="T5" fmla="*/ 5 h 15"/>
                  <a:gd name="T6" fmla="*/ 5 w 15"/>
                  <a:gd name="T7" fmla="*/ 14 h 15"/>
                  <a:gd name="T8" fmla="*/ 13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3" y="10"/>
                    </a:moveTo>
                    <a:cubicBezTo>
                      <a:pt x="15" y="6"/>
                      <a:pt x="13" y="3"/>
                      <a:pt x="10" y="2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2"/>
                      <a:pt x="5" y="14"/>
                    </a:cubicBezTo>
                    <a:cubicBezTo>
                      <a:pt x="9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557"/>
              <p:cNvSpPr>
                <a:spLocks/>
              </p:cNvSpPr>
              <p:nvPr/>
            </p:nvSpPr>
            <p:spPr bwMode="auto">
              <a:xfrm>
                <a:off x="6797" y="3591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2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8" y="14"/>
                      <a:pt x="11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558"/>
              <p:cNvSpPr>
                <a:spLocks/>
              </p:cNvSpPr>
              <p:nvPr/>
            </p:nvSpPr>
            <p:spPr bwMode="auto">
              <a:xfrm>
                <a:off x="6770" y="3612"/>
                <a:ext cx="17" cy="17"/>
              </a:xfrm>
              <a:custGeom>
                <a:avLst/>
                <a:gdLst>
                  <a:gd name="T0" fmla="*/ 15 w 16"/>
                  <a:gd name="T1" fmla="*/ 10 h 16"/>
                  <a:gd name="T2" fmla="*/ 10 w 16"/>
                  <a:gd name="T3" fmla="*/ 1 h 16"/>
                  <a:gd name="T4" fmla="*/ 1 w 16"/>
                  <a:gd name="T5" fmla="*/ 5 h 16"/>
                  <a:gd name="T6" fmla="*/ 5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6"/>
                      <a:pt x="14" y="2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1" y="13"/>
                      <a:pt x="5" y="15"/>
                    </a:cubicBezTo>
                    <a:cubicBezTo>
                      <a:pt x="9" y="16"/>
                      <a:pt x="13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559"/>
              <p:cNvSpPr>
                <a:spLocks/>
              </p:cNvSpPr>
              <p:nvPr/>
            </p:nvSpPr>
            <p:spPr bwMode="auto">
              <a:xfrm>
                <a:off x="6742" y="3632"/>
                <a:ext cx="17" cy="16"/>
              </a:xfrm>
              <a:custGeom>
                <a:avLst/>
                <a:gdLst>
                  <a:gd name="T0" fmla="*/ 15 w 16"/>
                  <a:gd name="T1" fmla="*/ 10 h 16"/>
                  <a:gd name="T2" fmla="*/ 11 w 16"/>
                  <a:gd name="T3" fmla="*/ 1 h 16"/>
                  <a:gd name="T4" fmla="*/ 1 w 16"/>
                  <a:gd name="T5" fmla="*/ 5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6"/>
                      <a:pt x="14" y="2"/>
                      <a:pt x="11" y="1"/>
                    </a:cubicBezTo>
                    <a:cubicBezTo>
                      <a:pt x="7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560"/>
              <p:cNvSpPr>
                <a:spLocks/>
              </p:cNvSpPr>
              <p:nvPr/>
            </p:nvSpPr>
            <p:spPr bwMode="auto">
              <a:xfrm>
                <a:off x="6712" y="3647"/>
                <a:ext cx="20" cy="21"/>
              </a:xfrm>
              <a:custGeom>
                <a:avLst/>
                <a:gdLst>
                  <a:gd name="T0" fmla="*/ 17 w 19"/>
                  <a:gd name="T1" fmla="*/ 13 h 20"/>
                  <a:gd name="T2" fmla="*/ 12 w 19"/>
                  <a:gd name="T3" fmla="*/ 2 h 20"/>
                  <a:gd name="T4" fmla="*/ 1 w 19"/>
                  <a:gd name="T5" fmla="*/ 7 h 20"/>
                  <a:gd name="T6" fmla="*/ 6 w 19"/>
                  <a:gd name="T7" fmla="*/ 18 h 20"/>
                  <a:gd name="T8" fmla="*/ 17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7" y="13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6" y="18"/>
                    </a:cubicBezTo>
                    <a:cubicBezTo>
                      <a:pt x="11" y="20"/>
                      <a:pt x="16" y="17"/>
                      <a:pt x="17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561"/>
              <p:cNvSpPr>
                <a:spLocks/>
              </p:cNvSpPr>
              <p:nvPr/>
            </p:nvSpPr>
            <p:spPr bwMode="auto">
              <a:xfrm>
                <a:off x="6681" y="3662"/>
                <a:ext cx="22" cy="23"/>
              </a:xfrm>
              <a:custGeom>
                <a:avLst/>
                <a:gdLst>
                  <a:gd name="T0" fmla="*/ 19 w 21"/>
                  <a:gd name="T1" fmla="*/ 14 h 22"/>
                  <a:gd name="T2" fmla="*/ 14 w 21"/>
                  <a:gd name="T3" fmla="*/ 2 h 22"/>
                  <a:gd name="T4" fmla="*/ 2 w 21"/>
                  <a:gd name="T5" fmla="*/ 8 h 22"/>
                  <a:gd name="T6" fmla="*/ 7 w 21"/>
                  <a:gd name="T7" fmla="*/ 20 h 22"/>
                  <a:gd name="T8" fmla="*/ 19 w 21"/>
                  <a:gd name="T9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2">
                    <a:moveTo>
                      <a:pt x="19" y="14"/>
                    </a:moveTo>
                    <a:cubicBezTo>
                      <a:pt x="21" y="9"/>
                      <a:pt x="19" y="4"/>
                      <a:pt x="14" y="2"/>
                    </a:cubicBezTo>
                    <a:cubicBezTo>
                      <a:pt x="9" y="0"/>
                      <a:pt x="3" y="3"/>
                      <a:pt x="2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2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562"/>
              <p:cNvSpPr>
                <a:spLocks/>
              </p:cNvSpPr>
              <p:nvPr/>
            </p:nvSpPr>
            <p:spPr bwMode="auto">
              <a:xfrm>
                <a:off x="6651" y="3677"/>
                <a:ext cx="20" cy="20"/>
              </a:xfrm>
              <a:custGeom>
                <a:avLst/>
                <a:gdLst>
                  <a:gd name="T0" fmla="*/ 18 w 19"/>
                  <a:gd name="T1" fmla="*/ 12 h 19"/>
                  <a:gd name="T2" fmla="*/ 12 w 19"/>
                  <a:gd name="T3" fmla="*/ 1 h 19"/>
                  <a:gd name="T4" fmla="*/ 2 w 19"/>
                  <a:gd name="T5" fmla="*/ 6 h 19"/>
                  <a:gd name="T6" fmla="*/ 7 w 19"/>
                  <a:gd name="T7" fmla="*/ 17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9" y="8"/>
                      <a:pt x="17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6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563"/>
              <p:cNvSpPr>
                <a:spLocks/>
              </p:cNvSpPr>
              <p:nvPr/>
            </p:nvSpPr>
            <p:spPr bwMode="auto">
              <a:xfrm>
                <a:off x="6619" y="3688"/>
                <a:ext cx="21" cy="20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7" y="4"/>
                      <a:pt x="13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2"/>
                      <a:pt x="2" y="17"/>
                      <a:pt x="7" y="18"/>
                    </a:cubicBezTo>
                    <a:cubicBezTo>
                      <a:pt x="11" y="20"/>
                      <a:pt x="16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564"/>
              <p:cNvSpPr>
                <a:spLocks/>
              </p:cNvSpPr>
              <p:nvPr/>
            </p:nvSpPr>
            <p:spPr bwMode="auto">
              <a:xfrm>
                <a:off x="6588" y="3699"/>
                <a:ext cx="18" cy="17"/>
              </a:xfrm>
              <a:custGeom>
                <a:avLst/>
                <a:gdLst>
                  <a:gd name="T0" fmla="*/ 15 w 17"/>
                  <a:gd name="T1" fmla="*/ 11 h 16"/>
                  <a:gd name="T2" fmla="*/ 11 w 17"/>
                  <a:gd name="T3" fmla="*/ 1 h 16"/>
                  <a:gd name="T4" fmla="*/ 1 w 17"/>
                  <a:gd name="T5" fmla="*/ 6 h 16"/>
                  <a:gd name="T6" fmla="*/ 6 w 17"/>
                  <a:gd name="T7" fmla="*/ 15 h 16"/>
                  <a:gd name="T8" fmla="*/ 15 w 17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11"/>
                    </a:moveTo>
                    <a:cubicBezTo>
                      <a:pt x="17" y="7"/>
                      <a:pt x="15" y="2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0" y="16"/>
                      <a:pt x="14" y="14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565"/>
              <p:cNvSpPr>
                <a:spLocks/>
              </p:cNvSpPr>
              <p:nvPr/>
            </p:nvSpPr>
            <p:spPr bwMode="auto">
              <a:xfrm>
                <a:off x="6555" y="3705"/>
                <a:ext cx="18" cy="18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2 h 17"/>
                  <a:gd name="T4" fmla="*/ 1 w 17"/>
                  <a:gd name="T5" fmla="*/ 6 h 17"/>
                  <a:gd name="T6" fmla="*/ 6 w 17"/>
                  <a:gd name="T7" fmla="*/ 16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566"/>
              <p:cNvSpPr>
                <a:spLocks/>
              </p:cNvSpPr>
              <p:nvPr/>
            </p:nvSpPr>
            <p:spPr bwMode="auto">
              <a:xfrm>
                <a:off x="6524" y="3713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567"/>
              <p:cNvSpPr>
                <a:spLocks/>
              </p:cNvSpPr>
              <p:nvPr/>
            </p:nvSpPr>
            <p:spPr bwMode="auto">
              <a:xfrm>
                <a:off x="6489" y="3714"/>
                <a:ext cx="15" cy="15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5" y="14"/>
                    </a:cubicBezTo>
                    <a:cubicBezTo>
                      <a:pt x="8" y="15"/>
                      <a:pt x="12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568"/>
              <p:cNvSpPr>
                <a:spLocks/>
              </p:cNvSpPr>
              <p:nvPr/>
            </p:nvSpPr>
            <p:spPr bwMode="auto">
              <a:xfrm>
                <a:off x="6454" y="3712"/>
                <a:ext cx="17" cy="18"/>
              </a:xfrm>
              <a:custGeom>
                <a:avLst/>
                <a:gdLst>
                  <a:gd name="T0" fmla="*/ 16 w 17"/>
                  <a:gd name="T1" fmla="*/ 12 h 18"/>
                  <a:gd name="T2" fmla="*/ 11 w 17"/>
                  <a:gd name="T3" fmla="*/ 2 h 18"/>
                  <a:gd name="T4" fmla="*/ 1 w 17"/>
                  <a:gd name="T5" fmla="*/ 7 h 18"/>
                  <a:gd name="T6" fmla="*/ 6 w 17"/>
                  <a:gd name="T7" fmla="*/ 17 h 18"/>
                  <a:gd name="T8" fmla="*/ 16 w 17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3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4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569"/>
              <p:cNvSpPr>
                <a:spLocks/>
              </p:cNvSpPr>
              <p:nvPr/>
            </p:nvSpPr>
            <p:spPr bwMode="auto">
              <a:xfrm>
                <a:off x="6420" y="3709"/>
                <a:ext cx="18" cy="19"/>
              </a:xfrm>
              <a:custGeom>
                <a:avLst/>
                <a:gdLst>
                  <a:gd name="T0" fmla="*/ 16 w 18"/>
                  <a:gd name="T1" fmla="*/ 12 h 18"/>
                  <a:gd name="T2" fmla="*/ 12 w 18"/>
                  <a:gd name="T3" fmla="*/ 1 h 18"/>
                  <a:gd name="T4" fmla="*/ 1 w 18"/>
                  <a:gd name="T5" fmla="*/ 6 h 18"/>
                  <a:gd name="T6" fmla="*/ 6 w 18"/>
                  <a:gd name="T7" fmla="*/ 17 h 18"/>
                  <a:gd name="T8" fmla="*/ 16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6" y="12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570"/>
              <p:cNvSpPr>
                <a:spLocks/>
              </p:cNvSpPr>
              <p:nvPr/>
            </p:nvSpPr>
            <p:spPr bwMode="auto">
              <a:xfrm>
                <a:off x="6387" y="3706"/>
                <a:ext cx="15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3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6"/>
                      <a:pt x="13" y="3"/>
                      <a:pt x="9" y="1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8" y="14"/>
                      <a:pt x="12" y="13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571"/>
              <p:cNvSpPr>
                <a:spLocks/>
              </p:cNvSpPr>
              <p:nvPr/>
            </p:nvSpPr>
            <p:spPr bwMode="auto">
              <a:xfrm>
                <a:off x="6355" y="3700"/>
                <a:ext cx="13" cy="14"/>
              </a:xfrm>
              <a:custGeom>
                <a:avLst/>
                <a:gdLst>
                  <a:gd name="T0" fmla="*/ 11 w 12"/>
                  <a:gd name="T1" fmla="*/ 8 h 13"/>
                  <a:gd name="T2" fmla="*/ 8 w 12"/>
                  <a:gd name="T3" fmla="*/ 1 h 13"/>
                  <a:gd name="T4" fmla="*/ 1 w 12"/>
                  <a:gd name="T5" fmla="*/ 5 h 13"/>
                  <a:gd name="T6" fmla="*/ 4 w 12"/>
                  <a:gd name="T7" fmla="*/ 12 h 13"/>
                  <a:gd name="T8" fmla="*/ 11 w 12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8"/>
                    </a:moveTo>
                    <a:cubicBezTo>
                      <a:pt x="12" y="6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2" y="11"/>
                      <a:pt x="4" y="12"/>
                    </a:cubicBezTo>
                    <a:cubicBezTo>
                      <a:pt x="7" y="13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572"/>
              <p:cNvSpPr>
                <a:spLocks/>
              </p:cNvSpPr>
              <p:nvPr/>
            </p:nvSpPr>
            <p:spPr bwMode="auto">
              <a:xfrm>
                <a:off x="6322" y="3691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5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7"/>
                      <a:pt x="2" y="11"/>
                      <a:pt x="5" y="12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573"/>
              <p:cNvSpPr>
                <a:spLocks/>
              </p:cNvSpPr>
              <p:nvPr/>
            </p:nvSpPr>
            <p:spPr bwMode="auto">
              <a:xfrm>
                <a:off x="6292" y="3680"/>
                <a:ext cx="11" cy="11"/>
              </a:xfrm>
              <a:custGeom>
                <a:avLst/>
                <a:gdLst>
                  <a:gd name="T0" fmla="*/ 9 w 10"/>
                  <a:gd name="T1" fmla="*/ 7 h 10"/>
                  <a:gd name="T2" fmla="*/ 6 w 10"/>
                  <a:gd name="T3" fmla="*/ 1 h 10"/>
                  <a:gd name="T4" fmla="*/ 1 w 10"/>
                  <a:gd name="T5" fmla="*/ 4 h 10"/>
                  <a:gd name="T6" fmla="*/ 3 w 10"/>
                  <a:gd name="T7" fmla="*/ 9 h 10"/>
                  <a:gd name="T8" fmla="*/ 9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7"/>
                    </a:moveTo>
                    <a:cubicBezTo>
                      <a:pt x="10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1" y="4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10"/>
                      <a:pt x="8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574"/>
              <p:cNvSpPr>
                <a:spLocks/>
              </p:cNvSpPr>
              <p:nvPr/>
            </p:nvSpPr>
            <p:spPr bwMode="auto">
              <a:xfrm>
                <a:off x="6261" y="3668"/>
                <a:ext cx="10" cy="8"/>
              </a:xfrm>
              <a:custGeom>
                <a:avLst/>
                <a:gdLst>
                  <a:gd name="T0" fmla="*/ 8 w 9"/>
                  <a:gd name="T1" fmla="*/ 5 h 8"/>
                  <a:gd name="T2" fmla="*/ 6 w 9"/>
                  <a:gd name="T3" fmla="*/ 0 h 8"/>
                  <a:gd name="T4" fmla="*/ 1 w 9"/>
                  <a:gd name="T5" fmla="*/ 3 h 8"/>
                  <a:gd name="T6" fmla="*/ 3 w 9"/>
                  <a:gd name="T7" fmla="*/ 7 h 8"/>
                  <a:gd name="T8" fmla="*/ 8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575"/>
              <p:cNvSpPr>
                <a:spLocks/>
              </p:cNvSpPr>
              <p:nvPr/>
            </p:nvSpPr>
            <p:spPr bwMode="auto">
              <a:xfrm>
                <a:off x="6232" y="3653"/>
                <a:ext cx="8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576"/>
              <p:cNvSpPr>
                <a:spLocks/>
              </p:cNvSpPr>
              <p:nvPr/>
            </p:nvSpPr>
            <p:spPr bwMode="auto">
              <a:xfrm>
                <a:off x="6200" y="3631"/>
                <a:ext cx="14" cy="13"/>
              </a:xfrm>
              <a:custGeom>
                <a:avLst/>
                <a:gdLst>
                  <a:gd name="T0" fmla="*/ 12 w 13"/>
                  <a:gd name="T1" fmla="*/ 9 h 13"/>
                  <a:gd name="T2" fmla="*/ 8 w 13"/>
                  <a:gd name="T3" fmla="*/ 1 h 13"/>
                  <a:gd name="T4" fmla="*/ 1 w 13"/>
                  <a:gd name="T5" fmla="*/ 5 h 13"/>
                  <a:gd name="T6" fmla="*/ 4 w 13"/>
                  <a:gd name="T7" fmla="*/ 12 h 13"/>
                  <a:gd name="T8" fmla="*/ 12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9"/>
                    </a:moveTo>
                    <a:cubicBezTo>
                      <a:pt x="13" y="6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577"/>
              <p:cNvSpPr>
                <a:spLocks/>
              </p:cNvSpPr>
              <p:nvPr/>
            </p:nvSpPr>
            <p:spPr bwMode="auto">
              <a:xfrm>
                <a:off x="6173" y="3612"/>
                <a:ext cx="12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10" y="1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7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578"/>
              <p:cNvSpPr>
                <a:spLocks/>
              </p:cNvSpPr>
              <p:nvPr/>
            </p:nvSpPr>
            <p:spPr bwMode="auto">
              <a:xfrm>
                <a:off x="6148" y="3590"/>
                <a:ext cx="10" cy="11"/>
              </a:xfrm>
              <a:custGeom>
                <a:avLst/>
                <a:gdLst>
                  <a:gd name="T0" fmla="*/ 9 w 10"/>
                  <a:gd name="T1" fmla="*/ 6 h 10"/>
                  <a:gd name="T2" fmla="*/ 7 w 10"/>
                  <a:gd name="T3" fmla="*/ 1 h 10"/>
                  <a:gd name="T4" fmla="*/ 1 w 10"/>
                  <a:gd name="T5" fmla="*/ 3 h 10"/>
                  <a:gd name="T6" fmla="*/ 4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8"/>
                      <a:pt x="4" y="9"/>
                    </a:cubicBezTo>
                    <a:cubicBezTo>
                      <a:pt x="6" y="10"/>
                      <a:pt x="9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579"/>
              <p:cNvSpPr>
                <a:spLocks/>
              </p:cNvSpPr>
              <p:nvPr/>
            </p:nvSpPr>
            <p:spPr bwMode="auto">
              <a:xfrm>
                <a:off x="6124" y="3567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4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2"/>
                      <a:pt x="1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580"/>
              <p:cNvSpPr>
                <a:spLocks/>
              </p:cNvSpPr>
              <p:nvPr/>
            </p:nvSpPr>
            <p:spPr bwMode="auto">
              <a:xfrm>
                <a:off x="6097" y="3538"/>
                <a:ext cx="18" cy="17"/>
              </a:xfrm>
              <a:custGeom>
                <a:avLst/>
                <a:gdLst>
                  <a:gd name="T0" fmla="*/ 15 w 17"/>
                  <a:gd name="T1" fmla="*/ 11 h 17"/>
                  <a:gd name="T2" fmla="*/ 11 w 17"/>
                  <a:gd name="T3" fmla="*/ 1 h 17"/>
                  <a:gd name="T4" fmla="*/ 1 w 17"/>
                  <a:gd name="T5" fmla="*/ 6 h 17"/>
                  <a:gd name="T6" fmla="*/ 6 w 17"/>
                  <a:gd name="T7" fmla="*/ 15 h 17"/>
                  <a:gd name="T8" fmla="*/ 15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5" y="11"/>
                    </a:moveTo>
                    <a:cubicBezTo>
                      <a:pt x="17" y="7"/>
                      <a:pt x="15" y="2"/>
                      <a:pt x="11" y="1"/>
                    </a:cubicBezTo>
                    <a:cubicBezTo>
                      <a:pt x="7" y="0"/>
                      <a:pt x="2" y="2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581"/>
              <p:cNvSpPr>
                <a:spLocks/>
              </p:cNvSpPr>
              <p:nvPr/>
            </p:nvSpPr>
            <p:spPr bwMode="auto">
              <a:xfrm>
                <a:off x="6076" y="3511"/>
                <a:ext cx="17" cy="16"/>
              </a:xfrm>
              <a:custGeom>
                <a:avLst/>
                <a:gdLst>
                  <a:gd name="T0" fmla="*/ 14 w 16"/>
                  <a:gd name="T1" fmla="*/ 10 h 16"/>
                  <a:gd name="T2" fmla="*/ 10 w 16"/>
                  <a:gd name="T3" fmla="*/ 1 h 16"/>
                  <a:gd name="T4" fmla="*/ 1 w 16"/>
                  <a:gd name="T5" fmla="*/ 5 h 16"/>
                  <a:gd name="T6" fmla="*/ 5 w 16"/>
                  <a:gd name="T7" fmla="*/ 15 h 16"/>
                  <a:gd name="T8" fmla="*/ 14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4" y="10"/>
                    </a:moveTo>
                    <a:cubicBezTo>
                      <a:pt x="16" y="7"/>
                      <a:pt x="14" y="2"/>
                      <a:pt x="10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2" y="13"/>
                      <a:pt x="5" y="15"/>
                    </a:cubicBezTo>
                    <a:cubicBezTo>
                      <a:pt x="9" y="16"/>
                      <a:pt x="13" y="14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582"/>
              <p:cNvSpPr>
                <a:spLocks/>
              </p:cNvSpPr>
              <p:nvPr/>
            </p:nvSpPr>
            <p:spPr bwMode="auto">
              <a:xfrm>
                <a:off x="6055" y="3480"/>
                <a:ext cx="20" cy="20"/>
              </a:xfrm>
              <a:custGeom>
                <a:avLst/>
                <a:gdLst>
                  <a:gd name="T0" fmla="*/ 18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8 h 20"/>
                  <a:gd name="T8" fmla="*/ 18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8" y="13"/>
                    </a:moveTo>
                    <a:cubicBezTo>
                      <a:pt x="20" y="9"/>
                      <a:pt x="18" y="4"/>
                      <a:pt x="13" y="2"/>
                    </a:cubicBezTo>
                    <a:cubicBezTo>
                      <a:pt x="9" y="0"/>
                      <a:pt x="4" y="3"/>
                      <a:pt x="2" y="7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20"/>
                      <a:pt x="17" y="18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583"/>
              <p:cNvSpPr>
                <a:spLocks/>
              </p:cNvSpPr>
              <p:nvPr/>
            </p:nvSpPr>
            <p:spPr bwMode="auto">
              <a:xfrm>
                <a:off x="6039" y="3452"/>
                <a:ext cx="18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5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584"/>
              <p:cNvSpPr>
                <a:spLocks/>
              </p:cNvSpPr>
              <p:nvPr/>
            </p:nvSpPr>
            <p:spPr bwMode="auto">
              <a:xfrm>
                <a:off x="6023" y="3419"/>
                <a:ext cx="20" cy="20"/>
              </a:xfrm>
              <a:custGeom>
                <a:avLst/>
                <a:gdLst>
                  <a:gd name="T0" fmla="*/ 19 w 20"/>
                  <a:gd name="T1" fmla="*/ 13 h 20"/>
                  <a:gd name="T2" fmla="*/ 13 w 20"/>
                  <a:gd name="T3" fmla="*/ 2 h 20"/>
                  <a:gd name="T4" fmla="*/ 2 w 20"/>
                  <a:gd name="T5" fmla="*/ 7 h 20"/>
                  <a:gd name="T6" fmla="*/ 7 w 20"/>
                  <a:gd name="T7" fmla="*/ 19 h 20"/>
                  <a:gd name="T8" fmla="*/ 19 w 20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9" y="13"/>
                    </a:moveTo>
                    <a:cubicBezTo>
                      <a:pt x="20" y="9"/>
                      <a:pt x="18" y="3"/>
                      <a:pt x="13" y="2"/>
                    </a:cubicBezTo>
                    <a:cubicBezTo>
                      <a:pt x="9" y="0"/>
                      <a:pt x="3" y="2"/>
                      <a:pt x="2" y="7"/>
                    </a:cubicBezTo>
                    <a:cubicBezTo>
                      <a:pt x="0" y="12"/>
                      <a:pt x="2" y="17"/>
                      <a:pt x="7" y="19"/>
                    </a:cubicBezTo>
                    <a:cubicBezTo>
                      <a:pt x="12" y="20"/>
                      <a:pt x="17" y="18"/>
                      <a:pt x="19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585"/>
              <p:cNvSpPr>
                <a:spLocks/>
              </p:cNvSpPr>
              <p:nvPr/>
            </p:nvSpPr>
            <p:spPr bwMode="auto">
              <a:xfrm>
                <a:off x="6011" y="3388"/>
                <a:ext cx="19" cy="18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1 h 18"/>
                  <a:gd name="T4" fmla="*/ 1 w 18"/>
                  <a:gd name="T5" fmla="*/ 6 h 18"/>
                  <a:gd name="T6" fmla="*/ 6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586"/>
              <p:cNvSpPr>
                <a:spLocks/>
              </p:cNvSpPr>
              <p:nvPr/>
            </p:nvSpPr>
            <p:spPr bwMode="auto">
              <a:xfrm>
                <a:off x="6000" y="3354"/>
                <a:ext cx="19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2 h 19"/>
                  <a:gd name="T4" fmla="*/ 2 w 19"/>
                  <a:gd name="T5" fmla="*/ 7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3" y="15"/>
                      <a:pt x="7" y="17"/>
                    </a:cubicBezTo>
                    <a:cubicBezTo>
                      <a:pt x="11" y="19"/>
                      <a:pt x="16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587"/>
              <p:cNvSpPr>
                <a:spLocks/>
              </p:cNvSpPr>
              <p:nvPr/>
            </p:nvSpPr>
            <p:spPr bwMode="auto">
              <a:xfrm>
                <a:off x="5993" y="3321"/>
                <a:ext cx="17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588"/>
              <p:cNvSpPr>
                <a:spLocks/>
              </p:cNvSpPr>
              <p:nvPr/>
            </p:nvSpPr>
            <p:spPr bwMode="auto">
              <a:xfrm>
                <a:off x="5985" y="3285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4 w 21"/>
                  <a:gd name="T3" fmla="*/ 2 h 21"/>
                  <a:gd name="T4" fmla="*/ 1 w 21"/>
                  <a:gd name="T5" fmla="*/ 8 h 21"/>
                  <a:gd name="T6" fmla="*/ 7 w 21"/>
                  <a:gd name="T7" fmla="*/ 20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4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1"/>
                      <a:pt x="18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589"/>
              <p:cNvSpPr>
                <a:spLocks/>
              </p:cNvSpPr>
              <p:nvPr/>
            </p:nvSpPr>
            <p:spPr bwMode="auto">
              <a:xfrm>
                <a:off x="5982" y="3252"/>
                <a:ext cx="21" cy="20"/>
              </a:xfrm>
              <a:custGeom>
                <a:avLst/>
                <a:gdLst>
                  <a:gd name="T0" fmla="*/ 18 w 20"/>
                  <a:gd name="T1" fmla="*/ 12 h 19"/>
                  <a:gd name="T2" fmla="*/ 13 w 20"/>
                  <a:gd name="T3" fmla="*/ 1 h 19"/>
                  <a:gd name="T4" fmla="*/ 2 w 20"/>
                  <a:gd name="T5" fmla="*/ 7 h 19"/>
                  <a:gd name="T6" fmla="*/ 7 w 20"/>
                  <a:gd name="T7" fmla="*/ 18 h 19"/>
                  <a:gd name="T8" fmla="*/ 18 w 20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2"/>
                    </a:moveTo>
                    <a:cubicBezTo>
                      <a:pt x="20" y="8"/>
                      <a:pt x="18" y="3"/>
                      <a:pt x="13" y="1"/>
                    </a:cubicBezTo>
                    <a:cubicBezTo>
                      <a:pt x="9" y="0"/>
                      <a:pt x="4" y="2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19"/>
                      <a:pt x="17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590"/>
              <p:cNvSpPr>
                <a:spLocks/>
              </p:cNvSpPr>
              <p:nvPr/>
            </p:nvSpPr>
            <p:spPr bwMode="auto">
              <a:xfrm>
                <a:off x="5979" y="3215"/>
                <a:ext cx="26" cy="25"/>
              </a:xfrm>
              <a:custGeom>
                <a:avLst/>
                <a:gdLst>
                  <a:gd name="T0" fmla="*/ 23 w 25"/>
                  <a:gd name="T1" fmla="*/ 16 h 24"/>
                  <a:gd name="T2" fmla="*/ 16 w 25"/>
                  <a:gd name="T3" fmla="*/ 2 h 24"/>
                  <a:gd name="T4" fmla="*/ 2 w 25"/>
                  <a:gd name="T5" fmla="*/ 8 h 24"/>
                  <a:gd name="T6" fmla="*/ 9 w 25"/>
                  <a:gd name="T7" fmla="*/ 22 h 24"/>
                  <a:gd name="T8" fmla="*/ 23 w 25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3" y="16"/>
                    </a:moveTo>
                    <a:cubicBezTo>
                      <a:pt x="25" y="10"/>
                      <a:pt x="22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1" y="21"/>
                      <a:pt x="23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591"/>
              <p:cNvSpPr>
                <a:spLocks/>
              </p:cNvSpPr>
              <p:nvPr/>
            </p:nvSpPr>
            <p:spPr bwMode="auto">
              <a:xfrm>
                <a:off x="5981" y="3180"/>
                <a:ext cx="25" cy="25"/>
              </a:xfrm>
              <a:custGeom>
                <a:avLst/>
                <a:gdLst>
                  <a:gd name="T0" fmla="*/ 22 w 24"/>
                  <a:gd name="T1" fmla="*/ 16 h 25"/>
                  <a:gd name="T2" fmla="*/ 16 w 24"/>
                  <a:gd name="T3" fmla="*/ 3 h 25"/>
                  <a:gd name="T4" fmla="*/ 2 w 24"/>
                  <a:gd name="T5" fmla="*/ 9 h 25"/>
                  <a:gd name="T6" fmla="*/ 8 w 24"/>
                  <a:gd name="T7" fmla="*/ 23 h 25"/>
                  <a:gd name="T8" fmla="*/ 22 w 24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2" y="16"/>
                    </a:moveTo>
                    <a:cubicBezTo>
                      <a:pt x="24" y="11"/>
                      <a:pt x="21" y="5"/>
                      <a:pt x="16" y="3"/>
                    </a:cubicBezTo>
                    <a:cubicBezTo>
                      <a:pt x="10" y="0"/>
                      <a:pt x="4" y="3"/>
                      <a:pt x="2" y="9"/>
                    </a:cubicBezTo>
                    <a:cubicBezTo>
                      <a:pt x="0" y="15"/>
                      <a:pt x="3" y="21"/>
                      <a:pt x="8" y="23"/>
                    </a:cubicBezTo>
                    <a:cubicBezTo>
                      <a:pt x="14" y="25"/>
                      <a:pt x="20" y="22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592"/>
              <p:cNvSpPr>
                <a:spLocks/>
              </p:cNvSpPr>
              <p:nvPr/>
            </p:nvSpPr>
            <p:spPr bwMode="auto">
              <a:xfrm>
                <a:off x="5985" y="3146"/>
                <a:ext cx="24" cy="24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9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19"/>
                      <a:pt x="9" y="21"/>
                    </a:cubicBezTo>
                    <a:cubicBezTo>
                      <a:pt x="14" y="23"/>
                      <a:pt x="20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593"/>
              <p:cNvSpPr>
                <a:spLocks/>
              </p:cNvSpPr>
              <p:nvPr/>
            </p:nvSpPr>
            <p:spPr bwMode="auto">
              <a:xfrm>
                <a:off x="5991" y="3112"/>
                <a:ext cx="25" cy="25"/>
              </a:xfrm>
              <a:custGeom>
                <a:avLst/>
                <a:gdLst>
                  <a:gd name="T0" fmla="*/ 22 w 24"/>
                  <a:gd name="T1" fmla="*/ 16 h 24"/>
                  <a:gd name="T2" fmla="*/ 16 w 24"/>
                  <a:gd name="T3" fmla="*/ 2 h 24"/>
                  <a:gd name="T4" fmla="*/ 2 w 24"/>
                  <a:gd name="T5" fmla="*/ 8 h 24"/>
                  <a:gd name="T6" fmla="*/ 9 w 24"/>
                  <a:gd name="T7" fmla="*/ 22 h 24"/>
                  <a:gd name="T8" fmla="*/ 22 w 24"/>
                  <a:gd name="T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4">
                    <a:moveTo>
                      <a:pt x="22" y="16"/>
                    </a:moveTo>
                    <a:cubicBezTo>
                      <a:pt x="24" y="10"/>
                      <a:pt x="21" y="4"/>
                      <a:pt x="16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9" y="22"/>
                    </a:cubicBezTo>
                    <a:cubicBezTo>
                      <a:pt x="14" y="24"/>
                      <a:pt x="20" y="21"/>
                      <a:pt x="22" y="1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594"/>
              <p:cNvSpPr>
                <a:spLocks/>
              </p:cNvSpPr>
              <p:nvPr/>
            </p:nvSpPr>
            <p:spPr bwMode="auto">
              <a:xfrm>
                <a:off x="6001" y="3079"/>
                <a:ext cx="24" cy="25"/>
              </a:xfrm>
              <a:custGeom>
                <a:avLst/>
                <a:gdLst>
                  <a:gd name="T0" fmla="*/ 22 w 23"/>
                  <a:gd name="T1" fmla="*/ 15 h 24"/>
                  <a:gd name="T2" fmla="*/ 15 w 23"/>
                  <a:gd name="T3" fmla="*/ 2 h 24"/>
                  <a:gd name="T4" fmla="*/ 2 w 23"/>
                  <a:gd name="T5" fmla="*/ 8 h 24"/>
                  <a:gd name="T6" fmla="*/ 8 w 23"/>
                  <a:gd name="T7" fmla="*/ 22 h 24"/>
                  <a:gd name="T8" fmla="*/ 22 w 23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2" y="15"/>
                    </a:moveTo>
                    <a:cubicBezTo>
                      <a:pt x="23" y="10"/>
                      <a:pt x="21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4"/>
                      <a:pt x="3" y="20"/>
                      <a:pt x="8" y="22"/>
                    </a:cubicBezTo>
                    <a:cubicBezTo>
                      <a:pt x="14" y="24"/>
                      <a:pt x="20" y="21"/>
                      <a:pt x="22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595"/>
              <p:cNvSpPr>
                <a:spLocks/>
              </p:cNvSpPr>
              <p:nvPr/>
            </p:nvSpPr>
            <p:spPr bwMode="auto">
              <a:xfrm>
                <a:off x="6012" y="3047"/>
                <a:ext cx="24" cy="24"/>
              </a:xfrm>
              <a:custGeom>
                <a:avLst/>
                <a:gdLst>
                  <a:gd name="T0" fmla="*/ 21 w 23"/>
                  <a:gd name="T1" fmla="*/ 15 h 23"/>
                  <a:gd name="T2" fmla="*/ 15 w 23"/>
                  <a:gd name="T3" fmla="*/ 2 h 23"/>
                  <a:gd name="T4" fmla="*/ 2 w 23"/>
                  <a:gd name="T5" fmla="*/ 8 h 23"/>
                  <a:gd name="T6" fmla="*/ 8 w 23"/>
                  <a:gd name="T7" fmla="*/ 21 h 23"/>
                  <a:gd name="T8" fmla="*/ 21 w 23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1" y="15"/>
                    </a:moveTo>
                    <a:cubicBezTo>
                      <a:pt x="23" y="10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3" y="23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596"/>
              <p:cNvSpPr>
                <a:spLocks/>
              </p:cNvSpPr>
              <p:nvPr/>
            </p:nvSpPr>
            <p:spPr bwMode="auto">
              <a:xfrm>
                <a:off x="6026" y="3016"/>
                <a:ext cx="23" cy="23"/>
              </a:xfrm>
              <a:custGeom>
                <a:avLst/>
                <a:gdLst>
                  <a:gd name="T0" fmla="*/ 21 w 23"/>
                  <a:gd name="T1" fmla="*/ 15 h 22"/>
                  <a:gd name="T2" fmla="*/ 15 w 23"/>
                  <a:gd name="T3" fmla="*/ 2 h 22"/>
                  <a:gd name="T4" fmla="*/ 2 w 23"/>
                  <a:gd name="T5" fmla="*/ 8 h 22"/>
                  <a:gd name="T6" fmla="*/ 8 w 23"/>
                  <a:gd name="T7" fmla="*/ 21 h 22"/>
                  <a:gd name="T8" fmla="*/ 21 w 23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21" y="15"/>
                    </a:moveTo>
                    <a:cubicBezTo>
                      <a:pt x="23" y="9"/>
                      <a:pt x="20" y="4"/>
                      <a:pt x="15" y="2"/>
                    </a:cubicBezTo>
                    <a:cubicBezTo>
                      <a:pt x="10" y="0"/>
                      <a:pt x="4" y="3"/>
                      <a:pt x="2" y="8"/>
                    </a:cubicBezTo>
                    <a:cubicBezTo>
                      <a:pt x="0" y="13"/>
                      <a:pt x="3" y="19"/>
                      <a:pt x="8" y="21"/>
                    </a:cubicBezTo>
                    <a:cubicBezTo>
                      <a:pt x="13" y="22"/>
                      <a:pt x="19" y="20"/>
                      <a:pt x="21" y="1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597"/>
              <p:cNvSpPr>
                <a:spLocks/>
              </p:cNvSpPr>
              <p:nvPr/>
            </p:nvSpPr>
            <p:spPr bwMode="auto">
              <a:xfrm>
                <a:off x="6042" y="2986"/>
                <a:ext cx="22" cy="22"/>
              </a:xfrm>
              <a:custGeom>
                <a:avLst/>
                <a:gdLst>
                  <a:gd name="T0" fmla="*/ 19 w 21"/>
                  <a:gd name="T1" fmla="*/ 14 h 21"/>
                  <a:gd name="T2" fmla="*/ 13 w 21"/>
                  <a:gd name="T3" fmla="*/ 2 h 21"/>
                  <a:gd name="T4" fmla="*/ 1 w 21"/>
                  <a:gd name="T5" fmla="*/ 8 h 21"/>
                  <a:gd name="T6" fmla="*/ 7 w 21"/>
                  <a:gd name="T7" fmla="*/ 20 h 21"/>
                  <a:gd name="T8" fmla="*/ 19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9" y="14"/>
                    </a:moveTo>
                    <a:cubicBezTo>
                      <a:pt x="21" y="9"/>
                      <a:pt x="18" y="4"/>
                      <a:pt x="13" y="2"/>
                    </a:cubicBezTo>
                    <a:cubicBezTo>
                      <a:pt x="9" y="0"/>
                      <a:pt x="3" y="3"/>
                      <a:pt x="1" y="8"/>
                    </a:cubicBezTo>
                    <a:cubicBezTo>
                      <a:pt x="0" y="13"/>
                      <a:pt x="2" y="18"/>
                      <a:pt x="7" y="20"/>
                    </a:cubicBezTo>
                    <a:cubicBezTo>
                      <a:pt x="12" y="21"/>
                      <a:pt x="17" y="19"/>
                      <a:pt x="19" y="1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598"/>
              <p:cNvSpPr>
                <a:spLocks/>
              </p:cNvSpPr>
              <p:nvPr/>
            </p:nvSpPr>
            <p:spPr bwMode="auto">
              <a:xfrm>
                <a:off x="6061" y="2958"/>
                <a:ext cx="19" cy="20"/>
              </a:xfrm>
              <a:custGeom>
                <a:avLst/>
                <a:gdLst>
                  <a:gd name="T0" fmla="*/ 17 w 19"/>
                  <a:gd name="T1" fmla="*/ 13 h 19"/>
                  <a:gd name="T2" fmla="*/ 12 w 19"/>
                  <a:gd name="T3" fmla="*/ 2 h 19"/>
                  <a:gd name="T4" fmla="*/ 1 w 19"/>
                  <a:gd name="T5" fmla="*/ 7 h 19"/>
                  <a:gd name="T6" fmla="*/ 6 w 19"/>
                  <a:gd name="T7" fmla="*/ 18 h 19"/>
                  <a:gd name="T8" fmla="*/ 17 w 19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3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6" y="18"/>
                    </a:cubicBezTo>
                    <a:cubicBezTo>
                      <a:pt x="11" y="19"/>
                      <a:pt x="16" y="17"/>
                      <a:pt x="17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599"/>
              <p:cNvSpPr>
                <a:spLocks/>
              </p:cNvSpPr>
              <p:nvPr/>
            </p:nvSpPr>
            <p:spPr bwMode="auto">
              <a:xfrm>
                <a:off x="6079" y="2930"/>
                <a:ext cx="21" cy="20"/>
              </a:xfrm>
              <a:custGeom>
                <a:avLst/>
                <a:gdLst>
                  <a:gd name="T0" fmla="*/ 18 w 20"/>
                  <a:gd name="T1" fmla="*/ 13 h 19"/>
                  <a:gd name="T2" fmla="*/ 13 w 20"/>
                  <a:gd name="T3" fmla="*/ 2 h 19"/>
                  <a:gd name="T4" fmla="*/ 2 w 20"/>
                  <a:gd name="T5" fmla="*/ 7 h 19"/>
                  <a:gd name="T6" fmla="*/ 7 w 20"/>
                  <a:gd name="T7" fmla="*/ 18 h 19"/>
                  <a:gd name="T8" fmla="*/ 18 w 20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3"/>
                    </a:moveTo>
                    <a:cubicBezTo>
                      <a:pt x="20" y="8"/>
                      <a:pt x="17" y="3"/>
                      <a:pt x="13" y="2"/>
                    </a:cubicBezTo>
                    <a:cubicBezTo>
                      <a:pt x="8" y="0"/>
                      <a:pt x="4" y="3"/>
                      <a:pt x="2" y="7"/>
                    </a:cubicBezTo>
                    <a:cubicBezTo>
                      <a:pt x="0" y="11"/>
                      <a:pt x="3" y="16"/>
                      <a:pt x="7" y="18"/>
                    </a:cubicBezTo>
                    <a:cubicBezTo>
                      <a:pt x="12" y="19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600"/>
              <p:cNvSpPr>
                <a:spLocks/>
              </p:cNvSpPr>
              <p:nvPr/>
            </p:nvSpPr>
            <p:spPr bwMode="auto">
              <a:xfrm>
                <a:off x="6101" y="2904"/>
                <a:ext cx="20" cy="20"/>
              </a:xfrm>
              <a:custGeom>
                <a:avLst/>
                <a:gdLst>
                  <a:gd name="T0" fmla="*/ 17 w 19"/>
                  <a:gd name="T1" fmla="*/ 12 h 19"/>
                  <a:gd name="T2" fmla="*/ 12 w 19"/>
                  <a:gd name="T3" fmla="*/ 1 h 19"/>
                  <a:gd name="T4" fmla="*/ 1 w 19"/>
                  <a:gd name="T5" fmla="*/ 7 h 19"/>
                  <a:gd name="T6" fmla="*/ 7 w 19"/>
                  <a:gd name="T7" fmla="*/ 17 h 19"/>
                  <a:gd name="T8" fmla="*/ 17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12"/>
                    </a:moveTo>
                    <a:cubicBezTo>
                      <a:pt x="19" y="8"/>
                      <a:pt x="17" y="3"/>
                      <a:pt x="12" y="1"/>
                    </a:cubicBezTo>
                    <a:cubicBezTo>
                      <a:pt x="8" y="0"/>
                      <a:pt x="3" y="2"/>
                      <a:pt x="1" y="7"/>
                    </a:cubicBezTo>
                    <a:cubicBezTo>
                      <a:pt x="0" y="11"/>
                      <a:pt x="2" y="16"/>
                      <a:pt x="7" y="17"/>
                    </a:cubicBezTo>
                    <a:cubicBezTo>
                      <a:pt x="11" y="19"/>
                      <a:pt x="16" y="17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601"/>
              <p:cNvSpPr>
                <a:spLocks/>
              </p:cNvSpPr>
              <p:nvPr/>
            </p:nvSpPr>
            <p:spPr bwMode="auto">
              <a:xfrm>
                <a:off x="6125" y="2880"/>
                <a:ext cx="17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602"/>
              <p:cNvSpPr>
                <a:spLocks/>
              </p:cNvSpPr>
              <p:nvPr/>
            </p:nvSpPr>
            <p:spPr bwMode="auto">
              <a:xfrm>
                <a:off x="6152" y="2860"/>
                <a:ext cx="13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4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7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603"/>
              <p:cNvSpPr>
                <a:spLocks/>
              </p:cNvSpPr>
              <p:nvPr/>
            </p:nvSpPr>
            <p:spPr bwMode="auto">
              <a:xfrm>
                <a:off x="6178" y="2839"/>
                <a:ext cx="13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4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2"/>
                      <a:pt x="10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604"/>
              <p:cNvSpPr>
                <a:spLocks/>
              </p:cNvSpPr>
              <p:nvPr/>
            </p:nvSpPr>
            <p:spPr bwMode="auto">
              <a:xfrm>
                <a:off x="6207" y="2821"/>
                <a:ext cx="9" cy="10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0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605"/>
              <p:cNvSpPr>
                <a:spLocks/>
              </p:cNvSpPr>
              <p:nvPr/>
            </p:nvSpPr>
            <p:spPr bwMode="auto">
              <a:xfrm>
                <a:off x="6233" y="2803"/>
                <a:ext cx="13" cy="12"/>
              </a:xfrm>
              <a:custGeom>
                <a:avLst/>
                <a:gdLst>
                  <a:gd name="T0" fmla="*/ 11 w 12"/>
                  <a:gd name="T1" fmla="*/ 7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7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606"/>
              <p:cNvSpPr>
                <a:spLocks/>
              </p:cNvSpPr>
              <p:nvPr/>
            </p:nvSpPr>
            <p:spPr bwMode="auto">
              <a:xfrm>
                <a:off x="6263" y="2787"/>
                <a:ext cx="12" cy="13"/>
              </a:xfrm>
              <a:custGeom>
                <a:avLst/>
                <a:gdLst>
                  <a:gd name="T0" fmla="*/ 10 w 11"/>
                  <a:gd name="T1" fmla="*/ 7 h 12"/>
                  <a:gd name="T2" fmla="*/ 7 w 11"/>
                  <a:gd name="T3" fmla="*/ 1 h 12"/>
                  <a:gd name="T4" fmla="*/ 1 w 11"/>
                  <a:gd name="T5" fmla="*/ 4 h 12"/>
                  <a:gd name="T6" fmla="*/ 4 w 11"/>
                  <a:gd name="T7" fmla="*/ 11 h 12"/>
                  <a:gd name="T8" fmla="*/ 10 w 11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7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6" y="12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607"/>
              <p:cNvSpPr>
                <a:spLocks/>
              </p:cNvSpPr>
              <p:nvPr/>
            </p:nvSpPr>
            <p:spPr bwMode="auto">
              <a:xfrm>
                <a:off x="6295" y="2776"/>
                <a:ext cx="9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0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608"/>
              <p:cNvSpPr>
                <a:spLocks/>
              </p:cNvSpPr>
              <p:nvPr/>
            </p:nvSpPr>
            <p:spPr bwMode="auto">
              <a:xfrm>
                <a:off x="6324" y="2762"/>
                <a:ext cx="12" cy="13"/>
              </a:xfrm>
              <a:custGeom>
                <a:avLst/>
                <a:gdLst>
                  <a:gd name="T0" fmla="*/ 11 w 11"/>
                  <a:gd name="T1" fmla="*/ 8 h 12"/>
                  <a:gd name="T2" fmla="*/ 7 w 11"/>
                  <a:gd name="T3" fmla="*/ 1 h 12"/>
                  <a:gd name="T4" fmla="*/ 1 w 11"/>
                  <a:gd name="T5" fmla="*/ 4 h 12"/>
                  <a:gd name="T6" fmla="*/ 4 w 11"/>
                  <a:gd name="T7" fmla="*/ 11 h 12"/>
                  <a:gd name="T8" fmla="*/ 11 w 11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0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609"/>
              <p:cNvSpPr>
                <a:spLocks/>
              </p:cNvSpPr>
              <p:nvPr/>
            </p:nvSpPr>
            <p:spPr bwMode="auto">
              <a:xfrm>
                <a:off x="6358" y="2755"/>
                <a:ext cx="9" cy="10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0 h 9"/>
                  <a:gd name="T4" fmla="*/ 0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0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610"/>
              <p:cNvSpPr>
                <a:spLocks/>
              </p:cNvSpPr>
              <p:nvPr/>
            </p:nvSpPr>
            <p:spPr bwMode="auto">
              <a:xfrm>
                <a:off x="6390" y="2748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0 w 9"/>
                  <a:gd name="T5" fmla="*/ 3 h 9"/>
                  <a:gd name="T6" fmla="*/ 3 w 9"/>
                  <a:gd name="T7" fmla="*/ 9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611"/>
              <p:cNvSpPr>
                <a:spLocks/>
              </p:cNvSpPr>
              <p:nvPr/>
            </p:nvSpPr>
            <p:spPr bwMode="auto">
              <a:xfrm>
                <a:off x="6423" y="2744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2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612"/>
              <p:cNvSpPr>
                <a:spLocks/>
              </p:cNvSpPr>
              <p:nvPr/>
            </p:nvSpPr>
            <p:spPr bwMode="auto">
              <a:xfrm>
                <a:off x="6455" y="2741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613"/>
              <p:cNvSpPr>
                <a:spLocks/>
              </p:cNvSpPr>
              <p:nvPr/>
            </p:nvSpPr>
            <p:spPr bwMode="auto">
              <a:xfrm>
                <a:off x="6487" y="2740"/>
                <a:ext cx="10" cy="10"/>
              </a:xfrm>
              <a:custGeom>
                <a:avLst/>
                <a:gdLst>
                  <a:gd name="T0" fmla="*/ 10 w 10"/>
                  <a:gd name="T1" fmla="*/ 7 h 10"/>
                  <a:gd name="T2" fmla="*/ 7 w 10"/>
                  <a:gd name="T3" fmla="*/ 1 h 10"/>
                  <a:gd name="T4" fmla="*/ 1 w 10"/>
                  <a:gd name="T5" fmla="*/ 4 h 10"/>
                  <a:gd name="T6" fmla="*/ 4 w 10"/>
                  <a:gd name="T7" fmla="*/ 10 h 10"/>
                  <a:gd name="T8" fmla="*/ 10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7"/>
                    </a:moveTo>
                    <a:cubicBezTo>
                      <a:pt x="10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0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614"/>
              <p:cNvSpPr>
                <a:spLocks/>
              </p:cNvSpPr>
              <p:nvPr/>
            </p:nvSpPr>
            <p:spPr bwMode="auto">
              <a:xfrm>
                <a:off x="6521" y="2743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615"/>
              <p:cNvSpPr>
                <a:spLocks/>
              </p:cNvSpPr>
              <p:nvPr/>
            </p:nvSpPr>
            <p:spPr bwMode="auto">
              <a:xfrm>
                <a:off x="6554" y="2747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616"/>
              <p:cNvSpPr>
                <a:spLocks/>
              </p:cNvSpPr>
              <p:nvPr/>
            </p:nvSpPr>
            <p:spPr bwMode="auto">
              <a:xfrm>
                <a:off x="6586" y="2753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7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617"/>
              <p:cNvSpPr>
                <a:spLocks/>
              </p:cNvSpPr>
              <p:nvPr/>
            </p:nvSpPr>
            <p:spPr bwMode="auto">
              <a:xfrm>
                <a:off x="6617" y="2761"/>
                <a:ext cx="8" cy="9"/>
              </a:xfrm>
              <a:custGeom>
                <a:avLst/>
                <a:gdLst>
                  <a:gd name="T0" fmla="*/ 8 w 8"/>
                  <a:gd name="T1" fmla="*/ 5 h 8"/>
                  <a:gd name="T2" fmla="*/ 6 w 8"/>
                  <a:gd name="T3" fmla="*/ 1 h 8"/>
                  <a:gd name="T4" fmla="*/ 1 w 8"/>
                  <a:gd name="T5" fmla="*/ 3 h 8"/>
                  <a:gd name="T6" fmla="*/ 3 w 8"/>
                  <a:gd name="T7" fmla="*/ 8 h 8"/>
                  <a:gd name="T8" fmla="*/ 8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5"/>
                    </a:moveTo>
                    <a:cubicBezTo>
                      <a:pt x="8" y="4"/>
                      <a:pt x="7" y="2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618"/>
              <p:cNvSpPr>
                <a:spLocks/>
              </p:cNvSpPr>
              <p:nvPr/>
            </p:nvSpPr>
            <p:spPr bwMode="auto">
              <a:xfrm>
                <a:off x="6655" y="2735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1 h 6"/>
                  <a:gd name="T4" fmla="*/ 1 w 6"/>
                  <a:gd name="T5" fmla="*/ 3 h 6"/>
                  <a:gd name="T6" fmla="*/ 3 w 6"/>
                  <a:gd name="T7" fmla="*/ 6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3"/>
                      <a:pt x="6" y="1"/>
                      <a:pt x="4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5"/>
                      <a:pt x="3" y="6"/>
                    </a:cubicBezTo>
                    <a:cubicBezTo>
                      <a:pt x="4" y="6"/>
                      <a:pt x="5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619"/>
              <p:cNvSpPr>
                <a:spLocks/>
              </p:cNvSpPr>
              <p:nvPr/>
            </p:nvSpPr>
            <p:spPr bwMode="auto">
              <a:xfrm>
                <a:off x="6686" y="2747"/>
                <a:ext cx="8" cy="7"/>
              </a:xfrm>
              <a:custGeom>
                <a:avLst/>
                <a:gdLst>
                  <a:gd name="T0" fmla="*/ 6 w 7"/>
                  <a:gd name="T1" fmla="*/ 4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620"/>
              <p:cNvSpPr>
                <a:spLocks/>
              </p:cNvSpPr>
              <p:nvPr/>
            </p:nvSpPr>
            <p:spPr bwMode="auto">
              <a:xfrm>
                <a:off x="6716" y="2761"/>
                <a:ext cx="8" cy="8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1 w 7"/>
                  <a:gd name="T5" fmla="*/ 2 h 7"/>
                  <a:gd name="T6" fmla="*/ 3 w 7"/>
                  <a:gd name="T7" fmla="*/ 6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1"/>
                      <a:pt x="5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7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621"/>
              <p:cNvSpPr>
                <a:spLocks/>
              </p:cNvSpPr>
              <p:nvPr/>
            </p:nvSpPr>
            <p:spPr bwMode="auto">
              <a:xfrm>
                <a:off x="6746" y="2778"/>
                <a:ext cx="8" cy="6"/>
              </a:xfrm>
              <a:custGeom>
                <a:avLst/>
                <a:gdLst>
                  <a:gd name="T0" fmla="*/ 6 w 7"/>
                  <a:gd name="T1" fmla="*/ 4 h 6"/>
                  <a:gd name="T2" fmla="*/ 4 w 7"/>
                  <a:gd name="T3" fmla="*/ 0 h 6"/>
                  <a:gd name="T4" fmla="*/ 0 w 7"/>
                  <a:gd name="T5" fmla="*/ 2 h 6"/>
                  <a:gd name="T6" fmla="*/ 2 w 7"/>
                  <a:gd name="T7" fmla="*/ 6 h 6"/>
                  <a:gd name="T8" fmla="*/ 6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4"/>
                    </a:move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4" y="6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622"/>
              <p:cNvSpPr>
                <a:spLocks/>
              </p:cNvSpPr>
              <p:nvPr/>
            </p:nvSpPr>
            <p:spPr bwMode="auto">
              <a:xfrm>
                <a:off x="6775" y="2796"/>
                <a:ext cx="6" cy="7"/>
              </a:xfrm>
              <a:custGeom>
                <a:avLst/>
                <a:gdLst>
                  <a:gd name="T0" fmla="*/ 5 w 6"/>
                  <a:gd name="T1" fmla="*/ 4 h 7"/>
                  <a:gd name="T2" fmla="*/ 4 w 6"/>
                  <a:gd name="T3" fmla="*/ 1 h 7"/>
                  <a:gd name="T4" fmla="*/ 0 w 6"/>
                  <a:gd name="T5" fmla="*/ 3 h 7"/>
                  <a:gd name="T6" fmla="*/ 2 w 6"/>
                  <a:gd name="T7" fmla="*/ 6 h 7"/>
                  <a:gd name="T8" fmla="*/ 5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0" y="6"/>
                      <a:pt x="2" y="6"/>
                    </a:cubicBezTo>
                    <a:cubicBezTo>
                      <a:pt x="3" y="7"/>
                      <a:pt x="5" y="6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623"/>
              <p:cNvSpPr>
                <a:spLocks/>
              </p:cNvSpPr>
              <p:nvPr/>
            </p:nvSpPr>
            <p:spPr bwMode="auto">
              <a:xfrm>
                <a:off x="6801" y="2815"/>
                <a:ext cx="8" cy="9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624"/>
              <p:cNvSpPr>
                <a:spLocks/>
              </p:cNvSpPr>
              <p:nvPr/>
            </p:nvSpPr>
            <p:spPr bwMode="auto">
              <a:xfrm>
                <a:off x="6827" y="2837"/>
                <a:ext cx="8" cy="7"/>
              </a:xfrm>
              <a:custGeom>
                <a:avLst/>
                <a:gdLst>
                  <a:gd name="T0" fmla="*/ 7 w 8"/>
                  <a:gd name="T1" fmla="*/ 5 h 7"/>
                  <a:gd name="T2" fmla="*/ 5 w 8"/>
                  <a:gd name="T3" fmla="*/ 0 h 7"/>
                  <a:gd name="T4" fmla="*/ 1 w 8"/>
                  <a:gd name="T5" fmla="*/ 2 h 7"/>
                  <a:gd name="T6" fmla="*/ 3 w 8"/>
                  <a:gd name="T7" fmla="*/ 7 h 7"/>
                  <a:gd name="T8" fmla="*/ 7 w 8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7" y="5"/>
                    </a:moveTo>
                    <a:cubicBezTo>
                      <a:pt x="8" y="3"/>
                      <a:pt x="7" y="1"/>
                      <a:pt x="5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4" y="7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625"/>
              <p:cNvSpPr>
                <a:spLocks/>
              </p:cNvSpPr>
              <p:nvPr/>
            </p:nvSpPr>
            <p:spPr bwMode="auto">
              <a:xfrm>
                <a:off x="6853" y="2861"/>
                <a:ext cx="5" cy="6"/>
              </a:xfrm>
              <a:custGeom>
                <a:avLst/>
                <a:gdLst>
                  <a:gd name="T0" fmla="*/ 5 w 5"/>
                  <a:gd name="T1" fmla="*/ 4 h 6"/>
                  <a:gd name="T2" fmla="*/ 3 w 5"/>
                  <a:gd name="T3" fmla="*/ 1 h 6"/>
                  <a:gd name="T4" fmla="*/ 0 w 5"/>
                  <a:gd name="T5" fmla="*/ 2 h 6"/>
                  <a:gd name="T6" fmla="*/ 1 w 5"/>
                  <a:gd name="T7" fmla="*/ 5 h 6"/>
                  <a:gd name="T8" fmla="*/ 5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5" y="3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3" y="6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626"/>
              <p:cNvSpPr>
                <a:spLocks/>
              </p:cNvSpPr>
              <p:nvPr/>
            </p:nvSpPr>
            <p:spPr bwMode="auto">
              <a:xfrm>
                <a:off x="6876" y="2887"/>
                <a:ext cx="5" cy="4"/>
              </a:xfrm>
              <a:custGeom>
                <a:avLst/>
                <a:gdLst>
                  <a:gd name="T0" fmla="*/ 4 w 5"/>
                  <a:gd name="T1" fmla="*/ 3 h 4"/>
                  <a:gd name="T2" fmla="*/ 3 w 5"/>
                  <a:gd name="T3" fmla="*/ 0 h 4"/>
                  <a:gd name="T4" fmla="*/ 0 w 5"/>
                  <a:gd name="T5" fmla="*/ 1 h 4"/>
                  <a:gd name="T6" fmla="*/ 2 w 5"/>
                  <a:gd name="T7" fmla="*/ 4 h 4"/>
                  <a:gd name="T8" fmla="*/ 4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2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1" y="4"/>
                      <a:pt x="2" y="4"/>
                    </a:cubicBezTo>
                    <a:cubicBezTo>
                      <a:pt x="3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627"/>
              <p:cNvSpPr>
                <a:spLocks/>
              </p:cNvSpPr>
              <p:nvPr/>
            </p:nvSpPr>
            <p:spPr bwMode="auto">
              <a:xfrm>
                <a:off x="6897" y="2913"/>
                <a:ext cx="4" cy="4"/>
              </a:xfrm>
              <a:custGeom>
                <a:avLst/>
                <a:gdLst>
                  <a:gd name="T0" fmla="*/ 3 w 4"/>
                  <a:gd name="T1" fmla="*/ 3 h 4"/>
                  <a:gd name="T2" fmla="*/ 2 w 4"/>
                  <a:gd name="T3" fmla="*/ 1 h 4"/>
                  <a:gd name="T4" fmla="*/ 0 w 4"/>
                  <a:gd name="T5" fmla="*/ 2 h 4"/>
                  <a:gd name="T6" fmla="*/ 1 w 4"/>
                  <a:gd name="T7" fmla="*/ 4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4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628"/>
              <p:cNvSpPr>
                <a:spLocks/>
              </p:cNvSpPr>
              <p:nvPr/>
            </p:nvSpPr>
            <p:spPr bwMode="auto">
              <a:xfrm>
                <a:off x="6917" y="2940"/>
                <a:ext cx="4" cy="5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629"/>
              <p:cNvSpPr>
                <a:spLocks/>
              </p:cNvSpPr>
              <p:nvPr/>
            </p:nvSpPr>
            <p:spPr bwMode="auto">
              <a:xfrm>
                <a:off x="6934" y="2969"/>
                <a:ext cx="5" cy="4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630"/>
              <p:cNvSpPr>
                <a:spLocks/>
              </p:cNvSpPr>
              <p:nvPr/>
            </p:nvSpPr>
            <p:spPr bwMode="auto">
              <a:xfrm>
                <a:off x="6950" y="2998"/>
                <a:ext cx="4" cy="5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1 w 4"/>
                  <a:gd name="T5" fmla="*/ 2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3"/>
                      <a:pt x="2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631"/>
              <p:cNvSpPr>
                <a:spLocks/>
              </p:cNvSpPr>
              <p:nvPr/>
            </p:nvSpPr>
            <p:spPr bwMode="auto">
              <a:xfrm>
                <a:off x="6964" y="3029"/>
                <a:ext cx="4" cy="5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3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632"/>
              <p:cNvSpPr>
                <a:spLocks/>
              </p:cNvSpPr>
              <p:nvPr/>
            </p:nvSpPr>
            <p:spPr bwMode="auto">
              <a:xfrm>
                <a:off x="6976" y="3061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1 h 5"/>
                  <a:gd name="T4" fmla="*/ 0 w 4"/>
                  <a:gd name="T5" fmla="*/ 2 h 5"/>
                  <a:gd name="T6" fmla="*/ 1 w 4"/>
                  <a:gd name="T7" fmla="*/ 4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633"/>
              <p:cNvSpPr>
                <a:spLocks/>
              </p:cNvSpPr>
              <p:nvPr/>
            </p:nvSpPr>
            <p:spPr bwMode="auto">
              <a:xfrm>
                <a:off x="6985" y="3093"/>
                <a:ext cx="6" cy="5"/>
              </a:xfrm>
              <a:custGeom>
                <a:avLst/>
                <a:gdLst>
                  <a:gd name="T0" fmla="*/ 5 w 6"/>
                  <a:gd name="T1" fmla="*/ 3 h 5"/>
                  <a:gd name="T2" fmla="*/ 3 w 6"/>
                  <a:gd name="T3" fmla="*/ 0 h 5"/>
                  <a:gd name="T4" fmla="*/ 0 w 6"/>
                  <a:gd name="T5" fmla="*/ 2 h 5"/>
                  <a:gd name="T6" fmla="*/ 2 w 6"/>
                  <a:gd name="T7" fmla="*/ 5 h 5"/>
                  <a:gd name="T8" fmla="*/ 5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6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0" y="3"/>
                      <a:pt x="0" y="4"/>
                      <a:pt x="2" y="5"/>
                    </a:cubicBezTo>
                    <a:cubicBezTo>
                      <a:pt x="3" y="5"/>
                      <a:pt x="5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634"/>
              <p:cNvSpPr>
                <a:spLocks/>
              </p:cNvSpPr>
              <p:nvPr/>
            </p:nvSpPr>
            <p:spPr bwMode="auto">
              <a:xfrm>
                <a:off x="6992" y="3125"/>
                <a:ext cx="7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0 w 6"/>
                  <a:gd name="T5" fmla="*/ 2 h 6"/>
                  <a:gd name="T6" fmla="*/ 2 w 6"/>
                  <a:gd name="T7" fmla="*/ 6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3"/>
                      <a:pt x="6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4" y="6"/>
                      <a:pt x="5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635"/>
              <p:cNvSpPr>
                <a:spLocks/>
              </p:cNvSpPr>
              <p:nvPr/>
            </p:nvSpPr>
            <p:spPr bwMode="auto">
              <a:xfrm>
                <a:off x="6999" y="3159"/>
                <a:ext cx="5" cy="4"/>
              </a:xfrm>
              <a:custGeom>
                <a:avLst/>
                <a:gdLst>
                  <a:gd name="T0" fmla="*/ 4 w 5"/>
                  <a:gd name="T1" fmla="*/ 3 h 4"/>
                  <a:gd name="T2" fmla="*/ 3 w 5"/>
                  <a:gd name="T3" fmla="*/ 0 h 4"/>
                  <a:gd name="T4" fmla="*/ 1 w 5"/>
                  <a:gd name="T5" fmla="*/ 2 h 4"/>
                  <a:gd name="T6" fmla="*/ 2 w 5"/>
                  <a:gd name="T7" fmla="*/ 4 h 4"/>
                  <a:gd name="T8" fmla="*/ 4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636"/>
              <p:cNvSpPr>
                <a:spLocks/>
              </p:cNvSpPr>
              <p:nvPr/>
            </p:nvSpPr>
            <p:spPr bwMode="auto">
              <a:xfrm>
                <a:off x="7003" y="3193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1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637"/>
              <p:cNvSpPr>
                <a:spLocks/>
              </p:cNvSpPr>
              <p:nvPr/>
            </p:nvSpPr>
            <p:spPr bwMode="auto">
              <a:xfrm>
                <a:off x="7005" y="322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638"/>
              <p:cNvSpPr>
                <a:spLocks/>
              </p:cNvSpPr>
              <p:nvPr/>
            </p:nvSpPr>
            <p:spPr bwMode="auto">
              <a:xfrm>
                <a:off x="7005" y="326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639"/>
              <p:cNvSpPr>
                <a:spLocks/>
              </p:cNvSpPr>
              <p:nvPr/>
            </p:nvSpPr>
            <p:spPr bwMode="auto">
              <a:xfrm>
                <a:off x="7001" y="3294"/>
                <a:ext cx="3" cy="4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640"/>
              <p:cNvSpPr>
                <a:spLocks/>
              </p:cNvSpPr>
              <p:nvPr/>
            </p:nvSpPr>
            <p:spPr bwMode="auto">
              <a:xfrm>
                <a:off x="6994" y="3327"/>
                <a:ext cx="6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1 w 5"/>
                  <a:gd name="T5" fmla="*/ 2 h 5"/>
                  <a:gd name="T6" fmla="*/ 2 w 5"/>
                  <a:gd name="T7" fmla="*/ 4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641"/>
              <p:cNvSpPr>
                <a:spLocks/>
              </p:cNvSpPr>
              <p:nvPr/>
            </p:nvSpPr>
            <p:spPr bwMode="auto">
              <a:xfrm>
                <a:off x="6987" y="3360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1 w 5"/>
                  <a:gd name="T5" fmla="*/ 2 h 5"/>
                  <a:gd name="T6" fmla="*/ 2 w 5"/>
                  <a:gd name="T7" fmla="*/ 4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642"/>
              <p:cNvSpPr>
                <a:spLocks/>
              </p:cNvSpPr>
              <p:nvPr/>
            </p:nvSpPr>
            <p:spPr bwMode="auto">
              <a:xfrm>
                <a:off x="6977" y="3391"/>
                <a:ext cx="7" cy="7"/>
              </a:xfrm>
              <a:custGeom>
                <a:avLst/>
                <a:gdLst>
                  <a:gd name="T0" fmla="*/ 7 w 7"/>
                  <a:gd name="T1" fmla="*/ 5 h 7"/>
                  <a:gd name="T2" fmla="*/ 5 w 7"/>
                  <a:gd name="T3" fmla="*/ 1 h 7"/>
                  <a:gd name="T4" fmla="*/ 1 w 7"/>
                  <a:gd name="T5" fmla="*/ 3 h 7"/>
                  <a:gd name="T6" fmla="*/ 3 w 7"/>
                  <a:gd name="T7" fmla="*/ 7 h 7"/>
                  <a:gd name="T8" fmla="*/ 7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4" y="7"/>
                      <a:pt x="6" y="6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643"/>
              <p:cNvSpPr>
                <a:spLocks/>
              </p:cNvSpPr>
              <p:nvPr/>
            </p:nvSpPr>
            <p:spPr bwMode="auto">
              <a:xfrm>
                <a:off x="6965" y="3422"/>
                <a:ext cx="9" cy="8"/>
              </a:xfrm>
              <a:custGeom>
                <a:avLst/>
                <a:gdLst>
                  <a:gd name="T0" fmla="*/ 7 w 8"/>
                  <a:gd name="T1" fmla="*/ 6 h 8"/>
                  <a:gd name="T2" fmla="*/ 5 w 8"/>
                  <a:gd name="T3" fmla="*/ 1 h 8"/>
                  <a:gd name="T4" fmla="*/ 0 w 8"/>
                  <a:gd name="T5" fmla="*/ 3 h 8"/>
                  <a:gd name="T6" fmla="*/ 3 w 8"/>
                  <a:gd name="T7" fmla="*/ 8 h 8"/>
                  <a:gd name="T8" fmla="*/ 7 w 8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6"/>
                    </a:moveTo>
                    <a:cubicBezTo>
                      <a:pt x="8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4" y="8"/>
                      <a:pt x="6" y="7"/>
                      <a:pt x="7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644"/>
              <p:cNvSpPr>
                <a:spLocks/>
              </p:cNvSpPr>
              <p:nvPr/>
            </p:nvSpPr>
            <p:spPr bwMode="auto">
              <a:xfrm>
                <a:off x="6952" y="3453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0 w 8"/>
                  <a:gd name="T5" fmla="*/ 3 h 8"/>
                  <a:gd name="T6" fmla="*/ 3 w 8"/>
                  <a:gd name="T7" fmla="*/ 8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4"/>
                      <a:pt x="7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645"/>
              <p:cNvSpPr>
                <a:spLocks/>
              </p:cNvSpPr>
              <p:nvPr/>
            </p:nvSpPr>
            <p:spPr bwMode="auto">
              <a:xfrm>
                <a:off x="6937" y="3483"/>
                <a:ext cx="8" cy="9"/>
              </a:xfrm>
              <a:custGeom>
                <a:avLst/>
                <a:gdLst>
                  <a:gd name="T0" fmla="*/ 8 w 8"/>
                  <a:gd name="T1" fmla="*/ 6 h 9"/>
                  <a:gd name="T2" fmla="*/ 5 w 8"/>
                  <a:gd name="T3" fmla="*/ 1 h 9"/>
                  <a:gd name="T4" fmla="*/ 0 w 8"/>
                  <a:gd name="T5" fmla="*/ 3 h 9"/>
                  <a:gd name="T6" fmla="*/ 3 w 8"/>
                  <a:gd name="T7" fmla="*/ 8 h 9"/>
                  <a:gd name="T8" fmla="*/ 8 w 8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8" y="6"/>
                    </a:moveTo>
                    <a:cubicBezTo>
                      <a:pt x="8" y="4"/>
                      <a:pt x="7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646"/>
              <p:cNvSpPr>
                <a:spLocks/>
              </p:cNvSpPr>
              <p:nvPr/>
            </p:nvSpPr>
            <p:spPr bwMode="auto">
              <a:xfrm>
                <a:off x="6919" y="3512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647"/>
              <p:cNvSpPr>
                <a:spLocks/>
              </p:cNvSpPr>
              <p:nvPr/>
            </p:nvSpPr>
            <p:spPr bwMode="auto">
              <a:xfrm>
                <a:off x="6900" y="3540"/>
                <a:ext cx="9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648"/>
              <p:cNvSpPr>
                <a:spLocks/>
              </p:cNvSpPr>
              <p:nvPr/>
            </p:nvSpPr>
            <p:spPr bwMode="auto">
              <a:xfrm>
                <a:off x="6878" y="3565"/>
                <a:ext cx="12" cy="12"/>
              </a:xfrm>
              <a:custGeom>
                <a:avLst/>
                <a:gdLst>
                  <a:gd name="T0" fmla="*/ 11 w 12"/>
                  <a:gd name="T1" fmla="*/ 7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7"/>
                    </a:moveTo>
                    <a:cubicBezTo>
                      <a:pt x="12" y="5"/>
                      <a:pt x="10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0"/>
                      <a:pt x="11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649"/>
              <p:cNvSpPr>
                <a:spLocks/>
              </p:cNvSpPr>
              <p:nvPr/>
            </p:nvSpPr>
            <p:spPr bwMode="auto">
              <a:xfrm>
                <a:off x="6855" y="3589"/>
                <a:ext cx="12" cy="13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2"/>
                      <a:pt x="10" y="10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650"/>
              <p:cNvSpPr>
                <a:spLocks/>
              </p:cNvSpPr>
              <p:nvPr/>
            </p:nvSpPr>
            <p:spPr bwMode="auto">
              <a:xfrm>
                <a:off x="6832" y="3614"/>
                <a:ext cx="10" cy="11"/>
              </a:xfrm>
              <a:custGeom>
                <a:avLst/>
                <a:gdLst>
                  <a:gd name="T0" fmla="*/ 9 w 10"/>
                  <a:gd name="T1" fmla="*/ 7 h 10"/>
                  <a:gd name="T2" fmla="*/ 6 w 10"/>
                  <a:gd name="T3" fmla="*/ 1 h 10"/>
                  <a:gd name="T4" fmla="*/ 1 w 10"/>
                  <a:gd name="T5" fmla="*/ 3 h 10"/>
                  <a:gd name="T6" fmla="*/ 3 w 10"/>
                  <a:gd name="T7" fmla="*/ 9 h 10"/>
                  <a:gd name="T8" fmla="*/ 9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7"/>
                    </a:moveTo>
                    <a:cubicBezTo>
                      <a:pt x="10" y="4"/>
                      <a:pt x="9" y="1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6" y="10"/>
                      <a:pt x="8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651"/>
              <p:cNvSpPr>
                <a:spLocks/>
              </p:cNvSpPr>
              <p:nvPr/>
            </p:nvSpPr>
            <p:spPr bwMode="auto">
              <a:xfrm>
                <a:off x="6805" y="3635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8 w 13"/>
                  <a:gd name="T3" fmla="*/ 1 h 13"/>
                  <a:gd name="T4" fmla="*/ 1 w 13"/>
                  <a:gd name="T5" fmla="*/ 4 h 13"/>
                  <a:gd name="T6" fmla="*/ 4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7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652"/>
              <p:cNvSpPr>
                <a:spLocks/>
              </p:cNvSpPr>
              <p:nvPr/>
            </p:nvSpPr>
            <p:spPr bwMode="auto">
              <a:xfrm>
                <a:off x="6778" y="3656"/>
                <a:ext cx="14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4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653"/>
              <p:cNvSpPr>
                <a:spLocks/>
              </p:cNvSpPr>
              <p:nvPr/>
            </p:nvSpPr>
            <p:spPr bwMode="auto">
              <a:xfrm>
                <a:off x="6748" y="3672"/>
                <a:ext cx="17" cy="17"/>
              </a:xfrm>
              <a:custGeom>
                <a:avLst/>
                <a:gdLst>
                  <a:gd name="T0" fmla="*/ 15 w 16"/>
                  <a:gd name="T1" fmla="*/ 10 h 16"/>
                  <a:gd name="T2" fmla="*/ 11 w 16"/>
                  <a:gd name="T3" fmla="*/ 1 h 16"/>
                  <a:gd name="T4" fmla="*/ 1 w 16"/>
                  <a:gd name="T5" fmla="*/ 6 h 16"/>
                  <a:gd name="T6" fmla="*/ 6 w 16"/>
                  <a:gd name="T7" fmla="*/ 15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7"/>
                      <a:pt x="14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9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654"/>
              <p:cNvSpPr>
                <a:spLocks/>
              </p:cNvSpPr>
              <p:nvPr/>
            </p:nvSpPr>
            <p:spPr bwMode="auto">
              <a:xfrm>
                <a:off x="6717" y="3688"/>
                <a:ext cx="21" cy="19"/>
              </a:xfrm>
              <a:custGeom>
                <a:avLst/>
                <a:gdLst>
                  <a:gd name="T0" fmla="*/ 18 w 20"/>
                  <a:gd name="T1" fmla="*/ 12 h 19"/>
                  <a:gd name="T2" fmla="*/ 13 w 20"/>
                  <a:gd name="T3" fmla="*/ 1 h 19"/>
                  <a:gd name="T4" fmla="*/ 2 w 20"/>
                  <a:gd name="T5" fmla="*/ 6 h 19"/>
                  <a:gd name="T6" fmla="*/ 7 w 20"/>
                  <a:gd name="T7" fmla="*/ 17 h 19"/>
                  <a:gd name="T8" fmla="*/ 18 w 20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12"/>
                    </a:moveTo>
                    <a:cubicBezTo>
                      <a:pt x="20" y="8"/>
                      <a:pt x="17" y="3"/>
                      <a:pt x="13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1"/>
                      <a:pt x="3" y="16"/>
                      <a:pt x="7" y="17"/>
                    </a:cubicBezTo>
                    <a:cubicBezTo>
                      <a:pt x="11" y="19"/>
                      <a:pt x="16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655"/>
              <p:cNvSpPr>
                <a:spLocks/>
              </p:cNvSpPr>
              <p:nvPr/>
            </p:nvSpPr>
            <p:spPr bwMode="auto">
              <a:xfrm>
                <a:off x="6688" y="3703"/>
                <a:ext cx="18" cy="18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1 h 17"/>
                  <a:gd name="T4" fmla="*/ 1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656"/>
              <p:cNvSpPr>
                <a:spLocks/>
              </p:cNvSpPr>
              <p:nvPr/>
            </p:nvSpPr>
            <p:spPr bwMode="auto">
              <a:xfrm>
                <a:off x="6656" y="3715"/>
                <a:ext cx="20" cy="20"/>
              </a:xfrm>
              <a:custGeom>
                <a:avLst/>
                <a:gdLst>
                  <a:gd name="T0" fmla="*/ 18 w 19"/>
                  <a:gd name="T1" fmla="*/ 13 h 20"/>
                  <a:gd name="T2" fmla="*/ 12 w 19"/>
                  <a:gd name="T3" fmla="*/ 2 h 20"/>
                  <a:gd name="T4" fmla="*/ 2 w 19"/>
                  <a:gd name="T5" fmla="*/ 7 h 20"/>
                  <a:gd name="T6" fmla="*/ 7 w 19"/>
                  <a:gd name="T7" fmla="*/ 18 h 20"/>
                  <a:gd name="T8" fmla="*/ 18 w 19"/>
                  <a:gd name="T9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8" y="13"/>
                    </a:moveTo>
                    <a:cubicBezTo>
                      <a:pt x="19" y="9"/>
                      <a:pt x="17" y="4"/>
                      <a:pt x="12" y="2"/>
                    </a:cubicBezTo>
                    <a:cubicBezTo>
                      <a:pt x="8" y="0"/>
                      <a:pt x="3" y="3"/>
                      <a:pt x="2" y="7"/>
                    </a:cubicBezTo>
                    <a:cubicBezTo>
                      <a:pt x="0" y="12"/>
                      <a:pt x="2" y="17"/>
                      <a:pt x="7" y="18"/>
                    </a:cubicBezTo>
                    <a:cubicBezTo>
                      <a:pt x="11" y="20"/>
                      <a:pt x="16" y="17"/>
                      <a:pt x="18" y="1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657"/>
              <p:cNvSpPr>
                <a:spLocks/>
              </p:cNvSpPr>
              <p:nvPr/>
            </p:nvSpPr>
            <p:spPr bwMode="auto">
              <a:xfrm>
                <a:off x="6626" y="3727"/>
                <a:ext cx="17" cy="18"/>
              </a:xfrm>
              <a:custGeom>
                <a:avLst/>
                <a:gdLst>
                  <a:gd name="T0" fmla="*/ 15 w 16"/>
                  <a:gd name="T1" fmla="*/ 11 h 17"/>
                  <a:gd name="T2" fmla="*/ 10 w 16"/>
                  <a:gd name="T3" fmla="*/ 2 h 17"/>
                  <a:gd name="T4" fmla="*/ 1 w 16"/>
                  <a:gd name="T5" fmla="*/ 6 h 17"/>
                  <a:gd name="T6" fmla="*/ 5 w 16"/>
                  <a:gd name="T7" fmla="*/ 15 h 17"/>
                  <a:gd name="T8" fmla="*/ 15 w 16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5" y="11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10"/>
                      <a:pt x="2" y="14"/>
                      <a:pt x="5" y="15"/>
                    </a:cubicBezTo>
                    <a:cubicBezTo>
                      <a:pt x="9" y="17"/>
                      <a:pt x="13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658"/>
              <p:cNvSpPr>
                <a:spLocks/>
              </p:cNvSpPr>
              <p:nvPr/>
            </p:nvSpPr>
            <p:spPr bwMode="auto">
              <a:xfrm>
                <a:off x="6596" y="3739"/>
                <a:ext cx="11" cy="11"/>
              </a:xfrm>
              <a:custGeom>
                <a:avLst/>
                <a:gdLst>
                  <a:gd name="T0" fmla="*/ 9 w 10"/>
                  <a:gd name="T1" fmla="*/ 7 h 10"/>
                  <a:gd name="T2" fmla="*/ 7 w 10"/>
                  <a:gd name="T3" fmla="*/ 1 h 10"/>
                  <a:gd name="T4" fmla="*/ 1 w 10"/>
                  <a:gd name="T5" fmla="*/ 4 h 10"/>
                  <a:gd name="T6" fmla="*/ 4 w 10"/>
                  <a:gd name="T7" fmla="*/ 9 h 10"/>
                  <a:gd name="T8" fmla="*/ 9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7"/>
                    </a:moveTo>
                    <a:cubicBezTo>
                      <a:pt x="10" y="4"/>
                      <a:pt x="9" y="2"/>
                      <a:pt x="7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6"/>
                      <a:pt x="2" y="8"/>
                      <a:pt x="4" y="9"/>
                    </a:cubicBezTo>
                    <a:cubicBezTo>
                      <a:pt x="6" y="10"/>
                      <a:pt x="9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659"/>
              <p:cNvSpPr>
                <a:spLocks/>
              </p:cNvSpPr>
              <p:nvPr/>
            </p:nvSpPr>
            <p:spPr bwMode="auto">
              <a:xfrm>
                <a:off x="6563" y="3747"/>
                <a:ext cx="11" cy="10"/>
              </a:xfrm>
              <a:custGeom>
                <a:avLst/>
                <a:gdLst>
                  <a:gd name="T0" fmla="*/ 10 w 10"/>
                  <a:gd name="T1" fmla="*/ 6 h 10"/>
                  <a:gd name="T2" fmla="*/ 7 w 10"/>
                  <a:gd name="T3" fmla="*/ 0 h 10"/>
                  <a:gd name="T4" fmla="*/ 1 w 10"/>
                  <a:gd name="T5" fmla="*/ 3 h 10"/>
                  <a:gd name="T6" fmla="*/ 4 w 10"/>
                  <a:gd name="T7" fmla="*/ 9 h 10"/>
                  <a:gd name="T8" fmla="*/ 10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9" y="1"/>
                      <a:pt x="7" y="0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2" y="8"/>
                      <a:pt x="4" y="9"/>
                    </a:cubicBezTo>
                    <a:cubicBezTo>
                      <a:pt x="6" y="10"/>
                      <a:pt x="9" y="8"/>
                      <a:pt x="10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660"/>
              <p:cNvSpPr>
                <a:spLocks/>
              </p:cNvSpPr>
              <p:nvPr/>
            </p:nvSpPr>
            <p:spPr bwMode="auto">
              <a:xfrm>
                <a:off x="6529" y="3750"/>
                <a:ext cx="13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661"/>
              <p:cNvSpPr>
                <a:spLocks/>
              </p:cNvSpPr>
              <p:nvPr/>
            </p:nvSpPr>
            <p:spPr bwMode="auto">
              <a:xfrm>
                <a:off x="6496" y="3753"/>
                <a:ext cx="11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5"/>
                      <a:pt x="10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662"/>
              <p:cNvSpPr>
                <a:spLocks/>
              </p:cNvSpPr>
              <p:nvPr/>
            </p:nvSpPr>
            <p:spPr bwMode="auto">
              <a:xfrm>
                <a:off x="6463" y="3753"/>
                <a:ext cx="10" cy="11"/>
              </a:xfrm>
              <a:custGeom>
                <a:avLst/>
                <a:gdLst>
                  <a:gd name="T0" fmla="*/ 10 w 10"/>
                  <a:gd name="T1" fmla="*/ 7 h 11"/>
                  <a:gd name="T2" fmla="*/ 7 w 10"/>
                  <a:gd name="T3" fmla="*/ 1 h 11"/>
                  <a:gd name="T4" fmla="*/ 0 w 10"/>
                  <a:gd name="T5" fmla="*/ 4 h 11"/>
                  <a:gd name="T6" fmla="*/ 3 w 10"/>
                  <a:gd name="T7" fmla="*/ 10 h 11"/>
                  <a:gd name="T8" fmla="*/ 10 w 10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7"/>
                    </a:moveTo>
                    <a:cubicBezTo>
                      <a:pt x="10" y="5"/>
                      <a:pt x="9" y="2"/>
                      <a:pt x="7" y="1"/>
                    </a:cubicBezTo>
                    <a:cubicBezTo>
                      <a:pt x="4" y="0"/>
                      <a:pt x="1" y="2"/>
                      <a:pt x="0" y="4"/>
                    </a:cubicBezTo>
                    <a:cubicBezTo>
                      <a:pt x="0" y="7"/>
                      <a:pt x="1" y="9"/>
                      <a:pt x="3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663"/>
              <p:cNvSpPr>
                <a:spLocks/>
              </p:cNvSpPr>
              <p:nvPr/>
            </p:nvSpPr>
            <p:spPr bwMode="auto">
              <a:xfrm>
                <a:off x="6427" y="3750"/>
                <a:ext cx="15" cy="14"/>
              </a:xfrm>
              <a:custGeom>
                <a:avLst/>
                <a:gdLst>
                  <a:gd name="T0" fmla="*/ 13 w 15"/>
                  <a:gd name="T1" fmla="*/ 9 h 14"/>
                  <a:gd name="T2" fmla="*/ 10 w 15"/>
                  <a:gd name="T3" fmla="*/ 1 h 14"/>
                  <a:gd name="T4" fmla="*/ 1 w 15"/>
                  <a:gd name="T5" fmla="*/ 5 h 14"/>
                  <a:gd name="T6" fmla="*/ 5 w 15"/>
                  <a:gd name="T7" fmla="*/ 13 h 14"/>
                  <a:gd name="T8" fmla="*/ 13 w 15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3" y="9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3" y="1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9" y="14"/>
                      <a:pt x="12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664"/>
              <p:cNvSpPr>
                <a:spLocks/>
              </p:cNvSpPr>
              <p:nvPr/>
            </p:nvSpPr>
            <p:spPr bwMode="auto">
              <a:xfrm>
                <a:off x="6395" y="3747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3" name="Group 866"/>
            <p:cNvGrpSpPr>
              <a:grpSpLocks/>
            </p:cNvGrpSpPr>
            <p:nvPr/>
          </p:nvGrpSpPr>
          <p:grpSpPr bwMode="auto">
            <a:xfrm>
              <a:off x="5879" y="2668"/>
              <a:ext cx="1194" cy="1168"/>
              <a:chOff x="5879" y="2668"/>
              <a:chExt cx="1194" cy="1168"/>
            </a:xfrm>
          </p:grpSpPr>
          <p:sp>
            <p:nvSpPr>
              <p:cNvPr id="320" name="Freeform 666"/>
              <p:cNvSpPr>
                <a:spLocks/>
              </p:cNvSpPr>
              <p:nvPr/>
            </p:nvSpPr>
            <p:spPr bwMode="auto">
              <a:xfrm>
                <a:off x="6362" y="3741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667"/>
              <p:cNvSpPr>
                <a:spLocks/>
              </p:cNvSpPr>
              <p:nvPr/>
            </p:nvSpPr>
            <p:spPr bwMode="auto">
              <a:xfrm>
                <a:off x="6330" y="3733"/>
                <a:ext cx="11" cy="11"/>
              </a:xfrm>
              <a:custGeom>
                <a:avLst/>
                <a:gdLst>
                  <a:gd name="T0" fmla="*/ 10 w 11"/>
                  <a:gd name="T1" fmla="*/ 7 h 10"/>
                  <a:gd name="T2" fmla="*/ 7 w 11"/>
                  <a:gd name="T3" fmla="*/ 1 h 10"/>
                  <a:gd name="T4" fmla="*/ 1 w 11"/>
                  <a:gd name="T5" fmla="*/ 4 h 10"/>
                  <a:gd name="T6" fmla="*/ 4 w 11"/>
                  <a:gd name="T7" fmla="*/ 9 h 10"/>
                  <a:gd name="T8" fmla="*/ 10 w 11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0" y="7"/>
                    </a:moveTo>
                    <a:cubicBezTo>
                      <a:pt x="11" y="4"/>
                      <a:pt x="9" y="2"/>
                      <a:pt x="7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8"/>
                      <a:pt x="4" y="9"/>
                    </a:cubicBezTo>
                    <a:cubicBezTo>
                      <a:pt x="6" y="10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668"/>
              <p:cNvSpPr>
                <a:spLocks/>
              </p:cNvSpPr>
              <p:nvPr/>
            </p:nvSpPr>
            <p:spPr bwMode="auto">
              <a:xfrm>
                <a:off x="6300" y="3725"/>
                <a:ext cx="7" cy="6"/>
              </a:xfrm>
              <a:custGeom>
                <a:avLst/>
                <a:gdLst>
                  <a:gd name="T0" fmla="*/ 6 w 7"/>
                  <a:gd name="T1" fmla="*/ 4 h 6"/>
                  <a:gd name="T2" fmla="*/ 4 w 7"/>
                  <a:gd name="T3" fmla="*/ 0 h 6"/>
                  <a:gd name="T4" fmla="*/ 1 w 7"/>
                  <a:gd name="T5" fmla="*/ 2 h 6"/>
                  <a:gd name="T6" fmla="*/ 2 w 7"/>
                  <a:gd name="T7" fmla="*/ 6 h 6"/>
                  <a:gd name="T8" fmla="*/ 6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4"/>
                    </a:move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4" y="6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669"/>
              <p:cNvSpPr>
                <a:spLocks/>
              </p:cNvSpPr>
              <p:nvPr/>
            </p:nvSpPr>
            <p:spPr bwMode="auto">
              <a:xfrm>
                <a:off x="6270" y="3714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3" y="1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1" y="3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670"/>
              <p:cNvSpPr>
                <a:spLocks/>
              </p:cNvSpPr>
              <p:nvPr/>
            </p:nvSpPr>
            <p:spPr bwMode="auto">
              <a:xfrm>
                <a:off x="6240" y="3700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671"/>
              <p:cNvSpPr>
                <a:spLocks/>
              </p:cNvSpPr>
              <p:nvPr/>
            </p:nvSpPr>
            <p:spPr bwMode="auto">
              <a:xfrm>
                <a:off x="6211" y="368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672"/>
              <p:cNvSpPr>
                <a:spLocks/>
              </p:cNvSpPr>
              <p:nvPr/>
            </p:nvSpPr>
            <p:spPr bwMode="auto">
              <a:xfrm>
                <a:off x="6180" y="3664"/>
                <a:ext cx="7" cy="6"/>
              </a:xfrm>
              <a:custGeom>
                <a:avLst/>
                <a:gdLst>
                  <a:gd name="T0" fmla="*/ 6 w 7"/>
                  <a:gd name="T1" fmla="*/ 4 h 6"/>
                  <a:gd name="T2" fmla="*/ 4 w 7"/>
                  <a:gd name="T3" fmla="*/ 0 h 6"/>
                  <a:gd name="T4" fmla="*/ 1 w 7"/>
                  <a:gd name="T5" fmla="*/ 2 h 6"/>
                  <a:gd name="T6" fmla="*/ 3 w 7"/>
                  <a:gd name="T7" fmla="*/ 5 h 6"/>
                  <a:gd name="T8" fmla="*/ 6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4"/>
                    </a:move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5"/>
                      <a:pt x="3" y="5"/>
                    </a:cubicBezTo>
                    <a:cubicBezTo>
                      <a:pt x="4" y="6"/>
                      <a:pt x="6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673"/>
              <p:cNvSpPr>
                <a:spLocks/>
              </p:cNvSpPr>
              <p:nvPr/>
            </p:nvSpPr>
            <p:spPr bwMode="auto">
              <a:xfrm>
                <a:off x="6154" y="3644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1 h 5"/>
                  <a:gd name="T4" fmla="*/ 0 w 4"/>
                  <a:gd name="T5" fmla="*/ 2 h 5"/>
                  <a:gd name="T6" fmla="*/ 1 w 4"/>
                  <a:gd name="T7" fmla="*/ 4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674"/>
              <p:cNvSpPr>
                <a:spLocks/>
              </p:cNvSpPr>
              <p:nvPr/>
            </p:nvSpPr>
            <p:spPr bwMode="auto">
              <a:xfrm>
                <a:off x="6128" y="362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3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675"/>
              <p:cNvSpPr>
                <a:spLocks/>
              </p:cNvSpPr>
              <p:nvPr/>
            </p:nvSpPr>
            <p:spPr bwMode="auto">
              <a:xfrm>
                <a:off x="6101" y="3598"/>
                <a:ext cx="9" cy="8"/>
              </a:xfrm>
              <a:custGeom>
                <a:avLst/>
                <a:gdLst>
                  <a:gd name="T0" fmla="*/ 8 w 9"/>
                  <a:gd name="T1" fmla="*/ 5 h 8"/>
                  <a:gd name="T2" fmla="*/ 6 w 9"/>
                  <a:gd name="T3" fmla="*/ 0 h 8"/>
                  <a:gd name="T4" fmla="*/ 1 w 9"/>
                  <a:gd name="T5" fmla="*/ 3 h 8"/>
                  <a:gd name="T6" fmla="*/ 3 w 9"/>
                  <a:gd name="T7" fmla="*/ 8 h 8"/>
                  <a:gd name="T8" fmla="*/ 8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676"/>
              <p:cNvSpPr>
                <a:spLocks/>
              </p:cNvSpPr>
              <p:nvPr/>
            </p:nvSpPr>
            <p:spPr bwMode="auto">
              <a:xfrm>
                <a:off x="6078" y="3573"/>
                <a:ext cx="9" cy="8"/>
              </a:xfrm>
              <a:custGeom>
                <a:avLst/>
                <a:gdLst>
                  <a:gd name="T0" fmla="*/ 8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8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677"/>
              <p:cNvSpPr>
                <a:spLocks/>
              </p:cNvSpPr>
              <p:nvPr/>
            </p:nvSpPr>
            <p:spPr bwMode="auto">
              <a:xfrm>
                <a:off x="6058" y="3547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7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678"/>
              <p:cNvSpPr>
                <a:spLocks/>
              </p:cNvSpPr>
              <p:nvPr/>
            </p:nvSpPr>
            <p:spPr bwMode="auto">
              <a:xfrm>
                <a:off x="6035" y="3515"/>
                <a:ext cx="14" cy="15"/>
              </a:xfrm>
              <a:custGeom>
                <a:avLst/>
                <a:gdLst>
                  <a:gd name="T0" fmla="*/ 13 w 14"/>
                  <a:gd name="T1" fmla="*/ 10 h 15"/>
                  <a:gd name="T2" fmla="*/ 9 w 14"/>
                  <a:gd name="T3" fmla="*/ 2 h 15"/>
                  <a:gd name="T4" fmla="*/ 1 w 14"/>
                  <a:gd name="T5" fmla="*/ 6 h 15"/>
                  <a:gd name="T6" fmla="*/ 5 w 14"/>
                  <a:gd name="T7" fmla="*/ 14 h 15"/>
                  <a:gd name="T8" fmla="*/ 13 w 14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0"/>
                    </a:moveTo>
                    <a:cubicBezTo>
                      <a:pt x="14" y="7"/>
                      <a:pt x="12" y="3"/>
                      <a:pt x="9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9"/>
                      <a:pt x="1" y="13"/>
                      <a:pt x="5" y="14"/>
                    </a:cubicBezTo>
                    <a:cubicBezTo>
                      <a:pt x="8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679"/>
              <p:cNvSpPr>
                <a:spLocks/>
              </p:cNvSpPr>
              <p:nvPr/>
            </p:nvSpPr>
            <p:spPr bwMode="auto">
              <a:xfrm>
                <a:off x="6015" y="3485"/>
                <a:ext cx="18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7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680"/>
              <p:cNvSpPr>
                <a:spLocks/>
              </p:cNvSpPr>
              <p:nvPr/>
            </p:nvSpPr>
            <p:spPr bwMode="auto">
              <a:xfrm>
                <a:off x="6002" y="3458"/>
                <a:ext cx="13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4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4" y="11"/>
                    </a:cubicBezTo>
                    <a:cubicBezTo>
                      <a:pt x="7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681"/>
              <p:cNvSpPr>
                <a:spLocks/>
              </p:cNvSpPr>
              <p:nvPr/>
            </p:nvSpPr>
            <p:spPr bwMode="auto">
              <a:xfrm>
                <a:off x="5986" y="3426"/>
                <a:ext cx="16" cy="14"/>
              </a:xfrm>
              <a:custGeom>
                <a:avLst/>
                <a:gdLst>
                  <a:gd name="T0" fmla="*/ 14 w 15"/>
                  <a:gd name="T1" fmla="*/ 9 h 14"/>
                  <a:gd name="T2" fmla="*/ 10 w 15"/>
                  <a:gd name="T3" fmla="*/ 1 h 14"/>
                  <a:gd name="T4" fmla="*/ 2 w 15"/>
                  <a:gd name="T5" fmla="*/ 5 h 14"/>
                  <a:gd name="T6" fmla="*/ 6 w 15"/>
                  <a:gd name="T7" fmla="*/ 13 h 14"/>
                  <a:gd name="T8" fmla="*/ 14 w 15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9"/>
                    </a:moveTo>
                    <a:cubicBezTo>
                      <a:pt x="15" y="6"/>
                      <a:pt x="14" y="2"/>
                      <a:pt x="10" y="1"/>
                    </a:cubicBezTo>
                    <a:cubicBezTo>
                      <a:pt x="7" y="0"/>
                      <a:pt x="3" y="1"/>
                      <a:pt x="2" y="5"/>
                    </a:cubicBezTo>
                    <a:cubicBezTo>
                      <a:pt x="0" y="8"/>
                      <a:pt x="2" y="12"/>
                      <a:pt x="6" y="13"/>
                    </a:cubicBezTo>
                    <a:cubicBezTo>
                      <a:pt x="9" y="14"/>
                      <a:pt x="13" y="13"/>
                      <a:pt x="14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682"/>
              <p:cNvSpPr>
                <a:spLocks/>
              </p:cNvSpPr>
              <p:nvPr/>
            </p:nvSpPr>
            <p:spPr bwMode="auto">
              <a:xfrm>
                <a:off x="5979" y="3398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0 w 7"/>
                  <a:gd name="T5" fmla="*/ 2 h 7"/>
                  <a:gd name="T6" fmla="*/ 2 w 7"/>
                  <a:gd name="T7" fmla="*/ 7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4" y="7"/>
                      <a:pt x="6" y="6"/>
                      <a:pt x="7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683"/>
              <p:cNvSpPr>
                <a:spLocks/>
              </p:cNvSpPr>
              <p:nvPr/>
            </p:nvSpPr>
            <p:spPr bwMode="auto">
              <a:xfrm>
                <a:off x="5967" y="3363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684"/>
              <p:cNvSpPr>
                <a:spLocks/>
              </p:cNvSpPr>
              <p:nvPr/>
            </p:nvSpPr>
            <p:spPr bwMode="auto">
              <a:xfrm>
                <a:off x="5958" y="3330"/>
                <a:ext cx="14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5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685"/>
              <p:cNvSpPr>
                <a:spLocks/>
              </p:cNvSpPr>
              <p:nvPr/>
            </p:nvSpPr>
            <p:spPr bwMode="auto">
              <a:xfrm>
                <a:off x="5951" y="3294"/>
                <a:ext cx="17" cy="17"/>
              </a:xfrm>
              <a:custGeom>
                <a:avLst/>
                <a:gdLst>
                  <a:gd name="T0" fmla="*/ 15 w 16"/>
                  <a:gd name="T1" fmla="*/ 10 h 16"/>
                  <a:gd name="T2" fmla="*/ 10 w 16"/>
                  <a:gd name="T3" fmla="*/ 1 h 16"/>
                  <a:gd name="T4" fmla="*/ 1 w 16"/>
                  <a:gd name="T5" fmla="*/ 5 h 16"/>
                  <a:gd name="T6" fmla="*/ 6 w 16"/>
                  <a:gd name="T7" fmla="*/ 14 h 16"/>
                  <a:gd name="T8" fmla="*/ 15 w 16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5" y="10"/>
                    </a:moveTo>
                    <a:cubicBezTo>
                      <a:pt x="16" y="6"/>
                      <a:pt x="14" y="2"/>
                      <a:pt x="10" y="1"/>
                    </a:cubicBezTo>
                    <a:cubicBezTo>
                      <a:pt x="7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6" y="14"/>
                    </a:cubicBezTo>
                    <a:cubicBezTo>
                      <a:pt x="9" y="16"/>
                      <a:pt x="13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686"/>
              <p:cNvSpPr>
                <a:spLocks/>
              </p:cNvSpPr>
              <p:nvPr/>
            </p:nvSpPr>
            <p:spPr bwMode="auto">
              <a:xfrm>
                <a:off x="5949" y="3262"/>
                <a:ext cx="14" cy="14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4 h 13"/>
                  <a:gd name="T6" fmla="*/ 5 w 13"/>
                  <a:gd name="T7" fmla="*/ 11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687"/>
              <p:cNvSpPr>
                <a:spLocks/>
              </p:cNvSpPr>
              <p:nvPr/>
            </p:nvSpPr>
            <p:spPr bwMode="auto">
              <a:xfrm>
                <a:off x="5948" y="3228"/>
                <a:ext cx="14" cy="14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4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1" y="2"/>
                      <a:pt x="9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1"/>
                      <a:pt x="5" y="12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688"/>
              <p:cNvSpPr>
                <a:spLocks/>
              </p:cNvSpPr>
              <p:nvPr/>
            </p:nvSpPr>
            <p:spPr bwMode="auto">
              <a:xfrm>
                <a:off x="5946" y="3191"/>
                <a:ext cx="20" cy="20"/>
              </a:xfrm>
              <a:custGeom>
                <a:avLst/>
                <a:gdLst>
                  <a:gd name="T0" fmla="*/ 18 w 19"/>
                  <a:gd name="T1" fmla="*/ 12 h 19"/>
                  <a:gd name="T2" fmla="*/ 12 w 19"/>
                  <a:gd name="T3" fmla="*/ 2 h 19"/>
                  <a:gd name="T4" fmla="*/ 2 w 19"/>
                  <a:gd name="T5" fmla="*/ 7 h 19"/>
                  <a:gd name="T6" fmla="*/ 7 w 19"/>
                  <a:gd name="T7" fmla="*/ 18 h 19"/>
                  <a:gd name="T8" fmla="*/ 18 w 19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8" y="12"/>
                    </a:moveTo>
                    <a:cubicBezTo>
                      <a:pt x="19" y="8"/>
                      <a:pt x="17" y="3"/>
                      <a:pt x="12" y="2"/>
                    </a:cubicBezTo>
                    <a:cubicBezTo>
                      <a:pt x="8" y="0"/>
                      <a:pt x="3" y="2"/>
                      <a:pt x="2" y="7"/>
                    </a:cubicBezTo>
                    <a:cubicBezTo>
                      <a:pt x="0" y="11"/>
                      <a:pt x="2" y="16"/>
                      <a:pt x="7" y="18"/>
                    </a:cubicBezTo>
                    <a:cubicBezTo>
                      <a:pt x="11" y="19"/>
                      <a:pt x="16" y="17"/>
                      <a:pt x="18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689"/>
              <p:cNvSpPr>
                <a:spLocks/>
              </p:cNvSpPr>
              <p:nvPr/>
            </p:nvSpPr>
            <p:spPr bwMode="auto">
              <a:xfrm>
                <a:off x="5950" y="3158"/>
                <a:ext cx="18" cy="17"/>
              </a:xfrm>
              <a:custGeom>
                <a:avLst/>
                <a:gdLst>
                  <a:gd name="T0" fmla="*/ 16 w 17"/>
                  <a:gd name="T1" fmla="*/ 11 h 17"/>
                  <a:gd name="T2" fmla="*/ 11 w 17"/>
                  <a:gd name="T3" fmla="*/ 2 h 17"/>
                  <a:gd name="T4" fmla="*/ 2 w 17"/>
                  <a:gd name="T5" fmla="*/ 6 h 17"/>
                  <a:gd name="T6" fmla="*/ 6 w 17"/>
                  <a:gd name="T7" fmla="*/ 16 h 17"/>
                  <a:gd name="T8" fmla="*/ 16 w 17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1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4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690"/>
              <p:cNvSpPr>
                <a:spLocks/>
              </p:cNvSpPr>
              <p:nvPr/>
            </p:nvSpPr>
            <p:spPr bwMode="auto">
              <a:xfrm>
                <a:off x="5955" y="3125"/>
                <a:ext cx="19" cy="17"/>
              </a:xfrm>
              <a:custGeom>
                <a:avLst/>
                <a:gdLst>
                  <a:gd name="T0" fmla="*/ 16 w 18"/>
                  <a:gd name="T1" fmla="*/ 11 h 17"/>
                  <a:gd name="T2" fmla="*/ 11 w 18"/>
                  <a:gd name="T3" fmla="*/ 1 h 17"/>
                  <a:gd name="T4" fmla="*/ 1 w 18"/>
                  <a:gd name="T5" fmla="*/ 6 h 17"/>
                  <a:gd name="T6" fmla="*/ 6 w 18"/>
                  <a:gd name="T7" fmla="*/ 16 h 17"/>
                  <a:gd name="T8" fmla="*/ 16 w 18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6" y="11"/>
                    </a:moveTo>
                    <a:cubicBezTo>
                      <a:pt x="18" y="7"/>
                      <a:pt x="15" y="3"/>
                      <a:pt x="11" y="1"/>
                    </a:cubicBezTo>
                    <a:cubicBezTo>
                      <a:pt x="7" y="0"/>
                      <a:pt x="3" y="2"/>
                      <a:pt x="1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691"/>
              <p:cNvSpPr>
                <a:spLocks/>
              </p:cNvSpPr>
              <p:nvPr/>
            </p:nvSpPr>
            <p:spPr bwMode="auto">
              <a:xfrm>
                <a:off x="5963" y="3092"/>
                <a:ext cx="18" cy="17"/>
              </a:xfrm>
              <a:custGeom>
                <a:avLst/>
                <a:gdLst>
                  <a:gd name="T0" fmla="*/ 16 w 18"/>
                  <a:gd name="T1" fmla="*/ 11 h 17"/>
                  <a:gd name="T2" fmla="*/ 12 w 18"/>
                  <a:gd name="T3" fmla="*/ 1 h 17"/>
                  <a:gd name="T4" fmla="*/ 2 w 18"/>
                  <a:gd name="T5" fmla="*/ 6 h 17"/>
                  <a:gd name="T6" fmla="*/ 6 w 18"/>
                  <a:gd name="T7" fmla="*/ 16 h 17"/>
                  <a:gd name="T8" fmla="*/ 16 w 18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6" y="11"/>
                    </a:moveTo>
                    <a:cubicBezTo>
                      <a:pt x="18" y="7"/>
                      <a:pt x="16" y="3"/>
                      <a:pt x="12" y="1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4"/>
                      <a:pt x="6" y="16"/>
                    </a:cubicBezTo>
                    <a:cubicBezTo>
                      <a:pt x="10" y="17"/>
                      <a:pt x="15" y="15"/>
                      <a:pt x="16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692"/>
              <p:cNvSpPr>
                <a:spLocks/>
              </p:cNvSpPr>
              <p:nvPr/>
            </p:nvSpPr>
            <p:spPr bwMode="auto">
              <a:xfrm>
                <a:off x="5972" y="3058"/>
                <a:ext cx="18" cy="19"/>
              </a:xfrm>
              <a:custGeom>
                <a:avLst/>
                <a:gdLst>
                  <a:gd name="T0" fmla="*/ 17 w 18"/>
                  <a:gd name="T1" fmla="*/ 12 h 18"/>
                  <a:gd name="T2" fmla="*/ 12 w 18"/>
                  <a:gd name="T3" fmla="*/ 2 h 18"/>
                  <a:gd name="T4" fmla="*/ 2 w 18"/>
                  <a:gd name="T5" fmla="*/ 6 h 18"/>
                  <a:gd name="T6" fmla="*/ 7 w 18"/>
                  <a:gd name="T7" fmla="*/ 17 h 18"/>
                  <a:gd name="T8" fmla="*/ 17 w 18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12"/>
                    </a:moveTo>
                    <a:cubicBezTo>
                      <a:pt x="18" y="8"/>
                      <a:pt x="16" y="3"/>
                      <a:pt x="12" y="2"/>
                    </a:cubicBezTo>
                    <a:cubicBezTo>
                      <a:pt x="8" y="0"/>
                      <a:pt x="3" y="2"/>
                      <a:pt x="2" y="6"/>
                    </a:cubicBezTo>
                    <a:cubicBezTo>
                      <a:pt x="0" y="11"/>
                      <a:pt x="2" y="15"/>
                      <a:pt x="7" y="17"/>
                    </a:cubicBezTo>
                    <a:cubicBezTo>
                      <a:pt x="11" y="18"/>
                      <a:pt x="15" y="16"/>
                      <a:pt x="17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693"/>
              <p:cNvSpPr>
                <a:spLocks/>
              </p:cNvSpPr>
              <p:nvPr/>
            </p:nvSpPr>
            <p:spPr bwMode="auto">
              <a:xfrm>
                <a:off x="5984" y="3026"/>
                <a:ext cx="18" cy="19"/>
              </a:xfrm>
              <a:custGeom>
                <a:avLst/>
                <a:gdLst>
                  <a:gd name="T0" fmla="*/ 16 w 17"/>
                  <a:gd name="T1" fmla="*/ 12 h 18"/>
                  <a:gd name="T2" fmla="*/ 11 w 17"/>
                  <a:gd name="T3" fmla="*/ 2 h 18"/>
                  <a:gd name="T4" fmla="*/ 1 w 17"/>
                  <a:gd name="T5" fmla="*/ 7 h 18"/>
                  <a:gd name="T6" fmla="*/ 6 w 17"/>
                  <a:gd name="T7" fmla="*/ 17 h 18"/>
                  <a:gd name="T8" fmla="*/ 16 w 17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cubicBezTo>
                      <a:pt x="17" y="8"/>
                      <a:pt x="15" y="3"/>
                      <a:pt x="11" y="2"/>
                    </a:cubicBezTo>
                    <a:cubicBezTo>
                      <a:pt x="7" y="0"/>
                      <a:pt x="3" y="3"/>
                      <a:pt x="1" y="7"/>
                    </a:cubicBezTo>
                    <a:cubicBezTo>
                      <a:pt x="0" y="11"/>
                      <a:pt x="2" y="15"/>
                      <a:pt x="6" y="17"/>
                    </a:cubicBezTo>
                    <a:cubicBezTo>
                      <a:pt x="10" y="18"/>
                      <a:pt x="14" y="16"/>
                      <a:pt x="16" y="1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694"/>
              <p:cNvSpPr>
                <a:spLocks/>
              </p:cNvSpPr>
              <p:nvPr/>
            </p:nvSpPr>
            <p:spPr bwMode="auto">
              <a:xfrm>
                <a:off x="5999" y="2996"/>
                <a:ext cx="16" cy="18"/>
              </a:xfrm>
              <a:custGeom>
                <a:avLst/>
                <a:gdLst>
                  <a:gd name="T0" fmla="*/ 15 w 16"/>
                  <a:gd name="T1" fmla="*/ 11 h 17"/>
                  <a:gd name="T2" fmla="*/ 10 w 16"/>
                  <a:gd name="T3" fmla="*/ 2 h 17"/>
                  <a:gd name="T4" fmla="*/ 1 w 16"/>
                  <a:gd name="T5" fmla="*/ 6 h 17"/>
                  <a:gd name="T6" fmla="*/ 5 w 16"/>
                  <a:gd name="T7" fmla="*/ 15 h 17"/>
                  <a:gd name="T8" fmla="*/ 15 w 16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5" y="11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10"/>
                      <a:pt x="2" y="14"/>
                      <a:pt x="5" y="15"/>
                    </a:cubicBezTo>
                    <a:cubicBezTo>
                      <a:pt x="9" y="17"/>
                      <a:pt x="13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695"/>
              <p:cNvSpPr>
                <a:spLocks/>
              </p:cNvSpPr>
              <p:nvPr/>
            </p:nvSpPr>
            <p:spPr bwMode="auto">
              <a:xfrm>
                <a:off x="6014" y="2966"/>
                <a:ext cx="17" cy="18"/>
              </a:xfrm>
              <a:custGeom>
                <a:avLst/>
                <a:gdLst>
                  <a:gd name="T0" fmla="*/ 15 w 16"/>
                  <a:gd name="T1" fmla="*/ 11 h 17"/>
                  <a:gd name="T2" fmla="*/ 10 w 16"/>
                  <a:gd name="T3" fmla="*/ 2 h 17"/>
                  <a:gd name="T4" fmla="*/ 1 w 16"/>
                  <a:gd name="T5" fmla="*/ 6 h 17"/>
                  <a:gd name="T6" fmla="*/ 5 w 16"/>
                  <a:gd name="T7" fmla="*/ 15 h 17"/>
                  <a:gd name="T8" fmla="*/ 15 w 16"/>
                  <a:gd name="T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5" y="11"/>
                    </a:moveTo>
                    <a:cubicBezTo>
                      <a:pt x="16" y="7"/>
                      <a:pt x="14" y="3"/>
                      <a:pt x="10" y="2"/>
                    </a:cubicBezTo>
                    <a:cubicBezTo>
                      <a:pt x="6" y="0"/>
                      <a:pt x="2" y="2"/>
                      <a:pt x="1" y="6"/>
                    </a:cubicBezTo>
                    <a:cubicBezTo>
                      <a:pt x="0" y="10"/>
                      <a:pt x="2" y="14"/>
                      <a:pt x="5" y="15"/>
                    </a:cubicBezTo>
                    <a:cubicBezTo>
                      <a:pt x="9" y="17"/>
                      <a:pt x="13" y="15"/>
                      <a:pt x="15" y="1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696"/>
              <p:cNvSpPr>
                <a:spLocks/>
              </p:cNvSpPr>
              <p:nvPr/>
            </p:nvSpPr>
            <p:spPr bwMode="auto">
              <a:xfrm>
                <a:off x="6033" y="2939"/>
                <a:ext cx="14" cy="15"/>
              </a:xfrm>
              <a:custGeom>
                <a:avLst/>
                <a:gdLst>
                  <a:gd name="T0" fmla="*/ 13 w 14"/>
                  <a:gd name="T1" fmla="*/ 9 h 14"/>
                  <a:gd name="T2" fmla="*/ 9 w 14"/>
                  <a:gd name="T3" fmla="*/ 1 h 14"/>
                  <a:gd name="T4" fmla="*/ 1 w 14"/>
                  <a:gd name="T5" fmla="*/ 5 h 14"/>
                  <a:gd name="T6" fmla="*/ 5 w 14"/>
                  <a:gd name="T7" fmla="*/ 12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4" y="5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5"/>
                    </a:cubicBezTo>
                    <a:cubicBezTo>
                      <a:pt x="0" y="8"/>
                      <a:pt x="1" y="11"/>
                      <a:pt x="5" y="12"/>
                    </a:cubicBezTo>
                    <a:cubicBezTo>
                      <a:pt x="8" y="14"/>
                      <a:pt x="11" y="12"/>
                      <a:pt x="13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697"/>
              <p:cNvSpPr>
                <a:spLocks/>
              </p:cNvSpPr>
              <p:nvPr/>
            </p:nvSpPr>
            <p:spPr bwMode="auto">
              <a:xfrm>
                <a:off x="6050" y="2910"/>
                <a:ext cx="18" cy="17"/>
              </a:xfrm>
              <a:custGeom>
                <a:avLst/>
                <a:gdLst>
                  <a:gd name="T0" fmla="*/ 15 w 17"/>
                  <a:gd name="T1" fmla="*/ 10 h 16"/>
                  <a:gd name="T2" fmla="*/ 11 w 17"/>
                  <a:gd name="T3" fmla="*/ 1 h 16"/>
                  <a:gd name="T4" fmla="*/ 2 w 17"/>
                  <a:gd name="T5" fmla="*/ 5 h 16"/>
                  <a:gd name="T6" fmla="*/ 6 w 17"/>
                  <a:gd name="T7" fmla="*/ 15 h 16"/>
                  <a:gd name="T8" fmla="*/ 15 w 17"/>
                  <a:gd name="T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10"/>
                    </a:moveTo>
                    <a:cubicBezTo>
                      <a:pt x="17" y="7"/>
                      <a:pt x="15" y="2"/>
                      <a:pt x="11" y="1"/>
                    </a:cubicBezTo>
                    <a:cubicBezTo>
                      <a:pt x="7" y="0"/>
                      <a:pt x="3" y="2"/>
                      <a:pt x="2" y="5"/>
                    </a:cubicBezTo>
                    <a:cubicBezTo>
                      <a:pt x="0" y="9"/>
                      <a:pt x="2" y="13"/>
                      <a:pt x="6" y="15"/>
                    </a:cubicBezTo>
                    <a:cubicBezTo>
                      <a:pt x="10" y="16"/>
                      <a:pt x="14" y="14"/>
                      <a:pt x="15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698"/>
              <p:cNvSpPr>
                <a:spLocks/>
              </p:cNvSpPr>
              <p:nvPr/>
            </p:nvSpPr>
            <p:spPr bwMode="auto">
              <a:xfrm>
                <a:off x="6073" y="2886"/>
                <a:ext cx="14" cy="13"/>
              </a:xfrm>
              <a:custGeom>
                <a:avLst/>
                <a:gdLst>
                  <a:gd name="T0" fmla="*/ 12 w 13"/>
                  <a:gd name="T1" fmla="*/ 8 h 13"/>
                  <a:gd name="T2" fmla="*/ 9 w 13"/>
                  <a:gd name="T3" fmla="*/ 1 h 13"/>
                  <a:gd name="T4" fmla="*/ 1 w 13"/>
                  <a:gd name="T5" fmla="*/ 4 h 13"/>
                  <a:gd name="T6" fmla="*/ 5 w 13"/>
                  <a:gd name="T7" fmla="*/ 12 h 13"/>
                  <a:gd name="T8" fmla="*/ 12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8"/>
                    </a:moveTo>
                    <a:cubicBezTo>
                      <a:pt x="13" y="5"/>
                      <a:pt x="12" y="2"/>
                      <a:pt x="9" y="1"/>
                    </a:cubicBezTo>
                    <a:cubicBezTo>
                      <a:pt x="6" y="0"/>
                      <a:pt x="2" y="1"/>
                      <a:pt x="1" y="4"/>
                    </a:cubicBezTo>
                    <a:cubicBezTo>
                      <a:pt x="0" y="7"/>
                      <a:pt x="2" y="11"/>
                      <a:pt x="5" y="12"/>
                    </a:cubicBezTo>
                    <a:cubicBezTo>
                      <a:pt x="8" y="13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699"/>
              <p:cNvSpPr>
                <a:spLocks/>
              </p:cNvSpPr>
              <p:nvPr/>
            </p:nvSpPr>
            <p:spPr bwMode="auto">
              <a:xfrm>
                <a:off x="6098" y="2863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7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700"/>
              <p:cNvSpPr>
                <a:spLocks/>
              </p:cNvSpPr>
              <p:nvPr/>
            </p:nvSpPr>
            <p:spPr bwMode="auto">
              <a:xfrm>
                <a:off x="6122" y="2839"/>
                <a:ext cx="10" cy="9"/>
              </a:xfrm>
              <a:custGeom>
                <a:avLst/>
                <a:gdLst>
                  <a:gd name="T0" fmla="*/ 9 w 10"/>
                  <a:gd name="T1" fmla="*/ 6 h 9"/>
                  <a:gd name="T2" fmla="*/ 6 w 10"/>
                  <a:gd name="T3" fmla="*/ 1 h 9"/>
                  <a:gd name="T4" fmla="*/ 1 w 10"/>
                  <a:gd name="T5" fmla="*/ 3 h 9"/>
                  <a:gd name="T6" fmla="*/ 3 w 10"/>
                  <a:gd name="T7" fmla="*/ 9 h 9"/>
                  <a:gd name="T8" fmla="*/ 9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9" y="6"/>
                    </a:moveTo>
                    <a:cubicBezTo>
                      <a:pt x="10" y="4"/>
                      <a:pt x="9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701"/>
              <p:cNvSpPr>
                <a:spLocks/>
              </p:cNvSpPr>
              <p:nvPr/>
            </p:nvSpPr>
            <p:spPr bwMode="auto">
              <a:xfrm>
                <a:off x="6148" y="2817"/>
                <a:ext cx="9" cy="10"/>
              </a:xfrm>
              <a:custGeom>
                <a:avLst/>
                <a:gdLst>
                  <a:gd name="T0" fmla="*/ 9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9 h 9"/>
                  <a:gd name="T8" fmla="*/ 9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5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702"/>
              <p:cNvSpPr>
                <a:spLocks/>
              </p:cNvSpPr>
              <p:nvPr/>
            </p:nvSpPr>
            <p:spPr bwMode="auto">
              <a:xfrm>
                <a:off x="6175" y="2798"/>
                <a:ext cx="9" cy="9"/>
              </a:xfrm>
              <a:custGeom>
                <a:avLst/>
                <a:gdLst>
                  <a:gd name="T0" fmla="*/ 8 w 9"/>
                  <a:gd name="T1" fmla="*/ 5 h 9"/>
                  <a:gd name="T2" fmla="*/ 6 w 9"/>
                  <a:gd name="T3" fmla="*/ 0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8" y="8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703"/>
              <p:cNvSpPr>
                <a:spLocks/>
              </p:cNvSpPr>
              <p:nvPr/>
            </p:nvSpPr>
            <p:spPr bwMode="auto">
              <a:xfrm>
                <a:off x="6204" y="2781"/>
                <a:ext cx="6" cy="5"/>
              </a:xfrm>
              <a:custGeom>
                <a:avLst/>
                <a:gdLst>
                  <a:gd name="T0" fmla="*/ 5 w 5"/>
                  <a:gd name="T1" fmla="*/ 3 h 5"/>
                  <a:gd name="T2" fmla="*/ 4 w 5"/>
                  <a:gd name="T3" fmla="*/ 0 h 5"/>
                  <a:gd name="T4" fmla="*/ 1 w 5"/>
                  <a:gd name="T5" fmla="*/ 2 h 5"/>
                  <a:gd name="T6" fmla="*/ 2 w 5"/>
                  <a:gd name="T7" fmla="*/ 4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4" y="0"/>
                    </a:cubicBezTo>
                    <a:cubicBezTo>
                      <a:pt x="2" y="0"/>
                      <a:pt x="1" y="0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5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704"/>
              <p:cNvSpPr>
                <a:spLocks/>
              </p:cNvSpPr>
              <p:nvPr/>
            </p:nvSpPr>
            <p:spPr bwMode="auto">
              <a:xfrm>
                <a:off x="6234" y="2765"/>
                <a:ext cx="6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1 w 5"/>
                  <a:gd name="T7" fmla="*/ 4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705"/>
              <p:cNvSpPr>
                <a:spLocks/>
              </p:cNvSpPr>
              <p:nvPr/>
            </p:nvSpPr>
            <p:spPr bwMode="auto">
              <a:xfrm>
                <a:off x="6264" y="2750"/>
                <a:ext cx="6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2 w 5"/>
                  <a:gd name="T7" fmla="*/ 4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0" y="3"/>
                      <a:pt x="0" y="4"/>
                      <a:pt x="2" y="4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706"/>
              <p:cNvSpPr>
                <a:spLocks/>
              </p:cNvSpPr>
              <p:nvPr/>
            </p:nvSpPr>
            <p:spPr bwMode="auto">
              <a:xfrm>
                <a:off x="6295" y="2738"/>
                <a:ext cx="5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1 w 4"/>
                  <a:gd name="T5" fmla="*/ 1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707"/>
              <p:cNvSpPr>
                <a:spLocks/>
              </p:cNvSpPr>
              <p:nvPr/>
            </p:nvSpPr>
            <p:spPr bwMode="auto">
              <a:xfrm>
                <a:off x="6325" y="2725"/>
                <a:ext cx="8" cy="7"/>
              </a:xfrm>
              <a:custGeom>
                <a:avLst/>
                <a:gdLst>
                  <a:gd name="T0" fmla="*/ 7 w 7"/>
                  <a:gd name="T1" fmla="*/ 5 h 7"/>
                  <a:gd name="T2" fmla="*/ 5 w 7"/>
                  <a:gd name="T3" fmla="*/ 1 h 7"/>
                  <a:gd name="T4" fmla="*/ 1 w 7"/>
                  <a:gd name="T5" fmla="*/ 3 h 7"/>
                  <a:gd name="T6" fmla="*/ 3 w 7"/>
                  <a:gd name="T7" fmla="*/ 7 h 7"/>
                  <a:gd name="T8" fmla="*/ 7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3"/>
                      <a:pt x="7" y="1"/>
                      <a:pt x="5" y="1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5" y="7"/>
                      <a:pt x="6" y="6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708"/>
              <p:cNvSpPr>
                <a:spLocks/>
              </p:cNvSpPr>
              <p:nvPr/>
            </p:nvSpPr>
            <p:spPr bwMode="auto">
              <a:xfrm>
                <a:off x="6361" y="271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709"/>
              <p:cNvSpPr>
                <a:spLocks/>
              </p:cNvSpPr>
              <p:nvPr/>
            </p:nvSpPr>
            <p:spPr bwMode="auto">
              <a:xfrm>
                <a:off x="6392" y="2711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1 w 6"/>
                  <a:gd name="T5" fmla="*/ 2 h 6"/>
                  <a:gd name="T6" fmla="*/ 2 w 6"/>
                  <a:gd name="T7" fmla="*/ 5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710"/>
              <p:cNvSpPr>
                <a:spLocks/>
              </p:cNvSpPr>
              <p:nvPr/>
            </p:nvSpPr>
            <p:spPr bwMode="auto">
              <a:xfrm>
                <a:off x="6426" y="2708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0 h 4"/>
                  <a:gd name="T4" fmla="*/ 1 w 4"/>
                  <a:gd name="T5" fmla="*/ 1 h 4"/>
                  <a:gd name="T6" fmla="*/ 2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711"/>
              <p:cNvSpPr>
                <a:spLocks/>
              </p:cNvSpPr>
              <p:nvPr/>
            </p:nvSpPr>
            <p:spPr bwMode="auto">
              <a:xfrm>
                <a:off x="6459" y="2704"/>
                <a:ext cx="5" cy="6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2" y="5"/>
                    </a:cubicBezTo>
                    <a:cubicBezTo>
                      <a:pt x="3" y="5"/>
                      <a:pt x="4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712"/>
              <p:cNvSpPr>
                <a:spLocks/>
              </p:cNvSpPr>
              <p:nvPr/>
            </p:nvSpPr>
            <p:spPr bwMode="auto">
              <a:xfrm>
                <a:off x="6492" y="2703"/>
                <a:ext cx="6" cy="8"/>
              </a:xfrm>
              <a:custGeom>
                <a:avLst/>
                <a:gdLst>
                  <a:gd name="T0" fmla="*/ 5 w 6"/>
                  <a:gd name="T1" fmla="*/ 4 h 7"/>
                  <a:gd name="T2" fmla="*/ 4 w 6"/>
                  <a:gd name="T3" fmla="*/ 1 h 7"/>
                  <a:gd name="T4" fmla="*/ 0 w 6"/>
                  <a:gd name="T5" fmla="*/ 3 h 7"/>
                  <a:gd name="T6" fmla="*/ 2 w 6"/>
                  <a:gd name="T7" fmla="*/ 6 h 7"/>
                  <a:gd name="T8" fmla="*/ 5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0" y="6"/>
                      <a:pt x="2" y="6"/>
                    </a:cubicBezTo>
                    <a:cubicBezTo>
                      <a:pt x="3" y="7"/>
                      <a:pt x="5" y="6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713"/>
              <p:cNvSpPr>
                <a:spLocks/>
              </p:cNvSpPr>
              <p:nvPr/>
            </p:nvSpPr>
            <p:spPr bwMode="auto">
              <a:xfrm>
                <a:off x="6526" y="2708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3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714"/>
              <p:cNvSpPr>
                <a:spLocks/>
              </p:cNvSpPr>
              <p:nvPr/>
            </p:nvSpPr>
            <p:spPr bwMode="auto">
              <a:xfrm>
                <a:off x="6559" y="2712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715"/>
              <p:cNvSpPr>
                <a:spLocks/>
              </p:cNvSpPr>
              <p:nvPr/>
            </p:nvSpPr>
            <p:spPr bwMode="auto">
              <a:xfrm>
                <a:off x="6592" y="2717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0 w 4"/>
                  <a:gd name="T5" fmla="*/ 2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716"/>
              <p:cNvSpPr>
                <a:spLocks/>
              </p:cNvSpPr>
              <p:nvPr/>
            </p:nvSpPr>
            <p:spPr bwMode="auto">
              <a:xfrm>
                <a:off x="6624" y="2725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717"/>
              <p:cNvSpPr>
                <a:spLocks/>
              </p:cNvSpPr>
              <p:nvPr/>
            </p:nvSpPr>
            <p:spPr bwMode="auto">
              <a:xfrm>
                <a:off x="6669" y="2701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718"/>
              <p:cNvSpPr>
                <a:spLocks/>
              </p:cNvSpPr>
              <p:nvPr/>
            </p:nvSpPr>
            <p:spPr bwMode="auto">
              <a:xfrm>
                <a:off x="6701" y="27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719"/>
              <p:cNvSpPr>
                <a:spLocks/>
              </p:cNvSpPr>
              <p:nvPr/>
            </p:nvSpPr>
            <p:spPr bwMode="auto">
              <a:xfrm>
                <a:off x="6971" y="295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1 h 3"/>
                  <a:gd name="T6" fmla="*/ 1 w 3"/>
                  <a:gd name="T7" fmla="*/ 2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720"/>
              <p:cNvSpPr>
                <a:spLocks/>
              </p:cNvSpPr>
              <p:nvPr/>
            </p:nvSpPr>
            <p:spPr bwMode="auto">
              <a:xfrm>
                <a:off x="6987" y="298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721"/>
              <p:cNvSpPr>
                <a:spLocks/>
              </p:cNvSpPr>
              <p:nvPr/>
            </p:nvSpPr>
            <p:spPr bwMode="auto">
              <a:xfrm>
                <a:off x="7000" y="3018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1 h 3"/>
                  <a:gd name="T6" fmla="*/ 2 w 3"/>
                  <a:gd name="T7" fmla="*/ 2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2" y="3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722"/>
              <p:cNvSpPr>
                <a:spLocks/>
              </p:cNvSpPr>
              <p:nvPr/>
            </p:nvSpPr>
            <p:spPr bwMode="auto">
              <a:xfrm>
                <a:off x="7012" y="3049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0 w 3"/>
                  <a:gd name="T5" fmla="*/ 1 h 3"/>
                  <a:gd name="T6" fmla="*/ 1 w 3"/>
                  <a:gd name="T7" fmla="*/ 3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723"/>
              <p:cNvSpPr>
                <a:spLocks/>
              </p:cNvSpPr>
              <p:nvPr/>
            </p:nvSpPr>
            <p:spPr bwMode="auto">
              <a:xfrm>
                <a:off x="7021" y="3081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0 h 4"/>
                  <a:gd name="T4" fmla="*/ 0 w 4"/>
                  <a:gd name="T5" fmla="*/ 1 h 4"/>
                  <a:gd name="T6" fmla="*/ 1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724"/>
              <p:cNvSpPr>
                <a:spLocks/>
              </p:cNvSpPr>
              <p:nvPr/>
            </p:nvSpPr>
            <p:spPr bwMode="auto">
              <a:xfrm>
                <a:off x="7030" y="3113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2 w 4"/>
                  <a:gd name="T3" fmla="*/ 1 h 5"/>
                  <a:gd name="T4" fmla="*/ 0 w 4"/>
                  <a:gd name="T5" fmla="*/ 2 h 5"/>
                  <a:gd name="T6" fmla="*/ 1 w 4"/>
                  <a:gd name="T7" fmla="*/ 4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3" y="1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725"/>
              <p:cNvSpPr>
                <a:spLocks/>
              </p:cNvSpPr>
              <p:nvPr/>
            </p:nvSpPr>
            <p:spPr bwMode="auto">
              <a:xfrm>
                <a:off x="7035" y="3146"/>
                <a:ext cx="5" cy="6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4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726"/>
              <p:cNvSpPr>
                <a:spLocks/>
              </p:cNvSpPr>
              <p:nvPr/>
            </p:nvSpPr>
            <p:spPr bwMode="auto">
              <a:xfrm>
                <a:off x="7041" y="318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727"/>
              <p:cNvSpPr>
                <a:spLocks/>
              </p:cNvSpPr>
              <p:nvPr/>
            </p:nvSpPr>
            <p:spPr bwMode="auto">
              <a:xfrm>
                <a:off x="7043" y="321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728"/>
              <p:cNvSpPr>
                <a:spLocks/>
              </p:cNvSpPr>
              <p:nvPr/>
            </p:nvSpPr>
            <p:spPr bwMode="auto">
              <a:xfrm>
                <a:off x="7043" y="3249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729"/>
              <p:cNvSpPr>
                <a:spLocks/>
              </p:cNvSpPr>
              <p:nvPr/>
            </p:nvSpPr>
            <p:spPr bwMode="auto">
              <a:xfrm>
                <a:off x="7041" y="32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730"/>
              <p:cNvSpPr>
                <a:spLocks/>
              </p:cNvSpPr>
              <p:nvPr/>
            </p:nvSpPr>
            <p:spPr bwMode="auto">
              <a:xfrm>
                <a:off x="7037" y="331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731"/>
              <p:cNvSpPr>
                <a:spLocks/>
              </p:cNvSpPr>
              <p:nvPr/>
            </p:nvSpPr>
            <p:spPr bwMode="auto">
              <a:xfrm>
                <a:off x="7030" y="3349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732"/>
              <p:cNvSpPr>
                <a:spLocks/>
              </p:cNvSpPr>
              <p:nvPr/>
            </p:nvSpPr>
            <p:spPr bwMode="auto">
              <a:xfrm>
                <a:off x="7021" y="3381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733"/>
              <p:cNvSpPr>
                <a:spLocks/>
              </p:cNvSpPr>
              <p:nvPr/>
            </p:nvSpPr>
            <p:spPr bwMode="auto">
              <a:xfrm>
                <a:off x="7011" y="3412"/>
                <a:ext cx="5" cy="6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0 w 5"/>
                  <a:gd name="T5" fmla="*/ 2 h 5"/>
                  <a:gd name="T6" fmla="*/ 2 w 5"/>
                  <a:gd name="T7" fmla="*/ 5 h 5"/>
                  <a:gd name="T8" fmla="*/ 4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734"/>
              <p:cNvSpPr>
                <a:spLocks/>
              </p:cNvSpPr>
              <p:nvPr/>
            </p:nvSpPr>
            <p:spPr bwMode="auto">
              <a:xfrm>
                <a:off x="7000" y="3445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735"/>
              <p:cNvSpPr>
                <a:spLocks/>
              </p:cNvSpPr>
              <p:nvPr/>
            </p:nvSpPr>
            <p:spPr bwMode="auto">
              <a:xfrm>
                <a:off x="6985" y="3475"/>
                <a:ext cx="5" cy="5"/>
              </a:xfrm>
              <a:custGeom>
                <a:avLst/>
                <a:gdLst>
                  <a:gd name="T0" fmla="*/ 5 w 5"/>
                  <a:gd name="T1" fmla="*/ 4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3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736"/>
              <p:cNvSpPr>
                <a:spLocks/>
              </p:cNvSpPr>
              <p:nvPr/>
            </p:nvSpPr>
            <p:spPr bwMode="auto">
              <a:xfrm>
                <a:off x="6970" y="3505"/>
                <a:ext cx="5" cy="5"/>
              </a:xfrm>
              <a:custGeom>
                <a:avLst/>
                <a:gdLst>
                  <a:gd name="T0" fmla="*/ 5 w 5"/>
                  <a:gd name="T1" fmla="*/ 4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2"/>
                      <a:pt x="5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737"/>
              <p:cNvSpPr>
                <a:spLocks/>
              </p:cNvSpPr>
              <p:nvPr/>
            </p:nvSpPr>
            <p:spPr bwMode="auto">
              <a:xfrm>
                <a:off x="6953" y="3534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1 h 5"/>
                  <a:gd name="T4" fmla="*/ 0 w 4"/>
                  <a:gd name="T5" fmla="*/ 2 h 5"/>
                  <a:gd name="T6" fmla="*/ 1 w 4"/>
                  <a:gd name="T7" fmla="*/ 5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2" y="5"/>
                      <a:pt x="3" y="5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738"/>
              <p:cNvSpPr>
                <a:spLocks/>
              </p:cNvSpPr>
              <p:nvPr/>
            </p:nvSpPr>
            <p:spPr bwMode="auto">
              <a:xfrm>
                <a:off x="6934" y="3563"/>
                <a:ext cx="5" cy="4"/>
              </a:xfrm>
              <a:custGeom>
                <a:avLst/>
                <a:gdLst>
                  <a:gd name="T0" fmla="*/ 3 w 4"/>
                  <a:gd name="T1" fmla="*/ 2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3 h 4"/>
                  <a:gd name="T8" fmla="*/ 3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739"/>
              <p:cNvSpPr>
                <a:spLocks/>
              </p:cNvSpPr>
              <p:nvPr/>
            </p:nvSpPr>
            <p:spPr bwMode="auto">
              <a:xfrm>
                <a:off x="6912" y="3587"/>
                <a:ext cx="7" cy="8"/>
              </a:xfrm>
              <a:custGeom>
                <a:avLst/>
                <a:gdLst>
                  <a:gd name="T0" fmla="*/ 7 w 7"/>
                  <a:gd name="T1" fmla="*/ 5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7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740"/>
              <p:cNvSpPr>
                <a:spLocks/>
              </p:cNvSpPr>
              <p:nvPr/>
            </p:nvSpPr>
            <p:spPr bwMode="auto">
              <a:xfrm>
                <a:off x="6890" y="3613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1 w 6"/>
                  <a:gd name="T5" fmla="*/ 2 h 6"/>
                  <a:gd name="T6" fmla="*/ 2 w 6"/>
                  <a:gd name="T7" fmla="*/ 5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741"/>
              <p:cNvSpPr>
                <a:spLocks/>
              </p:cNvSpPr>
              <p:nvPr/>
            </p:nvSpPr>
            <p:spPr bwMode="auto">
              <a:xfrm>
                <a:off x="6867" y="3638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1 w 4"/>
                  <a:gd name="T5" fmla="*/ 2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742"/>
              <p:cNvSpPr>
                <a:spLocks/>
              </p:cNvSpPr>
              <p:nvPr/>
            </p:nvSpPr>
            <p:spPr bwMode="auto">
              <a:xfrm>
                <a:off x="6839" y="3658"/>
                <a:ext cx="11" cy="10"/>
              </a:xfrm>
              <a:custGeom>
                <a:avLst/>
                <a:gdLst>
                  <a:gd name="T0" fmla="*/ 9 w 10"/>
                  <a:gd name="T1" fmla="*/ 6 h 10"/>
                  <a:gd name="T2" fmla="*/ 7 w 10"/>
                  <a:gd name="T3" fmla="*/ 1 h 10"/>
                  <a:gd name="T4" fmla="*/ 1 w 10"/>
                  <a:gd name="T5" fmla="*/ 4 h 10"/>
                  <a:gd name="T6" fmla="*/ 4 w 10"/>
                  <a:gd name="T7" fmla="*/ 9 h 10"/>
                  <a:gd name="T8" fmla="*/ 9 w 10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2" y="8"/>
                      <a:pt x="4" y="9"/>
                    </a:cubicBezTo>
                    <a:cubicBezTo>
                      <a:pt x="6" y="10"/>
                      <a:pt x="8" y="9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743"/>
              <p:cNvSpPr>
                <a:spLocks/>
              </p:cNvSpPr>
              <p:nvPr/>
            </p:nvSpPr>
            <p:spPr bwMode="auto">
              <a:xfrm>
                <a:off x="6813" y="3679"/>
                <a:ext cx="10" cy="10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1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744"/>
              <p:cNvSpPr>
                <a:spLocks/>
              </p:cNvSpPr>
              <p:nvPr/>
            </p:nvSpPr>
            <p:spPr bwMode="auto">
              <a:xfrm>
                <a:off x="6785" y="3697"/>
                <a:ext cx="12" cy="12"/>
              </a:xfrm>
              <a:custGeom>
                <a:avLst/>
                <a:gdLst>
                  <a:gd name="T0" fmla="*/ 11 w 12"/>
                  <a:gd name="T1" fmla="*/ 8 h 12"/>
                  <a:gd name="T2" fmla="*/ 8 w 12"/>
                  <a:gd name="T3" fmla="*/ 1 h 12"/>
                  <a:gd name="T4" fmla="*/ 1 w 12"/>
                  <a:gd name="T5" fmla="*/ 4 h 12"/>
                  <a:gd name="T6" fmla="*/ 4 w 12"/>
                  <a:gd name="T7" fmla="*/ 1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4"/>
                    </a:cubicBezTo>
                    <a:cubicBezTo>
                      <a:pt x="0" y="7"/>
                      <a:pt x="1" y="10"/>
                      <a:pt x="4" y="11"/>
                    </a:cubicBezTo>
                    <a:cubicBezTo>
                      <a:pt x="7" y="12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745"/>
              <p:cNvSpPr>
                <a:spLocks/>
              </p:cNvSpPr>
              <p:nvPr/>
            </p:nvSpPr>
            <p:spPr bwMode="auto">
              <a:xfrm>
                <a:off x="6757" y="3716"/>
                <a:ext cx="11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9" y="2"/>
                      <a:pt x="7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746"/>
              <p:cNvSpPr>
                <a:spLocks/>
              </p:cNvSpPr>
              <p:nvPr/>
            </p:nvSpPr>
            <p:spPr bwMode="auto">
              <a:xfrm>
                <a:off x="6725" y="3729"/>
                <a:ext cx="15" cy="16"/>
              </a:xfrm>
              <a:custGeom>
                <a:avLst/>
                <a:gdLst>
                  <a:gd name="T0" fmla="*/ 14 w 15"/>
                  <a:gd name="T1" fmla="*/ 10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4 h 15"/>
                  <a:gd name="T8" fmla="*/ 14 w 15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10"/>
                    </a:moveTo>
                    <a:cubicBezTo>
                      <a:pt x="15" y="6"/>
                      <a:pt x="13" y="3"/>
                      <a:pt x="10" y="1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9"/>
                      <a:pt x="2" y="13"/>
                      <a:pt x="5" y="14"/>
                    </a:cubicBezTo>
                    <a:cubicBezTo>
                      <a:pt x="9" y="15"/>
                      <a:pt x="13" y="13"/>
                      <a:pt x="14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747"/>
              <p:cNvSpPr>
                <a:spLocks/>
              </p:cNvSpPr>
              <p:nvPr/>
            </p:nvSpPr>
            <p:spPr bwMode="auto">
              <a:xfrm>
                <a:off x="6695" y="3744"/>
                <a:ext cx="14" cy="15"/>
              </a:xfrm>
              <a:custGeom>
                <a:avLst/>
                <a:gdLst>
                  <a:gd name="T0" fmla="*/ 13 w 14"/>
                  <a:gd name="T1" fmla="*/ 10 h 15"/>
                  <a:gd name="T2" fmla="*/ 9 w 14"/>
                  <a:gd name="T3" fmla="*/ 1 h 15"/>
                  <a:gd name="T4" fmla="*/ 1 w 14"/>
                  <a:gd name="T5" fmla="*/ 5 h 15"/>
                  <a:gd name="T6" fmla="*/ 5 w 14"/>
                  <a:gd name="T7" fmla="*/ 14 h 15"/>
                  <a:gd name="T8" fmla="*/ 13 w 14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3" y="10"/>
                    </a:moveTo>
                    <a:cubicBezTo>
                      <a:pt x="14" y="6"/>
                      <a:pt x="13" y="2"/>
                      <a:pt x="9" y="1"/>
                    </a:cubicBez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5" y="14"/>
                    </a:cubicBezTo>
                    <a:cubicBezTo>
                      <a:pt x="8" y="15"/>
                      <a:pt x="12" y="13"/>
                      <a:pt x="13" y="1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748"/>
              <p:cNvSpPr>
                <a:spLocks/>
              </p:cNvSpPr>
              <p:nvPr/>
            </p:nvSpPr>
            <p:spPr bwMode="auto">
              <a:xfrm>
                <a:off x="6663" y="3756"/>
                <a:ext cx="15" cy="16"/>
              </a:xfrm>
              <a:custGeom>
                <a:avLst/>
                <a:gdLst>
                  <a:gd name="T0" fmla="*/ 14 w 15"/>
                  <a:gd name="T1" fmla="*/ 9 h 15"/>
                  <a:gd name="T2" fmla="*/ 10 w 15"/>
                  <a:gd name="T3" fmla="*/ 1 h 15"/>
                  <a:gd name="T4" fmla="*/ 1 w 15"/>
                  <a:gd name="T5" fmla="*/ 5 h 15"/>
                  <a:gd name="T6" fmla="*/ 5 w 15"/>
                  <a:gd name="T7" fmla="*/ 13 h 15"/>
                  <a:gd name="T8" fmla="*/ 14 w 15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4" y="9"/>
                    </a:moveTo>
                    <a:cubicBezTo>
                      <a:pt x="15" y="6"/>
                      <a:pt x="13" y="2"/>
                      <a:pt x="10" y="1"/>
                    </a:cubicBezTo>
                    <a:cubicBezTo>
                      <a:pt x="6" y="0"/>
                      <a:pt x="3" y="2"/>
                      <a:pt x="1" y="5"/>
                    </a:cubicBezTo>
                    <a:cubicBezTo>
                      <a:pt x="0" y="8"/>
                      <a:pt x="2" y="12"/>
                      <a:pt x="5" y="13"/>
                    </a:cubicBezTo>
                    <a:cubicBezTo>
                      <a:pt x="9" y="15"/>
                      <a:pt x="13" y="13"/>
                      <a:pt x="14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749"/>
              <p:cNvSpPr>
                <a:spLocks/>
              </p:cNvSpPr>
              <p:nvPr/>
            </p:nvSpPr>
            <p:spPr bwMode="auto">
              <a:xfrm>
                <a:off x="6634" y="3768"/>
                <a:ext cx="10" cy="11"/>
              </a:xfrm>
              <a:custGeom>
                <a:avLst/>
                <a:gdLst>
                  <a:gd name="T0" fmla="*/ 9 w 10"/>
                  <a:gd name="T1" fmla="*/ 7 h 10"/>
                  <a:gd name="T2" fmla="*/ 6 w 10"/>
                  <a:gd name="T3" fmla="*/ 1 h 10"/>
                  <a:gd name="T4" fmla="*/ 1 w 10"/>
                  <a:gd name="T5" fmla="*/ 4 h 10"/>
                  <a:gd name="T6" fmla="*/ 3 w 10"/>
                  <a:gd name="T7" fmla="*/ 9 h 10"/>
                  <a:gd name="T8" fmla="*/ 9 w 10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7"/>
                    </a:moveTo>
                    <a:cubicBezTo>
                      <a:pt x="10" y="5"/>
                      <a:pt x="8" y="2"/>
                      <a:pt x="6" y="1"/>
                    </a:cubicBezTo>
                    <a:cubicBezTo>
                      <a:pt x="4" y="0"/>
                      <a:pt x="1" y="2"/>
                      <a:pt x="1" y="4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5" y="10"/>
                      <a:pt x="8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750"/>
              <p:cNvSpPr>
                <a:spLocks/>
              </p:cNvSpPr>
              <p:nvPr/>
            </p:nvSpPr>
            <p:spPr bwMode="auto">
              <a:xfrm>
                <a:off x="6600" y="3778"/>
                <a:ext cx="11" cy="9"/>
              </a:xfrm>
              <a:custGeom>
                <a:avLst/>
                <a:gdLst>
                  <a:gd name="T0" fmla="*/ 9 w 10"/>
                  <a:gd name="T1" fmla="*/ 6 h 9"/>
                  <a:gd name="T2" fmla="*/ 7 w 10"/>
                  <a:gd name="T3" fmla="*/ 1 h 9"/>
                  <a:gd name="T4" fmla="*/ 1 w 10"/>
                  <a:gd name="T5" fmla="*/ 3 h 9"/>
                  <a:gd name="T6" fmla="*/ 4 w 10"/>
                  <a:gd name="T7" fmla="*/ 9 h 9"/>
                  <a:gd name="T8" fmla="*/ 9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9" y="6"/>
                    </a:moveTo>
                    <a:cubicBezTo>
                      <a:pt x="10" y="4"/>
                      <a:pt x="9" y="1"/>
                      <a:pt x="7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2" y="8"/>
                      <a:pt x="4" y="9"/>
                    </a:cubicBezTo>
                    <a:cubicBezTo>
                      <a:pt x="6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751"/>
              <p:cNvSpPr>
                <a:spLocks/>
              </p:cNvSpPr>
              <p:nvPr/>
            </p:nvSpPr>
            <p:spPr bwMode="auto">
              <a:xfrm>
                <a:off x="6571" y="3787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0 h 4"/>
                  <a:gd name="T4" fmla="*/ 0 w 4"/>
                  <a:gd name="T5" fmla="*/ 1 h 4"/>
                  <a:gd name="T6" fmla="*/ 2 w 4"/>
                  <a:gd name="T7" fmla="*/ 4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752"/>
              <p:cNvSpPr>
                <a:spLocks/>
              </p:cNvSpPr>
              <p:nvPr/>
            </p:nvSpPr>
            <p:spPr bwMode="auto">
              <a:xfrm>
                <a:off x="6537" y="3791"/>
                <a:ext cx="5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0 w 4"/>
                  <a:gd name="T5" fmla="*/ 2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3" y="1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753"/>
              <p:cNvSpPr>
                <a:spLocks/>
              </p:cNvSpPr>
              <p:nvPr/>
            </p:nvSpPr>
            <p:spPr bwMode="auto">
              <a:xfrm>
                <a:off x="6504" y="379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754"/>
              <p:cNvSpPr>
                <a:spLocks/>
              </p:cNvSpPr>
              <p:nvPr/>
            </p:nvSpPr>
            <p:spPr bwMode="auto">
              <a:xfrm>
                <a:off x="6469" y="3793"/>
                <a:ext cx="6" cy="7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0 h 6"/>
                  <a:gd name="T4" fmla="*/ 0 w 6"/>
                  <a:gd name="T5" fmla="*/ 2 h 6"/>
                  <a:gd name="T6" fmla="*/ 2 w 6"/>
                  <a:gd name="T7" fmla="*/ 6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2" y="6"/>
                    </a:cubicBezTo>
                    <a:cubicBezTo>
                      <a:pt x="3" y="6"/>
                      <a:pt x="5" y="6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755"/>
              <p:cNvSpPr>
                <a:spLocks/>
              </p:cNvSpPr>
              <p:nvPr/>
            </p:nvSpPr>
            <p:spPr bwMode="auto">
              <a:xfrm>
                <a:off x="6433" y="3789"/>
                <a:ext cx="11" cy="12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4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5"/>
                      <a:pt x="9" y="2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7"/>
                      <a:pt x="1" y="9"/>
                      <a:pt x="4" y="10"/>
                    </a:cubicBezTo>
                    <a:cubicBezTo>
                      <a:pt x="6" y="11"/>
                      <a:pt x="9" y="10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756"/>
              <p:cNvSpPr>
                <a:spLocks/>
              </p:cNvSpPr>
              <p:nvPr/>
            </p:nvSpPr>
            <p:spPr bwMode="auto">
              <a:xfrm>
                <a:off x="6399" y="3785"/>
                <a:ext cx="12" cy="13"/>
              </a:xfrm>
              <a:custGeom>
                <a:avLst/>
                <a:gdLst>
                  <a:gd name="T0" fmla="*/ 11 w 12"/>
                  <a:gd name="T1" fmla="*/ 8 h 13"/>
                  <a:gd name="T2" fmla="*/ 8 w 12"/>
                  <a:gd name="T3" fmla="*/ 1 h 13"/>
                  <a:gd name="T4" fmla="*/ 1 w 12"/>
                  <a:gd name="T5" fmla="*/ 4 h 13"/>
                  <a:gd name="T6" fmla="*/ 4 w 12"/>
                  <a:gd name="T7" fmla="*/ 12 h 13"/>
                  <a:gd name="T8" fmla="*/ 11 w 12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8"/>
                    </a:moveTo>
                    <a:cubicBezTo>
                      <a:pt x="12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1" y="10"/>
                      <a:pt x="4" y="12"/>
                    </a:cubicBezTo>
                    <a:cubicBezTo>
                      <a:pt x="7" y="13"/>
                      <a:pt x="10" y="11"/>
                      <a:pt x="11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757"/>
              <p:cNvSpPr>
                <a:spLocks/>
              </p:cNvSpPr>
              <p:nvPr/>
            </p:nvSpPr>
            <p:spPr bwMode="auto">
              <a:xfrm>
                <a:off x="6367" y="3781"/>
                <a:ext cx="9" cy="9"/>
              </a:xfrm>
              <a:custGeom>
                <a:avLst/>
                <a:gdLst>
                  <a:gd name="T0" fmla="*/ 9 w 9"/>
                  <a:gd name="T1" fmla="*/ 6 h 9"/>
                  <a:gd name="T2" fmla="*/ 6 w 9"/>
                  <a:gd name="T3" fmla="*/ 1 h 9"/>
                  <a:gd name="T4" fmla="*/ 1 w 9"/>
                  <a:gd name="T5" fmla="*/ 4 h 9"/>
                  <a:gd name="T6" fmla="*/ 3 w 9"/>
                  <a:gd name="T7" fmla="*/ 9 h 9"/>
                  <a:gd name="T8" fmla="*/ 9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cubicBezTo>
                      <a:pt x="9" y="4"/>
                      <a:pt x="8" y="2"/>
                      <a:pt x="6" y="1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5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758"/>
              <p:cNvSpPr>
                <a:spLocks/>
              </p:cNvSpPr>
              <p:nvPr/>
            </p:nvSpPr>
            <p:spPr bwMode="auto">
              <a:xfrm>
                <a:off x="6335" y="3775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0 h 8"/>
                  <a:gd name="T4" fmla="*/ 1 w 8"/>
                  <a:gd name="T5" fmla="*/ 2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759"/>
              <p:cNvSpPr>
                <a:spLocks/>
              </p:cNvSpPr>
              <p:nvPr/>
            </p:nvSpPr>
            <p:spPr bwMode="auto">
              <a:xfrm>
                <a:off x="6303" y="3765"/>
                <a:ext cx="8" cy="8"/>
              </a:xfrm>
              <a:custGeom>
                <a:avLst/>
                <a:gdLst>
                  <a:gd name="T0" fmla="*/ 7 w 8"/>
                  <a:gd name="T1" fmla="*/ 5 h 7"/>
                  <a:gd name="T2" fmla="*/ 5 w 8"/>
                  <a:gd name="T3" fmla="*/ 0 h 7"/>
                  <a:gd name="T4" fmla="*/ 0 w 8"/>
                  <a:gd name="T5" fmla="*/ 2 h 7"/>
                  <a:gd name="T6" fmla="*/ 2 w 8"/>
                  <a:gd name="T7" fmla="*/ 7 h 7"/>
                  <a:gd name="T8" fmla="*/ 7 w 8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7" y="5"/>
                    </a:moveTo>
                    <a:cubicBezTo>
                      <a:pt x="8" y="3"/>
                      <a:pt x="7" y="1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7"/>
                      <a:pt x="6" y="6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760"/>
              <p:cNvSpPr>
                <a:spLocks/>
              </p:cNvSpPr>
              <p:nvPr/>
            </p:nvSpPr>
            <p:spPr bwMode="auto">
              <a:xfrm>
                <a:off x="6273" y="3755"/>
                <a:ext cx="4" cy="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1 h 5"/>
                  <a:gd name="T4" fmla="*/ 0 w 4"/>
                  <a:gd name="T5" fmla="*/ 2 h 5"/>
                  <a:gd name="T6" fmla="*/ 1 w 4"/>
                  <a:gd name="T7" fmla="*/ 5 h 5"/>
                  <a:gd name="T8" fmla="*/ 4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2" y="5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761"/>
              <p:cNvSpPr>
                <a:spLocks/>
              </p:cNvSpPr>
              <p:nvPr/>
            </p:nvSpPr>
            <p:spPr bwMode="auto">
              <a:xfrm>
                <a:off x="6243" y="3743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762"/>
              <p:cNvSpPr>
                <a:spLocks/>
              </p:cNvSpPr>
              <p:nvPr/>
            </p:nvSpPr>
            <p:spPr bwMode="auto">
              <a:xfrm>
                <a:off x="6213" y="372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763"/>
              <p:cNvSpPr>
                <a:spLocks/>
              </p:cNvSpPr>
              <p:nvPr/>
            </p:nvSpPr>
            <p:spPr bwMode="auto">
              <a:xfrm>
                <a:off x="6184" y="3712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764"/>
              <p:cNvSpPr>
                <a:spLocks/>
              </p:cNvSpPr>
              <p:nvPr/>
            </p:nvSpPr>
            <p:spPr bwMode="auto">
              <a:xfrm>
                <a:off x="6156" y="369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765"/>
              <p:cNvSpPr>
                <a:spLocks/>
              </p:cNvSpPr>
              <p:nvPr/>
            </p:nvSpPr>
            <p:spPr bwMode="auto">
              <a:xfrm>
                <a:off x="6129" y="367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766"/>
              <p:cNvSpPr>
                <a:spLocks/>
              </p:cNvSpPr>
              <p:nvPr/>
            </p:nvSpPr>
            <p:spPr bwMode="auto">
              <a:xfrm>
                <a:off x="6103" y="365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767"/>
              <p:cNvSpPr>
                <a:spLocks/>
              </p:cNvSpPr>
              <p:nvPr/>
            </p:nvSpPr>
            <p:spPr bwMode="auto">
              <a:xfrm>
                <a:off x="6077" y="3627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768"/>
              <p:cNvSpPr>
                <a:spLocks/>
              </p:cNvSpPr>
              <p:nvPr/>
            </p:nvSpPr>
            <p:spPr bwMode="auto">
              <a:xfrm>
                <a:off x="6055" y="3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1 h 3"/>
                  <a:gd name="T4" fmla="*/ 1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769"/>
              <p:cNvSpPr>
                <a:spLocks/>
              </p:cNvSpPr>
              <p:nvPr/>
            </p:nvSpPr>
            <p:spPr bwMode="auto">
              <a:xfrm>
                <a:off x="6032" y="3574"/>
                <a:ext cx="7" cy="7"/>
              </a:xfrm>
              <a:custGeom>
                <a:avLst/>
                <a:gdLst>
                  <a:gd name="T0" fmla="*/ 6 w 7"/>
                  <a:gd name="T1" fmla="*/ 5 h 7"/>
                  <a:gd name="T2" fmla="*/ 4 w 7"/>
                  <a:gd name="T3" fmla="*/ 1 h 7"/>
                  <a:gd name="T4" fmla="*/ 0 w 7"/>
                  <a:gd name="T5" fmla="*/ 3 h 7"/>
                  <a:gd name="T6" fmla="*/ 2 w 7"/>
                  <a:gd name="T7" fmla="*/ 7 h 7"/>
                  <a:gd name="T8" fmla="*/ 6 w 7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5"/>
                    </a:moveTo>
                    <a:cubicBezTo>
                      <a:pt x="7" y="3"/>
                      <a:pt x="6" y="1"/>
                      <a:pt x="4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4" y="7"/>
                      <a:pt x="5" y="6"/>
                      <a:pt x="6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770"/>
              <p:cNvSpPr>
                <a:spLocks/>
              </p:cNvSpPr>
              <p:nvPr/>
            </p:nvSpPr>
            <p:spPr bwMode="auto">
              <a:xfrm>
                <a:off x="6012" y="3547"/>
                <a:ext cx="6" cy="6"/>
              </a:xfrm>
              <a:custGeom>
                <a:avLst/>
                <a:gdLst>
                  <a:gd name="T0" fmla="*/ 5 w 6"/>
                  <a:gd name="T1" fmla="*/ 4 h 6"/>
                  <a:gd name="T2" fmla="*/ 4 w 6"/>
                  <a:gd name="T3" fmla="*/ 1 h 6"/>
                  <a:gd name="T4" fmla="*/ 1 w 6"/>
                  <a:gd name="T5" fmla="*/ 2 h 6"/>
                  <a:gd name="T6" fmla="*/ 2 w 6"/>
                  <a:gd name="T7" fmla="*/ 6 h 6"/>
                  <a:gd name="T8" fmla="*/ 5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4"/>
                    </a:moveTo>
                    <a:cubicBezTo>
                      <a:pt x="6" y="3"/>
                      <a:pt x="5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3" y="6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771"/>
              <p:cNvSpPr>
                <a:spLocks/>
              </p:cNvSpPr>
              <p:nvPr/>
            </p:nvSpPr>
            <p:spPr bwMode="auto">
              <a:xfrm>
                <a:off x="5990" y="3516"/>
                <a:ext cx="14" cy="12"/>
              </a:xfrm>
              <a:custGeom>
                <a:avLst/>
                <a:gdLst>
                  <a:gd name="T0" fmla="*/ 12 w 13"/>
                  <a:gd name="T1" fmla="*/ 8 h 12"/>
                  <a:gd name="T2" fmla="*/ 8 w 13"/>
                  <a:gd name="T3" fmla="*/ 1 h 12"/>
                  <a:gd name="T4" fmla="*/ 1 w 13"/>
                  <a:gd name="T5" fmla="*/ 4 h 12"/>
                  <a:gd name="T6" fmla="*/ 5 w 13"/>
                  <a:gd name="T7" fmla="*/ 11 h 12"/>
                  <a:gd name="T8" fmla="*/ 12 w 1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cubicBezTo>
                      <a:pt x="13" y="5"/>
                      <a:pt x="11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0" y="7"/>
                      <a:pt x="2" y="10"/>
                      <a:pt x="5" y="11"/>
                    </a:cubicBezTo>
                    <a:cubicBezTo>
                      <a:pt x="7" y="12"/>
                      <a:pt x="11" y="11"/>
                      <a:pt x="12" y="8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772"/>
              <p:cNvSpPr>
                <a:spLocks/>
              </p:cNvSpPr>
              <p:nvPr/>
            </p:nvSpPr>
            <p:spPr bwMode="auto">
              <a:xfrm>
                <a:off x="5976" y="3488"/>
                <a:ext cx="9" cy="9"/>
              </a:xfrm>
              <a:custGeom>
                <a:avLst/>
                <a:gdLst>
                  <a:gd name="T0" fmla="*/ 8 w 9"/>
                  <a:gd name="T1" fmla="*/ 6 h 9"/>
                  <a:gd name="T2" fmla="*/ 6 w 9"/>
                  <a:gd name="T3" fmla="*/ 0 h 9"/>
                  <a:gd name="T4" fmla="*/ 1 w 9"/>
                  <a:gd name="T5" fmla="*/ 3 h 9"/>
                  <a:gd name="T6" fmla="*/ 3 w 9"/>
                  <a:gd name="T7" fmla="*/ 8 h 9"/>
                  <a:gd name="T8" fmla="*/ 8 w 9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6"/>
                    </a:moveTo>
                    <a:cubicBezTo>
                      <a:pt x="9" y="4"/>
                      <a:pt x="8" y="1"/>
                      <a:pt x="6" y="0"/>
                    </a:cubicBez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8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773"/>
              <p:cNvSpPr>
                <a:spLocks/>
              </p:cNvSpPr>
              <p:nvPr/>
            </p:nvSpPr>
            <p:spPr bwMode="auto">
              <a:xfrm>
                <a:off x="5963" y="3459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1 h 6"/>
                  <a:gd name="T4" fmla="*/ 1 w 6"/>
                  <a:gd name="T5" fmla="*/ 2 h 6"/>
                  <a:gd name="T6" fmla="*/ 3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3"/>
                      <a:pt x="6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3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774"/>
              <p:cNvSpPr>
                <a:spLocks/>
              </p:cNvSpPr>
              <p:nvPr/>
            </p:nvSpPr>
            <p:spPr bwMode="auto">
              <a:xfrm>
                <a:off x="5950" y="3428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1 w 6"/>
                  <a:gd name="T5" fmla="*/ 2 h 6"/>
                  <a:gd name="T6" fmla="*/ 2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775"/>
              <p:cNvSpPr>
                <a:spLocks/>
              </p:cNvSpPr>
              <p:nvPr/>
            </p:nvSpPr>
            <p:spPr bwMode="auto">
              <a:xfrm>
                <a:off x="5941" y="339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776"/>
              <p:cNvSpPr>
                <a:spLocks/>
              </p:cNvSpPr>
              <p:nvPr/>
            </p:nvSpPr>
            <p:spPr bwMode="auto">
              <a:xfrm>
                <a:off x="5929" y="3362"/>
                <a:ext cx="9" cy="9"/>
              </a:xfrm>
              <a:custGeom>
                <a:avLst/>
                <a:gdLst>
                  <a:gd name="T0" fmla="*/ 7 w 8"/>
                  <a:gd name="T1" fmla="*/ 6 h 9"/>
                  <a:gd name="T2" fmla="*/ 5 w 8"/>
                  <a:gd name="T3" fmla="*/ 1 h 9"/>
                  <a:gd name="T4" fmla="*/ 0 w 8"/>
                  <a:gd name="T5" fmla="*/ 3 h 9"/>
                  <a:gd name="T6" fmla="*/ 3 w 8"/>
                  <a:gd name="T7" fmla="*/ 8 h 9"/>
                  <a:gd name="T8" fmla="*/ 7 w 8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8" y="4"/>
                      <a:pt x="7" y="2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5" y="9"/>
                      <a:pt x="7" y="8"/>
                      <a:pt x="7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777"/>
              <p:cNvSpPr>
                <a:spLocks/>
              </p:cNvSpPr>
              <p:nvPr/>
            </p:nvSpPr>
            <p:spPr bwMode="auto">
              <a:xfrm>
                <a:off x="5923" y="3331"/>
                <a:ext cx="6" cy="6"/>
              </a:xfrm>
              <a:custGeom>
                <a:avLst/>
                <a:gdLst>
                  <a:gd name="T0" fmla="*/ 6 w 6"/>
                  <a:gd name="T1" fmla="*/ 4 h 6"/>
                  <a:gd name="T2" fmla="*/ 4 w 6"/>
                  <a:gd name="T3" fmla="*/ 0 h 6"/>
                  <a:gd name="T4" fmla="*/ 0 w 6"/>
                  <a:gd name="T5" fmla="*/ 2 h 6"/>
                  <a:gd name="T6" fmla="*/ 2 w 6"/>
                  <a:gd name="T7" fmla="*/ 5 h 6"/>
                  <a:gd name="T8" fmla="*/ 6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6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778"/>
              <p:cNvSpPr>
                <a:spLocks/>
              </p:cNvSpPr>
              <p:nvPr/>
            </p:nvSpPr>
            <p:spPr bwMode="auto">
              <a:xfrm>
                <a:off x="5918" y="3297"/>
                <a:ext cx="6" cy="7"/>
              </a:xfrm>
              <a:custGeom>
                <a:avLst/>
                <a:gdLst>
                  <a:gd name="T0" fmla="*/ 6 w 6"/>
                  <a:gd name="T1" fmla="*/ 4 h 7"/>
                  <a:gd name="T2" fmla="*/ 4 w 6"/>
                  <a:gd name="T3" fmla="*/ 1 h 7"/>
                  <a:gd name="T4" fmla="*/ 1 w 6"/>
                  <a:gd name="T5" fmla="*/ 3 h 7"/>
                  <a:gd name="T6" fmla="*/ 2 w 6"/>
                  <a:gd name="T7" fmla="*/ 6 h 7"/>
                  <a:gd name="T8" fmla="*/ 6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cubicBezTo>
                      <a:pt x="6" y="3"/>
                      <a:pt x="6" y="1"/>
                      <a:pt x="4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5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779"/>
              <p:cNvSpPr>
                <a:spLocks/>
              </p:cNvSpPr>
              <p:nvPr/>
            </p:nvSpPr>
            <p:spPr bwMode="auto">
              <a:xfrm>
                <a:off x="5916" y="3264"/>
                <a:ext cx="4" cy="5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1 w 4"/>
                  <a:gd name="T5" fmla="*/ 1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780"/>
              <p:cNvSpPr>
                <a:spLocks/>
              </p:cNvSpPr>
              <p:nvPr/>
            </p:nvSpPr>
            <p:spPr bwMode="auto">
              <a:xfrm>
                <a:off x="5914" y="3229"/>
                <a:ext cx="7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781"/>
              <p:cNvSpPr>
                <a:spLocks/>
              </p:cNvSpPr>
              <p:nvPr/>
            </p:nvSpPr>
            <p:spPr bwMode="auto">
              <a:xfrm>
                <a:off x="5912" y="3192"/>
                <a:ext cx="13" cy="13"/>
              </a:xfrm>
              <a:custGeom>
                <a:avLst/>
                <a:gdLst>
                  <a:gd name="T0" fmla="*/ 12 w 13"/>
                  <a:gd name="T1" fmla="*/ 9 h 13"/>
                  <a:gd name="T2" fmla="*/ 8 w 13"/>
                  <a:gd name="T3" fmla="*/ 1 h 13"/>
                  <a:gd name="T4" fmla="*/ 1 w 13"/>
                  <a:gd name="T5" fmla="*/ 5 h 13"/>
                  <a:gd name="T6" fmla="*/ 4 w 13"/>
                  <a:gd name="T7" fmla="*/ 12 h 13"/>
                  <a:gd name="T8" fmla="*/ 12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9"/>
                    </a:moveTo>
                    <a:cubicBezTo>
                      <a:pt x="13" y="6"/>
                      <a:pt x="11" y="2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1" y="12"/>
                      <a:pt x="12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782"/>
              <p:cNvSpPr>
                <a:spLocks/>
              </p:cNvSpPr>
              <p:nvPr/>
            </p:nvSpPr>
            <p:spPr bwMode="auto">
              <a:xfrm>
                <a:off x="5918" y="3162"/>
                <a:ext cx="7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783"/>
              <p:cNvSpPr>
                <a:spLocks/>
              </p:cNvSpPr>
              <p:nvPr/>
            </p:nvSpPr>
            <p:spPr bwMode="auto">
              <a:xfrm>
                <a:off x="5923" y="3129"/>
                <a:ext cx="7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784"/>
              <p:cNvSpPr>
                <a:spLocks/>
              </p:cNvSpPr>
              <p:nvPr/>
            </p:nvSpPr>
            <p:spPr bwMode="auto">
              <a:xfrm>
                <a:off x="5930" y="3096"/>
                <a:ext cx="7" cy="7"/>
              </a:xfrm>
              <a:custGeom>
                <a:avLst/>
                <a:gdLst>
                  <a:gd name="T0" fmla="*/ 6 w 6"/>
                  <a:gd name="T1" fmla="*/ 4 h 7"/>
                  <a:gd name="T2" fmla="*/ 4 w 6"/>
                  <a:gd name="T3" fmla="*/ 0 h 7"/>
                  <a:gd name="T4" fmla="*/ 0 w 6"/>
                  <a:gd name="T5" fmla="*/ 2 h 7"/>
                  <a:gd name="T6" fmla="*/ 2 w 6"/>
                  <a:gd name="T7" fmla="*/ 6 h 7"/>
                  <a:gd name="T8" fmla="*/ 6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4"/>
                    </a:moveTo>
                    <a:cubicBezTo>
                      <a:pt x="6" y="3"/>
                      <a:pt x="6" y="1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2" y="6"/>
                    </a:cubicBezTo>
                    <a:cubicBezTo>
                      <a:pt x="4" y="7"/>
                      <a:pt x="5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785"/>
              <p:cNvSpPr>
                <a:spLocks/>
              </p:cNvSpPr>
              <p:nvPr/>
            </p:nvSpPr>
            <p:spPr bwMode="auto">
              <a:xfrm>
                <a:off x="5939" y="3063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1 w 7"/>
                  <a:gd name="T5" fmla="*/ 3 h 8"/>
                  <a:gd name="T6" fmla="*/ 3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3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786"/>
              <p:cNvSpPr>
                <a:spLocks/>
              </p:cNvSpPr>
              <p:nvPr/>
            </p:nvSpPr>
            <p:spPr bwMode="auto">
              <a:xfrm>
                <a:off x="5949" y="3031"/>
                <a:ext cx="8" cy="8"/>
              </a:xfrm>
              <a:custGeom>
                <a:avLst/>
                <a:gdLst>
                  <a:gd name="T0" fmla="*/ 7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7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5" y="8"/>
                      <a:pt x="7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787"/>
              <p:cNvSpPr>
                <a:spLocks/>
              </p:cNvSpPr>
              <p:nvPr/>
            </p:nvSpPr>
            <p:spPr bwMode="auto">
              <a:xfrm>
                <a:off x="5963" y="2999"/>
                <a:ext cx="7" cy="9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788"/>
              <p:cNvSpPr>
                <a:spLocks/>
              </p:cNvSpPr>
              <p:nvPr/>
            </p:nvSpPr>
            <p:spPr bwMode="auto">
              <a:xfrm>
                <a:off x="5977" y="2969"/>
                <a:ext cx="7" cy="8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7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789"/>
              <p:cNvSpPr>
                <a:spLocks/>
              </p:cNvSpPr>
              <p:nvPr/>
            </p:nvSpPr>
            <p:spPr bwMode="auto">
              <a:xfrm>
                <a:off x="5995" y="2940"/>
                <a:ext cx="5" cy="6"/>
              </a:xfrm>
              <a:custGeom>
                <a:avLst/>
                <a:gdLst>
                  <a:gd name="T0" fmla="*/ 5 w 5"/>
                  <a:gd name="T1" fmla="*/ 4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3"/>
                      <a:pt x="5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3" y="5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790"/>
              <p:cNvSpPr>
                <a:spLocks/>
              </p:cNvSpPr>
              <p:nvPr/>
            </p:nvSpPr>
            <p:spPr bwMode="auto">
              <a:xfrm>
                <a:off x="6010" y="2909"/>
                <a:ext cx="10" cy="12"/>
              </a:xfrm>
              <a:custGeom>
                <a:avLst/>
                <a:gdLst>
                  <a:gd name="T0" fmla="*/ 9 w 10"/>
                  <a:gd name="T1" fmla="*/ 7 h 11"/>
                  <a:gd name="T2" fmla="*/ 7 w 10"/>
                  <a:gd name="T3" fmla="*/ 1 h 11"/>
                  <a:gd name="T4" fmla="*/ 1 w 10"/>
                  <a:gd name="T5" fmla="*/ 4 h 11"/>
                  <a:gd name="T6" fmla="*/ 4 w 10"/>
                  <a:gd name="T7" fmla="*/ 10 h 11"/>
                  <a:gd name="T8" fmla="*/ 9 w 10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7"/>
                    </a:moveTo>
                    <a:cubicBezTo>
                      <a:pt x="10" y="5"/>
                      <a:pt x="9" y="2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9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791"/>
              <p:cNvSpPr>
                <a:spLocks/>
              </p:cNvSpPr>
              <p:nvPr/>
            </p:nvSpPr>
            <p:spPr bwMode="auto">
              <a:xfrm>
                <a:off x="6032" y="2885"/>
                <a:ext cx="7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792"/>
              <p:cNvSpPr>
                <a:spLocks/>
              </p:cNvSpPr>
              <p:nvPr/>
            </p:nvSpPr>
            <p:spPr bwMode="auto">
              <a:xfrm>
                <a:off x="6055" y="2860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0 h 4"/>
                  <a:gd name="T4" fmla="*/ 1 w 4"/>
                  <a:gd name="T5" fmla="*/ 1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3" y="1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793"/>
              <p:cNvSpPr>
                <a:spLocks/>
              </p:cNvSpPr>
              <p:nvPr/>
            </p:nvSpPr>
            <p:spPr bwMode="auto">
              <a:xfrm>
                <a:off x="6077" y="2835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1 w 4"/>
                  <a:gd name="T5" fmla="*/ 2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794"/>
              <p:cNvSpPr>
                <a:spLocks/>
              </p:cNvSpPr>
              <p:nvPr/>
            </p:nvSpPr>
            <p:spPr bwMode="auto">
              <a:xfrm>
                <a:off x="6101" y="2811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4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1"/>
                      <a:pt x="4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795"/>
              <p:cNvSpPr>
                <a:spLocks/>
              </p:cNvSpPr>
              <p:nvPr/>
            </p:nvSpPr>
            <p:spPr bwMode="auto">
              <a:xfrm>
                <a:off x="6128" y="2790"/>
                <a:ext cx="3" cy="4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796"/>
              <p:cNvSpPr>
                <a:spLocks/>
              </p:cNvSpPr>
              <p:nvPr/>
            </p:nvSpPr>
            <p:spPr bwMode="auto">
              <a:xfrm>
                <a:off x="6155" y="277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797"/>
              <p:cNvSpPr>
                <a:spLocks/>
              </p:cNvSpPr>
              <p:nvPr/>
            </p:nvSpPr>
            <p:spPr bwMode="auto">
              <a:xfrm>
                <a:off x="6184" y="2752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798"/>
              <p:cNvSpPr>
                <a:spLocks/>
              </p:cNvSpPr>
              <p:nvPr/>
            </p:nvSpPr>
            <p:spPr bwMode="auto">
              <a:xfrm>
                <a:off x="6213" y="27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799"/>
              <p:cNvSpPr>
                <a:spLocks/>
              </p:cNvSpPr>
              <p:nvPr/>
            </p:nvSpPr>
            <p:spPr bwMode="auto">
              <a:xfrm>
                <a:off x="6243" y="272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800"/>
              <p:cNvSpPr>
                <a:spLocks/>
              </p:cNvSpPr>
              <p:nvPr/>
            </p:nvSpPr>
            <p:spPr bwMode="auto">
              <a:xfrm>
                <a:off x="6274" y="270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0 w 2"/>
                  <a:gd name="T5" fmla="*/ 1 h 3"/>
                  <a:gd name="T6" fmla="*/ 1 w 2"/>
                  <a:gd name="T7" fmla="*/ 2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801"/>
              <p:cNvSpPr>
                <a:spLocks/>
              </p:cNvSpPr>
              <p:nvPr/>
            </p:nvSpPr>
            <p:spPr bwMode="auto">
              <a:xfrm>
                <a:off x="6306" y="269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802"/>
              <p:cNvSpPr>
                <a:spLocks/>
              </p:cNvSpPr>
              <p:nvPr/>
            </p:nvSpPr>
            <p:spPr bwMode="auto">
              <a:xfrm>
                <a:off x="6339" y="2687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803"/>
              <p:cNvSpPr>
                <a:spLocks/>
              </p:cNvSpPr>
              <p:nvPr/>
            </p:nvSpPr>
            <p:spPr bwMode="auto">
              <a:xfrm>
                <a:off x="6371" y="268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804"/>
              <p:cNvSpPr>
                <a:spLocks/>
              </p:cNvSpPr>
              <p:nvPr/>
            </p:nvSpPr>
            <p:spPr bwMode="auto">
              <a:xfrm>
                <a:off x="6404" y="2673"/>
                <a:ext cx="2" cy="3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805"/>
              <p:cNvSpPr>
                <a:spLocks/>
              </p:cNvSpPr>
              <p:nvPr/>
            </p:nvSpPr>
            <p:spPr bwMode="auto">
              <a:xfrm>
                <a:off x="6438" y="267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806"/>
              <p:cNvSpPr>
                <a:spLocks/>
              </p:cNvSpPr>
              <p:nvPr/>
            </p:nvSpPr>
            <p:spPr bwMode="auto">
              <a:xfrm>
                <a:off x="6471" y="266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807"/>
              <p:cNvSpPr>
                <a:spLocks/>
              </p:cNvSpPr>
              <p:nvPr/>
            </p:nvSpPr>
            <p:spPr bwMode="auto">
              <a:xfrm>
                <a:off x="6505" y="266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808"/>
              <p:cNvSpPr>
                <a:spLocks/>
              </p:cNvSpPr>
              <p:nvPr/>
            </p:nvSpPr>
            <p:spPr bwMode="auto">
              <a:xfrm>
                <a:off x="6538" y="2671"/>
                <a:ext cx="3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809"/>
              <p:cNvSpPr>
                <a:spLocks/>
              </p:cNvSpPr>
              <p:nvPr/>
            </p:nvSpPr>
            <p:spPr bwMode="auto">
              <a:xfrm>
                <a:off x="6573" y="26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810"/>
              <p:cNvSpPr>
                <a:spLocks/>
              </p:cNvSpPr>
              <p:nvPr/>
            </p:nvSpPr>
            <p:spPr bwMode="auto">
              <a:xfrm>
                <a:off x="660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811"/>
              <p:cNvSpPr>
                <a:spLocks/>
              </p:cNvSpPr>
              <p:nvPr/>
            </p:nvSpPr>
            <p:spPr bwMode="auto">
              <a:xfrm>
                <a:off x="6638" y="2691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812"/>
              <p:cNvSpPr>
                <a:spLocks/>
              </p:cNvSpPr>
              <p:nvPr/>
            </p:nvSpPr>
            <p:spPr bwMode="auto">
              <a:xfrm>
                <a:off x="7071" y="333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813"/>
              <p:cNvSpPr>
                <a:spLocks/>
              </p:cNvSpPr>
              <p:nvPr/>
            </p:nvSpPr>
            <p:spPr bwMode="auto">
              <a:xfrm>
                <a:off x="7065" y="3370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814"/>
              <p:cNvSpPr>
                <a:spLocks/>
              </p:cNvSpPr>
              <p:nvPr/>
            </p:nvSpPr>
            <p:spPr bwMode="auto">
              <a:xfrm>
                <a:off x="7055" y="340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815"/>
              <p:cNvSpPr>
                <a:spLocks/>
              </p:cNvSpPr>
              <p:nvPr/>
            </p:nvSpPr>
            <p:spPr bwMode="auto">
              <a:xfrm>
                <a:off x="7045" y="343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816"/>
              <p:cNvSpPr>
                <a:spLocks/>
              </p:cNvSpPr>
              <p:nvPr/>
            </p:nvSpPr>
            <p:spPr bwMode="auto">
              <a:xfrm>
                <a:off x="7033" y="346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817"/>
              <p:cNvSpPr>
                <a:spLocks/>
              </p:cNvSpPr>
              <p:nvPr/>
            </p:nvSpPr>
            <p:spPr bwMode="auto">
              <a:xfrm>
                <a:off x="7019" y="3497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818"/>
              <p:cNvSpPr>
                <a:spLocks/>
              </p:cNvSpPr>
              <p:nvPr/>
            </p:nvSpPr>
            <p:spPr bwMode="auto">
              <a:xfrm>
                <a:off x="7003" y="352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819"/>
              <p:cNvSpPr>
                <a:spLocks/>
              </p:cNvSpPr>
              <p:nvPr/>
            </p:nvSpPr>
            <p:spPr bwMode="auto">
              <a:xfrm>
                <a:off x="6986" y="355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820"/>
              <p:cNvSpPr>
                <a:spLocks/>
              </p:cNvSpPr>
              <p:nvPr/>
            </p:nvSpPr>
            <p:spPr bwMode="auto">
              <a:xfrm>
                <a:off x="6965" y="3582"/>
                <a:ext cx="5" cy="4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1 h 4"/>
                  <a:gd name="T4" fmla="*/ 1 w 4"/>
                  <a:gd name="T5" fmla="*/ 2 h 4"/>
                  <a:gd name="T6" fmla="*/ 2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4"/>
                      <a:pt x="4" y="4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821"/>
              <p:cNvSpPr>
                <a:spLocks/>
              </p:cNvSpPr>
              <p:nvPr/>
            </p:nvSpPr>
            <p:spPr bwMode="auto">
              <a:xfrm>
                <a:off x="6946" y="3610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822"/>
              <p:cNvSpPr>
                <a:spLocks/>
              </p:cNvSpPr>
              <p:nvPr/>
            </p:nvSpPr>
            <p:spPr bwMode="auto">
              <a:xfrm>
                <a:off x="6924" y="36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823"/>
              <p:cNvSpPr>
                <a:spLocks/>
              </p:cNvSpPr>
              <p:nvPr/>
            </p:nvSpPr>
            <p:spPr bwMode="auto">
              <a:xfrm>
                <a:off x="6901" y="366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824"/>
              <p:cNvSpPr>
                <a:spLocks/>
              </p:cNvSpPr>
              <p:nvPr/>
            </p:nvSpPr>
            <p:spPr bwMode="auto">
              <a:xfrm>
                <a:off x="6876" y="3683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825"/>
              <p:cNvSpPr>
                <a:spLocks/>
              </p:cNvSpPr>
              <p:nvPr/>
            </p:nvSpPr>
            <p:spPr bwMode="auto">
              <a:xfrm>
                <a:off x="6850" y="3704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826"/>
              <p:cNvSpPr>
                <a:spLocks/>
              </p:cNvSpPr>
              <p:nvPr/>
            </p:nvSpPr>
            <p:spPr bwMode="auto">
              <a:xfrm>
                <a:off x="6821" y="3722"/>
                <a:ext cx="7" cy="8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0 w 7"/>
                  <a:gd name="T5" fmla="*/ 3 h 8"/>
                  <a:gd name="T6" fmla="*/ 2 w 7"/>
                  <a:gd name="T7" fmla="*/ 7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4" y="8"/>
                      <a:pt x="6" y="7"/>
                      <a:pt x="7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827"/>
              <p:cNvSpPr>
                <a:spLocks/>
              </p:cNvSpPr>
              <p:nvPr/>
            </p:nvSpPr>
            <p:spPr bwMode="auto">
              <a:xfrm>
                <a:off x="6793" y="3742"/>
                <a:ext cx="7" cy="6"/>
              </a:xfrm>
              <a:custGeom>
                <a:avLst/>
                <a:gdLst>
                  <a:gd name="T0" fmla="*/ 6 w 7"/>
                  <a:gd name="T1" fmla="*/ 4 h 6"/>
                  <a:gd name="T2" fmla="*/ 4 w 7"/>
                  <a:gd name="T3" fmla="*/ 0 h 6"/>
                  <a:gd name="T4" fmla="*/ 1 w 7"/>
                  <a:gd name="T5" fmla="*/ 2 h 6"/>
                  <a:gd name="T6" fmla="*/ 2 w 7"/>
                  <a:gd name="T7" fmla="*/ 5 h 6"/>
                  <a:gd name="T8" fmla="*/ 6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4"/>
                    </a:move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4" y="6"/>
                      <a:pt x="5" y="5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828"/>
              <p:cNvSpPr>
                <a:spLocks/>
              </p:cNvSpPr>
              <p:nvPr/>
            </p:nvSpPr>
            <p:spPr bwMode="auto">
              <a:xfrm>
                <a:off x="6762" y="3756"/>
                <a:ext cx="11" cy="11"/>
              </a:xfrm>
              <a:custGeom>
                <a:avLst/>
                <a:gdLst>
                  <a:gd name="T0" fmla="*/ 10 w 11"/>
                  <a:gd name="T1" fmla="*/ 7 h 11"/>
                  <a:gd name="T2" fmla="*/ 7 w 11"/>
                  <a:gd name="T3" fmla="*/ 1 h 11"/>
                  <a:gd name="T4" fmla="*/ 1 w 11"/>
                  <a:gd name="T5" fmla="*/ 3 h 11"/>
                  <a:gd name="T6" fmla="*/ 4 w 11"/>
                  <a:gd name="T7" fmla="*/ 10 h 11"/>
                  <a:gd name="T8" fmla="*/ 10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4"/>
                      <a:pt x="9" y="1"/>
                      <a:pt x="7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9"/>
                      <a:pt x="4" y="10"/>
                    </a:cubicBezTo>
                    <a:cubicBezTo>
                      <a:pt x="6" y="11"/>
                      <a:pt x="9" y="9"/>
                      <a:pt x="10" y="7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829"/>
              <p:cNvSpPr>
                <a:spLocks/>
              </p:cNvSpPr>
              <p:nvPr/>
            </p:nvSpPr>
            <p:spPr bwMode="auto">
              <a:xfrm>
                <a:off x="6731" y="3770"/>
                <a:ext cx="13" cy="13"/>
              </a:xfrm>
              <a:custGeom>
                <a:avLst/>
                <a:gdLst>
                  <a:gd name="T0" fmla="*/ 11 w 13"/>
                  <a:gd name="T1" fmla="*/ 9 h 13"/>
                  <a:gd name="T2" fmla="*/ 8 w 13"/>
                  <a:gd name="T3" fmla="*/ 1 h 13"/>
                  <a:gd name="T4" fmla="*/ 1 w 13"/>
                  <a:gd name="T5" fmla="*/ 5 h 13"/>
                  <a:gd name="T6" fmla="*/ 4 w 13"/>
                  <a:gd name="T7" fmla="*/ 12 h 13"/>
                  <a:gd name="T8" fmla="*/ 11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9"/>
                    </a:moveTo>
                    <a:cubicBezTo>
                      <a:pt x="13" y="6"/>
                      <a:pt x="11" y="3"/>
                      <a:pt x="8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1" y="11"/>
                      <a:pt x="4" y="12"/>
                    </a:cubicBezTo>
                    <a:cubicBezTo>
                      <a:pt x="7" y="13"/>
                      <a:pt x="10" y="12"/>
                      <a:pt x="11" y="9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830"/>
              <p:cNvSpPr>
                <a:spLocks/>
              </p:cNvSpPr>
              <p:nvPr/>
            </p:nvSpPr>
            <p:spPr bwMode="auto">
              <a:xfrm>
                <a:off x="6702" y="3786"/>
                <a:ext cx="8" cy="8"/>
              </a:xfrm>
              <a:custGeom>
                <a:avLst/>
                <a:gdLst>
                  <a:gd name="T0" fmla="*/ 8 w 8"/>
                  <a:gd name="T1" fmla="*/ 5 h 8"/>
                  <a:gd name="T2" fmla="*/ 5 w 8"/>
                  <a:gd name="T3" fmla="*/ 1 h 8"/>
                  <a:gd name="T4" fmla="*/ 1 w 8"/>
                  <a:gd name="T5" fmla="*/ 3 h 8"/>
                  <a:gd name="T6" fmla="*/ 3 w 8"/>
                  <a:gd name="T7" fmla="*/ 7 h 8"/>
                  <a:gd name="T8" fmla="*/ 8 w 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5"/>
                    </a:moveTo>
                    <a:cubicBezTo>
                      <a:pt x="8" y="3"/>
                      <a:pt x="7" y="1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" y="8"/>
                      <a:pt x="7" y="7"/>
                      <a:pt x="8" y="5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831"/>
              <p:cNvSpPr>
                <a:spLocks/>
              </p:cNvSpPr>
              <p:nvPr/>
            </p:nvSpPr>
            <p:spPr bwMode="auto">
              <a:xfrm>
                <a:off x="6670" y="3797"/>
                <a:ext cx="10" cy="10"/>
              </a:xfrm>
              <a:custGeom>
                <a:avLst/>
                <a:gdLst>
                  <a:gd name="T0" fmla="*/ 9 w 10"/>
                  <a:gd name="T1" fmla="*/ 6 h 9"/>
                  <a:gd name="T2" fmla="*/ 6 w 10"/>
                  <a:gd name="T3" fmla="*/ 0 h 9"/>
                  <a:gd name="T4" fmla="*/ 1 w 10"/>
                  <a:gd name="T5" fmla="*/ 3 h 9"/>
                  <a:gd name="T6" fmla="*/ 3 w 10"/>
                  <a:gd name="T7" fmla="*/ 8 h 9"/>
                  <a:gd name="T8" fmla="*/ 9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9" y="6"/>
                    </a:moveTo>
                    <a:cubicBezTo>
                      <a:pt x="10" y="4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5" y="9"/>
                      <a:pt x="8" y="8"/>
                      <a:pt x="9" y="6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832"/>
              <p:cNvSpPr>
                <a:spLocks/>
              </p:cNvSpPr>
              <p:nvPr/>
            </p:nvSpPr>
            <p:spPr bwMode="auto">
              <a:xfrm>
                <a:off x="6641" y="3810"/>
                <a:ext cx="4" cy="4"/>
              </a:xfrm>
              <a:custGeom>
                <a:avLst/>
                <a:gdLst>
                  <a:gd name="T0" fmla="*/ 3 w 4"/>
                  <a:gd name="T1" fmla="*/ 3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833"/>
              <p:cNvSpPr>
                <a:spLocks/>
              </p:cNvSpPr>
              <p:nvPr/>
            </p:nvSpPr>
            <p:spPr bwMode="auto">
              <a:xfrm>
                <a:off x="6608" y="3818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2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834"/>
              <p:cNvSpPr>
                <a:spLocks/>
              </p:cNvSpPr>
              <p:nvPr/>
            </p:nvSpPr>
            <p:spPr bwMode="auto">
              <a:xfrm>
                <a:off x="6576" y="3825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  <a:gd name="T6" fmla="*/ 1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835"/>
              <p:cNvSpPr>
                <a:spLocks/>
              </p:cNvSpPr>
              <p:nvPr/>
            </p:nvSpPr>
            <p:spPr bwMode="auto">
              <a:xfrm>
                <a:off x="6543" y="383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836"/>
              <p:cNvSpPr>
                <a:spLocks/>
              </p:cNvSpPr>
              <p:nvPr/>
            </p:nvSpPr>
            <p:spPr bwMode="auto">
              <a:xfrm>
                <a:off x="6510" y="383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837"/>
              <p:cNvSpPr>
                <a:spLocks/>
              </p:cNvSpPr>
              <p:nvPr/>
            </p:nvSpPr>
            <p:spPr bwMode="auto">
              <a:xfrm>
                <a:off x="6474" y="3833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838"/>
              <p:cNvSpPr>
                <a:spLocks/>
              </p:cNvSpPr>
              <p:nvPr/>
            </p:nvSpPr>
            <p:spPr bwMode="auto">
              <a:xfrm>
                <a:off x="6440" y="3832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0 h 3"/>
                  <a:gd name="T4" fmla="*/ 1 w 4"/>
                  <a:gd name="T5" fmla="*/ 1 h 3"/>
                  <a:gd name="T6" fmla="*/ 2 w 4"/>
                  <a:gd name="T7" fmla="*/ 3 h 3"/>
                  <a:gd name="T8" fmla="*/ 4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2"/>
                      <a:pt x="2" y="3"/>
                    </a:cubicBezTo>
                    <a:cubicBezTo>
                      <a:pt x="2" y="3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839"/>
              <p:cNvSpPr>
                <a:spLocks/>
              </p:cNvSpPr>
              <p:nvPr/>
            </p:nvSpPr>
            <p:spPr bwMode="auto">
              <a:xfrm>
                <a:off x="6405" y="3826"/>
                <a:ext cx="7" cy="8"/>
              </a:xfrm>
              <a:custGeom>
                <a:avLst/>
                <a:gdLst>
                  <a:gd name="T0" fmla="*/ 6 w 7"/>
                  <a:gd name="T1" fmla="*/ 4 h 7"/>
                  <a:gd name="T2" fmla="*/ 5 w 7"/>
                  <a:gd name="T3" fmla="*/ 1 h 7"/>
                  <a:gd name="T4" fmla="*/ 1 w 7"/>
                  <a:gd name="T5" fmla="*/ 2 h 7"/>
                  <a:gd name="T6" fmla="*/ 3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5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840"/>
              <p:cNvSpPr>
                <a:spLocks/>
              </p:cNvSpPr>
              <p:nvPr/>
            </p:nvSpPr>
            <p:spPr bwMode="auto">
              <a:xfrm>
                <a:off x="6374" y="3823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841"/>
              <p:cNvSpPr>
                <a:spLocks/>
              </p:cNvSpPr>
              <p:nvPr/>
            </p:nvSpPr>
            <p:spPr bwMode="auto">
              <a:xfrm>
                <a:off x="6341" y="3816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3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842"/>
              <p:cNvSpPr>
                <a:spLocks/>
              </p:cNvSpPr>
              <p:nvPr/>
            </p:nvSpPr>
            <p:spPr bwMode="auto">
              <a:xfrm>
                <a:off x="6308" y="3808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1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843"/>
              <p:cNvSpPr>
                <a:spLocks/>
              </p:cNvSpPr>
              <p:nvPr/>
            </p:nvSpPr>
            <p:spPr bwMode="auto">
              <a:xfrm>
                <a:off x="6277" y="3797"/>
                <a:ext cx="2" cy="4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2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844"/>
              <p:cNvSpPr>
                <a:spLocks/>
              </p:cNvSpPr>
              <p:nvPr/>
            </p:nvSpPr>
            <p:spPr bwMode="auto">
              <a:xfrm>
                <a:off x="6246" y="378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Oval 845"/>
              <p:cNvSpPr>
                <a:spLocks noChangeArrowheads="1"/>
              </p:cNvSpPr>
              <p:nvPr/>
            </p:nvSpPr>
            <p:spPr bwMode="auto">
              <a:xfrm>
                <a:off x="6216" y="3773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Oval 846"/>
              <p:cNvSpPr>
                <a:spLocks noChangeArrowheads="1"/>
              </p:cNvSpPr>
              <p:nvPr/>
            </p:nvSpPr>
            <p:spPr bwMode="auto">
              <a:xfrm>
                <a:off x="6186" y="3757"/>
                <a:ext cx="1" cy="1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847"/>
              <p:cNvSpPr>
                <a:spLocks/>
              </p:cNvSpPr>
              <p:nvPr/>
            </p:nvSpPr>
            <p:spPr bwMode="auto">
              <a:xfrm>
                <a:off x="6157" y="3739"/>
                <a:ext cx="1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848"/>
              <p:cNvSpPr>
                <a:spLocks/>
              </p:cNvSpPr>
              <p:nvPr/>
            </p:nvSpPr>
            <p:spPr bwMode="auto">
              <a:xfrm>
                <a:off x="6007" y="3603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2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849"/>
              <p:cNvSpPr>
                <a:spLocks/>
              </p:cNvSpPr>
              <p:nvPr/>
            </p:nvSpPr>
            <p:spPr bwMode="auto">
              <a:xfrm>
                <a:off x="5987" y="357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850"/>
              <p:cNvSpPr>
                <a:spLocks/>
              </p:cNvSpPr>
              <p:nvPr/>
            </p:nvSpPr>
            <p:spPr bwMode="auto">
              <a:xfrm>
                <a:off x="5968" y="3547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851"/>
              <p:cNvSpPr>
                <a:spLocks/>
              </p:cNvSpPr>
              <p:nvPr/>
            </p:nvSpPr>
            <p:spPr bwMode="auto">
              <a:xfrm>
                <a:off x="5951" y="3519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852"/>
              <p:cNvSpPr>
                <a:spLocks/>
              </p:cNvSpPr>
              <p:nvPr/>
            </p:nvSpPr>
            <p:spPr bwMode="auto">
              <a:xfrm>
                <a:off x="5935" y="3487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4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853"/>
              <p:cNvSpPr>
                <a:spLocks/>
              </p:cNvSpPr>
              <p:nvPr/>
            </p:nvSpPr>
            <p:spPr bwMode="auto">
              <a:xfrm>
                <a:off x="5923" y="345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854"/>
              <p:cNvSpPr>
                <a:spLocks/>
              </p:cNvSpPr>
              <p:nvPr/>
            </p:nvSpPr>
            <p:spPr bwMode="auto">
              <a:xfrm>
                <a:off x="5911" y="34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855"/>
              <p:cNvSpPr>
                <a:spLocks/>
              </p:cNvSpPr>
              <p:nvPr/>
            </p:nvSpPr>
            <p:spPr bwMode="auto">
              <a:xfrm>
                <a:off x="5902" y="3394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856"/>
              <p:cNvSpPr>
                <a:spLocks/>
              </p:cNvSpPr>
              <p:nvPr/>
            </p:nvSpPr>
            <p:spPr bwMode="auto">
              <a:xfrm>
                <a:off x="5892" y="3361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" y="3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857"/>
              <p:cNvSpPr>
                <a:spLocks/>
              </p:cNvSpPr>
              <p:nvPr/>
            </p:nvSpPr>
            <p:spPr bwMode="auto">
              <a:xfrm>
                <a:off x="5887" y="332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858"/>
              <p:cNvSpPr>
                <a:spLocks/>
              </p:cNvSpPr>
              <p:nvPr/>
            </p:nvSpPr>
            <p:spPr bwMode="auto">
              <a:xfrm>
                <a:off x="5882" y="3294"/>
                <a:ext cx="2" cy="3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859"/>
              <p:cNvSpPr>
                <a:spLocks/>
              </p:cNvSpPr>
              <p:nvPr/>
            </p:nvSpPr>
            <p:spPr bwMode="auto">
              <a:xfrm>
                <a:off x="5880" y="326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860"/>
              <p:cNvSpPr>
                <a:spLocks/>
              </p:cNvSpPr>
              <p:nvPr/>
            </p:nvSpPr>
            <p:spPr bwMode="auto">
              <a:xfrm>
                <a:off x="5879" y="3227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861"/>
              <p:cNvSpPr>
                <a:spLocks/>
              </p:cNvSpPr>
              <p:nvPr/>
            </p:nvSpPr>
            <p:spPr bwMode="auto">
              <a:xfrm>
                <a:off x="5879" y="3192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1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3" y="5"/>
                      <a:pt x="4" y="5"/>
                      <a:pt x="5" y="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862"/>
              <p:cNvSpPr>
                <a:spLocks/>
              </p:cNvSpPr>
              <p:nvPr/>
            </p:nvSpPr>
            <p:spPr bwMode="auto">
              <a:xfrm>
                <a:off x="5881" y="3158"/>
                <a:ext cx="7" cy="7"/>
              </a:xfrm>
              <a:custGeom>
                <a:avLst/>
                <a:gdLst>
                  <a:gd name="T0" fmla="*/ 6 w 7"/>
                  <a:gd name="T1" fmla="*/ 4 h 7"/>
                  <a:gd name="T2" fmla="*/ 4 w 7"/>
                  <a:gd name="T3" fmla="*/ 0 h 7"/>
                  <a:gd name="T4" fmla="*/ 0 w 7"/>
                  <a:gd name="T5" fmla="*/ 2 h 7"/>
                  <a:gd name="T6" fmla="*/ 2 w 7"/>
                  <a:gd name="T7" fmla="*/ 6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7" y="3"/>
                      <a:pt x="6" y="1"/>
                      <a:pt x="4" y="0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863"/>
              <p:cNvSpPr>
                <a:spLocks/>
              </p:cNvSpPr>
              <p:nvPr/>
            </p:nvSpPr>
            <p:spPr bwMode="auto">
              <a:xfrm>
                <a:off x="5888" y="312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864"/>
              <p:cNvSpPr>
                <a:spLocks/>
              </p:cNvSpPr>
              <p:nvPr/>
            </p:nvSpPr>
            <p:spPr bwMode="auto">
              <a:xfrm>
                <a:off x="5895" y="3094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865"/>
              <p:cNvSpPr>
                <a:spLocks/>
              </p:cNvSpPr>
              <p:nvPr/>
            </p:nvSpPr>
            <p:spPr bwMode="auto">
              <a:xfrm>
                <a:off x="5904" y="306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4" name="Freeform 867"/>
            <p:cNvSpPr>
              <a:spLocks/>
            </p:cNvSpPr>
            <p:nvPr/>
          </p:nvSpPr>
          <p:spPr bwMode="auto">
            <a:xfrm>
              <a:off x="5914" y="3029"/>
              <a:ext cx="2" cy="3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1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868"/>
            <p:cNvSpPr>
              <a:spLocks/>
            </p:cNvSpPr>
            <p:nvPr/>
          </p:nvSpPr>
          <p:spPr bwMode="auto">
            <a:xfrm>
              <a:off x="5926" y="2997"/>
              <a:ext cx="2" cy="2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869"/>
            <p:cNvSpPr>
              <a:spLocks/>
            </p:cNvSpPr>
            <p:nvPr/>
          </p:nvSpPr>
          <p:spPr bwMode="auto">
            <a:xfrm>
              <a:off x="5941" y="2967"/>
              <a:ext cx="2" cy="2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0 h 2"/>
                <a:gd name="T4" fmla="*/ 0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870"/>
            <p:cNvSpPr>
              <a:spLocks/>
            </p:cNvSpPr>
            <p:nvPr/>
          </p:nvSpPr>
          <p:spPr bwMode="auto">
            <a:xfrm>
              <a:off x="5956" y="2937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871"/>
            <p:cNvSpPr>
              <a:spLocks/>
            </p:cNvSpPr>
            <p:nvPr/>
          </p:nvSpPr>
          <p:spPr bwMode="auto">
            <a:xfrm>
              <a:off x="5973" y="2907"/>
              <a:ext cx="3" cy="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1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872"/>
            <p:cNvSpPr>
              <a:spLocks/>
            </p:cNvSpPr>
            <p:nvPr/>
          </p:nvSpPr>
          <p:spPr bwMode="auto">
            <a:xfrm>
              <a:off x="5993" y="2880"/>
              <a:ext cx="2" cy="3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873"/>
            <p:cNvSpPr>
              <a:spLocks/>
            </p:cNvSpPr>
            <p:nvPr/>
          </p:nvSpPr>
          <p:spPr bwMode="auto">
            <a:xfrm>
              <a:off x="6012" y="2854"/>
              <a:ext cx="3" cy="2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1 w 3"/>
                <a:gd name="T5" fmla="*/ 1 h 2"/>
                <a:gd name="T6" fmla="*/ 1 w 3"/>
                <a:gd name="T7" fmla="*/ 2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874"/>
            <p:cNvSpPr>
              <a:spLocks/>
            </p:cNvSpPr>
            <p:nvPr/>
          </p:nvSpPr>
          <p:spPr bwMode="auto">
            <a:xfrm>
              <a:off x="6035" y="2829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875"/>
            <p:cNvSpPr>
              <a:spLocks/>
            </p:cNvSpPr>
            <p:nvPr/>
          </p:nvSpPr>
          <p:spPr bwMode="auto">
            <a:xfrm>
              <a:off x="6058" y="2804"/>
              <a:ext cx="2" cy="2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876"/>
            <p:cNvSpPr>
              <a:spLocks/>
            </p:cNvSpPr>
            <p:nvPr/>
          </p:nvSpPr>
          <p:spPr bwMode="auto">
            <a:xfrm>
              <a:off x="6084" y="2781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877"/>
            <p:cNvSpPr>
              <a:spLocks/>
            </p:cNvSpPr>
            <p:nvPr/>
          </p:nvSpPr>
          <p:spPr bwMode="auto">
            <a:xfrm>
              <a:off x="6109" y="275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878"/>
            <p:cNvSpPr>
              <a:spLocks/>
            </p:cNvSpPr>
            <p:nvPr/>
          </p:nvSpPr>
          <p:spPr bwMode="auto">
            <a:xfrm>
              <a:off x="6136" y="2740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879"/>
            <p:cNvSpPr>
              <a:spLocks/>
            </p:cNvSpPr>
            <p:nvPr/>
          </p:nvSpPr>
          <p:spPr bwMode="auto">
            <a:xfrm>
              <a:off x="6164" y="272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Oval 880"/>
            <p:cNvSpPr>
              <a:spLocks noChangeArrowheads="1"/>
            </p:cNvSpPr>
            <p:nvPr/>
          </p:nvSpPr>
          <p:spPr bwMode="auto">
            <a:xfrm>
              <a:off x="6194" y="2704"/>
              <a:ext cx="1" cy="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881"/>
            <p:cNvSpPr>
              <a:spLocks/>
            </p:cNvSpPr>
            <p:nvPr/>
          </p:nvSpPr>
          <p:spPr bwMode="auto">
            <a:xfrm>
              <a:off x="6223" y="2689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882"/>
            <p:cNvSpPr>
              <a:spLocks/>
            </p:cNvSpPr>
            <p:nvPr/>
          </p:nvSpPr>
          <p:spPr bwMode="auto">
            <a:xfrm>
              <a:off x="6254" y="2676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883"/>
            <p:cNvSpPr>
              <a:spLocks/>
            </p:cNvSpPr>
            <p:nvPr/>
          </p:nvSpPr>
          <p:spPr bwMode="auto">
            <a:xfrm>
              <a:off x="6286" y="266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884"/>
            <p:cNvSpPr>
              <a:spLocks/>
            </p:cNvSpPr>
            <p:nvPr/>
          </p:nvSpPr>
          <p:spPr bwMode="auto">
            <a:xfrm>
              <a:off x="6318" y="2654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885"/>
            <p:cNvSpPr>
              <a:spLocks/>
            </p:cNvSpPr>
            <p:nvPr/>
          </p:nvSpPr>
          <p:spPr bwMode="auto">
            <a:xfrm>
              <a:off x="6351" y="2645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Oval 886"/>
            <p:cNvSpPr>
              <a:spLocks noChangeArrowheads="1"/>
            </p:cNvSpPr>
            <p:nvPr/>
          </p:nvSpPr>
          <p:spPr bwMode="auto">
            <a:xfrm>
              <a:off x="6384" y="2639"/>
              <a:ext cx="1" cy="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887"/>
            <p:cNvSpPr>
              <a:spLocks/>
            </p:cNvSpPr>
            <p:nvPr/>
          </p:nvSpPr>
          <p:spPr bwMode="auto">
            <a:xfrm>
              <a:off x="6417" y="2634"/>
              <a:ext cx="2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888"/>
            <p:cNvSpPr>
              <a:spLocks/>
            </p:cNvSpPr>
            <p:nvPr/>
          </p:nvSpPr>
          <p:spPr bwMode="auto">
            <a:xfrm>
              <a:off x="6451" y="263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889"/>
            <p:cNvSpPr>
              <a:spLocks/>
            </p:cNvSpPr>
            <p:nvPr/>
          </p:nvSpPr>
          <p:spPr bwMode="auto">
            <a:xfrm>
              <a:off x="6485" y="263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890"/>
            <p:cNvSpPr>
              <a:spLocks/>
            </p:cNvSpPr>
            <p:nvPr/>
          </p:nvSpPr>
          <p:spPr bwMode="auto">
            <a:xfrm>
              <a:off x="6519" y="2632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891"/>
            <p:cNvSpPr>
              <a:spLocks/>
            </p:cNvSpPr>
            <p:nvPr/>
          </p:nvSpPr>
          <p:spPr bwMode="auto">
            <a:xfrm>
              <a:off x="6934" y="3682"/>
              <a:ext cx="0" cy="1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892"/>
            <p:cNvSpPr>
              <a:spLocks/>
            </p:cNvSpPr>
            <p:nvPr/>
          </p:nvSpPr>
          <p:spPr bwMode="auto">
            <a:xfrm>
              <a:off x="6910" y="3704"/>
              <a:ext cx="1" cy="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893"/>
            <p:cNvSpPr>
              <a:spLocks/>
            </p:cNvSpPr>
            <p:nvPr/>
          </p:nvSpPr>
          <p:spPr bwMode="auto">
            <a:xfrm>
              <a:off x="6884" y="3727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894"/>
            <p:cNvSpPr>
              <a:spLocks/>
            </p:cNvSpPr>
            <p:nvPr/>
          </p:nvSpPr>
          <p:spPr bwMode="auto">
            <a:xfrm>
              <a:off x="6856" y="3747"/>
              <a:ext cx="4" cy="3"/>
            </a:xfrm>
            <a:custGeom>
              <a:avLst/>
              <a:gdLst>
                <a:gd name="T0" fmla="*/ 3 w 4"/>
                <a:gd name="T1" fmla="*/ 2 h 3"/>
                <a:gd name="T2" fmla="*/ 2 w 4"/>
                <a:gd name="T3" fmla="*/ 0 h 3"/>
                <a:gd name="T4" fmla="*/ 1 w 4"/>
                <a:gd name="T5" fmla="*/ 1 h 3"/>
                <a:gd name="T6" fmla="*/ 1 w 4"/>
                <a:gd name="T7" fmla="*/ 3 h 3"/>
                <a:gd name="T8" fmla="*/ 3 w 4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895"/>
            <p:cNvSpPr>
              <a:spLocks/>
            </p:cNvSpPr>
            <p:nvPr/>
          </p:nvSpPr>
          <p:spPr bwMode="auto">
            <a:xfrm>
              <a:off x="6829" y="3766"/>
              <a:ext cx="2" cy="2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896"/>
            <p:cNvSpPr>
              <a:spLocks/>
            </p:cNvSpPr>
            <p:nvPr/>
          </p:nvSpPr>
          <p:spPr bwMode="auto">
            <a:xfrm>
              <a:off x="6799" y="3783"/>
              <a:ext cx="5" cy="4"/>
            </a:xfrm>
            <a:custGeom>
              <a:avLst/>
              <a:gdLst>
                <a:gd name="T0" fmla="*/ 4 w 5"/>
                <a:gd name="T1" fmla="*/ 3 h 4"/>
                <a:gd name="T2" fmla="*/ 3 w 5"/>
                <a:gd name="T3" fmla="*/ 0 h 4"/>
                <a:gd name="T4" fmla="*/ 1 w 5"/>
                <a:gd name="T5" fmla="*/ 1 h 4"/>
                <a:gd name="T6" fmla="*/ 2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897"/>
            <p:cNvSpPr>
              <a:spLocks/>
            </p:cNvSpPr>
            <p:nvPr/>
          </p:nvSpPr>
          <p:spPr bwMode="auto">
            <a:xfrm>
              <a:off x="6770" y="3798"/>
              <a:ext cx="4" cy="6"/>
            </a:xfrm>
            <a:custGeom>
              <a:avLst/>
              <a:gdLst>
                <a:gd name="T0" fmla="*/ 4 w 4"/>
                <a:gd name="T1" fmla="*/ 3 h 5"/>
                <a:gd name="T2" fmla="*/ 3 w 4"/>
                <a:gd name="T3" fmla="*/ 1 h 5"/>
                <a:gd name="T4" fmla="*/ 0 w 4"/>
                <a:gd name="T5" fmla="*/ 2 h 5"/>
                <a:gd name="T6" fmla="*/ 1 w 4"/>
                <a:gd name="T7" fmla="*/ 4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3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898"/>
            <p:cNvSpPr>
              <a:spLocks/>
            </p:cNvSpPr>
            <p:nvPr/>
          </p:nvSpPr>
          <p:spPr bwMode="auto">
            <a:xfrm>
              <a:off x="6739" y="3813"/>
              <a:ext cx="5" cy="5"/>
            </a:xfrm>
            <a:custGeom>
              <a:avLst/>
              <a:gdLst>
                <a:gd name="T0" fmla="*/ 4 w 5"/>
                <a:gd name="T1" fmla="*/ 3 h 5"/>
                <a:gd name="T2" fmla="*/ 3 w 5"/>
                <a:gd name="T3" fmla="*/ 1 h 5"/>
                <a:gd name="T4" fmla="*/ 1 w 5"/>
                <a:gd name="T5" fmla="*/ 2 h 5"/>
                <a:gd name="T6" fmla="*/ 2 w 5"/>
                <a:gd name="T7" fmla="*/ 5 h 5"/>
                <a:gd name="T8" fmla="*/ 4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3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899"/>
            <p:cNvSpPr>
              <a:spLocks/>
            </p:cNvSpPr>
            <p:nvPr/>
          </p:nvSpPr>
          <p:spPr bwMode="auto">
            <a:xfrm>
              <a:off x="6709" y="3827"/>
              <a:ext cx="3" cy="4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900"/>
            <p:cNvSpPr>
              <a:spLocks/>
            </p:cNvSpPr>
            <p:nvPr/>
          </p:nvSpPr>
          <p:spPr bwMode="auto">
            <a:xfrm>
              <a:off x="6677" y="3839"/>
              <a:ext cx="3" cy="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901"/>
            <p:cNvSpPr>
              <a:spLocks/>
            </p:cNvSpPr>
            <p:nvPr/>
          </p:nvSpPr>
          <p:spPr bwMode="auto">
            <a:xfrm>
              <a:off x="6646" y="384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Oval 902"/>
            <p:cNvSpPr>
              <a:spLocks noChangeArrowheads="1"/>
            </p:cNvSpPr>
            <p:nvPr/>
          </p:nvSpPr>
          <p:spPr bwMode="auto">
            <a:xfrm>
              <a:off x="6514" y="3871"/>
              <a:ext cx="1" cy="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903"/>
            <p:cNvSpPr>
              <a:spLocks/>
            </p:cNvSpPr>
            <p:nvPr/>
          </p:nvSpPr>
          <p:spPr bwMode="auto">
            <a:xfrm>
              <a:off x="6480" y="387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904"/>
            <p:cNvSpPr>
              <a:spLocks/>
            </p:cNvSpPr>
            <p:nvPr/>
          </p:nvSpPr>
          <p:spPr bwMode="auto">
            <a:xfrm>
              <a:off x="6445" y="3870"/>
              <a:ext cx="1" cy="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905"/>
            <p:cNvSpPr>
              <a:spLocks/>
            </p:cNvSpPr>
            <p:nvPr/>
          </p:nvSpPr>
          <p:spPr bwMode="auto">
            <a:xfrm>
              <a:off x="6411" y="3867"/>
              <a:ext cx="2" cy="2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906"/>
            <p:cNvSpPr>
              <a:spLocks/>
            </p:cNvSpPr>
            <p:nvPr/>
          </p:nvSpPr>
          <p:spPr bwMode="auto">
            <a:xfrm>
              <a:off x="6379" y="3863"/>
              <a:ext cx="1" cy="2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907"/>
            <p:cNvSpPr>
              <a:spLocks/>
            </p:cNvSpPr>
            <p:nvPr/>
          </p:nvSpPr>
          <p:spPr bwMode="auto">
            <a:xfrm>
              <a:off x="5854" y="335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Oval 908"/>
            <p:cNvSpPr>
              <a:spLocks noChangeArrowheads="1"/>
            </p:cNvSpPr>
            <p:nvPr/>
          </p:nvSpPr>
          <p:spPr bwMode="auto">
            <a:xfrm>
              <a:off x="6267" y="2631"/>
              <a:ext cx="1" cy="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909"/>
            <p:cNvSpPr>
              <a:spLocks/>
            </p:cNvSpPr>
            <p:nvPr/>
          </p:nvSpPr>
          <p:spPr bwMode="auto">
            <a:xfrm>
              <a:off x="6298" y="2621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910"/>
            <p:cNvSpPr>
              <a:spLocks/>
            </p:cNvSpPr>
            <p:nvPr/>
          </p:nvSpPr>
          <p:spPr bwMode="auto">
            <a:xfrm>
              <a:off x="6331" y="2611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911"/>
            <p:cNvSpPr>
              <a:spLocks/>
            </p:cNvSpPr>
            <p:nvPr/>
          </p:nvSpPr>
          <p:spPr bwMode="auto">
            <a:xfrm>
              <a:off x="6364" y="260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912"/>
            <p:cNvSpPr>
              <a:spLocks/>
            </p:cNvSpPr>
            <p:nvPr/>
          </p:nvSpPr>
          <p:spPr bwMode="auto">
            <a:xfrm>
              <a:off x="6397" y="25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>
            <a:off x="5659083" y="2196338"/>
            <a:ext cx="1605317" cy="928431"/>
            <a:chOff x="3489" y="1957"/>
            <a:chExt cx="702" cy="406"/>
          </a:xfrm>
        </p:grpSpPr>
        <p:sp>
          <p:nvSpPr>
            <p:cNvPr id="8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89" y="1957"/>
              <a:ext cx="70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"/>
            <p:cNvSpPr>
              <a:spLocks/>
            </p:cNvSpPr>
            <p:nvPr/>
          </p:nvSpPr>
          <p:spPr bwMode="auto">
            <a:xfrm>
              <a:off x="3821" y="2009"/>
              <a:ext cx="360" cy="189"/>
            </a:xfrm>
            <a:custGeom>
              <a:avLst/>
              <a:gdLst>
                <a:gd name="T0" fmla="*/ 203 w 209"/>
                <a:gd name="T1" fmla="*/ 2 h 109"/>
                <a:gd name="T2" fmla="*/ 27 w 209"/>
                <a:gd name="T3" fmla="*/ 101 h 109"/>
                <a:gd name="T4" fmla="*/ 3 w 209"/>
                <a:gd name="T5" fmla="*/ 101 h 109"/>
                <a:gd name="T6" fmla="*/ 17 w 209"/>
                <a:gd name="T7" fmla="*/ 81 h 109"/>
                <a:gd name="T8" fmla="*/ 203 w 209"/>
                <a:gd name="T9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203" y="2"/>
                  </a:moveTo>
                  <a:cubicBezTo>
                    <a:pt x="209" y="0"/>
                    <a:pt x="41" y="91"/>
                    <a:pt x="27" y="101"/>
                  </a:cubicBezTo>
                  <a:cubicBezTo>
                    <a:pt x="17" y="109"/>
                    <a:pt x="5" y="106"/>
                    <a:pt x="3" y="101"/>
                  </a:cubicBezTo>
                  <a:cubicBezTo>
                    <a:pt x="0" y="96"/>
                    <a:pt x="4" y="85"/>
                    <a:pt x="17" y="81"/>
                  </a:cubicBezTo>
                  <a:cubicBezTo>
                    <a:pt x="38" y="75"/>
                    <a:pt x="184" y="7"/>
                    <a:pt x="203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3838" y="2042"/>
              <a:ext cx="274" cy="144"/>
            </a:xfrm>
            <a:custGeom>
              <a:avLst/>
              <a:gdLst>
                <a:gd name="T0" fmla="*/ 155 w 159"/>
                <a:gd name="T1" fmla="*/ 1 h 83"/>
                <a:gd name="T2" fmla="*/ 16 w 159"/>
                <a:gd name="T3" fmla="*/ 78 h 83"/>
                <a:gd name="T4" fmla="*/ 1 w 159"/>
                <a:gd name="T5" fmla="*/ 78 h 83"/>
                <a:gd name="T6" fmla="*/ 10 w 159"/>
                <a:gd name="T7" fmla="*/ 66 h 83"/>
                <a:gd name="T8" fmla="*/ 155 w 159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3">
                  <a:moveTo>
                    <a:pt x="155" y="1"/>
                  </a:moveTo>
                  <a:cubicBezTo>
                    <a:pt x="159" y="0"/>
                    <a:pt x="25" y="71"/>
                    <a:pt x="16" y="78"/>
                  </a:cubicBezTo>
                  <a:cubicBezTo>
                    <a:pt x="10" y="83"/>
                    <a:pt x="3" y="81"/>
                    <a:pt x="1" y="78"/>
                  </a:cubicBezTo>
                  <a:cubicBezTo>
                    <a:pt x="0" y="75"/>
                    <a:pt x="2" y="68"/>
                    <a:pt x="10" y="66"/>
                  </a:cubicBezTo>
                  <a:cubicBezTo>
                    <a:pt x="23" y="62"/>
                    <a:pt x="143" y="4"/>
                    <a:pt x="155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3828" y="2146"/>
              <a:ext cx="60" cy="45"/>
            </a:xfrm>
            <a:custGeom>
              <a:avLst/>
              <a:gdLst>
                <a:gd name="T0" fmla="*/ 34 w 35"/>
                <a:gd name="T1" fmla="*/ 4 h 26"/>
                <a:gd name="T2" fmla="*/ 16 w 35"/>
                <a:gd name="T3" fmla="*/ 23 h 26"/>
                <a:gd name="T4" fmla="*/ 2 w 35"/>
                <a:gd name="T5" fmla="*/ 21 h 26"/>
                <a:gd name="T6" fmla="*/ 9 w 35"/>
                <a:gd name="T7" fmla="*/ 8 h 26"/>
                <a:gd name="T8" fmla="*/ 34 w 35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4"/>
                  </a:moveTo>
                  <a:cubicBezTo>
                    <a:pt x="35" y="8"/>
                    <a:pt x="22" y="20"/>
                    <a:pt x="16" y="23"/>
                  </a:cubicBezTo>
                  <a:cubicBezTo>
                    <a:pt x="10" y="26"/>
                    <a:pt x="4" y="25"/>
                    <a:pt x="2" y="21"/>
                  </a:cubicBezTo>
                  <a:cubicBezTo>
                    <a:pt x="0" y="17"/>
                    <a:pt x="3" y="11"/>
                    <a:pt x="9" y="8"/>
                  </a:cubicBezTo>
                  <a:cubicBezTo>
                    <a:pt x="15" y="6"/>
                    <a:pt x="32" y="0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"/>
            <p:cNvSpPr>
              <a:spLocks/>
            </p:cNvSpPr>
            <p:nvPr/>
          </p:nvSpPr>
          <p:spPr bwMode="auto">
            <a:xfrm>
              <a:off x="3699" y="2134"/>
              <a:ext cx="396" cy="236"/>
            </a:xfrm>
            <a:custGeom>
              <a:avLst/>
              <a:gdLst>
                <a:gd name="T0" fmla="*/ 222 w 230"/>
                <a:gd name="T1" fmla="*/ 3 h 136"/>
                <a:gd name="T2" fmla="*/ 35 w 230"/>
                <a:gd name="T3" fmla="*/ 125 h 136"/>
                <a:gd name="T4" fmla="*/ 4 w 230"/>
                <a:gd name="T5" fmla="*/ 127 h 136"/>
                <a:gd name="T6" fmla="*/ 20 w 230"/>
                <a:gd name="T7" fmla="*/ 101 h 136"/>
                <a:gd name="T8" fmla="*/ 222 w 230"/>
                <a:gd name="T9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6">
                  <a:moveTo>
                    <a:pt x="222" y="3"/>
                  </a:moveTo>
                  <a:cubicBezTo>
                    <a:pt x="230" y="0"/>
                    <a:pt x="52" y="110"/>
                    <a:pt x="35" y="125"/>
                  </a:cubicBezTo>
                  <a:cubicBezTo>
                    <a:pt x="22" y="136"/>
                    <a:pt x="8" y="133"/>
                    <a:pt x="4" y="127"/>
                  </a:cubicBezTo>
                  <a:cubicBezTo>
                    <a:pt x="0" y="121"/>
                    <a:pt x="4" y="106"/>
                    <a:pt x="20" y="101"/>
                  </a:cubicBezTo>
                  <a:cubicBezTo>
                    <a:pt x="47" y="91"/>
                    <a:pt x="199" y="11"/>
                    <a:pt x="222" y="3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"/>
            <p:cNvSpPr>
              <a:spLocks/>
            </p:cNvSpPr>
            <p:nvPr/>
          </p:nvSpPr>
          <p:spPr bwMode="auto">
            <a:xfrm>
              <a:off x="3725" y="2167"/>
              <a:ext cx="308" cy="182"/>
            </a:xfrm>
            <a:custGeom>
              <a:avLst/>
              <a:gdLst>
                <a:gd name="T0" fmla="*/ 175 w 179"/>
                <a:gd name="T1" fmla="*/ 2 h 105"/>
                <a:gd name="T2" fmla="*/ 20 w 179"/>
                <a:gd name="T3" fmla="*/ 99 h 105"/>
                <a:gd name="T4" fmla="*/ 2 w 179"/>
                <a:gd name="T5" fmla="*/ 100 h 105"/>
                <a:gd name="T6" fmla="*/ 11 w 179"/>
                <a:gd name="T7" fmla="*/ 85 h 105"/>
                <a:gd name="T8" fmla="*/ 175 w 179"/>
                <a:gd name="T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5">
                  <a:moveTo>
                    <a:pt x="175" y="2"/>
                  </a:moveTo>
                  <a:cubicBezTo>
                    <a:pt x="179" y="0"/>
                    <a:pt x="29" y="91"/>
                    <a:pt x="20" y="99"/>
                  </a:cubicBezTo>
                  <a:cubicBezTo>
                    <a:pt x="12" y="105"/>
                    <a:pt x="4" y="103"/>
                    <a:pt x="2" y="100"/>
                  </a:cubicBezTo>
                  <a:cubicBezTo>
                    <a:pt x="0" y="96"/>
                    <a:pt x="2" y="88"/>
                    <a:pt x="11" y="85"/>
                  </a:cubicBezTo>
                  <a:cubicBezTo>
                    <a:pt x="26" y="80"/>
                    <a:pt x="162" y="7"/>
                    <a:pt x="175" y="2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"/>
            <p:cNvSpPr>
              <a:spLocks/>
            </p:cNvSpPr>
            <p:nvPr/>
          </p:nvSpPr>
          <p:spPr bwMode="auto">
            <a:xfrm>
              <a:off x="3709" y="2306"/>
              <a:ext cx="72" cy="52"/>
            </a:xfrm>
            <a:custGeom>
              <a:avLst/>
              <a:gdLst>
                <a:gd name="T0" fmla="*/ 40 w 42"/>
                <a:gd name="T1" fmla="*/ 5 h 30"/>
                <a:gd name="T2" fmla="*/ 19 w 42"/>
                <a:gd name="T3" fmla="*/ 27 h 30"/>
                <a:gd name="T4" fmla="*/ 2 w 42"/>
                <a:gd name="T5" fmla="*/ 24 h 30"/>
                <a:gd name="T6" fmla="*/ 10 w 42"/>
                <a:gd name="T7" fmla="*/ 10 h 30"/>
                <a:gd name="T8" fmla="*/ 40 w 4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0">
                  <a:moveTo>
                    <a:pt x="40" y="5"/>
                  </a:moveTo>
                  <a:cubicBezTo>
                    <a:pt x="42" y="10"/>
                    <a:pt x="25" y="24"/>
                    <a:pt x="19" y="27"/>
                  </a:cubicBezTo>
                  <a:cubicBezTo>
                    <a:pt x="12" y="30"/>
                    <a:pt x="4" y="29"/>
                    <a:pt x="2" y="24"/>
                  </a:cubicBezTo>
                  <a:cubicBezTo>
                    <a:pt x="0" y="20"/>
                    <a:pt x="3" y="13"/>
                    <a:pt x="10" y="10"/>
                  </a:cubicBezTo>
                  <a:cubicBezTo>
                    <a:pt x="17" y="6"/>
                    <a:pt x="37" y="0"/>
                    <a:pt x="4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4000" y="2124"/>
              <a:ext cx="198" cy="119"/>
            </a:xfrm>
            <a:custGeom>
              <a:avLst/>
              <a:gdLst>
                <a:gd name="T0" fmla="*/ 110 w 115"/>
                <a:gd name="T1" fmla="*/ 2 h 69"/>
                <a:gd name="T2" fmla="*/ 22 w 115"/>
                <a:gd name="T3" fmla="*/ 62 h 69"/>
                <a:gd name="T4" fmla="*/ 3 w 115"/>
                <a:gd name="T5" fmla="*/ 64 h 69"/>
                <a:gd name="T6" fmla="*/ 13 w 115"/>
                <a:gd name="T7" fmla="*/ 47 h 69"/>
                <a:gd name="T8" fmla="*/ 110 w 115"/>
                <a:gd name="T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9">
                  <a:moveTo>
                    <a:pt x="110" y="2"/>
                  </a:moveTo>
                  <a:cubicBezTo>
                    <a:pt x="115" y="0"/>
                    <a:pt x="33" y="53"/>
                    <a:pt x="22" y="62"/>
                  </a:cubicBezTo>
                  <a:cubicBezTo>
                    <a:pt x="14" y="69"/>
                    <a:pt x="5" y="68"/>
                    <a:pt x="3" y="64"/>
                  </a:cubicBezTo>
                  <a:cubicBezTo>
                    <a:pt x="0" y="60"/>
                    <a:pt x="3" y="51"/>
                    <a:pt x="13" y="47"/>
                  </a:cubicBezTo>
                  <a:cubicBezTo>
                    <a:pt x="30" y="41"/>
                    <a:pt x="95" y="8"/>
                    <a:pt x="110" y="2"/>
                  </a:cubicBezTo>
                  <a:close/>
                </a:path>
              </a:pathLst>
            </a:custGeom>
            <a:solidFill>
              <a:srgbClr val="EF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4012" y="2141"/>
              <a:ext cx="158" cy="92"/>
            </a:xfrm>
            <a:custGeom>
              <a:avLst/>
              <a:gdLst>
                <a:gd name="T0" fmla="*/ 90 w 92"/>
                <a:gd name="T1" fmla="*/ 1 h 53"/>
                <a:gd name="T2" fmla="*/ 11 w 92"/>
                <a:gd name="T3" fmla="*/ 49 h 53"/>
                <a:gd name="T4" fmla="*/ 1 w 92"/>
                <a:gd name="T5" fmla="*/ 50 h 53"/>
                <a:gd name="T6" fmla="*/ 6 w 92"/>
                <a:gd name="T7" fmla="*/ 42 h 53"/>
                <a:gd name="T8" fmla="*/ 90 w 92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90" y="1"/>
                  </a:moveTo>
                  <a:cubicBezTo>
                    <a:pt x="92" y="0"/>
                    <a:pt x="16" y="45"/>
                    <a:pt x="11" y="49"/>
                  </a:cubicBezTo>
                  <a:cubicBezTo>
                    <a:pt x="7" y="53"/>
                    <a:pt x="2" y="52"/>
                    <a:pt x="1" y="50"/>
                  </a:cubicBezTo>
                  <a:cubicBezTo>
                    <a:pt x="0" y="48"/>
                    <a:pt x="1" y="44"/>
                    <a:pt x="6" y="42"/>
                  </a:cubicBezTo>
                  <a:cubicBezTo>
                    <a:pt x="15" y="39"/>
                    <a:pt x="82" y="3"/>
                    <a:pt x="90" y="1"/>
                  </a:cubicBezTo>
                  <a:close/>
                </a:path>
              </a:pathLst>
            </a:custGeom>
            <a:solidFill>
              <a:srgbClr val="F59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3"/>
            <p:cNvSpPr>
              <a:spLocks/>
            </p:cNvSpPr>
            <p:nvPr/>
          </p:nvSpPr>
          <p:spPr bwMode="auto">
            <a:xfrm>
              <a:off x="4009" y="2203"/>
              <a:ext cx="44" cy="32"/>
            </a:xfrm>
            <a:custGeom>
              <a:avLst/>
              <a:gdLst>
                <a:gd name="T0" fmla="*/ 25 w 26"/>
                <a:gd name="T1" fmla="*/ 3 h 18"/>
                <a:gd name="T2" fmla="*/ 12 w 26"/>
                <a:gd name="T3" fmla="*/ 16 h 18"/>
                <a:gd name="T4" fmla="*/ 2 w 26"/>
                <a:gd name="T5" fmla="*/ 15 h 18"/>
                <a:gd name="T6" fmla="*/ 7 w 26"/>
                <a:gd name="T7" fmla="*/ 6 h 18"/>
                <a:gd name="T8" fmla="*/ 25 w 2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5" y="3"/>
                  </a:moveTo>
                  <a:cubicBezTo>
                    <a:pt x="26" y="6"/>
                    <a:pt x="16" y="14"/>
                    <a:pt x="12" y="16"/>
                  </a:cubicBezTo>
                  <a:cubicBezTo>
                    <a:pt x="8" y="18"/>
                    <a:pt x="3" y="18"/>
                    <a:pt x="2" y="15"/>
                  </a:cubicBezTo>
                  <a:cubicBezTo>
                    <a:pt x="0" y="12"/>
                    <a:pt x="3" y="8"/>
                    <a:pt x="7" y="6"/>
                  </a:cubicBezTo>
                  <a:cubicBezTo>
                    <a:pt x="11" y="4"/>
                    <a:pt x="23" y="0"/>
                    <a:pt x="2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4"/>
            <p:cNvSpPr>
              <a:spLocks/>
            </p:cNvSpPr>
            <p:nvPr/>
          </p:nvSpPr>
          <p:spPr bwMode="auto">
            <a:xfrm>
              <a:off x="3757" y="2153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5"/>
            <p:cNvSpPr>
              <a:spLocks/>
            </p:cNvSpPr>
            <p:nvPr/>
          </p:nvSpPr>
          <p:spPr bwMode="auto">
            <a:xfrm>
              <a:off x="3673" y="2179"/>
              <a:ext cx="16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3663" y="2249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3489" y="2262"/>
              <a:ext cx="15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8"/>
            <p:cNvSpPr>
              <a:spLocks/>
            </p:cNvSpPr>
            <p:nvPr/>
          </p:nvSpPr>
          <p:spPr bwMode="auto">
            <a:xfrm>
              <a:off x="3584" y="2245"/>
              <a:ext cx="15" cy="12"/>
            </a:xfrm>
            <a:custGeom>
              <a:avLst/>
              <a:gdLst>
                <a:gd name="T0" fmla="*/ 4 w 9"/>
                <a:gd name="T1" fmla="*/ 7 h 7"/>
                <a:gd name="T2" fmla="*/ 4 w 9"/>
                <a:gd name="T3" fmla="*/ 0 h 7"/>
                <a:gd name="T4" fmla="*/ 4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4" y="7"/>
                  </a:moveTo>
                  <a:cubicBezTo>
                    <a:pt x="9" y="7"/>
                    <a:pt x="9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3603" y="2158"/>
              <a:ext cx="13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3776" y="2245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>
              <a:off x="3809" y="2072"/>
              <a:ext cx="15" cy="10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3749" y="19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>
              <a:off x="3720" y="2099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>
              <a:off x="3570" y="2026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3632" y="2066"/>
              <a:ext cx="14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6"/>
            <p:cNvSpPr>
              <a:spLocks/>
            </p:cNvSpPr>
            <p:nvPr/>
          </p:nvSpPr>
          <p:spPr bwMode="auto">
            <a:xfrm>
              <a:off x="3864" y="1957"/>
              <a:ext cx="16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7"/>
            <p:cNvSpPr>
              <a:spLocks/>
            </p:cNvSpPr>
            <p:nvPr/>
          </p:nvSpPr>
          <p:spPr bwMode="auto">
            <a:xfrm>
              <a:off x="3849" y="2047"/>
              <a:ext cx="15" cy="11"/>
            </a:xfrm>
            <a:custGeom>
              <a:avLst/>
              <a:gdLst>
                <a:gd name="T0" fmla="*/ 5 w 9"/>
                <a:gd name="T1" fmla="*/ 6 h 6"/>
                <a:gd name="T2" fmla="*/ 5 w 9"/>
                <a:gd name="T3" fmla="*/ 0 h 6"/>
                <a:gd name="T4" fmla="*/ 5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9" y="6"/>
                    <a:pt x="9" y="0"/>
                    <a:pt x="5" y="0"/>
                  </a:cubicBezTo>
                  <a:cubicBezTo>
                    <a:pt x="0" y="0"/>
                    <a:pt x="0" y="6"/>
                    <a:pt x="5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8"/>
            <p:cNvSpPr>
              <a:spLocks/>
            </p:cNvSpPr>
            <p:nvPr/>
          </p:nvSpPr>
          <p:spPr bwMode="auto">
            <a:xfrm>
              <a:off x="3972" y="2047"/>
              <a:ext cx="16" cy="11"/>
            </a:xfrm>
            <a:custGeom>
              <a:avLst/>
              <a:gdLst>
                <a:gd name="T0" fmla="*/ 4 w 9"/>
                <a:gd name="T1" fmla="*/ 6 h 6"/>
                <a:gd name="T2" fmla="*/ 4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9" y="6"/>
                    <a:pt x="9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9"/>
            <p:cNvSpPr>
              <a:spLocks/>
            </p:cNvSpPr>
            <p:nvPr/>
          </p:nvSpPr>
          <p:spPr bwMode="auto">
            <a:xfrm>
              <a:off x="3936" y="1988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"/>
            <p:cNvSpPr>
              <a:spLocks/>
            </p:cNvSpPr>
            <p:nvPr/>
          </p:nvSpPr>
          <p:spPr bwMode="auto">
            <a:xfrm>
              <a:off x="3976" y="213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1"/>
            <p:cNvSpPr>
              <a:spLocks/>
            </p:cNvSpPr>
            <p:nvPr/>
          </p:nvSpPr>
          <p:spPr bwMode="auto">
            <a:xfrm>
              <a:off x="4081" y="208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2"/>
            <p:cNvSpPr>
              <a:spLocks/>
            </p:cNvSpPr>
            <p:nvPr/>
          </p:nvSpPr>
          <p:spPr bwMode="auto">
            <a:xfrm>
              <a:off x="3904" y="2084"/>
              <a:ext cx="15" cy="12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3"/>
            <p:cNvSpPr>
              <a:spLocks/>
            </p:cNvSpPr>
            <p:nvPr/>
          </p:nvSpPr>
          <p:spPr bwMode="auto">
            <a:xfrm>
              <a:off x="3847" y="221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4"/>
            <p:cNvSpPr>
              <a:spLocks/>
            </p:cNvSpPr>
            <p:nvPr/>
          </p:nvSpPr>
          <p:spPr bwMode="auto">
            <a:xfrm>
              <a:off x="3971" y="2257"/>
              <a:ext cx="13" cy="1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5"/>
            <p:cNvSpPr>
              <a:spLocks/>
            </p:cNvSpPr>
            <p:nvPr/>
          </p:nvSpPr>
          <p:spPr bwMode="auto">
            <a:xfrm>
              <a:off x="4036" y="2009"/>
              <a:ext cx="14" cy="1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Solar system consist of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71617" y="2109188"/>
            <a:ext cx="1666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Nine Planets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611917" y="4682954"/>
            <a:ext cx="2184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61 Known Moons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8589" y="5295046"/>
            <a:ext cx="1111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Comets</a:t>
            </a:r>
          </a:p>
        </p:txBody>
      </p:sp>
      <p:sp>
        <p:nvSpPr>
          <p:cNvPr id="8" name="Rectangle 7"/>
          <p:cNvSpPr/>
          <p:nvPr/>
        </p:nvSpPr>
        <p:spPr>
          <a:xfrm>
            <a:off x="8936658" y="2850715"/>
            <a:ext cx="1415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Asteroids </a:t>
            </a:r>
          </a:p>
        </p:txBody>
      </p:sp>
      <p:sp>
        <p:nvSpPr>
          <p:cNvPr id="9" name="Rectangle 8"/>
          <p:cNvSpPr/>
          <p:nvPr/>
        </p:nvSpPr>
        <p:spPr>
          <a:xfrm>
            <a:off x="4845263" y="2204502"/>
            <a:ext cx="1635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Meteoroids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676679" y="4726823"/>
            <a:ext cx="2246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Interplanetary Gas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and Dust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30323" y="2150773"/>
            <a:ext cx="2877403" cy="1350457"/>
            <a:chOff x="-188794" y="2778568"/>
            <a:chExt cx="2877403" cy="1350457"/>
          </a:xfrm>
        </p:grpSpPr>
        <p:grpSp>
          <p:nvGrpSpPr>
            <p:cNvPr id="11" name="Group 4"/>
            <p:cNvGrpSpPr>
              <a:grpSpLocks noChangeAspect="1"/>
            </p:cNvGrpSpPr>
            <p:nvPr/>
          </p:nvGrpSpPr>
          <p:grpSpPr bwMode="auto">
            <a:xfrm>
              <a:off x="450376" y="2778568"/>
              <a:ext cx="2238233" cy="1346369"/>
              <a:chOff x="2" y="1"/>
              <a:chExt cx="7180" cy="4319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2" y="1"/>
                <a:ext cx="2147" cy="4319"/>
              </a:xfrm>
              <a:custGeom>
                <a:avLst/>
                <a:gdLst>
                  <a:gd name="T0" fmla="*/ 0 w 1451"/>
                  <a:gd name="T1" fmla="*/ 0 h 2912"/>
                  <a:gd name="T2" fmla="*/ 0 w 1451"/>
                  <a:gd name="T3" fmla="*/ 2912 h 2912"/>
                  <a:gd name="T4" fmla="*/ 1451 w 1451"/>
                  <a:gd name="T5" fmla="*/ 1456 h 2912"/>
                  <a:gd name="T6" fmla="*/ 0 w 1451"/>
                  <a:gd name="T7" fmla="*/ 0 h 2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1" h="2912">
                    <a:moveTo>
                      <a:pt x="0" y="0"/>
                    </a:moveTo>
                    <a:cubicBezTo>
                      <a:pt x="0" y="2912"/>
                      <a:pt x="0" y="2912"/>
                      <a:pt x="0" y="2912"/>
                    </a:cubicBezTo>
                    <a:cubicBezTo>
                      <a:pt x="802" y="2909"/>
                      <a:pt x="1451" y="2259"/>
                      <a:pt x="1451" y="1456"/>
                    </a:cubicBezTo>
                    <a:cubicBezTo>
                      <a:pt x="1451" y="654"/>
                      <a:pt x="802" y="3"/>
                      <a:pt x="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274" y="1152"/>
                <a:ext cx="494" cy="493"/>
              </a:xfrm>
              <a:custGeom>
                <a:avLst/>
                <a:gdLst>
                  <a:gd name="T0" fmla="*/ 166 w 334"/>
                  <a:gd name="T1" fmla="*/ 0 h 332"/>
                  <a:gd name="T2" fmla="*/ 49 w 334"/>
                  <a:gd name="T3" fmla="*/ 49 h 332"/>
                  <a:gd name="T4" fmla="*/ 0 w 334"/>
                  <a:gd name="T5" fmla="*/ 166 h 332"/>
                  <a:gd name="T6" fmla="*/ 49 w 334"/>
                  <a:gd name="T7" fmla="*/ 284 h 332"/>
                  <a:gd name="T8" fmla="*/ 166 w 334"/>
                  <a:gd name="T9" fmla="*/ 332 h 332"/>
                  <a:gd name="T10" fmla="*/ 283 w 334"/>
                  <a:gd name="T11" fmla="*/ 284 h 332"/>
                  <a:gd name="T12" fmla="*/ 332 w 334"/>
                  <a:gd name="T13" fmla="*/ 166 h 332"/>
                  <a:gd name="T14" fmla="*/ 334 w 334"/>
                  <a:gd name="T15" fmla="*/ 166 h 332"/>
                  <a:gd name="T16" fmla="*/ 334 w 334"/>
                  <a:gd name="T17" fmla="*/ 166 h 332"/>
                  <a:gd name="T18" fmla="*/ 332 w 334"/>
                  <a:gd name="T19" fmla="*/ 166 h 332"/>
                  <a:gd name="T20" fmla="*/ 283 w 334"/>
                  <a:gd name="T21" fmla="*/ 49 h 332"/>
                  <a:gd name="T22" fmla="*/ 166 w 334"/>
                  <a:gd name="T23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4" h="332">
                    <a:moveTo>
                      <a:pt x="166" y="0"/>
                    </a:moveTo>
                    <a:cubicBezTo>
                      <a:pt x="120" y="0"/>
                      <a:pt x="79" y="19"/>
                      <a:pt x="49" y="49"/>
                    </a:cubicBezTo>
                    <a:cubicBezTo>
                      <a:pt x="19" y="79"/>
                      <a:pt x="0" y="120"/>
                      <a:pt x="0" y="166"/>
                    </a:cubicBezTo>
                    <a:cubicBezTo>
                      <a:pt x="0" y="212"/>
                      <a:pt x="19" y="254"/>
                      <a:pt x="49" y="284"/>
                    </a:cubicBezTo>
                    <a:cubicBezTo>
                      <a:pt x="79" y="314"/>
                      <a:pt x="120" y="332"/>
                      <a:pt x="166" y="332"/>
                    </a:cubicBezTo>
                    <a:cubicBezTo>
                      <a:pt x="212" y="332"/>
                      <a:pt x="253" y="314"/>
                      <a:pt x="283" y="284"/>
                    </a:cubicBezTo>
                    <a:cubicBezTo>
                      <a:pt x="313" y="254"/>
                      <a:pt x="332" y="212"/>
                      <a:pt x="332" y="166"/>
                    </a:cubicBezTo>
                    <a:cubicBezTo>
                      <a:pt x="334" y="166"/>
                      <a:pt x="334" y="166"/>
                      <a:pt x="334" y="166"/>
                    </a:cubicBezTo>
                    <a:cubicBezTo>
                      <a:pt x="334" y="166"/>
                      <a:pt x="334" y="166"/>
                      <a:pt x="334" y="166"/>
                    </a:cubicBezTo>
                    <a:cubicBezTo>
                      <a:pt x="332" y="166"/>
                      <a:pt x="332" y="166"/>
                      <a:pt x="332" y="166"/>
                    </a:cubicBezTo>
                    <a:cubicBezTo>
                      <a:pt x="332" y="120"/>
                      <a:pt x="313" y="79"/>
                      <a:pt x="283" y="49"/>
                    </a:cubicBezTo>
                    <a:cubicBezTo>
                      <a:pt x="253" y="19"/>
                      <a:pt x="212" y="0"/>
                      <a:pt x="166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268" y="1146"/>
                <a:ext cx="503" cy="505"/>
              </a:xfrm>
              <a:custGeom>
                <a:avLst/>
                <a:gdLst>
                  <a:gd name="T0" fmla="*/ 340 w 340"/>
                  <a:gd name="T1" fmla="*/ 170 h 340"/>
                  <a:gd name="T2" fmla="*/ 340 w 340"/>
                  <a:gd name="T3" fmla="*/ 170 h 340"/>
                  <a:gd name="T4" fmla="*/ 340 w 340"/>
                  <a:gd name="T5" fmla="*/ 17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38 w 340"/>
                  <a:gd name="T15" fmla="*/ 170 h 340"/>
                  <a:gd name="T16" fmla="*/ 336 w 340"/>
                  <a:gd name="T17" fmla="*/ 170 h 340"/>
                  <a:gd name="T18" fmla="*/ 287 w 340"/>
                  <a:gd name="T19" fmla="*/ 288 h 340"/>
                  <a:gd name="T20" fmla="*/ 170 w 340"/>
                  <a:gd name="T21" fmla="*/ 336 h 340"/>
                  <a:gd name="T22" fmla="*/ 53 w 340"/>
                  <a:gd name="T23" fmla="*/ 288 h 340"/>
                  <a:gd name="T24" fmla="*/ 4 w 340"/>
                  <a:gd name="T25" fmla="*/ 170 h 340"/>
                  <a:gd name="T26" fmla="*/ 53 w 340"/>
                  <a:gd name="T27" fmla="*/ 53 h 340"/>
                  <a:gd name="T28" fmla="*/ 170 w 340"/>
                  <a:gd name="T29" fmla="*/ 4 h 340"/>
                  <a:gd name="T30" fmla="*/ 287 w 340"/>
                  <a:gd name="T31" fmla="*/ 53 h 340"/>
                  <a:gd name="T32" fmla="*/ 336 w 340"/>
                  <a:gd name="T33" fmla="*/ 170 h 340"/>
                  <a:gd name="T34" fmla="*/ 338 w 340"/>
                  <a:gd name="T35" fmla="*/ 170 h 340"/>
                  <a:gd name="T36" fmla="*/ 340 w 340"/>
                  <a:gd name="T37" fmla="*/ 170 h 340"/>
                  <a:gd name="T38" fmla="*/ 340 w 340"/>
                  <a:gd name="T39" fmla="*/ 170 h 340"/>
                  <a:gd name="T40" fmla="*/ 170 w 340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40">
                    <a:moveTo>
                      <a:pt x="340" y="170"/>
                    </a:moveTo>
                    <a:cubicBezTo>
                      <a:pt x="340" y="170"/>
                      <a:pt x="340" y="170"/>
                      <a:pt x="340" y="170"/>
                    </a:cubicBezTo>
                    <a:cubicBezTo>
                      <a:pt x="340" y="170"/>
                      <a:pt x="340" y="170"/>
                      <a:pt x="340" y="170"/>
                    </a:cubicBezTo>
                    <a:moveTo>
                      <a:pt x="170" y="0"/>
                    </a:move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38" y="170"/>
                      <a:pt x="338" y="170"/>
                      <a:pt x="338" y="170"/>
                    </a:cubicBezTo>
                    <a:cubicBezTo>
                      <a:pt x="336" y="170"/>
                      <a:pt x="336" y="170"/>
                      <a:pt x="336" y="170"/>
                    </a:cubicBezTo>
                    <a:cubicBezTo>
                      <a:pt x="336" y="216"/>
                      <a:pt x="317" y="258"/>
                      <a:pt x="287" y="288"/>
                    </a:cubicBezTo>
                    <a:cubicBezTo>
                      <a:pt x="257" y="318"/>
                      <a:pt x="216" y="336"/>
                      <a:pt x="170" y="336"/>
                    </a:cubicBezTo>
                    <a:cubicBezTo>
                      <a:pt x="124" y="336"/>
                      <a:pt x="83" y="318"/>
                      <a:pt x="53" y="288"/>
                    </a:cubicBezTo>
                    <a:cubicBezTo>
                      <a:pt x="23" y="258"/>
                      <a:pt x="4" y="216"/>
                      <a:pt x="4" y="170"/>
                    </a:cubicBezTo>
                    <a:cubicBezTo>
                      <a:pt x="4" y="124"/>
                      <a:pt x="23" y="83"/>
                      <a:pt x="53" y="53"/>
                    </a:cubicBezTo>
                    <a:cubicBezTo>
                      <a:pt x="83" y="23"/>
                      <a:pt x="124" y="4"/>
                      <a:pt x="170" y="4"/>
                    </a:cubicBezTo>
                    <a:cubicBezTo>
                      <a:pt x="216" y="4"/>
                      <a:pt x="257" y="23"/>
                      <a:pt x="287" y="53"/>
                    </a:cubicBezTo>
                    <a:cubicBezTo>
                      <a:pt x="317" y="83"/>
                      <a:pt x="336" y="124"/>
                      <a:pt x="336" y="170"/>
                    </a:cubicBezTo>
                    <a:cubicBezTo>
                      <a:pt x="338" y="170"/>
                      <a:pt x="338" y="170"/>
                      <a:pt x="338" y="170"/>
                    </a:cubicBezTo>
                    <a:cubicBezTo>
                      <a:pt x="340" y="170"/>
                      <a:pt x="340" y="170"/>
                      <a:pt x="340" y="170"/>
                    </a:cubicBezTo>
                    <a:cubicBezTo>
                      <a:pt x="340" y="170"/>
                      <a:pt x="340" y="170"/>
                      <a:pt x="340" y="170"/>
                    </a:cubicBezTo>
                    <a:cubicBezTo>
                      <a:pt x="340" y="76"/>
                      <a:pt x="264" y="0"/>
                      <a:pt x="170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523" y="2456"/>
                <a:ext cx="281" cy="280"/>
              </a:xfrm>
              <a:custGeom>
                <a:avLst/>
                <a:gdLst>
                  <a:gd name="T0" fmla="*/ 94 w 190"/>
                  <a:gd name="T1" fmla="*/ 0 h 189"/>
                  <a:gd name="T2" fmla="*/ 28 w 190"/>
                  <a:gd name="T3" fmla="*/ 28 h 189"/>
                  <a:gd name="T4" fmla="*/ 0 w 190"/>
                  <a:gd name="T5" fmla="*/ 94 h 189"/>
                  <a:gd name="T6" fmla="*/ 28 w 190"/>
                  <a:gd name="T7" fmla="*/ 161 h 189"/>
                  <a:gd name="T8" fmla="*/ 94 w 190"/>
                  <a:gd name="T9" fmla="*/ 189 h 189"/>
                  <a:gd name="T10" fmla="*/ 161 w 190"/>
                  <a:gd name="T11" fmla="*/ 161 h 189"/>
                  <a:gd name="T12" fmla="*/ 188 w 190"/>
                  <a:gd name="T13" fmla="*/ 94 h 189"/>
                  <a:gd name="T14" fmla="*/ 190 w 190"/>
                  <a:gd name="T15" fmla="*/ 94 h 189"/>
                  <a:gd name="T16" fmla="*/ 190 w 190"/>
                  <a:gd name="T17" fmla="*/ 94 h 189"/>
                  <a:gd name="T18" fmla="*/ 188 w 190"/>
                  <a:gd name="T19" fmla="*/ 94 h 189"/>
                  <a:gd name="T20" fmla="*/ 161 w 190"/>
                  <a:gd name="T21" fmla="*/ 28 h 189"/>
                  <a:gd name="T22" fmla="*/ 94 w 190"/>
                  <a:gd name="T2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0" h="189">
                    <a:moveTo>
                      <a:pt x="94" y="0"/>
                    </a:moveTo>
                    <a:cubicBezTo>
                      <a:pt x="68" y="0"/>
                      <a:pt x="45" y="11"/>
                      <a:pt x="28" y="28"/>
                    </a:cubicBezTo>
                    <a:cubicBezTo>
                      <a:pt x="10" y="45"/>
                      <a:pt x="0" y="68"/>
                      <a:pt x="0" y="94"/>
                    </a:cubicBezTo>
                    <a:cubicBezTo>
                      <a:pt x="0" y="120"/>
                      <a:pt x="10" y="144"/>
                      <a:pt x="28" y="161"/>
                    </a:cubicBezTo>
                    <a:cubicBezTo>
                      <a:pt x="45" y="178"/>
                      <a:pt x="68" y="189"/>
                      <a:pt x="94" y="189"/>
                    </a:cubicBezTo>
                    <a:cubicBezTo>
                      <a:pt x="120" y="189"/>
                      <a:pt x="144" y="178"/>
                      <a:pt x="161" y="161"/>
                    </a:cubicBezTo>
                    <a:cubicBezTo>
                      <a:pt x="178" y="144"/>
                      <a:pt x="188" y="120"/>
                      <a:pt x="188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68"/>
                      <a:pt x="178" y="45"/>
                      <a:pt x="161" y="28"/>
                    </a:cubicBezTo>
                    <a:cubicBezTo>
                      <a:pt x="144" y="11"/>
                      <a:pt x="120" y="0"/>
                      <a:pt x="94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9"/>
              <p:cNvSpPr>
                <a:spLocks noEditPoints="1"/>
              </p:cNvSpPr>
              <p:nvPr/>
            </p:nvSpPr>
            <p:spPr bwMode="auto">
              <a:xfrm>
                <a:off x="517" y="2450"/>
                <a:ext cx="290" cy="292"/>
              </a:xfrm>
              <a:custGeom>
                <a:avLst/>
                <a:gdLst>
                  <a:gd name="T0" fmla="*/ 196 w 196"/>
                  <a:gd name="T1" fmla="*/ 98 h 197"/>
                  <a:gd name="T2" fmla="*/ 196 w 196"/>
                  <a:gd name="T3" fmla="*/ 98 h 197"/>
                  <a:gd name="T4" fmla="*/ 196 w 196"/>
                  <a:gd name="T5" fmla="*/ 98 h 197"/>
                  <a:gd name="T6" fmla="*/ 98 w 196"/>
                  <a:gd name="T7" fmla="*/ 0 h 197"/>
                  <a:gd name="T8" fmla="*/ 0 w 196"/>
                  <a:gd name="T9" fmla="*/ 98 h 197"/>
                  <a:gd name="T10" fmla="*/ 98 w 196"/>
                  <a:gd name="T11" fmla="*/ 197 h 197"/>
                  <a:gd name="T12" fmla="*/ 196 w 196"/>
                  <a:gd name="T13" fmla="*/ 98 h 197"/>
                  <a:gd name="T14" fmla="*/ 194 w 196"/>
                  <a:gd name="T15" fmla="*/ 98 h 197"/>
                  <a:gd name="T16" fmla="*/ 192 w 196"/>
                  <a:gd name="T17" fmla="*/ 98 h 197"/>
                  <a:gd name="T18" fmla="*/ 165 w 196"/>
                  <a:gd name="T19" fmla="*/ 165 h 197"/>
                  <a:gd name="T20" fmla="*/ 98 w 196"/>
                  <a:gd name="T21" fmla="*/ 193 h 197"/>
                  <a:gd name="T22" fmla="*/ 32 w 196"/>
                  <a:gd name="T23" fmla="*/ 165 h 197"/>
                  <a:gd name="T24" fmla="*/ 4 w 196"/>
                  <a:gd name="T25" fmla="*/ 98 h 197"/>
                  <a:gd name="T26" fmla="*/ 32 w 196"/>
                  <a:gd name="T27" fmla="*/ 32 h 197"/>
                  <a:gd name="T28" fmla="*/ 98 w 196"/>
                  <a:gd name="T29" fmla="*/ 4 h 197"/>
                  <a:gd name="T30" fmla="*/ 165 w 196"/>
                  <a:gd name="T31" fmla="*/ 32 h 197"/>
                  <a:gd name="T32" fmla="*/ 192 w 196"/>
                  <a:gd name="T33" fmla="*/ 98 h 197"/>
                  <a:gd name="T34" fmla="*/ 194 w 196"/>
                  <a:gd name="T35" fmla="*/ 98 h 197"/>
                  <a:gd name="T36" fmla="*/ 196 w 196"/>
                  <a:gd name="T37" fmla="*/ 98 h 197"/>
                  <a:gd name="T38" fmla="*/ 196 w 196"/>
                  <a:gd name="T39" fmla="*/ 98 h 197"/>
                  <a:gd name="T40" fmla="*/ 98 w 196"/>
                  <a:gd name="T4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6" h="197">
                    <a:moveTo>
                      <a:pt x="196" y="98"/>
                    </a:move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moveTo>
                      <a:pt x="98" y="0"/>
                    </a:moveTo>
                    <a:cubicBezTo>
                      <a:pt x="44" y="0"/>
                      <a:pt x="0" y="44"/>
                      <a:pt x="0" y="98"/>
                    </a:cubicBezTo>
                    <a:cubicBezTo>
                      <a:pt x="0" y="153"/>
                      <a:pt x="44" y="197"/>
                      <a:pt x="98" y="197"/>
                    </a:cubicBezTo>
                    <a:cubicBezTo>
                      <a:pt x="152" y="197"/>
                      <a:pt x="196" y="153"/>
                      <a:pt x="196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2" y="98"/>
                      <a:pt x="192" y="98"/>
                      <a:pt x="192" y="98"/>
                    </a:cubicBezTo>
                    <a:cubicBezTo>
                      <a:pt x="192" y="124"/>
                      <a:pt x="182" y="148"/>
                      <a:pt x="165" y="165"/>
                    </a:cubicBezTo>
                    <a:cubicBezTo>
                      <a:pt x="148" y="182"/>
                      <a:pt x="124" y="193"/>
                      <a:pt x="98" y="193"/>
                    </a:cubicBezTo>
                    <a:cubicBezTo>
                      <a:pt x="72" y="193"/>
                      <a:pt x="49" y="182"/>
                      <a:pt x="32" y="165"/>
                    </a:cubicBezTo>
                    <a:cubicBezTo>
                      <a:pt x="14" y="148"/>
                      <a:pt x="4" y="124"/>
                      <a:pt x="4" y="98"/>
                    </a:cubicBezTo>
                    <a:cubicBezTo>
                      <a:pt x="4" y="72"/>
                      <a:pt x="14" y="49"/>
                      <a:pt x="32" y="32"/>
                    </a:cubicBezTo>
                    <a:cubicBezTo>
                      <a:pt x="49" y="15"/>
                      <a:pt x="72" y="4"/>
                      <a:pt x="98" y="4"/>
                    </a:cubicBezTo>
                    <a:cubicBezTo>
                      <a:pt x="124" y="4"/>
                      <a:pt x="148" y="15"/>
                      <a:pt x="165" y="32"/>
                    </a:cubicBezTo>
                    <a:cubicBezTo>
                      <a:pt x="182" y="49"/>
                      <a:pt x="192" y="72"/>
                      <a:pt x="192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44"/>
                      <a:pt x="152" y="0"/>
                      <a:pt x="98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1035" y="3089"/>
                <a:ext cx="281" cy="279"/>
              </a:xfrm>
              <a:custGeom>
                <a:avLst/>
                <a:gdLst>
                  <a:gd name="T0" fmla="*/ 94 w 190"/>
                  <a:gd name="T1" fmla="*/ 0 h 188"/>
                  <a:gd name="T2" fmla="*/ 27 w 190"/>
                  <a:gd name="T3" fmla="*/ 27 h 188"/>
                  <a:gd name="T4" fmla="*/ 0 w 190"/>
                  <a:gd name="T5" fmla="*/ 94 h 188"/>
                  <a:gd name="T6" fmla="*/ 27 w 190"/>
                  <a:gd name="T7" fmla="*/ 161 h 188"/>
                  <a:gd name="T8" fmla="*/ 94 w 190"/>
                  <a:gd name="T9" fmla="*/ 188 h 188"/>
                  <a:gd name="T10" fmla="*/ 160 w 190"/>
                  <a:gd name="T11" fmla="*/ 161 h 188"/>
                  <a:gd name="T12" fmla="*/ 188 w 190"/>
                  <a:gd name="T13" fmla="*/ 94 h 188"/>
                  <a:gd name="T14" fmla="*/ 190 w 190"/>
                  <a:gd name="T15" fmla="*/ 94 h 188"/>
                  <a:gd name="T16" fmla="*/ 190 w 190"/>
                  <a:gd name="T17" fmla="*/ 94 h 188"/>
                  <a:gd name="T18" fmla="*/ 188 w 190"/>
                  <a:gd name="T19" fmla="*/ 94 h 188"/>
                  <a:gd name="T20" fmla="*/ 160 w 190"/>
                  <a:gd name="T21" fmla="*/ 27 h 188"/>
                  <a:gd name="T22" fmla="*/ 94 w 190"/>
                  <a:gd name="T2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0" h="188">
                    <a:moveTo>
                      <a:pt x="94" y="0"/>
                    </a:moveTo>
                    <a:cubicBezTo>
                      <a:pt x="68" y="0"/>
                      <a:pt x="44" y="10"/>
                      <a:pt x="27" y="27"/>
                    </a:cubicBezTo>
                    <a:cubicBezTo>
                      <a:pt x="10" y="45"/>
                      <a:pt x="0" y="68"/>
                      <a:pt x="0" y="94"/>
                    </a:cubicBezTo>
                    <a:cubicBezTo>
                      <a:pt x="0" y="120"/>
                      <a:pt x="10" y="144"/>
                      <a:pt x="27" y="161"/>
                    </a:cubicBezTo>
                    <a:cubicBezTo>
                      <a:pt x="44" y="178"/>
                      <a:pt x="68" y="188"/>
                      <a:pt x="94" y="188"/>
                    </a:cubicBezTo>
                    <a:cubicBezTo>
                      <a:pt x="120" y="188"/>
                      <a:pt x="143" y="178"/>
                      <a:pt x="160" y="161"/>
                    </a:cubicBezTo>
                    <a:cubicBezTo>
                      <a:pt x="177" y="144"/>
                      <a:pt x="188" y="120"/>
                      <a:pt x="188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68"/>
                      <a:pt x="177" y="45"/>
                      <a:pt x="160" y="27"/>
                    </a:cubicBezTo>
                    <a:cubicBezTo>
                      <a:pt x="143" y="10"/>
                      <a:pt x="120" y="0"/>
                      <a:pt x="94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1"/>
              <p:cNvSpPr>
                <a:spLocks noEditPoints="1"/>
              </p:cNvSpPr>
              <p:nvPr/>
            </p:nvSpPr>
            <p:spPr bwMode="auto">
              <a:xfrm>
                <a:off x="1029" y="3083"/>
                <a:ext cx="290" cy="291"/>
              </a:xfrm>
              <a:custGeom>
                <a:avLst/>
                <a:gdLst>
                  <a:gd name="T0" fmla="*/ 196 w 196"/>
                  <a:gd name="T1" fmla="*/ 98 h 196"/>
                  <a:gd name="T2" fmla="*/ 196 w 196"/>
                  <a:gd name="T3" fmla="*/ 98 h 196"/>
                  <a:gd name="T4" fmla="*/ 196 w 196"/>
                  <a:gd name="T5" fmla="*/ 98 h 196"/>
                  <a:gd name="T6" fmla="*/ 98 w 196"/>
                  <a:gd name="T7" fmla="*/ 0 h 196"/>
                  <a:gd name="T8" fmla="*/ 0 w 196"/>
                  <a:gd name="T9" fmla="*/ 98 h 196"/>
                  <a:gd name="T10" fmla="*/ 98 w 196"/>
                  <a:gd name="T11" fmla="*/ 196 h 196"/>
                  <a:gd name="T12" fmla="*/ 196 w 196"/>
                  <a:gd name="T13" fmla="*/ 98 h 196"/>
                  <a:gd name="T14" fmla="*/ 194 w 196"/>
                  <a:gd name="T15" fmla="*/ 98 h 196"/>
                  <a:gd name="T16" fmla="*/ 192 w 196"/>
                  <a:gd name="T17" fmla="*/ 98 h 196"/>
                  <a:gd name="T18" fmla="*/ 164 w 196"/>
                  <a:gd name="T19" fmla="*/ 165 h 196"/>
                  <a:gd name="T20" fmla="*/ 98 w 196"/>
                  <a:gd name="T21" fmla="*/ 192 h 196"/>
                  <a:gd name="T22" fmla="*/ 31 w 196"/>
                  <a:gd name="T23" fmla="*/ 165 h 196"/>
                  <a:gd name="T24" fmla="*/ 4 w 196"/>
                  <a:gd name="T25" fmla="*/ 98 h 196"/>
                  <a:gd name="T26" fmla="*/ 31 w 196"/>
                  <a:gd name="T27" fmla="*/ 31 h 196"/>
                  <a:gd name="T28" fmla="*/ 98 w 196"/>
                  <a:gd name="T29" fmla="*/ 4 h 196"/>
                  <a:gd name="T30" fmla="*/ 164 w 196"/>
                  <a:gd name="T31" fmla="*/ 31 h 196"/>
                  <a:gd name="T32" fmla="*/ 192 w 196"/>
                  <a:gd name="T33" fmla="*/ 98 h 196"/>
                  <a:gd name="T34" fmla="*/ 194 w 196"/>
                  <a:gd name="T35" fmla="*/ 98 h 196"/>
                  <a:gd name="T36" fmla="*/ 196 w 196"/>
                  <a:gd name="T37" fmla="*/ 98 h 196"/>
                  <a:gd name="T38" fmla="*/ 196 w 196"/>
                  <a:gd name="T39" fmla="*/ 98 h 196"/>
                  <a:gd name="T40" fmla="*/ 98 w 196"/>
                  <a:gd name="T4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6" h="196">
                    <a:moveTo>
                      <a:pt x="196" y="98"/>
                    </a:move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moveTo>
                      <a:pt x="98" y="0"/>
                    </a:moveTo>
                    <a:cubicBezTo>
                      <a:pt x="44" y="0"/>
                      <a:pt x="0" y="44"/>
                      <a:pt x="0" y="98"/>
                    </a:cubicBezTo>
                    <a:cubicBezTo>
                      <a:pt x="0" y="152"/>
                      <a:pt x="44" y="196"/>
                      <a:pt x="98" y="196"/>
                    </a:cubicBezTo>
                    <a:cubicBezTo>
                      <a:pt x="152" y="196"/>
                      <a:pt x="196" y="152"/>
                      <a:pt x="196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2" y="98"/>
                      <a:pt x="192" y="98"/>
                      <a:pt x="192" y="98"/>
                    </a:cubicBezTo>
                    <a:cubicBezTo>
                      <a:pt x="192" y="124"/>
                      <a:pt x="181" y="148"/>
                      <a:pt x="164" y="165"/>
                    </a:cubicBezTo>
                    <a:cubicBezTo>
                      <a:pt x="147" y="182"/>
                      <a:pt x="124" y="192"/>
                      <a:pt x="98" y="192"/>
                    </a:cubicBezTo>
                    <a:cubicBezTo>
                      <a:pt x="72" y="192"/>
                      <a:pt x="48" y="182"/>
                      <a:pt x="31" y="165"/>
                    </a:cubicBezTo>
                    <a:cubicBezTo>
                      <a:pt x="14" y="148"/>
                      <a:pt x="4" y="124"/>
                      <a:pt x="4" y="98"/>
                    </a:cubicBezTo>
                    <a:cubicBezTo>
                      <a:pt x="4" y="72"/>
                      <a:pt x="14" y="49"/>
                      <a:pt x="31" y="31"/>
                    </a:cubicBezTo>
                    <a:cubicBezTo>
                      <a:pt x="48" y="14"/>
                      <a:pt x="72" y="4"/>
                      <a:pt x="98" y="4"/>
                    </a:cubicBezTo>
                    <a:cubicBezTo>
                      <a:pt x="124" y="4"/>
                      <a:pt x="147" y="14"/>
                      <a:pt x="164" y="31"/>
                    </a:cubicBezTo>
                    <a:cubicBezTo>
                      <a:pt x="181" y="49"/>
                      <a:pt x="192" y="72"/>
                      <a:pt x="192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44"/>
                      <a:pt x="152" y="0"/>
                      <a:pt x="98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198" y="3730"/>
                <a:ext cx="248" cy="243"/>
              </a:xfrm>
              <a:custGeom>
                <a:avLst/>
                <a:gdLst>
                  <a:gd name="T0" fmla="*/ 83 w 167"/>
                  <a:gd name="T1" fmla="*/ 0 h 164"/>
                  <a:gd name="T2" fmla="*/ 24 w 167"/>
                  <a:gd name="T3" fmla="*/ 24 h 164"/>
                  <a:gd name="T4" fmla="*/ 0 w 167"/>
                  <a:gd name="T5" fmla="*/ 82 h 164"/>
                  <a:gd name="T6" fmla="*/ 24 w 167"/>
                  <a:gd name="T7" fmla="*/ 140 h 164"/>
                  <a:gd name="T8" fmla="*/ 83 w 167"/>
                  <a:gd name="T9" fmla="*/ 164 h 164"/>
                  <a:gd name="T10" fmla="*/ 141 w 167"/>
                  <a:gd name="T11" fmla="*/ 140 h 164"/>
                  <a:gd name="T12" fmla="*/ 165 w 167"/>
                  <a:gd name="T13" fmla="*/ 82 h 164"/>
                  <a:gd name="T14" fmla="*/ 167 w 167"/>
                  <a:gd name="T15" fmla="*/ 82 h 164"/>
                  <a:gd name="T16" fmla="*/ 167 w 167"/>
                  <a:gd name="T17" fmla="*/ 82 h 164"/>
                  <a:gd name="T18" fmla="*/ 165 w 167"/>
                  <a:gd name="T19" fmla="*/ 82 h 164"/>
                  <a:gd name="T20" fmla="*/ 141 w 167"/>
                  <a:gd name="T21" fmla="*/ 24 h 164"/>
                  <a:gd name="T22" fmla="*/ 83 w 167"/>
                  <a:gd name="T2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7" h="164">
                    <a:moveTo>
                      <a:pt x="83" y="0"/>
                    </a:moveTo>
                    <a:cubicBezTo>
                      <a:pt x="60" y="0"/>
                      <a:pt x="39" y="9"/>
                      <a:pt x="24" y="24"/>
                    </a:cubicBezTo>
                    <a:cubicBezTo>
                      <a:pt x="9" y="39"/>
                      <a:pt x="0" y="59"/>
                      <a:pt x="0" y="82"/>
                    </a:cubicBezTo>
                    <a:cubicBezTo>
                      <a:pt x="0" y="105"/>
                      <a:pt x="9" y="125"/>
                      <a:pt x="24" y="140"/>
                    </a:cubicBezTo>
                    <a:cubicBezTo>
                      <a:pt x="39" y="155"/>
                      <a:pt x="60" y="164"/>
                      <a:pt x="83" y="164"/>
                    </a:cubicBezTo>
                    <a:cubicBezTo>
                      <a:pt x="105" y="164"/>
                      <a:pt x="126" y="155"/>
                      <a:pt x="141" y="140"/>
                    </a:cubicBezTo>
                    <a:cubicBezTo>
                      <a:pt x="156" y="125"/>
                      <a:pt x="165" y="105"/>
                      <a:pt x="165" y="82"/>
                    </a:cubicBezTo>
                    <a:cubicBezTo>
                      <a:pt x="167" y="82"/>
                      <a:pt x="167" y="82"/>
                      <a:pt x="167" y="82"/>
                    </a:cubicBezTo>
                    <a:cubicBezTo>
                      <a:pt x="167" y="82"/>
                      <a:pt x="167" y="82"/>
                      <a:pt x="167" y="82"/>
                    </a:cubicBezTo>
                    <a:cubicBezTo>
                      <a:pt x="165" y="82"/>
                      <a:pt x="165" y="82"/>
                      <a:pt x="165" y="82"/>
                    </a:cubicBezTo>
                    <a:cubicBezTo>
                      <a:pt x="165" y="59"/>
                      <a:pt x="156" y="39"/>
                      <a:pt x="141" y="24"/>
                    </a:cubicBezTo>
                    <a:cubicBezTo>
                      <a:pt x="126" y="9"/>
                      <a:pt x="105" y="0"/>
                      <a:pt x="83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3"/>
              <p:cNvSpPr>
                <a:spLocks noEditPoints="1"/>
              </p:cNvSpPr>
              <p:nvPr/>
            </p:nvSpPr>
            <p:spPr bwMode="auto">
              <a:xfrm>
                <a:off x="193" y="3724"/>
                <a:ext cx="256" cy="255"/>
              </a:xfrm>
              <a:custGeom>
                <a:avLst/>
                <a:gdLst>
                  <a:gd name="T0" fmla="*/ 173 w 173"/>
                  <a:gd name="T1" fmla="*/ 86 h 172"/>
                  <a:gd name="T2" fmla="*/ 173 w 173"/>
                  <a:gd name="T3" fmla="*/ 86 h 172"/>
                  <a:gd name="T4" fmla="*/ 173 w 173"/>
                  <a:gd name="T5" fmla="*/ 86 h 172"/>
                  <a:gd name="T6" fmla="*/ 87 w 173"/>
                  <a:gd name="T7" fmla="*/ 0 h 172"/>
                  <a:gd name="T8" fmla="*/ 0 w 173"/>
                  <a:gd name="T9" fmla="*/ 86 h 172"/>
                  <a:gd name="T10" fmla="*/ 87 w 173"/>
                  <a:gd name="T11" fmla="*/ 172 h 172"/>
                  <a:gd name="T12" fmla="*/ 173 w 173"/>
                  <a:gd name="T13" fmla="*/ 86 h 172"/>
                  <a:gd name="T14" fmla="*/ 171 w 173"/>
                  <a:gd name="T15" fmla="*/ 86 h 172"/>
                  <a:gd name="T16" fmla="*/ 169 w 173"/>
                  <a:gd name="T17" fmla="*/ 86 h 172"/>
                  <a:gd name="T18" fmla="*/ 145 w 173"/>
                  <a:gd name="T19" fmla="*/ 144 h 172"/>
                  <a:gd name="T20" fmla="*/ 87 w 173"/>
                  <a:gd name="T21" fmla="*/ 168 h 172"/>
                  <a:gd name="T22" fmla="*/ 28 w 173"/>
                  <a:gd name="T23" fmla="*/ 144 h 172"/>
                  <a:gd name="T24" fmla="*/ 4 w 173"/>
                  <a:gd name="T25" fmla="*/ 86 h 172"/>
                  <a:gd name="T26" fmla="*/ 28 w 173"/>
                  <a:gd name="T27" fmla="*/ 28 h 172"/>
                  <a:gd name="T28" fmla="*/ 87 w 173"/>
                  <a:gd name="T29" fmla="*/ 4 h 172"/>
                  <a:gd name="T30" fmla="*/ 145 w 173"/>
                  <a:gd name="T31" fmla="*/ 28 h 172"/>
                  <a:gd name="T32" fmla="*/ 169 w 173"/>
                  <a:gd name="T33" fmla="*/ 86 h 172"/>
                  <a:gd name="T34" fmla="*/ 171 w 173"/>
                  <a:gd name="T35" fmla="*/ 86 h 172"/>
                  <a:gd name="T36" fmla="*/ 173 w 173"/>
                  <a:gd name="T37" fmla="*/ 86 h 172"/>
                  <a:gd name="T38" fmla="*/ 173 w 173"/>
                  <a:gd name="T39" fmla="*/ 86 h 172"/>
                  <a:gd name="T40" fmla="*/ 87 w 173"/>
                  <a:gd name="T4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3" h="172">
                    <a:moveTo>
                      <a:pt x="173" y="86"/>
                    </a:move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moveTo>
                      <a:pt x="87" y="0"/>
                    </a:moveTo>
                    <a:cubicBezTo>
                      <a:pt x="39" y="0"/>
                      <a:pt x="0" y="38"/>
                      <a:pt x="0" y="86"/>
                    </a:cubicBezTo>
                    <a:cubicBezTo>
                      <a:pt x="0" y="134"/>
                      <a:pt x="39" y="172"/>
                      <a:pt x="87" y="172"/>
                    </a:cubicBezTo>
                    <a:cubicBezTo>
                      <a:pt x="134" y="172"/>
                      <a:pt x="173" y="134"/>
                      <a:pt x="173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69" y="86"/>
                      <a:pt x="169" y="86"/>
                      <a:pt x="169" y="86"/>
                    </a:cubicBezTo>
                    <a:cubicBezTo>
                      <a:pt x="169" y="109"/>
                      <a:pt x="160" y="129"/>
                      <a:pt x="145" y="144"/>
                    </a:cubicBezTo>
                    <a:cubicBezTo>
                      <a:pt x="130" y="159"/>
                      <a:pt x="109" y="168"/>
                      <a:pt x="87" y="168"/>
                    </a:cubicBezTo>
                    <a:cubicBezTo>
                      <a:pt x="64" y="168"/>
                      <a:pt x="43" y="159"/>
                      <a:pt x="28" y="144"/>
                    </a:cubicBezTo>
                    <a:cubicBezTo>
                      <a:pt x="13" y="129"/>
                      <a:pt x="4" y="109"/>
                      <a:pt x="4" y="86"/>
                    </a:cubicBezTo>
                    <a:cubicBezTo>
                      <a:pt x="4" y="63"/>
                      <a:pt x="13" y="43"/>
                      <a:pt x="28" y="28"/>
                    </a:cubicBezTo>
                    <a:cubicBezTo>
                      <a:pt x="43" y="13"/>
                      <a:pt x="64" y="4"/>
                      <a:pt x="87" y="4"/>
                    </a:cubicBezTo>
                    <a:cubicBezTo>
                      <a:pt x="109" y="4"/>
                      <a:pt x="130" y="13"/>
                      <a:pt x="145" y="28"/>
                    </a:cubicBezTo>
                    <a:cubicBezTo>
                      <a:pt x="160" y="43"/>
                      <a:pt x="169" y="63"/>
                      <a:pt x="169" y="86"/>
                    </a:cubicBezTo>
                    <a:cubicBezTo>
                      <a:pt x="171" y="86"/>
                      <a:pt x="171" y="86"/>
                      <a:pt x="171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3" y="38"/>
                      <a:pt x="134" y="0"/>
                      <a:pt x="87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1035" y="1698"/>
                <a:ext cx="281" cy="280"/>
              </a:xfrm>
              <a:custGeom>
                <a:avLst/>
                <a:gdLst>
                  <a:gd name="T0" fmla="*/ 94 w 190"/>
                  <a:gd name="T1" fmla="*/ 0 h 189"/>
                  <a:gd name="T2" fmla="*/ 27 w 190"/>
                  <a:gd name="T3" fmla="*/ 28 h 189"/>
                  <a:gd name="T4" fmla="*/ 0 w 190"/>
                  <a:gd name="T5" fmla="*/ 94 h 189"/>
                  <a:gd name="T6" fmla="*/ 27 w 190"/>
                  <a:gd name="T7" fmla="*/ 161 h 189"/>
                  <a:gd name="T8" fmla="*/ 94 w 190"/>
                  <a:gd name="T9" fmla="*/ 189 h 189"/>
                  <a:gd name="T10" fmla="*/ 160 w 190"/>
                  <a:gd name="T11" fmla="*/ 161 h 189"/>
                  <a:gd name="T12" fmla="*/ 188 w 190"/>
                  <a:gd name="T13" fmla="*/ 94 h 189"/>
                  <a:gd name="T14" fmla="*/ 190 w 190"/>
                  <a:gd name="T15" fmla="*/ 94 h 189"/>
                  <a:gd name="T16" fmla="*/ 190 w 190"/>
                  <a:gd name="T17" fmla="*/ 94 h 189"/>
                  <a:gd name="T18" fmla="*/ 188 w 190"/>
                  <a:gd name="T19" fmla="*/ 94 h 189"/>
                  <a:gd name="T20" fmla="*/ 160 w 190"/>
                  <a:gd name="T21" fmla="*/ 28 h 189"/>
                  <a:gd name="T22" fmla="*/ 94 w 190"/>
                  <a:gd name="T2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0" h="189">
                    <a:moveTo>
                      <a:pt x="94" y="0"/>
                    </a:moveTo>
                    <a:cubicBezTo>
                      <a:pt x="68" y="0"/>
                      <a:pt x="44" y="11"/>
                      <a:pt x="27" y="28"/>
                    </a:cubicBezTo>
                    <a:cubicBezTo>
                      <a:pt x="10" y="45"/>
                      <a:pt x="0" y="68"/>
                      <a:pt x="0" y="94"/>
                    </a:cubicBezTo>
                    <a:cubicBezTo>
                      <a:pt x="0" y="120"/>
                      <a:pt x="10" y="144"/>
                      <a:pt x="27" y="161"/>
                    </a:cubicBezTo>
                    <a:cubicBezTo>
                      <a:pt x="44" y="178"/>
                      <a:pt x="68" y="189"/>
                      <a:pt x="94" y="189"/>
                    </a:cubicBezTo>
                    <a:cubicBezTo>
                      <a:pt x="120" y="189"/>
                      <a:pt x="143" y="178"/>
                      <a:pt x="160" y="161"/>
                    </a:cubicBezTo>
                    <a:cubicBezTo>
                      <a:pt x="177" y="144"/>
                      <a:pt x="188" y="120"/>
                      <a:pt x="188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68"/>
                      <a:pt x="177" y="45"/>
                      <a:pt x="160" y="28"/>
                    </a:cubicBezTo>
                    <a:cubicBezTo>
                      <a:pt x="143" y="11"/>
                      <a:pt x="120" y="0"/>
                      <a:pt x="94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5"/>
              <p:cNvSpPr>
                <a:spLocks noEditPoints="1"/>
              </p:cNvSpPr>
              <p:nvPr/>
            </p:nvSpPr>
            <p:spPr bwMode="auto">
              <a:xfrm>
                <a:off x="1029" y="1692"/>
                <a:ext cx="290" cy="292"/>
              </a:xfrm>
              <a:custGeom>
                <a:avLst/>
                <a:gdLst>
                  <a:gd name="T0" fmla="*/ 196 w 196"/>
                  <a:gd name="T1" fmla="*/ 98 h 197"/>
                  <a:gd name="T2" fmla="*/ 196 w 196"/>
                  <a:gd name="T3" fmla="*/ 98 h 197"/>
                  <a:gd name="T4" fmla="*/ 196 w 196"/>
                  <a:gd name="T5" fmla="*/ 98 h 197"/>
                  <a:gd name="T6" fmla="*/ 98 w 196"/>
                  <a:gd name="T7" fmla="*/ 0 h 197"/>
                  <a:gd name="T8" fmla="*/ 0 w 196"/>
                  <a:gd name="T9" fmla="*/ 98 h 197"/>
                  <a:gd name="T10" fmla="*/ 98 w 196"/>
                  <a:gd name="T11" fmla="*/ 197 h 197"/>
                  <a:gd name="T12" fmla="*/ 196 w 196"/>
                  <a:gd name="T13" fmla="*/ 98 h 197"/>
                  <a:gd name="T14" fmla="*/ 194 w 196"/>
                  <a:gd name="T15" fmla="*/ 98 h 197"/>
                  <a:gd name="T16" fmla="*/ 192 w 196"/>
                  <a:gd name="T17" fmla="*/ 98 h 197"/>
                  <a:gd name="T18" fmla="*/ 164 w 196"/>
                  <a:gd name="T19" fmla="*/ 165 h 197"/>
                  <a:gd name="T20" fmla="*/ 98 w 196"/>
                  <a:gd name="T21" fmla="*/ 193 h 197"/>
                  <a:gd name="T22" fmla="*/ 31 w 196"/>
                  <a:gd name="T23" fmla="*/ 165 h 197"/>
                  <a:gd name="T24" fmla="*/ 4 w 196"/>
                  <a:gd name="T25" fmla="*/ 98 h 197"/>
                  <a:gd name="T26" fmla="*/ 31 w 196"/>
                  <a:gd name="T27" fmla="*/ 32 h 197"/>
                  <a:gd name="T28" fmla="*/ 98 w 196"/>
                  <a:gd name="T29" fmla="*/ 4 h 197"/>
                  <a:gd name="T30" fmla="*/ 164 w 196"/>
                  <a:gd name="T31" fmla="*/ 32 h 197"/>
                  <a:gd name="T32" fmla="*/ 192 w 196"/>
                  <a:gd name="T33" fmla="*/ 98 h 197"/>
                  <a:gd name="T34" fmla="*/ 194 w 196"/>
                  <a:gd name="T35" fmla="*/ 98 h 197"/>
                  <a:gd name="T36" fmla="*/ 196 w 196"/>
                  <a:gd name="T37" fmla="*/ 98 h 197"/>
                  <a:gd name="T38" fmla="*/ 196 w 196"/>
                  <a:gd name="T39" fmla="*/ 98 h 197"/>
                  <a:gd name="T40" fmla="*/ 98 w 196"/>
                  <a:gd name="T4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6" h="197">
                    <a:moveTo>
                      <a:pt x="196" y="98"/>
                    </a:move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moveTo>
                      <a:pt x="98" y="0"/>
                    </a:moveTo>
                    <a:cubicBezTo>
                      <a:pt x="44" y="0"/>
                      <a:pt x="0" y="44"/>
                      <a:pt x="0" y="98"/>
                    </a:cubicBezTo>
                    <a:cubicBezTo>
                      <a:pt x="0" y="153"/>
                      <a:pt x="44" y="197"/>
                      <a:pt x="98" y="197"/>
                    </a:cubicBezTo>
                    <a:cubicBezTo>
                      <a:pt x="152" y="197"/>
                      <a:pt x="196" y="153"/>
                      <a:pt x="196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2" y="98"/>
                      <a:pt x="192" y="98"/>
                      <a:pt x="192" y="98"/>
                    </a:cubicBezTo>
                    <a:cubicBezTo>
                      <a:pt x="192" y="124"/>
                      <a:pt x="181" y="148"/>
                      <a:pt x="164" y="165"/>
                    </a:cubicBezTo>
                    <a:cubicBezTo>
                      <a:pt x="147" y="182"/>
                      <a:pt x="124" y="193"/>
                      <a:pt x="98" y="193"/>
                    </a:cubicBezTo>
                    <a:cubicBezTo>
                      <a:pt x="72" y="193"/>
                      <a:pt x="48" y="182"/>
                      <a:pt x="31" y="165"/>
                    </a:cubicBezTo>
                    <a:cubicBezTo>
                      <a:pt x="14" y="148"/>
                      <a:pt x="4" y="124"/>
                      <a:pt x="4" y="98"/>
                    </a:cubicBezTo>
                    <a:cubicBezTo>
                      <a:pt x="4" y="72"/>
                      <a:pt x="14" y="49"/>
                      <a:pt x="31" y="32"/>
                    </a:cubicBezTo>
                    <a:cubicBezTo>
                      <a:pt x="48" y="15"/>
                      <a:pt x="72" y="4"/>
                      <a:pt x="98" y="4"/>
                    </a:cubicBezTo>
                    <a:cubicBezTo>
                      <a:pt x="124" y="4"/>
                      <a:pt x="147" y="15"/>
                      <a:pt x="164" y="32"/>
                    </a:cubicBezTo>
                    <a:cubicBezTo>
                      <a:pt x="181" y="49"/>
                      <a:pt x="192" y="72"/>
                      <a:pt x="192" y="98"/>
                    </a:cubicBezTo>
                    <a:cubicBezTo>
                      <a:pt x="194" y="98"/>
                      <a:pt x="194" y="98"/>
                      <a:pt x="194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44"/>
                      <a:pt x="152" y="0"/>
                      <a:pt x="98" y="0"/>
                    </a:cubicBezTo>
                  </a:path>
                </a:pathLst>
              </a:custGeom>
              <a:solidFill>
                <a:srgbClr val="A374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Oval 16"/>
              <p:cNvSpPr>
                <a:spLocks noChangeArrowheads="1"/>
              </p:cNvSpPr>
              <p:nvPr/>
            </p:nvSpPr>
            <p:spPr bwMode="auto">
              <a:xfrm>
                <a:off x="2916" y="2088"/>
                <a:ext cx="587" cy="590"/>
              </a:xfrm>
              <a:prstGeom prst="ellipse">
                <a:avLst/>
              </a:prstGeom>
              <a:solidFill>
                <a:srgbClr val="D37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2969" y="2134"/>
                <a:ext cx="481" cy="80"/>
              </a:xfrm>
              <a:custGeom>
                <a:avLst/>
                <a:gdLst>
                  <a:gd name="T0" fmla="*/ 0 w 325"/>
                  <a:gd name="T1" fmla="*/ 54 h 54"/>
                  <a:gd name="T2" fmla="*/ 325 w 325"/>
                  <a:gd name="T3" fmla="*/ 54 h 54"/>
                  <a:gd name="T4" fmla="*/ 267 w 325"/>
                  <a:gd name="T5" fmla="*/ 0 h 54"/>
                  <a:gd name="T6" fmla="*/ 57 w 325"/>
                  <a:gd name="T7" fmla="*/ 0 h 54"/>
                  <a:gd name="T8" fmla="*/ 0 w 325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4">
                    <a:moveTo>
                      <a:pt x="0" y="54"/>
                    </a:moveTo>
                    <a:cubicBezTo>
                      <a:pt x="325" y="54"/>
                      <a:pt x="325" y="54"/>
                      <a:pt x="325" y="54"/>
                    </a:cubicBezTo>
                    <a:cubicBezTo>
                      <a:pt x="309" y="32"/>
                      <a:pt x="290" y="14"/>
                      <a:pt x="26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4" y="14"/>
                      <a:pt x="15" y="32"/>
                      <a:pt x="0" y="54"/>
                    </a:cubicBezTo>
                    <a:close/>
                  </a:path>
                </a:pathLst>
              </a:custGeom>
              <a:solidFill>
                <a:srgbClr val="D39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2916" y="2359"/>
                <a:ext cx="587" cy="81"/>
              </a:xfrm>
              <a:custGeom>
                <a:avLst/>
                <a:gdLst>
                  <a:gd name="T0" fmla="*/ 0 w 397"/>
                  <a:gd name="T1" fmla="*/ 16 h 54"/>
                  <a:gd name="T2" fmla="*/ 3 w 397"/>
                  <a:gd name="T3" fmla="*/ 54 h 54"/>
                  <a:gd name="T4" fmla="*/ 393 w 397"/>
                  <a:gd name="T5" fmla="*/ 54 h 54"/>
                  <a:gd name="T6" fmla="*/ 397 w 397"/>
                  <a:gd name="T7" fmla="*/ 16 h 54"/>
                  <a:gd name="T8" fmla="*/ 396 w 397"/>
                  <a:gd name="T9" fmla="*/ 0 h 54"/>
                  <a:gd name="T10" fmla="*/ 0 w 397"/>
                  <a:gd name="T11" fmla="*/ 0 h 54"/>
                  <a:gd name="T12" fmla="*/ 0 w 397"/>
                  <a:gd name="T13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7" h="54">
                    <a:moveTo>
                      <a:pt x="0" y="16"/>
                    </a:moveTo>
                    <a:cubicBezTo>
                      <a:pt x="0" y="29"/>
                      <a:pt x="1" y="42"/>
                      <a:pt x="3" y="54"/>
                    </a:cubicBezTo>
                    <a:cubicBezTo>
                      <a:pt x="393" y="54"/>
                      <a:pt x="393" y="54"/>
                      <a:pt x="393" y="54"/>
                    </a:cubicBezTo>
                    <a:cubicBezTo>
                      <a:pt x="395" y="42"/>
                      <a:pt x="397" y="29"/>
                      <a:pt x="397" y="16"/>
                    </a:cubicBezTo>
                    <a:cubicBezTo>
                      <a:pt x="397" y="10"/>
                      <a:pt x="396" y="5"/>
                      <a:pt x="3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10"/>
                      <a:pt x="0" y="16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2916" y="2214"/>
                <a:ext cx="586" cy="144"/>
              </a:xfrm>
              <a:custGeom>
                <a:avLst/>
                <a:gdLst>
                  <a:gd name="T0" fmla="*/ 0 w 396"/>
                  <a:gd name="T1" fmla="*/ 97 h 97"/>
                  <a:gd name="T2" fmla="*/ 396 w 396"/>
                  <a:gd name="T3" fmla="*/ 97 h 97"/>
                  <a:gd name="T4" fmla="*/ 361 w 396"/>
                  <a:gd name="T5" fmla="*/ 0 h 97"/>
                  <a:gd name="T6" fmla="*/ 36 w 396"/>
                  <a:gd name="T7" fmla="*/ 0 h 97"/>
                  <a:gd name="T8" fmla="*/ 0 w 396"/>
                  <a:gd name="T9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6" h="97">
                    <a:moveTo>
                      <a:pt x="0" y="97"/>
                    </a:moveTo>
                    <a:cubicBezTo>
                      <a:pt x="396" y="97"/>
                      <a:pt x="396" y="97"/>
                      <a:pt x="396" y="97"/>
                    </a:cubicBezTo>
                    <a:cubicBezTo>
                      <a:pt x="393" y="61"/>
                      <a:pt x="380" y="28"/>
                      <a:pt x="361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28"/>
                      <a:pt x="3" y="61"/>
                      <a:pt x="0" y="97"/>
                    </a:cubicBezTo>
                    <a:close/>
                  </a:path>
                </a:pathLst>
              </a:custGeom>
              <a:solidFill>
                <a:srgbClr val="C37C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2920" y="2440"/>
                <a:ext cx="577" cy="127"/>
              </a:xfrm>
              <a:custGeom>
                <a:avLst/>
                <a:gdLst>
                  <a:gd name="T0" fmla="*/ 0 w 390"/>
                  <a:gd name="T1" fmla="*/ 0 h 86"/>
                  <a:gd name="T2" fmla="*/ 41 w 390"/>
                  <a:gd name="T3" fmla="*/ 86 h 86"/>
                  <a:gd name="T4" fmla="*/ 350 w 390"/>
                  <a:gd name="T5" fmla="*/ 86 h 86"/>
                  <a:gd name="T6" fmla="*/ 390 w 390"/>
                  <a:gd name="T7" fmla="*/ 0 h 86"/>
                  <a:gd name="T8" fmla="*/ 0 w 390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0" h="86">
                    <a:moveTo>
                      <a:pt x="0" y="0"/>
                    </a:moveTo>
                    <a:cubicBezTo>
                      <a:pt x="7" y="32"/>
                      <a:pt x="21" y="62"/>
                      <a:pt x="41" y="86"/>
                    </a:cubicBezTo>
                    <a:cubicBezTo>
                      <a:pt x="350" y="86"/>
                      <a:pt x="350" y="86"/>
                      <a:pt x="350" y="86"/>
                    </a:cubicBezTo>
                    <a:cubicBezTo>
                      <a:pt x="370" y="62"/>
                      <a:pt x="384" y="32"/>
                      <a:pt x="39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BA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1"/>
              <p:cNvSpPr>
                <a:spLocks noChangeArrowheads="1"/>
              </p:cNvSpPr>
              <p:nvPr/>
            </p:nvSpPr>
            <p:spPr bwMode="auto">
              <a:xfrm>
                <a:off x="2253" y="2173"/>
                <a:ext cx="352" cy="353"/>
              </a:xfrm>
              <a:prstGeom prst="ellipse">
                <a:avLst/>
              </a:prstGeom>
              <a:solidFill>
                <a:srgbClr val="998E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2"/>
              <p:cNvSpPr>
                <a:spLocks/>
              </p:cNvSpPr>
              <p:nvPr/>
            </p:nvSpPr>
            <p:spPr bwMode="auto">
              <a:xfrm>
                <a:off x="2285" y="2201"/>
                <a:ext cx="287" cy="47"/>
              </a:xfrm>
              <a:custGeom>
                <a:avLst/>
                <a:gdLst>
                  <a:gd name="T0" fmla="*/ 0 w 194"/>
                  <a:gd name="T1" fmla="*/ 32 h 32"/>
                  <a:gd name="T2" fmla="*/ 194 w 194"/>
                  <a:gd name="T3" fmla="*/ 32 h 32"/>
                  <a:gd name="T4" fmla="*/ 160 w 194"/>
                  <a:gd name="T5" fmla="*/ 0 h 32"/>
                  <a:gd name="T6" fmla="*/ 34 w 194"/>
                  <a:gd name="T7" fmla="*/ 0 h 32"/>
                  <a:gd name="T8" fmla="*/ 0 w 19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32">
                    <a:moveTo>
                      <a:pt x="0" y="32"/>
                    </a:moveTo>
                    <a:cubicBezTo>
                      <a:pt x="194" y="32"/>
                      <a:pt x="194" y="32"/>
                      <a:pt x="194" y="32"/>
                    </a:cubicBezTo>
                    <a:cubicBezTo>
                      <a:pt x="185" y="19"/>
                      <a:pt x="173" y="8"/>
                      <a:pt x="16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0" y="8"/>
                      <a:pt x="9" y="19"/>
                      <a:pt x="0" y="32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2253" y="2334"/>
                <a:ext cx="352" cy="49"/>
              </a:xfrm>
              <a:custGeom>
                <a:avLst/>
                <a:gdLst>
                  <a:gd name="T0" fmla="*/ 0 w 238"/>
                  <a:gd name="T1" fmla="*/ 10 h 33"/>
                  <a:gd name="T2" fmla="*/ 2 w 238"/>
                  <a:gd name="T3" fmla="*/ 33 h 33"/>
                  <a:gd name="T4" fmla="*/ 235 w 238"/>
                  <a:gd name="T5" fmla="*/ 33 h 33"/>
                  <a:gd name="T6" fmla="*/ 238 w 238"/>
                  <a:gd name="T7" fmla="*/ 10 h 33"/>
                  <a:gd name="T8" fmla="*/ 237 w 238"/>
                  <a:gd name="T9" fmla="*/ 0 h 33"/>
                  <a:gd name="T10" fmla="*/ 0 w 238"/>
                  <a:gd name="T11" fmla="*/ 0 h 33"/>
                  <a:gd name="T12" fmla="*/ 0 w 238"/>
                  <a:gd name="T13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33">
                    <a:moveTo>
                      <a:pt x="0" y="10"/>
                    </a:moveTo>
                    <a:cubicBezTo>
                      <a:pt x="0" y="18"/>
                      <a:pt x="1" y="26"/>
                      <a:pt x="2" y="33"/>
                    </a:cubicBezTo>
                    <a:cubicBezTo>
                      <a:pt x="235" y="33"/>
                      <a:pt x="235" y="33"/>
                      <a:pt x="235" y="33"/>
                    </a:cubicBezTo>
                    <a:cubicBezTo>
                      <a:pt x="237" y="26"/>
                      <a:pt x="238" y="18"/>
                      <a:pt x="238" y="10"/>
                    </a:cubicBezTo>
                    <a:cubicBezTo>
                      <a:pt x="238" y="7"/>
                      <a:pt x="237" y="4"/>
                      <a:pt x="2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4"/>
              <p:cNvSpPr>
                <a:spLocks/>
              </p:cNvSpPr>
              <p:nvPr/>
            </p:nvSpPr>
            <p:spPr bwMode="auto">
              <a:xfrm>
                <a:off x="2253" y="2248"/>
                <a:ext cx="350" cy="86"/>
              </a:xfrm>
              <a:custGeom>
                <a:avLst/>
                <a:gdLst>
                  <a:gd name="T0" fmla="*/ 0 w 237"/>
                  <a:gd name="T1" fmla="*/ 58 h 58"/>
                  <a:gd name="T2" fmla="*/ 237 w 237"/>
                  <a:gd name="T3" fmla="*/ 58 h 58"/>
                  <a:gd name="T4" fmla="*/ 216 w 237"/>
                  <a:gd name="T5" fmla="*/ 0 h 58"/>
                  <a:gd name="T6" fmla="*/ 22 w 237"/>
                  <a:gd name="T7" fmla="*/ 0 h 58"/>
                  <a:gd name="T8" fmla="*/ 0 w 237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58">
                    <a:moveTo>
                      <a:pt x="0" y="58"/>
                    </a:moveTo>
                    <a:cubicBezTo>
                      <a:pt x="237" y="58"/>
                      <a:pt x="237" y="58"/>
                      <a:pt x="237" y="58"/>
                    </a:cubicBezTo>
                    <a:cubicBezTo>
                      <a:pt x="235" y="37"/>
                      <a:pt x="228" y="17"/>
                      <a:pt x="21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17"/>
                      <a:pt x="2" y="37"/>
                      <a:pt x="0" y="58"/>
                    </a:cubicBezTo>
                    <a:close/>
                  </a:path>
                </a:pathLst>
              </a:custGeom>
              <a:solidFill>
                <a:srgbClr val="C0B6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5"/>
              <p:cNvSpPr>
                <a:spLocks/>
              </p:cNvSpPr>
              <p:nvPr/>
            </p:nvSpPr>
            <p:spPr bwMode="auto">
              <a:xfrm>
                <a:off x="2256" y="2383"/>
                <a:ext cx="344" cy="77"/>
              </a:xfrm>
              <a:custGeom>
                <a:avLst/>
                <a:gdLst>
                  <a:gd name="T0" fmla="*/ 0 w 233"/>
                  <a:gd name="T1" fmla="*/ 0 h 52"/>
                  <a:gd name="T2" fmla="*/ 24 w 233"/>
                  <a:gd name="T3" fmla="*/ 52 h 52"/>
                  <a:gd name="T4" fmla="*/ 209 w 233"/>
                  <a:gd name="T5" fmla="*/ 52 h 52"/>
                  <a:gd name="T6" fmla="*/ 233 w 233"/>
                  <a:gd name="T7" fmla="*/ 0 h 52"/>
                  <a:gd name="T8" fmla="*/ 0 w 233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52">
                    <a:moveTo>
                      <a:pt x="0" y="0"/>
                    </a:moveTo>
                    <a:cubicBezTo>
                      <a:pt x="4" y="19"/>
                      <a:pt x="12" y="37"/>
                      <a:pt x="24" y="52"/>
                    </a:cubicBezTo>
                    <a:cubicBezTo>
                      <a:pt x="209" y="52"/>
                      <a:pt x="209" y="52"/>
                      <a:pt x="209" y="52"/>
                    </a:cubicBezTo>
                    <a:cubicBezTo>
                      <a:pt x="221" y="37"/>
                      <a:pt x="230" y="19"/>
                      <a:pt x="233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0B6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Oval 26"/>
              <p:cNvSpPr>
                <a:spLocks noChangeArrowheads="1"/>
              </p:cNvSpPr>
              <p:nvPr/>
            </p:nvSpPr>
            <p:spPr bwMode="auto">
              <a:xfrm>
                <a:off x="5947" y="1802"/>
                <a:ext cx="1235" cy="1238"/>
              </a:xfrm>
              <a:prstGeom prst="ellipse">
                <a:avLst/>
              </a:prstGeom>
              <a:solidFill>
                <a:srgbClr val="998E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6059" y="1897"/>
                <a:ext cx="1011" cy="169"/>
              </a:xfrm>
              <a:custGeom>
                <a:avLst/>
                <a:gdLst>
                  <a:gd name="T0" fmla="*/ 0 w 683"/>
                  <a:gd name="T1" fmla="*/ 114 h 114"/>
                  <a:gd name="T2" fmla="*/ 683 w 683"/>
                  <a:gd name="T3" fmla="*/ 114 h 114"/>
                  <a:gd name="T4" fmla="*/ 563 w 683"/>
                  <a:gd name="T5" fmla="*/ 0 h 114"/>
                  <a:gd name="T6" fmla="*/ 120 w 683"/>
                  <a:gd name="T7" fmla="*/ 0 h 114"/>
                  <a:gd name="T8" fmla="*/ 0 w 6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114">
                    <a:moveTo>
                      <a:pt x="0" y="114"/>
                    </a:moveTo>
                    <a:cubicBezTo>
                      <a:pt x="683" y="114"/>
                      <a:pt x="683" y="114"/>
                      <a:pt x="683" y="114"/>
                    </a:cubicBezTo>
                    <a:cubicBezTo>
                      <a:pt x="651" y="69"/>
                      <a:pt x="610" y="30"/>
                      <a:pt x="563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73" y="30"/>
                      <a:pt x="32" y="69"/>
                      <a:pt x="0" y="114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5947" y="2371"/>
                <a:ext cx="1235" cy="169"/>
              </a:xfrm>
              <a:custGeom>
                <a:avLst/>
                <a:gdLst>
                  <a:gd name="T0" fmla="*/ 0 w 835"/>
                  <a:gd name="T1" fmla="*/ 34 h 114"/>
                  <a:gd name="T2" fmla="*/ 8 w 835"/>
                  <a:gd name="T3" fmla="*/ 114 h 114"/>
                  <a:gd name="T4" fmla="*/ 827 w 835"/>
                  <a:gd name="T5" fmla="*/ 114 h 114"/>
                  <a:gd name="T6" fmla="*/ 835 w 835"/>
                  <a:gd name="T7" fmla="*/ 34 h 114"/>
                  <a:gd name="T8" fmla="*/ 833 w 835"/>
                  <a:gd name="T9" fmla="*/ 0 h 114"/>
                  <a:gd name="T10" fmla="*/ 2 w 835"/>
                  <a:gd name="T11" fmla="*/ 0 h 114"/>
                  <a:gd name="T12" fmla="*/ 0 w 835"/>
                  <a:gd name="T13" fmla="*/ 3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5" h="114">
                    <a:moveTo>
                      <a:pt x="0" y="34"/>
                    </a:moveTo>
                    <a:cubicBezTo>
                      <a:pt x="0" y="61"/>
                      <a:pt x="3" y="88"/>
                      <a:pt x="8" y="114"/>
                    </a:cubicBezTo>
                    <a:cubicBezTo>
                      <a:pt x="827" y="114"/>
                      <a:pt x="827" y="114"/>
                      <a:pt x="827" y="114"/>
                    </a:cubicBezTo>
                    <a:cubicBezTo>
                      <a:pt x="832" y="88"/>
                      <a:pt x="835" y="61"/>
                      <a:pt x="835" y="34"/>
                    </a:cubicBezTo>
                    <a:cubicBezTo>
                      <a:pt x="835" y="22"/>
                      <a:pt x="834" y="11"/>
                      <a:pt x="83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1"/>
                      <a:pt x="0" y="22"/>
                      <a:pt x="0" y="34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5950" y="2066"/>
                <a:ext cx="1230" cy="304"/>
              </a:xfrm>
              <a:custGeom>
                <a:avLst/>
                <a:gdLst>
                  <a:gd name="T0" fmla="*/ 0 w 831"/>
                  <a:gd name="T1" fmla="*/ 205 h 205"/>
                  <a:gd name="T2" fmla="*/ 831 w 831"/>
                  <a:gd name="T3" fmla="*/ 205 h 205"/>
                  <a:gd name="T4" fmla="*/ 757 w 831"/>
                  <a:gd name="T5" fmla="*/ 0 h 205"/>
                  <a:gd name="T6" fmla="*/ 74 w 831"/>
                  <a:gd name="T7" fmla="*/ 0 h 205"/>
                  <a:gd name="T8" fmla="*/ 0 w 831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1" h="205">
                    <a:moveTo>
                      <a:pt x="0" y="205"/>
                    </a:moveTo>
                    <a:cubicBezTo>
                      <a:pt x="831" y="205"/>
                      <a:pt x="831" y="205"/>
                      <a:pt x="831" y="205"/>
                    </a:cubicBezTo>
                    <a:cubicBezTo>
                      <a:pt x="825" y="129"/>
                      <a:pt x="799" y="59"/>
                      <a:pt x="757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3" y="59"/>
                      <a:pt x="6" y="129"/>
                      <a:pt x="0" y="205"/>
                    </a:cubicBezTo>
                    <a:close/>
                  </a:path>
                </a:pathLst>
              </a:custGeom>
              <a:solidFill>
                <a:srgbClr val="C0B6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0"/>
              <p:cNvSpPr>
                <a:spLocks/>
              </p:cNvSpPr>
              <p:nvPr/>
            </p:nvSpPr>
            <p:spPr bwMode="auto">
              <a:xfrm>
                <a:off x="5959" y="2540"/>
                <a:ext cx="1212" cy="269"/>
              </a:xfrm>
              <a:custGeom>
                <a:avLst/>
                <a:gdLst>
                  <a:gd name="T0" fmla="*/ 0 w 819"/>
                  <a:gd name="T1" fmla="*/ 0 h 181"/>
                  <a:gd name="T2" fmla="*/ 85 w 819"/>
                  <a:gd name="T3" fmla="*/ 181 h 181"/>
                  <a:gd name="T4" fmla="*/ 735 w 819"/>
                  <a:gd name="T5" fmla="*/ 181 h 181"/>
                  <a:gd name="T6" fmla="*/ 819 w 819"/>
                  <a:gd name="T7" fmla="*/ 0 h 181"/>
                  <a:gd name="T8" fmla="*/ 0 w 819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9" h="181">
                    <a:moveTo>
                      <a:pt x="0" y="0"/>
                    </a:moveTo>
                    <a:cubicBezTo>
                      <a:pt x="13" y="68"/>
                      <a:pt x="43" y="130"/>
                      <a:pt x="85" y="181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76" y="130"/>
                      <a:pt x="806" y="68"/>
                      <a:pt x="819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0B6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Oval 31"/>
              <p:cNvSpPr>
                <a:spLocks noChangeArrowheads="1"/>
              </p:cNvSpPr>
              <p:nvPr/>
            </p:nvSpPr>
            <p:spPr bwMode="auto">
              <a:xfrm>
                <a:off x="5054" y="2118"/>
                <a:ext cx="537" cy="538"/>
              </a:xfrm>
              <a:prstGeom prst="ellipse">
                <a:avLst/>
              </a:prstGeom>
              <a:solidFill>
                <a:srgbClr val="F15C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2"/>
              <p:cNvSpPr>
                <a:spLocks/>
              </p:cNvSpPr>
              <p:nvPr/>
            </p:nvSpPr>
            <p:spPr bwMode="auto">
              <a:xfrm>
                <a:off x="5103" y="2159"/>
                <a:ext cx="440" cy="73"/>
              </a:xfrm>
              <a:custGeom>
                <a:avLst/>
                <a:gdLst>
                  <a:gd name="T0" fmla="*/ 0 w 297"/>
                  <a:gd name="T1" fmla="*/ 49 h 49"/>
                  <a:gd name="T2" fmla="*/ 297 w 297"/>
                  <a:gd name="T3" fmla="*/ 49 h 49"/>
                  <a:gd name="T4" fmla="*/ 245 w 297"/>
                  <a:gd name="T5" fmla="*/ 0 h 49"/>
                  <a:gd name="T6" fmla="*/ 52 w 297"/>
                  <a:gd name="T7" fmla="*/ 0 h 49"/>
                  <a:gd name="T8" fmla="*/ 0 w 297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7" h="49">
                    <a:moveTo>
                      <a:pt x="0" y="49"/>
                    </a:moveTo>
                    <a:cubicBezTo>
                      <a:pt x="297" y="49"/>
                      <a:pt x="297" y="49"/>
                      <a:pt x="297" y="49"/>
                    </a:cubicBezTo>
                    <a:cubicBezTo>
                      <a:pt x="283" y="29"/>
                      <a:pt x="265" y="13"/>
                      <a:pt x="245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2" y="13"/>
                      <a:pt x="14" y="29"/>
                      <a:pt x="0" y="49"/>
                    </a:cubicBezTo>
                    <a:close/>
                  </a:path>
                </a:pathLst>
              </a:custGeom>
              <a:solidFill>
                <a:srgbClr val="F375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3"/>
              <p:cNvSpPr>
                <a:spLocks/>
              </p:cNvSpPr>
              <p:nvPr/>
            </p:nvSpPr>
            <p:spPr bwMode="auto">
              <a:xfrm>
                <a:off x="5054" y="2364"/>
                <a:ext cx="537" cy="74"/>
              </a:xfrm>
              <a:custGeom>
                <a:avLst/>
                <a:gdLst>
                  <a:gd name="T0" fmla="*/ 0 w 363"/>
                  <a:gd name="T1" fmla="*/ 15 h 50"/>
                  <a:gd name="T2" fmla="*/ 3 w 363"/>
                  <a:gd name="T3" fmla="*/ 50 h 50"/>
                  <a:gd name="T4" fmla="*/ 359 w 363"/>
                  <a:gd name="T5" fmla="*/ 50 h 50"/>
                  <a:gd name="T6" fmla="*/ 363 w 363"/>
                  <a:gd name="T7" fmla="*/ 15 h 50"/>
                  <a:gd name="T8" fmla="*/ 362 w 363"/>
                  <a:gd name="T9" fmla="*/ 0 h 50"/>
                  <a:gd name="T10" fmla="*/ 1 w 363"/>
                  <a:gd name="T11" fmla="*/ 0 h 50"/>
                  <a:gd name="T12" fmla="*/ 0 w 363"/>
                  <a:gd name="T13" fmla="*/ 1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50">
                    <a:moveTo>
                      <a:pt x="0" y="15"/>
                    </a:moveTo>
                    <a:cubicBezTo>
                      <a:pt x="0" y="27"/>
                      <a:pt x="1" y="39"/>
                      <a:pt x="3" y="50"/>
                    </a:cubicBezTo>
                    <a:cubicBezTo>
                      <a:pt x="359" y="50"/>
                      <a:pt x="359" y="50"/>
                      <a:pt x="359" y="50"/>
                    </a:cubicBezTo>
                    <a:cubicBezTo>
                      <a:pt x="362" y="39"/>
                      <a:pt x="363" y="27"/>
                      <a:pt x="363" y="15"/>
                    </a:cubicBezTo>
                    <a:cubicBezTo>
                      <a:pt x="363" y="10"/>
                      <a:pt x="362" y="5"/>
                      <a:pt x="36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5"/>
                      <a:pt x="0" y="10"/>
                      <a:pt x="0" y="15"/>
                    </a:cubicBezTo>
                    <a:close/>
                  </a:path>
                </a:pathLst>
              </a:custGeom>
              <a:solidFill>
                <a:srgbClr val="D0C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4"/>
              <p:cNvSpPr>
                <a:spLocks/>
              </p:cNvSpPr>
              <p:nvPr/>
            </p:nvSpPr>
            <p:spPr bwMode="auto">
              <a:xfrm>
                <a:off x="5056" y="2232"/>
                <a:ext cx="534" cy="132"/>
              </a:xfrm>
              <a:custGeom>
                <a:avLst/>
                <a:gdLst>
                  <a:gd name="T0" fmla="*/ 0 w 361"/>
                  <a:gd name="T1" fmla="*/ 89 h 89"/>
                  <a:gd name="T2" fmla="*/ 361 w 361"/>
                  <a:gd name="T3" fmla="*/ 89 h 89"/>
                  <a:gd name="T4" fmla="*/ 329 w 361"/>
                  <a:gd name="T5" fmla="*/ 0 h 89"/>
                  <a:gd name="T6" fmla="*/ 32 w 361"/>
                  <a:gd name="T7" fmla="*/ 0 h 89"/>
                  <a:gd name="T8" fmla="*/ 0 w 361"/>
                  <a:gd name="T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89">
                    <a:moveTo>
                      <a:pt x="0" y="89"/>
                    </a:moveTo>
                    <a:cubicBezTo>
                      <a:pt x="361" y="89"/>
                      <a:pt x="361" y="89"/>
                      <a:pt x="361" y="89"/>
                    </a:cubicBezTo>
                    <a:cubicBezTo>
                      <a:pt x="358" y="56"/>
                      <a:pt x="347" y="26"/>
                      <a:pt x="32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4" y="26"/>
                      <a:pt x="3" y="56"/>
                      <a:pt x="0" y="89"/>
                    </a:cubicBezTo>
                    <a:close/>
                  </a:path>
                </a:pathLst>
              </a:custGeom>
              <a:solidFill>
                <a:srgbClr val="F68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5"/>
              <p:cNvSpPr>
                <a:spLocks/>
              </p:cNvSpPr>
              <p:nvPr/>
            </p:nvSpPr>
            <p:spPr bwMode="auto">
              <a:xfrm>
                <a:off x="5059" y="2438"/>
                <a:ext cx="527" cy="117"/>
              </a:xfrm>
              <a:custGeom>
                <a:avLst/>
                <a:gdLst>
                  <a:gd name="T0" fmla="*/ 0 w 356"/>
                  <a:gd name="T1" fmla="*/ 0 h 79"/>
                  <a:gd name="T2" fmla="*/ 37 w 356"/>
                  <a:gd name="T3" fmla="*/ 79 h 79"/>
                  <a:gd name="T4" fmla="*/ 320 w 356"/>
                  <a:gd name="T5" fmla="*/ 79 h 79"/>
                  <a:gd name="T6" fmla="*/ 356 w 356"/>
                  <a:gd name="T7" fmla="*/ 0 h 79"/>
                  <a:gd name="T8" fmla="*/ 0 w 356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79">
                    <a:moveTo>
                      <a:pt x="0" y="0"/>
                    </a:moveTo>
                    <a:cubicBezTo>
                      <a:pt x="6" y="30"/>
                      <a:pt x="19" y="56"/>
                      <a:pt x="37" y="79"/>
                    </a:cubicBezTo>
                    <a:cubicBezTo>
                      <a:pt x="320" y="79"/>
                      <a:pt x="320" y="79"/>
                      <a:pt x="320" y="79"/>
                    </a:cubicBezTo>
                    <a:cubicBezTo>
                      <a:pt x="338" y="56"/>
                      <a:pt x="351" y="29"/>
                      <a:pt x="356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AD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Oval 36"/>
              <p:cNvSpPr>
                <a:spLocks noChangeArrowheads="1"/>
              </p:cNvSpPr>
              <p:nvPr/>
            </p:nvSpPr>
            <p:spPr bwMode="auto">
              <a:xfrm>
                <a:off x="3798" y="1943"/>
                <a:ext cx="885" cy="887"/>
              </a:xfrm>
              <a:prstGeom prst="ellipse">
                <a:avLst/>
              </a:prstGeom>
              <a:solidFill>
                <a:srgbClr val="76CB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7"/>
              <p:cNvSpPr>
                <a:spLocks/>
              </p:cNvSpPr>
              <p:nvPr/>
            </p:nvSpPr>
            <p:spPr bwMode="auto">
              <a:xfrm>
                <a:off x="3915" y="2285"/>
                <a:ext cx="268" cy="451"/>
              </a:xfrm>
              <a:custGeom>
                <a:avLst/>
                <a:gdLst>
                  <a:gd name="T0" fmla="*/ 35 w 181"/>
                  <a:gd name="T1" fmla="*/ 5 h 304"/>
                  <a:gd name="T2" fmla="*/ 88 w 181"/>
                  <a:gd name="T3" fmla="*/ 37 h 304"/>
                  <a:gd name="T4" fmla="*/ 136 w 181"/>
                  <a:gd name="T5" fmla="*/ 76 h 304"/>
                  <a:gd name="T6" fmla="*/ 175 w 181"/>
                  <a:gd name="T7" fmla="*/ 109 h 304"/>
                  <a:gd name="T8" fmla="*/ 157 w 181"/>
                  <a:gd name="T9" fmla="*/ 160 h 304"/>
                  <a:gd name="T10" fmla="*/ 128 w 181"/>
                  <a:gd name="T11" fmla="*/ 173 h 304"/>
                  <a:gd name="T12" fmla="*/ 99 w 181"/>
                  <a:gd name="T13" fmla="*/ 222 h 304"/>
                  <a:gd name="T14" fmla="*/ 91 w 181"/>
                  <a:gd name="T15" fmla="*/ 285 h 304"/>
                  <a:gd name="T16" fmla="*/ 85 w 181"/>
                  <a:gd name="T17" fmla="*/ 289 h 304"/>
                  <a:gd name="T18" fmla="*/ 58 w 181"/>
                  <a:gd name="T19" fmla="*/ 211 h 304"/>
                  <a:gd name="T20" fmla="*/ 30 w 181"/>
                  <a:gd name="T21" fmla="*/ 116 h 304"/>
                  <a:gd name="T22" fmla="*/ 13 w 181"/>
                  <a:gd name="T23" fmla="*/ 63 h 304"/>
                  <a:gd name="T24" fmla="*/ 35 w 181"/>
                  <a:gd name="T25" fmla="*/ 5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1" h="304">
                    <a:moveTo>
                      <a:pt x="35" y="5"/>
                    </a:moveTo>
                    <a:cubicBezTo>
                      <a:pt x="35" y="5"/>
                      <a:pt x="59" y="0"/>
                      <a:pt x="88" y="37"/>
                    </a:cubicBezTo>
                    <a:cubicBezTo>
                      <a:pt x="118" y="74"/>
                      <a:pt x="109" y="70"/>
                      <a:pt x="136" y="76"/>
                    </a:cubicBezTo>
                    <a:cubicBezTo>
                      <a:pt x="162" y="83"/>
                      <a:pt x="181" y="96"/>
                      <a:pt x="175" y="109"/>
                    </a:cubicBezTo>
                    <a:cubicBezTo>
                      <a:pt x="170" y="121"/>
                      <a:pt x="163" y="143"/>
                      <a:pt x="157" y="160"/>
                    </a:cubicBezTo>
                    <a:cubicBezTo>
                      <a:pt x="152" y="177"/>
                      <a:pt x="137" y="164"/>
                      <a:pt x="128" y="173"/>
                    </a:cubicBezTo>
                    <a:cubicBezTo>
                      <a:pt x="120" y="182"/>
                      <a:pt x="112" y="188"/>
                      <a:pt x="99" y="222"/>
                    </a:cubicBezTo>
                    <a:cubicBezTo>
                      <a:pt x="85" y="256"/>
                      <a:pt x="82" y="272"/>
                      <a:pt x="91" y="285"/>
                    </a:cubicBezTo>
                    <a:cubicBezTo>
                      <a:pt x="101" y="297"/>
                      <a:pt x="94" y="304"/>
                      <a:pt x="85" y="289"/>
                    </a:cubicBezTo>
                    <a:cubicBezTo>
                      <a:pt x="75" y="275"/>
                      <a:pt x="56" y="248"/>
                      <a:pt x="58" y="211"/>
                    </a:cubicBezTo>
                    <a:cubicBezTo>
                      <a:pt x="60" y="174"/>
                      <a:pt x="47" y="144"/>
                      <a:pt x="30" y="116"/>
                    </a:cubicBezTo>
                    <a:cubicBezTo>
                      <a:pt x="13" y="89"/>
                      <a:pt x="0" y="97"/>
                      <a:pt x="13" y="63"/>
                    </a:cubicBezTo>
                    <a:cubicBezTo>
                      <a:pt x="25" y="29"/>
                      <a:pt x="15" y="2"/>
                      <a:pt x="35" y="5"/>
                    </a:cubicBezTo>
                    <a:close/>
                  </a:path>
                </a:pathLst>
              </a:custGeom>
              <a:solidFill>
                <a:srgbClr val="55B7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8"/>
              <p:cNvSpPr>
                <a:spLocks/>
              </p:cNvSpPr>
              <p:nvPr/>
            </p:nvSpPr>
            <p:spPr bwMode="auto">
              <a:xfrm>
                <a:off x="3820" y="2039"/>
                <a:ext cx="215" cy="297"/>
              </a:xfrm>
              <a:custGeom>
                <a:avLst/>
                <a:gdLst>
                  <a:gd name="T0" fmla="*/ 0 w 145"/>
                  <a:gd name="T1" fmla="*/ 141 h 200"/>
                  <a:gd name="T2" fmla="*/ 8 w 145"/>
                  <a:gd name="T3" fmla="*/ 159 h 200"/>
                  <a:gd name="T4" fmla="*/ 26 w 145"/>
                  <a:gd name="T5" fmla="*/ 177 h 200"/>
                  <a:gd name="T6" fmla="*/ 60 w 145"/>
                  <a:gd name="T7" fmla="*/ 197 h 200"/>
                  <a:gd name="T8" fmla="*/ 45 w 145"/>
                  <a:gd name="T9" fmla="*/ 157 h 200"/>
                  <a:gd name="T10" fmla="*/ 30 w 145"/>
                  <a:gd name="T11" fmla="*/ 151 h 200"/>
                  <a:gd name="T12" fmla="*/ 40 w 145"/>
                  <a:gd name="T13" fmla="*/ 128 h 200"/>
                  <a:gd name="T14" fmla="*/ 71 w 145"/>
                  <a:gd name="T15" fmla="*/ 98 h 200"/>
                  <a:gd name="T16" fmla="*/ 109 w 145"/>
                  <a:gd name="T17" fmla="*/ 52 h 200"/>
                  <a:gd name="T18" fmla="*/ 125 w 145"/>
                  <a:gd name="T19" fmla="*/ 36 h 200"/>
                  <a:gd name="T20" fmla="*/ 145 w 145"/>
                  <a:gd name="T21" fmla="*/ 20 h 200"/>
                  <a:gd name="T22" fmla="*/ 98 w 145"/>
                  <a:gd name="T23" fmla="*/ 0 h 200"/>
                  <a:gd name="T24" fmla="*/ 0 w 145"/>
                  <a:gd name="T25" fmla="*/ 14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" h="200">
                    <a:moveTo>
                      <a:pt x="0" y="141"/>
                    </a:moveTo>
                    <a:cubicBezTo>
                      <a:pt x="5" y="147"/>
                      <a:pt x="8" y="154"/>
                      <a:pt x="8" y="159"/>
                    </a:cubicBezTo>
                    <a:cubicBezTo>
                      <a:pt x="9" y="175"/>
                      <a:pt x="10" y="165"/>
                      <a:pt x="26" y="177"/>
                    </a:cubicBezTo>
                    <a:cubicBezTo>
                      <a:pt x="42" y="190"/>
                      <a:pt x="59" y="200"/>
                      <a:pt x="60" y="197"/>
                    </a:cubicBezTo>
                    <a:cubicBezTo>
                      <a:pt x="60" y="197"/>
                      <a:pt x="48" y="172"/>
                      <a:pt x="45" y="157"/>
                    </a:cubicBezTo>
                    <a:cubicBezTo>
                      <a:pt x="42" y="143"/>
                      <a:pt x="43" y="170"/>
                      <a:pt x="30" y="151"/>
                    </a:cubicBezTo>
                    <a:cubicBezTo>
                      <a:pt x="16" y="133"/>
                      <a:pt x="21" y="118"/>
                      <a:pt x="40" y="128"/>
                    </a:cubicBezTo>
                    <a:cubicBezTo>
                      <a:pt x="58" y="138"/>
                      <a:pt x="60" y="128"/>
                      <a:pt x="71" y="98"/>
                    </a:cubicBezTo>
                    <a:cubicBezTo>
                      <a:pt x="82" y="69"/>
                      <a:pt x="100" y="59"/>
                      <a:pt x="109" y="52"/>
                    </a:cubicBezTo>
                    <a:cubicBezTo>
                      <a:pt x="117" y="46"/>
                      <a:pt x="118" y="33"/>
                      <a:pt x="125" y="36"/>
                    </a:cubicBezTo>
                    <a:cubicBezTo>
                      <a:pt x="132" y="40"/>
                      <a:pt x="145" y="30"/>
                      <a:pt x="145" y="20"/>
                    </a:cubicBezTo>
                    <a:cubicBezTo>
                      <a:pt x="145" y="12"/>
                      <a:pt x="125" y="5"/>
                      <a:pt x="98" y="0"/>
                    </a:cubicBezTo>
                    <a:cubicBezTo>
                      <a:pt x="53" y="36"/>
                      <a:pt x="19" y="85"/>
                      <a:pt x="0" y="141"/>
                    </a:cubicBezTo>
                    <a:close/>
                  </a:path>
                </a:pathLst>
              </a:custGeom>
              <a:solidFill>
                <a:srgbClr val="56B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9"/>
              <p:cNvSpPr>
                <a:spLocks/>
              </p:cNvSpPr>
              <p:nvPr/>
            </p:nvSpPr>
            <p:spPr bwMode="auto">
              <a:xfrm>
                <a:off x="4288" y="2184"/>
                <a:ext cx="340" cy="388"/>
              </a:xfrm>
              <a:custGeom>
                <a:avLst/>
                <a:gdLst>
                  <a:gd name="T0" fmla="*/ 89 w 230"/>
                  <a:gd name="T1" fmla="*/ 123 h 261"/>
                  <a:gd name="T2" fmla="*/ 32 w 230"/>
                  <a:gd name="T3" fmla="*/ 115 h 261"/>
                  <a:gd name="T4" fmla="*/ 0 w 230"/>
                  <a:gd name="T5" fmla="*/ 73 h 261"/>
                  <a:gd name="T6" fmla="*/ 13 w 230"/>
                  <a:gd name="T7" fmla="*/ 29 h 261"/>
                  <a:gd name="T8" fmla="*/ 41 w 230"/>
                  <a:gd name="T9" fmla="*/ 0 h 261"/>
                  <a:gd name="T10" fmla="*/ 110 w 230"/>
                  <a:gd name="T11" fmla="*/ 15 h 261"/>
                  <a:gd name="T12" fmla="*/ 167 w 230"/>
                  <a:gd name="T13" fmla="*/ 29 h 261"/>
                  <a:gd name="T14" fmla="*/ 190 w 230"/>
                  <a:gd name="T15" fmla="*/ 83 h 261"/>
                  <a:gd name="T16" fmla="*/ 206 w 230"/>
                  <a:gd name="T17" fmla="*/ 130 h 261"/>
                  <a:gd name="T18" fmla="*/ 186 w 230"/>
                  <a:gd name="T19" fmla="*/ 187 h 261"/>
                  <a:gd name="T20" fmla="*/ 143 w 230"/>
                  <a:gd name="T21" fmla="*/ 258 h 261"/>
                  <a:gd name="T22" fmla="*/ 121 w 230"/>
                  <a:gd name="T23" fmla="*/ 217 h 261"/>
                  <a:gd name="T24" fmla="*/ 108 w 230"/>
                  <a:gd name="T25" fmla="*/ 158 h 261"/>
                  <a:gd name="T26" fmla="*/ 89 w 230"/>
                  <a:gd name="T27" fmla="*/ 123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0" h="261">
                    <a:moveTo>
                      <a:pt x="89" y="123"/>
                    </a:moveTo>
                    <a:cubicBezTo>
                      <a:pt x="89" y="123"/>
                      <a:pt x="59" y="143"/>
                      <a:pt x="32" y="115"/>
                    </a:cubicBezTo>
                    <a:cubicBezTo>
                      <a:pt x="4" y="86"/>
                      <a:pt x="1" y="88"/>
                      <a:pt x="0" y="73"/>
                    </a:cubicBezTo>
                    <a:cubicBezTo>
                      <a:pt x="0" y="59"/>
                      <a:pt x="8" y="36"/>
                      <a:pt x="13" y="29"/>
                    </a:cubicBezTo>
                    <a:cubicBezTo>
                      <a:pt x="17" y="22"/>
                      <a:pt x="27" y="0"/>
                      <a:pt x="41" y="0"/>
                    </a:cubicBezTo>
                    <a:cubicBezTo>
                      <a:pt x="55" y="0"/>
                      <a:pt x="97" y="2"/>
                      <a:pt x="110" y="15"/>
                    </a:cubicBezTo>
                    <a:cubicBezTo>
                      <a:pt x="123" y="28"/>
                      <a:pt x="154" y="27"/>
                      <a:pt x="167" y="29"/>
                    </a:cubicBezTo>
                    <a:cubicBezTo>
                      <a:pt x="180" y="30"/>
                      <a:pt x="172" y="61"/>
                      <a:pt x="190" y="83"/>
                    </a:cubicBezTo>
                    <a:cubicBezTo>
                      <a:pt x="207" y="105"/>
                      <a:pt x="230" y="104"/>
                      <a:pt x="206" y="130"/>
                    </a:cubicBezTo>
                    <a:cubicBezTo>
                      <a:pt x="183" y="155"/>
                      <a:pt x="192" y="152"/>
                      <a:pt x="186" y="187"/>
                    </a:cubicBezTo>
                    <a:cubicBezTo>
                      <a:pt x="180" y="223"/>
                      <a:pt x="154" y="255"/>
                      <a:pt x="143" y="258"/>
                    </a:cubicBezTo>
                    <a:cubicBezTo>
                      <a:pt x="132" y="261"/>
                      <a:pt x="137" y="247"/>
                      <a:pt x="121" y="217"/>
                    </a:cubicBezTo>
                    <a:cubicBezTo>
                      <a:pt x="105" y="187"/>
                      <a:pt x="107" y="184"/>
                      <a:pt x="108" y="158"/>
                    </a:cubicBezTo>
                    <a:cubicBezTo>
                      <a:pt x="110" y="132"/>
                      <a:pt x="96" y="120"/>
                      <a:pt x="89" y="123"/>
                    </a:cubicBezTo>
                    <a:close/>
                  </a:path>
                </a:pathLst>
              </a:custGeom>
              <a:solidFill>
                <a:srgbClr val="55B7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0"/>
              <p:cNvSpPr>
                <a:spLocks/>
              </p:cNvSpPr>
              <p:nvPr/>
            </p:nvSpPr>
            <p:spPr bwMode="auto">
              <a:xfrm>
                <a:off x="4294" y="1965"/>
                <a:ext cx="353" cy="338"/>
              </a:xfrm>
              <a:custGeom>
                <a:avLst/>
                <a:gdLst>
                  <a:gd name="T0" fmla="*/ 207 w 239"/>
                  <a:gd name="T1" fmla="*/ 218 h 228"/>
                  <a:gd name="T2" fmla="*/ 217 w 239"/>
                  <a:gd name="T3" fmla="*/ 198 h 228"/>
                  <a:gd name="T4" fmla="*/ 199 w 239"/>
                  <a:gd name="T5" fmla="*/ 160 h 228"/>
                  <a:gd name="T6" fmla="*/ 234 w 239"/>
                  <a:gd name="T7" fmla="*/ 168 h 228"/>
                  <a:gd name="T8" fmla="*/ 239 w 239"/>
                  <a:gd name="T9" fmla="*/ 166 h 228"/>
                  <a:gd name="T10" fmla="*/ 205 w 239"/>
                  <a:gd name="T11" fmla="*/ 107 h 228"/>
                  <a:gd name="T12" fmla="*/ 198 w 239"/>
                  <a:gd name="T13" fmla="*/ 114 h 228"/>
                  <a:gd name="T14" fmla="*/ 188 w 239"/>
                  <a:gd name="T15" fmla="*/ 87 h 228"/>
                  <a:gd name="T16" fmla="*/ 119 w 239"/>
                  <a:gd name="T17" fmla="*/ 29 h 228"/>
                  <a:gd name="T18" fmla="*/ 109 w 239"/>
                  <a:gd name="T19" fmla="*/ 38 h 228"/>
                  <a:gd name="T20" fmla="*/ 90 w 239"/>
                  <a:gd name="T21" fmla="*/ 36 h 228"/>
                  <a:gd name="T22" fmla="*/ 105 w 239"/>
                  <a:gd name="T23" fmla="*/ 21 h 228"/>
                  <a:gd name="T24" fmla="*/ 57 w 239"/>
                  <a:gd name="T25" fmla="*/ 0 h 228"/>
                  <a:gd name="T26" fmla="*/ 65 w 239"/>
                  <a:gd name="T27" fmla="*/ 12 h 228"/>
                  <a:gd name="T28" fmla="*/ 72 w 239"/>
                  <a:gd name="T29" fmla="*/ 37 h 228"/>
                  <a:gd name="T30" fmla="*/ 40 w 239"/>
                  <a:gd name="T31" fmla="*/ 11 h 228"/>
                  <a:gd name="T32" fmla="*/ 13 w 239"/>
                  <a:gd name="T33" fmla="*/ 26 h 228"/>
                  <a:gd name="T34" fmla="*/ 49 w 239"/>
                  <a:gd name="T35" fmla="*/ 56 h 228"/>
                  <a:gd name="T36" fmla="*/ 22 w 239"/>
                  <a:gd name="T37" fmla="*/ 80 h 228"/>
                  <a:gd name="T38" fmla="*/ 18 w 239"/>
                  <a:gd name="T39" fmla="*/ 100 h 228"/>
                  <a:gd name="T40" fmla="*/ 48 w 239"/>
                  <a:gd name="T41" fmla="*/ 111 h 228"/>
                  <a:gd name="T42" fmla="*/ 95 w 239"/>
                  <a:gd name="T43" fmla="*/ 91 h 228"/>
                  <a:gd name="T44" fmla="*/ 163 w 239"/>
                  <a:gd name="T45" fmla="*/ 126 h 228"/>
                  <a:gd name="T46" fmla="*/ 181 w 239"/>
                  <a:gd name="T47" fmla="*/ 178 h 228"/>
                  <a:gd name="T48" fmla="*/ 207 w 239"/>
                  <a:gd name="T49" fmla="*/ 21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9" h="228">
                    <a:moveTo>
                      <a:pt x="207" y="218"/>
                    </a:moveTo>
                    <a:cubicBezTo>
                      <a:pt x="214" y="228"/>
                      <a:pt x="212" y="215"/>
                      <a:pt x="217" y="198"/>
                    </a:cubicBezTo>
                    <a:cubicBezTo>
                      <a:pt x="223" y="181"/>
                      <a:pt x="208" y="179"/>
                      <a:pt x="199" y="160"/>
                    </a:cubicBezTo>
                    <a:cubicBezTo>
                      <a:pt x="191" y="141"/>
                      <a:pt x="217" y="168"/>
                      <a:pt x="234" y="168"/>
                    </a:cubicBezTo>
                    <a:cubicBezTo>
                      <a:pt x="236" y="168"/>
                      <a:pt x="237" y="167"/>
                      <a:pt x="239" y="166"/>
                    </a:cubicBezTo>
                    <a:cubicBezTo>
                      <a:pt x="230" y="145"/>
                      <a:pt x="218" y="126"/>
                      <a:pt x="205" y="107"/>
                    </a:cubicBezTo>
                    <a:cubicBezTo>
                      <a:pt x="206" y="117"/>
                      <a:pt x="206" y="124"/>
                      <a:pt x="198" y="114"/>
                    </a:cubicBezTo>
                    <a:cubicBezTo>
                      <a:pt x="190" y="104"/>
                      <a:pt x="189" y="96"/>
                      <a:pt x="188" y="87"/>
                    </a:cubicBezTo>
                    <a:cubicBezTo>
                      <a:pt x="168" y="64"/>
                      <a:pt x="145" y="45"/>
                      <a:pt x="119" y="29"/>
                    </a:cubicBezTo>
                    <a:cubicBezTo>
                      <a:pt x="118" y="33"/>
                      <a:pt x="115" y="37"/>
                      <a:pt x="109" y="38"/>
                    </a:cubicBezTo>
                    <a:cubicBezTo>
                      <a:pt x="92" y="42"/>
                      <a:pt x="83" y="47"/>
                      <a:pt x="90" y="36"/>
                    </a:cubicBezTo>
                    <a:cubicBezTo>
                      <a:pt x="95" y="29"/>
                      <a:pt x="102" y="26"/>
                      <a:pt x="105" y="21"/>
                    </a:cubicBezTo>
                    <a:cubicBezTo>
                      <a:pt x="90" y="13"/>
                      <a:pt x="74" y="6"/>
                      <a:pt x="57" y="0"/>
                    </a:cubicBezTo>
                    <a:cubicBezTo>
                      <a:pt x="57" y="5"/>
                      <a:pt x="58" y="9"/>
                      <a:pt x="65" y="12"/>
                    </a:cubicBezTo>
                    <a:cubicBezTo>
                      <a:pt x="82" y="20"/>
                      <a:pt x="88" y="33"/>
                      <a:pt x="72" y="37"/>
                    </a:cubicBezTo>
                    <a:cubicBezTo>
                      <a:pt x="55" y="42"/>
                      <a:pt x="54" y="17"/>
                      <a:pt x="40" y="11"/>
                    </a:cubicBezTo>
                    <a:cubicBezTo>
                      <a:pt x="26" y="6"/>
                      <a:pt x="0" y="11"/>
                      <a:pt x="13" y="26"/>
                    </a:cubicBezTo>
                    <a:cubicBezTo>
                      <a:pt x="27" y="42"/>
                      <a:pt x="47" y="38"/>
                      <a:pt x="49" y="56"/>
                    </a:cubicBezTo>
                    <a:cubicBezTo>
                      <a:pt x="50" y="74"/>
                      <a:pt x="26" y="80"/>
                      <a:pt x="22" y="80"/>
                    </a:cubicBezTo>
                    <a:cubicBezTo>
                      <a:pt x="17" y="80"/>
                      <a:pt x="18" y="100"/>
                      <a:pt x="18" y="100"/>
                    </a:cubicBezTo>
                    <a:cubicBezTo>
                      <a:pt x="18" y="100"/>
                      <a:pt x="37" y="125"/>
                      <a:pt x="48" y="111"/>
                    </a:cubicBezTo>
                    <a:cubicBezTo>
                      <a:pt x="59" y="96"/>
                      <a:pt x="54" y="68"/>
                      <a:pt x="95" y="91"/>
                    </a:cubicBezTo>
                    <a:cubicBezTo>
                      <a:pt x="136" y="114"/>
                      <a:pt x="155" y="103"/>
                      <a:pt x="163" y="126"/>
                    </a:cubicBezTo>
                    <a:cubicBezTo>
                      <a:pt x="172" y="149"/>
                      <a:pt x="168" y="158"/>
                      <a:pt x="181" y="178"/>
                    </a:cubicBezTo>
                    <a:cubicBezTo>
                      <a:pt x="181" y="178"/>
                      <a:pt x="200" y="208"/>
                      <a:pt x="207" y="218"/>
                    </a:cubicBezTo>
                    <a:close/>
                  </a:path>
                </a:pathLst>
              </a:custGeom>
              <a:solidFill>
                <a:srgbClr val="55B7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1"/>
              <p:cNvSpPr>
                <a:spLocks/>
              </p:cNvSpPr>
              <p:nvPr/>
            </p:nvSpPr>
            <p:spPr bwMode="auto">
              <a:xfrm>
                <a:off x="4042" y="1955"/>
                <a:ext cx="99" cy="74"/>
              </a:xfrm>
              <a:custGeom>
                <a:avLst/>
                <a:gdLst>
                  <a:gd name="T0" fmla="*/ 0 w 67"/>
                  <a:gd name="T1" fmla="*/ 24 h 50"/>
                  <a:gd name="T2" fmla="*/ 20 w 67"/>
                  <a:gd name="T3" fmla="*/ 27 h 50"/>
                  <a:gd name="T4" fmla="*/ 35 w 67"/>
                  <a:gd name="T5" fmla="*/ 43 h 50"/>
                  <a:gd name="T6" fmla="*/ 50 w 67"/>
                  <a:gd name="T7" fmla="*/ 30 h 50"/>
                  <a:gd name="T8" fmla="*/ 63 w 67"/>
                  <a:gd name="T9" fmla="*/ 7 h 50"/>
                  <a:gd name="T10" fmla="*/ 67 w 67"/>
                  <a:gd name="T11" fmla="*/ 0 h 50"/>
                  <a:gd name="T12" fmla="*/ 0 w 67"/>
                  <a:gd name="T13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0">
                    <a:moveTo>
                      <a:pt x="0" y="24"/>
                    </a:moveTo>
                    <a:cubicBezTo>
                      <a:pt x="6" y="27"/>
                      <a:pt x="13" y="29"/>
                      <a:pt x="20" y="27"/>
                    </a:cubicBezTo>
                    <a:cubicBezTo>
                      <a:pt x="35" y="23"/>
                      <a:pt x="31" y="36"/>
                      <a:pt x="35" y="43"/>
                    </a:cubicBezTo>
                    <a:cubicBezTo>
                      <a:pt x="38" y="50"/>
                      <a:pt x="48" y="42"/>
                      <a:pt x="50" y="30"/>
                    </a:cubicBezTo>
                    <a:cubicBezTo>
                      <a:pt x="52" y="18"/>
                      <a:pt x="53" y="16"/>
                      <a:pt x="63" y="7"/>
                    </a:cubicBezTo>
                    <a:cubicBezTo>
                      <a:pt x="66" y="5"/>
                      <a:pt x="67" y="2"/>
                      <a:pt x="67" y="0"/>
                    </a:cubicBezTo>
                    <a:cubicBezTo>
                      <a:pt x="44" y="5"/>
                      <a:pt x="21" y="14"/>
                      <a:pt x="0" y="24"/>
                    </a:cubicBezTo>
                    <a:close/>
                  </a:path>
                </a:pathLst>
              </a:custGeom>
              <a:solidFill>
                <a:srgbClr val="56B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2"/>
              <p:cNvSpPr>
                <a:spLocks/>
              </p:cNvSpPr>
              <p:nvPr/>
            </p:nvSpPr>
            <p:spPr bwMode="auto">
              <a:xfrm>
                <a:off x="4135" y="2733"/>
                <a:ext cx="127" cy="97"/>
              </a:xfrm>
              <a:custGeom>
                <a:avLst/>
                <a:gdLst>
                  <a:gd name="T0" fmla="*/ 86 w 86"/>
                  <a:gd name="T1" fmla="*/ 65 h 65"/>
                  <a:gd name="T2" fmla="*/ 55 w 86"/>
                  <a:gd name="T3" fmla="*/ 46 h 65"/>
                  <a:gd name="T4" fmla="*/ 38 w 86"/>
                  <a:gd name="T5" fmla="*/ 9 h 65"/>
                  <a:gd name="T6" fmla="*/ 6 w 86"/>
                  <a:gd name="T7" fmla="*/ 14 h 65"/>
                  <a:gd name="T8" fmla="*/ 14 w 86"/>
                  <a:gd name="T9" fmla="*/ 47 h 65"/>
                  <a:gd name="T10" fmla="*/ 18 w 86"/>
                  <a:gd name="T11" fmla="*/ 60 h 65"/>
                  <a:gd name="T12" fmla="*/ 71 w 86"/>
                  <a:gd name="T13" fmla="*/ 65 h 65"/>
                  <a:gd name="T14" fmla="*/ 86 w 86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65">
                    <a:moveTo>
                      <a:pt x="86" y="65"/>
                    </a:moveTo>
                    <a:cubicBezTo>
                      <a:pt x="79" y="59"/>
                      <a:pt x="68" y="52"/>
                      <a:pt x="55" y="46"/>
                    </a:cubicBezTo>
                    <a:cubicBezTo>
                      <a:pt x="23" y="29"/>
                      <a:pt x="49" y="19"/>
                      <a:pt x="38" y="9"/>
                    </a:cubicBezTo>
                    <a:cubicBezTo>
                      <a:pt x="27" y="0"/>
                      <a:pt x="0" y="4"/>
                      <a:pt x="6" y="14"/>
                    </a:cubicBezTo>
                    <a:cubicBezTo>
                      <a:pt x="12" y="24"/>
                      <a:pt x="14" y="27"/>
                      <a:pt x="14" y="47"/>
                    </a:cubicBezTo>
                    <a:cubicBezTo>
                      <a:pt x="14" y="53"/>
                      <a:pt x="15" y="58"/>
                      <a:pt x="18" y="60"/>
                    </a:cubicBezTo>
                    <a:cubicBezTo>
                      <a:pt x="35" y="63"/>
                      <a:pt x="53" y="65"/>
                      <a:pt x="71" y="65"/>
                    </a:cubicBezTo>
                    <a:cubicBezTo>
                      <a:pt x="76" y="65"/>
                      <a:pt x="81" y="65"/>
                      <a:pt x="86" y="65"/>
                    </a:cubicBezTo>
                    <a:close/>
                  </a:path>
                </a:pathLst>
              </a:custGeom>
              <a:solidFill>
                <a:srgbClr val="55B7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3"/>
              <p:cNvSpPr>
                <a:spLocks/>
              </p:cNvSpPr>
              <p:nvPr/>
            </p:nvSpPr>
            <p:spPr bwMode="auto">
              <a:xfrm>
                <a:off x="4322" y="2695"/>
                <a:ext cx="236" cy="127"/>
              </a:xfrm>
              <a:custGeom>
                <a:avLst/>
                <a:gdLst>
                  <a:gd name="T0" fmla="*/ 160 w 160"/>
                  <a:gd name="T1" fmla="*/ 0 h 86"/>
                  <a:gd name="T2" fmla="*/ 91 w 160"/>
                  <a:gd name="T3" fmla="*/ 30 h 86"/>
                  <a:gd name="T4" fmla="*/ 29 w 160"/>
                  <a:gd name="T5" fmla="*/ 52 h 86"/>
                  <a:gd name="T6" fmla="*/ 8 w 160"/>
                  <a:gd name="T7" fmla="*/ 78 h 86"/>
                  <a:gd name="T8" fmla="*/ 0 w 160"/>
                  <a:gd name="T9" fmla="*/ 86 h 86"/>
                  <a:gd name="T10" fmla="*/ 160 w 160"/>
                  <a:gd name="T1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86">
                    <a:moveTo>
                      <a:pt x="160" y="0"/>
                    </a:moveTo>
                    <a:cubicBezTo>
                      <a:pt x="141" y="7"/>
                      <a:pt x="110" y="29"/>
                      <a:pt x="91" y="30"/>
                    </a:cubicBezTo>
                    <a:cubicBezTo>
                      <a:pt x="62" y="32"/>
                      <a:pt x="56" y="32"/>
                      <a:pt x="29" y="52"/>
                    </a:cubicBezTo>
                    <a:cubicBezTo>
                      <a:pt x="3" y="72"/>
                      <a:pt x="22" y="67"/>
                      <a:pt x="8" y="78"/>
                    </a:cubicBezTo>
                    <a:cubicBezTo>
                      <a:pt x="5" y="81"/>
                      <a:pt x="2" y="83"/>
                      <a:pt x="0" y="86"/>
                    </a:cubicBezTo>
                    <a:cubicBezTo>
                      <a:pt x="62" y="74"/>
                      <a:pt x="118" y="44"/>
                      <a:pt x="160" y="0"/>
                    </a:cubicBezTo>
                    <a:close/>
                  </a:path>
                </a:pathLst>
              </a:custGeom>
              <a:solidFill>
                <a:srgbClr val="55B7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5"/>
            <p:cNvSpPr>
              <a:spLocks/>
            </p:cNvSpPr>
            <p:nvPr/>
          </p:nvSpPr>
          <p:spPr bwMode="auto">
            <a:xfrm rot="10800000">
              <a:off x="-188794" y="2782656"/>
              <a:ext cx="669288" cy="1346369"/>
            </a:xfrm>
            <a:custGeom>
              <a:avLst/>
              <a:gdLst>
                <a:gd name="T0" fmla="*/ 0 w 1451"/>
                <a:gd name="T1" fmla="*/ 0 h 2912"/>
                <a:gd name="T2" fmla="*/ 0 w 1451"/>
                <a:gd name="T3" fmla="*/ 2912 h 2912"/>
                <a:gd name="T4" fmla="*/ 1451 w 1451"/>
                <a:gd name="T5" fmla="*/ 1456 h 2912"/>
                <a:gd name="T6" fmla="*/ 0 w 1451"/>
                <a:gd name="T7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1" h="2912">
                  <a:moveTo>
                    <a:pt x="0" y="0"/>
                  </a:moveTo>
                  <a:cubicBezTo>
                    <a:pt x="0" y="2912"/>
                    <a:pt x="0" y="2912"/>
                    <a:pt x="0" y="2912"/>
                  </a:cubicBezTo>
                  <a:cubicBezTo>
                    <a:pt x="802" y="2909"/>
                    <a:pt x="1451" y="2259"/>
                    <a:pt x="1451" y="1456"/>
                  </a:cubicBezTo>
                  <a:cubicBezTo>
                    <a:pt x="1451" y="654"/>
                    <a:pt x="802" y="3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/>
          <p:cNvGrpSpPr>
            <a:grpSpLocks noChangeAspect="1"/>
          </p:cNvGrpSpPr>
          <p:nvPr/>
        </p:nvGrpSpPr>
        <p:grpSpPr bwMode="auto">
          <a:xfrm>
            <a:off x="8930564" y="2005633"/>
            <a:ext cx="823898" cy="683733"/>
            <a:chOff x="3599" y="1960"/>
            <a:chExt cx="482" cy="400"/>
          </a:xfrm>
        </p:grpSpPr>
        <p:sp>
          <p:nvSpPr>
            <p:cNvPr id="1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99" y="1960"/>
              <a:ext cx="48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"/>
            <p:cNvSpPr>
              <a:spLocks/>
            </p:cNvSpPr>
            <p:nvPr/>
          </p:nvSpPr>
          <p:spPr bwMode="auto">
            <a:xfrm>
              <a:off x="3566" y="1972"/>
              <a:ext cx="484" cy="338"/>
            </a:xfrm>
            <a:custGeom>
              <a:avLst/>
              <a:gdLst>
                <a:gd name="T0" fmla="*/ 93 w 280"/>
                <a:gd name="T1" fmla="*/ 193 h 195"/>
                <a:gd name="T2" fmla="*/ 139 w 280"/>
                <a:gd name="T3" fmla="*/ 168 h 195"/>
                <a:gd name="T4" fmla="*/ 189 w 280"/>
                <a:gd name="T5" fmla="*/ 157 h 195"/>
                <a:gd name="T6" fmla="*/ 215 w 280"/>
                <a:gd name="T7" fmla="*/ 114 h 195"/>
                <a:gd name="T8" fmla="*/ 238 w 280"/>
                <a:gd name="T9" fmla="*/ 77 h 195"/>
                <a:gd name="T10" fmla="*/ 280 w 280"/>
                <a:gd name="T11" fmla="*/ 25 h 195"/>
                <a:gd name="T12" fmla="*/ 155 w 280"/>
                <a:gd name="T13" fmla="*/ 81 h 195"/>
                <a:gd name="T14" fmla="*/ 78 w 280"/>
                <a:gd name="T15" fmla="*/ 100 h 195"/>
                <a:gd name="T16" fmla="*/ 38 w 280"/>
                <a:gd name="T17" fmla="*/ 191 h 195"/>
                <a:gd name="T18" fmla="*/ 42 w 280"/>
                <a:gd name="T19" fmla="*/ 195 h 195"/>
                <a:gd name="T20" fmla="*/ 93 w 280"/>
                <a:gd name="T21" fmla="*/ 1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0" h="195">
                  <a:moveTo>
                    <a:pt x="93" y="193"/>
                  </a:moveTo>
                  <a:cubicBezTo>
                    <a:pt x="117" y="191"/>
                    <a:pt x="113" y="186"/>
                    <a:pt x="139" y="168"/>
                  </a:cubicBezTo>
                  <a:cubicBezTo>
                    <a:pt x="165" y="149"/>
                    <a:pt x="166" y="170"/>
                    <a:pt x="189" y="157"/>
                  </a:cubicBezTo>
                  <a:cubicBezTo>
                    <a:pt x="213" y="144"/>
                    <a:pt x="212" y="134"/>
                    <a:pt x="215" y="114"/>
                  </a:cubicBezTo>
                  <a:cubicBezTo>
                    <a:pt x="218" y="93"/>
                    <a:pt x="228" y="82"/>
                    <a:pt x="238" y="77"/>
                  </a:cubicBezTo>
                  <a:cubicBezTo>
                    <a:pt x="275" y="58"/>
                    <a:pt x="271" y="65"/>
                    <a:pt x="280" y="25"/>
                  </a:cubicBezTo>
                  <a:cubicBezTo>
                    <a:pt x="256" y="0"/>
                    <a:pt x="216" y="38"/>
                    <a:pt x="155" y="81"/>
                  </a:cubicBezTo>
                  <a:cubicBezTo>
                    <a:pt x="143" y="90"/>
                    <a:pt x="90" y="93"/>
                    <a:pt x="78" y="100"/>
                  </a:cubicBezTo>
                  <a:cubicBezTo>
                    <a:pt x="21" y="130"/>
                    <a:pt x="0" y="151"/>
                    <a:pt x="38" y="191"/>
                  </a:cubicBezTo>
                  <a:cubicBezTo>
                    <a:pt x="39" y="192"/>
                    <a:pt x="41" y="193"/>
                    <a:pt x="42" y="195"/>
                  </a:cubicBezTo>
                  <a:cubicBezTo>
                    <a:pt x="61" y="191"/>
                    <a:pt x="69" y="194"/>
                    <a:pt x="93" y="193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3639" y="2015"/>
              <a:ext cx="449" cy="350"/>
            </a:xfrm>
            <a:custGeom>
              <a:avLst/>
              <a:gdLst>
                <a:gd name="T0" fmla="*/ 254 w 260"/>
                <a:gd name="T1" fmla="*/ 38 h 202"/>
                <a:gd name="T2" fmla="*/ 254 w 260"/>
                <a:gd name="T3" fmla="*/ 38 h 202"/>
                <a:gd name="T4" fmla="*/ 245 w 260"/>
                <a:gd name="T5" fmla="*/ 11 h 202"/>
                <a:gd name="T6" fmla="*/ 238 w 260"/>
                <a:gd name="T7" fmla="*/ 0 h 202"/>
                <a:gd name="T8" fmla="*/ 196 w 260"/>
                <a:gd name="T9" fmla="*/ 52 h 202"/>
                <a:gd name="T10" fmla="*/ 173 w 260"/>
                <a:gd name="T11" fmla="*/ 89 h 202"/>
                <a:gd name="T12" fmla="*/ 147 w 260"/>
                <a:gd name="T13" fmla="*/ 132 h 202"/>
                <a:gd name="T14" fmla="*/ 97 w 260"/>
                <a:gd name="T15" fmla="*/ 143 h 202"/>
                <a:gd name="T16" fmla="*/ 51 w 260"/>
                <a:gd name="T17" fmla="*/ 168 h 202"/>
                <a:gd name="T18" fmla="*/ 0 w 260"/>
                <a:gd name="T19" fmla="*/ 170 h 202"/>
                <a:gd name="T20" fmla="*/ 54 w 260"/>
                <a:gd name="T21" fmla="*/ 197 h 202"/>
                <a:gd name="T22" fmla="*/ 185 w 260"/>
                <a:gd name="T23" fmla="*/ 146 h 202"/>
                <a:gd name="T24" fmla="*/ 254 w 260"/>
                <a:gd name="T25" fmla="*/ 3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02">
                  <a:moveTo>
                    <a:pt x="254" y="38"/>
                  </a:moveTo>
                  <a:cubicBezTo>
                    <a:pt x="254" y="38"/>
                    <a:pt x="254" y="38"/>
                    <a:pt x="254" y="38"/>
                  </a:cubicBezTo>
                  <a:cubicBezTo>
                    <a:pt x="253" y="29"/>
                    <a:pt x="250" y="20"/>
                    <a:pt x="245" y="11"/>
                  </a:cubicBezTo>
                  <a:cubicBezTo>
                    <a:pt x="243" y="7"/>
                    <a:pt x="241" y="3"/>
                    <a:pt x="238" y="0"/>
                  </a:cubicBezTo>
                  <a:cubicBezTo>
                    <a:pt x="229" y="40"/>
                    <a:pt x="233" y="33"/>
                    <a:pt x="196" y="52"/>
                  </a:cubicBezTo>
                  <a:cubicBezTo>
                    <a:pt x="186" y="57"/>
                    <a:pt x="176" y="68"/>
                    <a:pt x="173" y="89"/>
                  </a:cubicBezTo>
                  <a:cubicBezTo>
                    <a:pt x="170" y="109"/>
                    <a:pt x="171" y="119"/>
                    <a:pt x="147" y="132"/>
                  </a:cubicBezTo>
                  <a:cubicBezTo>
                    <a:pt x="124" y="145"/>
                    <a:pt x="123" y="124"/>
                    <a:pt x="97" y="143"/>
                  </a:cubicBezTo>
                  <a:cubicBezTo>
                    <a:pt x="71" y="161"/>
                    <a:pt x="75" y="166"/>
                    <a:pt x="51" y="168"/>
                  </a:cubicBezTo>
                  <a:cubicBezTo>
                    <a:pt x="27" y="169"/>
                    <a:pt x="19" y="166"/>
                    <a:pt x="0" y="170"/>
                  </a:cubicBezTo>
                  <a:cubicBezTo>
                    <a:pt x="17" y="186"/>
                    <a:pt x="35" y="194"/>
                    <a:pt x="54" y="197"/>
                  </a:cubicBezTo>
                  <a:cubicBezTo>
                    <a:pt x="95" y="202"/>
                    <a:pt x="139" y="179"/>
                    <a:pt x="185" y="146"/>
                  </a:cubicBezTo>
                  <a:cubicBezTo>
                    <a:pt x="238" y="108"/>
                    <a:pt x="260" y="73"/>
                    <a:pt x="254" y="3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3602" y="2126"/>
              <a:ext cx="187" cy="113"/>
            </a:xfrm>
            <a:custGeom>
              <a:avLst/>
              <a:gdLst>
                <a:gd name="T0" fmla="*/ 0 w 108"/>
                <a:gd name="T1" fmla="*/ 55 h 65"/>
                <a:gd name="T2" fmla="*/ 29 w 108"/>
                <a:gd name="T3" fmla="*/ 58 h 65"/>
                <a:gd name="T4" fmla="*/ 55 w 108"/>
                <a:gd name="T5" fmla="*/ 38 h 65"/>
                <a:gd name="T6" fmla="*/ 89 w 108"/>
                <a:gd name="T7" fmla="*/ 15 h 65"/>
                <a:gd name="T8" fmla="*/ 108 w 108"/>
                <a:gd name="T9" fmla="*/ 0 h 65"/>
                <a:gd name="T10" fmla="*/ 61 w 108"/>
                <a:gd name="T11" fmla="*/ 9 h 65"/>
                <a:gd name="T12" fmla="*/ 54 w 108"/>
                <a:gd name="T13" fmla="*/ 12 h 65"/>
                <a:gd name="T14" fmla="*/ 20 w 108"/>
                <a:gd name="T15" fmla="*/ 33 h 65"/>
                <a:gd name="T16" fmla="*/ 0 w 10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65">
                  <a:moveTo>
                    <a:pt x="0" y="55"/>
                  </a:moveTo>
                  <a:cubicBezTo>
                    <a:pt x="0" y="55"/>
                    <a:pt x="12" y="65"/>
                    <a:pt x="29" y="58"/>
                  </a:cubicBezTo>
                  <a:cubicBezTo>
                    <a:pt x="45" y="51"/>
                    <a:pt x="43" y="51"/>
                    <a:pt x="55" y="38"/>
                  </a:cubicBezTo>
                  <a:cubicBezTo>
                    <a:pt x="68" y="26"/>
                    <a:pt x="73" y="19"/>
                    <a:pt x="89" y="15"/>
                  </a:cubicBezTo>
                  <a:cubicBezTo>
                    <a:pt x="104" y="12"/>
                    <a:pt x="108" y="0"/>
                    <a:pt x="108" y="0"/>
                  </a:cubicBezTo>
                  <a:cubicBezTo>
                    <a:pt x="108" y="0"/>
                    <a:pt x="62" y="8"/>
                    <a:pt x="61" y="9"/>
                  </a:cubicBezTo>
                  <a:cubicBezTo>
                    <a:pt x="61" y="9"/>
                    <a:pt x="56" y="11"/>
                    <a:pt x="54" y="12"/>
                  </a:cubicBezTo>
                  <a:cubicBezTo>
                    <a:pt x="54" y="12"/>
                    <a:pt x="25" y="28"/>
                    <a:pt x="20" y="33"/>
                  </a:cubicBezTo>
                  <a:cubicBezTo>
                    <a:pt x="20" y="33"/>
                    <a:pt x="4" y="45"/>
                    <a:pt x="0" y="55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"/>
            <p:cNvSpPr>
              <a:spLocks/>
            </p:cNvSpPr>
            <p:nvPr/>
          </p:nvSpPr>
          <p:spPr bwMode="auto">
            <a:xfrm>
              <a:off x="3729" y="2081"/>
              <a:ext cx="359" cy="284"/>
            </a:xfrm>
            <a:custGeom>
              <a:avLst/>
              <a:gdLst>
                <a:gd name="T0" fmla="*/ 133 w 208"/>
                <a:gd name="T1" fmla="*/ 108 h 164"/>
                <a:gd name="T2" fmla="*/ 2 w 208"/>
                <a:gd name="T3" fmla="*/ 159 h 164"/>
                <a:gd name="T4" fmla="*/ 9 w 208"/>
                <a:gd name="T5" fmla="*/ 147 h 164"/>
                <a:gd name="T6" fmla="*/ 35 w 208"/>
                <a:gd name="T7" fmla="*/ 142 h 164"/>
                <a:gd name="T8" fmla="*/ 78 w 208"/>
                <a:gd name="T9" fmla="*/ 126 h 164"/>
                <a:gd name="T10" fmla="*/ 114 w 208"/>
                <a:gd name="T11" fmla="*/ 100 h 164"/>
                <a:gd name="T12" fmla="*/ 130 w 208"/>
                <a:gd name="T13" fmla="*/ 56 h 164"/>
                <a:gd name="T14" fmla="*/ 168 w 208"/>
                <a:gd name="T15" fmla="*/ 24 h 164"/>
                <a:gd name="T16" fmla="*/ 202 w 208"/>
                <a:gd name="T17" fmla="*/ 0 h 164"/>
                <a:gd name="T18" fmla="*/ 133 w 208"/>
                <a:gd name="T19" fmla="*/ 10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64">
                  <a:moveTo>
                    <a:pt x="133" y="108"/>
                  </a:moveTo>
                  <a:cubicBezTo>
                    <a:pt x="87" y="141"/>
                    <a:pt x="43" y="164"/>
                    <a:pt x="2" y="159"/>
                  </a:cubicBezTo>
                  <a:cubicBezTo>
                    <a:pt x="0" y="154"/>
                    <a:pt x="2" y="149"/>
                    <a:pt x="9" y="147"/>
                  </a:cubicBezTo>
                  <a:cubicBezTo>
                    <a:pt x="24" y="141"/>
                    <a:pt x="14" y="140"/>
                    <a:pt x="35" y="142"/>
                  </a:cubicBezTo>
                  <a:cubicBezTo>
                    <a:pt x="57" y="143"/>
                    <a:pt x="65" y="135"/>
                    <a:pt x="78" y="126"/>
                  </a:cubicBezTo>
                  <a:cubicBezTo>
                    <a:pt x="91" y="116"/>
                    <a:pt x="98" y="112"/>
                    <a:pt x="114" y="100"/>
                  </a:cubicBezTo>
                  <a:cubicBezTo>
                    <a:pt x="131" y="87"/>
                    <a:pt x="122" y="68"/>
                    <a:pt x="130" y="56"/>
                  </a:cubicBezTo>
                  <a:cubicBezTo>
                    <a:pt x="138" y="44"/>
                    <a:pt x="154" y="24"/>
                    <a:pt x="168" y="24"/>
                  </a:cubicBezTo>
                  <a:cubicBezTo>
                    <a:pt x="182" y="25"/>
                    <a:pt x="202" y="0"/>
                    <a:pt x="202" y="0"/>
                  </a:cubicBezTo>
                  <a:cubicBezTo>
                    <a:pt x="208" y="35"/>
                    <a:pt x="186" y="70"/>
                    <a:pt x="133" y="10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9"/>
            <p:cNvSpPr>
              <a:spLocks noChangeArrowheads="1"/>
            </p:cNvSpPr>
            <p:nvPr/>
          </p:nvSpPr>
          <p:spPr bwMode="auto">
            <a:xfrm>
              <a:off x="3727" y="2227"/>
              <a:ext cx="40" cy="36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"/>
            <p:cNvSpPr>
              <a:spLocks/>
            </p:cNvSpPr>
            <p:nvPr/>
          </p:nvSpPr>
          <p:spPr bwMode="auto">
            <a:xfrm>
              <a:off x="3869" y="2121"/>
              <a:ext cx="65" cy="49"/>
            </a:xfrm>
            <a:custGeom>
              <a:avLst/>
              <a:gdLst>
                <a:gd name="T0" fmla="*/ 38 w 38"/>
                <a:gd name="T1" fmla="*/ 8 h 28"/>
                <a:gd name="T2" fmla="*/ 14 w 38"/>
                <a:gd name="T3" fmla="*/ 28 h 28"/>
                <a:gd name="T4" fmla="*/ 0 w 38"/>
                <a:gd name="T5" fmla="*/ 14 h 28"/>
                <a:gd name="T6" fmla="*/ 14 w 38"/>
                <a:gd name="T7" fmla="*/ 4 h 28"/>
                <a:gd name="T8" fmla="*/ 38 w 38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8"/>
                  </a:moveTo>
                  <a:cubicBezTo>
                    <a:pt x="38" y="15"/>
                    <a:pt x="24" y="28"/>
                    <a:pt x="14" y="28"/>
                  </a:cubicBezTo>
                  <a:cubicBezTo>
                    <a:pt x="3" y="28"/>
                    <a:pt x="0" y="22"/>
                    <a:pt x="0" y="14"/>
                  </a:cubicBezTo>
                  <a:cubicBezTo>
                    <a:pt x="0" y="6"/>
                    <a:pt x="3" y="4"/>
                    <a:pt x="14" y="4"/>
                  </a:cubicBezTo>
                  <a:cubicBezTo>
                    <a:pt x="25" y="4"/>
                    <a:pt x="38" y="0"/>
                    <a:pt x="38" y="8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11"/>
            <p:cNvSpPr>
              <a:spLocks noChangeArrowheads="1"/>
            </p:cNvSpPr>
            <p:nvPr/>
          </p:nvSpPr>
          <p:spPr bwMode="auto">
            <a:xfrm>
              <a:off x="3829" y="2208"/>
              <a:ext cx="17" cy="31"/>
            </a:xfrm>
            <a:prstGeom prst="ellipse">
              <a:avLst/>
            </a:pr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"/>
            <p:cNvSpPr>
              <a:spLocks/>
            </p:cNvSpPr>
            <p:nvPr/>
          </p:nvSpPr>
          <p:spPr bwMode="auto">
            <a:xfrm>
              <a:off x="3661" y="1976"/>
              <a:ext cx="83" cy="147"/>
            </a:xfrm>
            <a:custGeom>
              <a:avLst/>
              <a:gdLst>
                <a:gd name="T0" fmla="*/ 19 w 48"/>
                <a:gd name="T1" fmla="*/ 10 h 85"/>
                <a:gd name="T2" fmla="*/ 13 w 48"/>
                <a:gd name="T3" fmla="*/ 24 h 85"/>
                <a:gd name="T4" fmla="*/ 3 w 48"/>
                <a:gd name="T5" fmla="*/ 36 h 85"/>
                <a:gd name="T6" fmla="*/ 5 w 48"/>
                <a:gd name="T7" fmla="*/ 51 h 85"/>
                <a:gd name="T8" fmla="*/ 6 w 48"/>
                <a:gd name="T9" fmla="*/ 64 h 85"/>
                <a:gd name="T10" fmla="*/ 6 w 48"/>
                <a:gd name="T11" fmla="*/ 83 h 85"/>
                <a:gd name="T12" fmla="*/ 25 w 48"/>
                <a:gd name="T13" fmla="*/ 48 h 85"/>
                <a:gd name="T14" fmla="*/ 40 w 48"/>
                <a:gd name="T15" fmla="*/ 29 h 85"/>
                <a:gd name="T16" fmla="*/ 32 w 48"/>
                <a:gd name="T17" fmla="*/ 1 h 85"/>
                <a:gd name="T18" fmla="*/ 31 w 48"/>
                <a:gd name="T19" fmla="*/ 0 h 85"/>
                <a:gd name="T20" fmla="*/ 19 w 48"/>
                <a:gd name="T21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85">
                  <a:moveTo>
                    <a:pt x="19" y="10"/>
                  </a:moveTo>
                  <a:cubicBezTo>
                    <a:pt x="14" y="15"/>
                    <a:pt x="15" y="15"/>
                    <a:pt x="13" y="24"/>
                  </a:cubicBezTo>
                  <a:cubicBezTo>
                    <a:pt x="10" y="34"/>
                    <a:pt x="6" y="29"/>
                    <a:pt x="3" y="36"/>
                  </a:cubicBezTo>
                  <a:cubicBezTo>
                    <a:pt x="0" y="43"/>
                    <a:pt x="2" y="46"/>
                    <a:pt x="5" y="51"/>
                  </a:cubicBezTo>
                  <a:cubicBezTo>
                    <a:pt x="8" y="56"/>
                    <a:pt x="8" y="61"/>
                    <a:pt x="6" y="64"/>
                  </a:cubicBezTo>
                  <a:cubicBezTo>
                    <a:pt x="1" y="75"/>
                    <a:pt x="1" y="73"/>
                    <a:pt x="6" y="83"/>
                  </a:cubicBezTo>
                  <a:cubicBezTo>
                    <a:pt x="16" y="85"/>
                    <a:pt x="18" y="69"/>
                    <a:pt x="25" y="48"/>
                  </a:cubicBezTo>
                  <a:cubicBezTo>
                    <a:pt x="26" y="43"/>
                    <a:pt x="38" y="33"/>
                    <a:pt x="40" y="29"/>
                  </a:cubicBezTo>
                  <a:cubicBezTo>
                    <a:pt x="47" y="12"/>
                    <a:pt x="48" y="3"/>
                    <a:pt x="32" y="1"/>
                  </a:cubicBezTo>
                  <a:cubicBezTo>
                    <a:pt x="32" y="1"/>
                    <a:pt x="31" y="0"/>
                    <a:pt x="31" y="0"/>
                  </a:cubicBezTo>
                  <a:cubicBezTo>
                    <a:pt x="27" y="5"/>
                    <a:pt x="24" y="6"/>
                    <a:pt x="19" y="1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3"/>
            <p:cNvSpPr>
              <a:spLocks/>
            </p:cNvSpPr>
            <p:nvPr/>
          </p:nvSpPr>
          <p:spPr bwMode="auto">
            <a:xfrm>
              <a:off x="3637" y="1976"/>
              <a:ext cx="78" cy="143"/>
            </a:xfrm>
            <a:custGeom>
              <a:avLst/>
              <a:gdLst>
                <a:gd name="T0" fmla="*/ 9 w 45"/>
                <a:gd name="T1" fmla="*/ 78 h 83"/>
                <a:gd name="T2" fmla="*/ 9 w 45"/>
                <a:gd name="T3" fmla="*/ 78 h 83"/>
                <a:gd name="T4" fmla="*/ 16 w 45"/>
                <a:gd name="T5" fmla="*/ 82 h 83"/>
                <a:gd name="T6" fmla="*/ 20 w 45"/>
                <a:gd name="T7" fmla="*/ 83 h 83"/>
                <a:gd name="T8" fmla="*/ 20 w 45"/>
                <a:gd name="T9" fmla="*/ 64 h 83"/>
                <a:gd name="T10" fmla="*/ 19 w 45"/>
                <a:gd name="T11" fmla="*/ 51 h 83"/>
                <a:gd name="T12" fmla="*/ 17 w 45"/>
                <a:gd name="T13" fmla="*/ 36 h 83"/>
                <a:gd name="T14" fmla="*/ 27 w 45"/>
                <a:gd name="T15" fmla="*/ 24 h 83"/>
                <a:gd name="T16" fmla="*/ 33 w 45"/>
                <a:gd name="T17" fmla="*/ 10 h 83"/>
                <a:gd name="T18" fmla="*/ 45 w 45"/>
                <a:gd name="T19" fmla="*/ 0 h 83"/>
                <a:gd name="T20" fmla="*/ 27 w 45"/>
                <a:gd name="T21" fmla="*/ 4 h 83"/>
                <a:gd name="T22" fmla="*/ 6 w 45"/>
                <a:gd name="T23" fmla="*/ 40 h 83"/>
                <a:gd name="T24" fmla="*/ 9 w 45"/>
                <a:gd name="T25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83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11" y="80"/>
                    <a:pt x="13" y="81"/>
                    <a:pt x="16" y="82"/>
                  </a:cubicBezTo>
                  <a:cubicBezTo>
                    <a:pt x="18" y="83"/>
                    <a:pt x="19" y="83"/>
                    <a:pt x="20" y="83"/>
                  </a:cubicBezTo>
                  <a:cubicBezTo>
                    <a:pt x="15" y="73"/>
                    <a:pt x="15" y="75"/>
                    <a:pt x="20" y="64"/>
                  </a:cubicBezTo>
                  <a:cubicBezTo>
                    <a:pt x="22" y="61"/>
                    <a:pt x="22" y="56"/>
                    <a:pt x="19" y="51"/>
                  </a:cubicBezTo>
                  <a:cubicBezTo>
                    <a:pt x="16" y="46"/>
                    <a:pt x="14" y="43"/>
                    <a:pt x="17" y="36"/>
                  </a:cubicBezTo>
                  <a:cubicBezTo>
                    <a:pt x="20" y="29"/>
                    <a:pt x="24" y="34"/>
                    <a:pt x="27" y="24"/>
                  </a:cubicBezTo>
                  <a:cubicBezTo>
                    <a:pt x="29" y="15"/>
                    <a:pt x="28" y="15"/>
                    <a:pt x="33" y="10"/>
                  </a:cubicBezTo>
                  <a:cubicBezTo>
                    <a:pt x="38" y="6"/>
                    <a:pt x="41" y="5"/>
                    <a:pt x="45" y="0"/>
                  </a:cubicBezTo>
                  <a:cubicBezTo>
                    <a:pt x="38" y="0"/>
                    <a:pt x="32" y="1"/>
                    <a:pt x="27" y="4"/>
                  </a:cubicBezTo>
                  <a:cubicBezTo>
                    <a:pt x="16" y="10"/>
                    <a:pt x="10" y="24"/>
                    <a:pt x="6" y="40"/>
                  </a:cubicBezTo>
                  <a:cubicBezTo>
                    <a:pt x="0" y="58"/>
                    <a:pt x="2" y="70"/>
                    <a:pt x="9" y="7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4"/>
            <p:cNvSpPr>
              <a:spLocks/>
            </p:cNvSpPr>
            <p:nvPr/>
          </p:nvSpPr>
          <p:spPr bwMode="auto">
            <a:xfrm>
              <a:off x="3710" y="1989"/>
              <a:ext cx="31" cy="58"/>
            </a:xfrm>
            <a:custGeom>
              <a:avLst/>
              <a:gdLst>
                <a:gd name="T0" fmla="*/ 17 w 18"/>
                <a:gd name="T1" fmla="*/ 0 h 33"/>
                <a:gd name="T2" fmla="*/ 9 w 18"/>
                <a:gd name="T3" fmla="*/ 5 h 33"/>
                <a:gd name="T4" fmla="*/ 7 w 18"/>
                <a:gd name="T5" fmla="*/ 14 h 33"/>
                <a:gd name="T6" fmla="*/ 3 w 18"/>
                <a:gd name="T7" fmla="*/ 26 h 33"/>
                <a:gd name="T8" fmla="*/ 1 w 18"/>
                <a:gd name="T9" fmla="*/ 33 h 33"/>
                <a:gd name="T10" fmla="*/ 11 w 18"/>
                <a:gd name="T11" fmla="*/ 22 h 33"/>
                <a:gd name="T12" fmla="*/ 12 w 18"/>
                <a:gd name="T13" fmla="*/ 20 h 33"/>
                <a:gd name="T14" fmla="*/ 16 w 18"/>
                <a:gd name="T15" fmla="*/ 9 h 33"/>
                <a:gd name="T16" fmla="*/ 17 w 18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">
                  <a:moveTo>
                    <a:pt x="17" y="0"/>
                  </a:moveTo>
                  <a:cubicBezTo>
                    <a:pt x="17" y="0"/>
                    <a:pt x="12" y="0"/>
                    <a:pt x="9" y="5"/>
                  </a:cubicBezTo>
                  <a:cubicBezTo>
                    <a:pt x="7" y="10"/>
                    <a:pt x="7" y="9"/>
                    <a:pt x="7" y="14"/>
                  </a:cubicBezTo>
                  <a:cubicBezTo>
                    <a:pt x="6" y="20"/>
                    <a:pt x="6" y="22"/>
                    <a:pt x="3" y="26"/>
                  </a:cubicBezTo>
                  <a:cubicBezTo>
                    <a:pt x="0" y="30"/>
                    <a:pt x="1" y="33"/>
                    <a:pt x="1" y="33"/>
                  </a:cubicBezTo>
                  <a:cubicBezTo>
                    <a:pt x="1" y="33"/>
                    <a:pt x="11" y="23"/>
                    <a:pt x="11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2" y="20"/>
                    <a:pt x="16" y="11"/>
                    <a:pt x="16" y="9"/>
                  </a:cubicBezTo>
                  <a:cubicBezTo>
                    <a:pt x="16" y="9"/>
                    <a:pt x="18" y="4"/>
                    <a:pt x="17" y="0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5"/>
            <p:cNvSpPr>
              <a:spLocks/>
            </p:cNvSpPr>
            <p:nvPr/>
          </p:nvSpPr>
          <p:spPr bwMode="auto">
            <a:xfrm>
              <a:off x="3637" y="1983"/>
              <a:ext cx="50" cy="128"/>
            </a:xfrm>
            <a:custGeom>
              <a:avLst/>
              <a:gdLst>
                <a:gd name="T0" fmla="*/ 6 w 29"/>
                <a:gd name="T1" fmla="*/ 36 h 74"/>
                <a:gd name="T2" fmla="*/ 27 w 29"/>
                <a:gd name="T3" fmla="*/ 0 h 74"/>
                <a:gd name="T4" fmla="*/ 27 w 29"/>
                <a:gd name="T5" fmla="*/ 4 h 74"/>
                <a:gd name="T6" fmla="*/ 22 w 29"/>
                <a:gd name="T7" fmla="*/ 10 h 74"/>
                <a:gd name="T8" fmla="*/ 15 w 29"/>
                <a:gd name="T9" fmla="*/ 22 h 74"/>
                <a:gd name="T10" fmla="*/ 11 w 29"/>
                <a:gd name="T11" fmla="*/ 34 h 74"/>
                <a:gd name="T12" fmla="*/ 16 w 29"/>
                <a:gd name="T13" fmla="*/ 47 h 74"/>
                <a:gd name="T14" fmla="*/ 13 w 29"/>
                <a:gd name="T15" fmla="*/ 62 h 74"/>
                <a:gd name="T16" fmla="*/ 9 w 29"/>
                <a:gd name="T17" fmla="*/ 74 h 74"/>
                <a:gd name="T18" fmla="*/ 6 w 29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4">
                  <a:moveTo>
                    <a:pt x="6" y="36"/>
                  </a:moveTo>
                  <a:cubicBezTo>
                    <a:pt x="10" y="20"/>
                    <a:pt x="16" y="6"/>
                    <a:pt x="27" y="0"/>
                  </a:cubicBezTo>
                  <a:cubicBezTo>
                    <a:pt x="28" y="1"/>
                    <a:pt x="29" y="2"/>
                    <a:pt x="27" y="4"/>
                  </a:cubicBezTo>
                  <a:cubicBezTo>
                    <a:pt x="25" y="8"/>
                    <a:pt x="28" y="6"/>
                    <a:pt x="22" y="10"/>
                  </a:cubicBezTo>
                  <a:cubicBezTo>
                    <a:pt x="17" y="14"/>
                    <a:pt x="17" y="17"/>
                    <a:pt x="15" y="22"/>
                  </a:cubicBezTo>
                  <a:cubicBezTo>
                    <a:pt x="14" y="26"/>
                    <a:pt x="13" y="28"/>
                    <a:pt x="11" y="34"/>
                  </a:cubicBezTo>
                  <a:cubicBezTo>
                    <a:pt x="10" y="40"/>
                    <a:pt x="16" y="43"/>
                    <a:pt x="16" y="47"/>
                  </a:cubicBezTo>
                  <a:cubicBezTo>
                    <a:pt x="16" y="52"/>
                    <a:pt x="16" y="59"/>
                    <a:pt x="13" y="62"/>
                  </a:cubicBezTo>
                  <a:cubicBezTo>
                    <a:pt x="9" y="64"/>
                    <a:pt x="9" y="73"/>
                    <a:pt x="9" y="74"/>
                  </a:cubicBezTo>
                  <a:cubicBezTo>
                    <a:pt x="2" y="66"/>
                    <a:pt x="0" y="54"/>
                    <a:pt x="6" y="3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6"/>
            <p:cNvSpPr>
              <a:spLocks/>
            </p:cNvSpPr>
            <p:nvPr/>
          </p:nvSpPr>
          <p:spPr bwMode="auto">
            <a:xfrm>
              <a:off x="3692" y="2003"/>
              <a:ext cx="16" cy="16"/>
            </a:xfrm>
            <a:custGeom>
              <a:avLst/>
              <a:gdLst>
                <a:gd name="T0" fmla="*/ 3 w 9"/>
                <a:gd name="T1" fmla="*/ 6 h 9"/>
                <a:gd name="T2" fmla="*/ 3 w 9"/>
                <a:gd name="T3" fmla="*/ 2 h 9"/>
                <a:gd name="T4" fmla="*/ 7 w 9"/>
                <a:gd name="T5" fmla="*/ 3 h 9"/>
                <a:gd name="T6" fmla="*/ 7 w 9"/>
                <a:gd name="T7" fmla="*/ 7 h 9"/>
                <a:gd name="T8" fmla="*/ 3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6"/>
                  </a:moveTo>
                  <a:cubicBezTo>
                    <a:pt x="2" y="4"/>
                    <a:pt x="0" y="4"/>
                    <a:pt x="3" y="2"/>
                  </a:cubicBezTo>
                  <a:cubicBezTo>
                    <a:pt x="6" y="0"/>
                    <a:pt x="6" y="1"/>
                    <a:pt x="7" y="3"/>
                  </a:cubicBezTo>
                  <a:cubicBezTo>
                    <a:pt x="8" y="4"/>
                    <a:pt x="9" y="5"/>
                    <a:pt x="7" y="7"/>
                  </a:cubicBezTo>
                  <a:cubicBezTo>
                    <a:pt x="4" y="9"/>
                    <a:pt x="4" y="7"/>
                    <a:pt x="3" y="6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7"/>
            <p:cNvSpPr>
              <a:spLocks/>
            </p:cNvSpPr>
            <p:nvPr/>
          </p:nvSpPr>
          <p:spPr bwMode="auto">
            <a:xfrm>
              <a:off x="3675" y="2052"/>
              <a:ext cx="17" cy="22"/>
            </a:xfrm>
            <a:custGeom>
              <a:avLst/>
              <a:gdLst>
                <a:gd name="T0" fmla="*/ 1 w 10"/>
                <a:gd name="T1" fmla="*/ 11 h 13"/>
                <a:gd name="T2" fmla="*/ 3 w 10"/>
                <a:gd name="T3" fmla="*/ 2 h 13"/>
                <a:gd name="T4" fmla="*/ 9 w 10"/>
                <a:gd name="T5" fmla="*/ 3 h 13"/>
                <a:gd name="T6" fmla="*/ 7 w 10"/>
                <a:gd name="T7" fmla="*/ 8 h 13"/>
                <a:gd name="T8" fmla="*/ 1 w 1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11"/>
                  </a:moveTo>
                  <a:cubicBezTo>
                    <a:pt x="0" y="9"/>
                    <a:pt x="1" y="4"/>
                    <a:pt x="3" y="2"/>
                  </a:cubicBezTo>
                  <a:cubicBezTo>
                    <a:pt x="6" y="0"/>
                    <a:pt x="7" y="1"/>
                    <a:pt x="9" y="3"/>
                  </a:cubicBezTo>
                  <a:cubicBezTo>
                    <a:pt x="10" y="5"/>
                    <a:pt x="10" y="6"/>
                    <a:pt x="7" y="8"/>
                  </a:cubicBezTo>
                  <a:cubicBezTo>
                    <a:pt x="5" y="10"/>
                    <a:pt x="3" y="13"/>
                    <a:pt x="1" y="11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3680" y="2028"/>
              <a:ext cx="9" cy="10"/>
            </a:xfrm>
            <a:custGeom>
              <a:avLst/>
              <a:gdLst>
                <a:gd name="T0" fmla="*/ 0 w 5"/>
                <a:gd name="T1" fmla="*/ 4 h 6"/>
                <a:gd name="T2" fmla="*/ 0 w 5"/>
                <a:gd name="T3" fmla="*/ 1 h 6"/>
                <a:gd name="T4" fmla="*/ 2 w 5"/>
                <a:gd name="T5" fmla="*/ 2 h 6"/>
                <a:gd name="T6" fmla="*/ 4 w 5"/>
                <a:gd name="T7" fmla="*/ 5 h 6"/>
                <a:gd name="T8" fmla="*/ 0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0" y="3"/>
                    <a:pt x="0" y="1"/>
                    <a:pt x="0" y="1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3" y="4"/>
                    <a:pt x="5" y="4"/>
                    <a:pt x="4" y="5"/>
                  </a:cubicBezTo>
                  <a:cubicBezTo>
                    <a:pt x="3" y="6"/>
                    <a:pt x="1" y="5"/>
                    <a:pt x="0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3758" y="1979"/>
              <a:ext cx="185" cy="118"/>
            </a:xfrm>
            <a:custGeom>
              <a:avLst/>
              <a:gdLst>
                <a:gd name="T0" fmla="*/ 73 w 107"/>
                <a:gd name="T1" fmla="*/ 0 h 68"/>
                <a:gd name="T2" fmla="*/ 55 w 107"/>
                <a:gd name="T3" fmla="*/ 8 h 68"/>
                <a:gd name="T4" fmla="*/ 36 w 107"/>
                <a:gd name="T5" fmla="*/ 11 h 68"/>
                <a:gd name="T6" fmla="*/ 26 w 107"/>
                <a:gd name="T7" fmla="*/ 27 h 68"/>
                <a:gd name="T8" fmla="*/ 16 w 107"/>
                <a:gd name="T9" fmla="*/ 40 h 68"/>
                <a:gd name="T10" fmla="*/ 0 w 107"/>
                <a:gd name="T11" fmla="*/ 58 h 68"/>
                <a:gd name="T12" fmla="*/ 47 w 107"/>
                <a:gd name="T13" fmla="*/ 40 h 68"/>
                <a:gd name="T14" fmla="*/ 77 w 107"/>
                <a:gd name="T15" fmla="*/ 35 h 68"/>
                <a:gd name="T16" fmla="*/ 93 w 107"/>
                <a:gd name="T17" fmla="*/ 2 h 68"/>
                <a:gd name="T18" fmla="*/ 92 w 107"/>
                <a:gd name="T19" fmla="*/ 0 h 68"/>
                <a:gd name="T20" fmla="*/ 73 w 107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68">
                  <a:moveTo>
                    <a:pt x="73" y="0"/>
                  </a:moveTo>
                  <a:cubicBezTo>
                    <a:pt x="64" y="0"/>
                    <a:pt x="65" y="2"/>
                    <a:pt x="55" y="8"/>
                  </a:cubicBezTo>
                  <a:cubicBezTo>
                    <a:pt x="45" y="15"/>
                    <a:pt x="45" y="7"/>
                    <a:pt x="36" y="11"/>
                  </a:cubicBezTo>
                  <a:cubicBezTo>
                    <a:pt x="27" y="15"/>
                    <a:pt x="27" y="19"/>
                    <a:pt x="26" y="27"/>
                  </a:cubicBezTo>
                  <a:cubicBezTo>
                    <a:pt x="24" y="34"/>
                    <a:pt x="20" y="38"/>
                    <a:pt x="16" y="40"/>
                  </a:cubicBezTo>
                  <a:cubicBezTo>
                    <a:pt x="2" y="46"/>
                    <a:pt x="4" y="44"/>
                    <a:pt x="0" y="58"/>
                  </a:cubicBezTo>
                  <a:cubicBezTo>
                    <a:pt x="8" y="68"/>
                    <a:pt x="24" y="55"/>
                    <a:pt x="47" y="40"/>
                  </a:cubicBezTo>
                  <a:cubicBezTo>
                    <a:pt x="52" y="37"/>
                    <a:pt x="72" y="37"/>
                    <a:pt x="77" y="35"/>
                  </a:cubicBezTo>
                  <a:cubicBezTo>
                    <a:pt x="98" y="25"/>
                    <a:pt x="107" y="18"/>
                    <a:pt x="93" y="2"/>
                  </a:cubicBezTo>
                  <a:cubicBezTo>
                    <a:pt x="93" y="1"/>
                    <a:pt x="92" y="1"/>
                    <a:pt x="92" y="0"/>
                  </a:cubicBezTo>
                  <a:cubicBezTo>
                    <a:pt x="85" y="1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CD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3746" y="1955"/>
              <a:ext cx="171" cy="125"/>
            </a:xfrm>
            <a:custGeom>
              <a:avLst/>
              <a:gdLst>
                <a:gd name="T0" fmla="*/ 1 w 99"/>
                <a:gd name="T1" fmla="*/ 58 h 72"/>
                <a:gd name="T2" fmla="*/ 1 w 99"/>
                <a:gd name="T3" fmla="*/ 58 h 72"/>
                <a:gd name="T4" fmla="*/ 4 w 99"/>
                <a:gd name="T5" fmla="*/ 68 h 72"/>
                <a:gd name="T6" fmla="*/ 7 w 99"/>
                <a:gd name="T7" fmla="*/ 72 h 72"/>
                <a:gd name="T8" fmla="*/ 23 w 99"/>
                <a:gd name="T9" fmla="*/ 54 h 72"/>
                <a:gd name="T10" fmla="*/ 33 w 99"/>
                <a:gd name="T11" fmla="*/ 41 h 72"/>
                <a:gd name="T12" fmla="*/ 43 w 99"/>
                <a:gd name="T13" fmla="*/ 25 h 72"/>
                <a:gd name="T14" fmla="*/ 62 w 99"/>
                <a:gd name="T15" fmla="*/ 22 h 72"/>
                <a:gd name="T16" fmla="*/ 80 w 99"/>
                <a:gd name="T17" fmla="*/ 14 h 72"/>
                <a:gd name="T18" fmla="*/ 99 w 99"/>
                <a:gd name="T19" fmla="*/ 14 h 72"/>
                <a:gd name="T20" fmla="*/ 80 w 99"/>
                <a:gd name="T21" fmla="*/ 3 h 72"/>
                <a:gd name="T22" fmla="*/ 30 w 99"/>
                <a:gd name="T23" fmla="*/ 19 h 72"/>
                <a:gd name="T24" fmla="*/ 1 w 99"/>
                <a:gd name="T25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2"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" y="61"/>
                    <a:pt x="2" y="65"/>
                    <a:pt x="4" y="68"/>
                  </a:cubicBezTo>
                  <a:cubicBezTo>
                    <a:pt x="5" y="70"/>
                    <a:pt x="6" y="71"/>
                    <a:pt x="7" y="72"/>
                  </a:cubicBezTo>
                  <a:cubicBezTo>
                    <a:pt x="11" y="58"/>
                    <a:pt x="9" y="60"/>
                    <a:pt x="23" y="54"/>
                  </a:cubicBezTo>
                  <a:cubicBezTo>
                    <a:pt x="27" y="52"/>
                    <a:pt x="31" y="48"/>
                    <a:pt x="33" y="41"/>
                  </a:cubicBezTo>
                  <a:cubicBezTo>
                    <a:pt x="34" y="33"/>
                    <a:pt x="34" y="29"/>
                    <a:pt x="43" y="25"/>
                  </a:cubicBezTo>
                  <a:cubicBezTo>
                    <a:pt x="52" y="21"/>
                    <a:pt x="52" y="29"/>
                    <a:pt x="62" y="22"/>
                  </a:cubicBezTo>
                  <a:cubicBezTo>
                    <a:pt x="72" y="16"/>
                    <a:pt x="71" y="14"/>
                    <a:pt x="80" y="14"/>
                  </a:cubicBezTo>
                  <a:cubicBezTo>
                    <a:pt x="89" y="14"/>
                    <a:pt x="92" y="15"/>
                    <a:pt x="99" y="14"/>
                  </a:cubicBezTo>
                  <a:cubicBezTo>
                    <a:pt x="93" y="8"/>
                    <a:pt x="87" y="4"/>
                    <a:pt x="80" y="3"/>
                  </a:cubicBezTo>
                  <a:cubicBezTo>
                    <a:pt x="64" y="0"/>
                    <a:pt x="47" y="8"/>
                    <a:pt x="30" y="19"/>
                  </a:cubicBezTo>
                  <a:cubicBezTo>
                    <a:pt x="9" y="32"/>
                    <a:pt x="0" y="45"/>
                    <a:pt x="1" y="58"/>
                  </a:cubicBezTo>
                  <a:close/>
                </a:path>
              </a:pathLst>
            </a:custGeom>
            <a:solidFill>
              <a:srgbClr val="AB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1"/>
            <p:cNvSpPr>
              <a:spLocks/>
            </p:cNvSpPr>
            <p:nvPr/>
          </p:nvSpPr>
          <p:spPr bwMode="auto">
            <a:xfrm>
              <a:off x="3856" y="2007"/>
              <a:ext cx="73" cy="38"/>
            </a:xfrm>
            <a:custGeom>
              <a:avLst/>
              <a:gdLst>
                <a:gd name="T0" fmla="*/ 42 w 42"/>
                <a:gd name="T1" fmla="*/ 4 h 22"/>
                <a:gd name="T2" fmla="*/ 31 w 42"/>
                <a:gd name="T3" fmla="*/ 2 h 22"/>
                <a:gd name="T4" fmla="*/ 21 w 42"/>
                <a:gd name="T5" fmla="*/ 9 h 22"/>
                <a:gd name="T6" fmla="*/ 8 w 42"/>
                <a:gd name="T7" fmla="*/ 17 h 22"/>
                <a:gd name="T8" fmla="*/ 0 w 42"/>
                <a:gd name="T9" fmla="*/ 22 h 22"/>
                <a:gd name="T10" fmla="*/ 18 w 42"/>
                <a:gd name="T11" fmla="*/ 20 h 22"/>
                <a:gd name="T12" fmla="*/ 21 w 42"/>
                <a:gd name="T13" fmla="*/ 18 h 22"/>
                <a:gd name="T14" fmla="*/ 34 w 42"/>
                <a:gd name="T15" fmla="*/ 11 h 22"/>
                <a:gd name="T16" fmla="*/ 42 w 42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2">
                  <a:moveTo>
                    <a:pt x="42" y="4"/>
                  </a:moveTo>
                  <a:cubicBezTo>
                    <a:pt x="42" y="4"/>
                    <a:pt x="37" y="0"/>
                    <a:pt x="31" y="2"/>
                  </a:cubicBezTo>
                  <a:cubicBezTo>
                    <a:pt x="25" y="4"/>
                    <a:pt x="25" y="4"/>
                    <a:pt x="21" y="9"/>
                  </a:cubicBezTo>
                  <a:cubicBezTo>
                    <a:pt x="16" y="13"/>
                    <a:pt x="14" y="15"/>
                    <a:pt x="8" y="17"/>
                  </a:cubicBezTo>
                  <a:cubicBezTo>
                    <a:pt x="2" y="18"/>
                    <a:pt x="0" y="22"/>
                    <a:pt x="0" y="22"/>
                  </a:cubicBezTo>
                  <a:cubicBezTo>
                    <a:pt x="0" y="22"/>
                    <a:pt x="17" y="20"/>
                    <a:pt x="18" y="20"/>
                  </a:cubicBezTo>
                  <a:cubicBezTo>
                    <a:pt x="18" y="20"/>
                    <a:pt x="20" y="19"/>
                    <a:pt x="21" y="18"/>
                  </a:cubicBezTo>
                  <a:cubicBezTo>
                    <a:pt x="21" y="18"/>
                    <a:pt x="32" y="13"/>
                    <a:pt x="34" y="11"/>
                  </a:cubicBezTo>
                  <a:cubicBezTo>
                    <a:pt x="34" y="11"/>
                    <a:pt x="40" y="8"/>
                    <a:pt x="42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2"/>
            <p:cNvSpPr>
              <a:spLocks/>
            </p:cNvSpPr>
            <p:nvPr/>
          </p:nvSpPr>
          <p:spPr bwMode="auto">
            <a:xfrm>
              <a:off x="3746" y="1955"/>
              <a:ext cx="138" cy="100"/>
            </a:xfrm>
            <a:custGeom>
              <a:avLst/>
              <a:gdLst>
                <a:gd name="T0" fmla="*/ 30 w 80"/>
                <a:gd name="T1" fmla="*/ 19 h 58"/>
                <a:gd name="T2" fmla="*/ 80 w 80"/>
                <a:gd name="T3" fmla="*/ 3 h 58"/>
                <a:gd name="T4" fmla="*/ 76 w 80"/>
                <a:gd name="T5" fmla="*/ 7 h 58"/>
                <a:gd name="T6" fmla="*/ 67 w 80"/>
                <a:gd name="T7" fmla="*/ 9 h 58"/>
                <a:gd name="T8" fmla="*/ 50 w 80"/>
                <a:gd name="T9" fmla="*/ 14 h 58"/>
                <a:gd name="T10" fmla="*/ 36 w 80"/>
                <a:gd name="T11" fmla="*/ 23 h 58"/>
                <a:gd name="T12" fmla="*/ 29 w 80"/>
                <a:gd name="T13" fmla="*/ 38 h 58"/>
                <a:gd name="T14" fmla="*/ 14 w 80"/>
                <a:gd name="T15" fmla="*/ 49 h 58"/>
                <a:gd name="T16" fmla="*/ 1 w 80"/>
                <a:gd name="T17" fmla="*/ 58 h 58"/>
                <a:gd name="T18" fmla="*/ 30 w 80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8">
                  <a:moveTo>
                    <a:pt x="30" y="19"/>
                  </a:moveTo>
                  <a:cubicBezTo>
                    <a:pt x="47" y="8"/>
                    <a:pt x="64" y="0"/>
                    <a:pt x="80" y="3"/>
                  </a:cubicBezTo>
                  <a:cubicBezTo>
                    <a:pt x="80" y="5"/>
                    <a:pt x="79" y="7"/>
                    <a:pt x="76" y="7"/>
                  </a:cubicBezTo>
                  <a:cubicBezTo>
                    <a:pt x="71" y="9"/>
                    <a:pt x="75" y="10"/>
                    <a:pt x="67" y="9"/>
                  </a:cubicBezTo>
                  <a:cubicBezTo>
                    <a:pt x="59" y="8"/>
                    <a:pt x="55" y="10"/>
                    <a:pt x="50" y="14"/>
                  </a:cubicBezTo>
                  <a:cubicBezTo>
                    <a:pt x="45" y="17"/>
                    <a:pt x="43" y="18"/>
                    <a:pt x="36" y="23"/>
                  </a:cubicBezTo>
                  <a:cubicBezTo>
                    <a:pt x="30" y="27"/>
                    <a:pt x="33" y="34"/>
                    <a:pt x="29" y="38"/>
                  </a:cubicBezTo>
                  <a:cubicBezTo>
                    <a:pt x="26" y="43"/>
                    <a:pt x="20" y="50"/>
                    <a:pt x="14" y="49"/>
                  </a:cubicBezTo>
                  <a:cubicBezTo>
                    <a:pt x="9" y="49"/>
                    <a:pt x="1" y="58"/>
                    <a:pt x="1" y="58"/>
                  </a:cubicBezTo>
                  <a:cubicBezTo>
                    <a:pt x="0" y="45"/>
                    <a:pt x="9" y="32"/>
                    <a:pt x="30" y="19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3867" y="1995"/>
              <a:ext cx="15" cy="14"/>
            </a:xfrm>
            <a:custGeom>
              <a:avLst/>
              <a:gdLst>
                <a:gd name="T0" fmla="*/ 3 w 9"/>
                <a:gd name="T1" fmla="*/ 4 h 8"/>
                <a:gd name="T2" fmla="*/ 5 w 9"/>
                <a:gd name="T3" fmla="*/ 0 h 8"/>
                <a:gd name="T4" fmla="*/ 9 w 9"/>
                <a:gd name="T5" fmla="*/ 4 h 8"/>
                <a:gd name="T6" fmla="*/ 5 w 9"/>
                <a:gd name="T7" fmla="*/ 8 h 8"/>
                <a:gd name="T8" fmla="*/ 3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4"/>
                  </a:moveTo>
                  <a:cubicBezTo>
                    <a:pt x="3" y="2"/>
                    <a:pt x="1" y="0"/>
                    <a:pt x="5" y="0"/>
                  </a:cubicBezTo>
                  <a:cubicBezTo>
                    <a:pt x="9" y="0"/>
                    <a:pt x="9" y="2"/>
                    <a:pt x="9" y="4"/>
                  </a:cubicBezTo>
                  <a:cubicBezTo>
                    <a:pt x="9" y="6"/>
                    <a:pt x="9" y="8"/>
                    <a:pt x="5" y="8"/>
                  </a:cubicBezTo>
                  <a:cubicBezTo>
                    <a:pt x="0" y="8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3803" y="2026"/>
              <a:ext cx="26" cy="17"/>
            </a:xfrm>
            <a:custGeom>
              <a:avLst/>
              <a:gdLst>
                <a:gd name="T0" fmla="*/ 0 w 15"/>
                <a:gd name="T1" fmla="*/ 7 h 10"/>
                <a:gd name="T2" fmla="*/ 10 w 15"/>
                <a:gd name="T3" fmla="*/ 0 h 10"/>
                <a:gd name="T4" fmla="*/ 14 w 15"/>
                <a:gd name="T5" fmla="*/ 6 h 10"/>
                <a:gd name="T6" fmla="*/ 9 w 15"/>
                <a:gd name="T7" fmla="*/ 9 h 10"/>
                <a:gd name="T8" fmla="*/ 0 w 1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7"/>
                  </a:moveTo>
                  <a:cubicBezTo>
                    <a:pt x="0" y="4"/>
                    <a:pt x="6" y="0"/>
                    <a:pt x="10" y="0"/>
                  </a:cubicBezTo>
                  <a:cubicBezTo>
                    <a:pt x="14" y="0"/>
                    <a:pt x="15" y="3"/>
                    <a:pt x="14" y="6"/>
                  </a:cubicBezTo>
                  <a:cubicBezTo>
                    <a:pt x="14" y="9"/>
                    <a:pt x="13" y="9"/>
                    <a:pt x="9" y="9"/>
                  </a:cubicBezTo>
                  <a:cubicBezTo>
                    <a:pt x="5" y="9"/>
                    <a:pt x="0" y="10"/>
                    <a:pt x="0" y="7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>
              <a:off x="3837" y="2002"/>
              <a:ext cx="7" cy="12"/>
            </a:xfrm>
            <a:custGeom>
              <a:avLst/>
              <a:gdLst>
                <a:gd name="T0" fmla="*/ 0 w 4"/>
                <a:gd name="T1" fmla="*/ 3 h 7"/>
                <a:gd name="T2" fmla="*/ 3 w 4"/>
                <a:gd name="T3" fmla="*/ 0 h 7"/>
                <a:gd name="T4" fmla="*/ 3 w 4"/>
                <a:gd name="T5" fmla="*/ 3 h 7"/>
                <a:gd name="T6" fmla="*/ 2 w 4"/>
                <a:gd name="T7" fmla="*/ 7 h 7"/>
                <a:gd name="T8" fmla="*/ 0 w 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3" y="2"/>
                    <a:pt x="3" y="3"/>
                  </a:cubicBezTo>
                  <a:cubicBezTo>
                    <a:pt x="3" y="5"/>
                    <a:pt x="4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80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5539855" y="4597400"/>
            <a:ext cx="2012189" cy="1127834"/>
            <a:chOff x="5874754" y="1345535"/>
            <a:chExt cx="5881521" cy="3296597"/>
          </a:xfrm>
        </p:grpSpPr>
        <p:sp>
          <p:nvSpPr>
            <p:cNvPr id="142" name="Freeform 5"/>
            <p:cNvSpPr>
              <a:spLocks/>
            </p:cNvSpPr>
            <p:nvPr/>
          </p:nvSpPr>
          <p:spPr bwMode="auto">
            <a:xfrm rot="21354522">
              <a:off x="5874754" y="1345535"/>
              <a:ext cx="5881521" cy="3296597"/>
            </a:xfrm>
            <a:custGeom>
              <a:avLst/>
              <a:gdLst>
                <a:gd name="T0" fmla="*/ 395 w 417"/>
                <a:gd name="T1" fmla="*/ 6 h 232"/>
                <a:gd name="T2" fmla="*/ 99 w 417"/>
                <a:gd name="T3" fmla="*/ 202 h 232"/>
                <a:gd name="T4" fmla="*/ 11 w 417"/>
                <a:gd name="T5" fmla="*/ 192 h 232"/>
                <a:gd name="T6" fmla="*/ 52 w 417"/>
                <a:gd name="T7" fmla="*/ 114 h 232"/>
                <a:gd name="T8" fmla="*/ 395 w 417"/>
                <a:gd name="T9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2">
                  <a:moveTo>
                    <a:pt x="395" y="6"/>
                  </a:moveTo>
                  <a:cubicBezTo>
                    <a:pt x="417" y="0"/>
                    <a:pt x="145" y="163"/>
                    <a:pt x="99" y="202"/>
                  </a:cubicBezTo>
                  <a:cubicBezTo>
                    <a:pt x="64" y="232"/>
                    <a:pt x="22" y="214"/>
                    <a:pt x="11" y="192"/>
                  </a:cubicBezTo>
                  <a:cubicBezTo>
                    <a:pt x="0" y="169"/>
                    <a:pt x="8" y="125"/>
                    <a:pt x="52" y="114"/>
                  </a:cubicBezTo>
                  <a:cubicBezTo>
                    <a:pt x="128" y="96"/>
                    <a:pt x="330" y="23"/>
                    <a:pt x="395" y="6"/>
                  </a:cubicBezTo>
                  <a:close/>
                </a:path>
              </a:pathLst>
            </a:custGeom>
            <a:solidFill>
              <a:srgbClr val="4E5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985680" y="1433016"/>
              <a:ext cx="5497054" cy="3026652"/>
              <a:chOff x="5985680" y="1433016"/>
              <a:chExt cx="5497054" cy="3026652"/>
            </a:xfrm>
          </p:grpSpPr>
          <p:sp>
            <p:nvSpPr>
              <p:cNvPr id="144" name="AutoShape 3"/>
              <p:cNvSpPr>
                <a:spLocks noChangeAspect="1" noChangeArrowheads="1" noTextEdit="1"/>
              </p:cNvSpPr>
              <p:nvPr/>
            </p:nvSpPr>
            <p:spPr bwMode="auto">
              <a:xfrm rot="21354522">
                <a:off x="5985680" y="1433016"/>
                <a:ext cx="5497054" cy="3026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6"/>
              <p:cNvSpPr>
                <a:spLocks/>
              </p:cNvSpPr>
              <p:nvPr/>
            </p:nvSpPr>
            <p:spPr bwMode="auto">
              <a:xfrm rot="21354522">
                <a:off x="6236348" y="1981192"/>
                <a:ext cx="4319114" cy="2331340"/>
              </a:xfrm>
              <a:custGeom>
                <a:avLst/>
                <a:gdLst>
                  <a:gd name="T0" fmla="*/ 290 w 306"/>
                  <a:gd name="T1" fmla="*/ 4 h 164"/>
                  <a:gd name="T2" fmla="*/ 70 w 306"/>
                  <a:gd name="T3" fmla="*/ 143 h 164"/>
                  <a:gd name="T4" fmla="*/ 8 w 306"/>
                  <a:gd name="T5" fmla="*/ 136 h 164"/>
                  <a:gd name="T6" fmla="*/ 40 w 306"/>
                  <a:gd name="T7" fmla="*/ 83 h 164"/>
                  <a:gd name="T8" fmla="*/ 290 w 306"/>
                  <a:gd name="T9" fmla="*/ 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164">
                    <a:moveTo>
                      <a:pt x="290" y="4"/>
                    </a:moveTo>
                    <a:cubicBezTo>
                      <a:pt x="306" y="0"/>
                      <a:pt x="110" y="112"/>
                      <a:pt x="70" y="143"/>
                    </a:cubicBezTo>
                    <a:cubicBezTo>
                      <a:pt x="43" y="164"/>
                      <a:pt x="16" y="153"/>
                      <a:pt x="8" y="136"/>
                    </a:cubicBezTo>
                    <a:cubicBezTo>
                      <a:pt x="0" y="119"/>
                      <a:pt x="8" y="93"/>
                      <a:pt x="40" y="83"/>
                    </a:cubicBezTo>
                    <a:cubicBezTo>
                      <a:pt x="94" y="65"/>
                      <a:pt x="242" y="16"/>
                      <a:pt x="290" y="4"/>
                    </a:cubicBezTo>
                    <a:close/>
                  </a:path>
                </a:pathLst>
              </a:custGeom>
              <a:solidFill>
                <a:srgbClr val="8AA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"/>
              <p:cNvSpPr>
                <a:spLocks/>
              </p:cNvSpPr>
              <p:nvPr/>
            </p:nvSpPr>
            <p:spPr bwMode="auto">
              <a:xfrm rot="21354522">
                <a:off x="6098615" y="3163481"/>
                <a:ext cx="1537866" cy="1259742"/>
              </a:xfrm>
              <a:custGeom>
                <a:avLst/>
                <a:gdLst>
                  <a:gd name="T0" fmla="*/ 101 w 109"/>
                  <a:gd name="T1" fmla="*/ 22 h 89"/>
                  <a:gd name="T2" fmla="*/ 70 w 109"/>
                  <a:gd name="T3" fmla="*/ 77 h 89"/>
                  <a:gd name="T4" fmla="*/ 8 w 109"/>
                  <a:gd name="T5" fmla="*/ 67 h 89"/>
                  <a:gd name="T6" fmla="*/ 39 w 109"/>
                  <a:gd name="T7" fmla="*/ 13 h 89"/>
                  <a:gd name="T8" fmla="*/ 101 w 109"/>
                  <a:gd name="T9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89">
                    <a:moveTo>
                      <a:pt x="101" y="22"/>
                    </a:moveTo>
                    <a:cubicBezTo>
                      <a:pt x="109" y="40"/>
                      <a:pt x="96" y="65"/>
                      <a:pt x="70" y="77"/>
                    </a:cubicBezTo>
                    <a:cubicBezTo>
                      <a:pt x="45" y="89"/>
                      <a:pt x="17" y="85"/>
                      <a:pt x="8" y="67"/>
                    </a:cubicBezTo>
                    <a:cubicBezTo>
                      <a:pt x="0" y="49"/>
                      <a:pt x="13" y="25"/>
                      <a:pt x="39" y="13"/>
                    </a:cubicBezTo>
                    <a:cubicBezTo>
                      <a:pt x="64" y="0"/>
                      <a:pt x="92" y="5"/>
                      <a:pt x="10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7" name="Group 4"/>
          <p:cNvGrpSpPr>
            <a:grpSpLocks noChangeAspect="1"/>
          </p:cNvGrpSpPr>
          <p:nvPr/>
        </p:nvGrpSpPr>
        <p:grpSpPr bwMode="auto">
          <a:xfrm>
            <a:off x="1900381" y="5338511"/>
            <a:ext cx="412250" cy="414589"/>
            <a:chOff x="3135" y="1451"/>
            <a:chExt cx="1410" cy="1418"/>
          </a:xfrm>
        </p:grpSpPr>
        <p:sp>
          <p:nvSpPr>
            <p:cNvPr id="14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35" y="1451"/>
              <a:ext cx="1410" cy="1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5"/>
            <p:cNvSpPr>
              <a:spLocks noChangeArrowheads="1"/>
            </p:cNvSpPr>
            <p:nvPr/>
          </p:nvSpPr>
          <p:spPr bwMode="auto">
            <a:xfrm>
              <a:off x="3133" y="1453"/>
              <a:ext cx="1414" cy="1416"/>
            </a:xfrm>
            <a:prstGeom prst="ellipse">
              <a:avLst/>
            </a:pr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6"/>
            <p:cNvSpPr>
              <a:spLocks noChangeArrowheads="1"/>
            </p:cNvSpPr>
            <p:nvPr/>
          </p:nvSpPr>
          <p:spPr bwMode="auto">
            <a:xfrm>
              <a:off x="3188" y="1508"/>
              <a:ext cx="1304" cy="1306"/>
            </a:xfrm>
            <a:prstGeom prst="ellipse">
              <a:avLst/>
            </a:prstGeom>
            <a:solidFill>
              <a:srgbClr val="FBE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7"/>
            <p:cNvSpPr>
              <a:spLocks noChangeArrowheads="1"/>
            </p:cNvSpPr>
            <p:nvPr/>
          </p:nvSpPr>
          <p:spPr bwMode="auto">
            <a:xfrm>
              <a:off x="3698" y="1485"/>
              <a:ext cx="219" cy="83"/>
            </a:xfrm>
            <a:prstGeom prst="ellipse">
              <a:avLst/>
            </a:pr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"/>
            <p:cNvSpPr>
              <a:spLocks/>
            </p:cNvSpPr>
            <p:nvPr/>
          </p:nvSpPr>
          <p:spPr bwMode="auto">
            <a:xfrm>
              <a:off x="3698" y="1485"/>
              <a:ext cx="219" cy="55"/>
            </a:xfrm>
            <a:custGeom>
              <a:avLst/>
              <a:gdLst>
                <a:gd name="T0" fmla="*/ 64 w 128"/>
                <a:gd name="T1" fmla="*/ 16 h 32"/>
                <a:gd name="T2" fmla="*/ 124 w 128"/>
                <a:gd name="T3" fmla="*/ 32 h 32"/>
                <a:gd name="T4" fmla="*/ 128 w 128"/>
                <a:gd name="T5" fmla="*/ 24 h 32"/>
                <a:gd name="T6" fmla="*/ 64 w 128"/>
                <a:gd name="T7" fmla="*/ 0 h 32"/>
                <a:gd name="T8" fmla="*/ 0 w 128"/>
                <a:gd name="T9" fmla="*/ 24 h 32"/>
                <a:gd name="T10" fmla="*/ 4 w 128"/>
                <a:gd name="T11" fmla="*/ 32 h 32"/>
                <a:gd name="T12" fmla="*/ 64 w 128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32">
                  <a:moveTo>
                    <a:pt x="64" y="16"/>
                  </a:moveTo>
                  <a:cubicBezTo>
                    <a:pt x="92" y="16"/>
                    <a:pt x="116" y="23"/>
                    <a:pt x="124" y="32"/>
                  </a:cubicBezTo>
                  <a:cubicBezTo>
                    <a:pt x="127" y="30"/>
                    <a:pt x="128" y="27"/>
                    <a:pt x="128" y="24"/>
                  </a:cubicBezTo>
                  <a:cubicBezTo>
                    <a:pt x="128" y="11"/>
                    <a:pt x="99" y="0"/>
                    <a:pt x="64" y="0"/>
                  </a:cubicBezTo>
                  <a:cubicBezTo>
                    <a:pt x="29" y="0"/>
                    <a:pt x="0" y="11"/>
                    <a:pt x="0" y="24"/>
                  </a:cubicBezTo>
                  <a:cubicBezTo>
                    <a:pt x="0" y="27"/>
                    <a:pt x="2" y="30"/>
                    <a:pt x="4" y="32"/>
                  </a:cubicBezTo>
                  <a:cubicBezTo>
                    <a:pt x="13" y="23"/>
                    <a:pt x="36" y="16"/>
                    <a:pt x="64" y="16"/>
                  </a:cubicBezTo>
                  <a:close/>
                </a:path>
              </a:pathLst>
            </a:custGeom>
            <a:solidFill>
              <a:srgbClr val="FBE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"/>
            <p:cNvSpPr>
              <a:spLocks/>
            </p:cNvSpPr>
            <p:nvPr/>
          </p:nvSpPr>
          <p:spPr bwMode="auto">
            <a:xfrm>
              <a:off x="4283" y="1747"/>
              <a:ext cx="233" cy="352"/>
            </a:xfrm>
            <a:custGeom>
              <a:avLst/>
              <a:gdLst>
                <a:gd name="T0" fmla="*/ 117 w 136"/>
                <a:gd name="T1" fmla="*/ 195 h 205"/>
                <a:gd name="T2" fmla="*/ 33 w 136"/>
                <a:gd name="T3" fmla="*/ 121 h 205"/>
                <a:gd name="T4" fmla="*/ 19 w 136"/>
                <a:gd name="T5" fmla="*/ 10 h 205"/>
                <a:gd name="T6" fmla="*/ 103 w 136"/>
                <a:gd name="T7" fmla="*/ 84 h 205"/>
                <a:gd name="T8" fmla="*/ 117 w 136"/>
                <a:gd name="T9" fmla="*/ 19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05">
                  <a:moveTo>
                    <a:pt x="117" y="195"/>
                  </a:moveTo>
                  <a:cubicBezTo>
                    <a:pt x="98" y="205"/>
                    <a:pt x="61" y="172"/>
                    <a:pt x="33" y="121"/>
                  </a:cubicBezTo>
                  <a:cubicBezTo>
                    <a:pt x="6" y="70"/>
                    <a:pt x="0" y="20"/>
                    <a:pt x="19" y="10"/>
                  </a:cubicBezTo>
                  <a:cubicBezTo>
                    <a:pt x="38" y="0"/>
                    <a:pt x="76" y="33"/>
                    <a:pt x="103" y="84"/>
                  </a:cubicBezTo>
                  <a:cubicBezTo>
                    <a:pt x="130" y="135"/>
                    <a:pt x="136" y="184"/>
                    <a:pt x="117" y="195"/>
                  </a:cubicBezTo>
                  <a:close/>
                </a:path>
              </a:pathLst>
            </a:cu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4300" y="1747"/>
              <a:ext cx="216" cy="338"/>
            </a:xfrm>
            <a:custGeom>
              <a:avLst/>
              <a:gdLst>
                <a:gd name="T0" fmla="*/ 70 w 126"/>
                <a:gd name="T1" fmla="*/ 96 h 197"/>
                <a:gd name="T2" fmla="*/ 93 w 126"/>
                <a:gd name="T3" fmla="*/ 195 h 197"/>
                <a:gd name="T4" fmla="*/ 107 w 126"/>
                <a:gd name="T5" fmla="*/ 195 h 197"/>
                <a:gd name="T6" fmla="*/ 93 w 126"/>
                <a:gd name="T7" fmla="*/ 84 h 197"/>
                <a:gd name="T8" fmla="*/ 9 w 126"/>
                <a:gd name="T9" fmla="*/ 10 h 197"/>
                <a:gd name="T10" fmla="*/ 0 w 126"/>
                <a:gd name="T11" fmla="*/ 21 h 197"/>
                <a:gd name="T12" fmla="*/ 70 w 126"/>
                <a:gd name="T13" fmla="*/ 9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97">
                  <a:moveTo>
                    <a:pt x="70" y="96"/>
                  </a:moveTo>
                  <a:cubicBezTo>
                    <a:pt x="91" y="136"/>
                    <a:pt x="99" y="176"/>
                    <a:pt x="93" y="195"/>
                  </a:cubicBezTo>
                  <a:cubicBezTo>
                    <a:pt x="98" y="197"/>
                    <a:pt x="103" y="197"/>
                    <a:pt x="107" y="195"/>
                  </a:cubicBezTo>
                  <a:cubicBezTo>
                    <a:pt x="126" y="184"/>
                    <a:pt x="120" y="135"/>
                    <a:pt x="93" y="84"/>
                  </a:cubicBezTo>
                  <a:cubicBezTo>
                    <a:pt x="66" y="33"/>
                    <a:pt x="28" y="0"/>
                    <a:pt x="9" y="10"/>
                  </a:cubicBezTo>
                  <a:cubicBezTo>
                    <a:pt x="5" y="12"/>
                    <a:pt x="2" y="16"/>
                    <a:pt x="0" y="21"/>
                  </a:cubicBezTo>
                  <a:cubicBezTo>
                    <a:pt x="20" y="27"/>
                    <a:pt x="48" y="56"/>
                    <a:pt x="70" y="96"/>
                  </a:cubicBezTo>
                  <a:close/>
                </a:path>
              </a:pathLst>
            </a:custGeom>
            <a:solidFill>
              <a:srgbClr val="FBE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>
              <a:off x="3277" y="2446"/>
              <a:ext cx="258" cy="262"/>
            </a:xfrm>
            <a:custGeom>
              <a:avLst/>
              <a:gdLst>
                <a:gd name="T0" fmla="*/ 17 w 150"/>
                <a:gd name="T1" fmla="*/ 17 h 152"/>
                <a:gd name="T2" fmla="*/ 106 w 150"/>
                <a:gd name="T3" fmla="*/ 46 h 152"/>
                <a:gd name="T4" fmla="*/ 133 w 150"/>
                <a:gd name="T5" fmla="*/ 136 h 152"/>
                <a:gd name="T6" fmla="*/ 44 w 150"/>
                <a:gd name="T7" fmla="*/ 107 h 152"/>
                <a:gd name="T8" fmla="*/ 17 w 150"/>
                <a:gd name="T9" fmla="*/ 1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2">
                  <a:moveTo>
                    <a:pt x="17" y="17"/>
                  </a:moveTo>
                  <a:cubicBezTo>
                    <a:pt x="34" y="0"/>
                    <a:pt x="74" y="13"/>
                    <a:pt x="106" y="46"/>
                  </a:cubicBezTo>
                  <a:cubicBezTo>
                    <a:pt x="138" y="79"/>
                    <a:pt x="150" y="119"/>
                    <a:pt x="133" y="136"/>
                  </a:cubicBezTo>
                  <a:cubicBezTo>
                    <a:pt x="116" y="152"/>
                    <a:pt x="76" y="139"/>
                    <a:pt x="44" y="107"/>
                  </a:cubicBezTo>
                  <a:cubicBezTo>
                    <a:pt x="12" y="74"/>
                    <a:pt x="0" y="34"/>
                    <a:pt x="17" y="17"/>
                  </a:cubicBezTo>
                  <a:close/>
                </a:path>
              </a:pathLst>
            </a:cu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"/>
            <p:cNvSpPr>
              <a:spLocks/>
            </p:cNvSpPr>
            <p:nvPr/>
          </p:nvSpPr>
          <p:spPr bwMode="auto">
            <a:xfrm>
              <a:off x="3277" y="2463"/>
              <a:ext cx="240" cy="245"/>
            </a:xfrm>
            <a:custGeom>
              <a:avLst/>
              <a:gdLst>
                <a:gd name="T0" fmla="*/ 65 w 140"/>
                <a:gd name="T1" fmla="*/ 76 h 142"/>
                <a:gd name="T2" fmla="*/ 31 w 140"/>
                <a:gd name="T3" fmla="*/ 0 h 142"/>
                <a:gd name="T4" fmla="*/ 17 w 140"/>
                <a:gd name="T5" fmla="*/ 7 h 142"/>
                <a:gd name="T6" fmla="*/ 44 w 140"/>
                <a:gd name="T7" fmla="*/ 97 h 142"/>
                <a:gd name="T8" fmla="*/ 133 w 140"/>
                <a:gd name="T9" fmla="*/ 126 h 142"/>
                <a:gd name="T10" fmla="*/ 140 w 140"/>
                <a:gd name="T11" fmla="*/ 112 h 142"/>
                <a:gd name="T12" fmla="*/ 65 w 140"/>
                <a:gd name="T13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42">
                  <a:moveTo>
                    <a:pt x="65" y="76"/>
                  </a:moveTo>
                  <a:cubicBezTo>
                    <a:pt x="40" y="51"/>
                    <a:pt x="27" y="20"/>
                    <a:pt x="31" y="0"/>
                  </a:cubicBezTo>
                  <a:cubicBezTo>
                    <a:pt x="25" y="1"/>
                    <a:pt x="21" y="3"/>
                    <a:pt x="17" y="7"/>
                  </a:cubicBezTo>
                  <a:cubicBezTo>
                    <a:pt x="0" y="24"/>
                    <a:pt x="12" y="64"/>
                    <a:pt x="44" y="97"/>
                  </a:cubicBezTo>
                  <a:cubicBezTo>
                    <a:pt x="76" y="129"/>
                    <a:pt x="116" y="142"/>
                    <a:pt x="133" y="126"/>
                  </a:cubicBezTo>
                  <a:cubicBezTo>
                    <a:pt x="137" y="122"/>
                    <a:pt x="139" y="118"/>
                    <a:pt x="140" y="112"/>
                  </a:cubicBezTo>
                  <a:cubicBezTo>
                    <a:pt x="120" y="116"/>
                    <a:pt x="90" y="102"/>
                    <a:pt x="65" y="76"/>
                  </a:cubicBezTo>
                  <a:close/>
                </a:path>
              </a:pathLst>
            </a:custGeom>
            <a:solidFill>
              <a:srgbClr val="FBE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"/>
            <p:cNvSpPr>
              <a:spLocks/>
            </p:cNvSpPr>
            <p:nvPr/>
          </p:nvSpPr>
          <p:spPr bwMode="auto">
            <a:xfrm>
              <a:off x="3972" y="2427"/>
              <a:ext cx="269" cy="263"/>
            </a:xfrm>
            <a:custGeom>
              <a:avLst/>
              <a:gdLst>
                <a:gd name="T0" fmla="*/ 19 w 157"/>
                <a:gd name="T1" fmla="*/ 133 h 153"/>
                <a:gd name="T2" fmla="*/ 43 w 157"/>
                <a:gd name="T3" fmla="*/ 40 h 153"/>
                <a:gd name="T4" fmla="*/ 137 w 157"/>
                <a:gd name="T5" fmla="*/ 21 h 153"/>
                <a:gd name="T6" fmla="*/ 113 w 157"/>
                <a:gd name="T7" fmla="*/ 114 h 153"/>
                <a:gd name="T8" fmla="*/ 19 w 157"/>
                <a:gd name="T9" fmla="*/ 1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3">
                  <a:moveTo>
                    <a:pt x="19" y="133"/>
                  </a:moveTo>
                  <a:cubicBezTo>
                    <a:pt x="0" y="112"/>
                    <a:pt x="11" y="71"/>
                    <a:pt x="43" y="40"/>
                  </a:cubicBezTo>
                  <a:cubicBezTo>
                    <a:pt x="76" y="9"/>
                    <a:pt x="118" y="0"/>
                    <a:pt x="137" y="21"/>
                  </a:cubicBezTo>
                  <a:cubicBezTo>
                    <a:pt x="157" y="41"/>
                    <a:pt x="146" y="83"/>
                    <a:pt x="113" y="114"/>
                  </a:cubicBezTo>
                  <a:cubicBezTo>
                    <a:pt x="81" y="145"/>
                    <a:pt x="38" y="153"/>
                    <a:pt x="19" y="133"/>
                  </a:cubicBezTo>
                  <a:close/>
                </a:path>
              </a:pathLst>
            </a:custGeom>
            <a:solidFill>
              <a:srgbClr val="FAE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"/>
            <p:cNvSpPr>
              <a:spLocks/>
            </p:cNvSpPr>
            <p:nvPr/>
          </p:nvSpPr>
          <p:spPr bwMode="auto">
            <a:xfrm>
              <a:off x="3994" y="2451"/>
              <a:ext cx="247" cy="239"/>
            </a:xfrm>
            <a:custGeom>
              <a:avLst/>
              <a:gdLst>
                <a:gd name="T0" fmla="*/ 124 w 144"/>
                <a:gd name="T1" fmla="*/ 7 h 139"/>
                <a:gd name="T2" fmla="*/ 115 w 144"/>
                <a:gd name="T3" fmla="*/ 0 h 139"/>
                <a:gd name="T4" fmla="*/ 84 w 144"/>
                <a:gd name="T5" fmla="*/ 83 h 139"/>
                <a:gd name="T6" fmla="*/ 0 w 144"/>
                <a:gd name="T7" fmla="*/ 109 h 139"/>
                <a:gd name="T8" fmla="*/ 6 w 144"/>
                <a:gd name="T9" fmla="*/ 119 h 139"/>
                <a:gd name="T10" fmla="*/ 100 w 144"/>
                <a:gd name="T11" fmla="*/ 100 h 139"/>
                <a:gd name="T12" fmla="*/ 124 w 144"/>
                <a:gd name="T13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39">
                  <a:moveTo>
                    <a:pt x="124" y="7"/>
                  </a:moveTo>
                  <a:cubicBezTo>
                    <a:pt x="122" y="4"/>
                    <a:pt x="118" y="2"/>
                    <a:pt x="115" y="0"/>
                  </a:cubicBezTo>
                  <a:cubicBezTo>
                    <a:pt x="124" y="22"/>
                    <a:pt x="112" y="56"/>
                    <a:pt x="84" y="83"/>
                  </a:cubicBezTo>
                  <a:cubicBezTo>
                    <a:pt x="56" y="109"/>
                    <a:pt x="21" y="119"/>
                    <a:pt x="0" y="109"/>
                  </a:cubicBezTo>
                  <a:cubicBezTo>
                    <a:pt x="1" y="112"/>
                    <a:pt x="3" y="116"/>
                    <a:pt x="6" y="119"/>
                  </a:cubicBezTo>
                  <a:cubicBezTo>
                    <a:pt x="25" y="139"/>
                    <a:pt x="68" y="131"/>
                    <a:pt x="100" y="100"/>
                  </a:cubicBezTo>
                  <a:cubicBezTo>
                    <a:pt x="133" y="69"/>
                    <a:pt x="144" y="27"/>
                    <a:pt x="124" y="7"/>
                  </a:cubicBezTo>
                  <a:close/>
                </a:path>
              </a:pathLst>
            </a:cu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"/>
            <p:cNvSpPr>
              <a:spLocks/>
            </p:cNvSpPr>
            <p:nvPr/>
          </p:nvSpPr>
          <p:spPr bwMode="auto">
            <a:xfrm>
              <a:off x="4221" y="2273"/>
              <a:ext cx="120" cy="151"/>
            </a:xfrm>
            <a:custGeom>
              <a:avLst/>
              <a:gdLst>
                <a:gd name="T0" fmla="*/ 15 w 70"/>
                <a:gd name="T1" fmla="*/ 81 h 88"/>
                <a:gd name="T2" fmla="*/ 12 w 70"/>
                <a:gd name="T3" fmla="*/ 31 h 88"/>
                <a:gd name="T4" fmla="*/ 55 w 70"/>
                <a:gd name="T5" fmla="*/ 6 h 88"/>
                <a:gd name="T6" fmla="*/ 59 w 70"/>
                <a:gd name="T7" fmla="*/ 56 h 88"/>
                <a:gd name="T8" fmla="*/ 15 w 70"/>
                <a:gd name="T9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8">
                  <a:moveTo>
                    <a:pt x="15" y="81"/>
                  </a:moveTo>
                  <a:cubicBezTo>
                    <a:pt x="2" y="74"/>
                    <a:pt x="0" y="52"/>
                    <a:pt x="12" y="31"/>
                  </a:cubicBezTo>
                  <a:cubicBezTo>
                    <a:pt x="23" y="11"/>
                    <a:pt x="42" y="0"/>
                    <a:pt x="55" y="6"/>
                  </a:cubicBezTo>
                  <a:cubicBezTo>
                    <a:pt x="68" y="13"/>
                    <a:pt x="70" y="35"/>
                    <a:pt x="59" y="56"/>
                  </a:cubicBezTo>
                  <a:cubicBezTo>
                    <a:pt x="47" y="76"/>
                    <a:pt x="28" y="88"/>
                    <a:pt x="15" y="81"/>
                  </a:cubicBezTo>
                  <a:close/>
                </a:path>
              </a:pathLst>
            </a:custGeom>
            <a:solidFill>
              <a:srgbClr val="FAE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"/>
            <p:cNvSpPr>
              <a:spLocks/>
            </p:cNvSpPr>
            <p:nvPr/>
          </p:nvSpPr>
          <p:spPr bwMode="auto">
            <a:xfrm>
              <a:off x="4238" y="2281"/>
              <a:ext cx="103" cy="143"/>
            </a:xfrm>
            <a:custGeom>
              <a:avLst/>
              <a:gdLst>
                <a:gd name="T0" fmla="*/ 45 w 60"/>
                <a:gd name="T1" fmla="*/ 1 h 83"/>
                <a:gd name="T2" fmla="*/ 40 w 60"/>
                <a:gd name="T3" fmla="*/ 0 h 83"/>
                <a:gd name="T4" fmla="*/ 38 w 60"/>
                <a:gd name="T5" fmla="*/ 45 h 83"/>
                <a:gd name="T6" fmla="*/ 0 w 60"/>
                <a:gd name="T7" fmla="*/ 72 h 83"/>
                <a:gd name="T8" fmla="*/ 5 w 60"/>
                <a:gd name="T9" fmla="*/ 76 h 83"/>
                <a:gd name="T10" fmla="*/ 49 w 60"/>
                <a:gd name="T11" fmla="*/ 51 h 83"/>
                <a:gd name="T12" fmla="*/ 45 w 60"/>
                <a:gd name="T1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3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48" y="9"/>
                    <a:pt x="48" y="28"/>
                    <a:pt x="38" y="45"/>
                  </a:cubicBezTo>
                  <a:cubicBezTo>
                    <a:pt x="28" y="63"/>
                    <a:pt x="13" y="74"/>
                    <a:pt x="0" y="72"/>
                  </a:cubicBezTo>
                  <a:cubicBezTo>
                    <a:pt x="1" y="74"/>
                    <a:pt x="3" y="75"/>
                    <a:pt x="5" y="76"/>
                  </a:cubicBezTo>
                  <a:cubicBezTo>
                    <a:pt x="18" y="83"/>
                    <a:pt x="37" y="71"/>
                    <a:pt x="49" y="51"/>
                  </a:cubicBezTo>
                  <a:cubicBezTo>
                    <a:pt x="60" y="30"/>
                    <a:pt x="58" y="8"/>
                    <a:pt x="45" y="1"/>
                  </a:cubicBezTo>
                  <a:close/>
                </a:path>
              </a:pathLst>
            </a:cu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7"/>
            <p:cNvSpPr>
              <a:spLocks/>
            </p:cNvSpPr>
            <p:nvPr/>
          </p:nvSpPr>
          <p:spPr bwMode="auto">
            <a:xfrm>
              <a:off x="3329" y="1738"/>
              <a:ext cx="384" cy="404"/>
            </a:xfrm>
            <a:custGeom>
              <a:avLst/>
              <a:gdLst>
                <a:gd name="T0" fmla="*/ 45 w 224"/>
                <a:gd name="T1" fmla="*/ 203 h 235"/>
                <a:gd name="T2" fmla="*/ 37 w 224"/>
                <a:gd name="T3" fmla="*/ 59 h 235"/>
                <a:gd name="T4" fmla="*/ 179 w 224"/>
                <a:gd name="T5" fmla="*/ 32 h 235"/>
                <a:gd name="T6" fmla="*/ 187 w 224"/>
                <a:gd name="T7" fmla="*/ 176 h 235"/>
                <a:gd name="T8" fmla="*/ 45 w 224"/>
                <a:gd name="T9" fmla="*/ 20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35">
                  <a:moveTo>
                    <a:pt x="45" y="203"/>
                  </a:moveTo>
                  <a:cubicBezTo>
                    <a:pt x="4" y="170"/>
                    <a:pt x="0" y="106"/>
                    <a:pt x="37" y="59"/>
                  </a:cubicBezTo>
                  <a:cubicBezTo>
                    <a:pt x="74" y="12"/>
                    <a:pt x="137" y="0"/>
                    <a:pt x="179" y="32"/>
                  </a:cubicBezTo>
                  <a:cubicBezTo>
                    <a:pt x="220" y="65"/>
                    <a:pt x="224" y="129"/>
                    <a:pt x="187" y="176"/>
                  </a:cubicBezTo>
                  <a:cubicBezTo>
                    <a:pt x="150" y="223"/>
                    <a:pt x="87" y="235"/>
                    <a:pt x="45" y="203"/>
                  </a:cubicBezTo>
                  <a:close/>
                </a:path>
              </a:pathLst>
            </a:custGeom>
            <a:solidFill>
              <a:srgbClr val="F8D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8"/>
            <p:cNvSpPr>
              <a:spLocks/>
            </p:cNvSpPr>
            <p:nvPr/>
          </p:nvSpPr>
          <p:spPr bwMode="auto">
            <a:xfrm>
              <a:off x="3329" y="1738"/>
              <a:ext cx="333" cy="351"/>
            </a:xfrm>
            <a:custGeom>
              <a:avLst/>
              <a:gdLst>
                <a:gd name="T0" fmla="*/ 55 w 194"/>
                <a:gd name="T1" fmla="*/ 76 h 204"/>
                <a:gd name="T2" fmla="*/ 194 w 194"/>
                <a:gd name="T3" fmla="*/ 48 h 204"/>
                <a:gd name="T4" fmla="*/ 179 w 194"/>
                <a:gd name="T5" fmla="*/ 32 h 204"/>
                <a:gd name="T6" fmla="*/ 37 w 194"/>
                <a:gd name="T7" fmla="*/ 59 h 204"/>
                <a:gd name="T8" fmla="*/ 45 w 194"/>
                <a:gd name="T9" fmla="*/ 203 h 204"/>
                <a:gd name="T10" fmla="*/ 47 w 194"/>
                <a:gd name="T11" fmla="*/ 204 h 204"/>
                <a:gd name="T12" fmla="*/ 55 w 194"/>
                <a:gd name="T13" fmla="*/ 7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204">
                  <a:moveTo>
                    <a:pt x="55" y="76"/>
                  </a:moveTo>
                  <a:cubicBezTo>
                    <a:pt x="91" y="30"/>
                    <a:pt x="153" y="18"/>
                    <a:pt x="194" y="48"/>
                  </a:cubicBezTo>
                  <a:cubicBezTo>
                    <a:pt x="190" y="42"/>
                    <a:pt x="185" y="37"/>
                    <a:pt x="179" y="32"/>
                  </a:cubicBezTo>
                  <a:cubicBezTo>
                    <a:pt x="137" y="0"/>
                    <a:pt x="74" y="12"/>
                    <a:pt x="37" y="59"/>
                  </a:cubicBezTo>
                  <a:cubicBezTo>
                    <a:pt x="0" y="106"/>
                    <a:pt x="4" y="170"/>
                    <a:pt x="45" y="203"/>
                  </a:cubicBezTo>
                  <a:cubicBezTo>
                    <a:pt x="46" y="203"/>
                    <a:pt x="46" y="203"/>
                    <a:pt x="47" y="204"/>
                  </a:cubicBezTo>
                  <a:cubicBezTo>
                    <a:pt x="21" y="169"/>
                    <a:pt x="23" y="116"/>
                    <a:pt x="55" y="76"/>
                  </a:cubicBezTo>
                  <a:close/>
                </a:path>
              </a:pathLst>
            </a:custGeom>
            <a:solidFill>
              <a:srgbClr val="FAE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117057" y="5075465"/>
            <a:ext cx="682388" cy="682388"/>
            <a:chOff x="6532944" y="3467872"/>
            <a:chExt cx="682388" cy="682388"/>
          </a:xfrm>
        </p:grpSpPr>
        <p:sp>
          <p:nvSpPr>
            <p:cNvPr id="163" name="Oval 162"/>
            <p:cNvSpPr/>
            <p:nvPr/>
          </p:nvSpPr>
          <p:spPr>
            <a:xfrm>
              <a:off x="6532944" y="3467872"/>
              <a:ext cx="682388" cy="6823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>
              <a:off x="6751308" y="3658942"/>
              <a:ext cx="204716" cy="20471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>
              <a:off x="6751308" y="3937298"/>
              <a:ext cx="123209" cy="1232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7018008" y="3791248"/>
              <a:ext cx="123209" cy="1232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6935458" y="3930948"/>
              <a:ext cx="123209" cy="1232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 rot="19433458">
            <a:off x="2535184" y="5302121"/>
            <a:ext cx="652628" cy="653120"/>
            <a:chOff x="4950390" y="3781404"/>
            <a:chExt cx="765153" cy="765730"/>
          </a:xfrm>
        </p:grpSpPr>
        <p:sp>
          <p:nvSpPr>
            <p:cNvPr id="172" name="Oval 6"/>
            <p:cNvSpPr>
              <a:spLocks noChangeArrowheads="1"/>
            </p:cNvSpPr>
            <p:nvPr/>
          </p:nvSpPr>
          <p:spPr bwMode="auto">
            <a:xfrm>
              <a:off x="4950390" y="3794656"/>
              <a:ext cx="751325" cy="75247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7"/>
            <p:cNvSpPr>
              <a:spLocks noChangeArrowheads="1"/>
            </p:cNvSpPr>
            <p:nvPr/>
          </p:nvSpPr>
          <p:spPr bwMode="auto">
            <a:xfrm>
              <a:off x="5244236" y="3781404"/>
              <a:ext cx="126181" cy="4782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"/>
            <p:cNvSpPr>
              <a:spLocks/>
            </p:cNvSpPr>
            <p:nvPr/>
          </p:nvSpPr>
          <p:spPr bwMode="auto">
            <a:xfrm>
              <a:off x="5581296" y="3932360"/>
              <a:ext cx="134247" cy="202812"/>
            </a:xfrm>
            <a:custGeom>
              <a:avLst/>
              <a:gdLst>
                <a:gd name="T0" fmla="*/ 117 w 136"/>
                <a:gd name="T1" fmla="*/ 195 h 205"/>
                <a:gd name="T2" fmla="*/ 33 w 136"/>
                <a:gd name="T3" fmla="*/ 121 h 205"/>
                <a:gd name="T4" fmla="*/ 19 w 136"/>
                <a:gd name="T5" fmla="*/ 10 h 205"/>
                <a:gd name="T6" fmla="*/ 103 w 136"/>
                <a:gd name="T7" fmla="*/ 84 h 205"/>
                <a:gd name="T8" fmla="*/ 117 w 136"/>
                <a:gd name="T9" fmla="*/ 19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05">
                  <a:moveTo>
                    <a:pt x="117" y="195"/>
                  </a:moveTo>
                  <a:cubicBezTo>
                    <a:pt x="98" y="205"/>
                    <a:pt x="61" y="172"/>
                    <a:pt x="33" y="121"/>
                  </a:cubicBezTo>
                  <a:cubicBezTo>
                    <a:pt x="6" y="70"/>
                    <a:pt x="0" y="20"/>
                    <a:pt x="19" y="10"/>
                  </a:cubicBezTo>
                  <a:cubicBezTo>
                    <a:pt x="38" y="0"/>
                    <a:pt x="76" y="33"/>
                    <a:pt x="103" y="84"/>
                  </a:cubicBezTo>
                  <a:cubicBezTo>
                    <a:pt x="130" y="135"/>
                    <a:pt x="136" y="184"/>
                    <a:pt x="117" y="1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"/>
            <p:cNvSpPr>
              <a:spLocks/>
            </p:cNvSpPr>
            <p:nvPr/>
          </p:nvSpPr>
          <p:spPr bwMode="auto">
            <a:xfrm>
              <a:off x="5001669" y="4335103"/>
              <a:ext cx="148652" cy="150957"/>
            </a:xfrm>
            <a:custGeom>
              <a:avLst/>
              <a:gdLst>
                <a:gd name="T0" fmla="*/ 17 w 150"/>
                <a:gd name="T1" fmla="*/ 17 h 152"/>
                <a:gd name="T2" fmla="*/ 106 w 150"/>
                <a:gd name="T3" fmla="*/ 46 h 152"/>
                <a:gd name="T4" fmla="*/ 133 w 150"/>
                <a:gd name="T5" fmla="*/ 136 h 152"/>
                <a:gd name="T6" fmla="*/ 44 w 150"/>
                <a:gd name="T7" fmla="*/ 107 h 152"/>
                <a:gd name="T8" fmla="*/ 17 w 150"/>
                <a:gd name="T9" fmla="*/ 1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2">
                  <a:moveTo>
                    <a:pt x="17" y="17"/>
                  </a:moveTo>
                  <a:cubicBezTo>
                    <a:pt x="34" y="0"/>
                    <a:pt x="74" y="13"/>
                    <a:pt x="106" y="46"/>
                  </a:cubicBezTo>
                  <a:cubicBezTo>
                    <a:pt x="138" y="79"/>
                    <a:pt x="150" y="119"/>
                    <a:pt x="133" y="136"/>
                  </a:cubicBezTo>
                  <a:cubicBezTo>
                    <a:pt x="116" y="152"/>
                    <a:pt x="76" y="139"/>
                    <a:pt x="44" y="107"/>
                  </a:cubicBezTo>
                  <a:cubicBezTo>
                    <a:pt x="12" y="74"/>
                    <a:pt x="0" y="34"/>
                    <a:pt x="17" y="1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"/>
            <p:cNvSpPr>
              <a:spLocks/>
            </p:cNvSpPr>
            <p:nvPr/>
          </p:nvSpPr>
          <p:spPr bwMode="auto">
            <a:xfrm>
              <a:off x="5402107" y="4324156"/>
              <a:ext cx="154990" cy="151533"/>
            </a:xfrm>
            <a:custGeom>
              <a:avLst/>
              <a:gdLst>
                <a:gd name="T0" fmla="*/ 19 w 157"/>
                <a:gd name="T1" fmla="*/ 133 h 153"/>
                <a:gd name="T2" fmla="*/ 43 w 157"/>
                <a:gd name="T3" fmla="*/ 40 h 153"/>
                <a:gd name="T4" fmla="*/ 137 w 157"/>
                <a:gd name="T5" fmla="*/ 21 h 153"/>
                <a:gd name="T6" fmla="*/ 113 w 157"/>
                <a:gd name="T7" fmla="*/ 114 h 153"/>
                <a:gd name="T8" fmla="*/ 19 w 157"/>
                <a:gd name="T9" fmla="*/ 1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3">
                  <a:moveTo>
                    <a:pt x="19" y="133"/>
                  </a:moveTo>
                  <a:cubicBezTo>
                    <a:pt x="0" y="112"/>
                    <a:pt x="11" y="71"/>
                    <a:pt x="43" y="40"/>
                  </a:cubicBezTo>
                  <a:cubicBezTo>
                    <a:pt x="76" y="9"/>
                    <a:pt x="118" y="0"/>
                    <a:pt x="137" y="21"/>
                  </a:cubicBezTo>
                  <a:cubicBezTo>
                    <a:pt x="157" y="41"/>
                    <a:pt x="146" y="83"/>
                    <a:pt x="113" y="114"/>
                  </a:cubicBezTo>
                  <a:cubicBezTo>
                    <a:pt x="81" y="145"/>
                    <a:pt x="38" y="153"/>
                    <a:pt x="19" y="13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"/>
            <p:cNvSpPr>
              <a:spLocks/>
            </p:cNvSpPr>
            <p:nvPr/>
          </p:nvSpPr>
          <p:spPr bwMode="auto">
            <a:xfrm>
              <a:off x="5545573" y="4235426"/>
              <a:ext cx="69140" cy="87002"/>
            </a:xfrm>
            <a:custGeom>
              <a:avLst/>
              <a:gdLst>
                <a:gd name="T0" fmla="*/ 15 w 70"/>
                <a:gd name="T1" fmla="*/ 81 h 88"/>
                <a:gd name="T2" fmla="*/ 12 w 70"/>
                <a:gd name="T3" fmla="*/ 31 h 88"/>
                <a:gd name="T4" fmla="*/ 55 w 70"/>
                <a:gd name="T5" fmla="*/ 6 h 88"/>
                <a:gd name="T6" fmla="*/ 59 w 70"/>
                <a:gd name="T7" fmla="*/ 56 h 88"/>
                <a:gd name="T8" fmla="*/ 15 w 70"/>
                <a:gd name="T9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8">
                  <a:moveTo>
                    <a:pt x="15" y="81"/>
                  </a:moveTo>
                  <a:cubicBezTo>
                    <a:pt x="2" y="74"/>
                    <a:pt x="0" y="52"/>
                    <a:pt x="12" y="31"/>
                  </a:cubicBezTo>
                  <a:cubicBezTo>
                    <a:pt x="23" y="11"/>
                    <a:pt x="42" y="0"/>
                    <a:pt x="55" y="6"/>
                  </a:cubicBezTo>
                  <a:cubicBezTo>
                    <a:pt x="68" y="13"/>
                    <a:pt x="70" y="35"/>
                    <a:pt x="59" y="56"/>
                  </a:cubicBezTo>
                  <a:cubicBezTo>
                    <a:pt x="47" y="76"/>
                    <a:pt x="28" y="88"/>
                    <a:pt x="15" y="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5555368" y="4240035"/>
              <a:ext cx="59345" cy="82392"/>
            </a:xfrm>
            <a:custGeom>
              <a:avLst/>
              <a:gdLst>
                <a:gd name="T0" fmla="*/ 45 w 60"/>
                <a:gd name="T1" fmla="*/ 1 h 83"/>
                <a:gd name="T2" fmla="*/ 40 w 60"/>
                <a:gd name="T3" fmla="*/ 0 h 83"/>
                <a:gd name="T4" fmla="*/ 38 w 60"/>
                <a:gd name="T5" fmla="*/ 45 h 83"/>
                <a:gd name="T6" fmla="*/ 0 w 60"/>
                <a:gd name="T7" fmla="*/ 72 h 83"/>
                <a:gd name="T8" fmla="*/ 5 w 60"/>
                <a:gd name="T9" fmla="*/ 76 h 83"/>
                <a:gd name="T10" fmla="*/ 49 w 60"/>
                <a:gd name="T11" fmla="*/ 51 h 83"/>
                <a:gd name="T12" fmla="*/ 45 w 60"/>
                <a:gd name="T1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3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48" y="9"/>
                    <a:pt x="48" y="28"/>
                    <a:pt x="38" y="45"/>
                  </a:cubicBezTo>
                  <a:cubicBezTo>
                    <a:pt x="28" y="63"/>
                    <a:pt x="13" y="74"/>
                    <a:pt x="0" y="72"/>
                  </a:cubicBezTo>
                  <a:cubicBezTo>
                    <a:pt x="1" y="74"/>
                    <a:pt x="3" y="75"/>
                    <a:pt x="5" y="76"/>
                  </a:cubicBezTo>
                  <a:cubicBezTo>
                    <a:pt x="18" y="83"/>
                    <a:pt x="37" y="71"/>
                    <a:pt x="49" y="51"/>
                  </a:cubicBezTo>
                  <a:cubicBezTo>
                    <a:pt x="60" y="30"/>
                    <a:pt x="58" y="8"/>
                    <a:pt x="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"/>
            <p:cNvSpPr>
              <a:spLocks/>
            </p:cNvSpPr>
            <p:nvPr/>
          </p:nvSpPr>
          <p:spPr bwMode="auto">
            <a:xfrm>
              <a:off x="5304680" y="4085925"/>
              <a:ext cx="221249" cy="232773"/>
            </a:xfrm>
            <a:custGeom>
              <a:avLst/>
              <a:gdLst>
                <a:gd name="T0" fmla="*/ 45 w 224"/>
                <a:gd name="T1" fmla="*/ 203 h 235"/>
                <a:gd name="T2" fmla="*/ 37 w 224"/>
                <a:gd name="T3" fmla="*/ 59 h 235"/>
                <a:gd name="T4" fmla="*/ 179 w 224"/>
                <a:gd name="T5" fmla="*/ 32 h 235"/>
                <a:gd name="T6" fmla="*/ 187 w 224"/>
                <a:gd name="T7" fmla="*/ 176 h 235"/>
                <a:gd name="T8" fmla="*/ 45 w 224"/>
                <a:gd name="T9" fmla="*/ 20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35">
                  <a:moveTo>
                    <a:pt x="45" y="203"/>
                  </a:moveTo>
                  <a:cubicBezTo>
                    <a:pt x="4" y="170"/>
                    <a:pt x="0" y="106"/>
                    <a:pt x="37" y="59"/>
                  </a:cubicBezTo>
                  <a:cubicBezTo>
                    <a:pt x="74" y="12"/>
                    <a:pt x="137" y="0"/>
                    <a:pt x="179" y="32"/>
                  </a:cubicBezTo>
                  <a:cubicBezTo>
                    <a:pt x="220" y="65"/>
                    <a:pt x="224" y="129"/>
                    <a:pt x="187" y="176"/>
                  </a:cubicBezTo>
                  <a:cubicBezTo>
                    <a:pt x="150" y="223"/>
                    <a:pt x="87" y="235"/>
                    <a:pt x="45" y="20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7" name="Group 21"/>
          <p:cNvGrpSpPr>
            <a:grpSpLocks noChangeAspect="1"/>
          </p:cNvGrpSpPr>
          <p:nvPr/>
        </p:nvGrpSpPr>
        <p:grpSpPr bwMode="auto">
          <a:xfrm>
            <a:off x="3384551" y="5105400"/>
            <a:ext cx="806450" cy="807634"/>
            <a:chOff x="2476" y="798"/>
            <a:chExt cx="2724" cy="2728"/>
          </a:xfrm>
        </p:grpSpPr>
        <p:sp>
          <p:nvSpPr>
            <p:cNvPr id="189" name="Oval 22"/>
            <p:cNvSpPr>
              <a:spLocks noChangeArrowheads="1"/>
            </p:cNvSpPr>
            <p:nvPr/>
          </p:nvSpPr>
          <p:spPr bwMode="auto">
            <a:xfrm>
              <a:off x="2476" y="798"/>
              <a:ext cx="2724" cy="2728"/>
            </a:xfrm>
            <a:prstGeom prst="ellipse">
              <a:avLst/>
            </a:prstGeom>
            <a:solidFill>
              <a:srgbClr val="FFF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Oval 23"/>
            <p:cNvSpPr>
              <a:spLocks noChangeArrowheads="1"/>
            </p:cNvSpPr>
            <p:nvPr/>
          </p:nvSpPr>
          <p:spPr bwMode="auto">
            <a:xfrm>
              <a:off x="4455" y="1223"/>
              <a:ext cx="370" cy="371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4"/>
            <p:cNvSpPr>
              <a:spLocks/>
            </p:cNvSpPr>
            <p:nvPr/>
          </p:nvSpPr>
          <p:spPr bwMode="auto">
            <a:xfrm>
              <a:off x="4455" y="1223"/>
              <a:ext cx="298" cy="366"/>
            </a:xfrm>
            <a:custGeom>
              <a:avLst/>
              <a:gdLst>
                <a:gd name="T0" fmla="*/ 42 w 174"/>
                <a:gd name="T1" fmla="*/ 128 h 213"/>
                <a:gd name="T2" fmla="*/ 150 w 174"/>
                <a:gd name="T3" fmla="*/ 20 h 213"/>
                <a:gd name="T4" fmla="*/ 174 w 174"/>
                <a:gd name="T5" fmla="*/ 23 h 213"/>
                <a:gd name="T6" fmla="*/ 108 w 174"/>
                <a:gd name="T7" fmla="*/ 0 h 213"/>
                <a:gd name="T8" fmla="*/ 0 w 174"/>
                <a:gd name="T9" fmla="*/ 108 h 213"/>
                <a:gd name="T10" fmla="*/ 83 w 174"/>
                <a:gd name="T11" fmla="*/ 213 h 213"/>
                <a:gd name="T12" fmla="*/ 42 w 174"/>
                <a:gd name="T13" fmla="*/ 12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13">
                  <a:moveTo>
                    <a:pt x="42" y="128"/>
                  </a:moveTo>
                  <a:cubicBezTo>
                    <a:pt x="42" y="69"/>
                    <a:pt x="90" y="20"/>
                    <a:pt x="150" y="20"/>
                  </a:cubicBezTo>
                  <a:cubicBezTo>
                    <a:pt x="158" y="20"/>
                    <a:pt x="166" y="21"/>
                    <a:pt x="174" y="23"/>
                  </a:cubicBezTo>
                  <a:cubicBezTo>
                    <a:pt x="156" y="9"/>
                    <a:pt x="133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59"/>
                    <a:pt x="35" y="202"/>
                    <a:pt x="83" y="213"/>
                  </a:cubicBezTo>
                  <a:cubicBezTo>
                    <a:pt x="58" y="193"/>
                    <a:pt x="42" y="163"/>
                    <a:pt x="42" y="12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25"/>
            <p:cNvSpPr>
              <a:spLocks noChangeArrowheads="1"/>
            </p:cNvSpPr>
            <p:nvPr/>
          </p:nvSpPr>
          <p:spPr bwMode="auto">
            <a:xfrm>
              <a:off x="2917" y="1223"/>
              <a:ext cx="370" cy="371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26"/>
            <p:cNvSpPr>
              <a:spLocks/>
            </p:cNvSpPr>
            <p:nvPr/>
          </p:nvSpPr>
          <p:spPr bwMode="auto">
            <a:xfrm>
              <a:off x="2917" y="1223"/>
              <a:ext cx="298" cy="366"/>
            </a:xfrm>
            <a:custGeom>
              <a:avLst/>
              <a:gdLst>
                <a:gd name="T0" fmla="*/ 42 w 174"/>
                <a:gd name="T1" fmla="*/ 128 h 213"/>
                <a:gd name="T2" fmla="*/ 150 w 174"/>
                <a:gd name="T3" fmla="*/ 20 h 213"/>
                <a:gd name="T4" fmla="*/ 174 w 174"/>
                <a:gd name="T5" fmla="*/ 23 h 213"/>
                <a:gd name="T6" fmla="*/ 108 w 174"/>
                <a:gd name="T7" fmla="*/ 0 h 213"/>
                <a:gd name="T8" fmla="*/ 0 w 174"/>
                <a:gd name="T9" fmla="*/ 108 h 213"/>
                <a:gd name="T10" fmla="*/ 83 w 174"/>
                <a:gd name="T11" fmla="*/ 213 h 213"/>
                <a:gd name="T12" fmla="*/ 42 w 174"/>
                <a:gd name="T13" fmla="*/ 12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13">
                  <a:moveTo>
                    <a:pt x="42" y="128"/>
                  </a:moveTo>
                  <a:cubicBezTo>
                    <a:pt x="42" y="69"/>
                    <a:pt x="90" y="20"/>
                    <a:pt x="150" y="20"/>
                  </a:cubicBezTo>
                  <a:cubicBezTo>
                    <a:pt x="158" y="20"/>
                    <a:pt x="166" y="21"/>
                    <a:pt x="174" y="23"/>
                  </a:cubicBezTo>
                  <a:cubicBezTo>
                    <a:pt x="156" y="9"/>
                    <a:pt x="133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59"/>
                    <a:pt x="36" y="202"/>
                    <a:pt x="83" y="213"/>
                  </a:cubicBezTo>
                  <a:cubicBezTo>
                    <a:pt x="58" y="193"/>
                    <a:pt x="42" y="163"/>
                    <a:pt x="42" y="12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Oval 27"/>
            <p:cNvSpPr>
              <a:spLocks noChangeArrowheads="1"/>
            </p:cNvSpPr>
            <p:nvPr/>
          </p:nvSpPr>
          <p:spPr bwMode="auto">
            <a:xfrm>
              <a:off x="3141" y="2772"/>
              <a:ext cx="254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28"/>
            <p:cNvSpPr>
              <a:spLocks/>
            </p:cNvSpPr>
            <p:nvPr/>
          </p:nvSpPr>
          <p:spPr bwMode="auto">
            <a:xfrm>
              <a:off x="3141" y="2772"/>
              <a:ext cx="206" cy="251"/>
            </a:xfrm>
            <a:custGeom>
              <a:avLst/>
              <a:gdLst>
                <a:gd name="T0" fmla="*/ 29 w 120"/>
                <a:gd name="T1" fmla="*/ 88 h 146"/>
                <a:gd name="T2" fmla="*/ 103 w 120"/>
                <a:gd name="T3" fmla="*/ 14 h 146"/>
                <a:gd name="T4" fmla="*/ 120 w 120"/>
                <a:gd name="T5" fmla="*/ 16 h 146"/>
                <a:gd name="T6" fmla="*/ 74 w 120"/>
                <a:gd name="T7" fmla="*/ 0 h 146"/>
                <a:gd name="T8" fmla="*/ 0 w 120"/>
                <a:gd name="T9" fmla="*/ 74 h 146"/>
                <a:gd name="T10" fmla="*/ 57 w 120"/>
                <a:gd name="T11" fmla="*/ 146 h 146"/>
                <a:gd name="T12" fmla="*/ 29 w 120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46">
                  <a:moveTo>
                    <a:pt x="29" y="88"/>
                  </a:moveTo>
                  <a:cubicBezTo>
                    <a:pt x="29" y="47"/>
                    <a:pt x="62" y="14"/>
                    <a:pt x="103" y="14"/>
                  </a:cubicBezTo>
                  <a:cubicBezTo>
                    <a:pt x="109" y="14"/>
                    <a:pt x="114" y="15"/>
                    <a:pt x="120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5" y="139"/>
                    <a:pt x="57" y="146"/>
                  </a:cubicBezTo>
                  <a:cubicBezTo>
                    <a:pt x="40" y="133"/>
                    <a:pt x="29" y="112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Oval 29"/>
            <p:cNvSpPr>
              <a:spLocks noChangeArrowheads="1"/>
            </p:cNvSpPr>
            <p:nvPr/>
          </p:nvSpPr>
          <p:spPr bwMode="auto">
            <a:xfrm>
              <a:off x="3977" y="3145"/>
              <a:ext cx="254" cy="252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0"/>
            <p:cNvSpPr>
              <a:spLocks/>
            </p:cNvSpPr>
            <p:nvPr/>
          </p:nvSpPr>
          <p:spPr bwMode="auto">
            <a:xfrm>
              <a:off x="3977" y="3145"/>
              <a:ext cx="204" cy="250"/>
            </a:xfrm>
            <a:custGeom>
              <a:avLst/>
              <a:gdLst>
                <a:gd name="T0" fmla="*/ 28 w 119"/>
                <a:gd name="T1" fmla="*/ 87 h 146"/>
                <a:gd name="T2" fmla="*/ 102 w 119"/>
                <a:gd name="T3" fmla="*/ 13 h 146"/>
                <a:gd name="T4" fmla="*/ 119 w 119"/>
                <a:gd name="T5" fmla="*/ 15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8 w 119"/>
                <a:gd name="T13" fmla="*/ 8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8" y="87"/>
                  </a:moveTo>
                  <a:cubicBezTo>
                    <a:pt x="28" y="47"/>
                    <a:pt x="62" y="13"/>
                    <a:pt x="102" y="13"/>
                  </a:cubicBezTo>
                  <a:cubicBezTo>
                    <a:pt x="108" y="13"/>
                    <a:pt x="114" y="14"/>
                    <a:pt x="119" y="15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8" y="111"/>
                    <a:pt x="28" y="87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Oval 31"/>
            <p:cNvSpPr>
              <a:spLocks noChangeArrowheads="1"/>
            </p:cNvSpPr>
            <p:nvPr/>
          </p:nvSpPr>
          <p:spPr bwMode="auto">
            <a:xfrm>
              <a:off x="4205" y="2956"/>
              <a:ext cx="253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2"/>
            <p:cNvSpPr>
              <a:spLocks/>
            </p:cNvSpPr>
            <p:nvPr/>
          </p:nvSpPr>
          <p:spPr bwMode="auto">
            <a:xfrm>
              <a:off x="4205" y="2956"/>
              <a:ext cx="204" cy="251"/>
            </a:xfrm>
            <a:custGeom>
              <a:avLst/>
              <a:gdLst>
                <a:gd name="T0" fmla="*/ 29 w 119"/>
                <a:gd name="T1" fmla="*/ 88 h 146"/>
                <a:gd name="T2" fmla="*/ 103 w 119"/>
                <a:gd name="T3" fmla="*/ 14 h 146"/>
                <a:gd name="T4" fmla="*/ 119 w 119"/>
                <a:gd name="T5" fmla="*/ 16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9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9" y="88"/>
                  </a:moveTo>
                  <a:cubicBezTo>
                    <a:pt x="29" y="47"/>
                    <a:pt x="62" y="14"/>
                    <a:pt x="103" y="14"/>
                  </a:cubicBezTo>
                  <a:cubicBezTo>
                    <a:pt x="108" y="14"/>
                    <a:pt x="114" y="14"/>
                    <a:pt x="119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9" y="111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Oval 33"/>
            <p:cNvSpPr>
              <a:spLocks noChangeArrowheads="1"/>
            </p:cNvSpPr>
            <p:nvPr/>
          </p:nvSpPr>
          <p:spPr bwMode="auto">
            <a:xfrm>
              <a:off x="3953" y="1148"/>
              <a:ext cx="252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4"/>
            <p:cNvSpPr>
              <a:spLocks/>
            </p:cNvSpPr>
            <p:nvPr/>
          </p:nvSpPr>
          <p:spPr bwMode="auto">
            <a:xfrm>
              <a:off x="3953" y="1148"/>
              <a:ext cx="204" cy="250"/>
            </a:xfrm>
            <a:custGeom>
              <a:avLst/>
              <a:gdLst>
                <a:gd name="T0" fmla="*/ 28 w 119"/>
                <a:gd name="T1" fmla="*/ 88 h 146"/>
                <a:gd name="T2" fmla="*/ 102 w 119"/>
                <a:gd name="T3" fmla="*/ 14 h 146"/>
                <a:gd name="T4" fmla="*/ 119 w 119"/>
                <a:gd name="T5" fmla="*/ 16 h 146"/>
                <a:gd name="T6" fmla="*/ 73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8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8" y="88"/>
                  </a:moveTo>
                  <a:cubicBezTo>
                    <a:pt x="28" y="47"/>
                    <a:pt x="61" y="14"/>
                    <a:pt x="102" y="14"/>
                  </a:cubicBezTo>
                  <a:cubicBezTo>
                    <a:pt x="108" y="14"/>
                    <a:pt x="114" y="15"/>
                    <a:pt x="119" y="16"/>
                  </a:cubicBezTo>
                  <a:cubicBezTo>
                    <a:pt x="106" y="6"/>
                    <a:pt x="91" y="0"/>
                    <a:pt x="73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39" y="132"/>
                    <a:pt x="28" y="111"/>
                    <a:pt x="28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35"/>
            <p:cNvSpPr>
              <a:spLocks noChangeArrowheads="1"/>
            </p:cNvSpPr>
            <p:nvPr/>
          </p:nvSpPr>
          <p:spPr bwMode="auto">
            <a:xfrm>
              <a:off x="3263" y="1098"/>
              <a:ext cx="253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6"/>
            <p:cNvSpPr>
              <a:spLocks/>
            </p:cNvSpPr>
            <p:nvPr/>
          </p:nvSpPr>
          <p:spPr bwMode="auto">
            <a:xfrm>
              <a:off x="3263" y="1098"/>
              <a:ext cx="203" cy="250"/>
            </a:xfrm>
            <a:custGeom>
              <a:avLst/>
              <a:gdLst>
                <a:gd name="T0" fmla="*/ 29 w 119"/>
                <a:gd name="T1" fmla="*/ 88 h 146"/>
                <a:gd name="T2" fmla="*/ 102 w 119"/>
                <a:gd name="T3" fmla="*/ 14 h 146"/>
                <a:gd name="T4" fmla="*/ 119 w 119"/>
                <a:gd name="T5" fmla="*/ 16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9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9" y="88"/>
                  </a:moveTo>
                  <a:cubicBezTo>
                    <a:pt x="29" y="47"/>
                    <a:pt x="62" y="14"/>
                    <a:pt x="102" y="14"/>
                  </a:cubicBezTo>
                  <a:cubicBezTo>
                    <a:pt x="108" y="14"/>
                    <a:pt x="114" y="15"/>
                    <a:pt x="119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9" y="111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37"/>
            <p:cNvSpPr>
              <a:spLocks noChangeArrowheads="1"/>
            </p:cNvSpPr>
            <p:nvPr/>
          </p:nvSpPr>
          <p:spPr bwMode="auto">
            <a:xfrm>
              <a:off x="2964" y="2853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8"/>
            <p:cNvSpPr>
              <a:spLocks/>
            </p:cNvSpPr>
            <p:nvPr/>
          </p:nvSpPr>
          <p:spPr bwMode="auto">
            <a:xfrm>
              <a:off x="2964" y="2853"/>
              <a:ext cx="119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39"/>
            <p:cNvSpPr>
              <a:spLocks noChangeArrowheads="1"/>
            </p:cNvSpPr>
            <p:nvPr/>
          </p:nvSpPr>
          <p:spPr bwMode="auto">
            <a:xfrm>
              <a:off x="4825" y="2718"/>
              <a:ext cx="146" cy="145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40"/>
            <p:cNvSpPr>
              <a:spLocks/>
            </p:cNvSpPr>
            <p:nvPr/>
          </p:nvSpPr>
          <p:spPr bwMode="auto">
            <a:xfrm>
              <a:off x="4825" y="2718"/>
              <a:ext cx="117" cy="144"/>
            </a:xfrm>
            <a:custGeom>
              <a:avLst/>
              <a:gdLst>
                <a:gd name="T0" fmla="*/ 16 w 68"/>
                <a:gd name="T1" fmla="*/ 50 h 84"/>
                <a:gd name="T2" fmla="*/ 59 w 68"/>
                <a:gd name="T3" fmla="*/ 7 h 84"/>
                <a:gd name="T4" fmla="*/ 68 w 68"/>
                <a:gd name="T5" fmla="*/ 9 h 84"/>
                <a:gd name="T6" fmla="*/ 42 w 68"/>
                <a:gd name="T7" fmla="*/ 0 h 84"/>
                <a:gd name="T8" fmla="*/ 0 w 68"/>
                <a:gd name="T9" fmla="*/ 42 h 84"/>
                <a:gd name="T10" fmla="*/ 33 w 68"/>
                <a:gd name="T11" fmla="*/ 84 h 84"/>
                <a:gd name="T12" fmla="*/ 16 w 68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84">
                  <a:moveTo>
                    <a:pt x="16" y="50"/>
                  </a:moveTo>
                  <a:cubicBezTo>
                    <a:pt x="16" y="27"/>
                    <a:pt x="35" y="7"/>
                    <a:pt x="59" y="7"/>
                  </a:cubicBezTo>
                  <a:cubicBezTo>
                    <a:pt x="62" y="7"/>
                    <a:pt x="65" y="8"/>
                    <a:pt x="68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6" y="64"/>
                    <a:pt x="16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41"/>
            <p:cNvSpPr>
              <a:spLocks noChangeArrowheads="1"/>
            </p:cNvSpPr>
            <p:nvPr/>
          </p:nvSpPr>
          <p:spPr bwMode="auto">
            <a:xfrm>
              <a:off x="4942" y="2368"/>
              <a:ext cx="145" cy="145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42"/>
            <p:cNvSpPr>
              <a:spLocks/>
            </p:cNvSpPr>
            <p:nvPr/>
          </p:nvSpPr>
          <p:spPr bwMode="auto">
            <a:xfrm>
              <a:off x="4942" y="2368"/>
              <a:ext cx="118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43"/>
            <p:cNvSpPr>
              <a:spLocks noChangeArrowheads="1"/>
            </p:cNvSpPr>
            <p:nvPr/>
          </p:nvSpPr>
          <p:spPr bwMode="auto">
            <a:xfrm>
              <a:off x="4006" y="952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44"/>
            <p:cNvSpPr>
              <a:spLocks/>
            </p:cNvSpPr>
            <p:nvPr/>
          </p:nvSpPr>
          <p:spPr bwMode="auto">
            <a:xfrm>
              <a:off x="4006" y="952"/>
              <a:ext cx="118" cy="144"/>
            </a:xfrm>
            <a:custGeom>
              <a:avLst/>
              <a:gdLst>
                <a:gd name="T0" fmla="*/ 16 w 69"/>
                <a:gd name="T1" fmla="*/ 51 h 84"/>
                <a:gd name="T2" fmla="*/ 59 w 69"/>
                <a:gd name="T3" fmla="*/ 8 h 84"/>
                <a:gd name="T4" fmla="*/ 69 w 69"/>
                <a:gd name="T5" fmla="*/ 9 h 84"/>
                <a:gd name="T6" fmla="*/ 42 w 69"/>
                <a:gd name="T7" fmla="*/ 0 h 84"/>
                <a:gd name="T8" fmla="*/ 0 w 69"/>
                <a:gd name="T9" fmla="*/ 43 h 84"/>
                <a:gd name="T10" fmla="*/ 33 w 69"/>
                <a:gd name="T11" fmla="*/ 84 h 84"/>
                <a:gd name="T12" fmla="*/ 16 w 69"/>
                <a:gd name="T13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6" y="51"/>
                  </a:moveTo>
                  <a:cubicBezTo>
                    <a:pt x="16" y="27"/>
                    <a:pt x="35" y="8"/>
                    <a:pt x="59" y="8"/>
                  </a:cubicBezTo>
                  <a:cubicBezTo>
                    <a:pt x="62" y="8"/>
                    <a:pt x="66" y="8"/>
                    <a:pt x="69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3"/>
                    <a:pt x="14" y="80"/>
                    <a:pt x="33" y="84"/>
                  </a:cubicBezTo>
                  <a:cubicBezTo>
                    <a:pt x="23" y="76"/>
                    <a:pt x="16" y="64"/>
                    <a:pt x="16" y="51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Oval 45"/>
            <p:cNvSpPr>
              <a:spLocks noChangeArrowheads="1"/>
            </p:cNvSpPr>
            <p:nvPr/>
          </p:nvSpPr>
          <p:spPr bwMode="auto">
            <a:xfrm>
              <a:off x="3189" y="1827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6"/>
            <p:cNvSpPr>
              <a:spLocks/>
            </p:cNvSpPr>
            <p:nvPr/>
          </p:nvSpPr>
          <p:spPr bwMode="auto">
            <a:xfrm>
              <a:off x="3189" y="1827"/>
              <a:ext cx="118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Oval 47"/>
            <p:cNvSpPr>
              <a:spLocks noChangeArrowheads="1"/>
            </p:cNvSpPr>
            <p:nvPr/>
          </p:nvSpPr>
          <p:spPr bwMode="auto">
            <a:xfrm>
              <a:off x="3516" y="3198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8"/>
            <p:cNvSpPr>
              <a:spLocks/>
            </p:cNvSpPr>
            <p:nvPr/>
          </p:nvSpPr>
          <p:spPr bwMode="auto">
            <a:xfrm>
              <a:off x="3516" y="3198"/>
              <a:ext cx="117" cy="144"/>
            </a:xfrm>
            <a:custGeom>
              <a:avLst/>
              <a:gdLst>
                <a:gd name="T0" fmla="*/ 16 w 68"/>
                <a:gd name="T1" fmla="*/ 51 h 84"/>
                <a:gd name="T2" fmla="*/ 59 w 68"/>
                <a:gd name="T3" fmla="*/ 8 h 84"/>
                <a:gd name="T4" fmla="*/ 68 w 68"/>
                <a:gd name="T5" fmla="*/ 9 h 84"/>
                <a:gd name="T6" fmla="*/ 42 w 68"/>
                <a:gd name="T7" fmla="*/ 0 h 84"/>
                <a:gd name="T8" fmla="*/ 0 w 68"/>
                <a:gd name="T9" fmla="*/ 43 h 84"/>
                <a:gd name="T10" fmla="*/ 33 w 68"/>
                <a:gd name="T11" fmla="*/ 84 h 84"/>
                <a:gd name="T12" fmla="*/ 16 w 68"/>
                <a:gd name="T13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84">
                  <a:moveTo>
                    <a:pt x="16" y="51"/>
                  </a:moveTo>
                  <a:cubicBezTo>
                    <a:pt x="16" y="27"/>
                    <a:pt x="35" y="8"/>
                    <a:pt x="59" y="8"/>
                  </a:cubicBezTo>
                  <a:cubicBezTo>
                    <a:pt x="62" y="8"/>
                    <a:pt x="65" y="8"/>
                    <a:pt x="68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3"/>
                    <a:pt x="14" y="80"/>
                    <a:pt x="33" y="84"/>
                  </a:cubicBezTo>
                  <a:cubicBezTo>
                    <a:pt x="23" y="76"/>
                    <a:pt x="16" y="64"/>
                    <a:pt x="16" y="51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Oval 49"/>
            <p:cNvSpPr>
              <a:spLocks noChangeArrowheads="1"/>
            </p:cNvSpPr>
            <p:nvPr/>
          </p:nvSpPr>
          <p:spPr bwMode="auto">
            <a:xfrm>
              <a:off x="3696" y="1148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50"/>
            <p:cNvSpPr>
              <a:spLocks noChangeArrowheads="1"/>
            </p:cNvSpPr>
            <p:nvPr/>
          </p:nvSpPr>
          <p:spPr bwMode="auto">
            <a:xfrm>
              <a:off x="4162" y="1594"/>
              <a:ext cx="38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Oval 51"/>
            <p:cNvSpPr>
              <a:spLocks noChangeArrowheads="1"/>
            </p:cNvSpPr>
            <p:nvPr/>
          </p:nvSpPr>
          <p:spPr bwMode="auto">
            <a:xfrm>
              <a:off x="2898" y="2220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52"/>
            <p:cNvSpPr>
              <a:spLocks noChangeArrowheads="1"/>
            </p:cNvSpPr>
            <p:nvPr/>
          </p:nvSpPr>
          <p:spPr bwMode="auto">
            <a:xfrm>
              <a:off x="3268" y="2495"/>
              <a:ext cx="37" cy="37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53"/>
            <p:cNvSpPr>
              <a:spLocks noChangeArrowheads="1"/>
            </p:cNvSpPr>
            <p:nvPr/>
          </p:nvSpPr>
          <p:spPr bwMode="auto">
            <a:xfrm>
              <a:off x="2672" y="1662"/>
              <a:ext cx="37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54"/>
            <p:cNvSpPr>
              <a:spLocks noChangeArrowheads="1"/>
            </p:cNvSpPr>
            <p:nvPr/>
          </p:nvSpPr>
          <p:spPr bwMode="auto">
            <a:xfrm>
              <a:off x="3230" y="3272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55"/>
            <p:cNvSpPr>
              <a:spLocks noChangeArrowheads="1"/>
            </p:cNvSpPr>
            <p:nvPr/>
          </p:nvSpPr>
          <p:spPr bwMode="auto">
            <a:xfrm>
              <a:off x="4440" y="2863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56"/>
            <p:cNvSpPr>
              <a:spLocks noChangeArrowheads="1"/>
            </p:cNvSpPr>
            <p:nvPr/>
          </p:nvSpPr>
          <p:spPr bwMode="auto">
            <a:xfrm>
              <a:off x="4690" y="2896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57"/>
            <p:cNvSpPr>
              <a:spLocks noChangeArrowheads="1"/>
            </p:cNvSpPr>
            <p:nvPr/>
          </p:nvSpPr>
          <p:spPr bwMode="auto">
            <a:xfrm>
              <a:off x="4748" y="2587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58"/>
            <p:cNvSpPr>
              <a:spLocks noChangeArrowheads="1"/>
            </p:cNvSpPr>
            <p:nvPr/>
          </p:nvSpPr>
          <p:spPr bwMode="auto">
            <a:xfrm>
              <a:off x="4106" y="2368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59"/>
            <p:cNvSpPr>
              <a:spLocks noChangeArrowheads="1"/>
            </p:cNvSpPr>
            <p:nvPr/>
          </p:nvSpPr>
          <p:spPr bwMode="auto">
            <a:xfrm>
              <a:off x="4880" y="1681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7" name="Group 21"/>
          <p:cNvGrpSpPr>
            <a:grpSpLocks noChangeAspect="1"/>
          </p:cNvGrpSpPr>
          <p:nvPr/>
        </p:nvGrpSpPr>
        <p:grpSpPr bwMode="auto">
          <a:xfrm>
            <a:off x="2190751" y="4180793"/>
            <a:ext cx="415996" cy="416607"/>
            <a:chOff x="2476" y="798"/>
            <a:chExt cx="2724" cy="2728"/>
          </a:xfrm>
        </p:grpSpPr>
        <p:sp>
          <p:nvSpPr>
            <p:cNvPr id="228" name="Oval 22"/>
            <p:cNvSpPr>
              <a:spLocks noChangeArrowheads="1"/>
            </p:cNvSpPr>
            <p:nvPr/>
          </p:nvSpPr>
          <p:spPr bwMode="auto">
            <a:xfrm>
              <a:off x="2476" y="798"/>
              <a:ext cx="2724" cy="2728"/>
            </a:xfrm>
            <a:prstGeom prst="ellipse">
              <a:avLst/>
            </a:prstGeom>
            <a:solidFill>
              <a:srgbClr val="FFF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23"/>
            <p:cNvSpPr>
              <a:spLocks noChangeArrowheads="1"/>
            </p:cNvSpPr>
            <p:nvPr/>
          </p:nvSpPr>
          <p:spPr bwMode="auto">
            <a:xfrm>
              <a:off x="4455" y="1223"/>
              <a:ext cx="370" cy="371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4"/>
            <p:cNvSpPr>
              <a:spLocks/>
            </p:cNvSpPr>
            <p:nvPr/>
          </p:nvSpPr>
          <p:spPr bwMode="auto">
            <a:xfrm>
              <a:off x="4455" y="1223"/>
              <a:ext cx="298" cy="366"/>
            </a:xfrm>
            <a:custGeom>
              <a:avLst/>
              <a:gdLst>
                <a:gd name="T0" fmla="*/ 42 w 174"/>
                <a:gd name="T1" fmla="*/ 128 h 213"/>
                <a:gd name="T2" fmla="*/ 150 w 174"/>
                <a:gd name="T3" fmla="*/ 20 h 213"/>
                <a:gd name="T4" fmla="*/ 174 w 174"/>
                <a:gd name="T5" fmla="*/ 23 h 213"/>
                <a:gd name="T6" fmla="*/ 108 w 174"/>
                <a:gd name="T7" fmla="*/ 0 h 213"/>
                <a:gd name="T8" fmla="*/ 0 w 174"/>
                <a:gd name="T9" fmla="*/ 108 h 213"/>
                <a:gd name="T10" fmla="*/ 83 w 174"/>
                <a:gd name="T11" fmla="*/ 213 h 213"/>
                <a:gd name="T12" fmla="*/ 42 w 174"/>
                <a:gd name="T13" fmla="*/ 12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13">
                  <a:moveTo>
                    <a:pt x="42" y="128"/>
                  </a:moveTo>
                  <a:cubicBezTo>
                    <a:pt x="42" y="69"/>
                    <a:pt x="90" y="20"/>
                    <a:pt x="150" y="20"/>
                  </a:cubicBezTo>
                  <a:cubicBezTo>
                    <a:pt x="158" y="20"/>
                    <a:pt x="166" y="21"/>
                    <a:pt x="174" y="23"/>
                  </a:cubicBezTo>
                  <a:cubicBezTo>
                    <a:pt x="156" y="9"/>
                    <a:pt x="133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59"/>
                    <a:pt x="35" y="202"/>
                    <a:pt x="83" y="213"/>
                  </a:cubicBezTo>
                  <a:cubicBezTo>
                    <a:pt x="58" y="193"/>
                    <a:pt x="42" y="163"/>
                    <a:pt x="42" y="12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25"/>
            <p:cNvSpPr>
              <a:spLocks noChangeArrowheads="1"/>
            </p:cNvSpPr>
            <p:nvPr/>
          </p:nvSpPr>
          <p:spPr bwMode="auto">
            <a:xfrm>
              <a:off x="2917" y="1223"/>
              <a:ext cx="370" cy="371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6"/>
            <p:cNvSpPr>
              <a:spLocks/>
            </p:cNvSpPr>
            <p:nvPr/>
          </p:nvSpPr>
          <p:spPr bwMode="auto">
            <a:xfrm>
              <a:off x="2917" y="1223"/>
              <a:ext cx="298" cy="366"/>
            </a:xfrm>
            <a:custGeom>
              <a:avLst/>
              <a:gdLst>
                <a:gd name="T0" fmla="*/ 42 w 174"/>
                <a:gd name="T1" fmla="*/ 128 h 213"/>
                <a:gd name="T2" fmla="*/ 150 w 174"/>
                <a:gd name="T3" fmla="*/ 20 h 213"/>
                <a:gd name="T4" fmla="*/ 174 w 174"/>
                <a:gd name="T5" fmla="*/ 23 h 213"/>
                <a:gd name="T6" fmla="*/ 108 w 174"/>
                <a:gd name="T7" fmla="*/ 0 h 213"/>
                <a:gd name="T8" fmla="*/ 0 w 174"/>
                <a:gd name="T9" fmla="*/ 108 h 213"/>
                <a:gd name="T10" fmla="*/ 83 w 174"/>
                <a:gd name="T11" fmla="*/ 213 h 213"/>
                <a:gd name="T12" fmla="*/ 42 w 174"/>
                <a:gd name="T13" fmla="*/ 12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13">
                  <a:moveTo>
                    <a:pt x="42" y="128"/>
                  </a:moveTo>
                  <a:cubicBezTo>
                    <a:pt x="42" y="69"/>
                    <a:pt x="90" y="20"/>
                    <a:pt x="150" y="20"/>
                  </a:cubicBezTo>
                  <a:cubicBezTo>
                    <a:pt x="158" y="20"/>
                    <a:pt x="166" y="21"/>
                    <a:pt x="174" y="23"/>
                  </a:cubicBezTo>
                  <a:cubicBezTo>
                    <a:pt x="156" y="9"/>
                    <a:pt x="133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59"/>
                    <a:pt x="36" y="202"/>
                    <a:pt x="83" y="213"/>
                  </a:cubicBezTo>
                  <a:cubicBezTo>
                    <a:pt x="58" y="193"/>
                    <a:pt x="42" y="163"/>
                    <a:pt x="42" y="12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27"/>
            <p:cNvSpPr>
              <a:spLocks noChangeArrowheads="1"/>
            </p:cNvSpPr>
            <p:nvPr/>
          </p:nvSpPr>
          <p:spPr bwMode="auto">
            <a:xfrm>
              <a:off x="3141" y="2772"/>
              <a:ext cx="254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8"/>
            <p:cNvSpPr>
              <a:spLocks/>
            </p:cNvSpPr>
            <p:nvPr/>
          </p:nvSpPr>
          <p:spPr bwMode="auto">
            <a:xfrm>
              <a:off x="3141" y="2772"/>
              <a:ext cx="206" cy="251"/>
            </a:xfrm>
            <a:custGeom>
              <a:avLst/>
              <a:gdLst>
                <a:gd name="T0" fmla="*/ 29 w 120"/>
                <a:gd name="T1" fmla="*/ 88 h 146"/>
                <a:gd name="T2" fmla="*/ 103 w 120"/>
                <a:gd name="T3" fmla="*/ 14 h 146"/>
                <a:gd name="T4" fmla="*/ 120 w 120"/>
                <a:gd name="T5" fmla="*/ 16 h 146"/>
                <a:gd name="T6" fmla="*/ 74 w 120"/>
                <a:gd name="T7" fmla="*/ 0 h 146"/>
                <a:gd name="T8" fmla="*/ 0 w 120"/>
                <a:gd name="T9" fmla="*/ 74 h 146"/>
                <a:gd name="T10" fmla="*/ 57 w 120"/>
                <a:gd name="T11" fmla="*/ 146 h 146"/>
                <a:gd name="T12" fmla="*/ 29 w 120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46">
                  <a:moveTo>
                    <a:pt x="29" y="88"/>
                  </a:moveTo>
                  <a:cubicBezTo>
                    <a:pt x="29" y="47"/>
                    <a:pt x="62" y="14"/>
                    <a:pt x="103" y="14"/>
                  </a:cubicBezTo>
                  <a:cubicBezTo>
                    <a:pt x="109" y="14"/>
                    <a:pt x="114" y="15"/>
                    <a:pt x="120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5" y="139"/>
                    <a:pt x="57" y="146"/>
                  </a:cubicBezTo>
                  <a:cubicBezTo>
                    <a:pt x="40" y="133"/>
                    <a:pt x="29" y="112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29"/>
            <p:cNvSpPr>
              <a:spLocks noChangeArrowheads="1"/>
            </p:cNvSpPr>
            <p:nvPr/>
          </p:nvSpPr>
          <p:spPr bwMode="auto">
            <a:xfrm>
              <a:off x="3977" y="3145"/>
              <a:ext cx="254" cy="252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30"/>
            <p:cNvSpPr>
              <a:spLocks/>
            </p:cNvSpPr>
            <p:nvPr/>
          </p:nvSpPr>
          <p:spPr bwMode="auto">
            <a:xfrm>
              <a:off x="3977" y="3145"/>
              <a:ext cx="204" cy="250"/>
            </a:xfrm>
            <a:custGeom>
              <a:avLst/>
              <a:gdLst>
                <a:gd name="T0" fmla="*/ 28 w 119"/>
                <a:gd name="T1" fmla="*/ 87 h 146"/>
                <a:gd name="T2" fmla="*/ 102 w 119"/>
                <a:gd name="T3" fmla="*/ 13 h 146"/>
                <a:gd name="T4" fmla="*/ 119 w 119"/>
                <a:gd name="T5" fmla="*/ 15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8 w 119"/>
                <a:gd name="T13" fmla="*/ 8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8" y="87"/>
                  </a:moveTo>
                  <a:cubicBezTo>
                    <a:pt x="28" y="47"/>
                    <a:pt x="62" y="13"/>
                    <a:pt x="102" y="13"/>
                  </a:cubicBezTo>
                  <a:cubicBezTo>
                    <a:pt x="108" y="13"/>
                    <a:pt x="114" y="14"/>
                    <a:pt x="119" y="15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8" y="111"/>
                    <a:pt x="28" y="87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31"/>
            <p:cNvSpPr>
              <a:spLocks noChangeArrowheads="1"/>
            </p:cNvSpPr>
            <p:nvPr/>
          </p:nvSpPr>
          <p:spPr bwMode="auto">
            <a:xfrm>
              <a:off x="4205" y="2956"/>
              <a:ext cx="253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32"/>
            <p:cNvSpPr>
              <a:spLocks/>
            </p:cNvSpPr>
            <p:nvPr/>
          </p:nvSpPr>
          <p:spPr bwMode="auto">
            <a:xfrm>
              <a:off x="4205" y="2956"/>
              <a:ext cx="204" cy="251"/>
            </a:xfrm>
            <a:custGeom>
              <a:avLst/>
              <a:gdLst>
                <a:gd name="T0" fmla="*/ 29 w 119"/>
                <a:gd name="T1" fmla="*/ 88 h 146"/>
                <a:gd name="T2" fmla="*/ 103 w 119"/>
                <a:gd name="T3" fmla="*/ 14 h 146"/>
                <a:gd name="T4" fmla="*/ 119 w 119"/>
                <a:gd name="T5" fmla="*/ 16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9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9" y="88"/>
                  </a:moveTo>
                  <a:cubicBezTo>
                    <a:pt x="29" y="47"/>
                    <a:pt x="62" y="14"/>
                    <a:pt x="103" y="14"/>
                  </a:cubicBezTo>
                  <a:cubicBezTo>
                    <a:pt x="108" y="14"/>
                    <a:pt x="114" y="14"/>
                    <a:pt x="119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9" y="111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33"/>
            <p:cNvSpPr>
              <a:spLocks noChangeArrowheads="1"/>
            </p:cNvSpPr>
            <p:nvPr/>
          </p:nvSpPr>
          <p:spPr bwMode="auto">
            <a:xfrm>
              <a:off x="3953" y="1148"/>
              <a:ext cx="252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34"/>
            <p:cNvSpPr>
              <a:spLocks/>
            </p:cNvSpPr>
            <p:nvPr/>
          </p:nvSpPr>
          <p:spPr bwMode="auto">
            <a:xfrm>
              <a:off x="3953" y="1148"/>
              <a:ext cx="204" cy="250"/>
            </a:xfrm>
            <a:custGeom>
              <a:avLst/>
              <a:gdLst>
                <a:gd name="T0" fmla="*/ 28 w 119"/>
                <a:gd name="T1" fmla="*/ 88 h 146"/>
                <a:gd name="T2" fmla="*/ 102 w 119"/>
                <a:gd name="T3" fmla="*/ 14 h 146"/>
                <a:gd name="T4" fmla="*/ 119 w 119"/>
                <a:gd name="T5" fmla="*/ 16 h 146"/>
                <a:gd name="T6" fmla="*/ 73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8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8" y="88"/>
                  </a:moveTo>
                  <a:cubicBezTo>
                    <a:pt x="28" y="47"/>
                    <a:pt x="61" y="14"/>
                    <a:pt x="102" y="14"/>
                  </a:cubicBezTo>
                  <a:cubicBezTo>
                    <a:pt x="108" y="14"/>
                    <a:pt x="114" y="15"/>
                    <a:pt x="119" y="16"/>
                  </a:cubicBezTo>
                  <a:cubicBezTo>
                    <a:pt x="106" y="6"/>
                    <a:pt x="91" y="0"/>
                    <a:pt x="73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39" y="132"/>
                    <a:pt x="28" y="111"/>
                    <a:pt x="28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Oval 35"/>
            <p:cNvSpPr>
              <a:spLocks noChangeArrowheads="1"/>
            </p:cNvSpPr>
            <p:nvPr/>
          </p:nvSpPr>
          <p:spPr bwMode="auto">
            <a:xfrm>
              <a:off x="3263" y="1098"/>
              <a:ext cx="253" cy="254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36"/>
            <p:cNvSpPr>
              <a:spLocks/>
            </p:cNvSpPr>
            <p:nvPr/>
          </p:nvSpPr>
          <p:spPr bwMode="auto">
            <a:xfrm>
              <a:off x="3263" y="1098"/>
              <a:ext cx="203" cy="250"/>
            </a:xfrm>
            <a:custGeom>
              <a:avLst/>
              <a:gdLst>
                <a:gd name="T0" fmla="*/ 29 w 119"/>
                <a:gd name="T1" fmla="*/ 88 h 146"/>
                <a:gd name="T2" fmla="*/ 102 w 119"/>
                <a:gd name="T3" fmla="*/ 14 h 146"/>
                <a:gd name="T4" fmla="*/ 119 w 119"/>
                <a:gd name="T5" fmla="*/ 16 h 146"/>
                <a:gd name="T6" fmla="*/ 74 w 119"/>
                <a:gd name="T7" fmla="*/ 0 h 146"/>
                <a:gd name="T8" fmla="*/ 0 w 119"/>
                <a:gd name="T9" fmla="*/ 74 h 146"/>
                <a:gd name="T10" fmla="*/ 57 w 119"/>
                <a:gd name="T11" fmla="*/ 146 h 146"/>
                <a:gd name="T12" fmla="*/ 29 w 119"/>
                <a:gd name="T13" fmla="*/ 8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46">
                  <a:moveTo>
                    <a:pt x="29" y="88"/>
                  </a:moveTo>
                  <a:cubicBezTo>
                    <a:pt x="29" y="47"/>
                    <a:pt x="62" y="14"/>
                    <a:pt x="102" y="14"/>
                  </a:cubicBezTo>
                  <a:cubicBezTo>
                    <a:pt x="108" y="14"/>
                    <a:pt x="114" y="15"/>
                    <a:pt x="119" y="16"/>
                  </a:cubicBezTo>
                  <a:cubicBezTo>
                    <a:pt x="107" y="6"/>
                    <a:pt x="9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09"/>
                    <a:pt x="24" y="138"/>
                    <a:pt x="57" y="146"/>
                  </a:cubicBezTo>
                  <a:cubicBezTo>
                    <a:pt x="40" y="132"/>
                    <a:pt x="29" y="111"/>
                    <a:pt x="29" y="88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37"/>
            <p:cNvSpPr>
              <a:spLocks noChangeArrowheads="1"/>
            </p:cNvSpPr>
            <p:nvPr/>
          </p:nvSpPr>
          <p:spPr bwMode="auto">
            <a:xfrm>
              <a:off x="2964" y="2853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8"/>
            <p:cNvSpPr>
              <a:spLocks/>
            </p:cNvSpPr>
            <p:nvPr/>
          </p:nvSpPr>
          <p:spPr bwMode="auto">
            <a:xfrm>
              <a:off x="2964" y="2853"/>
              <a:ext cx="119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39"/>
            <p:cNvSpPr>
              <a:spLocks noChangeArrowheads="1"/>
            </p:cNvSpPr>
            <p:nvPr/>
          </p:nvSpPr>
          <p:spPr bwMode="auto">
            <a:xfrm>
              <a:off x="4825" y="2718"/>
              <a:ext cx="146" cy="145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40"/>
            <p:cNvSpPr>
              <a:spLocks/>
            </p:cNvSpPr>
            <p:nvPr/>
          </p:nvSpPr>
          <p:spPr bwMode="auto">
            <a:xfrm>
              <a:off x="4825" y="2718"/>
              <a:ext cx="117" cy="144"/>
            </a:xfrm>
            <a:custGeom>
              <a:avLst/>
              <a:gdLst>
                <a:gd name="T0" fmla="*/ 16 w 68"/>
                <a:gd name="T1" fmla="*/ 50 h 84"/>
                <a:gd name="T2" fmla="*/ 59 w 68"/>
                <a:gd name="T3" fmla="*/ 7 h 84"/>
                <a:gd name="T4" fmla="*/ 68 w 68"/>
                <a:gd name="T5" fmla="*/ 9 h 84"/>
                <a:gd name="T6" fmla="*/ 42 w 68"/>
                <a:gd name="T7" fmla="*/ 0 h 84"/>
                <a:gd name="T8" fmla="*/ 0 w 68"/>
                <a:gd name="T9" fmla="*/ 42 h 84"/>
                <a:gd name="T10" fmla="*/ 33 w 68"/>
                <a:gd name="T11" fmla="*/ 84 h 84"/>
                <a:gd name="T12" fmla="*/ 16 w 68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84">
                  <a:moveTo>
                    <a:pt x="16" y="50"/>
                  </a:moveTo>
                  <a:cubicBezTo>
                    <a:pt x="16" y="27"/>
                    <a:pt x="35" y="7"/>
                    <a:pt x="59" y="7"/>
                  </a:cubicBezTo>
                  <a:cubicBezTo>
                    <a:pt x="62" y="7"/>
                    <a:pt x="65" y="8"/>
                    <a:pt x="68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6" y="64"/>
                    <a:pt x="16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41"/>
            <p:cNvSpPr>
              <a:spLocks noChangeArrowheads="1"/>
            </p:cNvSpPr>
            <p:nvPr/>
          </p:nvSpPr>
          <p:spPr bwMode="auto">
            <a:xfrm>
              <a:off x="4942" y="2368"/>
              <a:ext cx="145" cy="145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2"/>
            <p:cNvSpPr>
              <a:spLocks/>
            </p:cNvSpPr>
            <p:nvPr/>
          </p:nvSpPr>
          <p:spPr bwMode="auto">
            <a:xfrm>
              <a:off x="4942" y="2368"/>
              <a:ext cx="118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43"/>
            <p:cNvSpPr>
              <a:spLocks noChangeArrowheads="1"/>
            </p:cNvSpPr>
            <p:nvPr/>
          </p:nvSpPr>
          <p:spPr bwMode="auto">
            <a:xfrm>
              <a:off x="4006" y="952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4"/>
            <p:cNvSpPr>
              <a:spLocks/>
            </p:cNvSpPr>
            <p:nvPr/>
          </p:nvSpPr>
          <p:spPr bwMode="auto">
            <a:xfrm>
              <a:off x="4006" y="952"/>
              <a:ext cx="118" cy="144"/>
            </a:xfrm>
            <a:custGeom>
              <a:avLst/>
              <a:gdLst>
                <a:gd name="T0" fmla="*/ 16 w 69"/>
                <a:gd name="T1" fmla="*/ 51 h 84"/>
                <a:gd name="T2" fmla="*/ 59 w 69"/>
                <a:gd name="T3" fmla="*/ 8 h 84"/>
                <a:gd name="T4" fmla="*/ 69 w 69"/>
                <a:gd name="T5" fmla="*/ 9 h 84"/>
                <a:gd name="T6" fmla="*/ 42 w 69"/>
                <a:gd name="T7" fmla="*/ 0 h 84"/>
                <a:gd name="T8" fmla="*/ 0 w 69"/>
                <a:gd name="T9" fmla="*/ 43 h 84"/>
                <a:gd name="T10" fmla="*/ 33 w 69"/>
                <a:gd name="T11" fmla="*/ 84 h 84"/>
                <a:gd name="T12" fmla="*/ 16 w 69"/>
                <a:gd name="T13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6" y="51"/>
                  </a:moveTo>
                  <a:cubicBezTo>
                    <a:pt x="16" y="27"/>
                    <a:pt x="35" y="8"/>
                    <a:pt x="59" y="8"/>
                  </a:cubicBezTo>
                  <a:cubicBezTo>
                    <a:pt x="62" y="8"/>
                    <a:pt x="66" y="8"/>
                    <a:pt x="69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3"/>
                    <a:pt x="14" y="80"/>
                    <a:pt x="33" y="84"/>
                  </a:cubicBezTo>
                  <a:cubicBezTo>
                    <a:pt x="23" y="76"/>
                    <a:pt x="16" y="64"/>
                    <a:pt x="16" y="51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Oval 45"/>
            <p:cNvSpPr>
              <a:spLocks noChangeArrowheads="1"/>
            </p:cNvSpPr>
            <p:nvPr/>
          </p:nvSpPr>
          <p:spPr bwMode="auto">
            <a:xfrm>
              <a:off x="3189" y="1827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6"/>
            <p:cNvSpPr>
              <a:spLocks/>
            </p:cNvSpPr>
            <p:nvPr/>
          </p:nvSpPr>
          <p:spPr bwMode="auto">
            <a:xfrm>
              <a:off x="3189" y="1827"/>
              <a:ext cx="118" cy="144"/>
            </a:xfrm>
            <a:custGeom>
              <a:avLst/>
              <a:gdLst>
                <a:gd name="T0" fmla="*/ 17 w 69"/>
                <a:gd name="T1" fmla="*/ 50 h 84"/>
                <a:gd name="T2" fmla="*/ 59 w 69"/>
                <a:gd name="T3" fmla="*/ 8 h 84"/>
                <a:gd name="T4" fmla="*/ 69 w 69"/>
                <a:gd name="T5" fmla="*/ 9 h 84"/>
                <a:gd name="T6" fmla="*/ 43 w 69"/>
                <a:gd name="T7" fmla="*/ 0 h 84"/>
                <a:gd name="T8" fmla="*/ 0 w 69"/>
                <a:gd name="T9" fmla="*/ 42 h 84"/>
                <a:gd name="T10" fmla="*/ 33 w 69"/>
                <a:gd name="T11" fmla="*/ 84 h 84"/>
                <a:gd name="T12" fmla="*/ 17 w 69"/>
                <a:gd name="T13" fmla="*/ 5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4">
                  <a:moveTo>
                    <a:pt x="17" y="50"/>
                  </a:moveTo>
                  <a:cubicBezTo>
                    <a:pt x="17" y="27"/>
                    <a:pt x="36" y="8"/>
                    <a:pt x="59" y="8"/>
                  </a:cubicBezTo>
                  <a:cubicBezTo>
                    <a:pt x="63" y="8"/>
                    <a:pt x="66" y="8"/>
                    <a:pt x="69" y="9"/>
                  </a:cubicBezTo>
                  <a:cubicBezTo>
                    <a:pt x="62" y="3"/>
                    <a:pt x="5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2"/>
                    <a:pt x="14" y="79"/>
                    <a:pt x="33" y="84"/>
                  </a:cubicBezTo>
                  <a:cubicBezTo>
                    <a:pt x="23" y="76"/>
                    <a:pt x="17" y="64"/>
                    <a:pt x="17" y="50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Oval 47"/>
            <p:cNvSpPr>
              <a:spLocks noChangeArrowheads="1"/>
            </p:cNvSpPr>
            <p:nvPr/>
          </p:nvSpPr>
          <p:spPr bwMode="auto">
            <a:xfrm>
              <a:off x="3516" y="3198"/>
              <a:ext cx="146" cy="146"/>
            </a:xfrm>
            <a:prstGeom prst="ellipse">
              <a:avLst/>
            </a:prstGeom>
            <a:solidFill>
              <a:srgbClr val="F3F1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8"/>
            <p:cNvSpPr>
              <a:spLocks/>
            </p:cNvSpPr>
            <p:nvPr/>
          </p:nvSpPr>
          <p:spPr bwMode="auto">
            <a:xfrm>
              <a:off x="3516" y="3198"/>
              <a:ext cx="117" cy="144"/>
            </a:xfrm>
            <a:custGeom>
              <a:avLst/>
              <a:gdLst>
                <a:gd name="T0" fmla="*/ 16 w 68"/>
                <a:gd name="T1" fmla="*/ 51 h 84"/>
                <a:gd name="T2" fmla="*/ 59 w 68"/>
                <a:gd name="T3" fmla="*/ 8 h 84"/>
                <a:gd name="T4" fmla="*/ 68 w 68"/>
                <a:gd name="T5" fmla="*/ 9 h 84"/>
                <a:gd name="T6" fmla="*/ 42 w 68"/>
                <a:gd name="T7" fmla="*/ 0 h 84"/>
                <a:gd name="T8" fmla="*/ 0 w 68"/>
                <a:gd name="T9" fmla="*/ 43 h 84"/>
                <a:gd name="T10" fmla="*/ 33 w 68"/>
                <a:gd name="T11" fmla="*/ 84 h 84"/>
                <a:gd name="T12" fmla="*/ 16 w 68"/>
                <a:gd name="T13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84">
                  <a:moveTo>
                    <a:pt x="16" y="51"/>
                  </a:moveTo>
                  <a:cubicBezTo>
                    <a:pt x="16" y="27"/>
                    <a:pt x="35" y="8"/>
                    <a:pt x="59" y="8"/>
                  </a:cubicBezTo>
                  <a:cubicBezTo>
                    <a:pt x="62" y="8"/>
                    <a:pt x="65" y="8"/>
                    <a:pt x="68" y="9"/>
                  </a:cubicBezTo>
                  <a:cubicBezTo>
                    <a:pt x="61" y="3"/>
                    <a:pt x="5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3"/>
                    <a:pt x="14" y="80"/>
                    <a:pt x="33" y="84"/>
                  </a:cubicBezTo>
                  <a:cubicBezTo>
                    <a:pt x="23" y="76"/>
                    <a:pt x="16" y="64"/>
                    <a:pt x="16" y="51"/>
                  </a:cubicBezTo>
                  <a:close/>
                </a:path>
              </a:pathLst>
            </a:custGeom>
            <a:solidFill>
              <a:srgbClr val="EBE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49"/>
            <p:cNvSpPr>
              <a:spLocks noChangeArrowheads="1"/>
            </p:cNvSpPr>
            <p:nvPr/>
          </p:nvSpPr>
          <p:spPr bwMode="auto">
            <a:xfrm>
              <a:off x="3696" y="1148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50"/>
            <p:cNvSpPr>
              <a:spLocks noChangeArrowheads="1"/>
            </p:cNvSpPr>
            <p:nvPr/>
          </p:nvSpPr>
          <p:spPr bwMode="auto">
            <a:xfrm>
              <a:off x="4162" y="1594"/>
              <a:ext cx="38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51"/>
            <p:cNvSpPr>
              <a:spLocks noChangeArrowheads="1"/>
            </p:cNvSpPr>
            <p:nvPr/>
          </p:nvSpPr>
          <p:spPr bwMode="auto">
            <a:xfrm>
              <a:off x="2898" y="2220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Oval 52"/>
            <p:cNvSpPr>
              <a:spLocks noChangeArrowheads="1"/>
            </p:cNvSpPr>
            <p:nvPr/>
          </p:nvSpPr>
          <p:spPr bwMode="auto">
            <a:xfrm>
              <a:off x="3268" y="2495"/>
              <a:ext cx="37" cy="37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Oval 53"/>
            <p:cNvSpPr>
              <a:spLocks noChangeArrowheads="1"/>
            </p:cNvSpPr>
            <p:nvPr/>
          </p:nvSpPr>
          <p:spPr bwMode="auto">
            <a:xfrm>
              <a:off x="2672" y="1662"/>
              <a:ext cx="37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Oval 54"/>
            <p:cNvSpPr>
              <a:spLocks noChangeArrowheads="1"/>
            </p:cNvSpPr>
            <p:nvPr/>
          </p:nvSpPr>
          <p:spPr bwMode="auto">
            <a:xfrm>
              <a:off x="3230" y="3272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Oval 55"/>
            <p:cNvSpPr>
              <a:spLocks noChangeArrowheads="1"/>
            </p:cNvSpPr>
            <p:nvPr/>
          </p:nvSpPr>
          <p:spPr bwMode="auto">
            <a:xfrm>
              <a:off x="4440" y="2863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Oval 56"/>
            <p:cNvSpPr>
              <a:spLocks noChangeArrowheads="1"/>
            </p:cNvSpPr>
            <p:nvPr/>
          </p:nvSpPr>
          <p:spPr bwMode="auto">
            <a:xfrm>
              <a:off x="4690" y="2896"/>
              <a:ext cx="37" cy="38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Oval 57"/>
            <p:cNvSpPr>
              <a:spLocks noChangeArrowheads="1"/>
            </p:cNvSpPr>
            <p:nvPr/>
          </p:nvSpPr>
          <p:spPr bwMode="auto">
            <a:xfrm>
              <a:off x="4748" y="2587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Oval 58"/>
            <p:cNvSpPr>
              <a:spLocks noChangeArrowheads="1"/>
            </p:cNvSpPr>
            <p:nvPr/>
          </p:nvSpPr>
          <p:spPr bwMode="auto">
            <a:xfrm>
              <a:off x="4106" y="2368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Oval 59"/>
            <p:cNvSpPr>
              <a:spLocks noChangeArrowheads="1"/>
            </p:cNvSpPr>
            <p:nvPr/>
          </p:nvSpPr>
          <p:spPr bwMode="auto">
            <a:xfrm>
              <a:off x="4880" y="1681"/>
              <a:ext cx="36" cy="36"/>
            </a:xfrm>
            <a:prstGeom prst="ellipse">
              <a:avLst/>
            </a:prstGeom>
            <a:solidFill>
              <a:srgbClr val="F3F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639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094418" y="2640083"/>
            <a:ext cx="4696781" cy="1596788"/>
          </a:xfrm>
          <a:custGeom>
            <a:avLst/>
            <a:gdLst>
              <a:gd name="connsiteX0" fmla="*/ 54591 w 4462818"/>
              <a:gd name="connsiteY0" fmla="*/ 122830 h 1596788"/>
              <a:gd name="connsiteX1" fmla="*/ 723332 w 4462818"/>
              <a:gd name="connsiteY1" fmla="*/ 95534 h 1596788"/>
              <a:gd name="connsiteX2" fmla="*/ 996287 w 4462818"/>
              <a:gd name="connsiteY2" fmla="*/ 40943 h 1596788"/>
              <a:gd name="connsiteX3" fmla="*/ 1078173 w 4462818"/>
              <a:gd name="connsiteY3" fmla="*/ 13648 h 1596788"/>
              <a:gd name="connsiteX4" fmla="*/ 1119117 w 4462818"/>
              <a:gd name="connsiteY4" fmla="*/ 0 h 1596788"/>
              <a:gd name="connsiteX5" fmla="*/ 1241947 w 4462818"/>
              <a:gd name="connsiteY5" fmla="*/ 27295 h 1596788"/>
              <a:gd name="connsiteX6" fmla="*/ 1378424 w 4462818"/>
              <a:gd name="connsiteY6" fmla="*/ 81886 h 1596788"/>
              <a:gd name="connsiteX7" fmla="*/ 3466532 w 4462818"/>
              <a:gd name="connsiteY7" fmla="*/ 109182 h 1596788"/>
              <a:gd name="connsiteX8" fmla="*/ 3957851 w 4462818"/>
              <a:gd name="connsiteY8" fmla="*/ 54591 h 1596788"/>
              <a:gd name="connsiteX9" fmla="*/ 4449170 w 4462818"/>
              <a:gd name="connsiteY9" fmla="*/ 204716 h 1596788"/>
              <a:gd name="connsiteX10" fmla="*/ 4421875 w 4462818"/>
              <a:gd name="connsiteY10" fmla="*/ 941695 h 1596788"/>
              <a:gd name="connsiteX11" fmla="*/ 4462818 w 4462818"/>
              <a:gd name="connsiteY11" fmla="*/ 1228298 h 1596788"/>
              <a:gd name="connsiteX12" fmla="*/ 4244454 w 4462818"/>
              <a:gd name="connsiteY12" fmla="*/ 1501254 h 1596788"/>
              <a:gd name="connsiteX13" fmla="*/ 3630305 w 4462818"/>
              <a:gd name="connsiteY13" fmla="*/ 1542197 h 1596788"/>
              <a:gd name="connsiteX14" fmla="*/ 2470245 w 4462818"/>
              <a:gd name="connsiteY14" fmla="*/ 1596788 h 1596788"/>
              <a:gd name="connsiteX15" fmla="*/ 1146412 w 4462818"/>
              <a:gd name="connsiteY15" fmla="*/ 1473958 h 1596788"/>
              <a:gd name="connsiteX16" fmla="*/ 341194 w 4462818"/>
              <a:gd name="connsiteY16" fmla="*/ 1583140 h 1596788"/>
              <a:gd name="connsiteX17" fmla="*/ 54591 w 4462818"/>
              <a:gd name="connsiteY17" fmla="*/ 1487606 h 1596788"/>
              <a:gd name="connsiteX18" fmla="*/ 0 w 4462818"/>
              <a:gd name="connsiteY18" fmla="*/ 873456 h 1596788"/>
              <a:gd name="connsiteX19" fmla="*/ 95535 w 4462818"/>
              <a:gd name="connsiteY19" fmla="*/ 504967 h 1596788"/>
              <a:gd name="connsiteX20" fmla="*/ 54591 w 4462818"/>
              <a:gd name="connsiteY20" fmla="*/ 122830 h 159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62818" h="1596788">
                <a:moveTo>
                  <a:pt x="54591" y="122830"/>
                </a:moveTo>
                <a:lnTo>
                  <a:pt x="723332" y="95534"/>
                </a:lnTo>
                <a:cubicBezTo>
                  <a:pt x="916438" y="77979"/>
                  <a:pt x="825787" y="97776"/>
                  <a:pt x="996287" y="40943"/>
                </a:cubicBezTo>
                <a:lnTo>
                  <a:pt x="1078173" y="13648"/>
                </a:lnTo>
                <a:lnTo>
                  <a:pt x="1119117" y="0"/>
                </a:lnTo>
                <a:cubicBezTo>
                  <a:pt x="1140732" y="4323"/>
                  <a:pt x="1217424" y="18537"/>
                  <a:pt x="1241947" y="27295"/>
                </a:cubicBezTo>
                <a:cubicBezTo>
                  <a:pt x="1288089" y="43774"/>
                  <a:pt x="1378424" y="81886"/>
                  <a:pt x="1378424" y="81886"/>
                </a:cubicBezTo>
                <a:lnTo>
                  <a:pt x="3466532" y="109182"/>
                </a:lnTo>
                <a:lnTo>
                  <a:pt x="3957851" y="54591"/>
                </a:lnTo>
                <a:lnTo>
                  <a:pt x="4449170" y="204716"/>
                </a:lnTo>
                <a:lnTo>
                  <a:pt x="4421875" y="941695"/>
                </a:lnTo>
                <a:lnTo>
                  <a:pt x="4462818" y="1228298"/>
                </a:lnTo>
                <a:lnTo>
                  <a:pt x="4244454" y="1501254"/>
                </a:lnTo>
                <a:lnTo>
                  <a:pt x="3630305" y="1542197"/>
                </a:lnTo>
                <a:lnTo>
                  <a:pt x="2470245" y="1596788"/>
                </a:lnTo>
                <a:lnTo>
                  <a:pt x="1146412" y="1473958"/>
                </a:lnTo>
                <a:lnTo>
                  <a:pt x="341194" y="1583140"/>
                </a:lnTo>
                <a:lnTo>
                  <a:pt x="54591" y="1487606"/>
                </a:lnTo>
                <a:lnTo>
                  <a:pt x="0" y="873456"/>
                </a:lnTo>
                <a:lnTo>
                  <a:pt x="95535" y="504967"/>
                </a:lnTo>
                <a:lnTo>
                  <a:pt x="54591" y="12283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" name="Group 103"/>
          <p:cNvGrpSpPr>
            <a:grpSpLocks noChangeAspect="1"/>
          </p:cNvGrpSpPr>
          <p:nvPr/>
        </p:nvGrpSpPr>
        <p:grpSpPr bwMode="auto">
          <a:xfrm>
            <a:off x="5886264" y="1170363"/>
            <a:ext cx="5482320" cy="4552374"/>
            <a:chOff x="1963" y="607"/>
            <a:chExt cx="3773" cy="3133"/>
          </a:xfrm>
        </p:grpSpPr>
        <p:grpSp>
          <p:nvGrpSpPr>
            <p:cNvPr id="206" name="Group 304"/>
            <p:cNvGrpSpPr>
              <a:grpSpLocks/>
            </p:cNvGrpSpPr>
            <p:nvPr/>
          </p:nvGrpSpPr>
          <p:grpSpPr bwMode="auto">
            <a:xfrm>
              <a:off x="1963" y="607"/>
              <a:ext cx="3773" cy="2788"/>
              <a:chOff x="1963" y="607"/>
              <a:chExt cx="3773" cy="2788"/>
            </a:xfrm>
          </p:grpSpPr>
          <p:sp>
            <p:nvSpPr>
              <p:cNvPr id="848" name="Freeform 108"/>
              <p:cNvSpPr>
                <a:spLocks/>
              </p:cNvSpPr>
              <p:nvPr/>
            </p:nvSpPr>
            <p:spPr bwMode="auto">
              <a:xfrm>
                <a:off x="2891" y="607"/>
                <a:ext cx="88" cy="78"/>
              </a:xfrm>
              <a:custGeom>
                <a:avLst/>
                <a:gdLst>
                  <a:gd name="T0" fmla="*/ 25 w 51"/>
                  <a:gd name="T1" fmla="*/ 0 h 45"/>
                  <a:gd name="T2" fmla="*/ 17 w 51"/>
                  <a:gd name="T3" fmla="*/ 2 h 45"/>
                  <a:gd name="T4" fmla="*/ 5 w 51"/>
                  <a:gd name="T5" fmla="*/ 31 h 45"/>
                  <a:gd name="T6" fmla="*/ 25 w 51"/>
                  <a:gd name="T7" fmla="*/ 45 h 45"/>
                  <a:gd name="T8" fmla="*/ 34 w 51"/>
                  <a:gd name="T9" fmla="*/ 43 h 45"/>
                  <a:gd name="T10" fmla="*/ 46 w 51"/>
                  <a:gd name="T11" fmla="*/ 14 h 45"/>
                  <a:gd name="T12" fmla="*/ 25 w 51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5">
                    <a:moveTo>
                      <a:pt x="25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6" y="7"/>
                      <a:pt x="0" y="19"/>
                      <a:pt x="5" y="31"/>
                    </a:cubicBezTo>
                    <a:cubicBezTo>
                      <a:pt x="8" y="39"/>
                      <a:pt x="17" y="45"/>
                      <a:pt x="25" y="45"/>
                    </a:cubicBezTo>
                    <a:cubicBezTo>
                      <a:pt x="28" y="45"/>
                      <a:pt x="31" y="44"/>
                      <a:pt x="34" y="43"/>
                    </a:cubicBezTo>
                    <a:cubicBezTo>
                      <a:pt x="45" y="39"/>
                      <a:pt x="51" y="26"/>
                      <a:pt x="46" y="14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109"/>
              <p:cNvSpPr>
                <a:spLocks/>
              </p:cNvSpPr>
              <p:nvPr/>
            </p:nvSpPr>
            <p:spPr bwMode="auto">
              <a:xfrm>
                <a:off x="4330" y="726"/>
                <a:ext cx="202" cy="202"/>
              </a:xfrm>
              <a:custGeom>
                <a:avLst/>
                <a:gdLst>
                  <a:gd name="T0" fmla="*/ 60 w 118"/>
                  <a:gd name="T1" fmla="*/ 0 h 118"/>
                  <a:gd name="T2" fmla="*/ 38 w 118"/>
                  <a:gd name="T3" fmla="*/ 4 h 118"/>
                  <a:gd name="T4" fmla="*/ 32 w 118"/>
                  <a:gd name="T5" fmla="*/ 6 h 118"/>
                  <a:gd name="T6" fmla="*/ 50 w 118"/>
                  <a:gd name="T7" fmla="*/ 28 h 118"/>
                  <a:gd name="T8" fmla="*/ 47 w 118"/>
                  <a:gd name="T9" fmla="*/ 43 h 118"/>
                  <a:gd name="T10" fmla="*/ 59 w 118"/>
                  <a:gd name="T11" fmla="*/ 57 h 118"/>
                  <a:gd name="T12" fmla="*/ 57 w 118"/>
                  <a:gd name="T13" fmla="*/ 68 h 118"/>
                  <a:gd name="T14" fmla="*/ 62 w 118"/>
                  <a:gd name="T15" fmla="*/ 67 h 118"/>
                  <a:gd name="T16" fmla="*/ 76 w 118"/>
                  <a:gd name="T17" fmla="*/ 73 h 118"/>
                  <a:gd name="T18" fmla="*/ 77 w 118"/>
                  <a:gd name="T19" fmla="*/ 101 h 118"/>
                  <a:gd name="T20" fmla="*/ 62 w 118"/>
                  <a:gd name="T21" fmla="*/ 107 h 118"/>
                  <a:gd name="T22" fmla="*/ 48 w 118"/>
                  <a:gd name="T23" fmla="*/ 102 h 118"/>
                  <a:gd name="T24" fmla="*/ 45 w 118"/>
                  <a:gd name="T25" fmla="*/ 77 h 118"/>
                  <a:gd name="T26" fmla="*/ 44 w 118"/>
                  <a:gd name="T27" fmla="*/ 78 h 118"/>
                  <a:gd name="T28" fmla="*/ 41 w 118"/>
                  <a:gd name="T29" fmla="*/ 78 h 118"/>
                  <a:gd name="T30" fmla="*/ 23 w 118"/>
                  <a:gd name="T31" fmla="*/ 63 h 118"/>
                  <a:gd name="T32" fmla="*/ 23 w 118"/>
                  <a:gd name="T33" fmla="*/ 58 h 118"/>
                  <a:gd name="T34" fmla="*/ 23 w 118"/>
                  <a:gd name="T35" fmla="*/ 58 h 118"/>
                  <a:gd name="T36" fmla="*/ 2 w 118"/>
                  <a:gd name="T37" fmla="*/ 47 h 118"/>
                  <a:gd name="T38" fmla="*/ 5 w 118"/>
                  <a:gd name="T39" fmla="*/ 81 h 118"/>
                  <a:gd name="T40" fmla="*/ 60 w 118"/>
                  <a:gd name="T41" fmla="*/ 118 h 118"/>
                  <a:gd name="T42" fmla="*/ 82 w 118"/>
                  <a:gd name="T43" fmla="*/ 114 h 118"/>
                  <a:gd name="T44" fmla="*/ 118 w 118"/>
                  <a:gd name="T45" fmla="*/ 69 h 118"/>
                  <a:gd name="T46" fmla="*/ 117 w 118"/>
                  <a:gd name="T47" fmla="*/ 69 h 118"/>
                  <a:gd name="T48" fmla="*/ 115 w 118"/>
                  <a:gd name="T49" fmla="*/ 69 h 118"/>
                  <a:gd name="T50" fmla="*/ 96 w 118"/>
                  <a:gd name="T51" fmla="*/ 53 h 118"/>
                  <a:gd name="T52" fmla="*/ 108 w 118"/>
                  <a:gd name="T53" fmla="*/ 33 h 118"/>
                  <a:gd name="T54" fmla="*/ 111 w 118"/>
                  <a:gd name="T55" fmla="*/ 29 h 118"/>
                  <a:gd name="T56" fmla="*/ 60 w 118"/>
                  <a:gd name="T5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cubicBezTo>
                      <a:pt x="52" y="0"/>
                      <a:pt x="45" y="1"/>
                      <a:pt x="38" y="4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41" y="10"/>
                      <a:pt x="48" y="18"/>
                      <a:pt x="50" y="28"/>
                    </a:cubicBezTo>
                    <a:cubicBezTo>
                      <a:pt x="50" y="33"/>
                      <a:pt x="49" y="39"/>
                      <a:pt x="47" y="43"/>
                    </a:cubicBezTo>
                    <a:cubicBezTo>
                      <a:pt x="53" y="45"/>
                      <a:pt x="58" y="51"/>
                      <a:pt x="59" y="57"/>
                    </a:cubicBezTo>
                    <a:cubicBezTo>
                      <a:pt x="59" y="61"/>
                      <a:pt x="59" y="65"/>
                      <a:pt x="57" y="68"/>
                    </a:cubicBezTo>
                    <a:cubicBezTo>
                      <a:pt x="59" y="68"/>
                      <a:pt x="60" y="67"/>
                      <a:pt x="62" y="67"/>
                    </a:cubicBezTo>
                    <a:cubicBezTo>
                      <a:pt x="67" y="67"/>
                      <a:pt x="72" y="69"/>
                      <a:pt x="76" y="73"/>
                    </a:cubicBezTo>
                    <a:cubicBezTo>
                      <a:pt x="84" y="81"/>
                      <a:pt x="84" y="93"/>
                      <a:pt x="77" y="101"/>
                    </a:cubicBezTo>
                    <a:cubicBezTo>
                      <a:pt x="73" y="105"/>
                      <a:pt x="68" y="107"/>
                      <a:pt x="62" y="107"/>
                    </a:cubicBezTo>
                    <a:cubicBezTo>
                      <a:pt x="57" y="107"/>
                      <a:pt x="52" y="106"/>
                      <a:pt x="48" y="102"/>
                    </a:cubicBezTo>
                    <a:cubicBezTo>
                      <a:pt x="42" y="95"/>
                      <a:pt x="40" y="85"/>
                      <a:pt x="45" y="77"/>
                    </a:cubicBezTo>
                    <a:cubicBezTo>
                      <a:pt x="45" y="77"/>
                      <a:pt x="44" y="77"/>
                      <a:pt x="44" y="78"/>
                    </a:cubicBezTo>
                    <a:cubicBezTo>
                      <a:pt x="43" y="78"/>
                      <a:pt x="42" y="78"/>
                      <a:pt x="41" y="78"/>
                    </a:cubicBezTo>
                    <a:cubicBezTo>
                      <a:pt x="32" y="78"/>
                      <a:pt x="25" y="71"/>
                      <a:pt x="23" y="63"/>
                    </a:cubicBezTo>
                    <a:cubicBezTo>
                      <a:pt x="23" y="61"/>
                      <a:pt x="23" y="60"/>
                      <a:pt x="23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5" y="58"/>
                      <a:pt x="7" y="54"/>
                      <a:pt x="2" y="47"/>
                    </a:cubicBezTo>
                    <a:cubicBezTo>
                      <a:pt x="0" y="58"/>
                      <a:pt x="0" y="70"/>
                      <a:pt x="5" y="81"/>
                    </a:cubicBezTo>
                    <a:cubicBezTo>
                      <a:pt x="14" y="104"/>
                      <a:pt x="36" y="118"/>
                      <a:pt x="60" y="118"/>
                    </a:cubicBezTo>
                    <a:cubicBezTo>
                      <a:pt x="67" y="118"/>
                      <a:pt x="74" y="116"/>
                      <a:pt x="82" y="114"/>
                    </a:cubicBezTo>
                    <a:cubicBezTo>
                      <a:pt x="101" y="106"/>
                      <a:pt x="114" y="88"/>
                      <a:pt x="118" y="69"/>
                    </a:cubicBezTo>
                    <a:cubicBezTo>
                      <a:pt x="118" y="69"/>
                      <a:pt x="117" y="69"/>
                      <a:pt x="117" y="69"/>
                    </a:cubicBezTo>
                    <a:cubicBezTo>
                      <a:pt x="116" y="69"/>
                      <a:pt x="115" y="69"/>
                      <a:pt x="115" y="69"/>
                    </a:cubicBezTo>
                    <a:cubicBezTo>
                      <a:pt x="105" y="69"/>
                      <a:pt x="97" y="62"/>
                      <a:pt x="96" y="53"/>
                    </a:cubicBezTo>
                    <a:cubicBezTo>
                      <a:pt x="95" y="44"/>
                      <a:pt x="100" y="36"/>
                      <a:pt x="108" y="33"/>
                    </a:cubicBezTo>
                    <a:cubicBezTo>
                      <a:pt x="109" y="32"/>
                      <a:pt x="110" y="30"/>
                      <a:pt x="111" y="29"/>
                    </a:cubicBezTo>
                    <a:cubicBezTo>
                      <a:pt x="100" y="11"/>
                      <a:pt x="80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113"/>
              <p:cNvSpPr>
                <a:spLocks/>
              </p:cNvSpPr>
              <p:nvPr/>
            </p:nvSpPr>
            <p:spPr bwMode="auto">
              <a:xfrm>
                <a:off x="5097" y="2776"/>
                <a:ext cx="80" cy="77"/>
              </a:xfrm>
              <a:custGeom>
                <a:avLst/>
                <a:gdLst>
                  <a:gd name="T0" fmla="*/ 23 w 47"/>
                  <a:gd name="T1" fmla="*/ 0 h 45"/>
                  <a:gd name="T2" fmla="*/ 1 w 47"/>
                  <a:gd name="T3" fmla="*/ 17 h 45"/>
                  <a:gd name="T4" fmla="*/ 2 w 47"/>
                  <a:gd name="T5" fmla="*/ 29 h 45"/>
                  <a:gd name="T6" fmla="*/ 3 w 47"/>
                  <a:gd name="T7" fmla="*/ 29 h 45"/>
                  <a:gd name="T8" fmla="*/ 20 w 47"/>
                  <a:gd name="T9" fmla="*/ 35 h 45"/>
                  <a:gd name="T10" fmla="*/ 26 w 47"/>
                  <a:gd name="T11" fmla="*/ 45 h 45"/>
                  <a:gd name="T12" fmla="*/ 44 w 47"/>
                  <a:gd name="T13" fmla="*/ 28 h 45"/>
                  <a:gd name="T14" fmla="*/ 29 w 47"/>
                  <a:gd name="T15" fmla="*/ 1 h 45"/>
                  <a:gd name="T16" fmla="*/ 23 w 47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5">
                    <a:moveTo>
                      <a:pt x="23" y="0"/>
                    </a:moveTo>
                    <a:cubicBezTo>
                      <a:pt x="13" y="0"/>
                      <a:pt x="4" y="7"/>
                      <a:pt x="1" y="17"/>
                    </a:cubicBezTo>
                    <a:cubicBezTo>
                      <a:pt x="0" y="21"/>
                      <a:pt x="0" y="25"/>
                      <a:pt x="2" y="29"/>
                    </a:cubicBezTo>
                    <a:cubicBezTo>
                      <a:pt x="2" y="29"/>
                      <a:pt x="2" y="29"/>
                      <a:pt x="3" y="29"/>
                    </a:cubicBezTo>
                    <a:cubicBezTo>
                      <a:pt x="9" y="29"/>
                      <a:pt x="15" y="31"/>
                      <a:pt x="20" y="35"/>
                    </a:cubicBezTo>
                    <a:cubicBezTo>
                      <a:pt x="23" y="38"/>
                      <a:pt x="25" y="41"/>
                      <a:pt x="26" y="45"/>
                    </a:cubicBezTo>
                    <a:cubicBezTo>
                      <a:pt x="35" y="43"/>
                      <a:pt x="42" y="37"/>
                      <a:pt x="44" y="28"/>
                    </a:cubicBezTo>
                    <a:cubicBezTo>
                      <a:pt x="47" y="17"/>
                      <a:pt x="40" y="4"/>
                      <a:pt x="29" y="1"/>
                    </a:cubicBezTo>
                    <a:cubicBezTo>
                      <a:pt x="27" y="1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115"/>
              <p:cNvSpPr>
                <a:spLocks/>
              </p:cNvSpPr>
              <p:nvPr/>
            </p:nvSpPr>
            <p:spPr bwMode="auto">
              <a:xfrm>
                <a:off x="4254" y="2888"/>
                <a:ext cx="67" cy="53"/>
              </a:xfrm>
              <a:custGeom>
                <a:avLst/>
                <a:gdLst>
                  <a:gd name="T0" fmla="*/ 23 w 39"/>
                  <a:gd name="T1" fmla="*/ 0 h 31"/>
                  <a:gd name="T2" fmla="*/ 2 w 39"/>
                  <a:gd name="T3" fmla="*/ 16 h 31"/>
                  <a:gd name="T4" fmla="*/ 3 w 39"/>
                  <a:gd name="T5" fmla="*/ 31 h 31"/>
                  <a:gd name="T6" fmla="*/ 6 w 39"/>
                  <a:gd name="T7" fmla="*/ 20 h 31"/>
                  <a:gd name="T8" fmla="*/ 30 w 39"/>
                  <a:gd name="T9" fmla="*/ 5 h 31"/>
                  <a:gd name="T10" fmla="*/ 39 w 39"/>
                  <a:gd name="T11" fmla="*/ 7 h 31"/>
                  <a:gd name="T12" fmla="*/ 30 w 39"/>
                  <a:gd name="T13" fmla="*/ 1 h 31"/>
                  <a:gd name="T14" fmla="*/ 23 w 39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1">
                    <a:moveTo>
                      <a:pt x="23" y="0"/>
                    </a:moveTo>
                    <a:cubicBezTo>
                      <a:pt x="14" y="0"/>
                      <a:pt x="5" y="6"/>
                      <a:pt x="2" y="16"/>
                    </a:cubicBezTo>
                    <a:cubicBezTo>
                      <a:pt x="0" y="21"/>
                      <a:pt x="1" y="27"/>
                      <a:pt x="3" y="31"/>
                    </a:cubicBezTo>
                    <a:cubicBezTo>
                      <a:pt x="3" y="28"/>
                      <a:pt x="4" y="24"/>
                      <a:pt x="6" y="20"/>
                    </a:cubicBezTo>
                    <a:cubicBezTo>
                      <a:pt x="10" y="11"/>
                      <a:pt x="20" y="5"/>
                      <a:pt x="30" y="5"/>
                    </a:cubicBezTo>
                    <a:cubicBezTo>
                      <a:pt x="33" y="5"/>
                      <a:pt x="36" y="6"/>
                      <a:pt x="39" y="7"/>
                    </a:cubicBezTo>
                    <a:cubicBezTo>
                      <a:pt x="37" y="4"/>
                      <a:pt x="33" y="2"/>
                      <a:pt x="30" y="1"/>
                    </a:cubicBezTo>
                    <a:cubicBezTo>
                      <a:pt x="28" y="0"/>
                      <a:pt x="2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117"/>
              <p:cNvSpPr>
                <a:spLocks noEditPoints="1"/>
              </p:cNvSpPr>
              <p:nvPr/>
            </p:nvSpPr>
            <p:spPr bwMode="auto">
              <a:xfrm>
                <a:off x="3136" y="2755"/>
                <a:ext cx="86" cy="78"/>
              </a:xfrm>
              <a:custGeom>
                <a:avLst/>
                <a:gdLst>
                  <a:gd name="T0" fmla="*/ 22 w 50"/>
                  <a:gd name="T1" fmla="*/ 38 h 45"/>
                  <a:gd name="T2" fmla="*/ 17 w 50"/>
                  <a:gd name="T3" fmla="*/ 37 h 45"/>
                  <a:gd name="T4" fmla="*/ 10 w 50"/>
                  <a:gd name="T5" fmla="*/ 20 h 45"/>
                  <a:gd name="T6" fmla="*/ 22 w 50"/>
                  <a:gd name="T7" fmla="*/ 12 h 45"/>
                  <a:gd name="T8" fmla="*/ 27 w 50"/>
                  <a:gd name="T9" fmla="*/ 13 h 45"/>
                  <a:gd name="T10" fmla="*/ 34 w 50"/>
                  <a:gd name="T11" fmla="*/ 30 h 45"/>
                  <a:gd name="T12" fmla="*/ 22 w 50"/>
                  <a:gd name="T13" fmla="*/ 38 h 45"/>
                  <a:gd name="T14" fmla="*/ 25 w 50"/>
                  <a:gd name="T15" fmla="*/ 0 h 45"/>
                  <a:gd name="T16" fmla="*/ 7 w 50"/>
                  <a:gd name="T17" fmla="*/ 9 h 45"/>
                  <a:gd name="T18" fmla="*/ 12 w 50"/>
                  <a:gd name="T19" fmla="*/ 40 h 45"/>
                  <a:gd name="T20" fmla="*/ 25 w 50"/>
                  <a:gd name="T21" fmla="*/ 45 h 45"/>
                  <a:gd name="T22" fmla="*/ 43 w 50"/>
                  <a:gd name="T23" fmla="*/ 36 h 45"/>
                  <a:gd name="T24" fmla="*/ 38 w 50"/>
                  <a:gd name="T25" fmla="*/ 5 h 45"/>
                  <a:gd name="T26" fmla="*/ 25 w 50"/>
                  <a:gd name="T2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45">
                    <a:moveTo>
                      <a:pt x="22" y="38"/>
                    </a:moveTo>
                    <a:cubicBezTo>
                      <a:pt x="20" y="38"/>
                      <a:pt x="19" y="38"/>
                      <a:pt x="17" y="37"/>
                    </a:cubicBezTo>
                    <a:cubicBezTo>
                      <a:pt x="10" y="34"/>
                      <a:pt x="7" y="26"/>
                      <a:pt x="10" y="20"/>
                    </a:cubicBezTo>
                    <a:cubicBezTo>
                      <a:pt x="12" y="15"/>
                      <a:pt x="17" y="12"/>
                      <a:pt x="22" y="12"/>
                    </a:cubicBezTo>
                    <a:cubicBezTo>
                      <a:pt x="24" y="12"/>
                      <a:pt x="26" y="12"/>
                      <a:pt x="27" y="13"/>
                    </a:cubicBezTo>
                    <a:cubicBezTo>
                      <a:pt x="34" y="15"/>
                      <a:pt x="37" y="23"/>
                      <a:pt x="34" y="30"/>
                    </a:cubicBezTo>
                    <a:cubicBezTo>
                      <a:pt x="32" y="35"/>
                      <a:pt x="27" y="38"/>
                      <a:pt x="22" y="38"/>
                    </a:cubicBezTo>
                    <a:moveTo>
                      <a:pt x="25" y="0"/>
                    </a:moveTo>
                    <a:cubicBezTo>
                      <a:pt x="18" y="0"/>
                      <a:pt x="12" y="4"/>
                      <a:pt x="7" y="9"/>
                    </a:cubicBezTo>
                    <a:cubicBezTo>
                      <a:pt x="0" y="19"/>
                      <a:pt x="2" y="33"/>
                      <a:pt x="12" y="40"/>
                    </a:cubicBezTo>
                    <a:cubicBezTo>
                      <a:pt x="16" y="43"/>
                      <a:pt x="20" y="45"/>
                      <a:pt x="25" y="45"/>
                    </a:cubicBezTo>
                    <a:cubicBezTo>
                      <a:pt x="32" y="45"/>
                      <a:pt x="38" y="42"/>
                      <a:pt x="43" y="36"/>
                    </a:cubicBezTo>
                    <a:cubicBezTo>
                      <a:pt x="50" y="26"/>
                      <a:pt x="48" y="12"/>
                      <a:pt x="38" y="5"/>
                    </a:cubicBezTo>
                    <a:cubicBezTo>
                      <a:pt x="34" y="2"/>
                      <a:pt x="30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119"/>
              <p:cNvSpPr>
                <a:spLocks/>
              </p:cNvSpPr>
              <p:nvPr/>
            </p:nvSpPr>
            <p:spPr bwMode="auto">
              <a:xfrm>
                <a:off x="1963" y="1795"/>
                <a:ext cx="80" cy="75"/>
              </a:xfrm>
              <a:custGeom>
                <a:avLst/>
                <a:gdLst>
                  <a:gd name="T0" fmla="*/ 23 w 47"/>
                  <a:gd name="T1" fmla="*/ 0 h 44"/>
                  <a:gd name="T2" fmla="*/ 21 w 47"/>
                  <a:gd name="T3" fmla="*/ 0 h 44"/>
                  <a:gd name="T4" fmla="*/ 1 w 47"/>
                  <a:gd name="T5" fmla="*/ 24 h 44"/>
                  <a:gd name="T6" fmla="*/ 23 w 47"/>
                  <a:gd name="T7" fmla="*/ 44 h 44"/>
                  <a:gd name="T8" fmla="*/ 26 w 47"/>
                  <a:gd name="T9" fmla="*/ 44 h 44"/>
                  <a:gd name="T10" fmla="*/ 46 w 47"/>
                  <a:gd name="T11" fmla="*/ 20 h 44"/>
                  <a:gd name="T12" fmla="*/ 23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23" y="0"/>
                    </a:moveTo>
                    <a:cubicBezTo>
                      <a:pt x="23" y="0"/>
                      <a:pt x="22" y="0"/>
                      <a:pt x="21" y="0"/>
                    </a:cubicBezTo>
                    <a:cubicBezTo>
                      <a:pt x="9" y="1"/>
                      <a:pt x="0" y="12"/>
                      <a:pt x="1" y="24"/>
                    </a:cubicBezTo>
                    <a:cubicBezTo>
                      <a:pt x="2" y="35"/>
                      <a:pt x="12" y="44"/>
                      <a:pt x="23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8" y="43"/>
                      <a:pt x="47" y="32"/>
                      <a:pt x="46" y="20"/>
                    </a:cubicBezTo>
                    <a:cubicBezTo>
                      <a:pt x="44" y="8"/>
                      <a:pt x="35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120"/>
              <p:cNvSpPr>
                <a:spLocks noEditPoints="1"/>
              </p:cNvSpPr>
              <p:nvPr/>
            </p:nvSpPr>
            <p:spPr bwMode="auto">
              <a:xfrm>
                <a:off x="3287" y="2327"/>
                <a:ext cx="205" cy="200"/>
              </a:xfrm>
              <a:custGeom>
                <a:avLst/>
                <a:gdLst>
                  <a:gd name="T0" fmla="*/ 51 w 120"/>
                  <a:gd name="T1" fmla="*/ 71 h 117"/>
                  <a:gd name="T2" fmla="*/ 37 w 120"/>
                  <a:gd name="T3" fmla="*/ 97 h 117"/>
                  <a:gd name="T4" fmla="*/ 25 w 120"/>
                  <a:gd name="T5" fmla="*/ 100 h 117"/>
                  <a:gd name="T6" fmla="*/ 16 w 120"/>
                  <a:gd name="T7" fmla="*/ 98 h 117"/>
                  <a:gd name="T8" fmla="*/ 49 w 120"/>
                  <a:gd name="T9" fmla="*/ 117 h 117"/>
                  <a:gd name="T10" fmla="*/ 55 w 120"/>
                  <a:gd name="T11" fmla="*/ 86 h 117"/>
                  <a:gd name="T12" fmla="*/ 66 w 120"/>
                  <a:gd name="T13" fmla="*/ 78 h 117"/>
                  <a:gd name="T14" fmla="*/ 51 w 120"/>
                  <a:gd name="T15" fmla="*/ 71 h 117"/>
                  <a:gd name="T16" fmla="*/ 97 w 120"/>
                  <a:gd name="T17" fmla="*/ 48 h 117"/>
                  <a:gd name="T18" fmla="*/ 88 w 120"/>
                  <a:gd name="T19" fmla="*/ 71 h 117"/>
                  <a:gd name="T20" fmla="*/ 82 w 120"/>
                  <a:gd name="T21" fmla="*/ 75 h 117"/>
                  <a:gd name="T22" fmla="*/ 100 w 120"/>
                  <a:gd name="T23" fmla="*/ 82 h 117"/>
                  <a:gd name="T24" fmla="*/ 108 w 120"/>
                  <a:gd name="T25" fmla="*/ 93 h 117"/>
                  <a:gd name="T26" fmla="*/ 119 w 120"/>
                  <a:gd name="T27" fmla="*/ 54 h 117"/>
                  <a:gd name="T28" fmla="*/ 117 w 120"/>
                  <a:gd name="T29" fmla="*/ 54 h 117"/>
                  <a:gd name="T30" fmla="*/ 97 w 120"/>
                  <a:gd name="T31" fmla="*/ 48 h 117"/>
                  <a:gd name="T32" fmla="*/ 60 w 120"/>
                  <a:gd name="T33" fmla="*/ 0 h 117"/>
                  <a:gd name="T34" fmla="*/ 54 w 120"/>
                  <a:gd name="T35" fmla="*/ 0 h 117"/>
                  <a:gd name="T36" fmla="*/ 7 w 120"/>
                  <a:gd name="T37" fmla="*/ 33 h 117"/>
                  <a:gd name="T38" fmla="*/ 3 w 120"/>
                  <a:gd name="T39" fmla="*/ 42 h 117"/>
                  <a:gd name="T40" fmla="*/ 1 w 120"/>
                  <a:gd name="T41" fmla="*/ 61 h 117"/>
                  <a:gd name="T42" fmla="*/ 12 w 120"/>
                  <a:gd name="T43" fmla="*/ 50 h 117"/>
                  <a:gd name="T44" fmla="*/ 24 w 120"/>
                  <a:gd name="T45" fmla="*/ 47 h 117"/>
                  <a:gd name="T46" fmla="*/ 42 w 120"/>
                  <a:gd name="T47" fmla="*/ 53 h 117"/>
                  <a:gd name="T48" fmla="*/ 52 w 120"/>
                  <a:gd name="T49" fmla="*/ 29 h 117"/>
                  <a:gd name="T50" fmla="*/ 70 w 120"/>
                  <a:gd name="T51" fmla="*/ 22 h 117"/>
                  <a:gd name="T52" fmla="*/ 83 w 120"/>
                  <a:gd name="T53" fmla="*/ 26 h 117"/>
                  <a:gd name="T54" fmla="*/ 85 w 120"/>
                  <a:gd name="T55" fmla="*/ 6 h 117"/>
                  <a:gd name="T56" fmla="*/ 60 w 120"/>
                  <a:gd name="T5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17">
                    <a:moveTo>
                      <a:pt x="51" y="71"/>
                    </a:moveTo>
                    <a:cubicBezTo>
                      <a:pt x="52" y="81"/>
                      <a:pt x="47" y="92"/>
                      <a:pt x="37" y="97"/>
                    </a:cubicBezTo>
                    <a:cubicBezTo>
                      <a:pt x="33" y="99"/>
                      <a:pt x="29" y="100"/>
                      <a:pt x="25" y="100"/>
                    </a:cubicBezTo>
                    <a:cubicBezTo>
                      <a:pt x="22" y="100"/>
                      <a:pt x="19" y="99"/>
                      <a:pt x="16" y="98"/>
                    </a:cubicBezTo>
                    <a:cubicBezTo>
                      <a:pt x="24" y="108"/>
                      <a:pt x="36" y="114"/>
                      <a:pt x="49" y="117"/>
                    </a:cubicBezTo>
                    <a:cubicBezTo>
                      <a:pt x="45" y="107"/>
                      <a:pt x="47" y="95"/>
                      <a:pt x="55" y="86"/>
                    </a:cubicBezTo>
                    <a:cubicBezTo>
                      <a:pt x="58" y="82"/>
                      <a:pt x="62" y="80"/>
                      <a:pt x="66" y="78"/>
                    </a:cubicBezTo>
                    <a:cubicBezTo>
                      <a:pt x="60" y="77"/>
                      <a:pt x="55" y="75"/>
                      <a:pt x="51" y="71"/>
                    </a:cubicBezTo>
                    <a:moveTo>
                      <a:pt x="97" y="48"/>
                    </a:moveTo>
                    <a:cubicBezTo>
                      <a:pt x="98" y="57"/>
                      <a:pt x="95" y="65"/>
                      <a:pt x="88" y="71"/>
                    </a:cubicBezTo>
                    <a:cubicBezTo>
                      <a:pt x="86" y="73"/>
                      <a:pt x="84" y="74"/>
                      <a:pt x="82" y="75"/>
                    </a:cubicBezTo>
                    <a:cubicBezTo>
                      <a:pt x="89" y="76"/>
                      <a:pt x="95" y="78"/>
                      <a:pt x="100" y="82"/>
                    </a:cubicBezTo>
                    <a:cubicBezTo>
                      <a:pt x="103" y="86"/>
                      <a:pt x="106" y="89"/>
                      <a:pt x="108" y="93"/>
                    </a:cubicBezTo>
                    <a:cubicBezTo>
                      <a:pt x="116" y="82"/>
                      <a:pt x="120" y="69"/>
                      <a:pt x="119" y="54"/>
                    </a:cubicBezTo>
                    <a:cubicBezTo>
                      <a:pt x="118" y="54"/>
                      <a:pt x="117" y="54"/>
                      <a:pt x="117" y="54"/>
                    </a:cubicBezTo>
                    <a:cubicBezTo>
                      <a:pt x="110" y="54"/>
                      <a:pt x="103" y="52"/>
                      <a:pt x="97" y="48"/>
                    </a:cubicBezTo>
                    <a:moveTo>
                      <a:pt x="60" y="0"/>
                    </a:moveTo>
                    <a:cubicBezTo>
                      <a:pt x="58" y="0"/>
                      <a:pt x="56" y="0"/>
                      <a:pt x="54" y="0"/>
                    </a:cubicBezTo>
                    <a:cubicBezTo>
                      <a:pt x="33" y="2"/>
                      <a:pt x="15" y="15"/>
                      <a:pt x="7" y="33"/>
                    </a:cubicBezTo>
                    <a:cubicBezTo>
                      <a:pt x="6" y="37"/>
                      <a:pt x="5" y="40"/>
                      <a:pt x="3" y="42"/>
                    </a:cubicBezTo>
                    <a:cubicBezTo>
                      <a:pt x="1" y="48"/>
                      <a:pt x="0" y="55"/>
                      <a:pt x="1" y="61"/>
                    </a:cubicBezTo>
                    <a:cubicBezTo>
                      <a:pt x="3" y="57"/>
                      <a:pt x="7" y="52"/>
                      <a:pt x="12" y="50"/>
                    </a:cubicBezTo>
                    <a:cubicBezTo>
                      <a:pt x="16" y="48"/>
                      <a:pt x="20" y="47"/>
                      <a:pt x="24" y="47"/>
                    </a:cubicBezTo>
                    <a:cubicBezTo>
                      <a:pt x="31" y="47"/>
                      <a:pt x="37" y="49"/>
                      <a:pt x="42" y="53"/>
                    </a:cubicBezTo>
                    <a:cubicBezTo>
                      <a:pt x="41" y="44"/>
                      <a:pt x="44" y="35"/>
                      <a:pt x="52" y="29"/>
                    </a:cubicBezTo>
                    <a:cubicBezTo>
                      <a:pt x="57" y="25"/>
                      <a:pt x="63" y="22"/>
                      <a:pt x="70" y="22"/>
                    </a:cubicBezTo>
                    <a:cubicBezTo>
                      <a:pt x="74" y="22"/>
                      <a:pt x="79" y="24"/>
                      <a:pt x="83" y="26"/>
                    </a:cubicBezTo>
                    <a:cubicBezTo>
                      <a:pt x="82" y="19"/>
                      <a:pt x="83" y="12"/>
                      <a:pt x="85" y="6"/>
                    </a:cubicBezTo>
                    <a:cubicBezTo>
                      <a:pt x="78" y="2"/>
                      <a:pt x="69" y="0"/>
                      <a:pt x="6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126"/>
              <p:cNvSpPr>
                <a:spLocks/>
              </p:cNvSpPr>
              <p:nvPr/>
            </p:nvSpPr>
            <p:spPr bwMode="auto">
              <a:xfrm>
                <a:off x="4552" y="1036"/>
                <a:ext cx="151" cy="144"/>
              </a:xfrm>
              <a:custGeom>
                <a:avLst/>
                <a:gdLst>
                  <a:gd name="T0" fmla="*/ 45 w 88"/>
                  <a:gd name="T1" fmla="*/ 0 h 84"/>
                  <a:gd name="T2" fmla="*/ 32 w 88"/>
                  <a:gd name="T3" fmla="*/ 2 h 84"/>
                  <a:gd name="T4" fmla="*/ 9 w 88"/>
                  <a:gd name="T5" fmla="*/ 26 h 84"/>
                  <a:gd name="T6" fmla="*/ 6 w 88"/>
                  <a:gd name="T7" fmla="*/ 27 h 84"/>
                  <a:gd name="T8" fmla="*/ 18 w 88"/>
                  <a:gd name="T9" fmla="*/ 74 h 84"/>
                  <a:gd name="T10" fmla="*/ 25 w 88"/>
                  <a:gd name="T11" fmla="*/ 79 h 84"/>
                  <a:gd name="T12" fmla="*/ 29 w 88"/>
                  <a:gd name="T13" fmla="*/ 79 h 84"/>
                  <a:gd name="T14" fmla="*/ 40 w 88"/>
                  <a:gd name="T15" fmla="*/ 84 h 84"/>
                  <a:gd name="T16" fmla="*/ 45 w 88"/>
                  <a:gd name="T17" fmla="*/ 84 h 84"/>
                  <a:gd name="T18" fmla="*/ 77 w 88"/>
                  <a:gd name="T19" fmla="*/ 69 h 84"/>
                  <a:gd name="T20" fmla="*/ 87 w 88"/>
                  <a:gd name="T21" fmla="*/ 38 h 84"/>
                  <a:gd name="T22" fmla="*/ 69 w 88"/>
                  <a:gd name="T23" fmla="*/ 17 h 84"/>
                  <a:gd name="T24" fmla="*/ 69 w 88"/>
                  <a:gd name="T25" fmla="*/ 8 h 84"/>
                  <a:gd name="T26" fmla="*/ 45 w 88"/>
                  <a:gd name="T2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84">
                    <a:moveTo>
                      <a:pt x="45" y="0"/>
                    </a:moveTo>
                    <a:cubicBezTo>
                      <a:pt x="41" y="0"/>
                      <a:pt x="36" y="1"/>
                      <a:pt x="32" y="2"/>
                    </a:cubicBezTo>
                    <a:cubicBezTo>
                      <a:pt x="30" y="14"/>
                      <a:pt x="21" y="23"/>
                      <a:pt x="9" y="26"/>
                    </a:cubicBezTo>
                    <a:cubicBezTo>
                      <a:pt x="8" y="26"/>
                      <a:pt x="7" y="27"/>
                      <a:pt x="6" y="27"/>
                    </a:cubicBezTo>
                    <a:cubicBezTo>
                      <a:pt x="0" y="43"/>
                      <a:pt x="4" y="62"/>
                      <a:pt x="18" y="74"/>
                    </a:cubicBezTo>
                    <a:cubicBezTo>
                      <a:pt x="20" y="76"/>
                      <a:pt x="23" y="78"/>
                      <a:pt x="25" y="79"/>
                    </a:cubicBezTo>
                    <a:cubicBezTo>
                      <a:pt x="26" y="79"/>
                      <a:pt x="28" y="79"/>
                      <a:pt x="29" y="79"/>
                    </a:cubicBezTo>
                    <a:cubicBezTo>
                      <a:pt x="33" y="79"/>
                      <a:pt x="37" y="81"/>
                      <a:pt x="40" y="84"/>
                    </a:cubicBezTo>
                    <a:cubicBezTo>
                      <a:pt x="42" y="84"/>
                      <a:pt x="43" y="84"/>
                      <a:pt x="45" y="84"/>
                    </a:cubicBezTo>
                    <a:cubicBezTo>
                      <a:pt x="57" y="84"/>
                      <a:pt x="69" y="79"/>
                      <a:pt x="77" y="69"/>
                    </a:cubicBezTo>
                    <a:cubicBezTo>
                      <a:pt x="85" y="60"/>
                      <a:pt x="88" y="49"/>
                      <a:pt x="87" y="38"/>
                    </a:cubicBezTo>
                    <a:cubicBezTo>
                      <a:pt x="78" y="35"/>
                      <a:pt x="71" y="27"/>
                      <a:pt x="69" y="17"/>
                    </a:cubicBezTo>
                    <a:cubicBezTo>
                      <a:pt x="69" y="14"/>
                      <a:pt x="69" y="11"/>
                      <a:pt x="69" y="8"/>
                    </a:cubicBezTo>
                    <a:cubicBezTo>
                      <a:pt x="62" y="3"/>
                      <a:pt x="54" y="0"/>
                      <a:pt x="45" y="0"/>
                    </a:cubicBezTo>
                  </a:path>
                </a:pathLst>
              </a:custGeom>
              <a:solidFill>
                <a:srgbClr val="D3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137"/>
              <p:cNvSpPr>
                <a:spLocks/>
              </p:cNvSpPr>
              <p:nvPr/>
            </p:nvSpPr>
            <p:spPr bwMode="auto">
              <a:xfrm>
                <a:off x="3494" y="2093"/>
                <a:ext cx="96" cy="69"/>
              </a:xfrm>
              <a:custGeom>
                <a:avLst/>
                <a:gdLst>
                  <a:gd name="T0" fmla="*/ 7 w 56"/>
                  <a:gd name="T1" fmla="*/ 0 h 40"/>
                  <a:gd name="T2" fmla="*/ 5 w 56"/>
                  <a:gd name="T3" fmla="*/ 28 h 40"/>
                  <a:gd name="T4" fmla="*/ 9 w 56"/>
                  <a:gd name="T5" fmla="*/ 27 h 40"/>
                  <a:gd name="T6" fmla="*/ 13 w 56"/>
                  <a:gd name="T7" fmla="*/ 26 h 40"/>
                  <a:gd name="T8" fmla="*/ 37 w 56"/>
                  <a:gd name="T9" fmla="*/ 40 h 40"/>
                  <a:gd name="T10" fmla="*/ 45 w 56"/>
                  <a:gd name="T11" fmla="*/ 35 h 40"/>
                  <a:gd name="T12" fmla="*/ 54 w 56"/>
                  <a:gd name="T13" fmla="*/ 10 h 40"/>
                  <a:gd name="T14" fmla="*/ 37 w 56"/>
                  <a:gd name="T15" fmla="*/ 22 h 40"/>
                  <a:gd name="T16" fmla="*/ 32 w 56"/>
                  <a:gd name="T17" fmla="*/ 22 h 40"/>
                  <a:gd name="T18" fmla="*/ 7 w 56"/>
                  <a:gd name="T19" fmla="*/ 2 h 40"/>
                  <a:gd name="T20" fmla="*/ 7 w 56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0">
                    <a:moveTo>
                      <a:pt x="7" y="0"/>
                    </a:moveTo>
                    <a:cubicBezTo>
                      <a:pt x="1" y="8"/>
                      <a:pt x="0" y="19"/>
                      <a:pt x="5" y="28"/>
                    </a:cubicBezTo>
                    <a:cubicBezTo>
                      <a:pt x="6" y="27"/>
                      <a:pt x="8" y="27"/>
                      <a:pt x="9" y="27"/>
                    </a:cubicBezTo>
                    <a:cubicBezTo>
                      <a:pt x="10" y="26"/>
                      <a:pt x="12" y="26"/>
                      <a:pt x="13" y="26"/>
                    </a:cubicBezTo>
                    <a:cubicBezTo>
                      <a:pt x="23" y="26"/>
                      <a:pt x="32" y="32"/>
                      <a:pt x="37" y="40"/>
                    </a:cubicBezTo>
                    <a:cubicBezTo>
                      <a:pt x="40" y="39"/>
                      <a:pt x="43" y="37"/>
                      <a:pt x="45" y="35"/>
                    </a:cubicBezTo>
                    <a:cubicBezTo>
                      <a:pt x="53" y="29"/>
                      <a:pt x="56" y="19"/>
                      <a:pt x="54" y="10"/>
                    </a:cubicBezTo>
                    <a:cubicBezTo>
                      <a:pt x="50" y="16"/>
                      <a:pt x="45" y="20"/>
                      <a:pt x="37" y="22"/>
                    </a:cubicBezTo>
                    <a:cubicBezTo>
                      <a:pt x="36" y="22"/>
                      <a:pt x="34" y="22"/>
                      <a:pt x="32" y="22"/>
                    </a:cubicBezTo>
                    <a:cubicBezTo>
                      <a:pt x="21" y="22"/>
                      <a:pt x="10" y="14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138"/>
              <p:cNvSpPr>
                <a:spLocks/>
              </p:cNvSpPr>
              <p:nvPr/>
            </p:nvSpPr>
            <p:spPr bwMode="auto">
              <a:xfrm>
                <a:off x="3499" y="2273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6 w 34"/>
                  <a:gd name="T3" fmla="*/ 4 h 31"/>
                  <a:gd name="T4" fmla="*/ 1 w 34"/>
                  <a:gd name="T5" fmla="*/ 18 h 31"/>
                  <a:gd name="T6" fmla="*/ 21 w 34"/>
                  <a:gd name="T7" fmla="*/ 31 h 31"/>
                  <a:gd name="T8" fmla="*/ 27 w 34"/>
                  <a:gd name="T9" fmla="*/ 28 h 31"/>
                  <a:gd name="T10" fmla="*/ 29 w 34"/>
                  <a:gd name="T11" fmla="*/ 6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3" y="0"/>
                      <a:pt x="9" y="2"/>
                      <a:pt x="6" y="4"/>
                    </a:cubicBezTo>
                    <a:cubicBezTo>
                      <a:pt x="2" y="8"/>
                      <a:pt x="0" y="13"/>
                      <a:pt x="1" y="18"/>
                    </a:cubicBezTo>
                    <a:cubicBezTo>
                      <a:pt x="9" y="20"/>
                      <a:pt x="16" y="25"/>
                      <a:pt x="21" y="31"/>
                    </a:cubicBezTo>
                    <a:cubicBezTo>
                      <a:pt x="23" y="31"/>
                      <a:pt x="25" y="30"/>
                      <a:pt x="27" y="28"/>
                    </a:cubicBezTo>
                    <a:cubicBezTo>
                      <a:pt x="34" y="23"/>
                      <a:pt x="34" y="12"/>
                      <a:pt x="29" y="6"/>
                    </a:cubicBezTo>
                    <a:cubicBezTo>
                      <a:pt x="26" y="2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139"/>
              <p:cNvSpPr>
                <a:spLocks/>
              </p:cNvSpPr>
              <p:nvPr/>
            </p:nvSpPr>
            <p:spPr bwMode="auto">
              <a:xfrm>
                <a:off x="3290" y="2167"/>
                <a:ext cx="127" cy="120"/>
              </a:xfrm>
              <a:custGeom>
                <a:avLst/>
                <a:gdLst>
                  <a:gd name="T0" fmla="*/ 35 w 74"/>
                  <a:gd name="T1" fmla="*/ 0 h 70"/>
                  <a:gd name="T2" fmla="*/ 12 w 74"/>
                  <a:gd name="T3" fmla="*/ 9 h 70"/>
                  <a:gd name="T4" fmla="*/ 0 w 74"/>
                  <a:gd name="T5" fmla="*/ 34 h 70"/>
                  <a:gd name="T6" fmla="*/ 3 w 74"/>
                  <a:gd name="T7" fmla="*/ 34 h 70"/>
                  <a:gd name="T8" fmla="*/ 16 w 74"/>
                  <a:gd name="T9" fmla="*/ 37 h 70"/>
                  <a:gd name="T10" fmla="*/ 21 w 74"/>
                  <a:gd name="T11" fmla="*/ 35 h 70"/>
                  <a:gd name="T12" fmla="*/ 24 w 74"/>
                  <a:gd name="T13" fmla="*/ 35 h 70"/>
                  <a:gd name="T14" fmla="*/ 37 w 74"/>
                  <a:gd name="T15" fmla="*/ 46 h 70"/>
                  <a:gd name="T16" fmla="*/ 30 w 74"/>
                  <a:gd name="T17" fmla="*/ 60 h 70"/>
                  <a:gd name="T18" fmla="*/ 29 w 74"/>
                  <a:gd name="T19" fmla="*/ 70 h 70"/>
                  <a:gd name="T20" fmla="*/ 35 w 74"/>
                  <a:gd name="T21" fmla="*/ 70 h 70"/>
                  <a:gd name="T22" fmla="*/ 58 w 74"/>
                  <a:gd name="T23" fmla="*/ 62 h 70"/>
                  <a:gd name="T24" fmla="*/ 61 w 74"/>
                  <a:gd name="T25" fmla="*/ 12 h 70"/>
                  <a:gd name="T26" fmla="*/ 35 w 74"/>
                  <a:gd name="T2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70">
                    <a:moveTo>
                      <a:pt x="35" y="0"/>
                    </a:moveTo>
                    <a:cubicBezTo>
                      <a:pt x="27" y="0"/>
                      <a:pt x="19" y="3"/>
                      <a:pt x="12" y="9"/>
                    </a:cubicBezTo>
                    <a:cubicBezTo>
                      <a:pt x="4" y="15"/>
                      <a:pt x="0" y="25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8" y="34"/>
                      <a:pt x="12" y="35"/>
                      <a:pt x="16" y="37"/>
                    </a:cubicBezTo>
                    <a:cubicBezTo>
                      <a:pt x="18" y="36"/>
                      <a:pt x="20" y="36"/>
                      <a:pt x="21" y="35"/>
                    </a:cubicBezTo>
                    <a:cubicBezTo>
                      <a:pt x="22" y="35"/>
                      <a:pt x="23" y="35"/>
                      <a:pt x="24" y="35"/>
                    </a:cubicBezTo>
                    <a:cubicBezTo>
                      <a:pt x="30" y="35"/>
                      <a:pt x="36" y="40"/>
                      <a:pt x="37" y="46"/>
                    </a:cubicBezTo>
                    <a:cubicBezTo>
                      <a:pt x="38" y="52"/>
                      <a:pt x="35" y="57"/>
                      <a:pt x="30" y="60"/>
                    </a:cubicBezTo>
                    <a:cubicBezTo>
                      <a:pt x="30" y="63"/>
                      <a:pt x="30" y="67"/>
                      <a:pt x="29" y="70"/>
                    </a:cubicBezTo>
                    <a:cubicBezTo>
                      <a:pt x="31" y="70"/>
                      <a:pt x="33" y="70"/>
                      <a:pt x="35" y="70"/>
                    </a:cubicBezTo>
                    <a:cubicBezTo>
                      <a:pt x="43" y="70"/>
                      <a:pt x="51" y="67"/>
                      <a:pt x="58" y="62"/>
                    </a:cubicBezTo>
                    <a:cubicBezTo>
                      <a:pt x="72" y="49"/>
                      <a:pt x="74" y="27"/>
                      <a:pt x="61" y="12"/>
                    </a:cubicBezTo>
                    <a:cubicBezTo>
                      <a:pt x="54" y="4"/>
                      <a:pt x="45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Freeform 140"/>
              <p:cNvSpPr>
                <a:spLocks/>
              </p:cNvSpPr>
              <p:nvPr/>
            </p:nvSpPr>
            <p:spPr bwMode="auto">
              <a:xfrm>
                <a:off x="3181" y="2330"/>
                <a:ext cx="20" cy="45"/>
              </a:xfrm>
              <a:custGeom>
                <a:avLst/>
                <a:gdLst>
                  <a:gd name="T0" fmla="*/ 0 w 12"/>
                  <a:gd name="T1" fmla="*/ 0 h 26"/>
                  <a:gd name="T2" fmla="*/ 4 w 12"/>
                  <a:gd name="T3" fmla="*/ 10 h 26"/>
                  <a:gd name="T4" fmla="*/ 8 w 12"/>
                  <a:gd name="T5" fmla="*/ 26 h 26"/>
                  <a:gd name="T6" fmla="*/ 6 w 12"/>
                  <a:gd name="T7" fmla="*/ 4 h 26"/>
                  <a:gd name="T8" fmla="*/ 0 w 1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0" y="0"/>
                    </a:moveTo>
                    <a:cubicBezTo>
                      <a:pt x="1" y="3"/>
                      <a:pt x="3" y="7"/>
                      <a:pt x="4" y="10"/>
                    </a:cubicBezTo>
                    <a:cubicBezTo>
                      <a:pt x="6" y="16"/>
                      <a:pt x="7" y="21"/>
                      <a:pt x="8" y="26"/>
                    </a:cubicBezTo>
                    <a:cubicBezTo>
                      <a:pt x="12" y="20"/>
                      <a:pt x="11" y="11"/>
                      <a:pt x="6" y="4"/>
                    </a:cubicBezTo>
                    <a:cubicBezTo>
                      <a:pt x="4" y="2"/>
                      <a:pt x="2" y="1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Freeform 141"/>
              <p:cNvSpPr>
                <a:spLocks/>
              </p:cNvSpPr>
              <p:nvPr/>
            </p:nvSpPr>
            <p:spPr bwMode="auto">
              <a:xfrm>
                <a:off x="3129" y="2327"/>
                <a:ext cx="65" cy="65"/>
              </a:xfrm>
              <a:custGeom>
                <a:avLst/>
                <a:gdLst>
                  <a:gd name="T0" fmla="*/ 21 w 38"/>
                  <a:gd name="T1" fmla="*/ 0 h 38"/>
                  <a:gd name="T2" fmla="*/ 9 w 38"/>
                  <a:gd name="T3" fmla="*/ 4 h 38"/>
                  <a:gd name="T4" fmla="*/ 7 w 38"/>
                  <a:gd name="T5" fmla="*/ 31 h 38"/>
                  <a:gd name="T6" fmla="*/ 21 w 38"/>
                  <a:gd name="T7" fmla="*/ 38 h 38"/>
                  <a:gd name="T8" fmla="*/ 34 w 38"/>
                  <a:gd name="T9" fmla="*/ 33 h 38"/>
                  <a:gd name="T10" fmla="*/ 38 w 38"/>
                  <a:gd name="T11" fmla="*/ 28 h 38"/>
                  <a:gd name="T12" fmla="*/ 34 w 38"/>
                  <a:gd name="T13" fmla="*/ 12 h 38"/>
                  <a:gd name="T14" fmla="*/ 30 w 38"/>
                  <a:gd name="T15" fmla="*/ 2 h 38"/>
                  <a:gd name="T16" fmla="*/ 21 w 3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35" y="32"/>
                      <a:pt x="37" y="30"/>
                      <a:pt x="38" y="28"/>
                    </a:cubicBezTo>
                    <a:cubicBezTo>
                      <a:pt x="37" y="23"/>
                      <a:pt x="36" y="18"/>
                      <a:pt x="34" y="12"/>
                    </a:cubicBezTo>
                    <a:cubicBezTo>
                      <a:pt x="33" y="9"/>
                      <a:pt x="31" y="5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Freeform 142"/>
              <p:cNvSpPr>
                <a:spLocks/>
              </p:cNvSpPr>
              <p:nvPr/>
            </p:nvSpPr>
            <p:spPr bwMode="auto">
              <a:xfrm>
                <a:off x="3242" y="2009"/>
                <a:ext cx="82" cy="93"/>
              </a:xfrm>
              <a:custGeom>
                <a:avLst/>
                <a:gdLst>
                  <a:gd name="T0" fmla="*/ 24 w 48"/>
                  <a:gd name="T1" fmla="*/ 0 h 54"/>
                  <a:gd name="T2" fmla="*/ 16 w 48"/>
                  <a:gd name="T3" fmla="*/ 2 h 54"/>
                  <a:gd name="T4" fmla="*/ 5 w 48"/>
                  <a:gd name="T5" fmla="*/ 34 h 54"/>
                  <a:gd name="T6" fmla="*/ 0 w 48"/>
                  <a:gd name="T7" fmla="*/ 36 h 54"/>
                  <a:gd name="T8" fmla="*/ 5 w 48"/>
                  <a:gd name="T9" fmla="*/ 45 h 54"/>
                  <a:gd name="T10" fmla="*/ 21 w 48"/>
                  <a:gd name="T11" fmla="*/ 54 h 54"/>
                  <a:gd name="T12" fmla="*/ 21 w 48"/>
                  <a:gd name="T13" fmla="*/ 53 h 54"/>
                  <a:gd name="T14" fmla="*/ 47 w 48"/>
                  <a:gd name="T15" fmla="*/ 13 h 54"/>
                  <a:gd name="T16" fmla="*/ 48 w 48"/>
                  <a:gd name="T17" fmla="*/ 12 h 54"/>
                  <a:gd name="T18" fmla="*/ 46 w 48"/>
                  <a:gd name="T19" fmla="*/ 10 h 54"/>
                  <a:gd name="T20" fmla="*/ 39 w 48"/>
                  <a:gd name="T21" fmla="*/ 4 h 54"/>
                  <a:gd name="T22" fmla="*/ 37 w 48"/>
                  <a:gd name="T23" fmla="*/ 4 h 54"/>
                  <a:gd name="T24" fmla="*/ 24 w 48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54">
                    <a:moveTo>
                      <a:pt x="24" y="0"/>
                    </a:moveTo>
                    <a:cubicBezTo>
                      <a:pt x="21" y="1"/>
                      <a:pt x="19" y="1"/>
                      <a:pt x="16" y="2"/>
                    </a:cubicBezTo>
                    <a:cubicBezTo>
                      <a:pt x="21" y="14"/>
                      <a:pt x="16" y="27"/>
                      <a:pt x="5" y="34"/>
                    </a:cubicBezTo>
                    <a:cubicBezTo>
                      <a:pt x="3" y="35"/>
                      <a:pt x="2" y="35"/>
                      <a:pt x="0" y="36"/>
                    </a:cubicBezTo>
                    <a:cubicBezTo>
                      <a:pt x="1" y="39"/>
                      <a:pt x="2" y="42"/>
                      <a:pt x="5" y="45"/>
                    </a:cubicBezTo>
                    <a:cubicBezTo>
                      <a:pt x="9" y="50"/>
                      <a:pt x="15" y="53"/>
                      <a:pt x="21" y="54"/>
                    </a:cubicBezTo>
                    <a:cubicBezTo>
                      <a:pt x="21" y="54"/>
                      <a:pt x="21" y="53"/>
                      <a:pt x="21" y="53"/>
                    </a:cubicBezTo>
                    <a:cubicBezTo>
                      <a:pt x="17" y="34"/>
                      <a:pt x="29" y="16"/>
                      <a:pt x="47" y="13"/>
                    </a:cubicBezTo>
                    <a:cubicBezTo>
                      <a:pt x="48" y="13"/>
                      <a:pt x="48" y="13"/>
                      <a:pt x="48" y="12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4" y="7"/>
                      <a:pt x="41" y="5"/>
                      <a:pt x="39" y="4"/>
                    </a:cubicBezTo>
                    <a:cubicBezTo>
                      <a:pt x="38" y="4"/>
                      <a:pt x="38" y="4"/>
                      <a:pt x="37" y="4"/>
                    </a:cubicBezTo>
                    <a:cubicBezTo>
                      <a:pt x="32" y="4"/>
                      <a:pt x="28" y="3"/>
                      <a:pt x="2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Freeform 143"/>
              <p:cNvSpPr>
                <a:spLocks/>
              </p:cNvSpPr>
              <p:nvPr/>
            </p:nvSpPr>
            <p:spPr bwMode="auto">
              <a:xfrm>
                <a:off x="3357" y="2364"/>
                <a:ext cx="98" cy="96"/>
              </a:xfrm>
              <a:custGeom>
                <a:avLst/>
                <a:gdLst>
                  <a:gd name="T0" fmla="*/ 29 w 57"/>
                  <a:gd name="T1" fmla="*/ 0 h 56"/>
                  <a:gd name="T2" fmla="*/ 11 w 57"/>
                  <a:gd name="T3" fmla="*/ 7 h 56"/>
                  <a:gd name="T4" fmla="*/ 1 w 57"/>
                  <a:gd name="T5" fmla="*/ 31 h 56"/>
                  <a:gd name="T6" fmla="*/ 7 w 57"/>
                  <a:gd name="T7" fmla="*/ 39 h 56"/>
                  <a:gd name="T8" fmla="*/ 10 w 57"/>
                  <a:gd name="T9" fmla="*/ 49 h 56"/>
                  <a:gd name="T10" fmla="*/ 25 w 57"/>
                  <a:gd name="T11" fmla="*/ 56 h 56"/>
                  <a:gd name="T12" fmla="*/ 38 w 57"/>
                  <a:gd name="T13" fmla="*/ 53 h 56"/>
                  <a:gd name="T14" fmla="*/ 41 w 57"/>
                  <a:gd name="T15" fmla="*/ 53 h 56"/>
                  <a:gd name="T16" fmla="*/ 47 w 57"/>
                  <a:gd name="T17" fmla="*/ 49 h 56"/>
                  <a:gd name="T18" fmla="*/ 56 w 57"/>
                  <a:gd name="T19" fmla="*/ 26 h 56"/>
                  <a:gd name="T20" fmla="*/ 42 w 57"/>
                  <a:gd name="T21" fmla="*/ 4 h 56"/>
                  <a:gd name="T22" fmla="*/ 42 w 57"/>
                  <a:gd name="T23" fmla="*/ 4 h 56"/>
                  <a:gd name="T24" fmla="*/ 29 w 57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6">
                    <a:moveTo>
                      <a:pt x="29" y="0"/>
                    </a:moveTo>
                    <a:cubicBezTo>
                      <a:pt x="22" y="0"/>
                      <a:pt x="16" y="3"/>
                      <a:pt x="11" y="7"/>
                    </a:cubicBezTo>
                    <a:cubicBezTo>
                      <a:pt x="3" y="13"/>
                      <a:pt x="0" y="22"/>
                      <a:pt x="1" y="31"/>
                    </a:cubicBezTo>
                    <a:cubicBezTo>
                      <a:pt x="3" y="33"/>
                      <a:pt x="5" y="36"/>
                      <a:pt x="7" y="39"/>
                    </a:cubicBezTo>
                    <a:cubicBezTo>
                      <a:pt x="9" y="42"/>
                      <a:pt x="10" y="45"/>
                      <a:pt x="10" y="49"/>
                    </a:cubicBezTo>
                    <a:cubicBezTo>
                      <a:pt x="14" y="53"/>
                      <a:pt x="19" y="55"/>
                      <a:pt x="25" y="56"/>
                    </a:cubicBezTo>
                    <a:cubicBezTo>
                      <a:pt x="29" y="54"/>
                      <a:pt x="33" y="53"/>
                      <a:pt x="38" y="53"/>
                    </a:cubicBezTo>
                    <a:cubicBezTo>
                      <a:pt x="39" y="53"/>
                      <a:pt x="40" y="53"/>
                      <a:pt x="41" y="53"/>
                    </a:cubicBezTo>
                    <a:cubicBezTo>
                      <a:pt x="43" y="52"/>
                      <a:pt x="45" y="51"/>
                      <a:pt x="47" y="49"/>
                    </a:cubicBezTo>
                    <a:cubicBezTo>
                      <a:pt x="54" y="43"/>
                      <a:pt x="57" y="35"/>
                      <a:pt x="56" y="26"/>
                    </a:cubicBezTo>
                    <a:cubicBezTo>
                      <a:pt x="49" y="21"/>
                      <a:pt x="44" y="13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8" y="2"/>
                      <a:pt x="33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Freeform 144"/>
              <p:cNvSpPr>
                <a:spLocks noEditPoints="1"/>
              </p:cNvSpPr>
              <p:nvPr/>
            </p:nvSpPr>
            <p:spPr bwMode="auto">
              <a:xfrm>
                <a:off x="3136" y="2222"/>
                <a:ext cx="39" cy="10"/>
              </a:xfrm>
              <a:custGeom>
                <a:avLst/>
                <a:gdLst>
                  <a:gd name="T0" fmla="*/ 23 w 23"/>
                  <a:gd name="T1" fmla="*/ 1 h 6"/>
                  <a:gd name="T2" fmla="*/ 21 w 23"/>
                  <a:gd name="T3" fmla="*/ 2 h 6"/>
                  <a:gd name="T4" fmla="*/ 15 w 23"/>
                  <a:gd name="T5" fmla="*/ 3 h 6"/>
                  <a:gd name="T6" fmla="*/ 18 w 23"/>
                  <a:gd name="T7" fmla="*/ 6 h 6"/>
                  <a:gd name="T8" fmla="*/ 20 w 23"/>
                  <a:gd name="T9" fmla="*/ 4 h 6"/>
                  <a:gd name="T10" fmla="*/ 23 w 23"/>
                  <a:gd name="T11" fmla="*/ 1 h 6"/>
                  <a:gd name="T12" fmla="*/ 0 w 23"/>
                  <a:gd name="T13" fmla="*/ 0 h 6"/>
                  <a:gd name="T14" fmla="*/ 1 w 23"/>
                  <a:gd name="T15" fmla="*/ 2 h 6"/>
                  <a:gd name="T16" fmla="*/ 6 w 23"/>
                  <a:gd name="T17" fmla="*/ 6 h 6"/>
                  <a:gd name="T18" fmla="*/ 8 w 23"/>
                  <a:gd name="T19" fmla="*/ 3 h 6"/>
                  <a:gd name="T20" fmla="*/ 0 w 2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6">
                    <a:moveTo>
                      <a:pt x="23" y="1"/>
                    </a:moveTo>
                    <a:cubicBezTo>
                      <a:pt x="22" y="2"/>
                      <a:pt x="21" y="2"/>
                      <a:pt x="21" y="2"/>
                    </a:cubicBezTo>
                    <a:cubicBezTo>
                      <a:pt x="19" y="3"/>
                      <a:pt x="17" y="3"/>
                      <a:pt x="15" y="3"/>
                    </a:cubicBezTo>
                    <a:cubicBezTo>
                      <a:pt x="16" y="4"/>
                      <a:pt x="17" y="5"/>
                      <a:pt x="18" y="6"/>
                    </a:cubicBezTo>
                    <a:cubicBezTo>
                      <a:pt x="19" y="5"/>
                      <a:pt x="20" y="5"/>
                      <a:pt x="20" y="4"/>
                    </a:cubicBezTo>
                    <a:cubicBezTo>
                      <a:pt x="21" y="3"/>
                      <a:pt x="22" y="2"/>
                      <a:pt x="23" y="1"/>
                    </a:cubicBezTo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3" y="4"/>
                      <a:pt x="4" y="5"/>
                      <a:pt x="6" y="6"/>
                    </a:cubicBezTo>
                    <a:cubicBezTo>
                      <a:pt x="6" y="5"/>
                      <a:pt x="7" y="4"/>
                      <a:pt x="8" y="3"/>
                    </a:cubicBezTo>
                    <a:cubicBezTo>
                      <a:pt x="5" y="3"/>
                      <a:pt x="3" y="2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Freeform 145"/>
              <p:cNvSpPr>
                <a:spLocks/>
              </p:cNvSpPr>
              <p:nvPr/>
            </p:nvSpPr>
            <p:spPr bwMode="auto">
              <a:xfrm>
                <a:off x="3251" y="2440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3 w 16"/>
                  <a:gd name="T3" fmla="*/ 2 h 14"/>
                  <a:gd name="T4" fmla="*/ 2 w 16"/>
                  <a:gd name="T5" fmla="*/ 12 h 14"/>
                  <a:gd name="T6" fmla="*/ 8 w 16"/>
                  <a:gd name="T7" fmla="*/ 14 h 14"/>
                  <a:gd name="T8" fmla="*/ 12 w 16"/>
                  <a:gd name="T9" fmla="*/ 13 h 14"/>
                  <a:gd name="T10" fmla="*/ 13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0" y="4"/>
                      <a:pt x="0" y="9"/>
                      <a:pt x="2" y="12"/>
                    </a:cubicBezTo>
                    <a:cubicBezTo>
                      <a:pt x="4" y="14"/>
                      <a:pt x="6" y="14"/>
                      <a:pt x="8" y="14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5" y="10"/>
                      <a:pt x="16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Freeform 146"/>
              <p:cNvSpPr>
                <a:spLocks/>
              </p:cNvSpPr>
              <p:nvPr/>
            </p:nvSpPr>
            <p:spPr bwMode="auto">
              <a:xfrm>
                <a:off x="3400" y="1963"/>
                <a:ext cx="70" cy="65"/>
              </a:xfrm>
              <a:custGeom>
                <a:avLst/>
                <a:gdLst>
                  <a:gd name="T0" fmla="*/ 22 w 41"/>
                  <a:gd name="T1" fmla="*/ 0 h 38"/>
                  <a:gd name="T2" fmla="*/ 9 w 41"/>
                  <a:gd name="T3" fmla="*/ 5 h 38"/>
                  <a:gd name="T4" fmla="*/ 7 w 41"/>
                  <a:gd name="T5" fmla="*/ 32 h 38"/>
                  <a:gd name="T6" fmla="*/ 17 w 41"/>
                  <a:gd name="T7" fmla="*/ 38 h 38"/>
                  <a:gd name="T8" fmla="*/ 39 w 41"/>
                  <a:gd name="T9" fmla="*/ 19 h 38"/>
                  <a:gd name="T10" fmla="*/ 41 w 41"/>
                  <a:gd name="T11" fmla="*/ 19 h 38"/>
                  <a:gd name="T12" fmla="*/ 36 w 41"/>
                  <a:gd name="T13" fmla="*/ 7 h 38"/>
                  <a:gd name="T14" fmla="*/ 22 w 41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8">
                    <a:moveTo>
                      <a:pt x="22" y="0"/>
                    </a:moveTo>
                    <a:cubicBezTo>
                      <a:pt x="17" y="0"/>
                      <a:pt x="13" y="2"/>
                      <a:pt x="9" y="5"/>
                    </a:cubicBezTo>
                    <a:cubicBezTo>
                      <a:pt x="1" y="12"/>
                      <a:pt x="0" y="24"/>
                      <a:pt x="7" y="32"/>
                    </a:cubicBezTo>
                    <a:cubicBezTo>
                      <a:pt x="10" y="35"/>
                      <a:pt x="14" y="37"/>
                      <a:pt x="17" y="38"/>
                    </a:cubicBezTo>
                    <a:cubicBezTo>
                      <a:pt x="20" y="28"/>
                      <a:pt x="29" y="21"/>
                      <a:pt x="39" y="19"/>
                    </a:cubicBezTo>
                    <a:cubicBezTo>
                      <a:pt x="40" y="19"/>
                      <a:pt x="40" y="19"/>
                      <a:pt x="41" y="19"/>
                    </a:cubicBezTo>
                    <a:cubicBezTo>
                      <a:pt x="41" y="15"/>
                      <a:pt x="39" y="10"/>
                      <a:pt x="36" y="7"/>
                    </a:cubicBezTo>
                    <a:cubicBezTo>
                      <a:pt x="32" y="3"/>
                      <a:pt x="27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Freeform 147"/>
              <p:cNvSpPr>
                <a:spLocks/>
              </p:cNvSpPr>
              <p:nvPr/>
            </p:nvSpPr>
            <p:spPr bwMode="auto">
              <a:xfrm>
                <a:off x="3676" y="2484"/>
                <a:ext cx="116" cy="100"/>
              </a:xfrm>
              <a:custGeom>
                <a:avLst/>
                <a:gdLst>
                  <a:gd name="T0" fmla="*/ 34 w 68"/>
                  <a:gd name="T1" fmla="*/ 0 h 58"/>
                  <a:gd name="T2" fmla="*/ 10 w 68"/>
                  <a:gd name="T3" fmla="*/ 11 h 58"/>
                  <a:gd name="T4" fmla="*/ 9 w 68"/>
                  <a:gd name="T5" fmla="*/ 50 h 58"/>
                  <a:gd name="T6" fmla="*/ 13 w 68"/>
                  <a:gd name="T7" fmla="*/ 48 h 58"/>
                  <a:gd name="T8" fmla="*/ 26 w 68"/>
                  <a:gd name="T9" fmla="*/ 44 h 58"/>
                  <a:gd name="T10" fmla="*/ 50 w 68"/>
                  <a:gd name="T11" fmla="*/ 58 h 58"/>
                  <a:gd name="T12" fmla="*/ 50 w 68"/>
                  <a:gd name="T13" fmla="*/ 58 h 58"/>
                  <a:gd name="T14" fmla="*/ 57 w 68"/>
                  <a:gd name="T15" fmla="*/ 51 h 58"/>
                  <a:gd name="T16" fmla="*/ 54 w 68"/>
                  <a:gd name="T17" fmla="*/ 8 h 58"/>
                  <a:gd name="T18" fmla="*/ 34 w 68"/>
                  <a:gd name="T1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8">
                    <a:moveTo>
                      <a:pt x="34" y="0"/>
                    </a:moveTo>
                    <a:cubicBezTo>
                      <a:pt x="25" y="0"/>
                      <a:pt x="16" y="4"/>
                      <a:pt x="10" y="11"/>
                    </a:cubicBezTo>
                    <a:cubicBezTo>
                      <a:pt x="0" y="22"/>
                      <a:pt x="0" y="39"/>
                      <a:pt x="9" y="50"/>
                    </a:cubicBezTo>
                    <a:cubicBezTo>
                      <a:pt x="11" y="49"/>
                      <a:pt x="12" y="49"/>
                      <a:pt x="13" y="48"/>
                    </a:cubicBezTo>
                    <a:cubicBezTo>
                      <a:pt x="17" y="45"/>
                      <a:pt x="22" y="44"/>
                      <a:pt x="26" y="44"/>
                    </a:cubicBezTo>
                    <a:cubicBezTo>
                      <a:pt x="36" y="44"/>
                      <a:pt x="45" y="49"/>
                      <a:pt x="50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56"/>
                      <a:pt x="55" y="54"/>
                      <a:pt x="57" y="51"/>
                    </a:cubicBezTo>
                    <a:cubicBezTo>
                      <a:pt x="68" y="38"/>
                      <a:pt x="67" y="19"/>
                      <a:pt x="54" y="8"/>
                    </a:cubicBezTo>
                    <a:cubicBezTo>
                      <a:pt x="48" y="3"/>
                      <a:pt x="41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Freeform 148"/>
              <p:cNvSpPr>
                <a:spLocks/>
              </p:cNvSpPr>
              <p:nvPr/>
            </p:nvSpPr>
            <p:spPr bwMode="auto">
              <a:xfrm>
                <a:off x="3725" y="2719"/>
                <a:ext cx="41" cy="11"/>
              </a:xfrm>
              <a:custGeom>
                <a:avLst/>
                <a:gdLst>
                  <a:gd name="T0" fmla="*/ 13 w 24"/>
                  <a:gd name="T1" fmla="*/ 0 h 6"/>
                  <a:gd name="T2" fmla="*/ 0 w 24"/>
                  <a:gd name="T3" fmla="*/ 6 h 6"/>
                  <a:gd name="T4" fmla="*/ 15 w 24"/>
                  <a:gd name="T5" fmla="*/ 3 h 6"/>
                  <a:gd name="T6" fmla="*/ 24 w 24"/>
                  <a:gd name="T7" fmla="*/ 4 h 6"/>
                  <a:gd name="T8" fmla="*/ 13 w 2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3" y="0"/>
                    </a:moveTo>
                    <a:cubicBezTo>
                      <a:pt x="8" y="0"/>
                      <a:pt x="3" y="2"/>
                      <a:pt x="0" y="6"/>
                    </a:cubicBezTo>
                    <a:cubicBezTo>
                      <a:pt x="5" y="4"/>
                      <a:pt x="10" y="3"/>
                      <a:pt x="15" y="3"/>
                    </a:cubicBezTo>
                    <a:cubicBezTo>
                      <a:pt x="18" y="3"/>
                      <a:pt x="21" y="3"/>
                      <a:pt x="24" y="4"/>
                    </a:cubicBezTo>
                    <a:cubicBezTo>
                      <a:pt x="20" y="1"/>
                      <a:pt x="17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Freeform 149"/>
              <p:cNvSpPr>
                <a:spLocks/>
              </p:cNvSpPr>
              <p:nvPr/>
            </p:nvSpPr>
            <p:spPr bwMode="auto">
              <a:xfrm>
                <a:off x="3487" y="2627"/>
                <a:ext cx="93" cy="22"/>
              </a:xfrm>
              <a:custGeom>
                <a:avLst/>
                <a:gdLst>
                  <a:gd name="T0" fmla="*/ 24 w 54"/>
                  <a:gd name="T1" fmla="*/ 0 h 13"/>
                  <a:gd name="T2" fmla="*/ 0 w 54"/>
                  <a:gd name="T3" fmla="*/ 8 h 13"/>
                  <a:gd name="T4" fmla="*/ 18 w 54"/>
                  <a:gd name="T5" fmla="*/ 6 h 13"/>
                  <a:gd name="T6" fmla="*/ 54 w 54"/>
                  <a:gd name="T7" fmla="*/ 13 h 13"/>
                  <a:gd name="T8" fmla="*/ 50 w 54"/>
                  <a:gd name="T9" fmla="*/ 10 h 13"/>
                  <a:gd name="T10" fmla="*/ 24 w 54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3">
                    <a:moveTo>
                      <a:pt x="24" y="0"/>
                    </a:moveTo>
                    <a:cubicBezTo>
                      <a:pt x="15" y="0"/>
                      <a:pt x="7" y="3"/>
                      <a:pt x="0" y="8"/>
                    </a:cubicBezTo>
                    <a:cubicBezTo>
                      <a:pt x="6" y="6"/>
                      <a:pt x="12" y="6"/>
                      <a:pt x="18" y="6"/>
                    </a:cubicBezTo>
                    <a:cubicBezTo>
                      <a:pt x="30" y="6"/>
                      <a:pt x="42" y="8"/>
                      <a:pt x="54" y="13"/>
                    </a:cubicBezTo>
                    <a:cubicBezTo>
                      <a:pt x="53" y="12"/>
                      <a:pt x="52" y="11"/>
                      <a:pt x="50" y="10"/>
                    </a:cubicBezTo>
                    <a:cubicBezTo>
                      <a:pt x="43" y="4"/>
                      <a:pt x="33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Freeform 150"/>
              <p:cNvSpPr>
                <a:spLocks/>
              </p:cNvSpPr>
              <p:nvPr/>
            </p:nvSpPr>
            <p:spPr bwMode="auto">
              <a:xfrm>
                <a:off x="3448" y="2637"/>
                <a:ext cx="156" cy="132"/>
              </a:xfrm>
              <a:custGeom>
                <a:avLst/>
                <a:gdLst>
                  <a:gd name="T0" fmla="*/ 41 w 91"/>
                  <a:gd name="T1" fmla="*/ 0 h 77"/>
                  <a:gd name="T2" fmla="*/ 23 w 91"/>
                  <a:gd name="T3" fmla="*/ 2 h 77"/>
                  <a:gd name="T4" fmla="*/ 15 w 91"/>
                  <a:gd name="T5" fmla="*/ 9 h 77"/>
                  <a:gd name="T6" fmla="*/ 20 w 91"/>
                  <a:gd name="T7" fmla="*/ 67 h 77"/>
                  <a:gd name="T8" fmla="*/ 46 w 91"/>
                  <a:gd name="T9" fmla="*/ 77 h 77"/>
                  <a:gd name="T10" fmla="*/ 72 w 91"/>
                  <a:gd name="T11" fmla="*/ 68 h 77"/>
                  <a:gd name="T12" fmla="*/ 70 w 91"/>
                  <a:gd name="T13" fmla="*/ 68 h 77"/>
                  <a:gd name="T14" fmla="*/ 59 w 91"/>
                  <a:gd name="T15" fmla="*/ 61 h 77"/>
                  <a:gd name="T16" fmla="*/ 64 w 91"/>
                  <a:gd name="T17" fmla="*/ 43 h 77"/>
                  <a:gd name="T18" fmla="*/ 70 w 91"/>
                  <a:gd name="T19" fmla="*/ 42 h 77"/>
                  <a:gd name="T20" fmla="*/ 82 w 91"/>
                  <a:gd name="T21" fmla="*/ 48 h 77"/>
                  <a:gd name="T22" fmla="*/ 83 w 91"/>
                  <a:gd name="T23" fmla="*/ 54 h 77"/>
                  <a:gd name="T24" fmla="*/ 77 w 91"/>
                  <a:gd name="T25" fmla="*/ 7 h 77"/>
                  <a:gd name="T26" fmla="*/ 41 w 91"/>
                  <a:gd name="T2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77">
                    <a:moveTo>
                      <a:pt x="41" y="0"/>
                    </a:moveTo>
                    <a:cubicBezTo>
                      <a:pt x="35" y="0"/>
                      <a:pt x="29" y="0"/>
                      <a:pt x="23" y="2"/>
                    </a:cubicBezTo>
                    <a:cubicBezTo>
                      <a:pt x="20" y="4"/>
                      <a:pt x="17" y="6"/>
                      <a:pt x="15" y="9"/>
                    </a:cubicBezTo>
                    <a:cubicBezTo>
                      <a:pt x="0" y="26"/>
                      <a:pt x="2" y="52"/>
                      <a:pt x="20" y="67"/>
                    </a:cubicBezTo>
                    <a:cubicBezTo>
                      <a:pt x="27" y="74"/>
                      <a:pt x="37" y="77"/>
                      <a:pt x="46" y="77"/>
                    </a:cubicBezTo>
                    <a:cubicBezTo>
                      <a:pt x="56" y="77"/>
                      <a:pt x="65" y="74"/>
                      <a:pt x="72" y="68"/>
                    </a:cubicBezTo>
                    <a:cubicBezTo>
                      <a:pt x="72" y="68"/>
                      <a:pt x="71" y="68"/>
                      <a:pt x="70" y="68"/>
                    </a:cubicBezTo>
                    <a:cubicBezTo>
                      <a:pt x="66" y="68"/>
                      <a:pt x="61" y="66"/>
                      <a:pt x="59" y="61"/>
                    </a:cubicBezTo>
                    <a:cubicBezTo>
                      <a:pt x="55" y="55"/>
                      <a:pt x="57" y="47"/>
                      <a:pt x="64" y="43"/>
                    </a:cubicBezTo>
                    <a:cubicBezTo>
                      <a:pt x="66" y="42"/>
                      <a:pt x="68" y="42"/>
                      <a:pt x="70" y="42"/>
                    </a:cubicBezTo>
                    <a:cubicBezTo>
                      <a:pt x="75" y="42"/>
                      <a:pt x="79" y="44"/>
                      <a:pt x="82" y="48"/>
                    </a:cubicBezTo>
                    <a:cubicBezTo>
                      <a:pt x="83" y="50"/>
                      <a:pt x="83" y="52"/>
                      <a:pt x="83" y="54"/>
                    </a:cubicBezTo>
                    <a:cubicBezTo>
                      <a:pt x="91" y="39"/>
                      <a:pt x="89" y="20"/>
                      <a:pt x="77" y="7"/>
                    </a:cubicBezTo>
                    <a:cubicBezTo>
                      <a:pt x="65" y="2"/>
                      <a:pt x="53" y="0"/>
                      <a:pt x="4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Freeform 151"/>
              <p:cNvSpPr>
                <a:spLocks/>
              </p:cNvSpPr>
              <p:nvPr/>
            </p:nvSpPr>
            <p:spPr bwMode="auto">
              <a:xfrm>
                <a:off x="3299" y="2886"/>
                <a:ext cx="75" cy="36"/>
              </a:xfrm>
              <a:custGeom>
                <a:avLst/>
                <a:gdLst>
                  <a:gd name="T0" fmla="*/ 27 w 44"/>
                  <a:gd name="T1" fmla="*/ 0 h 21"/>
                  <a:gd name="T2" fmla="*/ 26 w 44"/>
                  <a:gd name="T3" fmla="*/ 2 h 21"/>
                  <a:gd name="T4" fmla="*/ 11 w 44"/>
                  <a:gd name="T5" fmla="*/ 8 h 21"/>
                  <a:gd name="T6" fmla="*/ 0 w 44"/>
                  <a:gd name="T7" fmla="*/ 4 h 21"/>
                  <a:gd name="T8" fmla="*/ 7 w 44"/>
                  <a:gd name="T9" fmla="*/ 16 h 21"/>
                  <a:gd name="T10" fmla="*/ 22 w 44"/>
                  <a:gd name="T11" fmla="*/ 21 h 21"/>
                  <a:gd name="T12" fmla="*/ 39 w 44"/>
                  <a:gd name="T13" fmla="*/ 14 h 21"/>
                  <a:gd name="T14" fmla="*/ 44 w 44"/>
                  <a:gd name="T15" fmla="*/ 2 h 21"/>
                  <a:gd name="T16" fmla="*/ 39 w 44"/>
                  <a:gd name="T17" fmla="*/ 3 h 21"/>
                  <a:gd name="T18" fmla="*/ 29 w 44"/>
                  <a:gd name="T19" fmla="*/ 0 h 21"/>
                  <a:gd name="T20" fmla="*/ 27 w 44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21">
                    <a:moveTo>
                      <a:pt x="27" y="0"/>
                    </a:moveTo>
                    <a:cubicBezTo>
                      <a:pt x="27" y="0"/>
                      <a:pt x="26" y="1"/>
                      <a:pt x="26" y="2"/>
                    </a:cubicBezTo>
                    <a:cubicBezTo>
                      <a:pt x="22" y="6"/>
                      <a:pt x="17" y="8"/>
                      <a:pt x="11" y="8"/>
                    </a:cubicBezTo>
                    <a:cubicBezTo>
                      <a:pt x="7" y="8"/>
                      <a:pt x="3" y="7"/>
                      <a:pt x="0" y="4"/>
                    </a:cubicBezTo>
                    <a:cubicBezTo>
                      <a:pt x="1" y="9"/>
                      <a:pt x="3" y="13"/>
                      <a:pt x="7" y="16"/>
                    </a:cubicBezTo>
                    <a:cubicBezTo>
                      <a:pt x="11" y="20"/>
                      <a:pt x="17" y="21"/>
                      <a:pt x="22" y="21"/>
                    </a:cubicBezTo>
                    <a:cubicBezTo>
                      <a:pt x="28" y="21"/>
                      <a:pt x="34" y="19"/>
                      <a:pt x="39" y="14"/>
                    </a:cubicBezTo>
                    <a:cubicBezTo>
                      <a:pt x="42" y="10"/>
                      <a:pt x="43" y="6"/>
                      <a:pt x="44" y="2"/>
                    </a:cubicBezTo>
                    <a:cubicBezTo>
                      <a:pt x="42" y="2"/>
                      <a:pt x="41" y="3"/>
                      <a:pt x="39" y="3"/>
                    </a:cubicBezTo>
                    <a:cubicBezTo>
                      <a:pt x="36" y="3"/>
                      <a:pt x="32" y="2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Freeform 152"/>
              <p:cNvSpPr>
                <a:spLocks noEditPoints="1"/>
              </p:cNvSpPr>
              <p:nvPr/>
            </p:nvSpPr>
            <p:spPr bwMode="auto">
              <a:xfrm>
                <a:off x="3371" y="2486"/>
                <a:ext cx="106" cy="72"/>
              </a:xfrm>
              <a:custGeom>
                <a:avLst/>
                <a:gdLst>
                  <a:gd name="T0" fmla="*/ 0 w 62"/>
                  <a:gd name="T1" fmla="*/ 24 h 42"/>
                  <a:gd name="T2" fmla="*/ 9 w 62"/>
                  <a:gd name="T3" fmla="*/ 38 h 42"/>
                  <a:gd name="T4" fmla="*/ 16 w 62"/>
                  <a:gd name="T5" fmla="*/ 42 h 42"/>
                  <a:gd name="T6" fmla="*/ 15 w 62"/>
                  <a:gd name="T7" fmla="*/ 39 h 42"/>
                  <a:gd name="T8" fmla="*/ 16 w 62"/>
                  <a:gd name="T9" fmla="*/ 25 h 42"/>
                  <a:gd name="T10" fmla="*/ 16 w 62"/>
                  <a:gd name="T11" fmla="*/ 25 h 42"/>
                  <a:gd name="T12" fmla="*/ 11 w 62"/>
                  <a:gd name="T13" fmla="*/ 25 h 42"/>
                  <a:gd name="T14" fmla="*/ 0 w 62"/>
                  <a:gd name="T15" fmla="*/ 24 h 42"/>
                  <a:gd name="T16" fmla="*/ 59 w 62"/>
                  <a:gd name="T17" fmla="*/ 0 h 42"/>
                  <a:gd name="T18" fmla="*/ 51 w 62"/>
                  <a:gd name="T19" fmla="*/ 9 h 42"/>
                  <a:gd name="T20" fmla="*/ 62 w 62"/>
                  <a:gd name="T21" fmla="*/ 16 h 42"/>
                  <a:gd name="T22" fmla="*/ 59 w 62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42">
                    <a:moveTo>
                      <a:pt x="0" y="24"/>
                    </a:moveTo>
                    <a:cubicBezTo>
                      <a:pt x="2" y="29"/>
                      <a:pt x="5" y="34"/>
                      <a:pt x="9" y="38"/>
                    </a:cubicBezTo>
                    <a:cubicBezTo>
                      <a:pt x="11" y="40"/>
                      <a:pt x="13" y="41"/>
                      <a:pt x="16" y="42"/>
                    </a:cubicBezTo>
                    <a:cubicBezTo>
                      <a:pt x="15" y="41"/>
                      <a:pt x="15" y="40"/>
                      <a:pt x="15" y="39"/>
                    </a:cubicBezTo>
                    <a:cubicBezTo>
                      <a:pt x="14" y="34"/>
                      <a:pt x="15" y="29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4" y="25"/>
                      <a:pt x="13" y="25"/>
                      <a:pt x="11" y="25"/>
                    </a:cubicBezTo>
                    <a:cubicBezTo>
                      <a:pt x="7" y="25"/>
                      <a:pt x="3" y="25"/>
                      <a:pt x="0" y="24"/>
                    </a:cubicBezTo>
                    <a:moveTo>
                      <a:pt x="59" y="0"/>
                    </a:moveTo>
                    <a:cubicBezTo>
                      <a:pt x="57" y="3"/>
                      <a:pt x="54" y="6"/>
                      <a:pt x="51" y="9"/>
                    </a:cubicBezTo>
                    <a:cubicBezTo>
                      <a:pt x="55" y="10"/>
                      <a:pt x="59" y="13"/>
                      <a:pt x="62" y="16"/>
                    </a:cubicBezTo>
                    <a:cubicBezTo>
                      <a:pt x="62" y="10"/>
                      <a:pt x="61" y="5"/>
                      <a:pt x="5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Freeform 153"/>
              <p:cNvSpPr>
                <a:spLocks/>
              </p:cNvSpPr>
              <p:nvPr/>
            </p:nvSpPr>
            <p:spPr bwMode="auto">
              <a:xfrm>
                <a:off x="3364" y="2455"/>
                <a:ext cx="108" cy="74"/>
              </a:xfrm>
              <a:custGeom>
                <a:avLst/>
                <a:gdLst>
                  <a:gd name="T0" fmla="*/ 37 w 63"/>
                  <a:gd name="T1" fmla="*/ 0 h 43"/>
                  <a:gd name="T2" fmla="*/ 25 w 63"/>
                  <a:gd name="T3" fmla="*/ 3 h 43"/>
                  <a:gd name="T4" fmla="*/ 21 w 63"/>
                  <a:gd name="T5" fmla="*/ 3 h 43"/>
                  <a:gd name="T6" fmla="*/ 10 w 63"/>
                  <a:gd name="T7" fmla="*/ 11 h 43"/>
                  <a:gd name="T8" fmla="*/ 4 w 63"/>
                  <a:gd name="T9" fmla="*/ 42 h 43"/>
                  <a:gd name="T10" fmla="*/ 15 w 63"/>
                  <a:gd name="T11" fmla="*/ 43 h 43"/>
                  <a:gd name="T12" fmla="*/ 20 w 63"/>
                  <a:gd name="T13" fmla="*/ 43 h 43"/>
                  <a:gd name="T14" fmla="*/ 20 w 63"/>
                  <a:gd name="T15" fmla="*/ 43 h 43"/>
                  <a:gd name="T16" fmla="*/ 41 w 63"/>
                  <a:gd name="T17" fmla="*/ 26 h 43"/>
                  <a:gd name="T18" fmla="*/ 46 w 63"/>
                  <a:gd name="T19" fmla="*/ 25 h 43"/>
                  <a:gd name="T20" fmla="*/ 55 w 63"/>
                  <a:gd name="T21" fmla="*/ 27 h 43"/>
                  <a:gd name="T22" fmla="*/ 63 w 63"/>
                  <a:gd name="T23" fmla="*/ 18 h 43"/>
                  <a:gd name="T24" fmla="*/ 55 w 63"/>
                  <a:gd name="T25" fmla="*/ 7 h 43"/>
                  <a:gd name="T26" fmla="*/ 37 w 63"/>
                  <a:gd name="T2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43">
                    <a:moveTo>
                      <a:pt x="37" y="0"/>
                    </a:moveTo>
                    <a:cubicBezTo>
                      <a:pt x="33" y="2"/>
                      <a:pt x="29" y="3"/>
                      <a:pt x="25" y="3"/>
                    </a:cubicBezTo>
                    <a:cubicBezTo>
                      <a:pt x="23" y="3"/>
                      <a:pt x="22" y="3"/>
                      <a:pt x="21" y="3"/>
                    </a:cubicBezTo>
                    <a:cubicBezTo>
                      <a:pt x="17" y="5"/>
                      <a:pt x="13" y="7"/>
                      <a:pt x="10" y="11"/>
                    </a:cubicBezTo>
                    <a:cubicBezTo>
                      <a:pt x="2" y="20"/>
                      <a:pt x="0" y="32"/>
                      <a:pt x="4" y="42"/>
                    </a:cubicBezTo>
                    <a:cubicBezTo>
                      <a:pt x="7" y="43"/>
                      <a:pt x="11" y="43"/>
                      <a:pt x="15" y="43"/>
                    </a:cubicBezTo>
                    <a:cubicBezTo>
                      <a:pt x="17" y="43"/>
                      <a:pt x="18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4" y="34"/>
                      <a:pt x="31" y="27"/>
                      <a:pt x="41" y="26"/>
                    </a:cubicBezTo>
                    <a:cubicBezTo>
                      <a:pt x="43" y="25"/>
                      <a:pt x="44" y="25"/>
                      <a:pt x="46" y="25"/>
                    </a:cubicBezTo>
                    <a:cubicBezTo>
                      <a:pt x="49" y="25"/>
                      <a:pt x="52" y="26"/>
                      <a:pt x="55" y="27"/>
                    </a:cubicBezTo>
                    <a:cubicBezTo>
                      <a:pt x="58" y="24"/>
                      <a:pt x="61" y="21"/>
                      <a:pt x="63" y="18"/>
                    </a:cubicBezTo>
                    <a:cubicBezTo>
                      <a:pt x="61" y="14"/>
                      <a:pt x="58" y="11"/>
                      <a:pt x="55" y="7"/>
                    </a:cubicBezTo>
                    <a:cubicBezTo>
                      <a:pt x="50" y="3"/>
                      <a:pt x="44" y="1"/>
                      <a:pt x="3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Freeform 154"/>
              <p:cNvSpPr>
                <a:spLocks/>
              </p:cNvSpPr>
              <p:nvPr/>
            </p:nvSpPr>
            <p:spPr bwMode="auto">
              <a:xfrm>
                <a:off x="3400" y="2455"/>
                <a:ext cx="27" cy="5"/>
              </a:xfrm>
              <a:custGeom>
                <a:avLst/>
                <a:gdLst>
                  <a:gd name="T0" fmla="*/ 13 w 16"/>
                  <a:gd name="T1" fmla="*/ 0 h 3"/>
                  <a:gd name="T2" fmla="*/ 0 w 16"/>
                  <a:gd name="T3" fmla="*/ 3 h 3"/>
                  <a:gd name="T4" fmla="*/ 4 w 16"/>
                  <a:gd name="T5" fmla="*/ 3 h 3"/>
                  <a:gd name="T6" fmla="*/ 16 w 16"/>
                  <a:gd name="T7" fmla="*/ 0 h 3"/>
                  <a:gd name="T8" fmla="*/ 13 w 1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">
                    <a:moveTo>
                      <a:pt x="13" y="0"/>
                    </a:moveTo>
                    <a:cubicBezTo>
                      <a:pt x="8" y="0"/>
                      <a:pt x="4" y="1"/>
                      <a:pt x="0" y="3"/>
                    </a:cubicBezTo>
                    <a:cubicBezTo>
                      <a:pt x="1" y="3"/>
                      <a:pt x="2" y="3"/>
                      <a:pt x="4" y="3"/>
                    </a:cubicBezTo>
                    <a:cubicBezTo>
                      <a:pt x="8" y="3"/>
                      <a:pt x="12" y="2"/>
                      <a:pt x="16" y="0"/>
                    </a:cubicBezTo>
                    <a:cubicBezTo>
                      <a:pt x="15" y="0"/>
                      <a:pt x="14" y="0"/>
                      <a:pt x="13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Freeform 155"/>
              <p:cNvSpPr>
                <a:spLocks/>
              </p:cNvSpPr>
              <p:nvPr/>
            </p:nvSpPr>
            <p:spPr bwMode="auto">
              <a:xfrm>
                <a:off x="3573" y="2853"/>
                <a:ext cx="115" cy="105"/>
              </a:xfrm>
              <a:custGeom>
                <a:avLst/>
                <a:gdLst>
                  <a:gd name="T0" fmla="*/ 45 w 67"/>
                  <a:gd name="T1" fmla="*/ 0 h 61"/>
                  <a:gd name="T2" fmla="*/ 37 w 67"/>
                  <a:gd name="T3" fmla="*/ 12 h 61"/>
                  <a:gd name="T4" fmla="*/ 0 w 67"/>
                  <a:gd name="T5" fmla="*/ 40 h 61"/>
                  <a:gd name="T6" fmla="*/ 10 w 67"/>
                  <a:gd name="T7" fmla="*/ 55 h 61"/>
                  <a:gd name="T8" fmla="*/ 20 w 67"/>
                  <a:gd name="T9" fmla="*/ 61 h 61"/>
                  <a:gd name="T10" fmla="*/ 27 w 67"/>
                  <a:gd name="T11" fmla="*/ 38 h 61"/>
                  <a:gd name="T12" fmla="*/ 41 w 67"/>
                  <a:gd name="T13" fmla="*/ 33 h 61"/>
                  <a:gd name="T14" fmla="*/ 57 w 67"/>
                  <a:gd name="T15" fmla="*/ 40 h 61"/>
                  <a:gd name="T16" fmla="*/ 60 w 67"/>
                  <a:gd name="T17" fmla="*/ 45 h 61"/>
                  <a:gd name="T18" fmla="*/ 53 w 67"/>
                  <a:gd name="T19" fmla="*/ 5 h 61"/>
                  <a:gd name="T20" fmla="*/ 45 w 67"/>
                  <a:gd name="T2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61">
                    <a:moveTo>
                      <a:pt x="45" y="0"/>
                    </a:moveTo>
                    <a:cubicBezTo>
                      <a:pt x="43" y="4"/>
                      <a:pt x="40" y="8"/>
                      <a:pt x="37" y="12"/>
                    </a:cubicBezTo>
                    <a:cubicBezTo>
                      <a:pt x="27" y="25"/>
                      <a:pt x="14" y="34"/>
                      <a:pt x="0" y="40"/>
                    </a:cubicBezTo>
                    <a:cubicBezTo>
                      <a:pt x="2" y="46"/>
                      <a:pt x="5" y="51"/>
                      <a:pt x="10" y="55"/>
                    </a:cubicBezTo>
                    <a:cubicBezTo>
                      <a:pt x="13" y="57"/>
                      <a:pt x="17" y="60"/>
                      <a:pt x="20" y="61"/>
                    </a:cubicBezTo>
                    <a:cubicBezTo>
                      <a:pt x="18" y="53"/>
                      <a:pt x="20" y="44"/>
                      <a:pt x="27" y="38"/>
                    </a:cubicBezTo>
                    <a:cubicBezTo>
                      <a:pt x="31" y="35"/>
                      <a:pt x="36" y="33"/>
                      <a:pt x="41" y="33"/>
                    </a:cubicBezTo>
                    <a:cubicBezTo>
                      <a:pt x="47" y="33"/>
                      <a:pt x="53" y="36"/>
                      <a:pt x="57" y="40"/>
                    </a:cubicBezTo>
                    <a:cubicBezTo>
                      <a:pt x="58" y="42"/>
                      <a:pt x="59" y="43"/>
                      <a:pt x="60" y="45"/>
                    </a:cubicBezTo>
                    <a:cubicBezTo>
                      <a:pt x="67" y="32"/>
                      <a:pt x="64" y="15"/>
                      <a:pt x="53" y="5"/>
                    </a:cubicBezTo>
                    <a:cubicBezTo>
                      <a:pt x="50" y="3"/>
                      <a:pt x="47" y="1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Freeform 156"/>
              <p:cNvSpPr>
                <a:spLocks/>
              </p:cNvSpPr>
              <p:nvPr/>
            </p:nvSpPr>
            <p:spPr bwMode="auto">
              <a:xfrm>
                <a:off x="3569" y="2848"/>
                <a:ext cx="81" cy="74"/>
              </a:xfrm>
              <a:custGeom>
                <a:avLst/>
                <a:gdLst>
                  <a:gd name="T0" fmla="*/ 33 w 47"/>
                  <a:gd name="T1" fmla="*/ 0 h 43"/>
                  <a:gd name="T2" fmla="*/ 8 w 47"/>
                  <a:gd name="T3" fmla="*/ 11 h 43"/>
                  <a:gd name="T4" fmla="*/ 7 w 47"/>
                  <a:gd name="T5" fmla="*/ 12 h 43"/>
                  <a:gd name="T6" fmla="*/ 0 w 47"/>
                  <a:gd name="T7" fmla="*/ 31 h 43"/>
                  <a:gd name="T8" fmla="*/ 2 w 47"/>
                  <a:gd name="T9" fmla="*/ 43 h 43"/>
                  <a:gd name="T10" fmla="*/ 39 w 47"/>
                  <a:gd name="T11" fmla="*/ 15 h 43"/>
                  <a:gd name="T12" fmla="*/ 47 w 47"/>
                  <a:gd name="T13" fmla="*/ 3 h 43"/>
                  <a:gd name="T14" fmla="*/ 33 w 47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3">
                    <a:moveTo>
                      <a:pt x="33" y="0"/>
                    </a:moveTo>
                    <a:cubicBezTo>
                      <a:pt x="24" y="0"/>
                      <a:pt x="15" y="4"/>
                      <a:pt x="8" y="11"/>
                    </a:cubicBezTo>
                    <a:cubicBezTo>
                      <a:pt x="8" y="12"/>
                      <a:pt x="8" y="12"/>
                      <a:pt x="7" y="12"/>
                    </a:cubicBezTo>
                    <a:cubicBezTo>
                      <a:pt x="9" y="19"/>
                      <a:pt x="6" y="26"/>
                      <a:pt x="0" y="31"/>
                    </a:cubicBezTo>
                    <a:cubicBezTo>
                      <a:pt x="0" y="35"/>
                      <a:pt x="1" y="39"/>
                      <a:pt x="2" y="43"/>
                    </a:cubicBezTo>
                    <a:cubicBezTo>
                      <a:pt x="16" y="37"/>
                      <a:pt x="29" y="28"/>
                      <a:pt x="39" y="15"/>
                    </a:cubicBezTo>
                    <a:cubicBezTo>
                      <a:pt x="42" y="11"/>
                      <a:pt x="45" y="7"/>
                      <a:pt x="47" y="3"/>
                    </a:cubicBezTo>
                    <a:cubicBezTo>
                      <a:pt x="42" y="1"/>
                      <a:pt x="38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Freeform 157"/>
              <p:cNvSpPr>
                <a:spLocks/>
              </p:cNvSpPr>
              <p:nvPr/>
            </p:nvSpPr>
            <p:spPr bwMode="auto">
              <a:xfrm>
                <a:off x="3273" y="2685"/>
                <a:ext cx="55" cy="55"/>
              </a:xfrm>
              <a:custGeom>
                <a:avLst/>
                <a:gdLst>
                  <a:gd name="T0" fmla="*/ 15 w 32"/>
                  <a:gd name="T1" fmla="*/ 0 h 32"/>
                  <a:gd name="T2" fmla="*/ 3 w 32"/>
                  <a:gd name="T3" fmla="*/ 6 h 32"/>
                  <a:gd name="T4" fmla="*/ 0 w 32"/>
                  <a:gd name="T5" fmla="*/ 10 h 32"/>
                  <a:gd name="T6" fmla="*/ 5 w 32"/>
                  <a:gd name="T7" fmla="*/ 29 h 32"/>
                  <a:gd name="T8" fmla="*/ 15 w 32"/>
                  <a:gd name="T9" fmla="*/ 32 h 32"/>
                  <a:gd name="T10" fmla="*/ 27 w 32"/>
                  <a:gd name="T11" fmla="*/ 27 h 32"/>
                  <a:gd name="T12" fmla="*/ 25 w 32"/>
                  <a:gd name="T13" fmla="*/ 4 h 32"/>
                  <a:gd name="T14" fmla="*/ 15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5" y="0"/>
                    </a:moveTo>
                    <a:cubicBezTo>
                      <a:pt x="10" y="0"/>
                      <a:pt x="6" y="2"/>
                      <a:pt x="3" y="6"/>
                    </a:cubicBezTo>
                    <a:cubicBezTo>
                      <a:pt x="1" y="7"/>
                      <a:pt x="1" y="9"/>
                      <a:pt x="0" y="10"/>
                    </a:cubicBezTo>
                    <a:cubicBezTo>
                      <a:pt x="4" y="16"/>
                      <a:pt x="6" y="23"/>
                      <a:pt x="5" y="29"/>
                    </a:cubicBezTo>
                    <a:cubicBezTo>
                      <a:pt x="8" y="31"/>
                      <a:pt x="11" y="32"/>
                      <a:pt x="15" y="32"/>
                    </a:cubicBezTo>
                    <a:cubicBezTo>
                      <a:pt x="19" y="32"/>
                      <a:pt x="24" y="30"/>
                      <a:pt x="27" y="27"/>
                    </a:cubicBezTo>
                    <a:cubicBezTo>
                      <a:pt x="32" y="20"/>
                      <a:pt x="32" y="10"/>
                      <a:pt x="25" y="4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Freeform 158"/>
              <p:cNvSpPr>
                <a:spLocks/>
              </p:cNvSpPr>
              <p:nvPr/>
            </p:nvSpPr>
            <p:spPr bwMode="auto">
              <a:xfrm>
                <a:off x="3451" y="2966"/>
                <a:ext cx="28" cy="24"/>
              </a:xfrm>
              <a:custGeom>
                <a:avLst/>
                <a:gdLst>
                  <a:gd name="T0" fmla="*/ 3 w 16"/>
                  <a:gd name="T1" fmla="*/ 0 h 14"/>
                  <a:gd name="T2" fmla="*/ 4 w 16"/>
                  <a:gd name="T3" fmla="*/ 12 h 14"/>
                  <a:gd name="T4" fmla="*/ 9 w 16"/>
                  <a:gd name="T5" fmla="*/ 14 h 14"/>
                  <a:gd name="T6" fmla="*/ 16 w 16"/>
                  <a:gd name="T7" fmla="*/ 11 h 14"/>
                  <a:gd name="T8" fmla="*/ 16 w 16"/>
                  <a:gd name="T9" fmla="*/ 10 h 14"/>
                  <a:gd name="T10" fmla="*/ 12 w 16"/>
                  <a:gd name="T11" fmla="*/ 9 h 14"/>
                  <a:gd name="T12" fmla="*/ 3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3" y="0"/>
                    </a:moveTo>
                    <a:cubicBezTo>
                      <a:pt x="0" y="3"/>
                      <a:pt x="0" y="9"/>
                      <a:pt x="4" y="12"/>
                    </a:cubicBezTo>
                    <a:cubicBezTo>
                      <a:pt x="5" y="13"/>
                      <a:pt x="7" y="14"/>
                      <a:pt x="9" y="14"/>
                    </a:cubicBezTo>
                    <a:cubicBezTo>
                      <a:pt x="12" y="14"/>
                      <a:pt x="14" y="13"/>
                      <a:pt x="16" y="11"/>
                    </a:cubicBezTo>
                    <a:cubicBezTo>
                      <a:pt x="16" y="11"/>
                      <a:pt x="16" y="10"/>
                      <a:pt x="16" y="10"/>
                    </a:cubicBezTo>
                    <a:cubicBezTo>
                      <a:pt x="15" y="10"/>
                      <a:pt x="14" y="9"/>
                      <a:pt x="12" y="9"/>
                    </a:cubicBezTo>
                    <a:cubicBezTo>
                      <a:pt x="8" y="7"/>
                      <a:pt x="5" y="4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Freeform 159"/>
              <p:cNvSpPr>
                <a:spLocks/>
              </p:cNvSpPr>
              <p:nvPr/>
            </p:nvSpPr>
            <p:spPr bwMode="auto">
              <a:xfrm>
                <a:off x="3545" y="2375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8 w 50"/>
                  <a:gd name="T3" fmla="*/ 7 h 45"/>
                  <a:gd name="T4" fmla="*/ 10 w 50"/>
                  <a:gd name="T5" fmla="*/ 39 h 45"/>
                  <a:gd name="T6" fmla="*/ 25 w 50"/>
                  <a:gd name="T7" fmla="*/ 45 h 45"/>
                  <a:gd name="T8" fmla="*/ 42 w 50"/>
                  <a:gd name="T9" fmla="*/ 37 h 45"/>
                  <a:gd name="T10" fmla="*/ 40 w 50"/>
                  <a:gd name="T11" fmla="*/ 5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2" y="2"/>
                      <a:pt x="8" y="7"/>
                    </a:cubicBezTo>
                    <a:cubicBezTo>
                      <a:pt x="0" y="17"/>
                      <a:pt x="1" y="31"/>
                      <a:pt x="10" y="39"/>
                    </a:cubicBezTo>
                    <a:cubicBezTo>
                      <a:pt x="14" y="43"/>
                      <a:pt x="20" y="45"/>
                      <a:pt x="25" y="45"/>
                    </a:cubicBezTo>
                    <a:cubicBezTo>
                      <a:pt x="31" y="45"/>
                      <a:pt x="38" y="42"/>
                      <a:pt x="42" y="37"/>
                    </a:cubicBezTo>
                    <a:cubicBezTo>
                      <a:pt x="50" y="27"/>
                      <a:pt x="49" y="13"/>
                      <a:pt x="40" y="5"/>
                    </a:cubicBezTo>
                    <a:cubicBezTo>
                      <a:pt x="35" y="1"/>
                      <a:pt x="30" y="0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Freeform 160"/>
              <p:cNvSpPr>
                <a:spLocks/>
              </p:cNvSpPr>
              <p:nvPr/>
            </p:nvSpPr>
            <p:spPr bwMode="auto">
              <a:xfrm>
                <a:off x="3730" y="2786"/>
                <a:ext cx="105" cy="91"/>
              </a:xfrm>
              <a:custGeom>
                <a:avLst/>
                <a:gdLst>
                  <a:gd name="T0" fmla="*/ 47 w 61"/>
                  <a:gd name="T1" fmla="*/ 0 h 53"/>
                  <a:gd name="T2" fmla="*/ 30 w 61"/>
                  <a:gd name="T3" fmla="*/ 28 h 53"/>
                  <a:gd name="T4" fmla="*/ 13 w 61"/>
                  <a:gd name="T5" fmla="*/ 32 h 53"/>
                  <a:gd name="T6" fmla="*/ 0 w 61"/>
                  <a:gd name="T7" fmla="*/ 30 h 53"/>
                  <a:gd name="T8" fmla="*/ 6 w 61"/>
                  <a:gd name="T9" fmla="*/ 43 h 53"/>
                  <a:gd name="T10" fmla="*/ 29 w 61"/>
                  <a:gd name="T11" fmla="*/ 53 h 53"/>
                  <a:gd name="T12" fmla="*/ 48 w 61"/>
                  <a:gd name="T13" fmla="*/ 45 h 53"/>
                  <a:gd name="T14" fmla="*/ 51 w 61"/>
                  <a:gd name="T15" fmla="*/ 4 h 53"/>
                  <a:gd name="T16" fmla="*/ 47 w 61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53">
                    <a:moveTo>
                      <a:pt x="47" y="0"/>
                    </a:moveTo>
                    <a:cubicBezTo>
                      <a:pt x="46" y="11"/>
                      <a:pt x="40" y="22"/>
                      <a:pt x="30" y="28"/>
                    </a:cubicBezTo>
                    <a:cubicBezTo>
                      <a:pt x="24" y="31"/>
                      <a:pt x="18" y="32"/>
                      <a:pt x="13" y="32"/>
                    </a:cubicBezTo>
                    <a:cubicBezTo>
                      <a:pt x="8" y="32"/>
                      <a:pt x="4" y="31"/>
                      <a:pt x="0" y="30"/>
                    </a:cubicBezTo>
                    <a:cubicBezTo>
                      <a:pt x="1" y="34"/>
                      <a:pt x="3" y="39"/>
                      <a:pt x="6" y="43"/>
                    </a:cubicBezTo>
                    <a:cubicBezTo>
                      <a:pt x="12" y="49"/>
                      <a:pt x="20" y="53"/>
                      <a:pt x="29" y="53"/>
                    </a:cubicBezTo>
                    <a:cubicBezTo>
                      <a:pt x="35" y="53"/>
                      <a:pt x="42" y="50"/>
                      <a:pt x="48" y="45"/>
                    </a:cubicBezTo>
                    <a:cubicBezTo>
                      <a:pt x="60" y="35"/>
                      <a:pt x="61" y="16"/>
                      <a:pt x="51" y="4"/>
                    </a:cubicBezTo>
                    <a:cubicBezTo>
                      <a:pt x="49" y="2"/>
                      <a:pt x="48" y="1"/>
                      <a:pt x="4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Freeform 161"/>
              <p:cNvSpPr>
                <a:spLocks/>
              </p:cNvSpPr>
              <p:nvPr/>
            </p:nvSpPr>
            <p:spPr bwMode="auto">
              <a:xfrm>
                <a:off x="3950" y="2809"/>
                <a:ext cx="68" cy="61"/>
              </a:xfrm>
              <a:custGeom>
                <a:avLst/>
                <a:gdLst>
                  <a:gd name="T0" fmla="*/ 20 w 40"/>
                  <a:gd name="T1" fmla="*/ 0 h 36"/>
                  <a:gd name="T2" fmla="*/ 8 w 40"/>
                  <a:gd name="T3" fmla="*/ 5 h 36"/>
                  <a:gd name="T4" fmla="*/ 6 w 40"/>
                  <a:gd name="T5" fmla="*/ 30 h 36"/>
                  <a:gd name="T6" fmla="*/ 20 w 40"/>
                  <a:gd name="T7" fmla="*/ 36 h 36"/>
                  <a:gd name="T8" fmla="*/ 31 w 40"/>
                  <a:gd name="T9" fmla="*/ 32 h 36"/>
                  <a:gd name="T10" fmla="*/ 33 w 40"/>
                  <a:gd name="T11" fmla="*/ 6 h 36"/>
                  <a:gd name="T12" fmla="*/ 20 w 40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6">
                    <a:moveTo>
                      <a:pt x="20" y="0"/>
                    </a:moveTo>
                    <a:cubicBezTo>
                      <a:pt x="15" y="0"/>
                      <a:pt x="11" y="2"/>
                      <a:pt x="8" y="5"/>
                    </a:cubicBezTo>
                    <a:cubicBezTo>
                      <a:pt x="0" y="11"/>
                      <a:pt x="0" y="23"/>
                      <a:pt x="6" y="30"/>
                    </a:cubicBezTo>
                    <a:cubicBezTo>
                      <a:pt x="10" y="34"/>
                      <a:pt x="15" y="36"/>
                      <a:pt x="20" y="36"/>
                    </a:cubicBezTo>
                    <a:cubicBezTo>
                      <a:pt x="24" y="36"/>
                      <a:pt x="28" y="35"/>
                      <a:pt x="31" y="32"/>
                    </a:cubicBezTo>
                    <a:cubicBezTo>
                      <a:pt x="39" y="25"/>
                      <a:pt x="40" y="14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162"/>
              <p:cNvSpPr>
                <a:spLocks/>
              </p:cNvSpPr>
              <p:nvPr/>
            </p:nvSpPr>
            <p:spPr bwMode="auto">
              <a:xfrm>
                <a:off x="3831" y="2973"/>
                <a:ext cx="139" cy="95"/>
              </a:xfrm>
              <a:custGeom>
                <a:avLst/>
                <a:gdLst>
                  <a:gd name="T0" fmla="*/ 42 w 81"/>
                  <a:gd name="T1" fmla="*/ 0 h 55"/>
                  <a:gd name="T2" fmla="*/ 16 w 81"/>
                  <a:gd name="T3" fmla="*/ 10 h 55"/>
                  <a:gd name="T4" fmla="*/ 6 w 81"/>
                  <a:gd name="T5" fmla="*/ 55 h 55"/>
                  <a:gd name="T6" fmla="*/ 11 w 81"/>
                  <a:gd name="T7" fmla="*/ 47 h 55"/>
                  <a:gd name="T8" fmla="*/ 50 w 81"/>
                  <a:gd name="T9" fmla="*/ 27 h 55"/>
                  <a:gd name="T10" fmla="*/ 79 w 81"/>
                  <a:gd name="T11" fmla="*/ 37 h 55"/>
                  <a:gd name="T12" fmla="*/ 81 w 81"/>
                  <a:gd name="T13" fmla="*/ 38 h 55"/>
                  <a:gd name="T14" fmla="*/ 72 w 81"/>
                  <a:gd name="T15" fmla="*/ 14 h 55"/>
                  <a:gd name="T16" fmla="*/ 42 w 81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55">
                    <a:moveTo>
                      <a:pt x="42" y="0"/>
                    </a:moveTo>
                    <a:cubicBezTo>
                      <a:pt x="33" y="0"/>
                      <a:pt x="24" y="4"/>
                      <a:pt x="16" y="10"/>
                    </a:cubicBezTo>
                    <a:cubicBezTo>
                      <a:pt x="3" y="21"/>
                      <a:pt x="0" y="39"/>
                      <a:pt x="6" y="55"/>
                    </a:cubicBezTo>
                    <a:cubicBezTo>
                      <a:pt x="7" y="52"/>
                      <a:pt x="9" y="49"/>
                      <a:pt x="11" y="47"/>
                    </a:cubicBezTo>
                    <a:cubicBezTo>
                      <a:pt x="20" y="34"/>
                      <a:pt x="35" y="27"/>
                      <a:pt x="50" y="27"/>
                    </a:cubicBezTo>
                    <a:cubicBezTo>
                      <a:pt x="60" y="27"/>
                      <a:pt x="71" y="30"/>
                      <a:pt x="79" y="37"/>
                    </a:cubicBezTo>
                    <a:cubicBezTo>
                      <a:pt x="80" y="37"/>
                      <a:pt x="81" y="38"/>
                      <a:pt x="81" y="38"/>
                    </a:cubicBezTo>
                    <a:cubicBezTo>
                      <a:pt x="81" y="30"/>
                      <a:pt x="78" y="21"/>
                      <a:pt x="72" y="14"/>
                    </a:cubicBezTo>
                    <a:cubicBezTo>
                      <a:pt x="64" y="5"/>
                      <a:pt x="53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163"/>
              <p:cNvSpPr>
                <a:spLocks/>
              </p:cNvSpPr>
              <p:nvPr/>
            </p:nvSpPr>
            <p:spPr bwMode="auto">
              <a:xfrm>
                <a:off x="4015" y="3213"/>
                <a:ext cx="68" cy="66"/>
              </a:xfrm>
              <a:custGeom>
                <a:avLst/>
                <a:gdLst>
                  <a:gd name="T0" fmla="*/ 33 w 40"/>
                  <a:gd name="T1" fmla="*/ 0 h 38"/>
                  <a:gd name="T2" fmla="*/ 9 w 40"/>
                  <a:gd name="T3" fmla="*/ 13 h 38"/>
                  <a:gd name="T4" fmla="*/ 2 w 40"/>
                  <a:gd name="T5" fmla="*/ 12 h 38"/>
                  <a:gd name="T6" fmla="*/ 7 w 40"/>
                  <a:gd name="T7" fmla="*/ 33 h 38"/>
                  <a:gd name="T8" fmla="*/ 13 w 40"/>
                  <a:gd name="T9" fmla="*/ 38 h 38"/>
                  <a:gd name="T10" fmla="*/ 40 w 40"/>
                  <a:gd name="T11" fmla="*/ 6 h 38"/>
                  <a:gd name="T12" fmla="*/ 39 w 40"/>
                  <a:gd name="T13" fmla="*/ 5 h 38"/>
                  <a:gd name="T14" fmla="*/ 33 w 4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8">
                    <a:moveTo>
                      <a:pt x="33" y="0"/>
                    </a:moveTo>
                    <a:cubicBezTo>
                      <a:pt x="28" y="8"/>
                      <a:pt x="19" y="13"/>
                      <a:pt x="9" y="13"/>
                    </a:cubicBezTo>
                    <a:cubicBezTo>
                      <a:pt x="7" y="13"/>
                      <a:pt x="5" y="12"/>
                      <a:pt x="2" y="12"/>
                    </a:cubicBezTo>
                    <a:cubicBezTo>
                      <a:pt x="0" y="19"/>
                      <a:pt x="1" y="27"/>
                      <a:pt x="7" y="33"/>
                    </a:cubicBezTo>
                    <a:cubicBezTo>
                      <a:pt x="8" y="35"/>
                      <a:pt x="11" y="37"/>
                      <a:pt x="13" y="38"/>
                    </a:cubicBezTo>
                    <a:cubicBezTo>
                      <a:pt x="18" y="24"/>
                      <a:pt x="28" y="13"/>
                      <a:pt x="40" y="6"/>
                    </a:cubicBezTo>
                    <a:cubicBezTo>
                      <a:pt x="40" y="6"/>
                      <a:pt x="39" y="5"/>
                      <a:pt x="39" y="5"/>
                    </a:cubicBezTo>
                    <a:cubicBezTo>
                      <a:pt x="37" y="3"/>
                      <a:pt x="35" y="1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Freeform 164"/>
              <p:cNvSpPr>
                <a:spLocks/>
              </p:cNvSpPr>
              <p:nvPr/>
            </p:nvSpPr>
            <p:spPr bwMode="auto">
              <a:xfrm>
                <a:off x="3655" y="3064"/>
                <a:ext cx="115" cy="105"/>
              </a:xfrm>
              <a:custGeom>
                <a:avLst/>
                <a:gdLst>
                  <a:gd name="T0" fmla="*/ 34 w 67"/>
                  <a:gd name="T1" fmla="*/ 0 h 61"/>
                  <a:gd name="T2" fmla="*/ 13 w 67"/>
                  <a:gd name="T3" fmla="*/ 8 h 61"/>
                  <a:gd name="T4" fmla="*/ 11 w 67"/>
                  <a:gd name="T5" fmla="*/ 50 h 61"/>
                  <a:gd name="T6" fmla="*/ 34 w 67"/>
                  <a:gd name="T7" fmla="*/ 61 h 61"/>
                  <a:gd name="T8" fmla="*/ 54 w 67"/>
                  <a:gd name="T9" fmla="*/ 53 h 61"/>
                  <a:gd name="T10" fmla="*/ 56 w 67"/>
                  <a:gd name="T11" fmla="*/ 10 h 61"/>
                  <a:gd name="T12" fmla="*/ 34 w 67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61">
                    <a:moveTo>
                      <a:pt x="34" y="0"/>
                    </a:moveTo>
                    <a:cubicBezTo>
                      <a:pt x="26" y="0"/>
                      <a:pt x="19" y="2"/>
                      <a:pt x="13" y="8"/>
                    </a:cubicBezTo>
                    <a:cubicBezTo>
                      <a:pt x="1" y="19"/>
                      <a:pt x="0" y="38"/>
                      <a:pt x="11" y="50"/>
                    </a:cubicBezTo>
                    <a:cubicBezTo>
                      <a:pt x="17" y="57"/>
                      <a:pt x="25" y="61"/>
                      <a:pt x="34" y="61"/>
                    </a:cubicBezTo>
                    <a:cubicBezTo>
                      <a:pt x="41" y="61"/>
                      <a:pt x="48" y="58"/>
                      <a:pt x="54" y="53"/>
                    </a:cubicBezTo>
                    <a:cubicBezTo>
                      <a:pt x="66" y="42"/>
                      <a:pt x="67" y="23"/>
                      <a:pt x="56" y="10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Freeform 165"/>
              <p:cNvSpPr>
                <a:spLocks/>
              </p:cNvSpPr>
              <p:nvPr/>
            </p:nvSpPr>
            <p:spPr bwMode="auto">
              <a:xfrm>
                <a:off x="4051" y="2922"/>
                <a:ext cx="119" cy="106"/>
              </a:xfrm>
              <a:custGeom>
                <a:avLst/>
                <a:gdLst>
                  <a:gd name="T0" fmla="*/ 35 w 70"/>
                  <a:gd name="T1" fmla="*/ 0 h 62"/>
                  <a:gd name="T2" fmla="*/ 14 w 70"/>
                  <a:gd name="T3" fmla="*/ 7 h 62"/>
                  <a:gd name="T4" fmla="*/ 11 w 70"/>
                  <a:gd name="T5" fmla="*/ 52 h 62"/>
                  <a:gd name="T6" fmla="*/ 35 w 70"/>
                  <a:gd name="T7" fmla="*/ 62 h 62"/>
                  <a:gd name="T8" fmla="*/ 51 w 70"/>
                  <a:gd name="T9" fmla="*/ 57 h 62"/>
                  <a:gd name="T10" fmla="*/ 55 w 70"/>
                  <a:gd name="T11" fmla="*/ 55 h 62"/>
                  <a:gd name="T12" fmla="*/ 56 w 70"/>
                  <a:gd name="T13" fmla="*/ 54 h 62"/>
                  <a:gd name="T14" fmla="*/ 58 w 70"/>
                  <a:gd name="T15" fmla="*/ 10 h 62"/>
                  <a:gd name="T16" fmla="*/ 35 w 70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2">
                    <a:moveTo>
                      <a:pt x="35" y="0"/>
                    </a:moveTo>
                    <a:cubicBezTo>
                      <a:pt x="28" y="0"/>
                      <a:pt x="20" y="2"/>
                      <a:pt x="14" y="7"/>
                    </a:cubicBezTo>
                    <a:cubicBezTo>
                      <a:pt x="1" y="19"/>
                      <a:pt x="0" y="39"/>
                      <a:pt x="11" y="52"/>
                    </a:cubicBezTo>
                    <a:cubicBezTo>
                      <a:pt x="18" y="58"/>
                      <a:pt x="26" y="62"/>
                      <a:pt x="35" y="62"/>
                    </a:cubicBezTo>
                    <a:cubicBezTo>
                      <a:pt x="41" y="62"/>
                      <a:pt x="46" y="61"/>
                      <a:pt x="51" y="57"/>
                    </a:cubicBezTo>
                    <a:cubicBezTo>
                      <a:pt x="52" y="57"/>
                      <a:pt x="54" y="56"/>
                      <a:pt x="55" y="55"/>
                    </a:cubicBezTo>
                    <a:cubicBezTo>
                      <a:pt x="55" y="55"/>
                      <a:pt x="55" y="54"/>
                      <a:pt x="56" y="54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3"/>
                      <a:pt x="44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166"/>
              <p:cNvSpPr>
                <a:spLocks/>
              </p:cNvSpPr>
              <p:nvPr/>
            </p:nvSpPr>
            <p:spPr bwMode="auto">
              <a:xfrm>
                <a:off x="3859" y="3234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3 h 30"/>
                  <a:gd name="T4" fmla="*/ 6 w 34"/>
                  <a:gd name="T5" fmla="*/ 25 h 30"/>
                  <a:gd name="T6" fmla="*/ 17 w 34"/>
                  <a:gd name="T7" fmla="*/ 30 h 30"/>
                  <a:gd name="T8" fmla="*/ 27 w 34"/>
                  <a:gd name="T9" fmla="*/ 26 h 30"/>
                  <a:gd name="T10" fmla="*/ 28 w 34"/>
                  <a:gd name="T11" fmla="*/ 5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6" y="25"/>
                    </a:cubicBezTo>
                    <a:cubicBezTo>
                      <a:pt x="9" y="28"/>
                      <a:pt x="13" y="30"/>
                      <a:pt x="17" y="30"/>
                    </a:cubicBezTo>
                    <a:cubicBezTo>
                      <a:pt x="21" y="30"/>
                      <a:pt x="24" y="29"/>
                      <a:pt x="27" y="26"/>
                    </a:cubicBezTo>
                    <a:cubicBezTo>
                      <a:pt x="33" y="21"/>
                      <a:pt x="34" y="11"/>
                      <a:pt x="28" y="5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167"/>
              <p:cNvSpPr>
                <a:spLocks/>
              </p:cNvSpPr>
              <p:nvPr/>
            </p:nvSpPr>
            <p:spPr bwMode="auto">
              <a:xfrm>
                <a:off x="4141" y="3121"/>
                <a:ext cx="31" cy="27"/>
              </a:xfrm>
              <a:custGeom>
                <a:avLst/>
                <a:gdLst>
                  <a:gd name="T0" fmla="*/ 7 w 18"/>
                  <a:gd name="T1" fmla="*/ 0 h 16"/>
                  <a:gd name="T2" fmla="*/ 4 w 18"/>
                  <a:gd name="T3" fmla="*/ 2 h 16"/>
                  <a:gd name="T4" fmla="*/ 3 w 18"/>
                  <a:gd name="T5" fmla="*/ 13 h 16"/>
                  <a:gd name="T6" fmla="*/ 9 w 18"/>
                  <a:gd name="T7" fmla="*/ 16 h 16"/>
                  <a:gd name="T8" fmla="*/ 14 w 18"/>
                  <a:gd name="T9" fmla="*/ 14 h 16"/>
                  <a:gd name="T10" fmla="*/ 15 w 18"/>
                  <a:gd name="T11" fmla="*/ 2 h 16"/>
                  <a:gd name="T12" fmla="*/ 15 w 18"/>
                  <a:gd name="T13" fmla="*/ 2 h 16"/>
                  <a:gd name="T14" fmla="*/ 7 w 18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6">
                    <a:moveTo>
                      <a:pt x="7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5" y="15"/>
                      <a:pt x="7" y="16"/>
                      <a:pt x="9" y="16"/>
                    </a:cubicBezTo>
                    <a:cubicBezTo>
                      <a:pt x="11" y="16"/>
                      <a:pt x="13" y="15"/>
                      <a:pt x="14" y="14"/>
                    </a:cubicBezTo>
                    <a:cubicBezTo>
                      <a:pt x="18" y="11"/>
                      <a:pt x="18" y="6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2" y="1"/>
                      <a:pt x="10" y="1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Freeform 168"/>
              <p:cNvSpPr>
                <a:spLocks/>
              </p:cNvSpPr>
              <p:nvPr/>
            </p:nvSpPr>
            <p:spPr bwMode="auto">
              <a:xfrm>
                <a:off x="3607" y="2930"/>
                <a:ext cx="75" cy="54"/>
              </a:xfrm>
              <a:custGeom>
                <a:avLst/>
                <a:gdLst>
                  <a:gd name="T0" fmla="*/ 40 w 44"/>
                  <a:gd name="T1" fmla="*/ 0 h 31"/>
                  <a:gd name="T2" fmla="*/ 36 w 44"/>
                  <a:gd name="T3" fmla="*/ 6 h 31"/>
                  <a:gd name="T4" fmla="*/ 11 w 44"/>
                  <a:gd name="T5" fmla="*/ 18 h 31"/>
                  <a:gd name="T6" fmla="*/ 0 w 44"/>
                  <a:gd name="T7" fmla="*/ 16 h 31"/>
                  <a:gd name="T8" fmla="*/ 5 w 44"/>
                  <a:gd name="T9" fmla="*/ 24 h 31"/>
                  <a:gd name="T10" fmla="*/ 7 w 44"/>
                  <a:gd name="T11" fmla="*/ 26 h 31"/>
                  <a:gd name="T12" fmla="*/ 9 w 44"/>
                  <a:gd name="T13" fmla="*/ 25 h 31"/>
                  <a:gd name="T14" fmla="*/ 12 w 44"/>
                  <a:gd name="T15" fmla="*/ 24 h 31"/>
                  <a:gd name="T16" fmla="*/ 18 w 44"/>
                  <a:gd name="T17" fmla="*/ 27 h 31"/>
                  <a:gd name="T18" fmla="*/ 19 w 44"/>
                  <a:gd name="T19" fmla="*/ 31 h 31"/>
                  <a:gd name="T20" fmla="*/ 21 w 44"/>
                  <a:gd name="T21" fmla="*/ 31 h 31"/>
                  <a:gd name="T22" fmla="*/ 35 w 44"/>
                  <a:gd name="T23" fmla="*/ 26 h 31"/>
                  <a:gd name="T24" fmla="*/ 40 w 44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1">
                    <a:moveTo>
                      <a:pt x="40" y="0"/>
                    </a:moveTo>
                    <a:cubicBezTo>
                      <a:pt x="39" y="2"/>
                      <a:pt x="38" y="4"/>
                      <a:pt x="36" y="6"/>
                    </a:cubicBezTo>
                    <a:cubicBezTo>
                      <a:pt x="29" y="14"/>
                      <a:pt x="20" y="18"/>
                      <a:pt x="11" y="18"/>
                    </a:cubicBezTo>
                    <a:cubicBezTo>
                      <a:pt x="7" y="18"/>
                      <a:pt x="4" y="17"/>
                      <a:pt x="0" y="16"/>
                    </a:cubicBezTo>
                    <a:cubicBezTo>
                      <a:pt x="1" y="19"/>
                      <a:pt x="3" y="21"/>
                      <a:pt x="5" y="24"/>
                    </a:cubicBezTo>
                    <a:cubicBezTo>
                      <a:pt x="6" y="25"/>
                      <a:pt x="6" y="25"/>
                      <a:pt x="7" y="26"/>
                    </a:cubicBezTo>
                    <a:cubicBezTo>
                      <a:pt x="8" y="26"/>
                      <a:pt x="8" y="25"/>
                      <a:pt x="9" y="25"/>
                    </a:cubicBezTo>
                    <a:cubicBezTo>
                      <a:pt x="10" y="24"/>
                      <a:pt x="11" y="24"/>
                      <a:pt x="12" y="24"/>
                    </a:cubicBezTo>
                    <a:cubicBezTo>
                      <a:pt x="15" y="24"/>
                      <a:pt x="17" y="25"/>
                      <a:pt x="18" y="27"/>
                    </a:cubicBezTo>
                    <a:cubicBezTo>
                      <a:pt x="19" y="28"/>
                      <a:pt x="19" y="30"/>
                      <a:pt x="19" y="31"/>
                    </a:cubicBezTo>
                    <a:cubicBezTo>
                      <a:pt x="20" y="31"/>
                      <a:pt x="20" y="31"/>
                      <a:pt x="21" y="31"/>
                    </a:cubicBezTo>
                    <a:cubicBezTo>
                      <a:pt x="26" y="31"/>
                      <a:pt x="31" y="29"/>
                      <a:pt x="35" y="26"/>
                    </a:cubicBezTo>
                    <a:cubicBezTo>
                      <a:pt x="42" y="19"/>
                      <a:pt x="44" y="9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Freeform 169"/>
              <p:cNvSpPr>
                <a:spLocks/>
              </p:cNvSpPr>
              <p:nvPr/>
            </p:nvSpPr>
            <p:spPr bwMode="auto">
              <a:xfrm>
                <a:off x="3604" y="2910"/>
                <a:ext cx="72" cy="51"/>
              </a:xfrm>
              <a:custGeom>
                <a:avLst/>
                <a:gdLst>
                  <a:gd name="T0" fmla="*/ 23 w 42"/>
                  <a:gd name="T1" fmla="*/ 0 h 30"/>
                  <a:gd name="T2" fmla="*/ 9 w 42"/>
                  <a:gd name="T3" fmla="*/ 5 h 30"/>
                  <a:gd name="T4" fmla="*/ 2 w 42"/>
                  <a:gd name="T5" fmla="*/ 28 h 30"/>
                  <a:gd name="T6" fmla="*/ 13 w 42"/>
                  <a:gd name="T7" fmla="*/ 30 h 30"/>
                  <a:gd name="T8" fmla="*/ 38 w 42"/>
                  <a:gd name="T9" fmla="*/ 18 h 30"/>
                  <a:gd name="T10" fmla="*/ 42 w 42"/>
                  <a:gd name="T11" fmla="*/ 12 h 30"/>
                  <a:gd name="T12" fmla="*/ 39 w 42"/>
                  <a:gd name="T13" fmla="*/ 7 h 30"/>
                  <a:gd name="T14" fmla="*/ 23 w 4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0">
                    <a:moveTo>
                      <a:pt x="23" y="0"/>
                    </a:moveTo>
                    <a:cubicBezTo>
                      <a:pt x="18" y="0"/>
                      <a:pt x="13" y="2"/>
                      <a:pt x="9" y="5"/>
                    </a:cubicBezTo>
                    <a:cubicBezTo>
                      <a:pt x="2" y="11"/>
                      <a:pt x="0" y="20"/>
                      <a:pt x="2" y="28"/>
                    </a:cubicBezTo>
                    <a:cubicBezTo>
                      <a:pt x="6" y="29"/>
                      <a:pt x="9" y="30"/>
                      <a:pt x="13" y="30"/>
                    </a:cubicBezTo>
                    <a:cubicBezTo>
                      <a:pt x="22" y="30"/>
                      <a:pt x="31" y="26"/>
                      <a:pt x="38" y="18"/>
                    </a:cubicBezTo>
                    <a:cubicBezTo>
                      <a:pt x="40" y="16"/>
                      <a:pt x="41" y="14"/>
                      <a:pt x="42" y="12"/>
                    </a:cubicBezTo>
                    <a:cubicBezTo>
                      <a:pt x="41" y="10"/>
                      <a:pt x="40" y="9"/>
                      <a:pt x="39" y="7"/>
                    </a:cubicBezTo>
                    <a:cubicBezTo>
                      <a:pt x="35" y="3"/>
                      <a:pt x="29" y="0"/>
                      <a:pt x="2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170"/>
              <p:cNvSpPr>
                <a:spLocks/>
              </p:cNvSpPr>
              <p:nvPr/>
            </p:nvSpPr>
            <p:spPr bwMode="auto">
              <a:xfrm>
                <a:off x="4152" y="2982"/>
                <a:ext cx="101" cy="81"/>
              </a:xfrm>
              <a:custGeom>
                <a:avLst/>
                <a:gdLst>
                  <a:gd name="T0" fmla="*/ 27 w 59"/>
                  <a:gd name="T1" fmla="*/ 0 h 47"/>
                  <a:gd name="T2" fmla="*/ 1 w 59"/>
                  <a:gd name="T3" fmla="*/ 17 h 47"/>
                  <a:gd name="T4" fmla="*/ 0 w 59"/>
                  <a:gd name="T5" fmla="*/ 18 h 47"/>
                  <a:gd name="T6" fmla="*/ 14 w 59"/>
                  <a:gd name="T7" fmla="*/ 15 h 47"/>
                  <a:gd name="T8" fmla="*/ 29 w 59"/>
                  <a:gd name="T9" fmla="*/ 18 h 47"/>
                  <a:gd name="T10" fmla="*/ 48 w 59"/>
                  <a:gd name="T11" fmla="*/ 47 h 47"/>
                  <a:gd name="T12" fmla="*/ 53 w 59"/>
                  <a:gd name="T13" fmla="*/ 40 h 47"/>
                  <a:gd name="T14" fmla="*/ 38 w 59"/>
                  <a:gd name="T15" fmla="*/ 3 h 47"/>
                  <a:gd name="T16" fmla="*/ 27 w 59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47">
                    <a:moveTo>
                      <a:pt x="27" y="0"/>
                    </a:moveTo>
                    <a:cubicBezTo>
                      <a:pt x="16" y="0"/>
                      <a:pt x="5" y="6"/>
                      <a:pt x="1" y="17"/>
                    </a:cubicBezTo>
                    <a:cubicBezTo>
                      <a:pt x="1" y="17"/>
                      <a:pt x="0" y="17"/>
                      <a:pt x="0" y="18"/>
                    </a:cubicBezTo>
                    <a:cubicBezTo>
                      <a:pt x="5" y="16"/>
                      <a:pt x="9" y="15"/>
                      <a:pt x="14" y="15"/>
                    </a:cubicBezTo>
                    <a:cubicBezTo>
                      <a:pt x="19" y="15"/>
                      <a:pt x="24" y="16"/>
                      <a:pt x="29" y="18"/>
                    </a:cubicBezTo>
                    <a:cubicBezTo>
                      <a:pt x="41" y="24"/>
                      <a:pt x="48" y="35"/>
                      <a:pt x="48" y="47"/>
                    </a:cubicBezTo>
                    <a:cubicBezTo>
                      <a:pt x="50" y="45"/>
                      <a:pt x="51" y="43"/>
                      <a:pt x="53" y="40"/>
                    </a:cubicBezTo>
                    <a:cubicBezTo>
                      <a:pt x="59" y="26"/>
                      <a:pt x="53" y="9"/>
                      <a:pt x="38" y="3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171"/>
              <p:cNvSpPr>
                <a:spLocks/>
              </p:cNvSpPr>
              <p:nvPr/>
            </p:nvSpPr>
            <p:spPr bwMode="auto">
              <a:xfrm>
                <a:off x="4349" y="2932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4 w 39"/>
                  <a:gd name="T3" fmla="*/ 10 h 35"/>
                  <a:gd name="T4" fmla="*/ 13 w 39"/>
                  <a:gd name="T5" fmla="*/ 33 h 35"/>
                  <a:gd name="T6" fmla="*/ 20 w 39"/>
                  <a:gd name="T7" fmla="*/ 35 h 35"/>
                  <a:gd name="T8" fmla="*/ 36 w 39"/>
                  <a:gd name="T9" fmla="*/ 24 h 35"/>
                  <a:gd name="T10" fmla="*/ 27 w 39"/>
                  <a:gd name="T11" fmla="*/ 2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3" y="0"/>
                      <a:pt x="7" y="4"/>
                      <a:pt x="4" y="10"/>
                    </a:cubicBezTo>
                    <a:cubicBezTo>
                      <a:pt x="0" y="19"/>
                      <a:pt x="4" y="29"/>
                      <a:pt x="13" y="33"/>
                    </a:cubicBezTo>
                    <a:cubicBezTo>
                      <a:pt x="15" y="34"/>
                      <a:pt x="17" y="35"/>
                      <a:pt x="20" y="35"/>
                    </a:cubicBezTo>
                    <a:cubicBezTo>
                      <a:pt x="26" y="35"/>
                      <a:pt x="33" y="31"/>
                      <a:pt x="36" y="24"/>
                    </a:cubicBezTo>
                    <a:cubicBezTo>
                      <a:pt x="39" y="16"/>
                      <a:pt x="36" y="6"/>
                      <a:pt x="27" y="2"/>
                    </a:cubicBezTo>
                    <a:cubicBezTo>
                      <a:pt x="25" y="1"/>
                      <a:pt x="22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Freeform 172"/>
              <p:cNvSpPr>
                <a:spLocks/>
              </p:cNvSpPr>
              <p:nvPr/>
            </p:nvSpPr>
            <p:spPr bwMode="auto">
              <a:xfrm>
                <a:off x="4318" y="3105"/>
                <a:ext cx="149" cy="131"/>
              </a:xfrm>
              <a:custGeom>
                <a:avLst/>
                <a:gdLst>
                  <a:gd name="T0" fmla="*/ 43 w 87"/>
                  <a:gd name="T1" fmla="*/ 0 h 76"/>
                  <a:gd name="T2" fmla="*/ 9 w 87"/>
                  <a:gd name="T3" fmla="*/ 23 h 76"/>
                  <a:gd name="T4" fmla="*/ 28 w 87"/>
                  <a:gd name="T5" fmla="*/ 73 h 76"/>
                  <a:gd name="T6" fmla="*/ 43 w 87"/>
                  <a:gd name="T7" fmla="*/ 76 h 76"/>
                  <a:gd name="T8" fmla="*/ 78 w 87"/>
                  <a:gd name="T9" fmla="*/ 54 h 76"/>
                  <a:gd name="T10" fmla="*/ 59 w 87"/>
                  <a:gd name="T11" fmla="*/ 4 h 76"/>
                  <a:gd name="T12" fmla="*/ 43 w 87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76">
                    <a:moveTo>
                      <a:pt x="43" y="0"/>
                    </a:moveTo>
                    <a:cubicBezTo>
                      <a:pt x="29" y="0"/>
                      <a:pt x="15" y="9"/>
                      <a:pt x="9" y="23"/>
                    </a:cubicBezTo>
                    <a:cubicBezTo>
                      <a:pt x="0" y="42"/>
                      <a:pt x="9" y="64"/>
                      <a:pt x="28" y="73"/>
                    </a:cubicBezTo>
                    <a:cubicBezTo>
                      <a:pt x="33" y="75"/>
                      <a:pt x="38" y="76"/>
                      <a:pt x="43" y="76"/>
                    </a:cubicBezTo>
                    <a:cubicBezTo>
                      <a:pt x="58" y="76"/>
                      <a:pt x="72" y="68"/>
                      <a:pt x="78" y="54"/>
                    </a:cubicBezTo>
                    <a:cubicBezTo>
                      <a:pt x="87" y="35"/>
                      <a:pt x="78" y="12"/>
                      <a:pt x="59" y="4"/>
                    </a:cubicBezTo>
                    <a:cubicBezTo>
                      <a:pt x="54" y="1"/>
                      <a:pt x="49" y="0"/>
                      <a:pt x="4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173"/>
              <p:cNvSpPr>
                <a:spLocks/>
              </p:cNvSpPr>
              <p:nvPr/>
            </p:nvSpPr>
            <p:spPr bwMode="auto">
              <a:xfrm>
                <a:off x="4564" y="3256"/>
                <a:ext cx="81" cy="71"/>
              </a:xfrm>
              <a:custGeom>
                <a:avLst/>
                <a:gdLst>
                  <a:gd name="T0" fmla="*/ 24 w 47"/>
                  <a:gd name="T1" fmla="*/ 0 h 41"/>
                  <a:gd name="T2" fmla="*/ 5 w 47"/>
                  <a:gd name="T3" fmla="*/ 12 h 41"/>
                  <a:gd name="T4" fmla="*/ 15 w 47"/>
                  <a:gd name="T5" fmla="*/ 40 h 41"/>
                  <a:gd name="T6" fmla="*/ 24 w 47"/>
                  <a:gd name="T7" fmla="*/ 41 h 41"/>
                  <a:gd name="T8" fmla="*/ 43 w 47"/>
                  <a:gd name="T9" fmla="*/ 29 h 41"/>
                  <a:gd name="T10" fmla="*/ 32 w 47"/>
                  <a:gd name="T11" fmla="*/ 2 h 41"/>
                  <a:gd name="T12" fmla="*/ 24 w 47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1">
                    <a:moveTo>
                      <a:pt x="24" y="0"/>
                    </a:moveTo>
                    <a:cubicBezTo>
                      <a:pt x="16" y="0"/>
                      <a:pt x="8" y="5"/>
                      <a:pt x="5" y="12"/>
                    </a:cubicBezTo>
                    <a:cubicBezTo>
                      <a:pt x="0" y="23"/>
                      <a:pt x="5" y="35"/>
                      <a:pt x="15" y="40"/>
                    </a:cubicBezTo>
                    <a:cubicBezTo>
                      <a:pt x="18" y="41"/>
                      <a:pt x="21" y="41"/>
                      <a:pt x="24" y="41"/>
                    </a:cubicBezTo>
                    <a:cubicBezTo>
                      <a:pt x="32" y="41"/>
                      <a:pt x="39" y="37"/>
                      <a:pt x="43" y="29"/>
                    </a:cubicBezTo>
                    <a:cubicBezTo>
                      <a:pt x="47" y="19"/>
                      <a:pt x="43" y="7"/>
                      <a:pt x="32" y="2"/>
                    </a:cubicBezTo>
                    <a:cubicBezTo>
                      <a:pt x="30" y="1"/>
                      <a:pt x="27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Freeform 175"/>
              <p:cNvSpPr>
                <a:spLocks/>
              </p:cNvSpPr>
              <p:nvPr/>
            </p:nvSpPr>
            <p:spPr bwMode="auto">
              <a:xfrm>
                <a:off x="4489" y="2978"/>
                <a:ext cx="118" cy="103"/>
              </a:xfrm>
              <a:custGeom>
                <a:avLst/>
                <a:gdLst>
                  <a:gd name="T0" fmla="*/ 34 w 69"/>
                  <a:gd name="T1" fmla="*/ 0 h 60"/>
                  <a:gd name="T2" fmla="*/ 7 w 69"/>
                  <a:gd name="T3" fmla="*/ 18 h 60"/>
                  <a:gd name="T4" fmla="*/ 22 w 69"/>
                  <a:gd name="T5" fmla="*/ 58 h 60"/>
                  <a:gd name="T6" fmla="*/ 34 w 69"/>
                  <a:gd name="T7" fmla="*/ 60 h 60"/>
                  <a:gd name="T8" fmla="*/ 62 w 69"/>
                  <a:gd name="T9" fmla="*/ 43 h 60"/>
                  <a:gd name="T10" fmla="*/ 47 w 69"/>
                  <a:gd name="T11" fmla="*/ 3 h 60"/>
                  <a:gd name="T12" fmla="*/ 34 w 69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0">
                    <a:moveTo>
                      <a:pt x="34" y="0"/>
                    </a:moveTo>
                    <a:cubicBezTo>
                      <a:pt x="23" y="0"/>
                      <a:pt x="12" y="7"/>
                      <a:pt x="7" y="18"/>
                    </a:cubicBezTo>
                    <a:cubicBezTo>
                      <a:pt x="0" y="33"/>
                      <a:pt x="7" y="51"/>
                      <a:pt x="22" y="58"/>
                    </a:cubicBezTo>
                    <a:cubicBezTo>
                      <a:pt x="26" y="60"/>
                      <a:pt x="30" y="60"/>
                      <a:pt x="34" y="60"/>
                    </a:cubicBezTo>
                    <a:cubicBezTo>
                      <a:pt x="46" y="60"/>
                      <a:pt x="57" y="54"/>
                      <a:pt x="62" y="43"/>
                    </a:cubicBezTo>
                    <a:cubicBezTo>
                      <a:pt x="69" y="28"/>
                      <a:pt x="62" y="10"/>
                      <a:pt x="47" y="3"/>
                    </a:cubicBezTo>
                    <a:cubicBezTo>
                      <a:pt x="43" y="1"/>
                      <a:pt x="39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176"/>
              <p:cNvSpPr>
                <a:spLocks/>
              </p:cNvSpPr>
              <p:nvPr/>
            </p:nvSpPr>
            <p:spPr bwMode="auto">
              <a:xfrm>
                <a:off x="4436" y="3344"/>
                <a:ext cx="58" cy="51"/>
              </a:xfrm>
              <a:custGeom>
                <a:avLst/>
                <a:gdLst>
                  <a:gd name="T0" fmla="*/ 17 w 34"/>
                  <a:gd name="T1" fmla="*/ 0 h 30"/>
                  <a:gd name="T2" fmla="*/ 3 w 34"/>
                  <a:gd name="T3" fmla="*/ 9 h 30"/>
                  <a:gd name="T4" fmla="*/ 11 w 34"/>
                  <a:gd name="T5" fmla="*/ 28 h 30"/>
                  <a:gd name="T6" fmla="*/ 17 w 34"/>
                  <a:gd name="T7" fmla="*/ 30 h 30"/>
                  <a:gd name="T8" fmla="*/ 30 w 34"/>
                  <a:gd name="T9" fmla="*/ 21 h 30"/>
                  <a:gd name="T10" fmla="*/ 23 w 34"/>
                  <a:gd name="T11" fmla="*/ 2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1" y="0"/>
                      <a:pt x="6" y="4"/>
                      <a:pt x="3" y="9"/>
                    </a:cubicBezTo>
                    <a:cubicBezTo>
                      <a:pt x="0" y="16"/>
                      <a:pt x="3" y="25"/>
                      <a:pt x="11" y="28"/>
                    </a:cubicBezTo>
                    <a:cubicBezTo>
                      <a:pt x="13" y="29"/>
                      <a:pt x="15" y="30"/>
                      <a:pt x="17" y="30"/>
                    </a:cubicBezTo>
                    <a:cubicBezTo>
                      <a:pt x="22" y="30"/>
                      <a:pt x="28" y="27"/>
                      <a:pt x="30" y="21"/>
                    </a:cubicBezTo>
                    <a:cubicBezTo>
                      <a:pt x="34" y="14"/>
                      <a:pt x="30" y="5"/>
                      <a:pt x="23" y="2"/>
                    </a:cubicBezTo>
                    <a:cubicBezTo>
                      <a:pt x="21" y="1"/>
                      <a:pt x="19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Freeform 177"/>
              <p:cNvSpPr>
                <a:spLocks/>
              </p:cNvSpPr>
              <p:nvPr/>
            </p:nvSpPr>
            <p:spPr bwMode="auto">
              <a:xfrm>
                <a:off x="4636" y="3138"/>
                <a:ext cx="31" cy="27"/>
              </a:xfrm>
              <a:custGeom>
                <a:avLst/>
                <a:gdLst>
                  <a:gd name="T0" fmla="*/ 9 w 18"/>
                  <a:gd name="T1" fmla="*/ 0 h 16"/>
                  <a:gd name="T2" fmla="*/ 2 w 18"/>
                  <a:gd name="T3" fmla="*/ 5 h 16"/>
                  <a:gd name="T4" fmla="*/ 6 w 18"/>
                  <a:gd name="T5" fmla="*/ 15 h 16"/>
                  <a:gd name="T6" fmla="*/ 9 w 18"/>
                  <a:gd name="T7" fmla="*/ 16 h 16"/>
                  <a:gd name="T8" fmla="*/ 16 w 18"/>
                  <a:gd name="T9" fmla="*/ 11 h 16"/>
                  <a:gd name="T10" fmla="*/ 12 w 18"/>
                  <a:gd name="T11" fmla="*/ 1 h 16"/>
                  <a:gd name="T12" fmla="*/ 9 w 18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cubicBezTo>
                      <a:pt x="6" y="0"/>
                      <a:pt x="3" y="2"/>
                      <a:pt x="2" y="5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7" y="16"/>
                      <a:pt x="8" y="16"/>
                      <a:pt x="9" y="16"/>
                    </a:cubicBezTo>
                    <a:cubicBezTo>
                      <a:pt x="12" y="16"/>
                      <a:pt x="15" y="14"/>
                      <a:pt x="16" y="11"/>
                    </a:cubicBezTo>
                    <a:cubicBezTo>
                      <a:pt x="18" y="8"/>
                      <a:pt x="16" y="3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178"/>
              <p:cNvSpPr>
                <a:spLocks/>
              </p:cNvSpPr>
              <p:nvPr/>
            </p:nvSpPr>
            <p:spPr bwMode="auto">
              <a:xfrm>
                <a:off x="4087" y="3157"/>
                <a:ext cx="78" cy="60"/>
              </a:xfrm>
              <a:custGeom>
                <a:avLst/>
                <a:gdLst>
                  <a:gd name="T0" fmla="*/ 22 w 46"/>
                  <a:gd name="T1" fmla="*/ 0 h 35"/>
                  <a:gd name="T2" fmla="*/ 3 w 46"/>
                  <a:gd name="T3" fmla="*/ 12 h 35"/>
                  <a:gd name="T4" fmla="*/ 8 w 46"/>
                  <a:gd name="T5" fmla="*/ 35 h 35"/>
                  <a:gd name="T6" fmla="*/ 27 w 46"/>
                  <a:gd name="T7" fmla="*/ 32 h 35"/>
                  <a:gd name="T8" fmla="*/ 38 w 46"/>
                  <a:gd name="T9" fmla="*/ 33 h 35"/>
                  <a:gd name="T10" fmla="*/ 41 w 46"/>
                  <a:gd name="T11" fmla="*/ 29 h 35"/>
                  <a:gd name="T12" fmla="*/ 31 w 46"/>
                  <a:gd name="T13" fmla="*/ 1 h 35"/>
                  <a:gd name="T14" fmla="*/ 22 w 4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5">
                    <a:moveTo>
                      <a:pt x="22" y="0"/>
                    </a:moveTo>
                    <a:cubicBezTo>
                      <a:pt x="14" y="0"/>
                      <a:pt x="7" y="4"/>
                      <a:pt x="3" y="12"/>
                    </a:cubicBezTo>
                    <a:cubicBezTo>
                      <a:pt x="0" y="20"/>
                      <a:pt x="2" y="29"/>
                      <a:pt x="8" y="35"/>
                    </a:cubicBezTo>
                    <a:cubicBezTo>
                      <a:pt x="14" y="33"/>
                      <a:pt x="20" y="32"/>
                      <a:pt x="27" y="32"/>
                    </a:cubicBezTo>
                    <a:cubicBezTo>
                      <a:pt x="31" y="32"/>
                      <a:pt x="34" y="32"/>
                      <a:pt x="38" y="33"/>
                    </a:cubicBezTo>
                    <a:cubicBezTo>
                      <a:pt x="40" y="32"/>
                      <a:pt x="40" y="30"/>
                      <a:pt x="41" y="29"/>
                    </a:cubicBezTo>
                    <a:cubicBezTo>
                      <a:pt x="46" y="18"/>
                      <a:pt x="41" y="6"/>
                      <a:pt x="31" y="1"/>
                    </a:cubicBezTo>
                    <a:cubicBezTo>
                      <a:pt x="28" y="0"/>
                      <a:pt x="25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179"/>
              <p:cNvSpPr>
                <a:spLocks/>
              </p:cNvSpPr>
              <p:nvPr/>
            </p:nvSpPr>
            <p:spPr bwMode="auto">
              <a:xfrm>
                <a:off x="5037" y="2886"/>
                <a:ext cx="115" cy="91"/>
              </a:xfrm>
              <a:custGeom>
                <a:avLst/>
                <a:gdLst>
                  <a:gd name="T0" fmla="*/ 13 w 67"/>
                  <a:gd name="T1" fmla="*/ 0 h 53"/>
                  <a:gd name="T2" fmla="*/ 13 w 67"/>
                  <a:gd name="T3" fmla="*/ 1 h 53"/>
                  <a:gd name="T4" fmla="*/ 12 w 67"/>
                  <a:gd name="T5" fmla="*/ 43 h 53"/>
                  <a:gd name="T6" fmla="*/ 34 w 67"/>
                  <a:gd name="T7" fmla="*/ 53 h 53"/>
                  <a:gd name="T8" fmla="*/ 54 w 67"/>
                  <a:gd name="T9" fmla="*/ 44 h 53"/>
                  <a:gd name="T10" fmla="*/ 59 w 67"/>
                  <a:gd name="T11" fmla="*/ 6 h 53"/>
                  <a:gd name="T12" fmla="*/ 57 w 67"/>
                  <a:gd name="T13" fmla="*/ 8 h 53"/>
                  <a:gd name="T14" fmla="*/ 38 w 67"/>
                  <a:gd name="T15" fmla="*/ 17 h 53"/>
                  <a:gd name="T16" fmla="*/ 20 w 67"/>
                  <a:gd name="T17" fmla="*/ 10 h 53"/>
                  <a:gd name="T18" fmla="*/ 13 w 67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53">
                    <a:moveTo>
                      <a:pt x="13" y="0"/>
                    </a:moveTo>
                    <a:cubicBezTo>
                      <a:pt x="13" y="0"/>
                      <a:pt x="13" y="1"/>
                      <a:pt x="13" y="1"/>
                    </a:cubicBezTo>
                    <a:cubicBezTo>
                      <a:pt x="1" y="12"/>
                      <a:pt x="0" y="31"/>
                      <a:pt x="12" y="43"/>
                    </a:cubicBezTo>
                    <a:cubicBezTo>
                      <a:pt x="18" y="49"/>
                      <a:pt x="26" y="53"/>
                      <a:pt x="34" y="53"/>
                    </a:cubicBezTo>
                    <a:cubicBezTo>
                      <a:pt x="41" y="53"/>
                      <a:pt x="49" y="50"/>
                      <a:pt x="54" y="44"/>
                    </a:cubicBezTo>
                    <a:cubicBezTo>
                      <a:pt x="65" y="34"/>
                      <a:pt x="67" y="18"/>
                      <a:pt x="59" y="6"/>
                    </a:cubicBezTo>
                    <a:cubicBezTo>
                      <a:pt x="58" y="7"/>
                      <a:pt x="58" y="7"/>
                      <a:pt x="57" y="8"/>
                    </a:cubicBezTo>
                    <a:cubicBezTo>
                      <a:pt x="52" y="14"/>
                      <a:pt x="45" y="17"/>
                      <a:pt x="38" y="17"/>
                    </a:cubicBezTo>
                    <a:cubicBezTo>
                      <a:pt x="31" y="17"/>
                      <a:pt x="25" y="15"/>
                      <a:pt x="20" y="10"/>
                    </a:cubicBezTo>
                    <a:cubicBezTo>
                      <a:pt x="17" y="7"/>
                      <a:pt x="15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Freeform 180"/>
              <p:cNvSpPr>
                <a:spLocks/>
              </p:cNvSpPr>
              <p:nvPr/>
            </p:nvSpPr>
            <p:spPr bwMode="auto">
              <a:xfrm>
                <a:off x="5054" y="3102"/>
                <a:ext cx="69" cy="63"/>
              </a:xfrm>
              <a:custGeom>
                <a:avLst/>
                <a:gdLst>
                  <a:gd name="T0" fmla="*/ 20 w 40"/>
                  <a:gd name="T1" fmla="*/ 0 h 37"/>
                  <a:gd name="T2" fmla="*/ 7 w 40"/>
                  <a:gd name="T3" fmla="*/ 5 h 37"/>
                  <a:gd name="T4" fmla="*/ 7 w 40"/>
                  <a:gd name="T5" fmla="*/ 31 h 37"/>
                  <a:gd name="T6" fmla="*/ 20 w 40"/>
                  <a:gd name="T7" fmla="*/ 37 h 37"/>
                  <a:gd name="T8" fmla="*/ 33 w 40"/>
                  <a:gd name="T9" fmla="*/ 32 h 37"/>
                  <a:gd name="T10" fmla="*/ 33 w 40"/>
                  <a:gd name="T11" fmla="*/ 6 h 37"/>
                  <a:gd name="T12" fmla="*/ 20 w 40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7">
                    <a:moveTo>
                      <a:pt x="20" y="0"/>
                    </a:moveTo>
                    <a:cubicBezTo>
                      <a:pt x="16" y="0"/>
                      <a:pt x="11" y="2"/>
                      <a:pt x="7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0" y="35"/>
                      <a:pt x="15" y="37"/>
                      <a:pt x="20" y="37"/>
                    </a:cubicBezTo>
                    <a:cubicBezTo>
                      <a:pt x="25" y="37"/>
                      <a:pt x="29" y="35"/>
                      <a:pt x="33" y="32"/>
                    </a:cubicBezTo>
                    <a:cubicBezTo>
                      <a:pt x="40" y="25"/>
                      <a:pt x="40" y="13"/>
                      <a:pt x="33" y="6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181"/>
              <p:cNvSpPr>
                <a:spLocks/>
              </p:cNvSpPr>
              <p:nvPr/>
            </p:nvSpPr>
            <p:spPr bwMode="auto">
              <a:xfrm>
                <a:off x="4804" y="2990"/>
                <a:ext cx="152" cy="139"/>
              </a:xfrm>
              <a:custGeom>
                <a:avLst/>
                <a:gdLst>
                  <a:gd name="T0" fmla="*/ 44 w 89"/>
                  <a:gd name="T1" fmla="*/ 0 h 81"/>
                  <a:gd name="T2" fmla="*/ 17 w 89"/>
                  <a:gd name="T3" fmla="*/ 11 h 81"/>
                  <a:gd name="T4" fmla="*/ 15 w 89"/>
                  <a:gd name="T5" fmla="*/ 68 h 81"/>
                  <a:gd name="T6" fmla="*/ 44 w 89"/>
                  <a:gd name="T7" fmla="*/ 81 h 81"/>
                  <a:gd name="T8" fmla="*/ 72 w 89"/>
                  <a:gd name="T9" fmla="*/ 69 h 81"/>
                  <a:gd name="T10" fmla="*/ 74 w 89"/>
                  <a:gd name="T11" fmla="*/ 13 h 81"/>
                  <a:gd name="T12" fmla="*/ 44 w 89"/>
                  <a:gd name="T1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1">
                    <a:moveTo>
                      <a:pt x="44" y="0"/>
                    </a:moveTo>
                    <a:cubicBezTo>
                      <a:pt x="35" y="0"/>
                      <a:pt x="25" y="4"/>
                      <a:pt x="17" y="11"/>
                    </a:cubicBezTo>
                    <a:cubicBezTo>
                      <a:pt x="1" y="27"/>
                      <a:pt x="0" y="52"/>
                      <a:pt x="15" y="68"/>
                    </a:cubicBezTo>
                    <a:cubicBezTo>
                      <a:pt x="23" y="76"/>
                      <a:pt x="34" y="81"/>
                      <a:pt x="44" y="81"/>
                    </a:cubicBezTo>
                    <a:cubicBezTo>
                      <a:pt x="54" y="81"/>
                      <a:pt x="64" y="77"/>
                      <a:pt x="72" y="69"/>
                    </a:cubicBezTo>
                    <a:cubicBezTo>
                      <a:pt x="88" y="54"/>
                      <a:pt x="89" y="29"/>
                      <a:pt x="74" y="13"/>
                    </a:cubicBezTo>
                    <a:cubicBezTo>
                      <a:pt x="66" y="4"/>
                      <a:pt x="5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182"/>
              <p:cNvSpPr>
                <a:spLocks/>
              </p:cNvSpPr>
              <p:nvPr/>
            </p:nvSpPr>
            <p:spPr bwMode="auto">
              <a:xfrm>
                <a:off x="4636" y="3183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7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9" y="0"/>
                      <a:pt x="13" y="2"/>
                      <a:pt x="9" y="7"/>
                    </a:cubicBezTo>
                    <a:cubicBezTo>
                      <a:pt x="0" y="15"/>
                      <a:pt x="0" y="29"/>
                      <a:pt x="8" y="37"/>
                    </a:cubicBezTo>
                    <a:cubicBezTo>
                      <a:pt x="13" y="42"/>
                      <a:pt x="18" y="44"/>
                      <a:pt x="24" y="44"/>
                    </a:cubicBezTo>
                    <a:cubicBezTo>
                      <a:pt x="30" y="44"/>
                      <a:pt x="35" y="42"/>
                      <a:pt x="39" y="38"/>
                    </a:cubicBezTo>
                    <a:cubicBezTo>
                      <a:pt x="48" y="30"/>
                      <a:pt x="48" y="16"/>
                      <a:pt x="40" y="7"/>
                    </a:cubicBezTo>
                    <a:cubicBezTo>
                      <a:pt x="36" y="3"/>
                      <a:pt x="30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Freeform 183"/>
              <p:cNvSpPr>
                <a:spLocks/>
              </p:cNvSpPr>
              <p:nvPr/>
            </p:nvSpPr>
            <p:spPr bwMode="auto">
              <a:xfrm>
                <a:off x="4737" y="2814"/>
                <a:ext cx="118" cy="106"/>
              </a:xfrm>
              <a:custGeom>
                <a:avLst/>
                <a:gdLst>
                  <a:gd name="T0" fmla="*/ 35 w 69"/>
                  <a:gd name="T1" fmla="*/ 0 h 62"/>
                  <a:gd name="T2" fmla="*/ 13 w 69"/>
                  <a:gd name="T3" fmla="*/ 9 h 62"/>
                  <a:gd name="T4" fmla="*/ 12 w 69"/>
                  <a:gd name="T5" fmla="*/ 53 h 62"/>
                  <a:gd name="T6" fmla="*/ 35 w 69"/>
                  <a:gd name="T7" fmla="*/ 62 h 62"/>
                  <a:gd name="T8" fmla="*/ 56 w 69"/>
                  <a:gd name="T9" fmla="*/ 54 h 62"/>
                  <a:gd name="T10" fmla="*/ 57 w 69"/>
                  <a:gd name="T11" fmla="*/ 10 h 62"/>
                  <a:gd name="T12" fmla="*/ 35 w 6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2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1" y="21"/>
                      <a:pt x="0" y="40"/>
                      <a:pt x="12" y="53"/>
                    </a:cubicBezTo>
                    <a:cubicBezTo>
                      <a:pt x="18" y="59"/>
                      <a:pt x="26" y="62"/>
                      <a:pt x="35" y="62"/>
                    </a:cubicBezTo>
                    <a:cubicBezTo>
                      <a:pt x="42" y="62"/>
                      <a:pt x="50" y="59"/>
                      <a:pt x="56" y="54"/>
                    </a:cubicBezTo>
                    <a:cubicBezTo>
                      <a:pt x="68" y="42"/>
                      <a:pt x="69" y="22"/>
                      <a:pt x="57" y="10"/>
                    </a:cubicBezTo>
                    <a:cubicBezTo>
                      <a:pt x="51" y="4"/>
                      <a:pt x="43" y="0"/>
                      <a:pt x="35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184"/>
              <p:cNvSpPr>
                <a:spLocks/>
              </p:cNvSpPr>
              <p:nvPr/>
            </p:nvSpPr>
            <p:spPr bwMode="auto">
              <a:xfrm>
                <a:off x="4897" y="3213"/>
                <a:ext cx="119" cy="110"/>
              </a:xfrm>
              <a:custGeom>
                <a:avLst/>
                <a:gdLst>
                  <a:gd name="T0" fmla="*/ 35 w 70"/>
                  <a:gd name="T1" fmla="*/ 0 h 64"/>
                  <a:gd name="T2" fmla="*/ 13 w 70"/>
                  <a:gd name="T3" fmla="*/ 9 h 64"/>
                  <a:gd name="T4" fmla="*/ 6 w 70"/>
                  <a:gd name="T5" fmla="*/ 47 h 64"/>
                  <a:gd name="T6" fmla="*/ 28 w 70"/>
                  <a:gd name="T7" fmla="*/ 63 h 64"/>
                  <a:gd name="T8" fmla="*/ 35 w 70"/>
                  <a:gd name="T9" fmla="*/ 64 h 64"/>
                  <a:gd name="T10" fmla="*/ 57 w 70"/>
                  <a:gd name="T11" fmla="*/ 55 h 64"/>
                  <a:gd name="T12" fmla="*/ 58 w 70"/>
                  <a:gd name="T13" fmla="*/ 10 h 64"/>
                  <a:gd name="T14" fmla="*/ 35 w 70"/>
                  <a:gd name="T1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4">
                    <a:moveTo>
                      <a:pt x="35" y="0"/>
                    </a:moveTo>
                    <a:cubicBezTo>
                      <a:pt x="27" y="0"/>
                      <a:pt x="19" y="3"/>
                      <a:pt x="13" y="9"/>
                    </a:cubicBezTo>
                    <a:cubicBezTo>
                      <a:pt x="2" y="19"/>
                      <a:pt x="0" y="35"/>
                      <a:pt x="6" y="47"/>
                    </a:cubicBezTo>
                    <a:cubicBezTo>
                      <a:pt x="14" y="52"/>
                      <a:pt x="22" y="57"/>
                      <a:pt x="28" y="63"/>
                    </a:cubicBezTo>
                    <a:cubicBezTo>
                      <a:pt x="30" y="64"/>
                      <a:pt x="33" y="64"/>
                      <a:pt x="35" y="64"/>
                    </a:cubicBezTo>
                    <a:cubicBezTo>
                      <a:pt x="43" y="64"/>
                      <a:pt x="51" y="61"/>
                      <a:pt x="57" y="55"/>
                    </a:cubicBezTo>
                    <a:cubicBezTo>
                      <a:pt x="69" y="43"/>
                      <a:pt x="70" y="23"/>
                      <a:pt x="58" y="10"/>
                    </a:cubicBezTo>
                    <a:cubicBezTo>
                      <a:pt x="52" y="4"/>
                      <a:pt x="43" y="0"/>
                      <a:pt x="3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185"/>
              <p:cNvSpPr>
                <a:spLocks/>
              </p:cNvSpPr>
              <p:nvPr/>
            </p:nvSpPr>
            <p:spPr bwMode="auto">
              <a:xfrm>
                <a:off x="4907" y="3294"/>
                <a:ext cx="37" cy="28"/>
              </a:xfrm>
              <a:custGeom>
                <a:avLst/>
                <a:gdLst>
                  <a:gd name="T0" fmla="*/ 0 w 22"/>
                  <a:gd name="T1" fmla="*/ 0 h 16"/>
                  <a:gd name="T2" fmla="*/ 6 w 22"/>
                  <a:gd name="T3" fmla="*/ 7 h 16"/>
                  <a:gd name="T4" fmla="*/ 22 w 22"/>
                  <a:gd name="T5" fmla="*/ 16 h 16"/>
                  <a:gd name="T6" fmla="*/ 0 w 2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6">
                    <a:moveTo>
                      <a:pt x="0" y="0"/>
                    </a:moveTo>
                    <a:cubicBezTo>
                      <a:pt x="2" y="3"/>
                      <a:pt x="3" y="5"/>
                      <a:pt x="6" y="7"/>
                    </a:cubicBezTo>
                    <a:cubicBezTo>
                      <a:pt x="10" y="12"/>
                      <a:pt x="16" y="15"/>
                      <a:pt x="22" y="16"/>
                    </a:cubicBezTo>
                    <a:cubicBezTo>
                      <a:pt x="16" y="10"/>
                      <a:pt x="8" y="5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Freeform 186"/>
              <p:cNvSpPr>
                <a:spLocks/>
              </p:cNvSpPr>
              <p:nvPr/>
            </p:nvSpPr>
            <p:spPr bwMode="auto">
              <a:xfrm>
                <a:off x="4628" y="3026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7 w 34"/>
                  <a:gd name="T3" fmla="*/ 4 h 30"/>
                  <a:gd name="T4" fmla="*/ 6 w 34"/>
                  <a:gd name="T5" fmla="*/ 26 h 30"/>
                  <a:gd name="T6" fmla="*/ 17 w 34"/>
                  <a:gd name="T7" fmla="*/ 30 h 30"/>
                  <a:gd name="T8" fmla="*/ 28 w 34"/>
                  <a:gd name="T9" fmla="*/ 26 h 30"/>
                  <a:gd name="T10" fmla="*/ 28 w 34"/>
                  <a:gd name="T11" fmla="*/ 4 h 30"/>
                  <a:gd name="T12" fmla="*/ 17 w 3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3" y="0"/>
                      <a:pt x="10" y="1"/>
                      <a:pt x="7" y="4"/>
                    </a:cubicBezTo>
                    <a:cubicBezTo>
                      <a:pt x="0" y="10"/>
                      <a:pt x="0" y="20"/>
                      <a:pt x="6" y="26"/>
                    </a:cubicBezTo>
                    <a:cubicBezTo>
                      <a:pt x="9" y="29"/>
                      <a:pt x="13" y="30"/>
                      <a:pt x="17" y="30"/>
                    </a:cubicBezTo>
                    <a:cubicBezTo>
                      <a:pt x="21" y="30"/>
                      <a:pt x="25" y="29"/>
                      <a:pt x="28" y="26"/>
                    </a:cubicBezTo>
                    <a:cubicBezTo>
                      <a:pt x="34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187"/>
              <p:cNvSpPr>
                <a:spLocks/>
              </p:cNvSpPr>
              <p:nvPr/>
            </p:nvSpPr>
            <p:spPr bwMode="auto">
              <a:xfrm>
                <a:off x="4780" y="3308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3 w 18"/>
                  <a:gd name="T3" fmla="*/ 2 h 17"/>
                  <a:gd name="T4" fmla="*/ 3 w 18"/>
                  <a:gd name="T5" fmla="*/ 14 h 17"/>
                  <a:gd name="T6" fmla="*/ 9 w 18"/>
                  <a:gd name="T7" fmla="*/ 17 h 17"/>
                  <a:gd name="T8" fmla="*/ 15 w 18"/>
                  <a:gd name="T9" fmla="*/ 14 h 17"/>
                  <a:gd name="T10" fmla="*/ 15 w 18"/>
                  <a:gd name="T11" fmla="*/ 3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0" y="6"/>
                      <a:pt x="0" y="11"/>
                      <a:pt x="3" y="14"/>
                    </a:cubicBezTo>
                    <a:cubicBezTo>
                      <a:pt x="5" y="16"/>
                      <a:pt x="7" y="17"/>
                      <a:pt x="9" y="17"/>
                    </a:cubicBezTo>
                    <a:cubicBezTo>
                      <a:pt x="11" y="17"/>
                      <a:pt x="13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3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188"/>
              <p:cNvSpPr>
                <a:spLocks/>
              </p:cNvSpPr>
              <p:nvPr/>
            </p:nvSpPr>
            <p:spPr bwMode="auto">
              <a:xfrm>
                <a:off x="4926" y="2752"/>
                <a:ext cx="82" cy="75"/>
              </a:xfrm>
              <a:custGeom>
                <a:avLst/>
                <a:gdLst>
                  <a:gd name="T0" fmla="*/ 24 w 48"/>
                  <a:gd name="T1" fmla="*/ 0 h 44"/>
                  <a:gd name="T2" fmla="*/ 9 w 48"/>
                  <a:gd name="T3" fmla="*/ 6 h 44"/>
                  <a:gd name="T4" fmla="*/ 8 w 48"/>
                  <a:gd name="T5" fmla="*/ 37 h 44"/>
                  <a:gd name="T6" fmla="*/ 24 w 48"/>
                  <a:gd name="T7" fmla="*/ 44 h 44"/>
                  <a:gd name="T8" fmla="*/ 39 w 48"/>
                  <a:gd name="T9" fmla="*/ 38 h 44"/>
                  <a:gd name="T10" fmla="*/ 40 w 48"/>
                  <a:gd name="T11" fmla="*/ 7 h 44"/>
                  <a:gd name="T12" fmla="*/ 24 w 4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18" y="0"/>
                      <a:pt x="13" y="2"/>
                      <a:pt x="9" y="6"/>
                    </a:cubicBezTo>
                    <a:cubicBezTo>
                      <a:pt x="0" y="14"/>
                      <a:pt x="0" y="28"/>
                      <a:pt x="8" y="37"/>
                    </a:cubicBezTo>
                    <a:cubicBezTo>
                      <a:pt x="12" y="42"/>
                      <a:pt x="18" y="44"/>
                      <a:pt x="24" y="44"/>
                    </a:cubicBezTo>
                    <a:cubicBezTo>
                      <a:pt x="29" y="44"/>
                      <a:pt x="35" y="42"/>
                      <a:pt x="39" y="38"/>
                    </a:cubicBezTo>
                    <a:cubicBezTo>
                      <a:pt x="48" y="29"/>
                      <a:pt x="48" y="16"/>
                      <a:pt x="40" y="7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Freeform 189"/>
              <p:cNvSpPr>
                <a:spLocks/>
              </p:cNvSpPr>
              <p:nvPr/>
            </p:nvSpPr>
            <p:spPr bwMode="auto">
              <a:xfrm>
                <a:off x="5054" y="2826"/>
                <a:ext cx="94" cy="70"/>
              </a:xfrm>
              <a:custGeom>
                <a:avLst/>
                <a:gdLst>
                  <a:gd name="T0" fmla="*/ 27 w 55"/>
                  <a:gd name="T1" fmla="*/ 0 h 41"/>
                  <a:gd name="T2" fmla="*/ 8 w 55"/>
                  <a:gd name="T3" fmla="*/ 9 h 41"/>
                  <a:gd name="T4" fmla="*/ 3 w 55"/>
                  <a:gd name="T5" fmla="*/ 35 h 41"/>
                  <a:gd name="T6" fmla="*/ 24 w 55"/>
                  <a:gd name="T7" fmla="*/ 27 h 41"/>
                  <a:gd name="T8" fmla="*/ 45 w 55"/>
                  <a:gd name="T9" fmla="*/ 37 h 41"/>
                  <a:gd name="T10" fmla="*/ 49 w 55"/>
                  <a:gd name="T11" fmla="*/ 41 h 41"/>
                  <a:gd name="T12" fmla="*/ 51 w 55"/>
                  <a:gd name="T13" fmla="*/ 16 h 41"/>
                  <a:gd name="T14" fmla="*/ 48 w 55"/>
                  <a:gd name="T15" fmla="*/ 16 h 41"/>
                  <a:gd name="T16" fmla="*/ 42 w 55"/>
                  <a:gd name="T17" fmla="*/ 15 h 41"/>
                  <a:gd name="T18" fmla="*/ 27 w 5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41">
                    <a:moveTo>
                      <a:pt x="27" y="0"/>
                    </a:moveTo>
                    <a:cubicBezTo>
                      <a:pt x="20" y="0"/>
                      <a:pt x="13" y="3"/>
                      <a:pt x="8" y="9"/>
                    </a:cubicBezTo>
                    <a:cubicBezTo>
                      <a:pt x="1" y="16"/>
                      <a:pt x="0" y="26"/>
                      <a:pt x="3" y="35"/>
                    </a:cubicBezTo>
                    <a:cubicBezTo>
                      <a:pt x="9" y="30"/>
                      <a:pt x="16" y="27"/>
                      <a:pt x="24" y="27"/>
                    </a:cubicBezTo>
                    <a:cubicBezTo>
                      <a:pt x="32" y="27"/>
                      <a:pt x="40" y="31"/>
                      <a:pt x="45" y="37"/>
                    </a:cubicBezTo>
                    <a:cubicBezTo>
                      <a:pt x="47" y="38"/>
                      <a:pt x="48" y="39"/>
                      <a:pt x="49" y="41"/>
                    </a:cubicBezTo>
                    <a:cubicBezTo>
                      <a:pt x="54" y="33"/>
                      <a:pt x="55" y="24"/>
                      <a:pt x="51" y="16"/>
                    </a:cubicBezTo>
                    <a:cubicBezTo>
                      <a:pt x="50" y="16"/>
                      <a:pt x="49" y="16"/>
                      <a:pt x="48" y="16"/>
                    </a:cubicBezTo>
                    <a:cubicBezTo>
                      <a:pt x="46" y="16"/>
                      <a:pt x="44" y="16"/>
                      <a:pt x="42" y="15"/>
                    </a:cubicBezTo>
                    <a:cubicBezTo>
                      <a:pt x="34" y="13"/>
                      <a:pt x="29" y="7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190"/>
              <p:cNvSpPr>
                <a:spLocks/>
              </p:cNvSpPr>
              <p:nvPr/>
            </p:nvSpPr>
            <p:spPr bwMode="auto">
              <a:xfrm>
                <a:off x="5100" y="2826"/>
                <a:ext cx="41" cy="27"/>
              </a:xfrm>
              <a:custGeom>
                <a:avLst/>
                <a:gdLst>
                  <a:gd name="T0" fmla="*/ 1 w 24"/>
                  <a:gd name="T1" fmla="*/ 0 h 16"/>
                  <a:gd name="T2" fmla="*/ 0 w 24"/>
                  <a:gd name="T3" fmla="*/ 0 h 16"/>
                  <a:gd name="T4" fmla="*/ 15 w 24"/>
                  <a:gd name="T5" fmla="*/ 15 h 16"/>
                  <a:gd name="T6" fmla="*/ 21 w 24"/>
                  <a:gd name="T7" fmla="*/ 16 h 16"/>
                  <a:gd name="T8" fmla="*/ 24 w 24"/>
                  <a:gd name="T9" fmla="*/ 16 h 16"/>
                  <a:gd name="T10" fmla="*/ 18 w 24"/>
                  <a:gd name="T11" fmla="*/ 6 h 16"/>
                  <a:gd name="T12" fmla="*/ 1 w 2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7" y="13"/>
                      <a:pt x="15" y="15"/>
                    </a:cubicBezTo>
                    <a:cubicBezTo>
                      <a:pt x="17" y="16"/>
                      <a:pt x="19" y="16"/>
                      <a:pt x="21" y="16"/>
                    </a:cubicBezTo>
                    <a:cubicBezTo>
                      <a:pt x="22" y="16"/>
                      <a:pt x="23" y="16"/>
                      <a:pt x="24" y="16"/>
                    </a:cubicBezTo>
                    <a:cubicBezTo>
                      <a:pt x="23" y="12"/>
                      <a:pt x="21" y="9"/>
                      <a:pt x="18" y="6"/>
                    </a:cubicBezTo>
                    <a:cubicBezTo>
                      <a:pt x="13" y="2"/>
                      <a:pt x="7" y="0"/>
                      <a:pt x="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191"/>
              <p:cNvSpPr>
                <a:spLocks/>
              </p:cNvSpPr>
              <p:nvPr/>
            </p:nvSpPr>
            <p:spPr bwMode="auto">
              <a:xfrm>
                <a:off x="5059" y="2872"/>
                <a:ext cx="79" cy="43"/>
              </a:xfrm>
              <a:custGeom>
                <a:avLst/>
                <a:gdLst>
                  <a:gd name="T0" fmla="*/ 21 w 46"/>
                  <a:gd name="T1" fmla="*/ 0 h 25"/>
                  <a:gd name="T2" fmla="*/ 0 w 46"/>
                  <a:gd name="T3" fmla="*/ 8 h 25"/>
                  <a:gd name="T4" fmla="*/ 7 w 46"/>
                  <a:gd name="T5" fmla="*/ 18 h 25"/>
                  <a:gd name="T6" fmla="*/ 25 w 46"/>
                  <a:gd name="T7" fmla="*/ 25 h 25"/>
                  <a:gd name="T8" fmla="*/ 44 w 46"/>
                  <a:gd name="T9" fmla="*/ 16 h 25"/>
                  <a:gd name="T10" fmla="*/ 46 w 46"/>
                  <a:gd name="T11" fmla="*/ 14 h 25"/>
                  <a:gd name="T12" fmla="*/ 42 w 46"/>
                  <a:gd name="T13" fmla="*/ 10 h 25"/>
                  <a:gd name="T14" fmla="*/ 21 w 46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25">
                    <a:moveTo>
                      <a:pt x="21" y="0"/>
                    </a:moveTo>
                    <a:cubicBezTo>
                      <a:pt x="13" y="0"/>
                      <a:pt x="6" y="3"/>
                      <a:pt x="0" y="8"/>
                    </a:cubicBezTo>
                    <a:cubicBezTo>
                      <a:pt x="2" y="12"/>
                      <a:pt x="4" y="15"/>
                      <a:pt x="7" y="18"/>
                    </a:cubicBezTo>
                    <a:cubicBezTo>
                      <a:pt x="12" y="23"/>
                      <a:pt x="18" y="25"/>
                      <a:pt x="25" y="25"/>
                    </a:cubicBezTo>
                    <a:cubicBezTo>
                      <a:pt x="32" y="25"/>
                      <a:pt x="39" y="22"/>
                      <a:pt x="44" y="16"/>
                    </a:cubicBezTo>
                    <a:cubicBezTo>
                      <a:pt x="45" y="15"/>
                      <a:pt x="45" y="15"/>
                      <a:pt x="46" y="14"/>
                    </a:cubicBezTo>
                    <a:cubicBezTo>
                      <a:pt x="45" y="12"/>
                      <a:pt x="44" y="11"/>
                      <a:pt x="42" y="10"/>
                    </a:cubicBezTo>
                    <a:cubicBezTo>
                      <a:pt x="37" y="4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192"/>
              <p:cNvSpPr>
                <a:spLocks/>
              </p:cNvSpPr>
              <p:nvPr/>
            </p:nvSpPr>
            <p:spPr bwMode="auto">
              <a:xfrm>
                <a:off x="5063" y="2663"/>
                <a:ext cx="60" cy="55"/>
              </a:xfrm>
              <a:custGeom>
                <a:avLst/>
                <a:gdLst>
                  <a:gd name="T0" fmla="*/ 17 w 35"/>
                  <a:gd name="T1" fmla="*/ 0 h 32"/>
                  <a:gd name="T2" fmla="*/ 5 w 35"/>
                  <a:gd name="T3" fmla="*/ 5 h 32"/>
                  <a:gd name="T4" fmla="*/ 7 w 35"/>
                  <a:gd name="T5" fmla="*/ 28 h 32"/>
                  <a:gd name="T6" fmla="*/ 17 w 35"/>
                  <a:gd name="T7" fmla="*/ 32 h 32"/>
                  <a:gd name="T8" fmla="*/ 29 w 35"/>
                  <a:gd name="T9" fmla="*/ 26 h 32"/>
                  <a:gd name="T10" fmla="*/ 28 w 35"/>
                  <a:gd name="T11" fmla="*/ 4 h 32"/>
                  <a:gd name="T12" fmla="*/ 17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7" y="0"/>
                    </a:moveTo>
                    <a:cubicBezTo>
                      <a:pt x="13" y="0"/>
                      <a:pt x="8" y="2"/>
                      <a:pt x="5" y="5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0" y="30"/>
                      <a:pt x="13" y="32"/>
                      <a:pt x="17" y="32"/>
                    </a:cubicBezTo>
                    <a:cubicBezTo>
                      <a:pt x="21" y="32"/>
                      <a:pt x="26" y="30"/>
                      <a:pt x="29" y="26"/>
                    </a:cubicBezTo>
                    <a:cubicBezTo>
                      <a:pt x="35" y="20"/>
                      <a:pt x="34" y="10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193"/>
              <p:cNvSpPr>
                <a:spLocks/>
              </p:cNvSpPr>
              <p:nvPr/>
            </p:nvSpPr>
            <p:spPr bwMode="auto">
              <a:xfrm>
                <a:off x="5210" y="2680"/>
                <a:ext cx="132" cy="118"/>
              </a:xfrm>
              <a:custGeom>
                <a:avLst/>
                <a:gdLst>
                  <a:gd name="T0" fmla="*/ 39 w 77"/>
                  <a:gd name="T1" fmla="*/ 0 h 69"/>
                  <a:gd name="T2" fmla="*/ 13 w 77"/>
                  <a:gd name="T3" fmla="*/ 11 h 69"/>
                  <a:gd name="T4" fmla="*/ 16 w 77"/>
                  <a:gd name="T5" fmla="*/ 60 h 69"/>
                  <a:gd name="T6" fmla="*/ 39 w 77"/>
                  <a:gd name="T7" fmla="*/ 69 h 69"/>
                  <a:gd name="T8" fmla="*/ 64 w 77"/>
                  <a:gd name="T9" fmla="*/ 57 h 69"/>
                  <a:gd name="T10" fmla="*/ 62 w 77"/>
                  <a:gd name="T11" fmla="*/ 8 h 69"/>
                  <a:gd name="T12" fmla="*/ 39 w 77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9">
                    <a:moveTo>
                      <a:pt x="39" y="0"/>
                    </a:moveTo>
                    <a:cubicBezTo>
                      <a:pt x="29" y="0"/>
                      <a:pt x="20" y="4"/>
                      <a:pt x="13" y="11"/>
                    </a:cubicBezTo>
                    <a:cubicBezTo>
                      <a:pt x="0" y="25"/>
                      <a:pt x="1" y="47"/>
                      <a:pt x="16" y="60"/>
                    </a:cubicBezTo>
                    <a:cubicBezTo>
                      <a:pt x="22" y="66"/>
                      <a:pt x="30" y="69"/>
                      <a:pt x="39" y="69"/>
                    </a:cubicBezTo>
                    <a:cubicBezTo>
                      <a:pt x="48" y="69"/>
                      <a:pt x="58" y="65"/>
                      <a:pt x="64" y="57"/>
                    </a:cubicBezTo>
                    <a:cubicBezTo>
                      <a:pt x="77" y="43"/>
                      <a:pt x="76" y="21"/>
                      <a:pt x="62" y="8"/>
                    </a:cubicBezTo>
                    <a:cubicBezTo>
                      <a:pt x="55" y="3"/>
                      <a:pt x="47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194"/>
              <p:cNvSpPr>
                <a:spLocks/>
              </p:cNvSpPr>
              <p:nvPr/>
            </p:nvSpPr>
            <p:spPr bwMode="auto">
              <a:xfrm>
                <a:off x="5403" y="255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7 w 42"/>
                  <a:gd name="T3" fmla="*/ 7 h 38"/>
                  <a:gd name="T4" fmla="*/ 8 w 42"/>
                  <a:gd name="T5" fmla="*/ 33 h 38"/>
                  <a:gd name="T6" fmla="*/ 21 w 42"/>
                  <a:gd name="T7" fmla="*/ 38 h 38"/>
                  <a:gd name="T8" fmla="*/ 35 w 42"/>
                  <a:gd name="T9" fmla="*/ 32 h 38"/>
                  <a:gd name="T10" fmla="*/ 33 w 42"/>
                  <a:gd name="T11" fmla="*/ 5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0" y="3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2" y="37"/>
                      <a:pt x="16" y="38"/>
                      <a:pt x="21" y="38"/>
                    </a:cubicBezTo>
                    <a:cubicBezTo>
                      <a:pt x="26" y="38"/>
                      <a:pt x="31" y="36"/>
                      <a:pt x="35" y="32"/>
                    </a:cubicBezTo>
                    <a:cubicBezTo>
                      <a:pt x="42" y="24"/>
                      <a:pt x="41" y="12"/>
                      <a:pt x="33" y="5"/>
                    </a:cubicBezTo>
                    <a:cubicBezTo>
                      <a:pt x="30" y="2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195"/>
              <p:cNvSpPr>
                <a:spLocks/>
              </p:cNvSpPr>
              <p:nvPr/>
            </p:nvSpPr>
            <p:spPr bwMode="auto">
              <a:xfrm>
                <a:off x="5311" y="2853"/>
                <a:ext cx="101" cy="91"/>
              </a:xfrm>
              <a:custGeom>
                <a:avLst/>
                <a:gdLst>
                  <a:gd name="T0" fmla="*/ 29 w 59"/>
                  <a:gd name="T1" fmla="*/ 0 h 53"/>
                  <a:gd name="T2" fmla="*/ 9 w 59"/>
                  <a:gd name="T3" fmla="*/ 8 h 53"/>
                  <a:gd name="T4" fmla="*/ 12 w 59"/>
                  <a:gd name="T5" fmla="*/ 46 h 53"/>
                  <a:gd name="T6" fmla="*/ 29 w 59"/>
                  <a:gd name="T7" fmla="*/ 53 h 53"/>
                  <a:gd name="T8" fmla="*/ 49 w 59"/>
                  <a:gd name="T9" fmla="*/ 44 h 53"/>
                  <a:gd name="T10" fmla="*/ 47 w 59"/>
                  <a:gd name="T11" fmla="*/ 6 h 53"/>
                  <a:gd name="T12" fmla="*/ 29 w 59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3">
                    <a:moveTo>
                      <a:pt x="29" y="0"/>
                    </a:moveTo>
                    <a:cubicBezTo>
                      <a:pt x="22" y="0"/>
                      <a:pt x="15" y="3"/>
                      <a:pt x="9" y="8"/>
                    </a:cubicBezTo>
                    <a:cubicBezTo>
                      <a:pt x="0" y="19"/>
                      <a:pt x="1" y="36"/>
                      <a:pt x="12" y="46"/>
                    </a:cubicBezTo>
                    <a:cubicBezTo>
                      <a:pt x="17" y="51"/>
                      <a:pt x="23" y="53"/>
                      <a:pt x="29" y="53"/>
                    </a:cubicBezTo>
                    <a:cubicBezTo>
                      <a:pt x="37" y="53"/>
                      <a:pt x="44" y="50"/>
                      <a:pt x="49" y="44"/>
                    </a:cubicBezTo>
                    <a:cubicBezTo>
                      <a:pt x="59" y="33"/>
                      <a:pt x="58" y="16"/>
                      <a:pt x="47" y="6"/>
                    </a:cubicBezTo>
                    <a:cubicBezTo>
                      <a:pt x="42" y="2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196"/>
              <p:cNvSpPr>
                <a:spLocks/>
              </p:cNvSpPr>
              <p:nvPr/>
            </p:nvSpPr>
            <p:spPr bwMode="auto">
              <a:xfrm>
                <a:off x="5143" y="2517"/>
                <a:ext cx="106" cy="94"/>
              </a:xfrm>
              <a:custGeom>
                <a:avLst/>
                <a:gdLst>
                  <a:gd name="T0" fmla="*/ 31 w 62"/>
                  <a:gd name="T1" fmla="*/ 0 h 55"/>
                  <a:gd name="T2" fmla="*/ 11 w 62"/>
                  <a:gd name="T3" fmla="*/ 9 h 55"/>
                  <a:gd name="T4" fmla="*/ 13 w 62"/>
                  <a:gd name="T5" fmla="*/ 48 h 55"/>
                  <a:gd name="T6" fmla="*/ 31 w 62"/>
                  <a:gd name="T7" fmla="*/ 55 h 55"/>
                  <a:gd name="T8" fmla="*/ 52 w 62"/>
                  <a:gd name="T9" fmla="*/ 46 h 55"/>
                  <a:gd name="T10" fmla="*/ 49 w 62"/>
                  <a:gd name="T11" fmla="*/ 7 h 55"/>
                  <a:gd name="T12" fmla="*/ 31 w 62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5">
                    <a:moveTo>
                      <a:pt x="31" y="0"/>
                    </a:moveTo>
                    <a:cubicBezTo>
                      <a:pt x="24" y="0"/>
                      <a:pt x="16" y="3"/>
                      <a:pt x="11" y="9"/>
                    </a:cubicBezTo>
                    <a:cubicBezTo>
                      <a:pt x="0" y="21"/>
                      <a:pt x="1" y="38"/>
                      <a:pt x="13" y="48"/>
                    </a:cubicBezTo>
                    <a:cubicBezTo>
                      <a:pt x="18" y="53"/>
                      <a:pt x="25" y="55"/>
                      <a:pt x="31" y="55"/>
                    </a:cubicBezTo>
                    <a:cubicBezTo>
                      <a:pt x="39" y="55"/>
                      <a:pt x="46" y="52"/>
                      <a:pt x="52" y="46"/>
                    </a:cubicBezTo>
                    <a:cubicBezTo>
                      <a:pt x="62" y="35"/>
                      <a:pt x="61" y="17"/>
                      <a:pt x="49" y="7"/>
                    </a:cubicBezTo>
                    <a:cubicBezTo>
                      <a:pt x="44" y="3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197"/>
              <p:cNvSpPr>
                <a:spLocks/>
              </p:cNvSpPr>
              <p:nvPr/>
            </p:nvSpPr>
            <p:spPr bwMode="auto">
              <a:xfrm>
                <a:off x="5443" y="2707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5 w 30"/>
                  <a:gd name="T3" fmla="*/ 4 h 26"/>
                  <a:gd name="T4" fmla="*/ 6 w 30"/>
                  <a:gd name="T5" fmla="*/ 23 h 26"/>
                  <a:gd name="T6" fmla="*/ 15 w 30"/>
                  <a:gd name="T7" fmla="*/ 26 h 26"/>
                  <a:gd name="T8" fmla="*/ 25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5" y="22"/>
                    </a:cubicBezTo>
                    <a:cubicBezTo>
                      <a:pt x="30" y="16"/>
                      <a:pt x="29" y="8"/>
                      <a:pt x="24" y="3"/>
                    </a:cubicBezTo>
                    <a:cubicBezTo>
                      <a:pt x="21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198"/>
              <p:cNvSpPr>
                <a:spLocks/>
              </p:cNvSpPr>
              <p:nvPr/>
            </p:nvSpPr>
            <p:spPr bwMode="auto">
              <a:xfrm>
                <a:off x="5318" y="2495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2 w 15"/>
                  <a:gd name="T3" fmla="*/ 3 h 14"/>
                  <a:gd name="T4" fmla="*/ 3 w 15"/>
                  <a:gd name="T5" fmla="*/ 13 h 14"/>
                  <a:gd name="T6" fmla="*/ 7 w 15"/>
                  <a:gd name="T7" fmla="*/ 14 h 14"/>
                  <a:gd name="T8" fmla="*/ 13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4" y="14"/>
                      <a:pt x="6" y="14"/>
                      <a:pt x="7" y="14"/>
                    </a:cubicBezTo>
                    <a:cubicBezTo>
                      <a:pt x="9" y="14"/>
                      <a:pt x="11" y="14"/>
                      <a:pt x="13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199"/>
              <p:cNvSpPr>
                <a:spLocks/>
              </p:cNvSpPr>
              <p:nvPr/>
            </p:nvSpPr>
            <p:spPr bwMode="auto">
              <a:xfrm>
                <a:off x="5405" y="1985"/>
                <a:ext cx="105" cy="100"/>
              </a:xfrm>
              <a:custGeom>
                <a:avLst/>
                <a:gdLst>
                  <a:gd name="T0" fmla="*/ 29 w 61"/>
                  <a:gd name="T1" fmla="*/ 0 h 58"/>
                  <a:gd name="T2" fmla="*/ 22 w 61"/>
                  <a:gd name="T3" fmla="*/ 0 h 58"/>
                  <a:gd name="T4" fmla="*/ 21 w 61"/>
                  <a:gd name="T5" fmla="*/ 1 h 58"/>
                  <a:gd name="T6" fmla="*/ 23 w 61"/>
                  <a:gd name="T7" fmla="*/ 3 h 58"/>
                  <a:gd name="T8" fmla="*/ 22 w 61"/>
                  <a:gd name="T9" fmla="*/ 26 h 58"/>
                  <a:gd name="T10" fmla="*/ 11 w 61"/>
                  <a:gd name="T11" fmla="*/ 30 h 58"/>
                  <a:gd name="T12" fmla="*/ 0 w 61"/>
                  <a:gd name="T13" fmla="*/ 26 h 58"/>
                  <a:gd name="T14" fmla="*/ 1 w 61"/>
                  <a:gd name="T15" fmla="*/ 36 h 58"/>
                  <a:gd name="T16" fmla="*/ 29 w 61"/>
                  <a:gd name="T17" fmla="*/ 58 h 58"/>
                  <a:gd name="T18" fmla="*/ 36 w 61"/>
                  <a:gd name="T19" fmla="*/ 57 h 58"/>
                  <a:gd name="T20" fmla="*/ 57 w 61"/>
                  <a:gd name="T21" fmla="*/ 21 h 58"/>
                  <a:gd name="T22" fmla="*/ 29 w 61"/>
                  <a:gd name="T2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58">
                    <a:moveTo>
                      <a:pt x="29" y="0"/>
                    </a:moveTo>
                    <a:cubicBezTo>
                      <a:pt x="27" y="0"/>
                      <a:pt x="25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21" y="2"/>
                      <a:pt x="22" y="2"/>
                      <a:pt x="23" y="3"/>
                    </a:cubicBezTo>
                    <a:cubicBezTo>
                      <a:pt x="29" y="10"/>
                      <a:pt x="29" y="20"/>
                      <a:pt x="22" y="26"/>
                    </a:cubicBezTo>
                    <a:cubicBezTo>
                      <a:pt x="19" y="29"/>
                      <a:pt x="15" y="30"/>
                      <a:pt x="11" y="30"/>
                    </a:cubicBezTo>
                    <a:cubicBezTo>
                      <a:pt x="7" y="30"/>
                      <a:pt x="3" y="29"/>
                      <a:pt x="0" y="26"/>
                    </a:cubicBezTo>
                    <a:cubicBezTo>
                      <a:pt x="0" y="29"/>
                      <a:pt x="0" y="32"/>
                      <a:pt x="1" y="36"/>
                    </a:cubicBezTo>
                    <a:cubicBezTo>
                      <a:pt x="5" y="49"/>
                      <a:pt x="16" y="58"/>
                      <a:pt x="29" y="58"/>
                    </a:cubicBezTo>
                    <a:cubicBezTo>
                      <a:pt x="32" y="58"/>
                      <a:pt x="34" y="57"/>
                      <a:pt x="36" y="57"/>
                    </a:cubicBezTo>
                    <a:cubicBezTo>
                      <a:pt x="52" y="53"/>
                      <a:pt x="61" y="37"/>
                      <a:pt x="57" y="21"/>
                    </a:cubicBezTo>
                    <a:cubicBezTo>
                      <a:pt x="54" y="8"/>
                      <a:pt x="42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200"/>
              <p:cNvSpPr>
                <a:spLocks/>
              </p:cNvSpPr>
              <p:nvPr/>
            </p:nvSpPr>
            <p:spPr bwMode="auto">
              <a:xfrm>
                <a:off x="5594" y="2109"/>
                <a:ext cx="66" cy="60"/>
              </a:xfrm>
              <a:custGeom>
                <a:avLst/>
                <a:gdLst>
                  <a:gd name="T0" fmla="*/ 20 w 39"/>
                  <a:gd name="T1" fmla="*/ 0 h 35"/>
                  <a:gd name="T2" fmla="*/ 15 w 39"/>
                  <a:gd name="T3" fmla="*/ 0 h 35"/>
                  <a:gd name="T4" fmla="*/ 3 w 39"/>
                  <a:gd name="T5" fmla="*/ 22 h 35"/>
                  <a:gd name="T6" fmla="*/ 20 w 39"/>
                  <a:gd name="T7" fmla="*/ 35 h 35"/>
                  <a:gd name="T8" fmla="*/ 24 w 39"/>
                  <a:gd name="T9" fmla="*/ 34 h 35"/>
                  <a:gd name="T10" fmla="*/ 37 w 39"/>
                  <a:gd name="T11" fmla="*/ 13 h 35"/>
                  <a:gd name="T12" fmla="*/ 20 w 3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5">
                    <a:moveTo>
                      <a:pt x="20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6" y="3"/>
                      <a:pt x="0" y="12"/>
                      <a:pt x="3" y="22"/>
                    </a:cubicBezTo>
                    <a:cubicBezTo>
                      <a:pt x="5" y="29"/>
                      <a:pt x="12" y="35"/>
                      <a:pt x="20" y="35"/>
                    </a:cubicBezTo>
                    <a:cubicBezTo>
                      <a:pt x="21" y="35"/>
                      <a:pt x="22" y="35"/>
                      <a:pt x="24" y="34"/>
                    </a:cubicBezTo>
                    <a:cubicBezTo>
                      <a:pt x="33" y="32"/>
                      <a:pt x="39" y="22"/>
                      <a:pt x="37" y="13"/>
                    </a:cubicBezTo>
                    <a:cubicBezTo>
                      <a:pt x="35" y="5"/>
                      <a:pt x="27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201"/>
              <p:cNvSpPr>
                <a:spLocks/>
              </p:cNvSpPr>
              <p:nvPr/>
            </p:nvSpPr>
            <p:spPr bwMode="auto">
              <a:xfrm>
                <a:off x="5395" y="2212"/>
                <a:ext cx="82" cy="132"/>
              </a:xfrm>
              <a:custGeom>
                <a:avLst/>
                <a:gdLst>
                  <a:gd name="T0" fmla="*/ 42 w 48"/>
                  <a:gd name="T1" fmla="*/ 0 h 77"/>
                  <a:gd name="T2" fmla="*/ 33 w 48"/>
                  <a:gd name="T3" fmla="*/ 1 h 77"/>
                  <a:gd name="T4" fmla="*/ 5 w 48"/>
                  <a:gd name="T5" fmla="*/ 48 h 77"/>
                  <a:gd name="T6" fmla="*/ 42 w 48"/>
                  <a:gd name="T7" fmla="*/ 77 h 77"/>
                  <a:gd name="T8" fmla="*/ 48 w 48"/>
                  <a:gd name="T9" fmla="*/ 77 h 77"/>
                  <a:gd name="T10" fmla="*/ 45 w 48"/>
                  <a:gd name="T11" fmla="*/ 9 h 77"/>
                  <a:gd name="T12" fmla="*/ 48 w 48"/>
                  <a:gd name="T13" fmla="*/ 0 h 77"/>
                  <a:gd name="T14" fmla="*/ 42 w 48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7">
                    <a:moveTo>
                      <a:pt x="42" y="0"/>
                    </a:moveTo>
                    <a:cubicBezTo>
                      <a:pt x="39" y="0"/>
                      <a:pt x="36" y="0"/>
                      <a:pt x="33" y="1"/>
                    </a:cubicBezTo>
                    <a:cubicBezTo>
                      <a:pt x="12" y="6"/>
                      <a:pt x="0" y="27"/>
                      <a:pt x="5" y="48"/>
                    </a:cubicBezTo>
                    <a:cubicBezTo>
                      <a:pt x="9" y="66"/>
                      <a:pt x="25" y="77"/>
                      <a:pt x="42" y="77"/>
                    </a:cubicBezTo>
                    <a:cubicBezTo>
                      <a:pt x="44" y="77"/>
                      <a:pt x="46" y="77"/>
                      <a:pt x="48" y="77"/>
                    </a:cubicBezTo>
                    <a:cubicBezTo>
                      <a:pt x="40" y="56"/>
                      <a:pt x="38" y="33"/>
                      <a:pt x="45" y="9"/>
                    </a:cubicBezTo>
                    <a:cubicBezTo>
                      <a:pt x="46" y="6"/>
                      <a:pt x="46" y="3"/>
                      <a:pt x="48" y="0"/>
                    </a:cubicBezTo>
                    <a:cubicBezTo>
                      <a:pt x="46" y="0"/>
                      <a:pt x="44" y="0"/>
                      <a:pt x="4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202"/>
              <p:cNvSpPr>
                <a:spLocks/>
              </p:cNvSpPr>
              <p:nvPr/>
            </p:nvSpPr>
            <p:spPr bwMode="auto">
              <a:xfrm>
                <a:off x="5460" y="2212"/>
                <a:ext cx="80" cy="132"/>
              </a:xfrm>
              <a:custGeom>
                <a:avLst/>
                <a:gdLst>
                  <a:gd name="T0" fmla="*/ 10 w 47"/>
                  <a:gd name="T1" fmla="*/ 0 h 77"/>
                  <a:gd name="T2" fmla="*/ 7 w 47"/>
                  <a:gd name="T3" fmla="*/ 9 h 77"/>
                  <a:gd name="T4" fmla="*/ 10 w 47"/>
                  <a:gd name="T5" fmla="*/ 77 h 77"/>
                  <a:gd name="T6" fmla="*/ 14 w 47"/>
                  <a:gd name="T7" fmla="*/ 76 h 77"/>
                  <a:gd name="T8" fmla="*/ 42 w 47"/>
                  <a:gd name="T9" fmla="*/ 29 h 77"/>
                  <a:gd name="T10" fmla="*/ 10 w 4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77">
                    <a:moveTo>
                      <a:pt x="10" y="0"/>
                    </a:moveTo>
                    <a:cubicBezTo>
                      <a:pt x="8" y="3"/>
                      <a:pt x="8" y="6"/>
                      <a:pt x="7" y="9"/>
                    </a:cubicBezTo>
                    <a:cubicBezTo>
                      <a:pt x="0" y="33"/>
                      <a:pt x="2" y="56"/>
                      <a:pt x="10" y="77"/>
                    </a:cubicBezTo>
                    <a:cubicBezTo>
                      <a:pt x="11" y="77"/>
                      <a:pt x="12" y="76"/>
                      <a:pt x="14" y="76"/>
                    </a:cubicBezTo>
                    <a:cubicBezTo>
                      <a:pt x="34" y="71"/>
                      <a:pt x="47" y="50"/>
                      <a:pt x="42" y="29"/>
                    </a:cubicBezTo>
                    <a:cubicBezTo>
                      <a:pt x="38" y="14"/>
                      <a:pt x="25" y="3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203"/>
              <p:cNvSpPr>
                <a:spLocks/>
              </p:cNvSpPr>
              <p:nvPr/>
            </p:nvSpPr>
            <p:spPr bwMode="auto">
              <a:xfrm>
                <a:off x="5467" y="2488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2 w 46"/>
                  <a:gd name="T5" fmla="*/ 26 h 42"/>
                  <a:gd name="T6" fmla="*/ 23 w 46"/>
                  <a:gd name="T7" fmla="*/ 42 h 42"/>
                  <a:gd name="T8" fmla="*/ 28 w 46"/>
                  <a:gd name="T9" fmla="*/ 42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19" y="0"/>
                      <a:pt x="18" y="1"/>
                    </a:cubicBezTo>
                    <a:cubicBezTo>
                      <a:pt x="6" y="4"/>
                      <a:pt x="0" y="15"/>
                      <a:pt x="2" y="26"/>
                    </a:cubicBezTo>
                    <a:cubicBezTo>
                      <a:pt x="5" y="36"/>
                      <a:pt x="13" y="42"/>
                      <a:pt x="23" y="42"/>
                    </a:cubicBezTo>
                    <a:cubicBezTo>
                      <a:pt x="24" y="42"/>
                      <a:pt x="26" y="42"/>
                      <a:pt x="28" y="42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7"/>
                      <a:pt x="32" y="0"/>
                      <a:pt x="2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204"/>
              <p:cNvSpPr>
                <a:spLocks/>
              </p:cNvSpPr>
              <p:nvPr/>
            </p:nvSpPr>
            <p:spPr bwMode="auto">
              <a:xfrm>
                <a:off x="5210" y="2206"/>
                <a:ext cx="113" cy="102"/>
              </a:xfrm>
              <a:custGeom>
                <a:avLst/>
                <a:gdLst>
                  <a:gd name="T0" fmla="*/ 33 w 66"/>
                  <a:gd name="T1" fmla="*/ 0 h 59"/>
                  <a:gd name="T2" fmla="*/ 26 w 66"/>
                  <a:gd name="T3" fmla="*/ 1 h 59"/>
                  <a:gd name="T4" fmla="*/ 4 w 66"/>
                  <a:gd name="T5" fmla="*/ 37 h 59"/>
                  <a:gd name="T6" fmla="*/ 33 w 66"/>
                  <a:gd name="T7" fmla="*/ 59 h 59"/>
                  <a:gd name="T8" fmla="*/ 40 w 66"/>
                  <a:gd name="T9" fmla="*/ 58 h 59"/>
                  <a:gd name="T10" fmla="*/ 62 w 66"/>
                  <a:gd name="T11" fmla="*/ 22 h 59"/>
                  <a:gd name="T12" fmla="*/ 33 w 66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9">
                    <a:moveTo>
                      <a:pt x="33" y="0"/>
                    </a:moveTo>
                    <a:cubicBezTo>
                      <a:pt x="31" y="0"/>
                      <a:pt x="28" y="0"/>
                      <a:pt x="26" y="1"/>
                    </a:cubicBezTo>
                    <a:cubicBezTo>
                      <a:pt x="10" y="5"/>
                      <a:pt x="0" y="21"/>
                      <a:pt x="4" y="37"/>
                    </a:cubicBezTo>
                    <a:cubicBezTo>
                      <a:pt x="8" y="50"/>
                      <a:pt x="20" y="59"/>
                      <a:pt x="33" y="59"/>
                    </a:cubicBezTo>
                    <a:cubicBezTo>
                      <a:pt x="36" y="59"/>
                      <a:pt x="38" y="59"/>
                      <a:pt x="40" y="58"/>
                    </a:cubicBezTo>
                    <a:cubicBezTo>
                      <a:pt x="56" y="54"/>
                      <a:pt x="66" y="38"/>
                      <a:pt x="62" y="22"/>
                    </a:cubicBezTo>
                    <a:cubicBezTo>
                      <a:pt x="59" y="9"/>
                      <a:pt x="46" y="0"/>
                      <a:pt x="3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205"/>
              <p:cNvSpPr>
                <a:spLocks/>
              </p:cNvSpPr>
              <p:nvPr/>
            </p:nvSpPr>
            <p:spPr bwMode="auto">
              <a:xfrm>
                <a:off x="5619" y="2261"/>
                <a:ext cx="117" cy="105"/>
              </a:xfrm>
              <a:custGeom>
                <a:avLst/>
                <a:gdLst>
                  <a:gd name="T0" fmla="*/ 34 w 68"/>
                  <a:gd name="T1" fmla="*/ 0 h 61"/>
                  <a:gd name="T2" fmla="*/ 26 w 68"/>
                  <a:gd name="T3" fmla="*/ 1 h 61"/>
                  <a:gd name="T4" fmla="*/ 4 w 68"/>
                  <a:gd name="T5" fmla="*/ 38 h 61"/>
                  <a:gd name="T6" fmla="*/ 34 w 68"/>
                  <a:gd name="T7" fmla="*/ 61 h 61"/>
                  <a:gd name="T8" fmla="*/ 41 w 68"/>
                  <a:gd name="T9" fmla="*/ 60 h 61"/>
                  <a:gd name="T10" fmla="*/ 64 w 68"/>
                  <a:gd name="T11" fmla="*/ 23 h 61"/>
                  <a:gd name="T12" fmla="*/ 34 w 68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61">
                    <a:moveTo>
                      <a:pt x="34" y="0"/>
                    </a:moveTo>
                    <a:cubicBezTo>
                      <a:pt x="31" y="0"/>
                      <a:pt x="29" y="0"/>
                      <a:pt x="26" y="1"/>
                    </a:cubicBezTo>
                    <a:cubicBezTo>
                      <a:pt x="10" y="5"/>
                      <a:pt x="0" y="21"/>
                      <a:pt x="4" y="38"/>
                    </a:cubicBezTo>
                    <a:cubicBezTo>
                      <a:pt x="8" y="52"/>
                      <a:pt x="20" y="61"/>
                      <a:pt x="34" y="61"/>
                    </a:cubicBezTo>
                    <a:cubicBezTo>
                      <a:pt x="36" y="61"/>
                      <a:pt x="39" y="61"/>
                      <a:pt x="41" y="60"/>
                    </a:cubicBezTo>
                    <a:cubicBezTo>
                      <a:pt x="58" y="56"/>
                      <a:pt x="68" y="39"/>
                      <a:pt x="64" y="23"/>
                    </a:cubicBezTo>
                    <a:cubicBezTo>
                      <a:pt x="60" y="9"/>
                      <a:pt x="48" y="0"/>
                      <a:pt x="34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206"/>
              <p:cNvSpPr>
                <a:spLocks/>
              </p:cNvSpPr>
              <p:nvPr/>
            </p:nvSpPr>
            <p:spPr bwMode="auto">
              <a:xfrm>
                <a:off x="5326" y="2436"/>
                <a:ext cx="57" cy="52"/>
              </a:xfrm>
              <a:custGeom>
                <a:avLst/>
                <a:gdLst>
                  <a:gd name="T0" fmla="*/ 17 w 33"/>
                  <a:gd name="T1" fmla="*/ 0 h 30"/>
                  <a:gd name="T2" fmla="*/ 13 w 33"/>
                  <a:gd name="T3" fmla="*/ 0 h 30"/>
                  <a:gd name="T4" fmla="*/ 2 w 33"/>
                  <a:gd name="T5" fmla="*/ 18 h 30"/>
                  <a:gd name="T6" fmla="*/ 17 w 33"/>
                  <a:gd name="T7" fmla="*/ 30 h 30"/>
                  <a:gd name="T8" fmla="*/ 20 w 33"/>
                  <a:gd name="T9" fmla="*/ 29 h 30"/>
                  <a:gd name="T10" fmla="*/ 31 w 33"/>
                  <a:gd name="T11" fmla="*/ 11 h 30"/>
                  <a:gd name="T12" fmla="*/ 17 w 33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cubicBezTo>
                      <a:pt x="16" y="0"/>
                      <a:pt x="14" y="0"/>
                      <a:pt x="13" y="0"/>
                    </a:cubicBezTo>
                    <a:cubicBezTo>
                      <a:pt x="5" y="2"/>
                      <a:pt x="0" y="10"/>
                      <a:pt x="2" y="18"/>
                    </a:cubicBezTo>
                    <a:cubicBezTo>
                      <a:pt x="4" y="25"/>
                      <a:pt x="10" y="30"/>
                      <a:pt x="17" y="30"/>
                    </a:cubicBezTo>
                    <a:cubicBezTo>
                      <a:pt x="18" y="30"/>
                      <a:pt x="19" y="29"/>
                      <a:pt x="20" y="29"/>
                    </a:cubicBezTo>
                    <a:cubicBezTo>
                      <a:pt x="28" y="27"/>
                      <a:pt x="33" y="19"/>
                      <a:pt x="31" y="11"/>
                    </a:cubicBezTo>
                    <a:cubicBezTo>
                      <a:pt x="30" y="4"/>
                      <a:pt x="23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207"/>
              <p:cNvSpPr>
                <a:spLocks/>
              </p:cNvSpPr>
              <p:nvPr/>
            </p:nvSpPr>
            <p:spPr bwMode="auto">
              <a:xfrm>
                <a:off x="5631" y="2462"/>
                <a:ext cx="31" cy="24"/>
              </a:xfrm>
              <a:custGeom>
                <a:avLst/>
                <a:gdLst>
                  <a:gd name="T0" fmla="*/ 4 w 18"/>
                  <a:gd name="T1" fmla="*/ 0 h 14"/>
                  <a:gd name="T2" fmla="*/ 1 w 18"/>
                  <a:gd name="T3" fmla="*/ 8 h 14"/>
                  <a:gd name="T4" fmla="*/ 9 w 18"/>
                  <a:gd name="T5" fmla="*/ 14 h 14"/>
                  <a:gd name="T6" fmla="*/ 11 w 18"/>
                  <a:gd name="T7" fmla="*/ 14 h 14"/>
                  <a:gd name="T8" fmla="*/ 16 w 18"/>
                  <a:gd name="T9" fmla="*/ 5 h 14"/>
                  <a:gd name="T10" fmla="*/ 14 w 18"/>
                  <a:gd name="T11" fmla="*/ 0 h 14"/>
                  <a:gd name="T12" fmla="*/ 11 w 18"/>
                  <a:gd name="T13" fmla="*/ 0 h 14"/>
                  <a:gd name="T14" fmla="*/ 4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4" y="0"/>
                    </a:moveTo>
                    <a:cubicBezTo>
                      <a:pt x="2" y="2"/>
                      <a:pt x="0" y="5"/>
                      <a:pt x="1" y="8"/>
                    </a:cubicBezTo>
                    <a:cubicBezTo>
                      <a:pt x="2" y="12"/>
                      <a:pt x="5" y="14"/>
                      <a:pt x="9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5" y="13"/>
                      <a:pt x="18" y="9"/>
                      <a:pt x="16" y="5"/>
                    </a:cubicBezTo>
                    <a:cubicBezTo>
                      <a:pt x="16" y="3"/>
                      <a:pt x="15" y="1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9" y="0"/>
                      <a:pt x="6" y="0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208"/>
              <p:cNvSpPr>
                <a:spLocks/>
              </p:cNvSpPr>
              <p:nvPr/>
            </p:nvSpPr>
            <p:spPr bwMode="auto">
              <a:xfrm>
                <a:off x="5638" y="2460"/>
                <a:ext cx="17" cy="2"/>
              </a:xfrm>
              <a:custGeom>
                <a:avLst/>
                <a:gdLst>
                  <a:gd name="T0" fmla="*/ 5 w 10"/>
                  <a:gd name="T1" fmla="*/ 0 h 1"/>
                  <a:gd name="T2" fmla="*/ 3 w 10"/>
                  <a:gd name="T3" fmla="*/ 0 h 1"/>
                  <a:gd name="T4" fmla="*/ 0 w 10"/>
                  <a:gd name="T5" fmla="*/ 1 h 1"/>
                  <a:gd name="T6" fmla="*/ 7 w 10"/>
                  <a:gd name="T7" fmla="*/ 1 h 1"/>
                  <a:gd name="T8" fmla="*/ 10 w 10"/>
                  <a:gd name="T9" fmla="*/ 1 h 1"/>
                  <a:gd name="T10" fmla="*/ 5 w 10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209"/>
              <p:cNvSpPr>
                <a:spLocks/>
              </p:cNvSpPr>
              <p:nvPr/>
            </p:nvSpPr>
            <p:spPr bwMode="auto">
              <a:xfrm>
                <a:off x="5242" y="2042"/>
                <a:ext cx="79" cy="72"/>
              </a:xfrm>
              <a:custGeom>
                <a:avLst/>
                <a:gdLst>
                  <a:gd name="T0" fmla="*/ 23 w 46"/>
                  <a:gd name="T1" fmla="*/ 0 h 42"/>
                  <a:gd name="T2" fmla="*/ 18 w 46"/>
                  <a:gd name="T3" fmla="*/ 1 h 42"/>
                  <a:gd name="T4" fmla="*/ 3 w 46"/>
                  <a:gd name="T5" fmla="*/ 26 h 42"/>
                  <a:gd name="T6" fmla="*/ 23 w 46"/>
                  <a:gd name="T7" fmla="*/ 42 h 42"/>
                  <a:gd name="T8" fmla="*/ 28 w 46"/>
                  <a:gd name="T9" fmla="*/ 41 h 42"/>
                  <a:gd name="T10" fmla="*/ 43 w 46"/>
                  <a:gd name="T11" fmla="*/ 16 h 42"/>
                  <a:gd name="T12" fmla="*/ 23 w 4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2">
                    <a:moveTo>
                      <a:pt x="23" y="0"/>
                    </a:moveTo>
                    <a:cubicBezTo>
                      <a:pt x="21" y="0"/>
                      <a:pt x="20" y="0"/>
                      <a:pt x="18" y="1"/>
                    </a:cubicBezTo>
                    <a:cubicBezTo>
                      <a:pt x="7" y="3"/>
                      <a:pt x="0" y="15"/>
                      <a:pt x="3" y="26"/>
                    </a:cubicBezTo>
                    <a:cubicBezTo>
                      <a:pt x="5" y="36"/>
                      <a:pt x="14" y="42"/>
                      <a:pt x="23" y="42"/>
                    </a:cubicBezTo>
                    <a:cubicBezTo>
                      <a:pt x="25" y="42"/>
                      <a:pt x="26" y="42"/>
                      <a:pt x="28" y="41"/>
                    </a:cubicBezTo>
                    <a:cubicBezTo>
                      <a:pt x="39" y="39"/>
                      <a:pt x="46" y="27"/>
                      <a:pt x="43" y="16"/>
                    </a:cubicBezTo>
                    <a:cubicBezTo>
                      <a:pt x="41" y="6"/>
                      <a:pt x="32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210"/>
              <p:cNvSpPr>
                <a:spLocks/>
              </p:cNvSpPr>
              <p:nvPr/>
            </p:nvSpPr>
            <p:spPr bwMode="auto">
              <a:xfrm>
                <a:off x="5241" y="1505"/>
                <a:ext cx="113" cy="94"/>
              </a:xfrm>
              <a:custGeom>
                <a:avLst/>
                <a:gdLst>
                  <a:gd name="T0" fmla="*/ 19 w 66"/>
                  <a:gd name="T1" fmla="*/ 0 h 55"/>
                  <a:gd name="T2" fmla="*/ 13 w 66"/>
                  <a:gd name="T3" fmla="*/ 4 h 55"/>
                  <a:gd name="T4" fmla="*/ 11 w 66"/>
                  <a:gd name="T5" fmla="*/ 48 h 55"/>
                  <a:gd name="T6" fmla="*/ 20 w 66"/>
                  <a:gd name="T7" fmla="*/ 55 h 55"/>
                  <a:gd name="T8" fmla="*/ 23 w 66"/>
                  <a:gd name="T9" fmla="*/ 52 h 55"/>
                  <a:gd name="T10" fmla="*/ 65 w 66"/>
                  <a:gd name="T11" fmla="*/ 31 h 55"/>
                  <a:gd name="T12" fmla="*/ 65 w 66"/>
                  <a:gd name="T13" fmla="*/ 22 h 55"/>
                  <a:gd name="T14" fmla="*/ 50 w 66"/>
                  <a:gd name="T15" fmla="*/ 26 h 55"/>
                  <a:gd name="T16" fmla="*/ 36 w 66"/>
                  <a:gd name="T17" fmla="*/ 23 h 55"/>
                  <a:gd name="T18" fmla="*/ 19 w 66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55">
                    <a:moveTo>
                      <a:pt x="19" y="0"/>
                    </a:moveTo>
                    <a:cubicBezTo>
                      <a:pt x="17" y="1"/>
                      <a:pt x="15" y="2"/>
                      <a:pt x="13" y="4"/>
                    </a:cubicBezTo>
                    <a:cubicBezTo>
                      <a:pt x="0" y="16"/>
                      <a:pt x="0" y="36"/>
                      <a:pt x="11" y="48"/>
                    </a:cubicBezTo>
                    <a:cubicBezTo>
                      <a:pt x="14" y="51"/>
                      <a:pt x="17" y="53"/>
                      <a:pt x="20" y="55"/>
                    </a:cubicBezTo>
                    <a:cubicBezTo>
                      <a:pt x="21" y="54"/>
                      <a:pt x="22" y="53"/>
                      <a:pt x="23" y="52"/>
                    </a:cubicBezTo>
                    <a:cubicBezTo>
                      <a:pt x="34" y="39"/>
                      <a:pt x="49" y="32"/>
                      <a:pt x="65" y="31"/>
                    </a:cubicBezTo>
                    <a:cubicBezTo>
                      <a:pt x="66" y="28"/>
                      <a:pt x="66" y="25"/>
                      <a:pt x="65" y="22"/>
                    </a:cubicBezTo>
                    <a:cubicBezTo>
                      <a:pt x="61" y="25"/>
                      <a:pt x="55" y="26"/>
                      <a:pt x="50" y="26"/>
                    </a:cubicBezTo>
                    <a:cubicBezTo>
                      <a:pt x="45" y="26"/>
                      <a:pt x="40" y="25"/>
                      <a:pt x="36" y="23"/>
                    </a:cubicBezTo>
                    <a:cubicBezTo>
                      <a:pt x="26" y="18"/>
                      <a:pt x="21" y="9"/>
                      <a:pt x="1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212"/>
              <p:cNvSpPr>
                <a:spLocks/>
              </p:cNvSpPr>
              <p:nvPr/>
            </p:nvSpPr>
            <p:spPr bwMode="auto">
              <a:xfrm>
                <a:off x="5481" y="1529"/>
                <a:ext cx="71" cy="65"/>
              </a:xfrm>
              <a:custGeom>
                <a:avLst/>
                <a:gdLst>
                  <a:gd name="T0" fmla="*/ 21 w 42"/>
                  <a:gd name="T1" fmla="*/ 0 h 38"/>
                  <a:gd name="T2" fmla="*/ 8 w 42"/>
                  <a:gd name="T3" fmla="*/ 5 h 38"/>
                  <a:gd name="T4" fmla="*/ 7 w 42"/>
                  <a:gd name="T5" fmla="*/ 32 h 38"/>
                  <a:gd name="T6" fmla="*/ 21 w 42"/>
                  <a:gd name="T7" fmla="*/ 38 h 38"/>
                  <a:gd name="T8" fmla="*/ 34 w 42"/>
                  <a:gd name="T9" fmla="*/ 33 h 38"/>
                  <a:gd name="T10" fmla="*/ 35 w 42"/>
                  <a:gd name="T11" fmla="*/ 6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6" y="0"/>
                      <a:pt x="12" y="2"/>
                      <a:pt x="8" y="5"/>
                    </a:cubicBezTo>
                    <a:cubicBezTo>
                      <a:pt x="0" y="12"/>
                      <a:pt x="0" y="24"/>
                      <a:pt x="7" y="32"/>
                    </a:cubicBezTo>
                    <a:cubicBezTo>
                      <a:pt x="11" y="36"/>
                      <a:pt x="16" y="38"/>
                      <a:pt x="21" y="38"/>
                    </a:cubicBezTo>
                    <a:cubicBezTo>
                      <a:pt x="26" y="38"/>
                      <a:pt x="30" y="36"/>
                      <a:pt x="34" y="33"/>
                    </a:cubicBezTo>
                    <a:cubicBezTo>
                      <a:pt x="42" y="26"/>
                      <a:pt x="42" y="14"/>
                      <a:pt x="35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214"/>
              <p:cNvSpPr>
                <a:spLocks/>
              </p:cNvSpPr>
              <p:nvPr/>
            </p:nvSpPr>
            <p:spPr bwMode="auto">
              <a:xfrm>
                <a:off x="5367" y="1705"/>
                <a:ext cx="79" cy="55"/>
              </a:xfrm>
              <a:custGeom>
                <a:avLst/>
                <a:gdLst>
                  <a:gd name="T0" fmla="*/ 40 w 46"/>
                  <a:gd name="T1" fmla="*/ 0 h 32"/>
                  <a:gd name="T2" fmla="*/ 12 w 46"/>
                  <a:gd name="T3" fmla="*/ 11 h 32"/>
                  <a:gd name="T4" fmla="*/ 0 w 46"/>
                  <a:gd name="T5" fmla="*/ 32 h 32"/>
                  <a:gd name="T6" fmla="*/ 39 w 46"/>
                  <a:gd name="T7" fmla="*/ 11 h 32"/>
                  <a:gd name="T8" fmla="*/ 46 w 46"/>
                  <a:gd name="T9" fmla="*/ 0 h 32"/>
                  <a:gd name="T10" fmla="*/ 40 w 46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2">
                    <a:moveTo>
                      <a:pt x="40" y="0"/>
                    </a:moveTo>
                    <a:cubicBezTo>
                      <a:pt x="30" y="0"/>
                      <a:pt x="20" y="4"/>
                      <a:pt x="12" y="11"/>
                    </a:cubicBezTo>
                    <a:cubicBezTo>
                      <a:pt x="6" y="17"/>
                      <a:pt x="1" y="24"/>
                      <a:pt x="0" y="32"/>
                    </a:cubicBezTo>
                    <a:cubicBezTo>
                      <a:pt x="15" y="30"/>
                      <a:pt x="29" y="23"/>
                      <a:pt x="39" y="11"/>
                    </a:cubicBezTo>
                    <a:cubicBezTo>
                      <a:pt x="42" y="8"/>
                      <a:pt x="44" y="4"/>
                      <a:pt x="46" y="0"/>
                    </a:cubicBezTo>
                    <a:cubicBezTo>
                      <a:pt x="44" y="0"/>
                      <a:pt x="42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215"/>
              <p:cNvSpPr>
                <a:spLocks/>
              </p:cNvSpPr>
              <p:nvPr/>
            </p:nvSpPr>
            <p:spPr bwMode="auto">
              <a:xfrm>
                <a:off x="5558" y="1953"/>
                <a:ext cx="85" cy="77"/>
              </a:xfrm>
              <a:custGeom>
                <a:avLst/>
                <a:gdLst>
                  <a:gd name="T0" fmla="*/ 25 w 50"/>
                  <a:gd name="T1" fmla="*/ 0 h 45"/>
                  <a:gd name="T2" fmla="*/ 9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0 w 50"/>
                  <a:gd name="T9" fmla="*/ 39 h 45"/>
                  <a:gd name="T10" fmla="*/ 42 w 50"/>
                  <a:gd name="T11" fmla="*/ 7 h 45"/>
                  <a:gd name="T12" fmla="*/ 25 w 5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9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2" y="43"/>
                      <a:pt x="19" y="45"/>
                      <a:pt x="25" y="45"/>
                    </a:cubicBezTo>
                    <a:cubicBezTo>
                      <a:pt x="30" y="45"/>
                      <a:pt x="36" y="43"/>
                      <a:pt x="40" y="39"/>
                    </a:cubicBezTo>
                    <a:cubicBezTo>
                      <a:pt x="49" y="31"/>
                      <a:pt x="50" y="16"/>
                      <a:pt x="42" y="7"/>
                    </a:cubicBezTo>
                    <a:cubicBezTo>
                      <a:pt x="37" y="2"/>
                      <a:pt x="31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216"/>
              <p:cNvSpPr>
                <a:spLocks/>
              </p:cNvSpPr>
              <p:nvPr/>
            </p:nvSpPr>
            <p:spPr bwMode="auto">
              <a:xfrm>
                <a:off x="5275" y="1822"/>
                <a:ext cx="14" cy="24"/>
              </a:xfrm>
              <a:custGeom>
                <a:avLst/>
                <a:gdLst>
                  <a:gd name="T0" fmla="*/ 0 w 8"/>
                  <a:gd name="T1" fmla="*/ 0 h 14"/>
                  <a:gd name="T2" fmla="*/ 8 w 8"/>
                  <a:gd name="T3" fmla="*/ 14 h 14"/>
                  <a:gd name="T4" fmla="*/ 0 w 8"/>
                  <a:gd name="T5" fmla="*/ 1 h 14"/>
                  <a:gd name="T6" fmla="*/ 0 w 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3" y="4"/>
                      <a:pt x="6" y="9"/>
                      <a:pt x="8" y="14"/>
                    </a:cubicBezTo>
                    <a:cubicBezTo>
                      <a:pt x="6" y="9"/>
                      <a:pt x="4" y="4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217"/>
              <p:cNvSpPr>
                <a:spLocks/>
              </p:cNvSpPr>
              <p:nvPr/>
            </p:nvSpPr>
            <p:spPr bwMode="auto">
              <a:xfrm>
                <a:off x="5595" y="1692"/>
                <a:ext cx="108" cy="67"/>
              </a:xfrm>
              <a:custGeom>
                <a:avLst/>
                <a:gdLst>
                  <a:gd name="T0" fmla="*/ 2 w 63"/>
                  <a:gd name="T1" fmla="*/ 0 h 39"/>
                  <a:gd name="T2" fmla="*/ 10 w 63"/>
                  <a:gd name="T3" fmla="*/ 28 h 39"/>
                  <a:gd name="T4" fmla="*/ 35 w 63"/>
                  <a:gd name="T5" fmla="*/ 39 h 39"/>
                  <a:gd name="T6" fmla="*/ 57 w 63"/>
                  <a:gd name="T7" fmla="*/ 30 h 39"/>
                  <a:gd name="T8" fmla="*/ 63 w 63"/>
                  <a:gd name="T9" fmla="*/ 24 h 39"/>
                  <a:gd name="T10" fmla="*/ 60 w 63"/>
                  <a:gd name="T11" fmla="*/ 24 h 39"/>
                  <a:gd name="T12" fmla="*/ 38 w 63"/>
                  <a:gd name="T13" fmla="*/ 21 h 39"/>
                  <a:gd name="T14" fmla="*/ 2 w 6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39">
                    <a:moveTo>
                      <a:pt x="2" y="0"/>
                    </a:moveTo>
                    <a:cubicBezTo>
                      <a:pt x="0" y="10"/>
                      <a:pt x="3" y="20"/>
                      <a:pt x="10" y="28"/>
                    </a:cubicBezTo>
                    <a:cubicBezTo>
                      <a:pt x="17" y="35"/>
                      <a:pt x="26" y="39"/>
                      <a:pt x="35" y="39"/>
                    </a:cubicBezTo>
                    <a:cubicBezTo>
                      <a:pt x="43" y="39"/>
                      <a:pt x="51" y="36"/>
                      <a:pt x="57" y="30"/>
                    </a:cubicBezTo>
                    <a:cubicBezTo>
                      <a:pt x="59" y="28"/>
                      <a:pt x="61" y="26"/>
                      <a:pt x="63" y="24"/>
                    </a:cubicBezTo>
                    <a:cubicBezTo>
                      <a:pt x="62" y="24"/>
                      <a:pt x="61" y="24"/>
                      <a:pt x="60" y="24"/>
                    </a:cubicBezTo>
                    <a:cubicBezTo>
                      <a:pt x="52" y="24"/>
                      <a:pt x="45" y="23"/>
                      <a:pt x="38" y="21"/>
                    </a:cubicBezTo>
                    <a:cubicBezTo>
                      <a:pt x="24" y="17"/>
                      <a:pt x="12" y="10"/>
                      <a:pt x="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218"/>
              <p:cNvSpPr>
                <a:spLocks/>
              </p:cNvSpPr>
              <p:nvPr/>
            </p:nvSpPr>
            <p:spPr bwMode="auto">
              <a:xfrm>
                <a:off x="5599" y="1645"/>
                <a:ext cx="118" cy="88"/>
              </a:xfrm>
              <a:custGeom>
                <a:avLst/>
                <a:gdLst>
                  <a:gd name="T0" fmla="*/ 33 w 69"/>
                  <a:gd name="T1" fmla="*/ 0 h 51"/>
                  <a:gd name="T2" fmla="*/ 10 w 69"/>
                  <a:gd name="T3" fmla="*/ 8 h 51"/>
                  <a:gd name="T4" fmla="*/ 0 w 69"/>
                  <a:gd name="T5" fmla="*/ 27 h 51"/>
                  <a:gd name="T6" fmla="*/ 36 w 69"/>
                  <a:gd name="T7" fmla="*/ 48 h 51"/>
                  <a:gd name="T8" fmla="*/ 58 w 69"/>
                  <a:gd name="T9" fmla="*/ 51 h 51"/>
                  <a:gd name="T10" fmla="*/ 61 w 69"/>
                  <a:gd name="T11" fmla="*/ 51 h 51"/>
                  <a:gd name="T12" fmla="*/ 57 w 69"/>
                  <a:gd name="T13" fmla="*/ 10 h 51"/>
                  <a:gd name="T14" fmla="*/ 33 w 6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51">
                    <a:moveTo>
                      <a:pt x="33" y="0"/>
                    </a:moveTo>
                    <a:cubicBezTo>
                      <a:pt x="25" y="0"/>
                      <a:pt x="16" y="3"/>
                      <a:pt x="10" y="8"/>
                    </a:cubicBezTo>
                    <a:cubicBezTo>
                      <a:pt x="5" y="13"/>
                      <a:pt x="1" y="20"/>
                      <a:pt x="0" y="27"/>
                    </a:cubicBezTo>
                    <a:cubicBezTo>
                      <a:pt x="10" y="37"/>
                      <a:pt x="22" y="44"/>
                      <a:pt x="36" y="48"/>
                    </a:cubicBezTo>
                    <a:cubicBezTo>
                      <a:pt x="43" y="50"/>
                      <a:pt x="50" y="51"/>
                      <a:pt x="58" y="51"/>
                    </a:cubicBezTo>
                    <a:cubicBezTo>
                      <a:pt x="59" y="51"/>
                      <a:pt x="60" y="51"/>
                      <a:pt x="61" y="51"/>
                    </a:cubicBezTo>
                    <a:cubicBezTo>
                      <a:pt x="69" y="38"/>
                      <a:pt x="67" y="22"/>
                      <a:pt x="57" y="10"/>
                    </a:cubicBezTo>
                    <a:cubicBezTo>
                      <a:pt x="51" y="3"/>
                      <a:pt x="42" y="0"/>
                      <a:pt x="3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219"/>
              <p:cNvSpPr>
                <a:spLocks/>
              </p:cNvSpPr>
              <p:nvPr/>
            </p:nvSpPr>
            <p:spPr bwMode="auto">
              <a:xfrm>
                <a:off x="5393" y="1982"/>
                <a:ext cx="48" cy="48"/>
              </a:xfrm>
              <a:custGeom>
                <a:avLst/>
                <a:gdLst>
                  <a:gd name="T0" fmla="*/ 18 w 28"/>
                  <a:gd name="T1" fmla="*/ 0 h 28"/>
                  <a:gd name="T2" fmla="*/ 7 w 28"/>
                  <a:gd name="T3" fmla="*/ 4 h 28"/>
                  <a:gd name="T4" fmla="*/ 6 w 28"/>
                  <a:gd name="T5" fmla="*/ 27 h 28"/>
                  <a:gd name="T6" fmla="*/ 7 w 28"/>
                  <a:gd name="T7" fmla="*/ 28 h 28"/>
                  <a:gd name="T8" fmla="*/ 28 w 28"/>
                  <a:gd name="T9" fmla="*/ 3 h 28"/>
                  <a:gd name="T10" fmla="*/ 18 w 28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8">
                    <a:moveTo>
                      <a:pt x="18" y="0"/>
                    </a:moveTo>
                    <a:cubicBezTo>
                      <a:pt x="14" y="0"/>
                      <a:pt x="10" y="1"/>
                      <a:pt x="7" y="4"/>
                    </a:cubicBezTo>
                    <a:cubicBezTo>
                      <a:pt x="1" y="10"/>
                      <a:pt x="0" y="20"/>
                      <a:pt x="6" y="27"/>
                    </a:cubicBezTo>
                    <a:cubicBezTo>
                      <a:pt x="7" y="27"/>
                      <a:pt x="7" y="28"/>
                      <a:pt x="7" y="28"/>
                    </a:cubicBezTo>
                    <a:cubicBezTo>
                      <a:pt x="8" y="17"/>
                      <a:pt x="16" y="7"/>
                      <a:pt x="28" y="3"/>
                    </a:cubicBezTo>
                    <a:cubicBezTo>
                      <a:pt x="25" y="1"/>
                      <a:pt x="21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220"/>
              <p:cNvSpPr>
                <a:spLocks/>
              </p:cNvSpPr>
              <p:nvPr/>
            </p:nvSpPr>
            <p:spPr bwMode="auto">
              <a:xfrm>
                <a:off x="5405" y="1987"/>
                <a:ext cx="50" cy="50"/>
              </a:xfrm>
              <a:custGeom>
                <a:avLst/>
                <a:gdLst>
                  <a:gd name="T0" fmla="*/ 21 w 29"/>
                  <a:gd name="T1" fmla="*/ 0 h 29"/>
                  <a:gd name="T2" fmla="*/ 0 w 29"/>
                  <a:gd name="T3" fmla="*/ 25 h 29"/>
                  <a:gd name="T4" fmla="*/ 11 w 29"/>
                  <a:gd name="T5" fmla="*/ 29 h 29"/>
                  <a:gd name="T6" fmla="*/ 22 w 29"/>
                  <a:gd name="T7" fmla="*/ 25 h 29"/>
                  <a:gd name="T8" fmla="*/ 23 w 29"/>
                  <a:gd name="T9" fmla="*/ 2 h 29"/>
                  <a:gd name="T10" fmla="*/ 21 w 2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1" y="0"/>
                    </a:moveTo>
                    <a:cubicBezTo>
                      <a:pt x="9" y="4"/>
                      <a:pt x="1" y="14"/>
                      <a:pt x="0" y="25"/>
                    </a:cubicBezTo>
                    <a:cubicBezTo>
                      <a:pt x="3" y="28"/>
                      <a:pt x="7" y="29"/>
                      <a:pt x="11" y="29"/>
                    </a:cubicBezTo>
                    <a:cubicBezTo>
                      <a:pt x="15" y="29"/>
                      <a:pt x="19" y="28"/>
                      <a:pt x="22" y="25"/>
                    </a:cubicBezTo>
                    <a:cubicBezTo>
                      <a:pt x="29" y="19"/>
                      <a:pt x="29" y="9"/>
                      <a:pt x="23" y="2"/>
                    </a:cubicBezTo>
                    <a:cubicBezTo>
                      <a:pt x="22" y="1"/>
                      <a:pt x="21" y="1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221"/>
              <p:cNvSpPr>
                <a:spLocks/>
              </p:cNvSpPr>
              <p:nvPr/>
            </p:nvSpPr>
            <p:spPr bwMode="auto">
              <a:xfrm>
                <a:off x="5691" y="1855"/>
                <a:ext cx="33" cy="29"/>
              </a:xfrm>
              <a:custGeom>
                <a:avLst/>
                <a:gdLst>
                  <a:gd name="T0" fmla="*/ 9 w 19"/>
                  <a:gd name="T1" fmla="*/ 0 h 17"/>
                  <a:gd name="T2" fmla="*/ 4 w 19"/>
                  <a:gd name="T3" fmla="*/ 3 h 17"/>
                  <a:gd name="T4" fmla="*/ 3 w 19"/>
                  <a:gd name="T5" fmla="*/ 15 h 17"/>
                  <a:gd name="T6" fmla="*/ 10 w 19"/>
                  <a:gd name="T7" fmla="*/ 17 h 17"/>
                  <a:gd name="T8" fmla="*/ 15 w 19"/>
                  <a:gd name="T9" fmla="*/ 15 h 17"/>
                  <a:gd name="T10" fmla="*/ 16 w 19"/>
                  <a:gd name="T11" fmla="*/ 3 h 17"/>
                  <a:gd name="T12" fmla="*/ 9 w 1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9" y="0"/>
                    </a:moveTo>
                    <a:cubicBezTo>
                      <a:pt x="7" y="0"/>
                      <a:pt x="5" y="1"/>
                      <a:pt x="4" y="3"/>
                    </a:cubicBezTo>
                    <a:cubicBezTo>
                      <a:pt x="0" y="6"/>
                      <a:pt x="0" y="11"/>
                      <a:pt x="3" y="15"/>
                    </a:cubicBezTo>
                    <a:cubicBezTo>
                      <a:pt x="5" y="17"/>
                      <a:pt x="7" y="17"/>
                      <a:pt x="10" y="17"/>
                    </a:cubicBezTo>
                    <a:cubicBezTo>
                      <a:pt x="12" y="17"/>
                      <a:pt x="14" y="17"/>
                      <a:pt x="15" y="15"/>
                    </a:cubicBezTo>
                    <a:cubicBezTo>
                      <a:pt x="19" y="12"/>
                      <a:pt x="19" y="7"/>
                      <a:pt x="16" y="3"/>
                    </a:cubicBezTo>
                    <a:cubicBezTo>
                      <a:pt x="14" y="1"/>
                      <a:pt x="12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222"/>
              <p:cNvSpPr>
                <a:spLocks/>
              </p:cNvSpPr>
              <p:nvPr/>
            </p:nvSpPr>
            <p:spPr bwMode="auto">
              <a:xfrm>
                <a:off x="5114" y="1644"/>
                <a:ext cx="86" cy="77"/>
              </a:xfrm>
              <a:custGeom>
                <a:avLst/>
                <a:gdLst>
                  <a:gd name="T0" fmla="*/ 25 w 50"/>
                  <a:gd name="T1" fmla="*/ 0 h 45"/>
                  <a:gd name="T2" fmla="*/ 10 w 50"/>
                  <a:gd name="T3" fmla="*/ 6 h 45"/>
                  <a:gd name="T4" fmla="*/ 8 w 50"/>
                  <a:gd name="T5" fmla="*/ 38 h 45"/>
                  <a:gd name="T6" fmla="*/ 25 w 50"/>
                  <a:gd name="T7" fmla="*/ 45 h 45"/>
                  <a:gd name="T8" fmla="*/ 41 w 50"/>
                  <a:gd name="T9" fmla="*/ 39 h 45"/>
                  <a:gd name="T10" fmla="*/ 45 w 50"/>
                  <a:gd name="T11" fmla="*/ 12 h 45"/>
                  <a:gd name="T12" fmla="*/ 44 w 50"/>
                  <a:gd name="T13" fmla="*/ 12 h 45"/>
                  <a:gd name="T14" fmla="*/ 34 w 50"/>
                  <a:gd name="T15" fmla="*/ 9 h 45"/>
                  <a:gd name="T16" fmla="*/ 25 w 50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45">
                    <a:moveTo>
                      <a:pt x="25" y="0"/>
                    </a:moveTo>
                    <a:cubicBezTo>
                      <a:pt x="19" y="0"/>
                      <a:pt x="14" y="2"/>
                      <a:pt x="10" y="6"/>
                    </a:cubicBezTo>
                    <a:cubicBezTo>
                      <a:pt x="0" y="14"/>
                      <a:pt x="0" y="29"/>
                      <a:pt x="8" y="38"/>
                    </a:cubicBezTo>
                    <a:cubicBezTo>
                      <a:pt x="13" y="43"/>
                      <a:pt x="19" y="45"/>
                      <a:pt x="25" y="45"/>
                    </a:cubicBezTo>
                    <a:cubicBezTo>
                      <a:pt x="31" y="45"/>
                      <a:pt x="36" y="43"/>
                      <a:pt x="41" y="39"/>
                    </a:cubicBezTo>
                    <a:cubicBezTo>
                      <a:pt x="48" y="32"/>
                      <a:pt x="50" y="21"/>
                      <a:pt x="45" y="12"/>
                    </a:cubicBezTo>
                    <a:cubicBezTo>
                      <a:pt x="45" y="12"/>
                      <a:pt x="45" y="12"/>
                      <a:pt x="44" y="12"/>
                    </a:cubicBezTo>
                    <a:cubicBezTo>
                      <a:pt x="41" y="12"/>
                      <a:pt x="37" y="11"/>
                      <a:pt x="34" y="9"/>
                    </a:cubicBezTo>
                    <a:cubicBezTo>
                      <a:pt x="30" y="7"/>
                      <a:pt x="27" y="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223"/>
              <p:cNvSpPr>
                <a:spLocks/>
              </p:cNvSpPr>
              <p:nvPr/>
            </p:nvSpPr>
            <p:spPr bwMode="auto">
              <a:xfrm>
                <a:off x="4989" y="1488"/>
                <a:ext cx="94" cy="103"/>
              </a:xfrm>
              <a:custGeom>
                <a:avLst/>
                <a:gdLst>
                  <a:gd name="T0" fmla="*/ 23 w 55"/>
                  <a:gd name="T1" fmla="*/ 0 h 60"/>
                  <a:gd name="T2" fmla="*/ 4 w 55"/>
                  <a:gd name="T3" fmla="*/ 49 h 60"/>
                  <a:gd name="T4" fmla="*/ 0 w 55"/>
                  <a:gd name="T5" fmla="*/ 53 h 60"/>
                  <a:gd name="T6" fmla="*/ 6 w 55"/>
                  <a:gd name="T7" fmla="*/ 57 h 60"/>
                  <a:gd name="T8" fmla="*/ 20 w 55"/>
                  <a:gd name="T9" fmla="*/ 60 h 60"/>
                  <a:gd name="T10" fmla="*/ 47 w 55"/>
                  <a:gd name="T11" fmla="*/ 44 h 60"/>
                  <a:gd name="T12" fmla="*/ 34 w 55"/>
                  <a:gd name="T13" fmla="*/ 3 h 60"/>
                  <a:gd name="T14" fmla="*/ 23 w 55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60">
                    <a:moveTo>
                      <a:pt x="23" y="0"/>
                    </a:moveTo>
                    <a:cubicBezTo>
                      <a:pt x="22" y="17"/>
                      <a:pt x="16" y="34"/>
                      <a:pt x="4" y="49"/>
                    </a:cubicBezTo>
                    <a:cubicBezTo>
                      <a:pt x="3" y="50"/>
                      <a:pt x="2" y="52"/>
                      <a:pt x="0" y="53"/>
                    </a:cubicBezTo>
                    <a:cubicBezTo>
                      <a:pt x="2" y="54"/>
                      <a:pt x="4" y="56"/>
                      <a:pt x="6" y="57"/>
                    </a:cubicBezTo>
                    <a:cubicBezTo>
                      <a:pt x="11" y="59"/>
                      <a:pt x="16" y="60"/>
                      <a:pt x="20" y="60"/>
                    </a:cubicBezTo>
                    <a:cubicBezTo>
                      <a:pt x="31" y="60"/>
                      <a:pt x="42" y="54"/>
                      <a:pt x="47" y="44"/>
                    </a:cubicBezTo>
                    <a:cubicBezTo>
                      <a:pt x="55" y="29"/>
                      <a:pt x="49" y="11"/>
                      <a:pt x="34" y="3"/>
                    </a:cubicBezTo>
                    <a:cubicBezTo>
                      <a:pt x="31" y="1"/>
                      <a:pt x="27" y="0"/>
                      <a:pt x="2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224"/>
              <p:cNvSpPr>
                <a:spLocks/>
              </p:cNvSpPr>
              <p:nvPr/>
            </p:nvSpPr>
            <p:spPr bwMode="auto">
              <a:xfrm>
                <a:off x="4929" y="1306"/>
                <a:ext cx="69" cy="60"/>
              </a:xfrm>
              <a:custGeom>
                <a:avLst/>
                <a:gdLst>
                  <a:gd name="T0" fmla="*/ 19 w 40"/>
                  <a:gd name="T1" fmla="*/ 0 h 35"/>
                  <a:gd name="T2" fmla="*/ 3 w 40"/>
                  <a:gd name="T3" fmla="*/ 10 h 35"/>
                  <a:gd name="T4" fmla="*/ 1 w 40"/>
                  <a:gd name="T5" fmla="*/ 22 h 35"/>
                  <a:gd name="T6" fmla="*/ 27 w 40"/>
                  <a:gd name="T7" fmla="*/ 35 h 35"/>
                  <a:gd name="T8" fmla="*/ 35 w 40"/>
                  <a:gd name="T9" fmla="*/ 27 h 35"/>
                  <a:gd name="T10" fmla="*/ 28 w 40"/>
                  <a:gd name="T11" fmla="*/ 3 h 35"/>
                  <a:gd name="T12" fmla="*/ 19 w 40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5">
                    <a:moveTo>
                      <a:pt x="19" y="0"/>
                    </a:moveTo>
                    <a:cubicBezTo>
                      <a:pt x="12" y="0"/>
                      <a:pt x="6" y="4"/>
                      <a:pt x="3" y="10"/>
                    </a:cubicBezTo>
                    <a:cubicBezTo>
                      <a:pt x="1" y="14"/>
                      <a:pt x="0" y="18"/>
                      <a:pt x="1" y="22"/>
                    </a:cubicBezTo>
                    <a:cubicBezTo>
                      <a:pt x="10" y="25"/>
                      <a:pt x="19" y="29"/>
                      <a:pt x="27" y="35"/>
                    </a:cubicBezTo>
                    <a:cubicBezTo>
                      <a:pt x="30" y="34"/>
                      <a:pt x="33" y="31"/>
                      <a:pt x="35" y="27"/>
                    </a:cubicBezTo>
                    <a:cubicBezTo>
                      <a:pt x="40" y="18"/>
                      <a:pt x="37" y="7"/>
                      <a:pt x="28" y="3"/>
                    </a:cubicBezTo>
                    <a:cubicBezTo>
                      <a:pt x="25" y="1"/>
                      <a:pt x="22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225"/>
              <p:cNvSpPr>
                <a:spLocks/>
              </p:cNvSpPr>
              <p:nvPr/>
            </p:nvSpPr>
            <p:spPr bwMode="auto">
              <a:xfrm>
                <a:off x="5116" y="1271"/>
                <a:ext cx="147" cy="139"/>
              </a:xfrm>
              <a:custGeom>
                <a:avLst/>
                <a:gdLst>
                  <a:gd name="T0" fmla="*/ 40 w 86"/>
                  <a:gd name="T1" fmla="*/ 0 h 81"/>
                  <a:gd name="T2" fmla="*/ 4 w 86"/>
                  <a:gd name="T3" fmla="*/ 21 h 81"/>
                  <a:gd name="T4" fmla="*/ 0 w 86"/>
                  <a:gd name="T5" fmla="*/ 40 h 81"/>
                  <a:gd name="T6" fmla="*/ 5 w 86"/>
                  <a:gd name="T7" fmla="*/ 40 h 81"/>
                  <a:gd name="T8" fmla="*/ 24 w 86"/>
                  <a:gd name="T9" fmla="*/ 45 h 81"/>
                  <a:gd name="T10" fmla="*/ 38 w 86"/>
                  <a:gd name="T11" fmla="*/ 81 h 81"/>
                  <a:gd name="T12" fmla="*/ 40 w 86"/>
                  <a:gd name="T13" fmla="*/ 81 h 81"/>
                  <a:gd name="T14" fmla="*/ 76 w 86"/>
                  <a:gd name="T15" fmla="*/ 59 h 81"/>
                  <a:gd name="T16" fmla="*/ 59 w 86"/>
                  <a:gd name="T17" fmla="*/ 4 h 81"/>
                  <a:gd name="T18" fmla="*/ 40 w 86"/>
                  <a:gd name="T1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1">
                    <a:moveTo>
                      <a:pt x="40" y="0"/>
                    </a:moveTo>
                    <a:cubicBezTo>
                      <a:pt x="25" y="0"/>
                      <a:pt x="11" y="8"/>
                      <a:pt x="4" y="21"/>
                    </a:cubicBezTo>
                    <a:cubicBezTo>
                      <a:pt x="1" y="27"/>
                      <a:pt x="0" y="34"/>
                      <a:pt x="0" y="40"/>
                    </a:cubicBezTo>
                    <a:cubicBezTo>
                      <a:pt x="1" y="40"/>
                      <a:pt x="3" y="40"/>
                      <a:pt x="5" y="40"/>
                    </a:cubicBezTo>
                    <a:cubicBezTo>
                      <a:pt x="11" y="40"/>
                      <a:pt x="18" y="42"/>
                      <a:pt x="24" y="45"/>
                    </a:cubicBezTo>
                    <a:cubicBezTo>
                      <a:pt x="35" y="53"/>
                      <a:pt x="40" y="67"/>
                      <a:pt x="38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54" y="81"/>
                      <a:pt x="69" y="73"/>
                      <a:pt x="76" y="59"/>
                    </a:cubicBezTo>
                    <a:cubicBezTo>
                      <a:pt x="86" y="39"/>
                      <a:pt x="78" y="15"/>
                      <a:pt x="59" y="4"/>
                    </a:cubicBezTo>
                    <a:cubicBezTo>
                      <a:pt x="53" y="1"/>
                      <a:pt x="46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226"/>
              <p:cNvSpPr>
                <a:spLocks/>
              </p:cNvSpPr>
              <p:nvPr/>
            </p:nvSpPr>
            <p:spPr bwMode="auto">
              <a:xfrm>
                <a:off x="5282" y="1083"/>
                <a:ext cx="85" cy="75"/>
              </a:xfrm>
              <a:custGeom>
                <a:avLst/>
                <a:gdLst>
                  <a:gd name="T0" fmla="*/ 25 w 50"/>
                  <a:gd name="T1" fmla="*/ 0 h 44"/>
                  <a:gd name="T2" fmla="*/ 6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3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10" y="4"/>
                      <a:pt x="6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3"/>
                    </a:cubicBezTo>
                    <a:cubicBezTo>
                      <a:pt x="32" y="1"/>
                      <a:pt x="29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229"/>
              <p:cNvSpPr>
                <a:spLocks/>
              </p:cNvSpPr>
              <p:nvPr/>
            </p:nvSpPr>
            <p:spPr bwMode="auto">
              <a:xfrm>
                <a:off x="5004" y="1120"/>
                <a:ext cx="100" cy="95"/>
              </a:xfrm>
              <a:custGeom>
                <a:avLst/>
                <a:gdLst>
                  <a:gd name="T0" fmla="*/ 5 w 58"/>
                  <a:gd name="T1" fmla="*/ 0 h 55"/>
                  <a:gd name="T2" fmla="*/ 0 w 58"/>
                  <a:gd name="T3" fmla="*/ 5 h 55"/>
                  <a:gd name="T4" fmla="*/ 20 w 58"/>
                  <a:gd name="T5" fmla="*/ 12 h 55"/>
                  <a:gd name="T6" fmla="*/ 38 w 58"/>
                  <a:gd name="T7" fmla="*/ 55 h 55"/>
                  <a:gd name="T8" fmla="*/ 52 w 58"/>
                  <a:gd name="T9" fmla="*/ 41 h 55"/>
                  <a:gd name="T10" fmla="*/ 48 w 58"/>
                  <a:gd name="T11" fmla="*/ 7 h 55"/>
                  <a:gd name="T12" fmla="*/ 43 w 58"/>
                  <a:gd name="T13" fmla="*/ 7 h 55"/>
                  <a:gd name="T14" fmla="*/ 5 w 58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5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7" y="5"/>
                      <a:pt x="14" y="7"/>
                      <a:pt x="20" y="12"/>
                    </a:cubicBezTo>
                    <a:cubicBezTo>
                      <a:pt x="35" y="21"/>
                      <a:pt x="41" y="39"/>
                      <a:pt x="38" y="55"/>
                    </a:cubicBezTo>
                    <a:cubicBezTo>
                      <a:pt x="44" y="52"/>
                      <a:pt x="49" y="47"/>
                      <a:pt x="52" y="41"/>
                    </a:cubicBezTo>
                    <a:cubicBezTo>
                      <a:pt x="58" y="30"/>
                      <a:pt x="56" y="16"/>
                      <a:pt x="48" y="7"/>
                    </a:cubicBezTo>
                    <a:cubicBezTo>
                      <a:pt x="47" y="7"/>
                      <a:pt x="45" y="7"/>
                      <a:pt x="43" y="7"/>
                    </a:cubicBezTo>
                    <a:cubicBezTo>
                      <a:pt x="30" y="7"/>
                      <a:pt x="17" y="4"/>
                      <a:pt x="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230"/>
              <p:cNvSpPr>
                <a:spLocks/>
              </p:cNvSpPr>
              <p:nvPr/>
            </p:nvSpPr>
            <p:spPr bwMode="auto">
              <a:xfrm>
                <a:off x="5013" y="1110"/>
                <a:ext cx="74" cy="22"/>
              </a:xfrm>
              <a:custGeom>
                <a:avLst/>
                <a:gdLst>
                  <a:gd name="T0" fmla="*/ 18 w 43"/>
                  <a:gd name="T1" fmla="*/ 0 h 13"/>
                  <a:gd name="T2" fmla="*/ 0 w 43"/>
                  <a:gd name="T3" fmla="*/ 6 h 13"/>
                  <a:gd name="T4" fmla="*/ 38 w 43"/>
                  <a:gd name="T5" fmla="*/ 13 h 13"/>
                  <a:gd name="T6" fmla="*/ 43 w 43"/>
                  <a:gd name="T7" fmla="*/ 13 h 13"/>
                  <a:gd name="T8" fmla="*/ 33 w 43"/>
                  <a:gd name="T9" fmla="*/ 4 h 13"/>
                  <a:gd name="T10" fmla="*/ 18 w 4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3">
                    <a:moveTo>
                      <a:pt x="18" y="0"/>
                    </a:moveTo>
                    <a:cubicBezTo>
                      <a:pt x="12" y="0"/>
                      <a:pt x="6" y="2"/>
                      <a:pt x="0" y="6"/>
                    </a:cubicBezTo>
                    <a:cubicBezTo>
                      <a:pt x="12" y="10"/>
                      <a:pt x="25" y="13"/>
                      <a:pt x="38" y="13"/>
                    </a:cubicBezTo>
                    <a:cubicBezTo>
                      <a:pt x="40" y="13"/>
                      <a:pt x="42" y="13"/>
                      <a:pt x="43" y="13"/>
                    </a:cubicBezTo>
                    <a:cubicBezTo>
                      <a:pt x="41" y="9"/>
                      <a:pt x="37" y="6"/>
                      <a:pt x="33" y="4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231"/>
              <p:cNvSpPr>
                <a:spLocks/>
              </p:cNvSpPr>
              <p:nvPr/>
            </p:nvSpPr>
            <p:spPr bwMode="auto">
              <a:xfrm>
                <a:off x="5369" y="1247"/>
                <a:ext cx="60" cy="55"/>
              </a:xfrm>
              <a:custGeom>
                <a:avLst/>
                <a:gdLst>
                  <a:gd name="T0" fmla="*/ 18 w 35"/>
                  <a:gd name="T1" fmla="*/ 0 h 32"/>
                  <a:gd name="T2" fmla="*/ 4 w 35"/>
                  <a:gd name="T3" fmla="*/ 9 h 32"/>
                  <a:gd name="T4" fmla="*/ 10 w 35"/>
                  <a:gd name="T5" fmla="*/ 30 h 32"/>
                  <a:gd name="T6" fmla="*/ 17 w 35"/>
                  <a:gd name="T7" fmla="*/ 32 h 32"/>
                  <a:gd name="T8" fmla="*/ 31 w 35"/>
                  <a:gd name="T9" fmla="*/ 23 h 32"/>
                  <a:gd name="T10" fmla="*/ 25 w 35"/>
                  <a:gd name="T11" fmla="*/ 2 h 32"/>
                  <a:gd name="T12" fmla="*/ 18 w 3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2">
                    <a:moveTo>
                      <a:pt x="18" y="0"/>
                    </a:moveTo>
                    <a:cubicBezTo>
                      <a:pt x="12" y="0"/>
                      <a:pt x="6" y="3"/>
                      <a:pt x="4" y="9"/>
                    </a:cubicBezTo>
                    <a:cubicBezTo>
                      <a:pt x="0" y="16"/>
                      <a:pt x="3" y="26"/>
                      <a:pt x="10" y="30"/>
                    </a:cubicBezTo>
                    <a:cubicBezTo>
                      <a:pt x="13" y="31"/>
                      <a:pt x="15" y="32"/>
                      <a:pt x="17" y="32"/>
                    </a:cubicBezTo>
                    <a:cubicBezTo>
                      <a:pt x="23" y="32"/>
                      <a:pt x="29" y="29"/>
                      <a:pt x="31" y="23"/>
                    </a:cubicBezTo>
                    <a:cubicBezTo>
                      <a:pt x="35" y="16"/>
                      <a:pt x="32" y="6"/>
                      <a:pt x="25" y="2"/>
                    </a:cubicBezTo>
                    <a:cubicBezTo>
                      <a:pt x="22" y="1"/>
                      <a:pt x="20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232"/>
              <p:cNvSpPr>
                <a:spLocks/>
              </p:cNvSpPr>
              <p:nvPr/>
            </p:nvSpPr>
            <p:spPr bwMode="auto">
              <a:xfrm>
                <a:off x="5165" y="1062"/>
                <a:ext cx="28" cy="14"/>
              </a:xfrm>
              <a:custGeom>
                <a:avLst/>
                <a:gdLst>
                  <a:gd name="T0" fmla="*/ 0 w 16"/>
                  <a:gd name="T1" fmla="*/ 0 h 8"/>
                  <a:gd name="T2" fmla="*/ 4 w 16"/>
                  <a:gd name="T3" fmla="*/ 8 h 8"/>
                  <a:gd name="T4" fmla="*/ 8 w 16"/>
                  <a:gd name="T5" fmla="*/ 8 h 8"/>
                  <a:gd name="T6" fmla="*/ 16 w 16"/>
                  <a:gd name="T7" fmla="*/ 4 h 8"/>
                  <a:gd name="T8" fmla="*/ 16 w 16"/>
                  <a:gd name="T9" fmla="*/ 3 h 8"/>
                  <a:gd name="T10" fmla="*/ 13 w 16"/>
                  <a:gd name="T11" fmla="*/ 3 h 8"/>
                  <a:gd name="T12" fmla="*/ 0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0" y="0"/>
                    </a:moveTo>
                    <a:cubicBezTo>
                      <a:pt x="0" y="3"/>
                      <a:pt x="2" y="6"/>
                      <a:pt x="4" y="8"/>
                    </a:cubicBezTo>
                    <a:cubicBezTo>
                      <a:pt x="6" y="8"/>
                      <a:pt x="7" y="8"/>
                      <a:pt x="8" y="8"/>
                    </a:cubicBezTo>
                    <a:cubicBezTo>
                      <a:pt x="11" y="8"/>
                      <a:pt x="14" y="7"/>
                      <a:pt x="16" y="4"/>
                    </a:cubicBezTo>
                    <a:cubicBezTo>
                      <a:pt x="16" y="4"/>
                      <a:pt x="16" y="3"/>
                      <a:pt x="16" y="3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9" y="3"/>
                      <a:pt x="4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233"/>
              <p:cNvSpPr>
                <a:spLocks/>
              </p:cNvSpPr>
              <p:nvPr/>
            </p:nvSpPr>
            <p:spPr bwMode="auto">
              <a:xfrm>
                <a:off x="5150" y="1589"/>
                <a:ext cx="82" cy="75"/>
              </a:xfrm>
              <a:custGeom>
                <a:avLst/>
                <a:gdLst>
                  <a:gd name="T0" fmla="*/ 23 w 48"/>
                  <a:gd name="T1" fmla="*/ 0 h 44"/>
                  <a:gd name="T2" fmla="*/ 4 w 48"/>
                  <a:gd name="T3" fmla="*/ 11 h 44"/>
                  <a:gd name="T4" fmla="*/ 4 w 48"/>
                  <a:gd name="T5" fmla="*/ 32 h 44"/>
                  <a:gd name="T6" fmla="*/ 4 w 48"/>
                  <a:gd name="T7" fmla="*/ 32 h 44"/>
                  <a:gd name="T8" fmla="*/ 21 w 48"/>
                  <a:gd name="T9" fmla="*/ 39 h 44"/>
                  <a:gd name="T10" fmla="*/ 24 w 48"/>
                  <a:gd name="T11" fmla="*/ 44 h 44"/>
                  <a:gd name="T12" fmla="*/ 43 w 48"/>
                  <a:gd name="T13" fmla="*/ 32 h 44"/>
                  <a:gd name="T14" fmla="*/ 34 w 48"/>
                  <a:gd name="T15" fmla="*/ 2 h 44"/>
                  <a:gd name="T16" fmla="*/ 23 w 48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4">
                    <a:moveTo>
                      <a:pt x="23" y="0"/>
                    </a:moveTo>
                    <a:cubicBezTo>
                      <a:pt x="15" y="0"/>
                      <a:pt x="8" y="4"/>
                      <a:pt x="4" y="11"/>
                    </a:cubicBezTo>
                    <a:cubicBezTo>
                      <a:pt x="0" y="18"/>
                      <a:pt x="1" y="26"/>
                      <a:pt x="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0" y="32"/>
                      <a:pt x="16" y="34"/>
                      <a:pt x="21" y="39"/>
                    </a:cubicBezTo>
                    <a:cubicBezTo>
                      <a:pt x="22" y="41"/>
                      <a:pt x="23" y="42"/>
                      <a:pt x="24" y="44"/>
                    </a:cubicBezTo>
                    <a:cubicBezTo>
                      <a:pt x="32" y="43"/>
                      <a:pt x="39" y="39"/>
                      <a:pt x="43" y="32"/>
                    </a:cubicBezTo>
                    <a:cubicBezTo>
                      <a:pt x="48" y="21"/>
                      <a:pt x="44" y="8"/>
                      <a:pt x="34" y="2"/>
                    </a:cubicBezTo>
                    <a:cubicBezTo>
                      <a:pt x="30" y="0"/>
                      <a:pt x="27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234"/>
              <p:cNvSpPr>
                <a:spLocks/>
              </p:cNvSpPr>
              <p:nvPr/>
            </p:nvSpPr>
            <p:spPr bwMode="auto">
              <a:xfrm>
                <a:off x="5157" y="1644"/>
                <a:ext cx="34" cy="20"/>
              </a:xfrm>
              <a:custGeom>
                <a:avLst/>
                <a:gdLst>
                  <a:gd name="T0" fmla="*/ 0 w 20"/>
                  <a:gd name="T1" fmla="*/ 0 h 12"/>
                  <a:gd name="T2" fmla="*/ 0 w 20"/>
                  <a:gd name="T3" fmla="*/ 0 h 12"/>
                  <a:gd name="T4" fmla="*/ 9 w 20"/>
                  <a:gd name="T5" fmla="*/ 9 h 12"/>
                  <a:gd name="T6" fmla="*/ 19 w 20"/>
                  <a:gd name="T7" fmla="*/ 12 h 12"/>
                  <a:gd name="T8" fmla="*/ 20 w 20"/>
                  <a:gd name="T9" fmla="*/ 12 h 12"/>
                  <a:gd name="T10" fmla="*/ 17 w 20"/>
                  <a:gd name="T11" fmla="*/ 7 h 12"/>
                  <a:gd name="T12" fmla="*/ 0 w 2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7"/>
                      <a:pt x="9" y="9"/>
                    </a:cubicBezTo>
                    <a:cubicBezTo>
                      <a:pt x="12" y="11"/>
                      <a:pt x="16" y="12"/>
                      <a:pt x="19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0"/>
                      <a:pt x="18" y="9"/>
                      <a:pt x="17" y="7"/>
                    </a:cubicBezTo>
                    <a:cubicBezTo>
                      <a:pt x="12" y="2"/>
                      <a:pt x="6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235"/>
              <p:cNvSpPr>
                <a:spLocks/>
              </p:cNvSpPr>
              <p:nvPr/>
            </p:nvSpPr>
            <p:spPr bwMode="auto">
              <a:xfrm>
                <a:off x="4712" y="1259"/>
                <a:ext cx="102" cy="91"/>
              </a:xfrm>
              <a:custGeom>
                <a:avLst/>
                <a:gdLst>
                  <a:gd name="T0" fmla="*/ 20 w 60"/>
                  <a:gd name="T1" fmla="*/ 0 h 53"/>
                  <a:gd name="T2" fmla="*/ 3 w 60"/>
                  <a:gd name="T3" fmla="*/ 32 h 53"/>
                  <a:gd name="T4" fmla="*/ 30 w 60"/>
                  <a:gd name="T5" fmla="*/ 53 h 53"/>
                  <a:gd name="T6" fmla="*/ 36 w 60"/>
                  <a:gd name="T7" fmla="*/ 53 h 53"/>
                  <a:gd name="T8" fmla="*/ 57 w 60"/>
                  <a:gd name="T9" fmla="*/ 20 h 53"/>
                  <a:gd name="T10" fmla="*/ 45 w 60"/>
                  <a:gd name="T11" fmla="*/ 3 h 53"/>
                  <a:gd name="T12" fmla="*/ 34 w 60"/>
                  <a:gd name="T13" fmla="*/ 7 h 53"/>
                  <a:gd name="T14" fmla="*/ 25 w 60"/>
                  <a:gd name="T15" fmla="*/ 4 h 53"/>
                  <a:gd name="T16" fmla="*/ 20 w 6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53">
                    <a:moveTo>
                      <a:pt x="20" y="0"/>
                    </a:moveTo>
                    <a:cubicBezTo>
                      <a:pt x="7" y="5"/>
                      <a:pt x="0" y="18"/>
                      <a:pt x="3" y="32"/>
                    </a:cubicBezTo>
                    <a:cubicBezTo>
                      <a:pt x="6" y="45"/>
                      <a:pt x="17" y="53"/>
                      <a:pt x="30" y="53"/>
                    </a:cubicBezTo>
                    <a:cubicBezTo>
                      <a:pt x="32" y="53"/>
                      <a:pt x="34" y="53"/>
                      <a:pt x="36" y="53"/>
                    </a:cubicBezTo>
                    <a:cubicBezTo>
                      <a:pt x="51" y="49"/>
                      <a:pt x="60" y="34"/>
                      <a:pt x="57" y="20"/>
                    </a:cubicBezTo>
                    <a:cubicBezTo>
                      <a:pt x="55" y="12"/>
                      <a:pt x="51" y="6"/>
                      <a:pt x="45" y="3"/>
                    </a:cubicBezTo>
                    <a:cubicBezTo>
                      <a:pt x="42" y="6"/>
                      <a:pt x="38" y="7"/>
                      <a:pt x="34" y="7"/>
                    </a:cubicBezTo>
                    <a:cubicBezTo>
                      <a:pt x="31" y="7"/>
                      <a:pt x="27" y="6"/>
                      <a:pt x="25" y="4"/>
                    </a:cubicBezTo>
                    <a:cubicBezTo>
                      <a:pt x="23" y="3"/>
                      <a:pt x="21" y="2"/>
                      <a:pt x="2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236"/>
              <p:cNvSpPr>
                <a:spLocks/>
              </p:cNvSpPr>
              <p:nvPr/>
            </p:nvSpPr>
            <p:spPr bwMode="auto">
              <a:xfrm>
                <a:off x="4573" y="1172"/>
                <a:ext cx="60" cy="57"/>
              </a:xfrm>
              <a:custGeom>
                <a:avLst/>
                <a:gdLst>
                  <a:gd name="T0" fmla="*/ 13 w 35"/>
                  <a:gd name="T1" fmla="*/ 0 h 33"/>
                  <a:gd name="T2" fmla="*/ 13 w 35"/>
                  <a:gd name="T3" fmla="*/ 0 h 33"/>
                  <a:gd name="T4" fmla="*/ 0 w 35"/>
                  <a:gd name="T5" fmla="*/ 16 h 33"/>
                  <a:gd name="T6" fmla="*/ 6 w 35"/>
                  <a:gd name="T7" fmla="*/ 27 h 33"/>
                  <a:gd name="T8" fmla="*/ 6 w 35"/>
                  <a:gd name="T9" fmla="*/ 30 h 33"/>
                  <a:gd name="T10" fmla="*/ 17 w 35"/>
                  <a:gd name="T11" fmla="*/ 33 h 33"/>
                  <a:gd name="T12" fmla="*/ 20 w 35"/>
                  <a:gd name="T13" fmla="*/ 33 h 33"/>
                  <a:gd name="T14" fmla="*/ 33 w 35"/>
                  <a:gd name="T15" fmla="*/ 13 h 33"/>
                  <a:gd name="T16" fmla="*/ 28 w 35"/>
                  <a:gd name="T17" fmla="*/ 5 h 33"/>
                  <a:gd name="T18" fmla="*/ 13 w 35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3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2"/>
                      <a:pt x="0" y="9"/>
                      <a:pt x="0" y="16"/>
                    </a:cubicBezTo>
                    <a:cubicBezTo>
                      <a:pt x="3" y="19"/>
                      <a:pt x="6" y="23"/>
                      <a:pt x="6" y="27"/>
                    </a:cubicBezTo>
                    <a:cubicBezTo>
                      <a:pt x="6" y="28"/>
                      <a:pt x="6" y="29"/>
                      <a:pt x="6" y="30"/>
                    </a:cubicBezTo>
                    <a:cubicBezTo>
                      <a:pt x="9" y="32"/>
                      <a:pt x="13" y="33"/>
                      <a:pt x="17" y="33"/>
                    </a:cubicBezTo>
                    <a:cubicBezTo>
                      <a:pt x="18" y="33"/>
                      <a:pt x="19" y="33"/>
                      <a:pt x="20" y="33"/>
                    </a:cubicBezTo>
                    <a:cubicBezTo>
                      <a:pt x="29" y="31"/>
                      <a:pt x="35" y="22"/>
                      <a:pt x="33" y="13"/>
                    </a:cubicBezTo>
                    <a:cubicBezTo>
                      <a:pt x="32" y="10"/>
                      <a:pt x="31" y="7"/>
                      <a:pt x="28" y="5"/>
                    </a:cubicBezTo>
                    <a:cubicBezTo>
                      <a:pt x="23" y="4"/>
                      <a:pt x="18" y="3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237"/>
              <p:cNvSpPr>
                <a:spLocks/>
              </p:cNvSpPr>
              <p:nvPr/>
            </p:nvSpPr>
            <p:spPr bwMode="auto">
              <a:xfrm>
                <a:off x="4595" y="1172"/>
                <a:ext cx="26" cy="8"/>
              </a:xfrm>
              <a:custGeom>
                <a:avLst/>
                <a:gdLst>
                  <a:gd name="T0" fmla="*/ 4 w 15"/>
                  <a:gd name="T1" fmla="*/ 0 h 5"/>
                  <a:gd name="T2" fmla="*/ 0 w 15"/>
                  <a:gd name="T3" fmla="*/ 0 h 5"/>
                  <a:gd name="T4" fmla="*/ 15 w 15"/>
                  <a:gd name="T5" fmla="*/ 5 h 5"/>
                  <a:gd name="T6" fmla="*/ 4 w 1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5" y="3"/>
                      <a:pt x="10" y="4"/>
                      <a:pt x="15" y="5"/>
                    </a:cubicBezTo>
                    <a:cubicBezTo>
                      <a:pt x="12" y="2"/>
                      <a:pt x="8" y="0"/>
                      <a:pt x="4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238"/>
              <p:cNvSpPr>
                <a:spLocks/>
              </p:cNvSpPr>
              <p:nvPr/>
            </p:nvSpPr>
            <p:spPr bwMode="auto">
              <a:xfrm>
                <a:off x="4701" y="1007"/>
                <a:ext cx="125" cy="127"/>
              </a:xfrm>
              <a:custGeom>
                <a:avLst/>
                <a:gdLst>
                  <a:gd name="T0" fmla="*/ 33 w 73"/>
                  <a:gd name="T1" fmla="*/ 0 h 74"/>
                  <a:gd name="T2" fmla="*/ 24 w 73"/>
                  <a:gd name="T3" fmla="*/ 1 h 74"/>
                  <a:gd name="T4" fmla="*/ 14 w 73"/>
                  <a:gd name="T5" fmla="*/ 5 h 74"/>
                  <a:gd name="T6" fmla="*/ 34 w 73"/>
                  <a:gd name="T7" fmla="*/ 26 h 74"/>
                  <a:gd name="T8" fmla="*/ 12 w 73"/>
                  <a:gd name="T9" fmla="*/ 56 h 74"/>
                  <a:gd name="T10" fmla="*/ 8 w 73"/>
                  <a:gd name="T11" fmla="*/ 56 h 74"/>
                  <a:gd name="T12" fmla="*/ 0 w 73"/>
                  <a:gd name="T13" fmla="*/ 55 h 74"/>
                  <a:gd name="T14" fmla="*/ 33 w 73"/>
                  <a:gd name="T15" fmla="*/ 74 h 74"/>
                  <a:gd name="T16" fmla="*/ 41 w 73"/>
                  <a:gd name="T17" fmla="*/ 73 h 74"/>
                  <a:gd name="T18" fmla="*/ 68 w 73"/>
                  <a:gd name="T19" fmla="*/ 29 h 74"/>
                  <a:gd name="T20" fmla="*/ 33 w 73"/>
                  <a:gd name="T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74">
                    <a:moveTo>
                      <a:pt x="33" y="0"/>
                    </a:moveTo>
                    <a:cubicBezTo>
                      <a:pt x="30" y="0"/>
                      <a:pt x="27" y="0"/>
                      <a:pt x="24" y="1"/>
                    </a:cubicBezTo>
                    <a:cubicBezTo>
                      <a:pt x="21" y="2"/>
                      <a:pt x="17" y="3"/>
                      <a:pt x="14" y="5"/>
                    </a:cubicBezTo>
                    <a:cubicBezTo>
                      <a:pt x="24" y="7"/>
                      <a:pt x="32" y="16"/>
                      <a:pt x="34" y="26"/>
                    </a:cubicBezTo>
                    <a:cubicBezTo>
                      <a:pt x="36" y="40"/>
                      <a:pt x="26" y="54"/>
                      <a:pt x="12" y="56"/>
                    </a:cubicBezTo>
                    <a:cubicBezTo>
                      <a:pt x="11" y="56"/>
                      <a:pt x="9" y="56"/>
                      <a:pt x="8" y="56"/>
                    </a:cubicBezTo>
                    <a:cubicBezTo>
                      <a:pt x="5" y="56"/>
                      <a:pt x="3" y="56"/>
                      <a:pt x="0" y="55"/>
                    </a:cubicBezTo>
                    <a:cubicBezTo>
                      <a:pt x="7" y="66"/>
                      <a:pt x="19" y="74"/>
                      <a:pt x="33" y="74"/>
                    </a:cubicBezTo>
                    <a:cubicBezTo>
                      <a:pt x="35" y="74"/>
                      <a:pt x="38" y="73"/>
                      <a:pt x="41" y="73"/>
                    </a:cubicBezTo>
                    <a:cubicBezTo>
                      <a:pt x="60" y="68"/>
                      <a:pt x="73" y="49"/>
                      <a:pt x="68" y="29"/>
                    </a:cubicBezTo>
                    <a:cubicBezTo>
                      <a:pt x="65" y="12"/>
                      <a:pt x="49" y="0"/>
                      <a:pt x="3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239"/>
              <p:cNvSpPr>
                <a:spLocks/>
              </p:cNvSpPr>
              <p:nvPr/>
            </p:nvSpPr>
            <p:spPr bwMode="auto">
              <a:xfrm>
                <a:off x="4688" y="800"/>
                <a:ext cx="75" cy="70"/>
              </a:xfrm>
              <a:custGeom>
                <a:avLst/>
                <a:gdLst>
                  <a:gd name="T0" fmla="*/ 22 w 44"/>
                  <a:gd name="T1" fmla="*/ 0 h 41"/>
                  <a:gd name="T2" fmla="*/ 18 w 44"/>
                  <a:gd name="T3" fmla="*/ 1 h 41"/>
                  <a:gd name="T4" fmla="*/ 3 w 44"/>
                  <a:gd name="T5" fmla="*/ 25 h 41"/>
                  <a:gd name="T6" fmla="*/ 22 w 44"/>
                  <a:gd name="T7" fmla="*/ 41 h 41"/>
                  <a:gd name="T8" fmla="*/ 27 w 44"/>
                  <a:gd name="T9" fmla="*/ 40 h 41"/>
                  <a:gd name="T10" fmla="*/ 42 w 44"/>
                  <a:gd name="T11" fmla="*/ 16 h 41"/>
                  <a:gd name="T12" fmla="*/ 22 w 44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3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7" y="38"/>
                      <a:pt x="44" y="27"/>
                      <a:pt x="42" y="16"/>
                    </a:cubicBezTo>
                    <a:cubicBezTo>
                      <a:pt x="40" y="7"/>
                      <a:pt x="31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240"/>
              <p:cNvSpPr>
                <a:spLocks/>
              </p:cNvSpPr>
              <p:nvPr/>
            </p:nvSpPr>
            <p:spPr bwMode="auto">
              <a:xfrm>
                <a:off x="4895" y="1052"/>
                <a:ext cx="99" cy="92"/>
              </a:xfrm>
              <a:custGeom>
                <a:avLst/>
                <a:gdLst>
                  <a:gd name="T0" fmla="*/ 18 w 58"/>
                  <a:gd name="T1" fmla="*/ 0 h 54"/>
                  <a:gd name="T2" fmla="*/ 3 w 58"/>
                  <a:gd name="T3" fmla="*/ 31 h 54"/>
                  <a:gd name="T4" fmla="*/ 31 w 58"/>
                  <a:gd name="T5" fmla="*/ 54 h 54"/>
                  <a:gd name="T6" fmla="*/ 36 w 58"/>
                  <a:gd name="T7" fmla="*/ 53 h 54"/>
                  <a:gd name="T8" fmla="*/ 50 w 58"/>
                  <a:gd name="T9" fmla="*/ 46 h 54"/>
                  <a:gd name="T10" fmla="*/ 58 w 58"/>
                  <a:gd name="T11" fmla="*/ 35 h 54"/>
                  <a:gd name="T12" fmla="*/ 37 w 58"/>
                  <a:gd name="T13" fmla="*/ 21 h 54"/>
                  <a:gd name="T14" fmla="*/ 18 w 58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4">
                    <a:moveTo>
                      <a:pt x="18" y="0"/>
                    </a:moveTo>
                    <a:cubicBezTo>
                      <a:pt x="7" y="6"/>
                      <a:pt x="0" y="19"/>
                      <a:pt x="3" y="31"/>
                    </a:cubicBezTo>
                    <a:cubicBezTo>
                      <a:pt x="6" y="45"/>
                      <a:pt x="18" y="54"/>
                      <a:pt x="31" y="54"/>
                    </a:cubicBezTo>
                    <a:cubicBezTo>
                      <a:pt x="32" y="54"/>
                      <a:pt x="34" y="53"/>
                      <a:pt x="36" y="53"/>
                    </a:cubicBezTo>
                    <a:cubicBezTo>
                      <a:pt x="40" y="50"/>
                      <a:pt x="45" y="48"/>
                      <a:pt x="50" y="46"/>
                    </a:cubicBezTo>
                    <a:cubicBezTo>
                      <a:pt x="53" y="43"/>
                      <a:pt x="56" y="39"/>
                      <a:pt x="58" y="35"/>
                    </a:cubicBezTo>
                    <a:cubicBezTo>
                      <a:pt x="51" y="31"/>
                      <a:pt x="44" y="27"/>
                      <a:pt x="37" y="21"/>
                    </a:cubicBezTo>
                    <a:cubicBezTo>
                      <a:pt x="30" y="15"/>
                      <a:pt x="23" y="8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241"/>
              <p:cNvSpPr>
                <a:spLocks/>
              </p:cNvSpPr>
              <p:nvPr/>
            </p:nvSpPr>
            <p:spPr bwMode="auto">
              <a:xfrm>
                <a:off x="4926" y="1047"/>
                <a:ext cx="72" cy="65"/>
              </a:xfrm>
              <a:custGeom>
                <a:avLst/>
                <a:gdLst>
                  <a:gd name="T0" fmla="*/ 13 w 42"/>
                  <a:gd name="T1" fmla="*/ 0 h 38"/>
                  <a:gd name="T2" fmla="*/ 7 w 42"/>
                  <a:gd name="T3" fmla="*/ 0 h 38"/>
                  <a:gd name="T4" fmla="*/ 0 w 42"/>
                  <a:gd name="T5" fmla="*/ 3 h 38"/>
                  <a:gd name="T6" fmla="*/ 19 w 42"/>
                  <a:gd name="T7" fmla="*/ 24 h 38"/>
                  <a:gd name="T8" fmla="*/ 40 w 42"/>
                  <a:gd name="T9" fmla="*/ 38 h 38"/>
                  <a:gd name="T10" fmla="*/ 41 w 42"/>
                  <a:gd name="T11" fmla="*/ 22 h 38"/>
                  <a:gd name="T12" fmla="*/ 13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13" y="0"/>
                    </a:moveTo>
                    <a:cubicBezTo>
                      <a:pt x="11" y="0"/>
                      <a:pt x="9" y="0"/>
                      <a:pt x="7" y="0"/>
                    </a:cubicBezTo>
                    <a:cubicBezTo>
                      <a:pt x="4" y="1"/>
                      <a:pt x="2" y="2"/>
                      <a:pt x="0" y="3"/>
                    </a:cubicBezTo>
                    <a:cubicBezTo>
                      <a:pt x="5" y="11"/>
                      <a:pt x="12" y="18"/>
                      <a:pt x="19" y="24"/>
                    </a:cubicBezTo>
                    <a:cubicBezTo>
                      <a:pt x="26" y="30"/>
                      <a:pt x="33" y="34"/>
                      <a:pt x="40" y="38"/>
                    </a:cubicBezTo>
                    <a:cubicBezTo>
                      <a:pt x="41" y="33"/>
                      <a:pt x="42" y="27"/>
                      <a:pt x="41" y="22"/>
                    </a:cubicBezTo>
                    <a:cubicBezTo>
                      <a:pt x="38" y="9"/>
                      <a:pt x="26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242"/>
              <p:cNvSpPr>
                <a:spLocks/>
              </p:cNvSpPr>
              <p:nvPr/>
            </p:nvSpPr>
            <p:spPr bwMode="auto">
              <a:xfrm>
                <a:off x="4518" y="999"/>
                <a:ext cx="89" cy="84"/>
              </a:xfrm>
              <a:custGeom>
                <a:avLst/>
                <a:gdLst>
                  <a:gd name="T0" fmla="*/ 45 w 52"/>
                  <a:gd name="T1" fmla="*/ 0 h 49"/>
                  <a:gd name="T2" fmla="*/ 45 w 52"/>
                  <a:gd name="T3" fmla="*/ 3 h 49"/>
                  <a:gd name="T4" fmla="*/ 18 w 52"/>
                  <a:gd name="T5" fmla="*/ 40 h 49"/>
                  <a:gd name="T6" fmla="*/ 13 w 52"/>
                  <a:gd name="T7" fmla="*/ 41 h 49"/>
                  <a:gd name="T8" fmla="*/ 0 w 52"/>
                  <a:gd name="T9" fmla="*/ 38 h 49"/>
                  <a:gd name="T10" fmla="*/ 23 w 52"/>
                  <a:gd name="T11" fmla="*/ 49 h 49"/>
                  <a:gd name="T12" fmla="*/ 26 w 52"/>
                  <a:gd name="T13" fmla="*/ 49 h 49"/>
                  <a:gd name="T14" fmla="*/ 33 w 52"/>
                  <a:gd name="T15" fmla="*/ 37 h 49"/>
                  <a:gd name="T16" fmla="*/ 52 w 52"/>
                  <a:gd name="T17" fmla="*/ 24 h 49"/>
                  <a:gd name="T18" fmla="*/ 51 w 52"/>
                  <a:gd name="T19" fmla="*/ 13 h 49"/>
                  <a:gd name="T20" fmla="*/ 45 w 52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45" y="0"/>
                    </a:moveTo>
                    <a:cubicBezTo>
                      <a:pt x="45" y="1"/>
                      <a:pt x="45" y="2"/>
                      <a:pt x="45" y="3"/>
                    </a:cubicBezTo>
                    <a:cubicBezTo>
                      <a:pt x="48" y="21"/>
                      <a:pt x="36" y="37"/>
                      <a:pt x="18" y="40"/>
                    </a:cubicBezTo>
                    <a:cubicBezTo>
                      <a:pt x="16" y="40"/>
                      <a:pt x="15" y="41"/>
                      <a:pt x="13" y="41"/>
                    </a:cubicBezTo>
                    <a:cubicBezTo>
                      <a:pt x="8" y="41"/>
                      <a:pt x="4" y="40"/>
                      <a:pt x="0" y="38"/>
                    </a:cubicBezTo>
                    <a:cubicBezTo>
                      <a:pt x="5" y="45"/>
                      <a:pt x="14" y="49"/>
                      <a:pt x="23" y="49"/>
                    </a:cubicBezTo>
                    <a:cubicBezTo>
                      <a:pt x="24" y="49"/>
                      <a:pt x="25" y="49"/>
                      <a:pt x="26" y="49"/>
                    </a:cubicBezTo>
                    <a:cubicBezTo>
                      <a:pt x="28" y="45"/>
                      <a:pt x="30" y="41"/>
                      <a:pt x="33" y="37"/>
                    </a:cubicBezTo>
                    <a:cubicBezTo>
                      <a:pt x="38" y="31"/>
                      <a:pt x="45" y="27"/>
                      <a:pt x="52" y="24"/>
                    </a:cubicBezTo>
                    <a:cubicBezTo>
                      <a:pt x="52" y="21"/>
                      <a:pt x="52" y="17"/>
                      <a:pt x="51" y="13"/>
                    </a:cubicBezTo>
                    <a:cubicBezTo>
                      <a:pt x="50" y="8"/>
                      <a:pt x="48" y="4"/>
                      <a:pt x="4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243"/>
              <p:cNvSpPr>
                <a:spLocks/>
              </p:cNvSpPr>
              <p:nvPr/>
            </p:nvSpPr>
            <p:spPr bwMode="auto">
              <a:xfrm>
                <a:off x="4563" y="1040"/>
                <a:ext cx="44" cy="43"/>
              </a:xfrm>
              <a:custGeom>
                <a:avLst/>
                <a:gdLst>
                  <a:gd name="T0" fmla="*/ 26 w 26"/>
                  <a:gd name="T1" fmla="*/ 0 h 25"/>
                  <a:gd name="T2" fmla="*/ 7 w 26"/>
                  <a:gd name="T3" fmla="*/ 13 h 25"/>
                  <a:gd name="T4" fmla="*/ 0 w 26"/>
                  <a:gd name="T5" fmla="*/ 25 h 25"/>
                  <a:gd name="T6" fmla="*/ 3 w 26"/>
                  <a:gd name="T7" fmla="*/ 24 h 25"/>
                  <a:gd name="T8" fmla="*/ 26 w 2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6" y="0"/>
                    </a:moveTo>
                    <a:cubicBezTo>
                      <a:pt x="19" y="3"/>
                      <a:pt x="12" y="7"/>
                      <a:pt x="7" y="13"/>
                    </a:cubicBezTo>
                    <a:cubicBezTo>
                      <a:pt x="4" y="17"/>
                      <a:pt x="2" y="21"/>
                      <a:pt x="0" y="25"/>
                    </a:cubicBezTo>
                    <a:cubicBezTo>
                      <a:pt x="1" y="25"/>
                      <a:pt x="2" y="24"/>
                      <a:pt x="3" y="24"/>
                    </a:cubicBezTo>
                    <a:cubicBezTo>
                      <a:pt x="15" y="21"/>
                      <a:pt x="24" y="12"/>
                      <a:pt x="26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244"/>
              <p:cNvSpPr>
                <a:spLocks/>
              </p:cNvSpPr>
              <p:nvPr/>
            </p:nvSpPr>
            <p:spPr bwMode="auto">
              <a:xfrm>
                <a:off x="4842" y="873"/>
                <a:ext cx="53" cy="50"/>
              </a:xfrm>
              <a:custGeom>
                <a:avLst/>
                <a:gdLst>
                  <a:gd name="T0" fmla="*/ 15 w 31"/>
                  <a:gd name="T1" fmla="*/ 0 h 29"/>
                  <a:gd name="T2" fmla="*/ 12 w 31"/>
                  <a:gd name="T3" fmla="*/ 1 h 29"/>
                  <a:gd name="T4" fmla="*/ 1 w 31"/>
                  <a:gd name="T5" fmla="*/ 18 h 29"/>
                  <a:gd name="T6" fmla="*/ 15 w 31"/>
                  <a:gd name="T7" fmla="*/ 29 h 29"/>
                  <a:gd name="T8" fmla="*/ 18 w 31"/>
                  <a:gd name="T9" fmla="*/ 28 h 29"/>
                  <a:gd name="T10" fmla="*/ 29 w 31"/>
                  <a:gd name="T11" fmla="*/ 11 h 29"/>
                  <a:gd name="T12" fmla="*/ 15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5" y="0"/>
                    </a:moveTo>
                    <a:cubicBezTo>
                      <a:pt x="14" y="0"/>
                      <a:pt x="13" y="0"/>
                      <a:pt x="12" y="1"/>
                    </a:cubicBezTo>
                    <a:cubicBezTo>
                      <a:pt x="4" y="2"/>
                      <a:pt x="0" y="10"/>
                      <a:pt x="1" y="18"/>
                    </a:cubicBezTo>
                    <a:cubicBezTo>
                      <a:pt x="3" y="24"/>
                      <a:pt x="9" y="29"/>
                      <a:pt x="15" y="29"/>
                    </a:cubicBezTo>
                    <a:cubicBezTo>
                      <a:pt x="16" y="29"/>
                      <a:pt x="17" y="29"/>
                      <a:pt x="18" y="28"/>
                    </a:cubicBezTo>
                    <a:cubicBezTo>
                      <a:pt x="26" y="27"/>
                      <a:pt x="31" y="19"/>
                      <a:pt x="29" y="11"/>
                    </a:cubicBezTo>
                    <a:cubicBezTo>
                      <a:pt x="28" y="5"/>
                      <a:pt x="22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245"/>
              <p:cNvSpPr>
                <a:spLocks/>
              </p:cNvSpPr>
              <p:nvPr/>
            </p:nvSpPr>
            <p:spPr bwMode="auto">
              <a:xfrm>
                <a:off x="4576" y="868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7 w 16"/>
                  <a:gd name="T3" fmla="*/ 0 h 15"/>
                  <a:gd name="T4" fmla="*/ 1 w 16"/>
                  <a:gd name="T5" fmla="*/ 9 h 15"/>
                  <a:gd name="T6" fmla="*/ 8 w 16"/>
                  <a:gd name="T7" fmla="*/ 15 h 15"/>
                  <a:gd name="T8" fmla="*/ 10 w 16"/>
                  <a:gd name="T9" fmla="*/ 14 h 15"/>
                  <a:gd name="T10" fmla="*/ 16 w 16"/>
                  <a:gd name="T11" fmla="*/ 5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8" y="0"/>
                      <a:pt x="7" y="0"/>
                      <a:pt x="7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5"/>
                      <a:pt x="8" y="15"/>
                    </a:cubicBezTo>
                    <a:cubicBezTo>
                      <a:pt x="9" y="15"/>
                      <a:pt x="9" y="15"/>
                      <a:pt x="10" y="14"/>
                    </a:cubicBezTo>
                    <a:cubicBezTo>
                      <a:pt x="14" y="13"/>
                      <a:pt x="16" y="9"/>
                      <a:pt x="16" y="5"/>
                    </a:cubicBezTo>
                    <a:cubicBezTo>
                      <a:pt x="15" y="2"/>
                      <a:pt x="12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246"/>
              <p:cNvSpPr>
                <a:spLocks/>
              </p:cNvSpPr>
              <p:nvPr/>
            </p:nvSpPr>
            <p:spPr bwMode="auto">
              <a:xfrm>
                <a:off x="4891" y="1230"/>
                <a:ext cx="74" cy="71"/>
              </a:xfrm>
              <a:custGeom>
                <a:avLst/>
                <a:gdLst>
                  <a:gd name="T0" fmla="*/ 22 w 43"/>
                  <a:gd name="T1" fmla="*/ 0 h 41"/>
                  <a:gd name="T2" fmla="*/ 18 w 43"/>
                  <a:gd name="T3" fmla="*/ 1 h 41"/>
                  <a:gd name="T4" fmla="*/ 2 w 43"/>
                  <a:gd name="T5" fmla="*/ 25 h 41"/>
                  <a:gd name="T6" fmla="*/ 22 w 43"/>
                  <a:gd name="T7" fmla="*/ 41 h 41"/>
                  <a:gd name="T8" fmla="*/ 27 w 43"/>
                  <a:gd name="T9" fmla="*/ 40 h 41"/>
                  <a:gd name="T10" fmla="*/ 42 w 43"/>
                  <a:gd name="T11" fmla="*/ 19 h 41"/>
                  <a:gd name="T12" fmla="*/ 40 w 43"/>
                  <a:gd name="T13" fmla="*/ 18 h 41"/>
                  <a:gd name="T14" fmla="*/ 25 w 43"/>
                  <a:gd name="T15" fmla="*/ 1 h 41"/>
                  <a:gd name="T16" fmla="*/ 22 w 43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1">
                    <a:moveTo>
                      <a:pt x="22" y="0"/>
                    </a:moveTo>
                    <a:cubicBezTo>
                      <a:pt x="21" y="0"/>
                      <a:pt x="19" y="1"/>
                      <a:pt x="18" y="1"/>
                    </a:cubicBezTo>
                    <a:cubicBezTo>
                      <a:pt x="7" y="3"/>
                      <a:pt x="0" y="14"/>
                      <a:pt x="2" y="25"/>
                    </a:cubicBezTo>
                    <a:cubicBezTo>
                      <a:pt x="5" y="34"/>
                      <a:pt x="13" y="41"/>
                      <a:pt x="22" y="41"/>
                    </a:cubicBezTo>
                    <a:cubicBezTo>
                      <a:pt x="24" y="41"/>
                      <a:pt x="25" y="40"/>
                      <a:pt x="27" y="40"/>
                    </a:cubicBezTo>
                    <a:cubicBezTo>
                      <a:pt x="36" y="38"/>
                      <a:pt x="43" y="29"/>
                      <a:pt x="42" y="19"/>
                    </a:cubicBezTo>
                    <a:cubicBezTo>
                      <a:pt x="41" y="19"/>
                      <a:pt x="40" y="18"/>
                      <a:pt x="40" y="18"/>
                    </a:cubicBezTo>
                    <a:cubicBezTo>
                      <a:pt x="33" y="13"/>
                      <a:pt x="28" y="7"/>
                      <a:pt x="25" y="1"/>
                    </a:cubicBezTo>
                    <a:cubicBezTo>
                      <a:pt x="24" y="1"/>
                      <a:pt x="23" y="0"/>
                      <a:pt x="2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247"/>
              <p:cNvSpPr>
                <a:spLocks/>
              </p:cNvSpPr>
              <p:nvPr/>
            </p:nvSpPr>
            <p:spPr bwMode="auto">
              <a:xfrm>
                <a:off x="4037" y="945"/>
                <a:ext cx="51" cy="43"/>
              </a:xfrm>
              <a:custGeom>
                <a:avLst/>
                <a:gdLst>
                  <a:gd name="T0" fmla="*/ 12 w 30"/>
                  <a:gd name="T1" fmla="*/ 0 h 25"/>
                  <a:gd name="T2" fmla="*/ 4 w 30"/>
                  <a:gd name="T3" fmla="*/ 4 h 25"/>
                  <a:gd name="T4" fmla="*/ 0 w 30"/>
                  <a:gd name="T5" fmla="*/ 11 h 25"/>
                  <a:gd name="T6" fmla="*/ 1 w 30"/>
                  <a:gd name="T7" fmla="*/ 11 h 25"/>
                  <a:gd name="T8" fmla="*/ 27 w 30"/>
                  <a:gd name="T9" fmla="*/ 23 h 25"/>
                  <a:gd name="T10" fmla="*/ 30 w 30"/>
                  <a:gd name="T11" fmla="*/ 25 h 25"/>
                  <a:gd name="T12" fmla="*/ 30 w 30"/>
                  <a:gd name="T13" fmla="*/ 25 h 25"/>
                  <a:gd name="T14" fmla="*/ 24 w 30"/>
                  <a:gd name="T15" fmla="*/ 13 h 25"/>
                  <a:gd name="T16" fmla="*/ 23 w 30"/>
                  <a:gd name="T17" fmla="*/ 9 h 25"/>
                  <a:gd name="T18" fmla="*/ 12 w 30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5">
                    <a:moveTo>
                      <a:pt x="12" y="0"/>
                    </a:moveTo>
                    <a:cubicBezTo>
                      <a:pt x="9" y="0"/>
                      <a:pt x="6" y="2"/>
                      <a:pt x="4" y="4"/>
                    </a:cubicBezTo>
                    <a:cubicBezTo>
                      <a:pt x="2" y="6"/>
                      <a:pt x="1" y="9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1" y="11"/>
                      <a:pt x="20" y="16"/>
                      <a:pt x="27" y="23"/>
                    </a:cubicBezTo>
                    <a:cubicBezTo>
                      <a:pt x="28" y="24"/>
                      <a:pt x="29" y="24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7" y="22"/>
                      <a:pt x="24" y="18"/>
                      <a:pt x="24" y="13"/>
                    </a:cubicBezTo>
                    <a:cubicBezTo>
                      <a:pt x="23" y="12"/>
                      <a:pt x="23" y="10"/>
                      <a:pt x="23" y="9"/>
                    </a:cubicBezTo>
                    <a:cubicBezTo>
                      <a:pt x="19" y="7"/>
                      <a:pt x="15" y="4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248"/>
              <p:cNvSpPr>
                <a:spLocks/>
              </p:cNvSpPr>
              <p:nvPr/>
            </p:nvSpPr>
            <p:spPr bwMode="auto">
              <a:xfrm>
                <a:off x="4188" y="976"/>
                <a:ext cx="137" cy="119"/>
              </a:xfrm>
              <a:custGeom>
                <a:avLst/>
                <a:gdLst>
                  <a:gd name="T0" fmla="*/ 24 w 80"/>
                  <a:gd name="T1" fmla="*/ 0 h 69"/>
                  <a:gd name="T2" fmla="*/ 14 w 80"/>
                  <a:gd name="T3" fmla="*/ 7 h 69"/>
                  <a:gd name="T4" fmla="*/ 16 w 80"/>
                  <a:gd name="T5" fmla="*/ 59 h 69"/>
                  <a:gd name="T6" fmla="*/ 41 w 80"/>
                  <a:gd name="T7" fmla="*/ 69 h 69"/>
                  <a:gd name="T8" fmla="*/ 48 w 80"/>
                  <a:gd name="T9" fmla="*/ 67 h 69"/>
                  <a:gd name="T10" fmla="*/ 52 w 80"/>
                  <a:gd name="T11" fmla="*/ 66 h 69"/>
                  <a:gd name="T12" fmla="*/ 54 w 80"/>
                  <a:gd name="T13" fmla="*/ 66 h 69"/>
                  <a:gd name="T14" fmla="*/ 67 w 80"/>
                  <a:gd name="T15" fmla="*/ 57 h 69"/>
                  <a:gd name="T16" fmla="*/ 76 w 80"/>
                  <a:gd name="T17" fmla="*/ 21 h 69"/>
                  <a:gd name="T18" fmla="*/ 66 w 80"/>
                  <a:gd name="T19" fmla="*/ 17 h 69"/>
                  <a:gd name="T20" fmla="*/ 64 w 80"/>
                  <a:gd name="T21" fmla="*/ 18 h 69"/>
                  <a:gd name="T22" fmla="*/ 65 w 80"/>
                  <a:gd name="T23" fmla="*/ 22 h 69"/>
                  <a:gd name="T24" fmla="*/ 49 w 80"/>
                  <a:gd name="T25" fmla="*/ 44 h 69"/>
                  <a:gd name="T26" fmla="*/ 46 w 80"/>
                  <a:gd name="T27" fmla="*/ 44 h 69"/>
                  <a:gd name="T28" fmla="*/ 27 w 80"/>
                  <a:gd name="T29" fmla="*/ 27 h 69"/>
                  <a:gd name="T30" fmla="*/ 30 w 80"/>
                  <a:gd name="T31" fmla="*/ 13 h 69"/>
                  <a:gd name="T32" fmla="*/ 24 w 80"/>
                  <a:gd name="T3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69">
                    <a:moveTo>
                      <a:pt x="24" y="0"/>
                    </a:moveTo>
                    <a:cubicBezTo>
                      <a:pt x="20" y="1"/>
                      <a:pt x="17" y="4"/>
                      <a:pt x="14" y="7"/>
                    </a:cubicBezTo>
                    <a:cubicBezTo>
                      <a:pt x="0" y="21"/>
                      <a:pt x="1" y="45"/>
                      <a:pt x="16" y="59"/>
                    </a:cubicBezTo>
                    <a:cubicBezTo>
                      <a:pt x="23" y="65"/>
                      <a:pt x="32" y="69"/>
                      <a:pt x="41" y="69"/>
                    </a:cubicBezTo>
                    <a:cubicBezTo>
                      <a:pt x="43" y="68"/>
                      <a:pt x="46" y="67"/>
                      <a:pt x="48" y="67"/>
                    </a:cubicBezTo>
                    <a:cubicBezTo>
                      <a:pt x="50" y="66"/>
                      <a:pt x="51" y="66"/>
                      <a:pt x="52" y="66"/>
                    </a:cubicBezTo>
                    <a:cubicBezTo>
                      <a:pt x="53" y="66"/>
                      <a:pt x="53" y="66"/>
                      <a:pt x="54" y="66"/>
                    </a:cubicBezTo>
                    <a:cubicBezTo>
                      <a:pt x="59" y="65"/>
                      <a:pt x="63" y="62"/>
                      <a:pt x="67" y="57"/>
                    </a:cubicBezTo>
                    <a:cubicBezTo>
                      <a:pt x="77" y="47"/>
                      <a:pt x="80" y="33"/>
                      <a:pt x="76" y="21"/>
                    </a:cubicBezTo>
                    <a:cubicBezTo>
                      <a:pt x="72" y="20"/>
                      <a:pt x="69" y="19"/>
                      <a:pt x="66" y="17"/>
                    </a:cubicBezTo>
                    <a:cubicBezTo>
                      <a:pt x="65" y="17"/>
                      <a:pt x="65" y="18"/>
                      <a:pt x="64" y="18"/>
                    </a:cubicBezTo>
                    <a:cubicBezTo>
                      <a:pt x="65" y="19"/>
                      <a:pt x="65" y="21"/>
                      <a:pt x="65" y="22"/>
                    </a:cubicBezTo>
                    <a:cubicBezTo>
                      <a:pt x="67" y="33"/>
                      <a:pt x="59" y="42"/>
                      <a:pt x="49" y="44"/>
                    </a:cubicBezTo>
                    <a:cubicBezTo>
                      <a:pt x="48" y="44"/>
                      <a:pt x="47" y="44"/>
                      <a:pt x="46" y="44"/>
                    </a:cubicBezTo>
                    <a:cubicBezTo>
                      <a:pt x="37" y="44"/>
                      <a:pt x="28" y="37"/>
                      <a:pt x="27" y="27"/>
                    </a:cubicBezTo>
                    <a:cubicBezTo>
                      <a:pt x="26" y="22"/>
                      <a:pt x="28" y="17"/>
                      <a:pt x="30" y="13"/>
                    </a:cubicBezTo>
                    <a:cubicBezTo>
                      <a:pt x="27" y="10"/>
                      <a:pt x="25" y="5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249"/>
              <p:cNvSpPr>
                <a:spLocks/>
              </p:cNvSpPr>
              <p:nvPr/>
            </p:nvSpPr>
            <p:spPr bwMode="auto">
              <a:xfrm>
                <a:off x="4398" y="841"/>
                <a:ext cx="76" cy="68"/>
              </a:xfrm>
              <a:custGeom>
                <a:avLst/>
                <a:gdLst>
                  <a:gd name="T0" fmla="*/ 22 w 44"/>
                  <a:gd name="T1" fmla="*/ 0 h 40"/>
                  <a:gd name="T2" fmla="*/ 17 w 44"/>
                  <a:gd name="T3" fmla="*/ 1 h 40"/>
                  <a:gd name="T4" fmla="*/ 5 w 44"/>
                  <a:gd name="T5" fmla="*/ 10 h 40"/>
                  <a:gd name="T6" fmla="*/ 8 w 44"/>
                  <a:gd name="T7" fmla="*/ 35 h 40"/>
                  <a:gd name="T8" fmla="*/ 22 w 44"/>
                  <a:gd name="T9" fmla="*/ 40 h 40"/>
                  <a:gd name="T10" fmla="*/ 37 w 44"/>
                  <a:gd name="T11" fmla="*/ 34 h 40"/>
                  <a:gd name="T12" fmla="*/ 36 w 44"/>
                  <a:gd name="T13" fmla="*/ 6 h 40"/>
                  <a:gd name="T14" fmla="*/ 22 w 44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40">
                    <a:moveTo>
                      <a:pt x="22" y="0"/>
                    </a:moveTo>
                    <a:cubicBezTo>
                      <a:pt x="20" y="0"/>
                      <a:pt x="19" y="1"/>
                      <a:pt x="17" y="1"/>
                    </a:cubicBezTo>
                    <a:cubicBezTo>
                      <a:pt x="15" y="6"/>
                      <a:pt x="10" y="9"/>
                      <a:pt x="5" y="10"/>
                    </a:cubicBezTo>
                    <a:cubicBezTo>
                      <a:pt x="0" y="18"/>
                      <a:pt x="2" y="28"/>
                      <a:pt x="8" y="35"/>
                    </a:cubicBezTo>
                    <a:cubicBezTo>
                      <a:pt x="12" y="39"/>
                      <a:pt x="17" y="40"/>
                      <a:pt x="22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4" y="26"/>
                      <a:pt x="44" y="14"/>
                      <a:pt x="36" y="6"/>
                    </a:cubicBezTo>
                    <a:cubicBezTo>
                      <a:pt x="32" y="2"/>
                      <a:pt x="27" y="0"/>
                      <a:pt x="22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250"/>
              <p:cNvSpPr>
                <a:spLocks/>
              </p:cNvSpPr>
              <p:nvPr/>
            </p:nvSpPr>
            <p:spPr bwMode="auto">
              <a:xfrm>
                <a:off x="4289" y="1155"/>
                <a:ext cx="107" cy="98"/>
              </a:xfrm>
              <a:custGeom>
                <a:avLst/>
                <a:gdLst>
                  <a:gd name="T0" fmla="*/ 31 w 63"/>
                  <a:gd name="T1" fmla="*/ 0 h 57"/>
                  <a:gd name="T2" fmla="*/ 16 w 63"/>
                  <a:gd name="T3" fmla="*/ 5 h 57"/>
                  <a:gd name="T4" fmla="*/ 8 w 63"/>
                  <a:gd name="T5" fmla="*/ 13 h 57"/>
                  <a:gd name="T6" fmla="*/ 12 w 63"/>
                  <a:gd name="T7" fmla="*/ 49 h 57"/>
                  <a:gd name="T8" fmla="*/ 31 w 63"/>
                  <a:gd name="T9" fmla="*/ 57 h 57"/>
                  <a:gd name="T10" fmla="*/ 52 w 63"/>
                  <a:gd name="T11" fmla="*/ 48 h 57"/>
                  <a:gd name="T12" fmla="*/ 51 w 63"/>
                  <a:gd name="T13" fmla="*/ 8 h 57"/>
                  <a:gd name="T14" fmla="*/ 31 w 6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57">
                    <a:moveTo>
                      <a:pt x="31" y="0"/>
                    </a:moveTo>
                    <a:cubicBezTo>
                      <a:pt x="26" y="0"/>
                      <a:pt x="20" y="2"/>
                      <a:pt x="16" y="5"/>
                    </a:cubicBezTo>
                    <a:cubicBezTo>
                      <a:pt x="14" y="8"/>
                      <a:pt x="11" y="11"/>
                      <a:pt x="8" y="13"/>
                    </a:cubicBezTo>
                    <a:cubicBezTo>
                      <a:pt x="0" y="24"/>
                      <a:pt x="2" y="39"/>
                      <a:pt x="12" y="49"/>
                    </a:cubicBezTo>
                    <a:cubicBezTo>
                      <a:pt x="17" y="54"/>
                      <a:pt x="24" y="57"/>
                      <a:pt x="31" y="57"/>
                    </a:cubicBezTo>
                    <a:cubicBezTo>
                      <a:pt x="39" y="57"/>
                      <a:pt x="46" y="54"/>
                      <a:pt x="52" y="48"/>
                    </a:cubicBezTo>
                    <a:cubicBezTo>
                      <a:pt x="63" y="37"/>
                      <a:pt x="62" y="19"/>
                      <a:pt x="51" y="8"/>
                    </a:cubicBezTo>
                    <a:cubicBezTo>
                      <a:pt x="45" y="3"/>
                      <a:pt x="38" y="0"/>
                      <a:pt x="3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251"/>
              <p:cNvSpPr>
                <a:spLocks noEditPoints="1"/>
              </p:cNvSpPr>
              <p:nvPr/>
            </p:nvSpPr>
            <p:spPr bwMode="auto">
              <a:xfrm>
                <a:off x="4136" y="794"/>
                <a:ext cx="100" cy="100"/>
              </a:xfrm>
              <a:custGeom>
                <a:avLst/>
                <a:gdLst>
                  <a:gd name="T0" fmla="*/ 26 w 58"/>
                  <a:gd name="T1" fmla="*/ 38 h 58"/>
                  <a:gd name="T2" fmla="*/ 13 w 58"/>
                  <a:gd name="T3" fmla="*/ 26 h 58"/>
                  <a:gd name="T4" fmla="*/ 24 w 58"/>
                  <a:gd name="T5" fmla="*/ 11 h 58"/>
                  <a:gd name="T6" fmla="*/ 26 w 58"/>
                  <a:gd name="T7" fmla="*/ 11 h 58"/>
                  <a:gd name="T8" fmla="*/ 39 w 58"/>
                  <a:gd name="T9" fmla="*/ 23 h 58"/>
                  <a:gd name="T10" fmla="*/ 27 w 58"/>
                  <a:gd name="T11" fmla="*/ 38 h 58"/>
                  <a:gd name="T12" fmla="*/ 26 w 58"/>
                  <a:gd name="T13" fmla="*/ 38 h 58"/>
                  <a:gd name="T14" fmla="*/ 26 w 58"/>
                  <a:gd name="T15" fmla="*/ 0 h 58"/>
                  <a:gd name="T16" fmla="*/ 5 w 58"/>
                  <a:gd name="T17" fmla="*/ 8 h 58"/>
                  <a:gd name="T18" fmla="*/ 1 w 58"/>
                  <a:gd name="T19" fmla="*/ 13 h 58"/>
                  <a:gd name="T20" fmla="*/ 3 w 58"/>
                  <a:gd name="T21" fmla="*/ 22 h 58"/>
                  <a:gd name="T22" fmla="*/ 0 w 58"/>
                  <a:gd name="T23" fmla="*/ 39 h 58"/>
                  <a:gd name="T24" fmla="*/ 14 w 58"/>
                  <a:gd name="T25" fmla="*/ 55 h 58"/>
                  <a:gd name="T26" fmla="*/ 26 w 58"/>
                  <a:gd name="T27" fmla="*/ 58 h 58"/>
                  <a:gd name="T28" fmla="*/ 47 w 58"/>
                  <a:gd name="T29" fmla="*/ 49 h 58"/>
                  <a:gd name="T30" fmla="*/ 46 w 58"/>
                  <a:gd name="T31" fmla="*/ 8 h 58"/>
                  <a:gd name="T32" fmla="*/ 26 w 58"/>
                  <a:gd name="T3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58">
                    <a:moveTo>
                      <a:pt x="26" y="38"/>
                    </a:moveTo>
                    <a:cubicBezTo>
                      <a:pt x="19" y="38"/>
                      <a:pt x="13" y="33"/>
                      <a:pt x="13" y="26"/>
                    </a:cubicBezTo>
                    <a:cubicBezTo>
                      <a:pt x="12" y="19"/>
                      <a:pt x="17" y="12"/>
                      <a:pt x="24" y="11"/>
                    </a:cubicBezTo>
                    <a:cubicBezTo>
                      <a:pt x="25" y="11"/>
                      <a:pt x="25" y="11"/>
                      <a:pt x="26" y="11"/>
                    </a:cubicBezTo>
                    <a:cubicBezTo>
                      <a:pt x="32" y="11"/>
                      <a:pt x="38" y="16"/>
                      <a:pt x="39" y="23"/>
                    </a:cubicBezTo>
                    <a:cubicBezTo>
                      <a:pt x="40" y="30"/>
                      <a:pt x="35" y="37"/>
                      <a:pt x="27" y="38"/>
                    </a:cubicBezTo>
                    <a:cubicBezTo>
                      <a:pt x="27" y="38"/>
                      <a:pt x="26" y="38"/>
                      <a:pt x="26" y="38"/>
                    </a:cubicBezTo>
                    <a:moveTo>
                      <a:pt x="26" y="0"/>
                    </a:moveTo>
                    <a:cubicBezTo>
                      <a:pt x="18" y="0"/>
                      <a:pt x="10" y="3"/>
                      <a:pt x="5" y="8"/>
                    </a:cubicBezTo>
                    <a:cubicBezTo>
                      <a:pt x="3" y="10"/>
                      <a:pt x="2" y="11"/>
                      <a:pt x="1" y="13"/>
                    </a:cubicBezTo>
                    <a:cubicBezTo>
                      <a:pt x="2" y="16"/>
                      <a:pt x="3" y="19"/>
                      <a:pt x="3" y="22"/>
                    </a:cubicBezTo>
                    <a:cubicBezTo>
                      <a:pt x="4" y="28"/>
                      <a:pt x="3" y="34"/>
                      <a:pt x="0" y="39"/>
                    </a:cubicBezTo>
                    <a:cubicBezTo>
                      <a:pt x="6" y="43"/>
                      <a:pt x="11" y="48"/>
                      <a:pt x="14" y="55"/>
                    </a:cubicBezTo>
                    <a:cubicBezTo>
                      <a:pt x="17" y="57"/>
                      <a:pt x="22" y="58"/>
                      <a:pt x="26" y="58"/>
                    </a:cubicBezTo>
                    <a:cubicBezTo>
                      <a:pt x="33" y="58"/>
                      <a:pt x="41" y="55"/>
                      <a:pt x="47" y="49"/>
                    </a:cubicBezTo>
                    <a:cubicBezTo>
                      <a:pt x="58" y="37"/>
                      <a:pt x="57" y="19"/>
                      <a:pt x="46" y="8"/>
                    </a:cubicBezTo>
                    <a:cubicBezTo>
                      <a:pt x="40" y="2"/>
                      <a:pt x="33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252"/>
              <p:cNvSpPr>
                <a:spLocks/>
              </p:cNvSpPr>
              <p:nvPr/>
            </p:nvSpPr>
            <p:spPr bwMode="auto">
              <a:xfrm>
                <a:off x="4434" y="1005"/>
                <a:ext cx="55" cy="49"/>
              </a:xfrm>
              <a:custGeom>
                <a:avLst/>
                <a:gdLst>
                  <a:gd name="T0" fmla="*/ 16 w 32"/>
                  <a:gd name="T1" fmla="*/ 0 h 28"/>
                  <a:gd name="T2" fmla="*/ 6 w 32"/>
                  <a:gd name="T3" fmla="*/ 4 h 28"/>
                  <a:gd name="T4" fmla="*/ 6 w 32"/>
                  <a:gd name="T5" fmla="*/ 24 h 28"/>
                  <a:gd name="T6" fmla="*/ 16 w 32"/>
                  <a:gd name="T7" fmla="*/ 28 h 28"/>
                  <a:gd name="T8" fmla="*/ 26 w 32"/>
                  <a:gd name="T9" fmla="*/ 24 h 28"/>
                  <a:gd name="T10" fmla="*/ 26 w 32"/>
                  <a:gd name="T11" fmla="*/ 3 h 28"/>
                  <a:gd name="T12" fmla="*/ 16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16" y="0"/>
                    </a:moveTo>
                    <a:cubicBezTo>
                      <a:pt x="12" y="0"/>
                      <a:pt x="9" y="1"/>
                      <a:pt x="6" y="4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9" y="27"/>
                      <a:pt x="13" y="28"/>
                      <a:pt x="16" y="28"/>
                    </a:cubicBezTo>
                    <a:cubicBezTo>
                      <a:pt x="20" y="28"/>
                      <a:pt x="24" y="26"/>
                      <a:pt x="26" y="24"/>
                    </a:cubicBezTo>
                    <a:cubicBezTo>
                      <a:pt x="32" y="18"/>
                      <a:pt x="32" y="9"/>
                      <a:pt x="26" y="3"/>
                    </a:cubicBezTo>
                    <a:cubicBezTo>
                      <a:pt x="23" y="1"/>
                      <a:pt x="20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253"/>
              <p:cNvSpPr>
                <a:spLocks/>
              </p:cNvSpPr>
              <p:nvPr/>
            </p:nvSpPr>
            <p:spPr bwMode="auto">
              <a:xfrm>
                <a:off x="4311" y="776"/>
                <a:ext cx="19" cy="25"/>
              </a:xfrm>
              <a:custGeom>
                <a:avLst/>
                <a:gdLst>
                  <a:gd name="T0" fmla="*/ 8 w 11"/>
                  <a:gd name="T1" fmla="*/ 0 h 15"/>
                  <a:gd name="T2" fmla="*/ 2 w 11"/>
                  <a:gd name="T3" fmla="*/ 2 h 15"/>
                  <a:gd name="T4" fmla="*/ 3 w 11"/>
                  <a:gd name="T5" fmla="*/ 13 h 15"/>
                  <a:gd name="T6" fmla="*/ 8 w 11"/>
                  <a:gd name="T7" fmla="*/ 15 h 15"/>
                  <a:gd name="T8" fmla="*/ 11 w 11"/>
                  <a:gd name="T9" fmla="*/ 14 h 15"/>
                  <a:gd name="T10" fmla="*/ 8 w 11"/>
                  <a:gd name="T11" fmla="*/ 6 h 15"/>
                  <a:gd name="T12" fmla="*/ 8 w 11"/>
                  <a:gd name="T13" fmla="*/ 0 h 15"/>
                  <a:gd name="T14" fmla="*/ 8 w 11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5">
                    <a:moveTo>
                      <a:pt x="8" y="0"/>
                    </a:moveTo>
                    <a:cubicBezTo>
                      <a:pt x="6" y="0"/>
                      <a:pt x="4" y="1"/>
                      <a:pt x="2" y="2"/>
                    </a:cubicBezTo>
                    <a:cubicBezTo>
                      <a:pt x="0" y="5"/>
                      <a:pt x="0" y="10"/>
                      <a:pt x="3" y="13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9" y="15"/>
                      <a:pt x="10" y="15"/>
                      <a:pt x="11" y="14"/>
                    </a:cubicBezTo>
                    <a:cubicBezTo>
                      <a:pt x="9" y="12"/>
                      <a:pt x="8" y="9"/>
                      <a:pt x="8" y="6"/>
                    </a:cubicBezTo>
                    <a:cubicBezTo>
                      <a:pt x="8" y="4"/>
                      <a:pt x="8" y="2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254"/>
              <p:cNvSpPr>
                <a:spLocks/>
              </p:cNvSpPr>
              <p:nvPr/>
            </p:nvSpPr>
            <p:spPr bwMode="auto">
              <a:xfrm>
                <a:off x="4152" y="1247"/>
                <a:ext cx="77" cy="69"/>
              </a:xfrm>
              <a:custGeom>
                <a:avLst/>
                <a:gdLst>
                  <a:gd name="T0" fmla="*/ 23 w 45"/>
                  <a:gd name="T1" fmla="*/ 0 h 40"/>
                  <a:gd name="T2" fmla="*/ 8 w 45"/>
                  <a:gd name="T3" fmla="*/ 6 h 40"/>
                  <a:gd name="T4" fmla="*/ 9 w 45"/>
                  <a:gd name="T5" fmla="*/ 34 h 40"/>
                  <a:gd name="T6" fmla="*/ 23 w 45"/>
                  <a:gd name="T7" fmla="*/ 40 h 40"/>
                  <a:gd name="T8" fmla="*/ 37 w 45"/>
                  <a:gd name="T9" fmla="*/ 34 h 40"/>
                  <a:gd name="T10" fmla="*/ 36 w 45"/>
                  <a:gd name="T11" fmla="*/ 6 h 40"/>
                  <a:gd name="T12" fmla="*/ 23 w 4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0">
                    <a:moveTo>
                      <a:pt x="23" y="0"/>
                    </a:moveTo>
                    <a:cubicBezTo>
                      <a:pt x="17" y="0"/>
                      <a:pt x="12" y="2"/>
                      <a:pt x="8" y="6"/>
                    </a:cubicBezTo>
                    <a:cubicBezTo>
                      <a:pt x="0" y="14"/>
                      <a:pt x="1" y="27"/>
                      <a:pt x="9" y="34"/>
                    </a:cubicBezTo>
                    <a:cubicBezTo>
                      <a:pt x="13" y="38"/>
                      <a:pt x="18" y="40"/>
                      <a:pt x="23" y="40"/>
                    </a:cubicBezTo>
                    <a:cubicBezTo>
                      <a:pt x="28" y="40"/>
                      <a:pt x="33" y="38"/>
                      <a:pt x="37" y="34"/>
                    </a:cubicBezTo>
                    <a:cubicBezTo>
                      <a:pt x="45" y="26"/>
                      <a:pt x="44" y="13"/>
                      <a:pt x="36" y="6"/>
                    </a:cubicBezTo>
                    <a:cubicBezTo>
                      <a:pt x="33" y="2"/>
                      <a:pt x="28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255"/>
              <p:cNvSpPr>
                <a:spLocks/>
              </p:cNvSpPr>
              <p:nvPr/>
            </p:nvSpPr>
            <p:spPr bwMode="auto">
              <a:xfrm>
                <a:off x="3747" y="1462"/>
                <a:ext cx="103" cy="58"/>
              </a:xfrm>
              <a:custGeom>
                <a:avLst/>
                <a:gdLst>
                  <a:gd name="T0" fmla="*/ 0 w 60"/>
                  <a:gd name="T1" fmla="*/ 0 h 34"/>
                  <a:gd name="T2" fmla="*/ 1 w 60"/>
                  <a:gd name="T3" fmla="*/ 11 h 34"/>
                  <a:gd name="T4" fmla="*/ 30 w 60"/>
                  <a:gd name="T5" fmla="*/ 34 h 34"/>
                  <a:gd name="T6" fmla="*/ 37 w 60"/>
                  <a:gd name="T7" fmla="*/ 33 h 34"/>
                  <a:gd name="T8" fmla="*/ 60 w 60"/>
                  <a:gd name="T9" fmla="*/ 6 h 34"/>
                  <a:gd name="T10" fmla="*/ 32 w 60"/>
                  <a:gd name="T11" fmla="*/ 21 h 34"/>
                  <a:gd name="T12" fmla="*/ 20 w 60"/>
                  <a:gd name="T13" fmla="*/ 19 h 34"/>
                  <a:gd name="T14" fmla="*/ 0 w 60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34">
                    <a:moveTo>
                      <a:pt x="0" y="0"/>
                    </a:moveTo>
                    <a:cubicBezTo>
                      <a:pt x="0" y="4"/>
                      <a:pt x="0" y="7"/>
                      <a:pt x="1" y="11"/>
                    </a:cubicBezTo>
                    <a:cubicBezTo>
                      <a:pt x="4" y="25"/>
                      <a:pt x="16" y="34"/>
                      <a:pt x="30" y="34"/>
                    </a:cubicBezTo>
                    <a:cubicBezTo>
                      <a:pt x="32" y="34"/>
                      <a:pt x="34" y="34"/>
                      <a:pt x="37" y="33"/>
                    </a:cubicBezTo>
                    <a:cubicBezTo>
                      <a:pt x="50" y="30"/>
                      <a:pt x="59" y="19"/>
                      <a:pt x="60" y="6"/>
                    </a:cubicBezTo>
                    <a:cubicBezTo>
                      <a:pt x="53" y="15"/>
                      <a:pt x="43" y="21"/>
                      <a:pt x="32" y="21"/>
                    </a:cubicBezTo>
                    <a:cubicBezTo>
                      <a:pt x="28" y="21"/>
                      <a:pt x="24" y="20"/>
                      <a:pt x="20" y="19"/>
                    </a:cubicBezTo>
                    <a:cubicBezTo>
                      <a:pt x="11" y="16"/>
                      <a:pt x="4" y="9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256"/>
              <p:cNvSpPr>
                <a:spLocks/>
              </p:cNvSpPr>
              <p:nvPr/>
            </p:nvSpPr>
            <p:spPr bwMode="auto">
              <a:xfrm>
                <a:off x="3602" y="1340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8 w 32"/>
                  <a:gd name="T3" fmla="*/ 4 h 28"/>
                  <a:gd name="T4" fmla="*/ 17 w 32"/>
                  <a:gd name="T5" fmla="*/ 11 h 28"/>
                  <a:gd name="T6" fmla="*/ 3 w 32"/>
                  <a:gd name="T7" fmla="*/ 23 h 28"/>
                  <a:gd name="T8" fmla="*/ 2 w 32"/>
                  <a:gd name="T9" fmla="*/ 23 h 28"/>
                  <a:gd name="T10" fmla="*/ 0 w 32"/>
                  <a:gd name="T11" fmla="*/ 24 h 28"/>
                  <a:gd name="T12" fmla="*/ 12 w 32"/>
                  <a:gd name="T13" fmla="*/ 28 h 28"/>
                  <a:gd name="T14" fmla="*/ 16 w 32"/>
                  <a:gd name="T15" fmla="*/ 28 h 28"/>
                  <a:gd name="T16" fmla="*/ 30 w 32"/>
                  <a:gd name="T17" fmla="*/ 6 h 28"/>
                  <a:gd name="T18" fmla="*/ 27 w 3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4" y="2"/>
                      <a:pt x="21" y="3"/>
                      <a:pt x="18" y="4"/>
                    </a:cubicBezTo>
                    <a:cubicBezTo>
                      <a:pt x="18" y="6"/>
                      <a:pt x="17" y="8"/>
                      <a:pt x="17" y="11"/>
                    </a:cubicBezTo>
                    <a:cubicBezTo>
                      <a:pt x="14" y="17"/>
                      <a:pt x="9" y="21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4" y="27"/>
                      <a:pt x="8" y="28"/>
                      <a:pt x="12" y="28"/>
                    </a:cubicBezTo>
                    <a:cubicBezTo>
                      <a:pt x="13" y="28"/>
                      <a:pt x="15" y="28"/>
                      <a:pt x="16" y="28"/>
                    </a:cubicBezTo>
                    <a:cubicBezTo>
                      <a:pt x="26" y="26"/>
                      <a:pt x="32" y="16"/>
                      <a:pt x="30" y="6"/>
                    </a:cubicBezTo>
                    <a:cubicBezTo>
                      <a:pt x="29" y="4"/>
                      <a:pt x="28" y="2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257"/>
              <p:cNvSpPr>
                <a:spLocks noEditPoints="1"/>
              </p:cNvSpPr>
              <p:nvPr/>
            </p:nvSpPr>
            <p:spPr bwMode="auto">
              <a:xfrm>
                <a:off x="3722" y="1148"/>
                <a:ext cx="137" cy="135"/>
              </a:xfrm>
              <a:custGeom>
                <a:avLst/>
                <a:gdLst>
                  <a:gd name="T0" fmla="*/ 0 w 80"/>
                  <a:gd name="T1" fmla="*/ 39 h 79"/>
                  <a:gd name="T2" fmla="*/ 1 w 80"/>
                  <a:gd name="T3" fmla="*/ 49 h 79"/>
                  <a:gd name="T4" fmla="*/ 3 w 80"/>
                  <a:gd name="T5" fmla="*/ 54 h 79"/>
                  <a:gd name="T6" fmla="*/ 16 w 80"/>
                  <a:gd name="T7" fmla="*/ 49 h 79"/>
                  <a:gd name="T8" fmla="*/ 0 w 80"/>
                  <a:gd name="T9" fmla="*/ 39 h 79"/>
                  <a:gd name="T10" fmla="*/ 50 w 80"/>
                  <a:gd name="T11" fmla="*/ 24 h 79"/>
                  <a:gd name="T12" fmla="*/ 38 w 80"/>
                  <a:gd name="T13" fmla="*/ 44 h 79"/>
                  <a:gd name="T14" fmla="*/ 27 w 80"/>
                  <a:gd name="T15" fmla="*/ 49 h 79"/>
                  <a:gd name="T16" fmla="*/ 48 w 80"/>
                  <a:gd name="T17" fmla="*/ 78 h 79"/>
                  <a:gd name="T18" fmla="*/ 48 w 80"/>
                  <a:gd name="T19" fmla="*/ 79 h 79"/>
                  <a:gd name="T20" fmla="*/ 50 w 80"/>
                  <a:gd name="T21" fmla="*/ 79 h 79"/>
                  <a:gd name="T22" fmla="*/ 67 w 80"/>
                  <a:gd name="T23" fmla="*/ 70 h 79"/>
                  <a:gd name="T24" fmla="*/ 64 w 80"/>
                  <a:gd name="T25" fmla="*/ 66 h 79"/>
                  <a:gd name="T26" fmla="*/ 70 w 80"/>
                  <a:gd name="T27" fmla="*/ 40 h 79"/>
                  <a:gd name="T28" fmla="*/ 79 w 80"/>
                  <a:gd name="T29" fmla="*/ 38 h 79"/>
                  <a:gd name="T30" fmla="*/ 80 w 80"/>
                  <a:gd name="T31" fmla="*/ 38 h 79"/>
                  <a:gd name="T32" fmla="*/ 79 w 80"/>
                  <a:gd name="T33" fmla="*/ 31 h 79"/>
                  <a:gd name="T34" fmla="*/ 79 w 80"/>
                  <a:gd name="T35" fmla="*/ 29 h 79"/>
                  <a:gd name="T36" fmla="*/ 69 w 80"/>
                  <a:gd name="T37" fmla="*/ 33 h 79"/>
                  <a:gd name="T38" fmla="*/ 66 w 80"/>
                  <a:gd name="T39" fmla="*/ 33 h 79"/>
                  <a:gd name="T40" fmla="*/ 50 w 80"/>
                  <a:gd name="T41" fmla="*/ 24 h 79"/>
                  <a:gd name="T42" fmla="*/ 40 w 80"/>
                  <a:gd name="T43" fmla="*/ 0 h 79"/>
                  <a:gd name="T44" fmla="*/ 38 w 80"/>
                  <a:gd name="T45" fmla="*/ 0 h 79"/>
                  <a:gd name="T46" fmla="*/ 44 w 80"/>
                  <a:gd name="T47" fmla="*/ 6 h 79"/>
                  <a:gd name="T48" fmla="*/ 47 w 80"/>
                  <a:gd name="T49" fmla="*/ 11 h 79"/>
                  <a:gd name="T50" fmla="*/ 50 w 80"/>
                  <a:gd name="T51" fmla="*/ 3 h 79"/>
                  <a:gd name="T52" fmla="*/ 47 w 80"/>
                  <a:gd name="T53" fmla="*/ 0 h 79"/>
                  <a:gd name="T54" fmla="*/ 40 w 80"/>
                  <a:gd name="T5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79">
                    <a:moveTo>
                      <a:pt x="0" y="39"/>
                    </a:moveTo>
                    <a:cubicBezTo>
                      <a:pt x="0" y="42"/>
                      <a:pt x="1" y="45"/>
                      <a:pt x="1" y="49"/>
                    </a:cubicBezTo>
                    <a:cubicBezTo>
                      <a:pt x="2" y="51"/>
                      <a:pt x="3" y="53"/>
                      <a:pt x="3" y="54"/>
                    </a:cubicBezTo>
                    <a:cubicBezTo>
                      <a:pt x="7" y="52"/>
                      <a:pt x="11" y="50"/>
                      <a:pt x="16" y="49"/>
                    </a:cubicBezTo>
                    <a:cubicBezTo>
                      <a:pt x="10" y="47"/>
                      <a:pt x="4" y="44"/>
                      <a:pt x="0" y="39"/>
                    </a:cubicBezTo>
                    <a:moveTo>
                      <a:pt x="50" y="24"/>
                    </a:moveTo>
                    <a:cubicBezTo>
                      <a:pt x="49" y="32"/>
                      <a:pt x="45" y="39"/>
                      <a:pt x="38" y="44"/>
                    </a:cubicBezTo>
                    <a:cubicBezTo>
                      <a:pt x="35" y="47"/>
                      <a:pt x="31" y="48"/>
                      <a:pt x="27" y="49"/>
                    </a:cubicBezTo>
                    <a:cubicBezTo>
                      <a:pt x="40" y="52"/>
                      <a:pt x="49" y="64"/>
                      <a:pt x="48" y="78"/>
                    </a:cubicBezTo>
                    <a:cubicBezTo>
                      <a:pt x="48" y="78"/>
                      <a:pt x="48" y="79"/>
                      <a:pt x="48" y="79"/>
                    </a:cubicBezTo>
                    <a:cubicBezTo>
                      <a:pt x="48" y="79"/>
                      <a:pt x="49" y="79"/>
                      <a:pt x="50" y="79"/>
                    </a:cubicBezTo>
                    <a:cubicBezTo>
                      <a:pt x="56" y="77"/>
                      <a:pt x="62" y="74"/>
                      <a:pt x="67" y="70"/>
                    </a:cubicBezTo>
                    <a:cubicBezTo>
                      <a:pt x="66" y="69"/>
                      <a:pt x="65" y="68"/>
                      <a:pt x="64" y="66"/>
                    </a:cubicBezTo>
                    <a:cubicBezTo>
                      <a:pt x="58" y="57"/>
                      <a:pt x="61" y="46"/>
                      <a:pt x="70" y="40"/>
                    </a:cubicBezTo>
                    <a:cubicBezTo>
                      <a:pt x="73" y="38"/>
                      <a:pt x="76" y="38"/>
                      <a:pt x="79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5"/>
                      <a:pt x="80" y="33"/>
                      <a:pt x="79" y="31"/>
                    </a:cubicBezTo>
                    <a:cubicBezTo>
                      <a:pt x="79" y="30"/>
                      <a:pt x="79" y="29"/>
                      <a:pt x="79" y="29"/>
                    </a:cubicBezTo>
                    <a:cubicBezTo>
                      <a:pt x="76" y="31"/>
                      <a:pt x="73" y="33"/>
                      <a:pt x="69" y="33"/>
                    </a:cubicBezTo>
                    <a:cubicBezTo>
                      <a:pt x="68" y="33"/>
                      <a:pt x="67" y="33"/>
                      <a:pt x="66" y="33"/>
                    </a:cubicBezTo>
                    <a:cubicBezTo>
                      <a:pt x="59" y="33"/>
                      <a:pt x="53" y="30"/>
                      <a:pt x="50" y="24"/>
                    </a:cubicBezTo>
                    <a:moveTo>
                      <a:pt x="40" y="0"/>
                    </a:moveTo>
                    <a:cubicBezTo>
                      <a:pt x="40" y="0"/>
                      <a:pt x="39" y="0"/>
                      <a:pt x="38" y="0"/>
                    </a:cubicBezTo>
                    <a:cubicBezTo>
                      <a:pt x="41" y="1"/>
                      <a:pt x="43" y="3"/>
                      <a:pt x="44" y="6"/>
                    </a:cubicBezTo>
                    <a:cubicBezTo>
                      <a:pt x="46" y="7"/>
                      <a:pt x="47" y="9"/>
                      <a:pt x="47" y="11"/>
                    </a:cubicBezTo>
                    <a:cubicBezTo>
                      <a:pt x="48" y="8"/>
                      <a:pt x="49" y="6"/>
                      <a:pt x="50" y="3"/>
                    </a:cubicBezTo>
                    <a:cubicBezTo>
                      <a:pt x="49" y="2"/>
                      <a:pt x="48" y="1"/>
                      <a:pt x="47" y="0"/>
                    </a:cubicBezTo>
                    <a:cubicBezTo>
                      <a:pt x="45" y="0"/>
                      <a:pt x="43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258"/>
              <p:cNvSpPr>
                <a:spLocks/>
              </p:cNvSpPr>
              <p:nvPr/>
            </p:nvSpPr>
            <p:spPr bwMode="auto">
              <a:xfrm>
                <a:off x="3723" y="923"/>
                <a:ext cx="71" cy="74"/>
              </a:xfrm>
              <a:custGeom>
                <a:avLst/>
                <a:gdLst>
                  <a:gd name="T0" fmla="*/ 19 w 41"/>
                  <a:gd name="T1" fmla="*/ 0 h 43"/>
                  <a:gd name="T2" fmla="*/ 14 w 41"/>
                  <a:gd name="T3" fmla="*/ 0 h 43"/>
                  <a:gd name="T4" fmla="*/ 0 w 41"/>
                  <a:gd name="T5" fmla="*/ 10 h 43"/>
                  <a:gd name="T6" fmla="*/ 2 w 41"/>
                  <a:gd name="T7" fmla="*/ 10 h 43"/>
                  <a:gd name="T8" fmla="*/ 3 w 41"/>
                  <a:gd name="T9" fmla="*/ 10 h 43"/>
                  <a:gd name="T10" fmla="*/ 15 w 41"/>
                  <a:gd name="T11" fmla="*/ 25 h 43"/>
                  <a:gd name="T12" fmla="*/ 3 w 41"/>
                  <a:gd name="T13" fmla="*/ 37 h 43"/>
                  <a:gd name="T14" fmla="*/ 19 w 41"/>
                  <a:gd name="T15" fmla="*/ 43 h 43"/>
                  <a:gd name="T16" fmla="*/ 24 w 41"/>
                  <a:gd name="T17" fmla="*/ 43 h 43"/>
                  <a:gd name="T18" fmla="*/ 29 w 41"/>
                  <a:gd name="T19" fmla="*/ 41 h 43"/>
                  <a:gd name="T20" fmla="*/ 40 w 41"/>
                  <a:gd name="T21" fmla="*/ 27 h 43"/>
                  <a:gd name="T22" fmla="*/ 40 w 41"/>
                  <a:gd name="T23" fmla="*/ 16 h 43"/>
                  <a:gd name="T24" fmla="*/ 19 w 41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3">
                    <a:moveTo>
                      <a:pt x="19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8" y="2"/>
                      <a:pt x="3" y="5"/>
                      <a:pt x="0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1" y="11"/>
                      <a:pt x="16" y="17"/>
                      <a:pt x="15" y="25"/>
                    </a:cubicBezTo>
                    <a:cubicBezTo>
                      <a:pt x="15" y="31"/>
                      <a:pt x="10" y="36"/>
                      <a:pt x="3" y="37"/>
                    </a:cubicBezTo>
                    <a:cubicBezTo>
                      <a:pt x="7" y="41"/>
                      <a:pt x="13" y="43"/>
                      <a:pt x="19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5" y="42"/>
                      <a:pt x="27" y="42"/>
                      <a:pt x="29" y="41"/>
                    </a:cubicBezTo>
                    <a:cubicBezTo>
                      <a:pt x="31" y="35"/>
                      <a:pt x="35" y="30"/>
                      <a:pt x="40" y="27"/>
                    </a:cubicBezTo>
                    <a:cubicBezTo>
                      <a:pt x="41" y="24"/>
                      <a:pt x="41" y="20"/>
                      <a:pt x="40" y="16"/>
                    </a:cubicBezTo>
                    <a:cubicBezTo>
                      <a:pt x="38" y="6"/>
                      <a:pt x="2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259"/>
              <p:cNvSpPr>
                <a:spLocks/>
              </p:cNvSpPr>
              <p:nvPr/>
            </p:nvSpPr>
            <p:spPr bwMode="auto">
              <a:xfrm>
                <a:off x="3948" y="1258"/>
                <a:ext cx="60" cy="36"/>
              </a:xfrm>
              <a:custGeom>
                <a:avLst/>
                <a:gdLst>
                  <a:gd name="T0" fmla="*/ 0 w 35"/>
                  <a:gd name="T1" fmla="*/ 0 h 21"/>
                  <a:gd name="T2" fmla="*/ 30 w 35"/>
                  <a:gd name="T3" fmla="*/ 21 h 21"/>
                  <a:gd name="T4" fmla="*/ 35 w 35"/>
                  <a:gd name="T5" fmla="*/ 21 h 21"/>
                  <a:gd name="T6" fmla="*/ 0 w 3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1">
                    <a:moveTo>
                      <a:pt x="0" y="0"/>
                    </a:moveTo>
                    <a:cubicBezTo>
                      <a:pt x="4" y="13"/>
                      <a:pt x="16" y="21"/>
                      <a:pt x="30" y="21"/>
                    </a:cubicBezTo>
                    <a:cubicBezTo>
                      <a:pt x="31" y="21"/>
                      <a:pt x="33" y="21"/>
                      <a:pt x="35" y="21"/>
                    </a:cubicBezTo>
                    <a:cubicBezTo>
                      <a:pt x="22" y="17"/>
                      <a:pt x="10" y="10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260"/>
              <p:cNvSpPr>
                <a:spLocks noEditPoints="1"/>
              </p:cNvSpPr>
              <p:nvPr/>
            </p:nvSpPr>
            <p:spPr bwMode="auto">
              <a:xfrm>
                <a:off x="3580" y="1120"/>
                <a:ext cx="48" cy="76"/>
              </a:xfrm>
              <a:custGeom>
                <a:avLst/>
                <a:gdLst>
                  <a:gd name="T0" fmla="*/ 10 w 28"/>
                  <a:gd name="T1" fmla="*/ 21 h 44"/>
                  <a:gd name="T2" fmla="*/ 8 w 28"/>
                  <a:gd name="T3" fmla="*/ 30 h 44"/>
                  <a:gd name="T4" fmla="*/ 24 w 28"/>
                  <a:gd name="T5" fmla="*/ 42 h 44"/>
                  <a:gd name="T6" fmla="*/ 26 w 28"/>
                  <a:gd name="T7" fmla="*/ 44 h 44"/>
                  <a:gd name="T8" fmla="*/ 26 w 28"/>
                  <a:gd name="T9" fmla="*/ 44 h 44"/>
                  <a:gd name="T10" fmla="*/ 28 w 28"/>
                  <a:gd name="T11" fmla="*/ 36 h 44"/>
                  <a:gd name="T12" fmla="*/ 10 w 28"/>
                  <a:gd name="T13" fmla="*/ 22 h 44"/>
                  <a:gd name="T14" fmla="*/ 10 w 28"/>
                  <a:gd name="T15" fmla="*/ 21 h 44"/>
                  <a:gd name="T16" fmla="*/ 0 w 28"/>
                  <a:gd name="T17" fmla="*/ 0 h 44"/>
                  <a:gd name="T18" fmla="*/ 5 w 28"/>
                  <a:gd name="T19" fmla="*/ 5 h 44"/>
                  <a:gd name="T20" fmla="*/ 5 w 28"/>
                  <a:gd name="T21" fmla="*/ 1 h 44"/>
                  <a:gd name="T22" fmla="*/ 0 w 28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10" y="21"/>
                    </a:moveTo>
                    <a:cubicBezTo>
                      <a:pt x="10" y="24"/>
                      <a:pt x="9" y="27"/>
                      <a:pt x="8" y="30"/>
                    </a:cubicBezTo>
                    <a:cubicBezTo>
                      <a:pt x="14" y="32"/>
                      <a:pt x="20" y="36"/>
                      <a:pt x="24" y="42"/>
                    </a:cubicBezTo>
                    <a:cubicBezTo>
                      <a:pt x="25" y="42"/>
                      <a:pt x="25" y="43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7" y="41"/>
                      <a:pt x="28" y="39"/>
                      <a:pt x="28" y="36"/>
                    </a:cubicBezTo>
                    <a:cubicBezTo>
                      <a:pt x="21" y="33"/>
                      <a:pt x="14" y="29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moveTo>
                      <a:pt x="0" y="0"/>
                    </a:moveTo>
                    <a:cubicBezTo>
                      <a:pt x="2" y="2"/>
                      <a:pt x="4" y="3"/>
                      <a:pt x="5" y="5"/>
                    </a:cubicBezTo>
                    <a:cubicBezTo>
                      <a:pt x="5" y="4"/>
                      <a:pt x="5" y="3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261"/>
              <p:cNvSpPr>
                <a:spLocks/>
              </p:cNvSpPr>
              <p:nvPr/>
            </p:nvSpPr>
            <p:spPr bwMode="auto">
              <a:xfrm>
                <a:off x="3881" y="1002"/>
                <a:ext cx="58" cy="52"/>
              </a:xfrm>
              <a:custGeom>
                <a:avLst/>
                <a:gdLst>
                  <a:gd name="T0" fmla="*/ 17 w 34"/>
                  <a:gd name="T1" fmla="*/ 0 h 30"/>
                  <a:gd name="T2" fmla="*/ 14 w 34"/>
                  <a:gd name="T3" fmla="*/ 0 h 30"/>
                  <a:gd name="T4" fmla="*/ 2 w 34"/>
                  <a:gd name="T5" fmla="*/ 19 h 30"/>
                  <a:gd name="T6" fmla="*/ 17 w 34"/>
                  <a:gd name="T7" fmla="*/ 30 h 30"/>
                  <a:gd name="T8" fmla="*/ 21 w 34"/>
                  <a:gd name="T9" fmla="*/ 30 h 30"/>
                  <a:gd name="T10" fmla="*/ 33 w 34"/>
                  <a:gd name="T11" fmla="*/ 13 h 30"/>
                  <a:gd name="T12" fmla="*/ 17 w 34"/>
                  <a:gd name="T13" fmla="*/ 0 h 30"/>
                  <a:gd name="T14" fmla="*/ 17 w 34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2" y="19"/>
                    </a:cubicBezTo>
                    <a:cubicBezTo>
                      <a:pt x="4" y="26"/>
                      <a:pt x="10" y="30"/>
                      <a:pt x="17" y="30"/>
                    </a:cubicBezTo>
                    <a:cubicBezTo>
                      <a:pt x="18" y="30"/>
                      <a:pt x="20" y="30"/>
                      <a:pt x="21" y="30"/>
                    </a:cubicBezTo>
                    <a:cubicBezTo>
                      <a:pt x="29" y="28"/>
                      <a:pt x="34" y="21"/>
                      <a:pt x="33" y="13"/>
                    </a:cubicBezTo>
                    <a:cubicBezTo>
                      <a:pt x="25" y="13"/>
                      <a:pt x="18" y="7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262"/>
              <p:cNvSpPr>
                <a:spLocks/>
              </p:cNvSpPr>
              <p:nvPr/>
            </p:nvSpPr>
            <p:spPr bwMode="auto">
              <a:xfrm>
                <a:off x="3593" y="995"/>
                <a:ext cx="31" cy="29"/>
              </a:xfrm>
              <a:custGeom>
                <a:avLst/>
                <a:gdLst>
                  <a:gd name="T0" fmla="*/ 9 w 18"/>
                  <a:gd name="T1" fmla="*/ 0 h 17"/>
                  <a:gd name="T2" fmla="*/ 7 w 18"/>
                  <a:gd name="T3" fmla="*/ 1 h 17"/>
                  <a:gd name="T4" fmla="*/ 1 w 18"/>
                  <a:gd name="T5" fmla="*/ 10 h 17"/>
                  <a:gd name="T6" fmla="*/ 9 w 18"/>
                  <a:gd name="T7" fmla="*/ 17 h 17"/>
                  <a:gd name="T8" fmla="*/ 11 w 18"/>
                  <a:gd name="T9" fmla="*/ 17 h 17"/>
                  <a:gd name="T10" fmla="*/ 17 w 18"/>
                  <a:gd name="T11" fmla="*/ 7 h 17"/>
                  <a:gd name="T12" fmla="*/ 9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9" y="0"/>
                      <a:pt x="8" y="1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5" y="17"/>
                      <a:pt x="9" y="17"/>
                    </a:cubicBezTo>
                    <a:cubicBezTo>
                      <a:pt x="10" y="17"/>
                      <a:pt x="10" y="17"/>
                      <a:pt x="11" y="17"/>
                    </a:cubicBezTo>
                    <a:cubicBezTo>
                      <a:pt x="15" y="16"/>
                      <a:pt x="18" y="11"/>
                      <a:pt x="17" y="7"/>
                    </a:cubicBezTo>
                    <a:cubicBezTo>
                      <a:pt x="16" y="3"/>
                      <a:pt x="13" y="0"/>
                      <a:pt x="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263"/>
              <p:cNvSpPr>
                <a:spLocks/>
              </p:cNvSpPr>
              <p:nvPr/>
            </p:nvSpPr>
            <p:spPr bwMode="auto">
              <a:xfrm>
                <a:off x="3938" y="1390"/>
                <a:ext cx="82" cy="74"/>
              </a:xfrm>
              <a:custGeom>
                <a:avLst/>
                <a:gdLst>
                  <a:gd name="T0" fmla="*/ 24 w 48"/>
                  <a:gd name="T1" fmla="*/ 0 h 43"/>
                  <a:gd name="T2" fmla="*/ 19 w 48"/>
                  <a:gd name="T3" fmla="*/ 0 h 43"/>
                  <a:gd name="T4" fmla="*/ 3 w 48"/>
                  <a:gd name="T5" fmla="*/ 26 h 43"/>
                  <a:gd name="T6" fmla="*/ 24 w 48"/>
                  <a:gd name="T7" fmla="*/ 43 h 43"/>
                  <a:gd name="T8" fmla="*/ 29 w 48"/>
                  <a:gd name="T9" fmla="*/ 43 h 43"/>
                  <a:gd name="T10" fmla="*/ 46 w 48"/>
                  <a:gd name="T11" fmla="*/ 17 h 43"/>
                  <a:gd name="T12" fmla="*/ 42 w 48"/>
                  <a:gd name="T13" fmla="*/ 8 h 43"/>
                  <a:gd name="T14" fmla="*/ 24 w 48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3">
                    <a:moveTo>
                      <a:pt x="24" y="0"/>
                    </a:moveTo>
                    <a:cubicBezTo>
                      <a:pt x="23" y="0"/>
                      <a:pt x="21" y="0"/>
                      <a:pt x="19" y="0"/>
                    </a:cubicBezTo>
                    <a:cubicBezTo>
                      <a:pt x="8" y="3"/>
                      <a:pt x="0" y="15"/>
                      <a:pt x="3" y="26"/>
                    </a:cubicBezTo>
                    <a:cubicBezTo>
                      <a:pt x="5" y="37"/>
                      <a:pt x="14" y="43"/>
                      <a:pt x="24" y="43"/>
                    </a:cubicBezTo>
                    <a:cubicBezTo>
                      <a:pt x="26" y="43"/>
                      <a:pt x="28" y="43"/>
                      <a:pt x="29" y="43"/>
                    </a:cubicBezTo>
                    <a:cubicBezTo>
                      <a:pt x="41" y="40"/>
                      <a:pt x="48" y="29"/>
                      <a:pt x="46" y="17"/>
                    </a:cubicBezTo>
                    <a:cubicBezTo>
                      <a:pt x="44" y="15"/>
                      <a:pt x="42" y="11"/>
                      <a:pt x="42" y="8"/>
                    </a:cubicBezTo>
                    <a:cubicBezTo>
                      <a:pt x="37" y="3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264"/>
              <p:cNvSpPr>
                <a:spLocks/>
              </p:cNvSpPr>
              <p:nvPr/>
            </p:nvSpPr>
            <p:spPr bwMode="auto">
              <a:xfrm>
                <a:off x="3628" y="1452"/>
                <a:ext cx="116" cy="97"/>
              </a:xfrm>
              <a:custGeom>
                <a:avLst/>
                <a:gdLst>
                  <a:gd name="T0" fmla="*/ 34 w 68"/>
                  <a:gd name="T1" fmla="*/ 0 h 57"/>
                  <a:gd name="T2" fmla="*/ 18 w 68"/>
                  <a:gd name="T3" fmla="*/ 5 h 57"/>
                  <a:gd name="T4" fmla="*/ 9 w 68"/>
                  <a:gd name="T5" fmla="*/ 47 h 57"/>
                  <a:gd name="T6" fmla="*/ 12 w 68"/>
                  <a:gd name="T7" fmla="*/ 50 h 57"/>
                  <a:gd name="T8" fmla="*/ 27 w 68"/>
                  <a:gd name="T9" fmla="*/ 47 h 57"/>
                  <a:gd name="T10" fmla="*/ 35 w 68"/>
                  <a:gd name="T11" fmla="*/ 48 h 57"/>
                  <a:gd name="T12" fmla="*/ 48 w 68"/>
                  <a:gd name="T13" fmla="*/ 57 h 57"/>
                  <a:gd name="T14" fmla="*/ 51 w 68"/>
                  <a:gd name="T15" fmla="*/ 55 h 57"/>
                  <a:gd name="T16" fmla="*/ 59 w 68"/>
                  <a:gd name="T17" fmla="*/ 14 h 57"/>
                  <a:gd name="T18" fmla="*/ 34 w 68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57">
                    <a:moveTo>
                      <a:pt x="34" y="0"/>
                    </a:moveTo>
                    <a:cubicBezTo>
                      <a:pt x="29" y="0"/>
                      <a:pt x="23" y="2"/>
                      <a:pt x="18" y="5"/>
                    </a:cubicBezTo>
                    <a:cubicBezTo>
                      <a:pt x="4" y="14"/>
                      <a:pt x="0" y="33"/>
                      <a:pt x="9" y="47"/>
                    </a:cubicBezTo>
                    <a:cubicBezTo>
                      <a:pt x="10" y="48"/>
                      <a:pt x="11" y="49"/>
                      <a:pt x="12" y="50"/>
                    </a:cubicBezTo>
                    <a:cubicBezTo>
                      <a:pt x="17" y="48"/>
                      <a:pt x="22" y="47"/>
                      <a:pt x="27" y="47"/>
                    </a:cubicBezTo>
                    <a:cubicBezTo>
                      <a:pt x="29" y="47"/>
                      <a:pt x="32" y="47"/>
                      <a:pt x="35" y="48"/>
                    </a:cubicBezTo>
                    <a:cubicBezTo>
                      <a:pt x="40" y="50"/>
                      <a:pt x="45" y="53"/>
                      <a:pt x="48" y="57"/>
                    </a:cubicBezTo>
                    <a:cubicBezTo>
                      <a:pt x="49" y="56"/>
                      <a:pt x="50" y="56"/>
                      <a:pt x="51" y="55"/>
                    </a:cubicBezTo>
                    <a:cubicBezTo>
                      <a:pt x="65" y="46"/>
                      <a:pt x="68" y="27"/>
                      <a:pt x="59" y="14"/>
                    </a:cubicBezTo>
                    <a:cubicBezTo>
                      <a:pt x="54" y="5"/>
                      <a:pt x="44" y="0"/>
                      <a:pt x="3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265"/>
              <p:cNvSpPr>
                <a:spLocks/>
              </p:cNvSpPr>
              <p:nvPr/>
            </p:nvSpPr>
            <p:spPr bwMode="auto">
              <a:xfrm>
                <a:off x="3609" y="1675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11 w 41"/>
                  <a:gd name="T3" fmla="*/ 3 h 37"/>
                  <a:gd name="T4" fmla="*/ 5 w 41"/>
                  <a:gd name="T5" fmla="*/ 28 h 37"/>
                  <a:gd name="T6" fmla="*/ 21 w 41"/>
                  <a:gd name="T7" fmla="*/ 37 h 37"/>
                  <a:gd name="T8" fmla="*/ 30 w 41"/>
                  <a:gd name="T9" fmla="*/ 34 h 37"/>
                  <a:gd name="T10" fmla="*/ 36 w 41"/>
                  <a:gd name="T11" fmla="*/ 8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7" y="0"/>
                      <a:pt x="14" y="1"/>
                      <a:pt x="11" y="3"/>
                    </a:cubicBezTo>
                    <a:cubicBezTo>
                      <a:pt x="2" y="9"/>
                      <a:pt x="0" y="20"/>
                      <a:pt x="5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4"/>
                    </a:cubicBezTo>
                    <a:cubicBezTo>
                      <a:pt x="39" y="28"/>
                      <a:pt x="41" y="17"/>
                      <a:pt x="36" y="8"/>
                    </a:cubicBezTo>
                    <a:cubicBezTo>
                      <a:pt x="32" y="3"/>
                      <a:pt x="26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266"/>
              <p:cNvSpPr>
                <a:spLocks noEditPoints="1"/>
              </p:cNvSpPr>
              <p:nvPr/>
            </p:nvSpPr>
            <p:spPr bwMode="auto">
              <a:xfrm>
                <a:off x="3391" y="1529"/>
                <a:ext cx="134" cy="130"/>
              </a:xfrm>
              <a:custGeom>
                <a:avLst/>
                <a:gdLst>
                  <a:gd name="T0" fmla="*/ 76 w 78"/>
                  <a:gd name="T1" fmla="*/ 34 h 76"/>
                  <a:gd name="T2" fmla="*/ 65 w 78"/>
                  <a:gd name="T3" fmla="*/ 53 h 76"/>
                  <a:gd name="T4" fmla="*/ 49 w 78"/>
                  <a:gd name="T5" fmla="*/ 59 h 76"/>
                  <a:gd name="T6" fmla="*/ 47 w 78"/>
                  <a:gd name="T7" fmla="*/ 59 h 76"/>
                  <a:gd name="T8" fmla="*/ 54 w 78"/>
                  <a:gd name="T9" fmla="*/ 76 h 76"/>
                  <a:gd name="T10" fmla="*/ 58 w 78"/>
                  <a:gd name="T11" fmla="*/ 73 h 76"/>
                  <a:gd name="T12" fmla="*/ 76 w 78"/>
                  <a:gd name="T13" fmla="*/ 34 h 76"/>
                  <a:gd name="T14" fmla="*/ 36 w 78"/>
                  <a:gd name="T15" fmla="*/ 0 h 76"/>
                  <a:gd name="T16" fmla="*/ 14 w 78"/>
                  <a:gd name="T17" fmla="*/ 7 h 76"/>
                  <a:gd name="T18" fmla="*/ 0 w 78"/>
                  <a:gd name="T19" fmla="*/ 25 h 76"/>
                  <a:gd name="T20" fmla="*/ 1 w 78"/>
                  <a:gd name="T21" fmla="*/ 25 h 76"/>
                  <a:gd name="T22" fmla="*/ 21 w 78"/>
                  <a:gd name="T23" fmla="*/ 32 h 76"/>
                  <a:gd name="T24" fmla="*/ 32 w 78"/>
                  <a:gd name="T25" fmla="*/ 10 h 76"/>
                  <a:gd name="T26" fmla="*/ 48 w 78"/>
                  <a:gd name="T27" fmla="*/ 4 h 76"/>
                  <a:gd name="T28" fmla="*/ 55 w 78"/>
                  <a:gd name="T29" fmla="*/ 5 h 76"/>
                  <a:gd name="T30" fmla="*/ 36 w 78"/>
                  <a:gd name="T3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76">
                    <a:moveTo>
                      <a:pt x="76" y="34"/>
                    </a:moveTo>
                    <a:cubicBezTo>
                      <a:pt x="75" y="41"/>
                      <a:pt x="71" y="48"/>
                      <a:pt x="65" y="53"/>
                    </a:cubicBezTo>
                    <a:cubicBezTo>
                      <a:pt x="60" y="57"/>
                      <a:pt x="54" y="59"/>
                      <a:pt x="49" y="59"/>
                    </a:cubicBezTo>
                    <a:cubicBezTo>
                      <a:pt x="48" y="59"/>
                      <a:pt x="47" y="59"/>
                      <a:pt x="47" y="59"/>
                    </a:cubicBezTo>
                    <a:cubicBezTo>
                      <a:pt x="52" y="63"/>
                      <a:pt x="54" y="69"/>
                      <a:pt x="54" y="76"/>
                    </a:cubicBezTo>
                    <a:cubicBezTo>
                      <a:pt x="56" y="75"/>
                      <a:pt x="57" y="74"/>
                      <a:pt x="58" y="73"/>
                    </a:cubicBezTo>
                    <a:cubicBezTo>
                      <a:pt x="72" y="65"/>
                      <a:pt x="78" y="49"/>
                      <a:pt x="76" y="34"/>
                    </a:cubicBezTo>
                    <a:moveTo>
                      <a:pt x="36" y="0"/>
                    </a:moveTo>
                    <a:cubicBezTo>
                      <a:pt x="29" y="0"/>
                      <a:pt x="21" y="3"/>
                      <a:pt x="14" y="7"/>
                    </a:cubicBezTo>
                    <a:cubicBezTo>
                      <a:pt x="8" y="11"/>
                      <a:pt x="3" y="18"/>
                      <a:pt x="0" y="25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9" y="25"/>
                      <a:pt x="16" y="27"/>
                      <a:pt x="21" y="32"/>
                    </a:cubicBezTo>
                    <a:cubicBezTo>
                      <a:pt x="21" y="23"/>
                      <a:pt x="25" y="15"/>
                      <a:pt x="32" y="10"/>
                    </a:cubicBezTo>
                    <a:cubicBezTo>
                      <a:pt x="37" y="6"/>
                      <a:pt x="43" y="4"/>
                      <a:pt x="48" y="4"/>
                    </a:cubicBezTo>
                    <a:cubicBezTo>
                      <a:pt x="51" y="4"/>
                      <a:pt x="53" y="4"/>
                      <a:pt x="55" y="5"/>
                    </a:cubicBezTo>
                    <a:cubicBezTo>
                      <a:pt x="49" y="2"/>
                      <a:pt x="43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267"/>
              <p:cNvSpPr>
                <a:spLocks/>
              </p:cNvSpPr>
              <p:nvPr/>
            </p:nvSpPr>
            <p:spPr bwMode="auto">
              <a:xfrm>
                <a:off x="3186" y="1681"/>
                <a:ext cx="82" cy="76"/>
              </a:xfrm>
              <a:custGeom>
                <a:avLst/>
                <a:gdLst>
                  <a:gd name="T0" fmla="*/ 24 w 48"/>
                  <a:gd name="T1" fmla="*/ 0 h 44"/>
                  <a:gd name="T2" fmla="*/ 12 w 48"/>
                  <a:gd name="T3" fmla="*/ 4 h 44"/>
                  <a:gd name="T4" fmla="*/ 6 w 48"/>
                  <a:gd name="T5" fmla="*/ 34 h 44"/>
                  <a:gd name="T6" fmla="*/ 17 w 48"/>
                  <a:gd name="T7" fmla="*/ 42 h 44"/>
                  <a:gd name="T8" fmla="*/ 28 w 48"/>
                  <a:gd name="T9" fmla="*/ 44 h 44"/>
                  <a:gd name="T10" fmla="*/ 36 w 48"/>
                  <a:gd name="T11" fmla="*/ 40 h 44"/>
                  <a:gd name="T12" fmla="*/ 45 w 48"/>
                  <a:gd name="T13" fmla="*/ 16 h 44"/>
                  <a:gd name="T14" fmla="*/ 36 w 48"/>
                  <a:gd name="T15" fmla="*/ 12 h 44"/>
                  <a:gd name="T16" fmla="*/ 30 w 48"/>
                  <a:gd name="T17" fmla="*/ 1 h 44"/>
                  <a:gd name="T18" fmla="*/ 24 w 48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4">
                    <a:moveTo>
                      <a:pt x="24" y="0"/>
                    </a:moveTo>
                    <a:cubicBezTo>
                      <a:pt x="20" y="0"/>
                      <a:pt x="16" y="2"/>
                      <a:pt x="12" y="4"/>
                    </a:cubicBezTo>
                    <a:cubicBezTo>
                      <a:pt x="2" y="11"/>
                      <a:pt x="0" y="24"/>
                      <a:pt x="6" y="34"/>
                    </a:cubicBezTo>
                    <a:cubicBezTo>
                      <a:pt x="9" y="38"/>
                      <a:pt x="12" y="41"/>
                      <a:pt x="17" y="42"/>
                    </a:cubicBezTo>
                    <a:cubicBezTo>
                      <a:pt x="20" y="43"/>
                      <a:pt x="24" y="43"/>
                      <a:pt x="28" y="44"/>
                    </a:cubicBezTo>
                    <a:cubicBezTo>
                      <a:pt x="31" y="43"/>
                      <a:pt x="34" y="42"/>
                      <a:pt x="36" y="40"/>
                    </a:cubicBezTo>
                    <a:cubicBezTo>
                      <a:pt x="45" y="35"/>
                      <a:pt x="48" y="25"/>
                      <a:pt x="45" y="16"/>
                    </a:cubicBezTo>
                    <a:cubicBezTo>
                      <a:pt x="42" y="16"/>
                      <a:pt x="38" y="15"/>
                      <a:pt x="36" y="12"/>
                    </a:cubicBezTo>
                    <a:cubicBezTo>
                      <a:pt x="32" y="10"/>
                      <a:pt x="30" y="5"/>
                      <a:pt x="30" y="1"/>
                    </a:cubicBezTo>
                    <a:cubicBezTo>
                      <a:pt x="28" y="1"/>
                      <a:pt x="26" y="0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268"/>
              <p:cNvSpPr>
                <a:spLocks/>
              </p:cNvSpPr>
              <p:nvPr/>
            </p:nvSpPr>
            <p:spPr bwMode="auto">
              <a:xfrm>
                <a:off x="3215" y="1754"/>
                <a:ext cx="19" cy="3"/>
              </a:xfrm>
              <a:custGeom>
                <a:avLst/>
                <a:gdLst>
                  <a:gd name="T0" fmla="*/ 0 w 11"/>
                  <a:gd name="T1" fmla="*/ 0 h 2"/>
                  <a:gd name="T2" fmla="*/ 7 w 11"/>
                  <a:gd name="T3" fmla="*/ 2 h 2"/>
                  <a:gd name="T4" fmla="*/ 11 w 11"/>
                  <a:gd name="T5" fmla="*/ 2 h 2"/>
                  <a:gd name="T6" fmla="*/ 0 w 1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">
                    <a:moveTo>
                      <a:pt x="0" y="0"/>
                    </a:moveTo>
                    <a:cubicBezTo>
                      <a:pt x="2" y="1"/>
                      <a:pt x="5" y="2"/>
                      <a:pt x="7" y="2"/>
                    </a:cubicBezTo>
                    <a:cubicBezTo>
                      <a:pt x="8" y="2"/>
                      <a:pt x="9" y="2"/>
                      <a:pt x="11" y="2"/>
                    </a:cubicBezTo>
                    <a:cubicBezTo>
                      <a:pt x="7" y="1"/>
                      <a:pt x="3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269"/>
              <p:cNvSpPr>
                <a:spLocks/>
              </p:cNvSpPr>
              <p:nvPr/>
            </p:nvSpPr>
            <p:spPr bwMode="auto">
              <a:xfrm>
                <a:off x="3352" y="1378"/>
                <a:ext cx="19" cy="32"/>
              </a:xfrm>
              <a:custGeom>
                <a:avLst/>
                <a:gdLst>
                  <a:gd name="T0" fmla="*/ 2 w 11"/>
                  <a:gd name="T1" fmla="*/ 0 h 19"/>
                  <a:gd name="T2" fmla="*/ 2 w 11"/>
                  <a:gd name="T3" fmla="*/ 19 h 19"/>
                  <a:gd name="T4" fmla="*/ 11 w 11"/>
                  <a:gd name="T5" fmla="*/ 15 h 19"/>
                  <a:gd name="T6" fmla="*/ 11 w 11"/>
                  <a:gd name="T7" fmla="*/ 13 h 19"/>
                  <a:gd name="T8" fmla="*/ 3 w 11"/>
                  <a:gd name="T9" fmla="*/ 1 h 19"/>
                  <a:gd name="T10" fmla="*/ 2 w 11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2" y="0"/>
                    </a:moveTo>
                    <a:cubicBezTo>
                      <a:pt x="0" y="6"/>
                      <a:pt x="0" y="13"/>
                      <a:pt x="2" y="19"/>
                    </a:cubicBezTo>
                    <a:cubicBezTo>
                      <a:pt x="4" y="17"/>
                      <a:pt x="8" y="16"/>
                      <a:pt x="11" y="15"/>
                    </a:cubicBezTo>
                    <a:cubicBezTo>
                      <a:pt x="11" y="15"/>
                      <a:pt x="11" y="14"/>
                      <a:pt x="11" y="13"/>
                    </a:cubicBezTo>
                    <a:cubicBezTo>
                      <a:pt x="7" y="10"/>
                      <a:pt x="4" y="6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270"/>
              <p:cNvSpPr>
                <a:spLocks/>
              </p:cNvSpPr>
              <p:nvPr/>
            </p:nvSpPr>
            <p:spPr bwMode="auto">
              <a:xfrm>
                <a:off x="3429" y="1760"/>
                <a:ext cx="115" cy="102"/>
              </a:xfrm>
              <a:custGeom>
                <a:avLst/>
                <a:gdLst>
                  <a:gd name="T0" fmla="*/ 36 w 67"/>
                  <a:gd name="T1" fmla="*/ 0 h 59"/>
                  <a:gd name="T2" fmla="*/ 19 w 67"/>
                  <a:gd name="T3" fmla="*/ 5 h 59"/>
                  <a:gd name="T4" fmla="*/ 10 w 67"/>
                  <a:gd name="T5" fmla="*/ 49 h 59"/>
                  <a:gd name="T6" fmla="*/ 20 w 67"/>
                  <a:gd name="T7" fmla="*/ 59 h 59"/>
                  <a:gd name="T8" fmla="*/ 49 w 67"/>
                  <a:gd name="T9" fmla="*/ 23 h 59"/>
                  <a:gd name="T10" fmla="*/ 54 w 67"/>
                  <a:gd name="T11" fmla="*/ 23 h 59"/>
                  <a:gd name="T12" fmla="*/ 67 w 67"/>
                  <a:gd name="T13" fmla="*/ 25 h 59"/>
                  <a:gd name="T14" fmla="*/ 63 w 67"/>
                  <a:gd name="T15" fmla="*/ 14 h 59"/>
                  <a:gd name="T16" fmla="*/ 36 w 67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59">
                    <a:moveTo>
                      <a:pt x="36" y="0"/>
                    </a:moveTo>
                    <a:cubicBezTo>
                      <a:pt x="30" y="0"/>
                      <a:pt x="24" y="2"/>
                      <a:pt x="19" y="5"/>
                    </a:cubicBezTo>
                    <a:cubicBezTo>
                      <a:pt x="4" y="15"/>
                      <a:pt x="0" y="35"/>
                      <a:pt x="10" y="49"/>
                    </a:cubicBezTo>
                    <a:cubicBezTo>
                      <a:pt x="12" y="53"/>
                      <a:pt x="16" y="57"/>
                      <a:pt x="20" y="59"/>
                    </a:cubicBezTo>
                    <a:cubicBezTo>
                      <a:pt x="19" y="42"/>
                      <a:pt x="31" y="26"/>
                      <a:pt x="49" y="23"/>
                    </a:cubicBezTo>
                    <a:cubicBezTo>
                      <a:pt x="51" y="23"/>
                      <a:pt x="52" y="23"/>
                      <a:pt x="54" y="23"/>
                    </a:cubicBezTo>
                    <a:cubicBezTo>
                      <a:pt x="59" y="23"/>
                      <a:pt x="63" y="24"/>
                      <a:pt x="67" y="25"/>
                    </a:cubicBezTo>
                    <a:cubicBezTo>
                      <a:pt x="66" y="21"/>
                      <a:pt x="65" y="18"/>
                      <a:pt x="63" y="14"/>
                    </a:cubicBezTo>
                    <a:cubicBezTo>
                      <a:pt x="56" y="5"/>
                      <a:pt x="4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271"/>
              <p:cNvSpPr>
                <a:spLocks/>
              </p:cNvSpPr>
              <p:nvPr/>
            </p:nvSpPr>
            <p:spPr bwMode="auto">
              <a:xfrm>
                <a:off x="3247" y="1541"/>
                <a:ext cx="19" cy="34"/>
              </a:xfrm>
              <a:custGeom>
                <a:avLst/>
                <a:gdLst>
                  <a:gd name="T0" fmla="*/ 8 w 11"/>
                  <a:gd name="T1" fmla="*/ 0 h 20"/>
                  <a:gd name="T2" fmla="*/ 2 w 11"/>
                  <a:gd name="T3" fmla="*/ 3 h 20"/>
                  <a:gd name="T4" fmla="*/ 0 w 11"/>
                  <a:gd name="T5" fmla="*/ 20 h 20"/>
                  <a:gd name="T6" fmla="*/ 2 w 11"/>
                  <a:gd name="T7" fmla="*/ 19 h 20"/>
                  <a:gd name="T8" fmla="*/ 8 w 1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0">
                    <a:moveTo>
                      <a:pt x="8" y="0"/>
                    </a:moveTo>
                    <a:cubicBezTo>
                      <a:pt x="6" y="2"/>
                      <a:pt x="4" y="3"/>
                      <a:pt x="2" y="3"/>
                    </a:cubicBezTo>
                    <a:cubicBezTo>
                      <a:pt x="3" y="9"/>
                      <a:pt x="2" y="15"/>
                      <a:pt x="0" y="20"/>
                    </a:cubicBezTo>
                    <a:cubicBezTo>
                      <a:pt x="1" y="20"/>
                      <a:pt x="2" y="20"/>
                      <a:pt x="2" y="19"/>
                    </a:cubicBezTo>
                    <a:cubicBezTo>
                      <a:pt x="9" y="15"/>
                      <a:pt x="11" y="7"/>
                      <a:pt x="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272"/>
              <p:cNvSpPr>
                <a:spLocks/>
              </p:cNvSpPr>
              <p:nvPr/>
            </p:nvSpPr>
            <p:spPr bwMode="auto">
              <a:xfrm>
                <a:off x="3311" y="1831"/>
                <a:ext cx="29" cy="22"/>
              </a:xfrm>
              <a:custGeom>
                <a:avLst/>
                <a:gdLst>
                  <a:gd name="T0" fmla="*/ 2 w 17"/>
                  <a:gd name="T1" fmla="*/ 0 h 13"/>
                  <a:gd name="T2" fmla="*/ 0 w 17"/>
                  <a:gd name="T3" fmla="*/ 7 h 13"/>
                  <a:gd name="T4" fmla="*/ 9 w 17"/>
                  <a:gd name="T5" fmla="*/ 13 h 13"/>
                  <a:gd name="T6" fmla="*/ 13 w 17"/>
                  <a:gd name="T7" fmla="*/ 12 h 13"/>
                  <a:gd name="T8" fmla="*/ 16 w 17"/>
                  <a:gd name="T9" fmla="*/ 4 h 13"/>
                  <a:gd name="T10" fmla="*/ 16 w 17"/>
                  <a:gd name="T11" fmla="*/ 4 h 13"/>
                  <a:gd name="T12" fmla="*/ 2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2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4" y="8"/>
                      <a:pt x="7" y="10"/>
                      <a:pt x="9" y="13"/>
                    </a:cubicBezTo>
                    <a:cubicBezTo>
                      <a:pt x="10" y="13"/>
                      <a:pt x="11" y="13"/>
                      <a:pt x="13" y="12"/>
                    </a:cubicBezTo>
                    <a:cubicBezTo>
                      <a:pt x="15" y="10"/>
                      <a:pt x="17" y="7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1" y="4"/>
                      <a:pt x="6" y="3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273"/>
              <p:cNvSpPr>
                <a:spLocks noEditPoints="1"/>
              </p:cNvSpPr>
              <p:nvPr/>
            </p:nvSpPr>
            <p:spPr bwMode="auto">
              <a:xfrm>
                <a:off x="3547" y="1313"/>
                <a:ext cx="55" cy="73"/>
              </a:xfrm>
              <a:custGeom>
                <a:avLst/>
                <a:gdLst>
                  <a:gd name="T0" fmla="*/ 13 w 32"/>
                  <a:gd name="T1" fmla="*/ 16 h 43"/>
                  <a:gd name="T2" fmla="*/ 7 w 32"/>
                  <a:gd name="T3" fmla="*/ 19 h 43"/>
                  <a:gd name="T4" fmla="*/ 1 w 32"/>
                  <a:gd name="T5" fmla="*/ 20 h 43"/>
                  <a:gd name="T6" fmla="*/ 0 w 32"/>
                  <a:gd name="T7" fmla="*/ 20 h 43"/>
                  <a:gd name="T8" fmla="*/ 4 w 32"/>
                  <a:gd name="T9" fmla="*/ 33 h 43"/>
                  <a:gd name="T10" fmla="*/ 22 w 32"/>
                  <a:gd name="T11" fmla="*/ 43 h 43"/>
                  <a:gd name="T12" fmla="*/ 32 w 32"/>
                  <a:gd name="T13" fmla="*/ 40 h 43"/>
                  <a:gd name="T14" fmla="*/ 31 w 32"/>
                  <a:gd name="T15" fmla="*/ 39 h 43"/>
                  <a:gd name="T16" fmla="*/ 31 w 32"/>
                  <a:gd name="T17" fmla="*/ 39 h 43"/>
                  <a:gd name="T18" fmla="*/ 25 w 32"/>
                  <a:gd name="T19" fmla="*/ 38 h 43"/>
                  <a:gd name="T20" fmla="*/ 13 w 32"/>
                  <a:gd name="T21" fmla="*/ 16 h 43"/>
                  <a:gd name="T22" fmla="*/ 20 w 32"/>
                  <a:gd name="T23" fmla="*/ 0 h 43"/>
                  <a:gd name="T24" fmla="*/ 20 w 32"/>
                  <a:gd name="T25" fmla="*/ 0 h 43"/>
                  <a:gd name="T26" fmla="*/ 19 w 32"/>
                  <a:gd name="T27" fmla="*/ 6 h 43"/>
                  <a:gd name="T28" fmla="*/ 21 w 32"/>
                  <a:gd name="T29" fmla="*/ 4 h 43"/>
                  <a:gd name="T30" fmla="*/ 20 w 32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43">
                    <a:moveTo>
                      <a:pt x="13" y="16"/>
                    </a:moveTo>
                    <a:cubicBezTo>
                      <a:pt x="11" y="18"/>
                      <a:pt x="9" y="19"/>
                      <a:pt x="7" y="19"/>
                    </a:cubicBezTo>
                    <a:cubicBezTo>
                      <a:pt x="5" y="20"/>
                      <a:pt x="3" y="20"/>
                      <a:pt x="1" y="20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5"/>
                      <a:pt x="1" y="29"/>
                      <a:pt x="4" y="33"/>
                    </a:cubicBezTo>
                    <a:cubicBezTo>
                      <a:pt x="8" y="40"/>
                      <a:pt x="15" y="43"/>
                      <a:pt x="22" y="43"/>
                    </a:cubicBezTo>
                    <a:cubicBezTo>
                      <a:pt x="26" y="43"/>
                      <a:pt x="29" y="42"/>
                      <a:pt x="32" y="40"/>
                    </a:cubicBezTo>
                    <a:cubicBezTo>
                      <a:pt x="32" y="40"/>
                      <a:pt x="32" y="40"/>
                      <a:pt x="31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9" y="39"/>
                      <a:pt x="27" y="39"/>
                      <a:pt x="25" y="38"/>
                    </a:cubicBezTo>
                    <a:cubicBezTo>
                      <a:pt x="16" y="35"/>
                      <a:pt x="11" y="26"/>
                      <a:pt x="13" y="16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2"/>
                      <a:pt x="20" y="4"/>
                      <a:pt x="19" y="6"/>
                    </a:cubicBezTo>
                    <a:cubicBezTo>
                      <a:pt x="20" y="5"/>
                      <a:pt x="21" y="5"/>
                      <a:pt x="21" y="4"/>
                    </a:cubicBezTo>
                    <a:cubicBezTo>
                      <a:pt x="21" y="3"/>
                      <a:pt x="20" y="1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274"/>
              <p:cNvSpPr>
                <a:spLocks/>
              </p:cNvSpPr>
              <p:nvPr/>
            </p:nvSpPr>
            <p:spPr bwMode="auto">
              <a:xfrm>
                <a:off x="3600" y="1379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3 w 4"/>
                  <a:gd name="T7" fmla="*/ 0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275"/>
              <p:cNvSpPr>
                <a:spLocks/>
              </p:cNvSpPr>
              <p:nvPr/>
            </p:nvSpPr>
            <p:spPr bwMode="auto">
              <a:xfrm>
                <a:off x="3506" y="2043"/>
                <a:ext cx="89" cy="67"/>
              </a:xfrm>
              <a:custGeom>
                <a:avLst/>
                <a:gdLst>
                  <a:gd name="T0" fmla="*/ 25 w 52"/>
                  <a:gd name="T1" fmla="*/ 0 h 39"/>
                  <a:gd name="T2" fmla="*/ 20 w 52"/>
                  <a:gd name="T3" fmla="*/ 1 h 39"/>
                  <a:gd name="T4" fmla="*/ 7 w 52"/>
                  <a:gd name="T5" fmla="*/ 8 h 39"/>
                  <a:gd name="T6" fmla="*/ 1 w 52"/>
                  <a:gd name="T7" fmla="*/ 18 h 39"/>
                  <a:gd name="T8" fmla="*/ 0 w 52"/>
                  <a:gd name="T9" fmla="*/ 29 h 39"/>
                  <a:gd name="T10" fmla="*/ 4 w 52"/>
                  <a:gd name="T11" fmla="*/ 24 h 39"/>
                  <a:gd name="T12" fmla="*/ 21 w 52"/>
                  <a:gd name="T13" fmla="*/ 18 h 39"/>
                  <a:gd name="T14" fmla="*/ 41 w 52"/>
                  <a:gd name="T15" fmla="*/ 27 h 39"/>
                  <a:gd name="T16" fmla="*/ 47 w 52"/>
                  <a:gd name="T17" fmla="*/ 39 h 39"/>
                  <a:gd name="T18" fmla="*/ 50 w 52"/>
                  <a:gd name="T19" fmla="*/ 20 h 39"/>
                  <a:gd name="T20" fmla="*/ 25 w 52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39">
                    <a:moveTo>
                      <a:pt x="25" y="0"/>
                    </a:moveTo>
                    <a:cubicBezTo>
                      <a:pt x="24" y="0"/>
                      <a:pt x="22" y="0"/>
                      <a:pt x="20" y="1"/>
                    </a:cubicBezTo>
                    <a:cubicBezTo>
                      <a:pt x="15" y="2"/>
                      <a:pt x="11" y="4"/>
                      <a:pt x="7" y="8"/>
                    </a:cubicBezTo>
                    <a:cubicBezTo>
                      <a:pt x="6" y="11"/>
                      <a:pt x="4" y="15"/>
                      <a:pt x="1" y="18"/>
                    </a:cubicBezTo>
                    <a:cubicBezTo>
                      <a:pt x="0" y="21"/>
                      <a:pt x="0" y="25"/>
                      <a:pt x="0" y="29"/>
                    </a:cubicBezTo>
                    <a:cubicBezTo>
                      <a:pt x="1" y="27"/>
                      <a:pt x="3" y="26"/>
                      <a:pt x="4" y="24"/>
                    </a:cubicBezTo>
                    <a:cubicBezTo>
                      <a:pt x="9" y="20"/>
                      <a:pt x="15" y="18"/>
                      <a:pt x="21" y="18"/>
                    </a:cubicBezTo>
                    <a:cubicBezTo>
                      <a:pt x="29" y="18"/>
                      <a:pt x="36" y="21"/>
                      <a:pt x="41" y="27"/>
                    </a:cubicBezTo>
                    <a:cubicBezTo>
                      <a:pt x="44" y="31"/>
                      <a:pt x="46" y="35"/>
                      <a:pt x="47" y="39"/>
                    </a:cubicBezTo>
                    <a:cubicBezTo>
                      <a:pt x="50" y="34"/>
                      <a:pt x="52" y="27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276"/>
              <p:cNvSpPr>
                <a:spLocks/>
              </p:cNvSpPr>
              <p:nvPr/>
            </p:nvSpPr>
            <p:spPr bwMode="auto">
              <a:xfrm>
                <a:off x="3506" y="2074"/>
                <a:ext cx="80" cy="57"/>
              </a:xfrm>
              <a:custGeom>
                <a:avLst/>
                <a:gdLst>
                  <a:gd name="T0" fmla="*/ 21 w 47"/>
                  <a:gd name="T1" fmla="*/ 0 h 33"/>
                  <a:gd name="T2" fmla="*/ 4 w 47"/>
                  <a:gd name="T3" fmla="*/ 6 h 33"/>
                  <a:gd name="T4" fmla="*/ 0 w 47"/>
                  <a:gd name="T5" fmla="*/ 11 h 33"/>
                  <a:gd name="T6" fmla="*/ 0 w 47"/>
                  <a:gd name="T7" fmla="*/ 13 h 33"/>
                  <a:gd name="T8" fmla="*/ 25 w 47"/>
                  <a:gd name="T9" fmla="*/ 33 h 33"/>
                  <a:gd name="T10" fmla="*/ 30 w 47"/>
                  <a:gd name="T11" fmla="*/ 33 h 33"/>
                  <a:gd name="T12" fmla="*/ 47 w 47"/>
                  <a:gd name="T13" fmla="*/ 21 h 33"/>
                  <a:gd name="T14" fmla="*/ 41 w 47"/>
                  <a:gd name="T15" fmla="*/ 9 h 33"/>
                  <a:gd name="T16" fmla="*/ 21 w 47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3">
                    <a:moveTo>
                      <a:pt x="21" y="0"/>
                    </a:moveTo>
                    <a:cubicBezTo>
                      <a:pt x="15" y="0"/>
                      <a:pt x="9" y="2"/>
                      <a:pt x="4" y="6"/>
                    </a:cubicBezTo>
                    <a:cubicBezTo>
                      <a:pt x="3" y="8"/>
                      <a:pt x="1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3" y="25"/>
                      <a:pt x="14" y="33"/>
                      <a:pt x="25" y="33"/>
                    </a:cubicBezTo>
                    <a:cubicBezTo>
                      <a:pt x="27" y="33"/>
                      <a:pt x="29" y="33"/>
                      <a:pt x="30" y="33"/>
                    </a:cubicBezTo>
                    <a:cubicBezTo>
                      <a:pt x="38" y="31"/>
                      <a:pt x="43" y="27"/>
                      <a:pt x="47" y="21"/>
                    </a:cubicBezTo>
                    <a:cubicBezTo>
                      <a:pt x="46" y="17"/>
                      <a:pt x="44" y="13"/>
                      <a:pt x="41" y="9"/>
                    </a:cubicBezTo>
                    <a:cubicBezTo>
                      <a:pt x="36" y="3"/>
                      <a:pt x="29" y="0"/>
                      <a:pt x="2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277"/>
              <p:cNvSpPr>
                <a:spLocks/>
              </p:cNvSpPr>
              <p:nvPr/>
            </p:nvSpPr>
            <p:spPr bwMode="auto">
              <a:xfrm>
                <a:off x="3422" y="2208"/>
                <a:ext cx="58" cy="53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0 h 31"/>
                  <a:gd name="T10" fmla="*/ 32 w 34"/>
                  <a:gd name="T11" fmla="*/ 12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0"/>
                    </a:cubicBezTo>
                    <a:cubicBezTo>
                      <a:pt x="28" y="29"/>
                      <a:pt x="34" y="21"/>
                      <a:pt x="32" y="12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278"/>
              <p:cNvSpPr>
                <a:spLocks noEditPoints="1"/>
              </p:cNvSpPr>
              <p:nvPr/>
            </p:nvSpPr>
            <p:spPr bwMode="auto">
              <a:xfrm>
                <a:off x="3282" y="2037"/>
                <a:ext cx="116" cy="109"/>
              </a:xfrm>
              <a:custGeom>
                <a:avLst/>
                <a:gdLst>
                  <a:gd name="T0" fmla="*/ 2 w 68"/>
                  <a:gd name="T1" fmla="*/ 41 h 64"/>
                  <a:gd name="T2" fmla="*/ 0 w 68"/>
                  <a:gd name="T3" fmla="*/ 42 h 64"/>
                  <a:gd name="T4" fmla="*/ 0 w 68"/>
                  <a:gd name="T5" fmla="*/ 43 h 64"/>
                  <a:gd name="T6" fmla="*/ 2 w 68"/>
                  <a:gd name="T7" fmla="*/ 41 h 64"/>
                  <a:gd name="T8" fmla="*/ 47 w 68"/>
                  <a:gd name="T9" fmla="*/ 0 h 64"/>
                  <a:gd name="T10" fmla="*/ 25 w 68"/>
                  <a:gd name="T11" fmla="*/ 26 h 64"/>
                  <a:gd name="T12" fmla="*/ 20 w 68"/>
                  <a:gd name="T13" fmla="*/ 32 h 64"/>
                  <a:gd name="T14" fmla="*/ 13 w 68"/>
                  <a:gd name="T15" fmla="*/ 36 h 64"/>
                  <a:gd name="T16" fmla="*/ 15 w 68"/>
                  <a:gd name="T17" fmla="*/ 36 h 64"/>
                  <a:gd name="T18" fmla="*/ 32 w 68"/>
                  <a:gd name="T19" fmla="*/ 48 h 64"/>
                  <a:gd name="T20" fmla="*/ 31 w 68"/>
                  <a:gd name="T21" fmla="*/ 64 h 64"/>
                  <a:gd name="T22" fmla="*/ 31 w 68"/>
                  <a:gd name="T23" fmla="*/ 64 h 64"/>
                  <a:gd name="T24" fmla="*/ 38 w 68"/>
                  <a:gd name="T25" fmla="*/ 63 h 64"/>
                  <a:gd name="T26" fmla="*/ 64 w 68"/>
                  <a:gd name="T27" fmla="*/ 23 h 64"/>
                  <a:gd name="T28" fmla="*/ 47 w 68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4">
                    <a:moveTo>
                      <a:pt x="2" y="41"/>
                    </a:moveTo>
                    <a:cubicBezTo>
                      <a:pt x="1" y="41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2"/>
                      <a:pt x="1" y="42"/>
                      <a:pt x="2" y="41"/>
                    </a:cubicBezTo>
                    <a:moveTo>
                      <a:pt x="47" y="0"/>
                    </a:moveTo>
                    <a:cubicBezTo>
                      <a:pt x="41" y="10"/>
                      <a:pt x="34" y="18"/>
                      <a:pt x="25" y="26"/>
                    </a:cubicBezTo>
                    <a:cubicBezTo>
                      <a:pt x="24" y="28"/>
                      <a:pt x="22" y="30"/>
                      <a:pt x="20" y="32"/>
                    </a:cubicBezTo>
                    <a:cubicBezTo>
                      <a:pt x="18" y="34"/>
                      <a:pt x="16" y="35"/>
                      <a:pt x="13" y="36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22" y="36"/>
                      <a:pt x="30" y="41"/>
                      <a:pt x="32" y="48"/>
                    </a:cubicBezTo>
                    <a:cubicBezTo>
                      <a:pt x="34" y="54"/>
                      <a:pt x="34" y="59"/>
                      <a:pt x="31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3" y="64"/>
                      <a:pt x="36" y="64"/>
                      <a:pt x="38" y="63"/>
                    </a:cubicBezTo>
                    <a:cubicBezTo>
                      <a:pt x="56" y="59"/>
                      <a:pt x="68" y="41"/>
                      <a:pt x="64" y="23"/>
                    </a:cubicBezTo>
                    <a:cubicBezTo>
                      <a:pt x="62" y="13"/>
                      <a:pt x="56" y="4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279"/>
              <p:cNvSpPr>
                <a:spLocks noEditPoints="1"/>
              </p:cNvSpPr>
              <p:nvPr/>
            </p:nvSpPr>
            <p:spPr bwMode="auto">
              <a:xfrm>
                <a:off x="3278" y="2030"/>
                <a:ext cx="84" cy="79"/>
              </a:xfrm>
              <a:custGeom>
                <a:avLst/>
                <a:gdLst>
                  <a:gd name="T0" fmla="*/ 0 w 49"/>
                  <a:gd name="T1" fmla="*/ 42 h 46"/>
                  <a:gd name="T2" fmla="*/ 2 w 49"/>
                  <a:gd name="T3" fmla="*/ 46 h 46"/>
                  <a:gd name="T4" fmla="*/ 4 w 49"/>
                  <a:gd name="T5" fmla="*/ 45 h 46"/>
                  <a:gd name="T6" fmla="*/ 8 w 49"/>
                  <a:gd name="T7" fmla="*/ 42 h 46"/>
                  <a:gd name="T8" fmla="*/ 4 w 49"/>
                  <a:gd name="T9" fmla="*/ 42 h 46"/>
                  <a:gd name="T10" fmla="*/ 0 w 49"/>
                  <a:gd name="T11" fmla="*/ 42 h 46"/>
                  <a:gd name="T12" fmla="*/ 33 w 49"/>
                  <a:gd name="T13" fmla="*/ 0 h 46"/>
                  <a:gd name="T14" fmla="*/ 27 w 49"/>
                  <a:gd name="T15" fmla="*/ 0 h 46"/>
                  <a:gd name="T16" fmla="*/ 27 w 49"/>
                  <a:gd name="T17" fmla="*/ 30 h 46"/>
                  <a:gd name="T18" fmla="*/ 49 w 49"/>
                  <a:gd name="T19" fmla="*/ 4 h 46"/>
                  <a:gd name="T20" fmla="*/ 33 w 49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46">
                    <a:moveTo>
                      <a:pt x="0" y="42"/>
                    </a:moveTo>
                    <a:cubicBezTo>
                      <a:pt x="1" y="44"/>
                      <a:pt x="1" y="45"/>
                      <a:pt x="2" y="46"/>
                    </a:cubicBezTo>
                    <a:cubicBezTo>
                      <a:pt x="2" y="46"/>
                      <a:pt x="3" y="45"/>
                      <a:pt x="4" y="45"/>
                    </a:cubicBezTo>
                    <a:cubicBezTo>
                      <a:pt x="5" y="44"/>
                      <a:pt x="7" y="43"/>
                      <a:pt x="8" y="42"/>
                    </a:cubicBezTo>
                    <a:cubicBezTo>
                      <a:pt x="7" y="42"/>
                      <a:pt x="6" y="42"/>
                      <a:pt x="4" y="42"/>
                    </a:cubicBezTo>
                    <a:cubicBezTo>
                      <a:pt x="3" y="42"/>
                      <a:pt x="2" y="42"/>
                      <a:pt x="0" y="42"/>
                    </a:cubicBezTo>
                    <a:moveTo>
                      <a:pt x="33" y="0"/>
                    </a:moveTo>
                    <a:cubicBezTo>
                      <a:pt x="31" y="0"/>
                      <a:pt x="29" y="0"/>
                      <a:pt x="27" y="0"/>
                    </a:cubicBezTo>
                    <a:cubicBezTo>
                      <a:pt x="33" y="9"/>
                      <a:pt x="33" y="21"/>
                      <a:pt x="27" y="30"/>
                    </a:cubicBezTo>
                    <a:cubicBezTo>
                      <a:pt x="36" y="22"/>
                      <a:pt x="43" y="14"/>
                      <a:pt x="49" y="4"/>
                    </a:cubicBezTo>
                    <a:cubicBezTo>
                      <a:pt x="44" y="1"/>
                      <a:pt x="39" y="0"/>
                      <a:pt x="3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280"/>
              <p:cNvSpPr>
                <a:spLocks/>
              </p:cNvSpPr>
              <p:nvPr/>
            </p:nvSpPr>
            <p:spPr bwMode="auto">
              <a:xfrm>
                <a:off x="3299" y="2081"/>
                <a:ext cx="25" cy="19"/>
              </a:xfrm>
              <a:custGeom>
                <a:avLst/>
                <a:gdLst>
                  <a:gd name="T0" fmla="*/ 15 w 15"/>
                  <a:gd name="T1" fmla="*/ 0 h 11"/>
                  <a:gd name="T2" fmla="*/ 0 w 15"/>
                  <a:gd name="T3" fmla="*/ 11 h 11"/>
                  <a:gd name="T4" fmla="*/ 3 w 15"/>
                  <a:gd name="T5" fmla="*/ 10 h 11"/>
                  <a:gd name="T6" fmla="*/ 10 w 15"/>
                  <a:gd name="T7" fmla="*/ 6 h 11"/>
                  <a:gd name="T8" fmla="*/ 15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5" y="0"/>
                    </a:moveTo>
                    <a:cubicBezTo>
                      <a:pt x="10" y="4"/>
                      <a:pt x="5" y="7"/>
                      <a:pt x="0" y="11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6" y="9"/>
                      <a:pt x="8" y="8"/>
                      <a:pt x="10" y="6"/>
                    </a:cubicBezTo>
                    <a:cubicBezTo>
                      <a:pt x="12" y="4"/>
                      <a:pt x="14" y="2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281"/>
              <p:cNvSpPr>
                <a:spLocks/>
              </p:cNvSpPr>
              <p:nvPr/>
            </p:nvSpPr>
            <p:spPr bwMode="auto">
              <a:xfrm>
                <a:off x="3271" y="2030"/>
                <a:ext cx="64" cy="72"/>
              </a:xfrm>
              <a:custGeom>
                <a:avLst/>
                <a:gdLst>
                  <a:gd name="T0" fmla="*/ 31 w 37"/>
                  <a:gd name="T1" fmla="*/ 0 h 42"/>
                  <a:gd name="T2" fmla="*/ 30 w 37"/>
                  <a:gd name="T3" fmla="*/ 1 h 42"/>
                  <a:gd name="T4" fmla="*/ 4 w 37"/>
                  <a:gd name="T5" fmla="*/ 41 h 42"/>
                  <a:gd name="T6" fmla="*/ 4 w 37"/>
                  <a:gd name="T7" fmla="*/ 42 h 42"/>
                  <a:gd name="T8" fmla="*/ 8 w 37"/>
                  <a:gd name="T9" fmla="*/ 42 h 42"/>
                  <a:gd name="T10" fmla="*/ 12 w 37"/>
                  <a:gd name="T11" fmla="*/ 42 h 42"/>
                  <a:gd name="T12" fmla="*/ 15 w 37"/>
                  <a:gd name="T13" fmla="*/ 41 h 42"/>
                  <a:gd name="T14" fmla="*/ 16 w 37"/>
                  <a:gd name="T15" fmla="*/ 41 h 42"/>
                  <a:gd name="T16" fmla="*/ 31 w 37"/>
                  <a:gd name="T17" fmla="*/ 30 h 42"/>
                  <a:gd name="T18" fmla="*/ 31 w 37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2">
                    <a:moveTo>
                      <a:pt x="31" y="0"/>
                    </a:moveTo>
                    <a:cubicBezTo>
                      <a:pt x="31" y="1"/>
                      <a:pt x="31" y="1"/>
                      <a:pt x="30" y="1"/>
                    </a:cubicBezTo>
                    <a:cubicBezTo>
                      <a:pt x="12" y="4"/>
                      <a:pt x="0" y="22"/>
                      <a:pt x="4" y="41"/>
                    </a:cubicBezTo>
                    <a:cubicBezTo>
                      <a:pt x="4" y="41"/>
                      <a:pt x="4" y="42"/>
                      <a:pt x="4" y="42"/>
                    </a:cubicBezTo>
                    <a:cubicBezTo>
                      <a:pt x="6" y="42"/>
                      <a:pt x="7" y="42"/>
                      <a:pt x="8" y="42"/>
                    </a:cubicBezTo>
                    <a:cubicBezTo>
                      <a:pt x="10" y="42"/>
                      <a:pt x="11" y="42"/>
                      <a:pt x="12" y="42"/>
                    </a:cubicBezTo>
                    <a:cubicBezTo>
                      <a:pt x="13" y="42"/>
                      <a:pt x="14" y="41"/>
                      <a:pt x="15" y="41"/>
                    </a:cubicBezTo>
                    <a:cubicBezTo>
                      <a:pt x="15" y="41"/>
                      <a:pt x="16" y="41"/>
                      <a:pt x="16" y="41"/>
                    </a:cubicBezTo>
                    <a:cubicBezTo>
                      <a:pt x="21" y="37"/>
                      <a:pt x="26" y="34"/>
                      <a:pt x="31" y="30"/>
                    </a:cubicBezTo>
                    <a:cubicBezTo>
                      <a:pt x="37" y="21"/>
                      <a:pt x="37" y="9"/>
                      <a:pt x="31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282"/>
              <p:cNvSpPr>
                <a:spLocks/>
              </p:cNvSpPr>
              <p:nvPr/>
            </p:nvSpPr>
            <p:spPr bwMode="auto">
              <a:xfrm>
                <a:off x="3085" y="2090"/>
                <a:ext cx="63" cy="53"/>
              </a:xfrm>
              <a:custGeom>
                <a:avLst/>
                <a:gdLst>
                  <a:gd name="T0" fmla="*/ 6 w 37"/>
                  <a:gd name="T1" fmla="*/ 0 h 31"/>
                  <a:gd name="T2" fmla="*/ 1 w 37"/>
                  <a:gd name="T3" fmla="*/ 17 h 31"/>
                  <a:gd name="T4" fmla="*/ 19 w 37"/>
                  <a:gd name="T5" fmla="*/ 31 h 31"/>
                  <a:gd name="T6" fmla="*/ 23 w 37"/>
                  <a:gd name="T7" fmla="*/ 31 h 31"/>
                  <a:gd name="T8" fmla="*/ 37 w 37"/>
                  <a:gd name="T9" fmla="*/ 16 h 31"/>
                  <a:gd name="T10" fmla="*/ 6 w 37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1">
                    <a:moveTo>
                      <a:pt x="6" y="0"/>
                    </a:moveTo>
                    <a:cubicBezTo>
                      <a:pt x="2" y="4"/>
                      <a:pt x="0" y="10"/>
                      <a:pt x="1" y="17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1" y="31"/>
                      <a:pt x="23" y="31"/>
                    </a:cubicBezTo>
                    <a:cubicBezTo>
                      <a:pt x="30" y="30"/>
                      <a:pt x="36" y="23"/>
                      <a:pt x="37" y="16"/>
                    </a:cubicBezTo>
                    <a:cubicBezTo>
                      <a:pt x="26" y="13"/>
                      <a:pt x="15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283"/>
              <p:cNvSpPr>
                <a:spLocks/>
              </p:cNvSpPr>
              <p:nvPr/>
            </p:nvSpPr>
            <p:spPr bwMode="auto">
              <a:xfrm>
                <a:off x="3095" y="2079"/>
                <a:ext cx="55" cy="38"/>
              </a:xfrm>
              <a:custGeom>
                <a:avLst/>
                <a:gdLst>
                  <a:gd name="T0" fmla="*/ 13 w 32"/>
                  <a:gd name="T1" fmla="*/ 0 h 22"/>
                  <a:gd name="T2" fmla="*/ 9 w 32"/>
                  <a:gd name="T3" fmla="*/ 1 h 22"/>
                  <a:gd name="T4" fmla="*/ 0 w 32"/>
                  <a:gd name="T5" fmla="*/ 6 h 22"/>
                  <a:gd name="T6" fmla="*/ 31 w 32"/>
                  <a:gd name="T7" fmla="*/ 22 h 22"/>
                  <a:gd name="T8" fmla="*/ 31 w 32"/>
                  <a:gd name="T9" fmla="*/ 15 h 22"/>
                  <a:gd name="T10" fmla="*/ 13 w 32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2">
                    <a:moveTo>
                      <a:pt x="13" y="0"/>
                    </a:moveTo>
                    <a:cubicBezTo>
                      <a:pt x="12" y="0"/>
                      <a:pt x="11" y="1"/>
                      <a:pt x="9" y="1"/>
                    </a:cubicBezTo>
                    <a:cubicBezTo>
                      <a:pt x="5" y="2"/>
                      <a:pt x="2" y="3"/>
                      <a:pt x="0" y="6"/>
                    </a:cubicBezTo>
                    <a:cubicBezTo>
                      <a:pt x="9" y="13"/>
                      <a:pt x="20" y="19"/>
                      <a:pt x="31" y="22"/>
                    </a:cubicBezTo>
                    <a:cubicBezTo>
                      <a:pt x="32" y="20"/>
                      <a:pt x="32" y="18"/>
                      <a:pt x="31" y="15"/>
                    </a:cubicBezTo>
                    <a:cubicBezTo>
                      <a:pt x="29" y="6"/>
                      <a:pt x="22" y="0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284"/>
              <p:cNvSpPr>
                <a:spLocks/>
              </p:cNvSpPr>
              <p:nvPr/>
            </p:nvSpPr>
            <p:spPr bwMode="auto">
              <a:xfrm>
                <a:off x="3376" y="1870"/>
                <a:ext cx="32" cy="69"/>
              </a:xfrm>
              <a:custGeom>
                <a:avLst/>
                <a:gdLst>
                  <a:gd name="T0" fmla="*/ 0 w 19"/>
                  <a:gd name="T1" fmla="*/ 0 h 40"/>
                  <a:gd name="T2" fmla="*/ 7 w 19"/>
                  <a:gd name="T3" fmla="*/ 31 h 40"/>
                  <a:gd name="T4" fmla="*/ 8 w 19"/>
                  <a:gd name="T5" fmla="*/ 32 h 40"/>
                  <a:gd name="T6" fmla="*/ 11 w 19"/>
                  <a:gd name="T7" fmla="*/ 37 h 40"/>
                  <a:gd name="T8" fmla="*/ 13 w 19"/>
                  <a:gd name="T9" fmla="*/ 40 h 40"/>
                  <a:gd name="T10" fmla="*/ 17 w 19"/>
                  <a:gd name="T11" fmla="*/ 19 h 40"/>
                  <a:gd name="T12" fmla="*/ 0 w 19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0">
                    <a:moveTo>
                      <a:pt x="0" y="0"/>
                    </a:moveTo>
                    <a:cubicBezTo>
                      <a:pt x="4" y="9"/>
                      <a:pt x="6" y="20"/>
                      <a:pt x="7" y="31"/>
                    </a:cubicBezTo>
                    <a:cubicBezTo>
                      <a:pt x="7" y="31"/>
                      <a:pt x="7" y="32"/>
                      <a:pt x="8" y="32"/>
                    </a:cubicBezTo>
                    <a:cubicBezTo>
                      <a:pt x="9" y="33"/>
                      <a:pt x="10" y="35"/>
                      <a:pt x="11" y="37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7" y="34"/>
                      <a:pt x="19" y="27"/>
                      <a:pt x="17" y="19"/>
                    </a:cubicBezTo>
                    <a:cubicBezTo>
                      <a:pt x="15" y="10"/>
                      <a:pt x="8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285"/>
              <p:cNvSpPr>
                <a:spLocks/>
              </p:cNvSpPr>
              <p:nvPr/>
            </p:nvSpPr>
            <p:spPr bwMode="auto">
              <a:xfrm>
                <a:off x="3316" y="1867"/>
                <a:ext cx="74" cy="72"/>
              </a:xfrm>
              <a:custGeom>
                <a:avLst/>
                <a:gdLst>
                  <a:gd name="T0" fmla="*/ 27 w 43"/>
                  <a:gd name="T1" fmla="*/ 0 h 42"/>
                  <a:gd name="T2" fmla="*/ 21 w 43"/>
                  <a:gd name="T3" fmla="*/ 1 h 42"/>
                  <a:gd name="T4" fmla="*/ 10 w 43"/>
                  <a:gd name="T5" fmla="*/ 6 h 42"/>
                  <a:gd name="T6" fmla="*/ 1 w 43"/>
                  <a:gd name="T7" fmla="*/ 20 h 42"/>
                  <a:gd name="T8" fmla="*/ 1 w 43"/>
                  <a:gd name="T9" fmla="*/ 32 h 42"/>
                  <a:gd name="T10" fmla="*/ 2 w 43"/>
                  <a:gd name="T11" fmla="*/ 35 h 42"/>
                  <a:gd name="T12" fmla="*/ 13 w 43"/>
                  <a:gd name="T13" fmla="*/ 42 h 42"/>
                  <a:gd name="T14" fmla="*/ 21 w 43"/>
                  <a:gd name="T15" fmla="*/ 32 h 42"/>
                  <a:gd name="T16" fmla="*/ 30 w 43"/>
                  <a:gd name="T17" fmla="*/ 29 h 42"/>
                  <a:gd name="T18" fmla="*/ 43 w 43"/>
                  <a:gd name="T19" fmla="*/ 34 h 42"/>
                  <a:gd name="T20" fmla="*/ 42 w 43"/>
                  <a:gd name="T21" fmla="*/ 33 h 42"/>
                  <a:gd name="T22" fmla="*/ 35 w 43"/>
                  <a:gd name="T23" fmla="*/ 2 h 42"/>
                  <a:gd name="T24" fmla="*/ 27 w 43"/>
                  <a:gd name="T2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42">
                    <a:moveTo>
                      <a:pt x="27" y="0"/>
                    </a:moveTo>
                    <a:cubicBezTo>
                      <a:pt x="25" y="0"/>
                      <a:pt x="23" y="0"/>
                      <a:pt x="21" y="1"/>
                    </a:cubicBezTo>
                    <a:cubicBezTo>
                      <a:pt x="17" y="2"/>
                      <a:pt x="13" y="4"/>
                      <a:pt x="10" y="6"/>
                    </a:cubicBezTo>
                    <a:cubicBezTo>
                      <a:pt x="9" y="12"/>
                      <a:pt x="6" y="17"/>
                      <a:pt x="1" y="20"/>
                    </a:cubicBezTo>
                    <a:cubicBezTo>
                      <a:pt x="0" y="24"/>
                      <a:pt x="0" y="28"/>
                      <a:pt x="1" y="32"/>
                    </a:cubicBezTo>
                    <a:cubicBezTo>
                      <a:pt x="1" y="33"/>
                      <a:pt x="1" y="34"/>
                      <a:pt x="2" y="35"/>
                    </a:cubicBezTo>
                    <a:cubicBezTo>
                      <a:pt x="6" y="37"/>
                      <a:pt x="9" y="39"/>
                      <a:pt x="13" y="42"/>
                    </a:cubicBezTo>
                    <a:cubicBezTo>
                      <a:pt x="14" y="38"/>
                      <a:pt x="17" y="34"/>
                      <a:pt x="21" y="32"/>
                    </a:cubicBezTo>
                    <a:cubicBezTo>
                      <a:pt x="24" y="30"/>
                      <a:pt x="27" y="29"/>
                      <a:pt x="30" y="29"/>
                    </a:cubicBezTo>
                    <a:cubicBezTo>
                      <a:pt x="35" y="29"/>
                      <a:pt x="39" y="31"/>
                      <a:pt x="43" y="34"/>
                    </a:cubicBezTo>
                    <a:cubicBezTo>
                      <a:pt x="42" y="34"/>
                      <a:pt x="42" y="33"/>
                      <a:pt x="42" y="33"/>
                    </a:cubicBezTo>
                    <a:cubicBezTo>
                      <a:pt x="41" y="22"/>
                      <a:pt x="39" y="11"/>
                      <a:pt x="35" y="2"/>
                    </a:cubicBezTo>
                    <a:cubicBezTo>
                      <a:pt x="32" y="1"/>
                      <a:pt x="29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286"/>
              <p:cNvSpPr>
                <a:spLocks/>
              </p:cNvSpPr>
              <p:nvPr/>
            </p:nvSpPr>
            <p:spPr bwMode="auto">
              <a:xfrm>
                <a:off x="3270" y="2225"/>
                <a:ext cx="70" cy="93"/>
              </a:xfrm>
              <a:custGeom>
                <a:avLst/>
                <a:gdLst>
                  <a:gd name="T0" fmla="*/ 12 w 41"/>
                  <a:gd name="T1" fmla="*/ 0 h 54"/>
                  <a:gd name="T2" fmla="*/ 10 w 41"/>
                  <a:gd name="T3" fmla="*/ 1 h 54"/>
                  <a:gd name="T4" fmla="*/ 0 w 41"/>
                  <a:gd name="T5" fmla="*/ 5 h 54"/>
                  <a:gd name="T6" fmla="*/ 12 w 41"/>
                  <a:gd name="T7" fmla="*/ 18 h 54"/>
                  <a:gd name="T8" fmla="*/ 1 w 41"/>
                  <a:gd name="T9" fmla="*/ 50 h 54"/>
                  <a:gd name="T10" fmla="*/ 15 w 41"/>
                  <a:gd name="T11" fmla="*/ 54 h 54"/>
                  <a:gd name="T12" fmla="*/ 20 w 41"/>
                  <a:gd name="T13" fmla="*/ 53 h 54"/>
                  <a:gd name="T14" fmla="*/ 41 w 41"/>
                  <a:gd name="T15" fmla="*/ 36 h 54"/>
                  <a:gd name="T16" fmla="*/ 20 w 41"/>
                  <a:gd name="T17" fmla="*/ 24 h 54"/>
                  <a:gd name="T18" fmla="*/ 12 w 41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54">
                    <a:moveTo>
                      <a:pt x="12" y="0"/>
                    </a:moveTo>
                    <a:cubicBezTo>
                      <a:pt x="11" y="0"/>
                      <a:pt x="10" y="0"/>
                      <a:pt x="10" y="1"/>
                    </a:cubicBezTo>
                    <a:cubicBezTo>
                      <a:pt x="6" y="1"/>
                      <a:pt x="3" y="3"/>
                      <a:pt x="0" y="5"/>
                    </a:cubicBezTo>
                    <a:cubicBezTo>
                      <a:pt x="5" y="7"/>
                      <a:pt x="9" y="12"/>
                      <a:pt x="12" y="18"/>
                    </a:cubicBezTo>
                    <a:cubicBezTo>
                      <a:pt x="17" y="30"/>
                      <a:pt x="12" y="44"/>
                      <a:pt x="1" y="50"/>
                    </a:cubicBezTo>
                    <a:cubicBezTo>
                      <a:pt x="5" y="53"/>
                      <a:pt x="10" y="54"/>
                      <a:pt x="15" y="54"/>
                    </a:cubicBezTo>
                    <a:cubicBezTo>
                      <a:pt x="17" y="54"/>
                      <a:pt x="19" y="54"/>
                      <a:pt x="20" y="53"/>
                    </a:cubicBezTo>
                    <a:cubicBezTo>
                      <a:pt x="30" y="52"/>
                      <a:pt x="38" y="44"/>
                      <a:pt x="41" y="36"/>
                    </a:cubicBezTo>
                    <a:cubicBezTo>
                      <a:pt x="33" y="34"/>
                      <a:pt x="26" y="30"/>
                      <a:pt x="20" y="24"/>
                    </a:cubicBezTo>
                    <a:cubicBezTo>
                      <a:pt x="14" y="17"/>
                      <a:pt x="12" y="9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287"/>
              <p:cNvSpPr>
                <a:spLocks/>
              </p:cNvSpPr>
              <p:nvPr/>
            </p:nvSpPr>
            <p:spPr bwMode="auto">
              <a:xfrm>
                <a:off x="3290" y="2225"/>
                <a:ext cx="52" cy="62"/>
              </a:xfrm>
              <a:custGeom>
                <a:avLst/>
                <a:gdLst>
                  <a:gd name="T0" fmla="*/ 3 w 30"/>
                  <a:gd name="T1" fmla="*/ 0 h 36"/>
                  <a:gd name="T2" fmla="*/ 0 w 30"/>
                  <a:gd name="T3" fmla="*/ 0 h 36"/>
                  <a:gd name="T4" fmla="*/ 8 w 30"/>
                  <a:gd name="T5" fmla="*/ 24 h 36"/>
                  <a:gd name="T6" fmla="*/ 29 w 30"/>
                  <a:gd name="T7" fmla="*/ 36 h 36"/>
                  <a:gd name="T8" fmla="*/ 30 w 30"/>
                  <a:gd name="T9" fmla="*/ 26 h 36"/>
                  <a:gd name="T10" fmla="*/ 26 w 30"/>
                  <a:gd name="T11" fmla="*/ 27 h 36"/>
                  <a:gd name="T12" fmla="*/ 24 w 30"/>
                  <a:gd name="T13" fmla="*/ 28 h 36"/>
                  <a:gd name="T14" fmla="*/ 11 w 30"/>
                  <a:gd name="T15" fmla="*/ 17 h 36"/>
                  <a:gd name="T16" fmla="*/ 16 w 30"/>
                  <a:gd name="T17" fmla="*/ 3 h 36"/>
                  <a:gd name="T18" fmla="*/ 3 w 30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9"/>
                      <a:pt x="2" y="17"/>
                      <a:pt x="8" y="24"/>
                    </a:cubicBezTo>
                    <a:cubicBezTo>
                      <a:pt x="14" y="30"/>
                      <a:pt x="21" y="34"/>
                      <a:pt x="29" y="36"/>
                    </a:cubicBezTo>
                    <a:cubicBezTo>
                      <a:pt x="30" y="33"/>
                      <a:pt x="30" y="29"/>
                      <a:pt x="30" y="26"/>
                    </a:cubicBezTo>
                    <a:cubicBezTo>
                      <a:pt x="29" y="27"/>
                      <a:pt x="28" y="27"/>
                      <a:pt x="26" y="27"/>
                    </a:cubicBezTo>
                    <a:cubicBezTo>
                      <a:pt x="25" y="28"/>
                      <a:pt x="25" y="28"/>
                      <a:pt x="24" y="28"/>
                    </a:cubicBezTo>
                    <a:cubicBezTo>
                      <a:pt x="17" y="28"/>
                      <a:pt x="12" y="23"/>
                      <a:pt x="11" y="17"/>
                    </a:cubicBezTo>
                    <a:cubicBezTo>
                      <a:pt x="10" y="11"/>
                      <a:pt x="12" y="6"/>
                      <a:pt x="16" y="3"/>
                    </a:cubicBezTo>
                    <a:cubicBezTo>
                      <a:pt x="12" y="1"/>
                      <a:pt x="8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288"/>
              <p:cNvSpPr>
                <a:spLocks/>
              </p:cNvSpPr>
              <p:nvPr/>
            </p:nvSpPr>
            <p:spPr bwMode="auto">
              <a:xfrm>
                <a:off x="3174" y="1959"/>
                <a:ext cx="29" cy="45"/>
              </a:xfrm>
              <a:custGeom>
                <a:avLst/>
                <a:gdLst>
                  <a:gd name="T0" fmla="*/ 6 w 17"/>
                  <a:gd name="T1" fmla="*/ 0 h 26"/>
                  <a:gd name="T2" fmla="*/ 0 w 17"/>
                  <a:gd name="T3" fmla="*/ 26 h 26"/>
                  <a:gd name="T4" fmla="*/ 3 w 17"/>
                  <a:gd name="T5" fmla="*/ 26 h 26"/>
                  <a:gd name="T6" fmla="*/ 5 w 17"/>
                  <a:gd name="T7" fmla="*/ 26 h 26"/>
                  <a:gd name="T8" fmla="*/ 16 w 17"/>
                  <a:gd name="T9" fmla="*/ 10 h 26"/>
                  <a:gd name="T10" fmla="*/ 6 w 1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6">
                    <a:moveTo>
                      <a:pt x="6" y="0"/>
                    </a:moveTo>
                    <a:cubicBezTo>
                      <a:pt x="8" y="10"/>
                      <a:pt x="5" y="19"/>
                      <a:pt x="0" y="26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12" y="25"/>
                      <a:pt x="17" y="18"/>
                      <a:pt x="16" y="10"/>
                    </a:cubicBezTo>
                    <a:cubicBezTo>
                      <a:pt x="15" y="5"/>
                      <a:pt x="11" y="2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289"/>
              <p:cNvSpPr>
                <a:spLocks/>
              </p:cNvSpPr>
              <p:nvPr/>
            </p:nvSpPr>
            <p:spPr bwMode="auto">
              <a:xfrm>
                <a:off x="3145" y="2232"/>
                <a:ext cx="24" cy="17"/>
              </a:xfrm>
              <a:custGeom>
                <a:avLst/>
                <a:gdLst>
                  <a:gd name="T0" fmla="*/ 13 w 14"/>
                  <a:gd name="T1" fmla="*/ 0 h 10"/>
                  <a:gd name="T2" fmla="*/ 7 w 14"/>
                  <a:gd name="T3" fmla="*/ 1 h 10"/>
                  <a:gd name="T4" fmla="*/ 1 w 14"/>
                  <a:gd name="T5" fmla="*/ 0 h 10"/>
                  <a:gd name="T6" fmla="*/ 0 w 14"/>
                  <a:gd name="T7" fmla="*/ 5 h 10"/>
                  <a:gd name="T8" fmla="*/ 7 w 14"/>
                  <a:gd name="T9" fmla="*/ 10 h 10"/>
                  <a:gd name="T10" fmla="*/ 8 w 14"/>
                  <a:gd name="T11" fmla="*/ 10 h 10"/>
                  <a:gd name="T12" fmla="*/ 14 w 14"/>
                  <a:gd name="T13" fmla="*/ 2 h 10"/>
                  <a:gd name="T14" fmla="*/ 13 w 1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3" y="1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8"/>
                      <a:pt x="4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12" y="9"/>
                      <a:pt x="14" y="6"/>
                      <a:pt x="14" y="2"/>
                    </a:cubicBezTo>
                    <a:cubicBezTo>
                      <a:pt x="13" y="1"/>
                      <a:pt x="13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290"/>
              <p:cNvSpPr>
                <a:spLocks/>
              </p:cNvSpPr>
              <p:nvPr/>
            </p:nvSpPr>
            <p:spPr bwMode="auto">
              <a:xfrm>
                <a:off x="3146" y="2227"/>
                <a:ext cx="21" cy="7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3 h 4"/>
                  <a:gd name="T4" fmla="*/ 6 w 12"/>
                  <a:gd name="T5" fmla="*/ 4 h 4"/>
                  <a:gd name="T6" fmla="*/ 12 w 12"/>
                  <a:gd name="T7" fmla="*/ 3 h 4"/>
                  <a:gd name="T8" fmla="*/ 9 w 12"/>
                  <a:gd name="T9" fmla="*/ 0 h 4"/>
                  <a:gd name="T10" fmla="*/ 6 w 12"/>
                  <a:gd name="T11" fmla="*/ 1 h 4"/>
                  <a:gd name="T12" fmla="*/ 2 w 1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4"/>
                      <a:pt x="4" y="4"/>
                      <a:pt x="6" y="4"/>
                    </a:cubicBezTo>
                    <a:cubicBezTo>
                      <a:pt x="8" y="4"/>
                      <a:pt x="10" y="4"/>
                      <a:pt x="12" y="3"/>
                    </a:cubicBezTo>
                    <a:cubicBezTo>
                      <a:pt x="11" y="2"/>
                      <a:pt x="10" y="1"/>
                      <a:pt x="9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291"/>
              <p:cNvSpPr>
                <a:spLocks/>
              </p:cNvSpPr>
              <p:nvPr/>
            </p:nvSpPr>
            <p:spPr bwMode="auto">
              <a:xfrm>
                <a:off x="3485" y="1911"/>
                <a:ext cx="67" cy="54"/>
              </a:xfrm>
              <a:custGeom>
                <a:avLst/>
                <a:gdLst>
                  <a:gd name="T0" fmla="*/ 6 w 39"/>
                  <a:gd name="T1" fmla="*/ 0 h 31"/>
                  <a:gd name="T2" fmla="*/ 1 w 39"/>
                  <a:gd name="T3" fmla="*/ 16 h 31"/>
                  <a:gd name="T4" fmla="*/ 19 w 39"/>
                  <a:gd name="T5" fmla="*/ 31 h 31"/>
                  <a:gd name="T6" fmla="*/ 23 w 39"/>
                  <a:gd name="T7" fmla="*/ 31 h 31"/>
                  <a:gd name="T8" fmla="*/ 37 w 39"/>
                  <a:gd name="T9" fmla="*/ 9 h 31"/>
                  <a:gd name="T10" fmla="*/ 33 w 39"/>
                  <a:gd name="T11" fmla="*/ 1 h 31"/>
                  <a:gd name="T12" fmla="*/ 27 w 39"/>
                  <a:gd name="T13" fmla="*/ 3 h 31"/>
                  <a:gd name="T14" fmla="*/ 21 w 39"/>
                  <a:gd name="T15" fmla="*/ 3 h 31"/>
                  <a:gd name="T16" fmla="*/ 6 w 3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1">
                    <a:moveTo>
                      <a:pt x="6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3" y="25"/>
                      <a:pt x="10" y="31"/>
                      <a:pt x="19" y="31"/>
                    </a:cubicBezTo>
                    <a:cubicBezTo>
                      <a:pt x="20" y="31"/>
                      <a:pt x="22" y="31"/>
                      <a:pt x="23" y="31"/>
                    </a:cubicBezTo>
                    <a:cubicBezTo>
                      <a:pt x="33" y="29"/>
                      <a:pt x="39" y="19"/>
                      <a:pt x="37" y="9"/>
                    </a:cubicBezTo>
                    <a:cubicBezTo>
                      <a:pt x="37" y="6"/>
                      <a:pt x="35" y="3"/>
                      <a:pt x="33" y="1"/>
                    </a:cubicBezTo>
                    <a:cubicBezTo>
                      <a:pt x="31" y="2"/>
                      <a:pt x="29" y="2"/>
                      <a:pt x="27" y="3"/>
                    </a:cubicBezTo>
                    <a:cubicBezTo>
                      <a:pt x="25" y="3"/>
                      <a:pt x="23" y="3"/>
                      <a:pt x="21" y="3"/>
                    </a:cubicBezTo>
                    <a:cubicBezTo>
                      <a:pt x="16" y="3"/>
                      <a:pt x="11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292"/>
              <p:cNvSpPr>
                <a:spLocks/>
              </p:cNvSpPr>
              <p:nvPr/>
            </p:nvSpPr>
            <p:spPr bwMode="auto">
              <a:xfrm>
                <a:off x="3939" y="1505"/>
                <a:ext cx="100" cy="89"/>
              </a:xfrm>
              <a:custGeom>
                <a:avLst/>
                <a:gdLst>
                  <a:gd name="T0" fmla="*/ 29 w 58"/>
                  <a:gd name="T1" fmla="*/ 0 h 52"/>
                  <a:gd name="T2" fmla="*/ 4 w 58"/>
                  <a:gd name="T3" fmla="*/ 17 h 52"/>
                  <a:gd name="T4" fmla="*/ 20 w 58"/>
                  <a:gd name="T5" fmla="*/ 50 h 52"/>
                  <a:gd name="T6" fmla="*/ 29 w 58"/>
                  <a:gd name="T7" fmla="*/ 52 h 52"/>
                  <a:gd name="T8" fmla="*/ 53 w 58"/>
                  <a:gd name="T9" fmla="*/ 34 h 52"/>
                  <a:gd name="T10" fmla="*/ 37 w 58"/>
                  <a:gd name="T11" fmla="*/ 2 h 52"/>
                  <a:gd name="T12" fmla="*/ 29 w 5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2">
                    <a:moveTo>
                      <a:pt x="29" y="0"/>
                    </a:moveTo>
                    <a:cubicBezTo>
                      <a:pt x="18" y="0"/>
                      <a:pt x="8" y="7"/>
                      <a:pt x="4" y="17"/>
                    </a:cubicBezTo>
                    <a:cubicBezTo>
                      <a:pt x="0" y="31"/>
                      <a:pt x="7" y="46"/>
                      <a:pt x="20" y="50"/>
                    </a:cubicBezTo>
                    <a:cubicBezTo>
                      <a:pt x="23" y="51"/>
                      <a:pt x="26" y="52"/>
                      <a:pt x="29" y="52"/>
                    </a:cubicBezTo>
                    <a:cubicBezTo>
                      <a:pt x="39" y="52"/>
                      <a:pt x="49" y="45"/>
                      <a:pt x="53" y="34"/>
                    </a:cubicBezTo>
                    <a:cubicBezTo>
                      <a:pt x="58" y="21"/>
                      <a:pt x="50" y="6"/>
                      <a:pt x="37" y="2"/>
                    </a:cubicBezTo>
                    <a:cubicBezTo>
                      <a:pt x="34" y="1"/>
                      <a:pt x="31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293"/>
              <p:cNvSpPr>
                <a:spLocks/>
              </p:cNvSpPr>
              <p:nvPr/>
            </p:nvSpPr>
            <p:spPr bwMode="auto">
              <a:xfrm>
                <a:off x="3797" y="1599"/>
                <a:ext cx="60" cy="53"/>
              </a:xfrm>
              <a:custGeom>
                <a:avLst/>
                <a:gdLst>
                  <a:gd name="T0" fmla="*/ 18 w 35"/>
                  <a:gd name="T1" fmla="*/ 0 h 31"/>
                  <a:gd name="T2" fmla="*/ 3 w 35"/>
                  <a:gd name="T3" fmla="*/ 11 h 31"/>
                  <a:gd name="T4" fmla="*/ 13 w 35"/>
                  <a:gd name="T5" fmla="*/ 31 h 31"/>
                  <a:gd name="T6" fmla="*/ 18 w 35"/>
                  <a:gd name="T7" fmla="*/ 31 h 31"/>
                  <a:gd name="T8" fmla="*/ 32 w 35"/>
                  <a:gd name="T9" fmla="*/ 21 h 31"/>
                  <a:gd name="T10" fmla="*/ 23 w 35"/>
                  <a:gd name="T11" fmla="*/ 1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1" y="0"/>
                      <a:pt x="5" y="4"/>
                      <a:pt x="3" y="11"/>
                    </a:cubicBezTo>
                    <a:cubicBezTo>
                      <a:pt x="0" y="19"/>
                      <a:pt x="4" y="28"/>
                      <a:pt x="13" y="31"/>
                    </a:cubicBezTo>
                    <a:cubicBezTo>
                      <a:pt x="14" y="31"/>
                      <a:pt x="16" y="31"/>
                      <a:pt x="18" y="31"/>
                    </a:cubicBezTo>
                    <a:cubicBezTo>
                      <a:pt x="24" y="31"/>
                      <a:pt x="30" y="27"/>
                      <a:pt x="32" y="21"/>
                    </a:cubicBezTo>
                    <a:cubicBezTo>
                      <a:pt x="35" y="13"/>
                      <a:pt x="31" y="4"/>
                      <a:pt x="23" y="1"/>
                    </a:cubicBezTo>
                    <a:cubicBezTo>
                      <a:pt x="21" y="1"/>
                      <a:pt x="1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294"/>
              <p:cNvSpPr>
                <a:spLocks/>
              </p:cNvSpPr>
              <p:nvPr/>
            </p:nvSpPr>
            <p:spPr bwMode="auto">
              <a:xfrm>
                <a:off x="3741" y="1379"/>
                <a:ext cx="126" cy="93"/>
              </a:xfrm>
              <a:custGeom>
                <a:avLst/>
                <a:gdLst>
                  <a:gd name="T0" fmla="*/ 36 w 74"/>
                  <a:gd name="T1" fmla="*/ 0 h 54"/>
                  <a:gd name="T2" fmla="*/ 3 w 74"/>
                  <a:gd name="T3" fmla="*/ 23 h 54"/>
                  <a:gd name="T4" fmla="*/ 4 w 74"/>
                  <a:gd name="T5" fmla="*/ 48 h 54"/>
                  <a:gd name="T6" fmla="*/ 27 w 74"/>
                  <a:gd name="T7" fmla="*/ 23 h 54"/>
                  <a:gd name="T8" fmla="*/ 34 w 74"/>
                  <a:gd name="T9" fmla="*/ 22 h 54"/>
                  <a:gd name="T10" fmla="*/ 63 w 74"/>
                  <a:gd name="T11" fmla="*/ 45 h 54"/>
                  <a:gd name="T12" fmla="*/ 64 w 74"/>
                  <a:gd name="T13" fmla="*/ 54 h 54"/>
                  <a:gd name="T14" fmla="*/ 68 w 74"/>
                  <a:gd name="T15" fmla="*/ 46 h 54"/>
                  <a:gd name="T16" fmla="*/ 47 w 74"/>
                  <a:gd name="T17" fmla="*/ 2 h 54"/>
                  <a:gd name="T18" fmla="*/ 36 w 74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54">
                    <a:moveTo>
                      <a:pt x="36" y="0"/>
                    </a:moveTo>
                    <a:cubicBezTo>
                      <a:pt x="22" y="0"/>
                      <a:pt x="8" y="9"/>
                      <a:pt x="3" y="23"/>
                    </a:cubicBezTo>
                    <a:cubicBezTo>
                      <a:pt x="0" y="32"/>
                      <a:pt x="1" y="41"/>
                      <a:pt x="4" y="48"/>
                    </a:cubicBezTo>
                    <a:cubicBezTo>
                      <a:pt x="6" y="36"/>
                      <a:pt x="15" y="26"/>
                      <a:pt x="27" y="23"/>
                    </a:cubicBezTo>
                    <a:cubicBezTo>
                      <a:pt x="29" y="22"/>
                      <a:pt x="32" y="22"/>
                      <a:pt x="34" y="22"/>
                    </a:cubicBezTo>
                    <a:cubicBezTo>
                      <a:pt x="48" y="22"/>
                      <a:pt x="60" y="31"/>
                      <a:pt x="63" y="45"/>
                    </a:cubicBezTo>
                    <a:cubicBezTo>
                      <a:pt x="64" y="48"/>
                      <a:pt x="64" y="51"/>
                      <a:pt x="64" y="54"/>
                    </a:cubicBezTo>
                    <a:cubicBezTo>
                      <a:pt x="66" y="52"/>
                      <a:pt x="67" y="49"/>
                      <a:pt x="68" y="46"/>
                    </a:cubicBezTo>
                    <a:cubicBezTo>
                      <a:pt x="74" y="28"/>
                      <a:pt x="65" y="8"/>
                      <a:pt x="47" y="2"/>
                    </a:cubicBezTo>
                    <a:cubicBezTo>
                      <a:pt x="43" y="1"/>
                      <a:pt x="39" y="0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295"/>
              <p:cNvSpPr>
                <a:spLocks/>
              </p:cNvSpPr>
              <p:nvPr/>
            </p:nvSpPr>
            <p:spPr bwMode="auto">
              <a:xfrm>
                <a:off x="3747" y="1417"/>
                <a:ext cx="103" cy="81"/>
              </a:xfrm>
              <a:custGeom>
                <a:avLst/>
                <a:gdLst>
                  <a:gd name="T0" fmla="*/ 30 w 60"/>
                  <a:gd name="T1" fmla="*/ 0 h 47"/>
                  <a:gd name="T2" fmla="*/ 23 w 60"/>
                  <a:gd name="T3" fmla="*/ 1 h 47"/>
                  <a:gd name="T4" fmla="*/ 0 w 60"/>
                  <a:gd name="T5" fmla="*/ 26 h 47"/>
                  <a:gd name="T6" fmla="*/ 20 w 60"/>
                  <a:gd name="T7" fmla="*/ 45 h 47"/>
                  <a:gd name="T8" fmla="*/ 32 w 60"/>
                  <a:gd name="T9" fmla="*/ 47 h 47"/>
                  <a:gd name="T10" fmla="*/ 60 w 60"/>
                  <a:gd name="T11" fmla="*/ 32 h 47"/>
                  <a:gd name="T12" fmla="*/ 59 w 60"/>
                  <a:gd name="T13" fmla="*/ 23 h 47"/>
                  <a:gd name="T14" fmla="*/ 30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30" y="0"/>
                    </a:moveTo>
                    <a:cubicBezTo>
                      <a:pt x="28" y="0"/>
                      <a:pt x="25" y="0"/>
                      <a:pt x="23" y="1"/>
                    </a:cubicBezTo>
                    <a:cubicBezTo>
                      <a:pt x="11" y="4"/>
                      <a:pt x="2" y="14"/>
                      <a:pt x="0" y="26"/>
                    </a:cubicBezTo>
                    <a:cubicBezTo>
                      <a:pt x="4" y="35"/>
                      <a:pt x="11" y="42"/>
                      <a:pt x="20" y="45"/>
                    </a:cubicBezTo>
                    <a:cubicBezTo>
                      <a:pt x="24" y="46"/>
                      <a:pt x="28" y="47"/>
                      <a:pt x="32" y="47"/>
                    </a:cubicBezTo>
                    <a:cubicBezTo>
                      <a:pt x="43" y="47"/>
                      <a:pt x="53" y="41"/>
                      <a:pt x="60" y="32"/>
                    </a:cubicBezTo>
                    <a:cubicBezTo>
                      <a:pt x="60" y="29"/>
                      <a:pt x="60" y="26"/>
                      <a:pt x="59" y="23"/>
                    </a:cubicBezTo>
                    <a:cubicBezTo>
                      <a:pt x="56" y="9"/>
                      <a:pt x="44" y="0"/>
                      <a:pt x="3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296"/>
              <p:cNvSpPr>
                <a:spLocks/>
              </p:cNvSpPr>
              <p:nvPr/>
            </p:nvSpPr>
            <p:spPr bwMode="auto">
              <a:xfrm>
                <a:off x="3607" y="1347"/>
                <a:ext cx="26" cy="32"/>
              </a:xfrm>
              <a:custGeom>
                <a:avLst/>
                <a:gdLst>
                  <a:gd name="T0" fmla="*/ 15 w 15"/>
                  <a:gd name="T1" fmla="*/ 0 h 19"/>
                  <a:gd name="T2" fmla="*/ 10 w 15"/>
                  <a:gd name="T3" fmla="*/ 0 h 19"/>
                  <a:gd name="T4" fmla="*/ 9 w 15"/>
                  <a:gd name="T5" fmla="*/ 0 h 19"/>
                  <a:gd name="T6" fmla="*/ 0 w 15"/>
                  <a:gd name="T7" fmla="*/ 19 h 19"/>
                  <a:gd name="T8" fmla="*/ 14 w 15"/>
                  <a:gd name="T9" fmla="*/ 7 h 19"/>
                  <a:gd name="T10" fmla="*/ 15 w 15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9">
                    <a:moveTo>
                      <a:pt x="15" y="0"/>
                    </a:moveTo>
                    <a:cubicBezTo>
                      <a:pt x="13" y="0"/>
                      <a:pt x="12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7"/>
                      <a:pt x="6" y="14"/>
                      <a:pt x="0" y="19"/>
                    </a:cubicBezTo>
                    <a:cubicBezTo>
                      <a:pt x="6" y="17"/>
                      <a:pt x="11" y="13"/>
                      <a:pt x="14" y="7"/>
                    </a:cubicBezTo>
                    <a:cubicBezTo>
                      <a:pt x="14" y="4"/>
                      <a:pt x="15" y="2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297"/>
              <p:cNvSpPr>
                <a:spLocks/>
              </p:cNvSpPr>
              <p:nvPr/>
            </p:nvSpPr>
            <p:spPr bwMode="auto">
              <a:xfrm>
                <a:off x="3566" y="1319"/>
                <a:ext cx="34" cy="60"/>
              </a:xfrm>
              <a:custGeom>
                <a:avLst/>
                <a:gdLst>
                  <a:gd name="T0" fmla="*/ 10 w 20"/>
                  <a:gd name="T1" fmla="*/ 0 h 35"/>
                  <a:gd name="T2" fmla="*/ 8 w 20"/>
                  <a:gd name="T3" fmla="*/ 2 h 35"/>
                  <a:gd name="T4" fmla="*/ 2 w 20"/>
                  <a:gd name="T5" fmla="*/ 12 h 35"/>
                  <a:gd name="T6" fmla="*/ 14 w 20"/>
                  <a:gd name="T7" fmla="*/ 34 h 35"/>
                  <a:gd name="T8" fmla="*/ 20 w 20"/>
                  <a:gd name="T9" fmla="*/ 35 h 35"/>
                  <a:gd name="T10" fmla="*/ 20 w 20"/>
                  <a:gd name="T11" fmla="*/ 35 h 35"/>
                  <a:gd name="T12" fmla="*/ 15 w 20"/>
                  <a:gd name="T13" fmla="*/ 26 h 35"/>
                  <a:gd name="T14" fmla="*/ 19 w 20"/>
                  <a:gd name="T15" fmla="*/ 11 h 35"/>
                  <a:gd name="T16" fmla="*/ 14 w 20"/>
                  <a:gd name="T17" fmla="*/ 6 h 35"/>
                  <a:gd name="T18" fmla="*/ 10 w 2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5">
                    <a:moveTo>
                      <a:pt x="10" y="0"/>
                    </a:moveTo>
                    <a:cubicBezTo>
                      <a:pt x="10" y="1"/>
                      <a:pt x="9" y="1"/>
                      <a:pt x="8" y="2"/>
                    </a:cubicBezTo>
                    <a:cubicBezTo>
                      <a:pt x="8" y="6"/>
                      <a:pt x="5" y="10"/>
                      <a:pt x="2" y="12"/>
                    </a:cubicBezTo>
                    <a:cubicBezTo>
                      <a:pt x="0" y="22"/>
                      <a:pt x="5" y="31"/>
                      <a:pt x="14" y="34"/>
                    </a:cubicBezTo>
                    <a:cubicBezTo>
                      <a:pt x="16" y="35"/>
                      <a:pt x="18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3"/>
                      <a:pt x="16" y="30"/>
                      <a:pt x="15" y="26"/>
                    </a:cubicBezTo>
                    <a:cubicBezTo>
                      <a:pt x="14" y="21"/>
                      <a:pt x="15" y="15"/>
                      <a:pt x="19" y="11"/>
                    </a:cubicBezTo>
                    <a:cubicBezTo>
                      <a:pt x="17" y="10"/>
                      <a:pt x="15" y="8"/>
                      <a:pt x="14" y="6"/>
                    </a:cubicBezTo>
                    <a:cubicBezTo>
                      <a:pt x="12" y="4"/>
                      <a:pt x="11" y="2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298"/>
              <p:cNvSpPr>
                <a:spLocks/>
              </p:cNvSpPr>
              <p:nvPr/>
            </p:nvSpPr>
            <p:spPr bwMode="auto">
              <a:xfrm>
                <a:off x="3590" y="1338"/>
                <a:ext cx="32" cy="41"/>
              </a:xfrm>
              <a:custGeom>
                <a:avLst/>
                <a:gdLst>
                  <a:gd name="T0" fmla="*/ 5 w 19"/>
                  <a:gd name="T1" fmla="*/ 0 h 24"/>
                  <a:gd name="T2" fmla="*/ 1 w 19"/>
                  <a:gd name="T3" fmla="*/ 15 h 24"/>
                  <a:gd name="T4" fmla="*/ 6 w 19"/>
                  <a:gd name="T5" fmla="*/ 24 h 24"/>
                  <a:gd name="T6" fmla="*/ 10 w 19"/>
                  <a:gd name="T7" fmla="*/ 24 h 24"/>
                  <a:gd name="T8" fmla="*/ 19 w 19"/>
                  <a:gd name="T9" fmla="*/ 5 h 24"/>
                  <a:gd name="T10" fmla="*/ 5 w 19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4">
                    <a:moveTo>
                      <a:pt x="5" y="0"/>
                    </a:moveTo>
                    <a:cubicBezTo>
                      <a:pt x="1" y="4"/>
                      <a:pt x="0" y="10"/>
                      <a:pt x="1" y="15"/>
                    </a:cubicBezTo>
                    <a:cubicBezTo>
                      <a:pt x="2" y="19"/>
                      <a:pt x="4" y="22"/>
                      <a:pt x="6" y="24"/>
                    </a:cubicBezTo>
                    <a:cubicBezTo>
                      <a:pt x="7" y="24"/>
                      <a:pt x="9" y="24"/>
                      <a:pt x="10" y="24"/>
                    </a:cubicBezTo>
                    <a:cubicBezTo>
                      <a:pt x="16" y="19"/>
                      <a:pt x="19" y="12"/>
                      <a:pt x="19" y="5"/>
                    </a:cubicBezTo>
                    <a:cubicBezTo>
                      <a:pt x="14" y="5"/>
                      <a:pt x="9" y="3"/>
                      <a:pt x="5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299"/>
              <p:cNvSpPr>
                <a:spLocks noEditPoints="1"/>
              </p:cNvSpPr>
              <p:nvPr/>
            </p:nvSpPr>
            <p:spPr bwMode="auto">
              <a:xfrm>
                <a:off x="3864" y="1254"/>
                <a:ext cx="103" cy="91"/>
              </a:xfrm>
              <a:custGeom>
                <a:avLst/>
                <a:gdLst>
                  <a:gd name="T0" fmla="*/ 32 w 60"/>
                  <a:gd name="T1" fmla="*/ 35 h 53"/>
                  <a:gd name="T2" fmla="*/ 30 w 60"/>
                  <a:gd name="T3" fmla="*/ 34 h 53"/>
                  <a:gd name="T4" fmla="*/ 16 w 60"/>
                  <a:gd name="T5" fmla="*/ 18 h 53"/>
                  <a:gd name="T6" fmla="*/ 32 w 60"/>
                  <a:gd name="T7" fmla="*/ 3 h 53"/>
                  <a:gd name="T8" fmla="*/ 33 w 60"/>
                  <a:gd name="T9" fmla="*/ 3 h 53"/>
                  <a:gd name="T10" fmla="*/ 47 w 60"/>
                  <a:gd name="T11" fmla="*/ 20 h 53"/>
                  <a:gd name="T12" fmla="*/ 32 w 60"/>
                  <a:gd name="T13" fmla="*/ 35 h 53"/>
                  <a:gd name="T14" fmla="*/ 30 w 60"/>
                  <a:gd name="T15" fmla="*/ 0 h 53"/>
                  <a:gd name="T16" fmla="*/ 5 w 60"/>
                  <a:gd name="T17" fmla="*/ 18 h 53"/>
                  <a:gd name="T18" fmla="*/ 21 w 60"/>
                  <a:gd name="T19" fmla="*/ 52 h 53"/>
                  <a:gd name="T20" fmla="*/ 30 w 60"/>
                  <a:gd name="T21" fmla="*/ 53 h 53"/>
                  <a:gd name="T22" fmla="*/ 55 w 60"/>
                  <a:gd name="T23" fmla="*/ 35 h 53"/>
                  <a:gd name="T24" fmla="*/ 38 w 60"/>
                  <a:gd name="T25" fmla="*/ 2 h 53"/>
                  <a:gd name="T26" fmla="*/ 30 w 60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53">
                    <a:moveTo>
                      <a:pt x="32" y="35"/>
                    </a:moveTo>
                    <a:cubicBezTo>
                      <a:pt x="31" y="35"/>
                      <a:pt x="31" y="35"/>
                      <a:pt x="30" y="34"/>
                    </a:cubicBezTo>
                    <a:cubicBezTo>
                      <a:pt x="22" y="34"/>
                      <a:pt x="15" y="26"/>
                      <a:pt x="16" y="18"/>
                    </a:cubicBezTo>
                    <a:cubicBezTo>
                      <a:pt x="17" y="9"/>
                      <a:pt x="24" y="3"/>
                      <a:pt x="32" y="3"/>
                    </a:cubicBezTo>
                    <a:cubicBezTo>
                      <a:pt x="32" y="3"/>
                      <a:pt x="33" y="3"/>
                      <a:pt x="33" y="3"/>
                    </a:cubicBezTo>
                    <a:cubicBezTo>
                      <a:pt x="42" y="4"/>
                      <a:pt x="48" y="12"/>
                      <a:pt x="47" y="20"/>
                    </a:cubicBezTo>
                    <a:cubicBezTo>
                      <a:pt x="47" y="28"/>
                      <a:pt x="40" y="35"/>
                      <a:pt x="32" y="35"/>
                    </a:cubicBezTo>
                    <a:moveTo>
                      <a:pt x="30" y="0"/>
                    </a:moveTo>
                    <a:cubicBezTo>
                      <a:pt x="19" y="0"/>
                      <a:pt x="8" y="7"/>
                      <a:pt x="5" y="18"/>
                    </a:cubicBezTo>
                    <a:cubicBezTo>
                      <a:pt x="0" y="32"/>
                      <a:pt x="7" y="47"/>
                      <a:pt x="21" y="52"/>
                    </a:cubicBezTo>
                    <a:cubicBezTo>
                      <a:pt x="24" y="53"/>
                      <a:pt x="27" y="53"/>
                      <a:pt x="30" y="53"/>
                    </a:cubicBezTo>
                    <a:cubicBezTo>
                      <a:pt x="41" y="53"/>
                      <a:pt x="51" y="46"/>
                      <a:pt x="55" y="35"/>
                    </a:cubicBezTo>
                    <a:cubicBezTo>
                      <a:pt x="60" y="21"/>
                      <a:pt x="52" y="6"/>
                      <a:pt x="38" y="2"/>
                    </a:cubicBezTo>
                    <a:cubicBezTo>
                      <a:pt x="36" y="1"/>
                      <a:pt x="33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300"/>
              <p:cNvSpPr>
                <a:spLocks/>
              </p:cNvSpPr>
              <p:nvPr/>
            </p:nvSpPr>
            <p:spPr bwMode="auto">
              <a:xfrm>
                <a:off x="3621" y="1537"/>
                <a:ext cx="101" cy="88"/>
              </a:xfrm>
              <a:custGeom>
                <a:avLst/>
                <a:gdLst>
                  <a:gd name="T0" fmla="*/ 16 w 59"/>
                  <a:gd name="T1" fmla="*/ 0 h 51"/>
                  <a:gd name="T2" fmla="*/ 5 w 59"/>
                  <a:gd name="T3" fmla="*/ 15 h 51"/>
                  <a:gd name="T4" fmla="*/ 22 w 59"/>
                  <a:gd name="T5" fmla="*/ 50 h 51"/>
                  <a:gd name="T6" fmla="*/ 30 w 59"/>
                  <a:gd name="T7" fmla="*/ 51 h 51"/>
                  <a:gd name="T8" fmla="*/ 56 w 59"/>
                  <a:gd name="T9" fmla="*/ 33 h 51"/>
                  <a:gd name="T10" fmla="*/ 52 w 59"/>
                  <a:gd name="T11" fmla="*/ 7 h 51"/>
                  <a:gd name="T12" fmla="*/ 38 w 59"/>
                  <a:gd name="T13" fmla="*/ 10 h 51"/>
                  <a:gd name="T14" fmla="*/ 16 w 5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1">
                    <a:moveTo>
                      <a:pt x="16" y="0"/>
                    </a:moveTo>
                    <a:cubicBezTo>
                      <a:pt x="11" y="4"/>
                      <a:pt x="7" y="9"/>
                      <a:pt x="5" y="15"/>
                    </a:cubicBezTo>
                    <a:cubicBezTo>
                      <a:pt x="0" y="29"/>
                      <a:pt x="7" y="45"/>
                      <a:pt x="22" y="50"/>
                    </a:cubicBezTo>
                    <a:cubicBezTo>
                      <a:pt x="24" y="51"/>
                      <a:pt x="27" y="51"/>
                      <a:pt x="30" y="51"/>
                    </a:cubicBezTo>
                    <a:cubicBezTo>
                      <a:pt x="42" y="51"/>
                      <a:pt x="52" y="44"/>
                      <a:pt x="56" y="33"/>
                    </a:cubicBezTo>
                    <a:cubicBezTo>
                      <a:pt x="59" y="24"/>
                      <a:pt x="57" y="14"/>
                      <a:pt x="52" y="7"/>
                    </a:cubicBezTo>
                    <a:cubicBezTo>
                      <a:pt x="47" y="9"/>
                      <a:pt x="43" y="10"/>
                      <a:pt x="38" y="10"/>
                    </a:cubicBezTo>
                    <a:cubicBezTo>
                      <a:pt x="30" y="10"/>
                      <a:pt x="22" y="7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301"/>
              <p:cNvSpPr>
                <a:spLocks/>
              </p:cNvSpPr>
              <p:nvPr/>
            </p:nvSpPr>
            <p:spPr bwMode="auto">
              <a:xfrm>
                <a:off x="3648" y="1532"/>
                <a:ext cx="62" cy="22"/>
              </a:xfrm>
              <a:custGeom>
                <a:avLst/>
                <a:gdLst>
                  <a:gd name="T0" fmla="*/ 15 w 36"/>
                  <a:gd name="T1" fmla="*/ 0 h 13"/>
                  <a:gd name="T2" fmla="*/ 0 w 36"/>
                  <a:gd name="T3" fmla="*/ 3 h 13"/>
                  <a:gd name="T4" fmla="*/ 22 w 36"/>
                  <a:gd name="T5" fmla="*/ 13 h 13"/>
                  <a:gd name="T6" fmla="*/ 36 w 36"/>
                  <a:gd name="T7" fmla="*/ 10 h 13"/>
                  <a:gd name="T8" fmla="*/ 23 w 36"/>
                  <a:gd name="T9" fmla="*/ 1 h 13"/>
                  <a:gd name="T10" fmla="*/ 15 w 3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3">
                    <a:moveTo>
                      <a:pt x="15" y="0"/>
                    </a:moveTo>
                    <a:cubicBezTo>
                      <a:pt x="10" y="0"/>
                      <a:pt x="5" y="1"/>
                      <a:pt x="0" y="3"/>
                    </a:cubicBezTo>
                    <a:cubicBezTo>
                      <a:pt x="6" y="10"/>
                      <a:pt x="14" y="13"/>
                      <a:pt x="22" y="13"/>
                    </a:cubicBezTo>
                    <a:cubicBezTo>
                      <a:pt x="27" y="13"/>
                      <a:pt x="31" y="12"/>
                      <a:pt x="36" y="10"/>
                    </a:cubicBezTo>
                    <a:cubicBezTo>
                      <a:pt x="33" y="6"/>
                      <a:pt x="28" y="3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302"/>
              <p:cNvSpPr>
                <a:spLocks/>
              </p:cNvSpPr>
              <p:nvPr/>
            </p:nvSpPr>
            <p:spPr bwMode="auto">
              <a:xfrm>
                <a:off x="3694" y="1244"/>
                <a:ext cx="31" cy="43"/>
              </a:xfrm>
              <a:custGeom>
                <a:avLst/>
                <a:gdLst>
                  <a:gd name="T0" fmla="*/ 15 w 18"/>
                  <a:gd name="T1" fmla="*/ 0 h 25"/>
                  <a:gd name="T2" fmla="*/ 3 w 18"/>
                  <a:gd name="T3" fmla="*/ 9 h 25"/>
                  <a:gd name="T4" fmla="*/ 10 w 18"/>
                  <a:gd name="T5" fmla="*/ 25 h 25"/>
                  <a:gd name="T6" fmla="*/ 10 w 18"/>
                  <a:gd name="T7" fmla="*/ 25 h 25"/>
                  <a:gd name="T8" fmla="*/ 9 w 18"/>
                  <a:gd name="T9" fmla="*/ 17 h 25"/>
                  <a:gd name="T10" fmla="*/ 18 w 18"/>
                  <a:gd name="T11" fmla="*/ 0 h 25"/>
                  <a:gd name="T12" fmla="*/ 15 w 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15" y="0"/>
                    </a:moveTo>
                    <a:cubicBezTo>
                      <a:pt x="10" y="0"/>
                      <a:pt x="4" y="3"/>
                      <a:pt x="3" y="9"/>
                    </a:cubicBezTo>
                    <a:cubicBezTo>
                      <a:pt x="0" y="15"/>
                      <a:pt x="3" y="22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2"/>
                      <a:pt x="9" y="20"/>
                      <a:pt x="9" y="17"/>
                    </a:cubicBezTo>
                    <a:cubicBezTo>
                      <a:pt x="10" y="10"/>
                      <a:pt x="13" y="4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303"/>
              <p:cNvSpPr>
                <a:spLocks/>
              </p:cNvSpPr>
              <p:nvPr/>
            </p:nvSpPr>
            <p:spPr bwMode="auto">
              <a:xfrm>
                <a:off x="3556" y="1465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1 w 12"/>
                  <a:gd name="T3" fmla="*/ 5 h 14"/>
                  <a:gd name="T4" fmla="*/ 6 w 12"/>
                  <a:gd name="T5" fmla="*/ 14 h 14"/>
                  <a:gd name="T6" fmla="*/ 8 w 12"/>
                  <a:gd name="T7" fmla="*/ 14 h 14"/>
                  <a:gd name="T8" fmla="*/ 11 w 12"/>
                  <a:gd name="T9" fmla="*/ 13 h 14"/>
                  <a:gd name="T10" fmla="*/ 12 w 12"/>
                  <a:gd name="T11" fmla="*/ 1 h 14"/>
                  <a:gd name="T12" fmla="*/ 10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8"/>
                      <a:pt x="2" y="12"/>
                      <a:pt x="6" y="14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9" y="9"/>
                      <a:pt x="10" y="5"/>
                      <a:pt x="12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7" name="Group 505"/>
            <p:cNvGrpSpPr>
              <a:grpSpLocks/>
            </p:cNvGrpSpPr>
            <p:nvPr/>
          </p:nvGrpSpPr>
          <p:grpSpPr bwMode="auto">
            <a:xfrm>
              <a:off x="2468" y="764"/>
              <a:ext cx="2798" cy="2803"/>
              <a:chOff x="2468" y="764"/>
              <a:chExt cx="2798" cy="2803"/>
            </a:xfrm>
          </p:grpSpPr>
          <p:sp>
            <p:nvSpPr>
              <p:cNvPr id="644" name="Freeform 305"/>
              <p:cNvSpPr>
                <a:spLocks/>
              </p:cNvSpPr>
              <p:nvPr/>
            </p:nvSpPr>
            <p:spPr bwMode="auto">
              <a:xfrm>
                <a:off x="4008" y="1366"/>
                <a:ext cx="68" cy="65"/>
              </a:xfrm>
              <a:custGeom>
                <a:avLst/>
                <a:gdLst>
                  <a:gd name="T0" fmla="*/ 19 w 40"/>
                  <a:gd name="T1" fmla="*/ 0 h 38"/>
                  <a:gd name="T2" fmla="*/ 1 w 40"/>
                  <a:gd name="T3" fmla="*/ 13 h 38"/>
                  <a:gd name="T4" fmla="*/ 1 w 40"/>
                  <a:gd name="T5" fmla="*/ 22 h 38"/>
                  <a:gd name="T6" fmla="*/ 5 w 40"/>
                  <a:gd name="T7" fmla="*/ 31 h 38"/>
                  <a:gd name="T8" fmla="*/ 5 w 40"/>
                  <a:gd name="T9" fmla="*/ 31 h 38"/>
                  <a:gd name="T10" fmla="*/ 13 w 40"/>
                  <a:gd name="T11" fmla="*/ 37 h 38"/>
                  <a:gd name="T12" fmla="*/ 19 w 40"/>
                  <a:gd name="T13" fmla="*/ 38 h 38"/>
                  <a:gd name="T14" fmla="*/ 37 w 40"/>
                  <a:gd name="T15" fmla="*/ 25 h 38"/>
                  <a:gd name="T16" fmla="*/ 25 w 40"/>
                  <a:gd name="T17" fmla="*/ 1 h 38"/>
                  <a:gd name="T18" fmla="*/ 19 w 40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8">
                    <a:moveTo>
                      <a:pt x="19" y="0"/>
                    </a:moveTo>
                    <a:cubicBezTo>
                      <a:pt x="11" y="0"/>
                      <a:pt x="4" y="5"/>
                      <a:pt x="1" y="13"/>
                    </a:cubicBezTo>
                    <a:cubicBezTo>
                      <a:pt x="0" y="16"/>
                      <a:pt x="0" y="19"/>
                      <a:pt x="1" y="22"/>
                    </a:cubicBezTo>
                    <a:cubicBezTo>
                      <a:pt x="2" y="25"/>
                      <a:pt x="4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7" y="34"/>
                      <a:pt x="10" y="36"/>
                      <a:pt x="13" y="37"/>
                    </a:cubicBezTo>
                    <a:cubicBezTo>
                      <a:pt x="15" y="38"/>
                      <a:pt x="17" y="38"/>
                      <a:pt x="19" y="38"/>
                    </a:cubicBezTo>
                    <a:cubicBezTo>
                      <a:pt x="27" y="38"/>
                      <a:pt x="34" y="33"/>
                      <a:pt x="37" y="25"/>
                    </a:cubicBezTo>
                    <a:cubicBezTo>
                      <a:pt x="40" y="16"/>
                      <a:pt x="35" y="5"/>
                      <a:pt x="25" y="1"/>
                    </a:cubicBezTo>
                    <a:cubicBezTo>
                      <a:pt x="23" y="1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306"/>
              <p:cNvSpPr>
                <a:spLocks/>
              </p:cNvSpPr>
              <p:nvPr/>
            </p:nvSpPr>
            <p:spPr bwMode="auto">
              <a:xfrm>
                <a:off x="4009" y="1404"/>
                <a:ext cx="7" cy="15"/>
              </a:xfrm>
              <a:custGeom>
                <a:avLst/>
                <a:gdLst>
                  <a:gd name="T0" fmla="*/ 0 w 4"/>
                  <a:gd name="T1" fmla="*/ 0 h 9"/>
                  <a:gd name="T2" fmla="*/ 4 w 4"/>
                  <a:gd name="T3" fmla="*/ 9 h 9"/>
                  <a:gd name="T4" fmla="*/ 4 w 4"/>
                  <a:gd name="T5" fmla="*/ 9 h 9"/>
                  <a:gd name="T6" fmla="*/ 0 w 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9">
                    <a:moveTo>
                      <a:pt x="0" y="0"/>
                    </a:moveTo>
                    <a:cubicBezTo>
                      <a:pt x="0" y="3"/>
                      <a:pt x="2" y="7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5"/>
                      <a:pt x="1" y="3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307"/>
              <p:cNvSpPr>
                <a:spLocks/>
              </p:cNvSpPr>
              <p:nvPr/>
            </p:nvSpPr>
            <p:spPr bwMode="auto">
              <a:xfrm>
                <a:off x="3691" y="1822"/>
                <a:ext cx="94" cy="89"/>
              </a:xfrm>
              <a:custGeom>
                <a:avLst/>
                <a:gdLst>
                  <a:gd name="T0" fmla="*/ 28 w 55"/>
                  <a:gd name="T1" fmla="*/ 0 h 52"/>
                  <a:gd name="T2" fmla="*/ 23 w 55"/>
                  <a:gd name="T3" fmla="*/ 0 h 52"/>
                  <a:gd name="T4" fmla="*/ 2 w 55"/>
                  <a:gd name="T5" fmla="*/ 30 h 52"/>
                  <a:gd name="T6" fmla="*/ 28 w 55"/>
                  <a:gd name="T7" fmla="*/ 52 h 52"/>
                  <a:gd name="T8" fmla="*/ 32 w 55"/>
                  <a:gd name="T9" fmla="*/ 51 h 52"/>
                  <a:gd name="T10" fmla="*/ 53 w 55"/>
                  <a:gd name="T11" fmla="*/ 22 h 52"/>
                  <a:gd name="T12" fmla="*/ 28 w 55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2">
                    <a:moveTo>
                      <a:pt x="28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9" y="3"/>
                      <a:pt x="0" y="16"/>
                      <a:pt x="2" y="30"/>
                    </a:cubicBezTo>
                    <a:cubicBezTo>
                      <a:pt x="4" y="42"/>
                      <a:pt x="15" y="52"/>
                      <a:pt x="28" y="52"/>
                    </a:cubicBezTo>
                    <a:cubicBezTo>
                      <a:pt x="29" y="52"/>
                      <a:pt x="30" y="51"/>
                      <a:pt x="32" y="51"/>
                    </a:cubicBezTo>
                    <a:cubicBezTo>
                      <a:pt x="46" y="49"/>
                      <a:pt x="55" y="36"/>
                      <a:pt x="53" y="22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308"/>
              <p:cNvSpPr>
                <a:spLocks/>
              </p:cNvSpPr>
              <p:nvPr/>
            </p:nvSpPr>
            <p:spPr bwMode="auto">
              <a:xfrm>
                <a:off x="3604" y="1983"/>
                <a:ext cx="58" cy="55"/>
              </a:xfrm>
              <a:custGeom>
                <a:avLst/>
                <a:gdLst>
                  <a:gd name="T0" fmla="*/ 17 w 34"/>
                  <a:gd name="T1" fmla="*/ 0 h 32"/>
                  <a:gd name="T2" fmla="*/ 15 w 34"/>
                  <a:gd name="T3" fmla="*/ 1 h 32"/>
                  <a:gd name="T4" fmla="*/ 2 w 34"/>
                  <a:gd name="T5" fmla="*/ 18 h 32"/>
                  <a:gd name="T6" fmla="*/ 17 w 34"/>
                  <a:gd name="T7" fmla="*/ 32 h 32"/>
                  <a:gd name="T8" fmla="*/ 20 w 34"/>
                  <a:gd name="T9" fmla="*/ 31 h 32"/>
                  <a:gd name="T10" fmla="*/ 33 w 34"/>
                  <a:gd name="T11" fmla="*/ 13 h 32"/>
                  <a:gd name="T12" fmla="*/ 17 w 3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2">
                    <a:moveTo>
                      <a:pt x="17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2"/>
                      <a:pt x="17" y="32"/>
                    </a:cubicBezTo>
                    <a:cubicBezTo>
                      <a:pt x="18" y="32"/>
                      <a:pt x="19" y="31"/>
                      <a:pt x="20" y="31"/>
                    </a:cubicBezTo>
                    <a:cubicBezTo>
                      <a:pt x="28" y="30"/>
                      <a:pt x="34" y="22"/>
                      <a:pt x="33" y="13"/>
                    </a:cubicBezTo>
                    <a:cubicBezTo>
                      <a:pt x="31" y="6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309"/>
              <p:cNvSpPr>
                <a:spLocks/>
              </p:cNvSpPr>
              <p:nvPr/>
            </p:nvSpPr>
            <p:spPr bwMode="auto">
              <a:xfrm>
                <a:off x="3463" y="1803"/>
                <a:ext cx="122" cy="110"/>
              </a:xfrm>
              <a:custGeom>
                <a:avLst/>
                <a:gdLst>
                  <a:gd name="T0" fmla="*/ 47 w 71"/>
                  <a:gd name="T1" fmla="*/ 0 h 64"/>
                  <a:gd name="T2" fmla="*/ 34 w 71"/>
                  <a:gd name="T3" fmla="*/ 33 h 64"/>
                  <a:gd name="T4" fmla="*/ 16 w 71"/>
                  <a:gd name="T5" fmla="*/ 38 h 64"/>
                  <a:gd name="T6" fmla="*/ 0 w 71"/>
                  <a:gd name="T7" fmla="*/ 34 h 64"/>
                  <a:gd name="T8" fmla="*/ 0 w 71"/>
                  <a:gd name="T9" fmla="*/ 37 h 64"/>
                  <a:gd name="T10" fmla="*/ 19 w 71"/>
                  <a:gd name="T11" fmla="*/ 63 h 64"/>
                  <a:gd name="T12" fmla="*/ 28 w 71"/>
                  <a:gd name="T13" fmla="*/ 57 h 64"/>
                  <a:gd name="T14" fmla="*/ 32 w 71"/>
                  <a:gd name="T15" fmla="*/ 57 h 64"/>
                  <a:gd name="T16" fmla="*/ 46 w 71"/>
                  <a:gd name="T17" fmla="*/ 64 h 64"/>
                  <a:gd name="T18" fmla="*/ 68 w 71"/>
                  <a:gd name="T19" fmla="*/ 26 h 64"/>
                  <a:gd name="T20" fmla="*/ 47 w 71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4">
                    <a:moveTo>
                      <a:pt x="47" y="0"/>
                    </a:moveTo>
                    <a:cubicBezTo>
                      <a:pt x="50" y="13"/>
                      <a:pt x="45" y="26"/>
                      <a:pt x="34" y="33"/>
                    </a:cubicBezTo>
                    <a:cubicBezTo>
                      <a:pt x="28" y="37"/>
                      <a:pt x="22" y="38"/>
                      <a:pt x="16" y="38"/>
                    </a:cubicBezTo>
                    <a:cubicBezTo>
                      <a:pt x="11" y="38"/>
                      <a:pt x="5" y="37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2" y="49"/>
                      <a:pt x="9" y="58"/>
                      <a:pt x="19" y="63"/>
                    </a:cubicBezTo>
                    <a:cubicBezTo>
                      <a:pt x="21" y="60"/>
                      <a:pt x="25" y="58"/>
                      <a:pt x="28" y="57"/>
                    </a:cubicBezTo>
                    <a:cubicBezTo>
                      <a:pt x="30" y="57"/>
                      <a:pt x="31" y="57"/>
                      <a:pt x="32" y="57"/>
                    </a:cubicBezTo>
                    <a:cubicBezTo>
                      <a:pt x="38" y="57"/>
                      <a:pt x="43" y="60"/>
                      <a:pt x="46" y="64"/>
                    </a:cubicBezTo>
                    <a:cubicBezTo>
                      <a:pt x="61" y="58"/>
                      <a:pt x="71" y="43"/>
                      <a:pt x="68" y="26"/>
                    </a:cubicBezTo>
                    <a:cubicBezTo>
                      <a:pt x="66" y="14"/>
                      <a:pt x="58" y="5"/>
                      <a:pt x="4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310"/>
              <p:cNvSpPr>
                <a:spLocks/>
              </p:cNvSpPr>
              <p:nvPr/>
            </p:nvSpPr>
            <p:spPr bwMode="auto">
              <a:xfrm>
                <a:off x="3461" y="1800"/>
                <a:ext cx="88" cy="68"/>
              </a:xfrm>
              <a:custGeom>
                <a:avLst/>
                <a:gdLst>
                  <a:gd name="T0" fmla="*/ 35 w 51"/>
                  <a:gd name="T1" fmla="*/ 0 h 40"/>
                  <a:gd name="T2" fmla="*/ 30 w 51"/>
                  <a:gd name="T3" fmla="*/ 0 h 40"/>
                  <a:gd name="T4" fmla="*/ 1 w 51"/>
                  <a:gd name="T5" fmla="*/ 36 h 40"/>
                  <a:gd name="T6" fmla="*/ 17 w 51"/>
                  <a:gd name="T7" fmla="*/ 40 h 40"/>
                  <a:gd name="T8" fmla="*/ 35 w 51"/>
                  <a:gd name="T9" fmla="*/ 35 h 40"/>
                  <a:gd name="T10" fmla="*/ 48 w 51"/>
                  <a:gd name="T11" fmla="*/ 2 h 40"/>
                  <a:gd name="T12" fmla="*/ 35 w 51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0">
                    <a:moveTo>
                      <a:pt x="35" y="0"/>
                    </a:moveTo>
                    <a:cubicBezTo>
                      <a:pt x="33" y="0"/>
                      <a:pt x="32" y="0"/>
                      <a:pt x="30" y="0"/>
                    </a:cubicBezTo>
                    <a:cubicBezTo>
                      <a:pt x="12" y="3"/>
                      <a:pt x="0" y="19"/>
                      <a:pt x="1" y="36"/>
                    </a:cubicBezTo>
                    <a:cubicBezTo>
                      <a:pt x="6" y="39"/>
                      <a:pt x="12" y="40"/>
                      <a:pt x="17" y="40"/>
                    </a:cubicBezTo>
                    <a:cubicBezTo>
                      <a:pt x="23" y="40"/>
                      <a:pt x="29" y="39"/>
                      <a:pt x="35" y="35"/>
                    </a:cubicBezTo>
                    <a:cubicBezTo>
                      <a:pt x="46" y="28"/>
                      <a:pt x="51" y="15"/>
                      <a:pt x="48" y="2"/>
                    </a:cubicBezTo>
                    <a:cubicBezTo>
                      <a:pt x="44" y="1"/>
                      <a:pt x="40" y="0"/>
                      <a:pt x="3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311"/>
              <p:cNvSpPr>
                <a:spLocks/>
              </p:cNvSpPr>
              <p:nvPr/>
            </p:nvSpPr>
            <p:spPr bwMode="auto">
              <a:xfrm>
                <a:off x="3496" y="1901"/>
                <a:ext cx="46" cy="15"/>
              </a:xfrm>
              <a:custGeom>
                <a:avLst/>
                <a:gdLst>
                  <a:gd name="T0" fmla="*/ 13 w 27"/>
                  <a:gd name="T1" fmla="*/ 0 h 9"/>
                  <a:gd name="T2" fmla="*/ 9 w 27"/>
                  <a:gd name="T3" fmla="*/ 0 h 9"/>
                  <a:gd name="T4" fmla="*/ 0 w 27"/>
                  <a:gd name="T5" fmla="*/ 6 h 9"/>
                  <a:gd name="T6" fmla="*/ 15 w 27"/>
                  <a:gd name="T7" fmla="*/ 9 h 9"/>
                  <a:gd name="T8" fmla="*/ 21 w 27"/>
                  <a:gd name="T9" fmla="*/ 9 h 9"/>
                  <a:gd name="T10" fmla="*/ 27 w 27"/>
                  <a:gd name="T11" fmla="*/ 7 h 9"/>
                  <a:gd name="T12" fmla="*/ 13 w 27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9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6" y="1"/>
                      <a:pt x="2" y="3"/>
                      <a:pt x="0" y="6"/>
                    </a:cubicBezTo>
                    <a:cubicBezTo>
                      <a:pt x="5" y="8"/>
                      <a:pt x="10" y="9"/>
                      <a:pt x="15" y="9"/>
                    </a:cubicBezTo>
                    <a:cubicBezTo>
                      <a:pt x="17" y="9"/>
                      <a:pt x="19" y="9"/>
                      <a:pt x="21" y="9"/>
                    </a:cubicBezTo>
                    <a:cubicBezTo>
                      <a:pt x="23" y="8"/>
                      <a:pt x="25" y="8"/>
                      <a:pt x="27" y="7"/>
                    </a:cubicBezTo>
                    <a:cubicBezTo>
                      <a:pt x="24" y="3"/>
                      <a:pt x="19" y="0"/>
                      <a:pt x="1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312"/>
              <p:cNvSpPr>
                <a:spLocks/>
              </p:cNvSpPr>
              <p:nvPr/>
            </p:nvSpPr>
            <p:spPr bwMode="auto">
              <a:xfrm>
                <a:off x="3266" y="1841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0 h 38"/>
                  <a:gd name="T4" fmla="*/ 2 w 39"/>
                  <a:gd name="T5" fmla="*/ 22 h 38"/>
                  <a:gd name="T6" fmla="*/ 20 w 39"/>
                  <a:gd name="T7" fmla="*/ 38 h 38"/>
                  <a:gd name="T8" fmla="*/ 23 w 39"/>
                  <a:gd name="T9" fmla="*/ 37 h 38"/>
                  <a:gd name="T10" fmla="*/ 30 w 39"/>
                  <a:gd name="T11" fmla="*/ 35 h 38"/>
                  <a:gd name="T12" fmla="*/ 39 w 39"/>
                  <a:gd name="T13" fmla="*/ 21 h 38"/>
                  <a:gd name="T14" fmla="*/ 39 w 39"/>
                  <a:gd name="T15" fmla="*/ 16 h 38"/>
                  <a:gd name="T16" fmla="*/ 35 w 39"/>
                  <a:gd name="T17" fmla="*/ 7 h 38"/>
                  <a:gd name="T18" fmla="*/ 34 w 39"/>
                  <a:gd name="T19" fmla="*/ 7 h 38"/>
                  <a:gd name="T20" fmla="*/ 27 w 39"/>
                  <a:gd name="T21" fmla="*/ 3 h 38"/>
                  <a:gd name="T22" fmla="*/ 26 w 39"/>
                  <a:gd name="T23" fmla="*/ 1 h 38"/>
                  <a:gd name="T24" fmla="*/ 20 w 3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7"/>
                    </a:cubicBezTo>
                    <a:cubicBezTo>
                      <a:pt x="26" y="37"/>
                      <a:pt x="28" y="36"/>
                      <a:pt x="30" y="35"/>
                    </a:cubicBezTo>
                    <a:cubicBezTo>
                      <a:pt x="32" y="29"/>
                      <a:pt x="35" y="25"/>
                      <a:pt x="39" y="21"/>
                    </a:cubicBezTo>
                    <a:cubicBezTo>
                      <a:pt x="39" y="19"/>
                      <a:pt x="39" y="18"/>
                      <a:pt x="39" y="16"/>
                    </a:cubicBezTo>
                    <a:cubicBezTo>
                      <a:pt x="38" y="13"/>
                      <a:pt x="37" y="10"/>
                      <a:pt x="35" y="7"/>
                    </a:cubicBezTo>
                    <a:cubicBezTo>
                      <a:pt x="35" y="7"/>
                      <a:pt x="34" y="7"/>
                      <a:pt x="34" y="7"/>
                    </a:cubicBezTo>
                    <a:cubicBezTo>
                      <a:pt x="32" y="7"/>
                      <a:pt x="29" y="6"/>
                      <a:pt x="27" y="3"/>
                    </a:cubicBezTo>
                    <a:cubicBezTo>
                      <a:pt x="27" y="3"/>
                      <a:pt x="27" y="2"/>
                      <a:pt x="26" y="1"/>
                    </a:cubicBezTo>
                    <a:cubicBezTo>
                      <a:pt x="24" y="1"/>
                      <a:pt x="22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313"/>
              <p:cNvSpPr>
                <a:spLocks/>
              </p:cNvSpPr>
              <p:nvPr/>
            </p:nvSpPr>
            <p:spPr bwMode="auto">
              <a:xfrm>
                <a:off x="3311" y="1843"/>
                <a:ext cx="15" cy="10"/>
              </a:xfrm>
              <a:custGeom>
                <a:avLst/>
                <a:gdLst>
                  <a:gd name="T0" fmla="*/ 0 w 9"/>
                  <a:gd name="T1" fmla="*/ 0 h 6"/>
                  <a:gd name="T2" fmla="*/ 1 w 9"/>
                  <a:gd name="T3" fmla="*/ 2 h 6"/>
                  <a:gd name="T4" fmla="*/ 8 w 9"/>
                  <a:gd name="T5" fmla="*/ 6 h 6"/>
                  <a:gd name="T6" fmla="*/ 9 w 9"/>
                  <a:gd name="T7" fmla="*/ 6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3" y="5"/>
                      <a:pt x="6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7" y="3"/>
                      <a:pt x="4" y="1"/>
                      <a:pt x="0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314"/>
              <p:cNvSpPr>
                <a:spLocks/>
              </p:cNvSpPr>
              <p:nvPr/>
            </p:nvSpPr>
            <p:spPr bwMode="auto">
              <a:xfrm>
                <a:off x="3318" y="1877"/>
                <a:ext cx="15" cy="24"/>
              </a:xfrm>
              <a:custGeom>
                <a:avLst/>
                <a:gdLst>
                  <a:gd name="T0" fmla="*/ 9 w 9"/>
                  <a:gd name="T1" fmla="*/ 0 h 14"/>
                  <a:gd name="T2" fmla="*/ 0 w 9"/>
                  <a:gd name="T3" fmla="*/ 14 h 14"/>
                  <a:gd name="T4" fmla="*/ 9 w 9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9" y="0"/>
                    </a:moveTo>
                    <a:cubicBezTo>
                      <a:pt x="5" y="4"/>
                      <a:pt x="2" y="8"/>
                      <a:pt x="0" y="14"/>
                    </a:cubicBezTo>
                    <a:cubicBezTo>
                      <a:pt x="5" y="11"/>
                      <a:pt x="8" y="6"/>
                      <a:pt x="9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315"/>
              <p:cNvSpPr>
                <a:spLocks/>
              </p:cNvSpPr>
              <p:nvPr/>
            </p:nvSpPr>
            <p:spPr bwMode="auto">
              <a:xfrm>
                <a:off x="3506" y="1637"/>
                <a:ext cx="98" cy="91"/>
              </a:xfrm>
              <a:custGeom>
                <a:avLst/>
                <a:gdLst>
                  <a:gd name="T0" fmla="*/ 29 w 57"/>
                  <a:gd name="T1" fmla="*/ 0 h 53"/>
                  <a:gd name="T2" fmla="*/ 25 w 57"/>
                  <a:gd name="T3" fmla="*/ 0 h 53"/>
                  <a:gd name="T4" fmla="*/ 3 w 57"/>
                  <a:gd name="T5" fmla="*/ 30 h 53"/>
                  <a:gd name="T6" fmla="*/ 29 w 57"/>
                  <a:gd name="T7" fmla="*/ 53 h 53"/>
                  <a:gd name="T8" fmla="*/ 33 w 57"/>
                  <a:gd name="T9" fmla="*/ 52 h 53"/>
                  <a:gd name="T10" fmla="*/ 55 w 57"/>
                  <a:gd name="T11" fmla="*/ 22 h 53"/>
                  <a:gd name="T12" fmla="*/ 29 w 57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2"/>
                      <a:pt x="0" y="16"/>
                      <a:pt x="3" y="30"/>
                    </a:cubicBezTo>
                    <a:cubicBezTo>
                      <a:pt x="5" y="43"/>
                      <a:pt x="16" y="53"/>
                      <a:pt x="29" y="53"/>
                    </a:cubicBezTo>
                    <a:cubicBezTo>
                      <a:pt x="30" y="53"/>
                      <a:pt x="32" y="53"/>
                      <a:pt x="33" y="52"/>
                    </a:cubicBezTo>
                    <a:cubicBezTo>
                      <a:pt x="48" y="50"/>
                      <a:pt x="57" y="36"/>
                      <a:pt x="55" y="22"/>
                    </a:cubicBezTo>
                    <a:cubicBezTo>
                      <a:pt x="53" y="9"/>
                      <a:pt x="42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316"/>
              <p:cNvSpPr>
                <a:spLocks/>
              </p:cNvSpPr>
              <p:nvPr/>
            </p:nvSpPr>
            <p:spPr bwMode="auto">
              <a:xfrm>
                <a:off x="3427" y="1995"/>
                <a:ext cx="94" cy="93"/>
              </a:xfrm>
              <a:custGeom>
                <a:avLst/>
                <a:gdLst>
                  <a:gd name="T0" fmla="*/ 27 w 55"/>
                  <a:gd name="T1" fmla="*/ 0 h 54"/>
                  <a:gd name="T2" fmla="*/ 25 w 55"/>
                  <a:gd name="T3" fmla="*/ 0 h 54"/>
                  <a:gd name="T4" fmla="*/ 18 w 55"/>
                  <a:gd name="T5" fmla="*/ 15 h 54"/>
                  <a:gd name="T6" fmla="*/ 6 w 55"/>
                  <a:gd name="T7" fmla="*/ 19 h 54"/>
                  <a:gd name="T8" fmla="*/ 1 w 55"/>
                  <a:gd name="T9" fmla="*/ 19 h 54"/>
                  <a:gd name="T10" fmla="*/ 1 w 55"/>
                  <a:gd name="T11" fmla="*/ 31 h 54"/>
                  <a:gd name="T12" fmla="*/ 27 w 55"/>
                  <a:gd name="T13" fmla="*/ 54 h 54"/>
                  <a:gd name="T14" fmla="*/ 32 w 55"/>
                  <a:gd name="T15" fmla="*/ 54 h 54"/>
                  <a:gd name="T16" fmla="*/ 47 w 55"/>
                  <a:gd name="T17" fmla="*/ 46 h 54"/>
                  <a:gd name="T18" fmla="*/ 53 w 55"/>
                  <a:gd name="T19" fmla="*/ 36 h 54"/>
                  <a:gd name="T20" fmla="*/ 54 w 55"/>
                  <a:gd name="T21" fmla="*/ 23 h 54"/>
                  <a:gd name="T22" fmla="*/ 27 w 55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4">
                    <a:moveTo>
                      <a:pt x="27" y="0"/>
                    </a:moveTo>
                    <a:cubicBezTo>
                      <a:pt x="27" y="0"/>
                      <a:pt x="26" y="0"/>
                      <a:pt x="25" y="0"/>
                    </a:cubicBezTo>
                    <a:cubicBezTo>
                      <a:pt x="25" y="5"/>
                      <a:pt x="23" y="11"/>
                      <a:pt x="18" y="15"/>
                    </a:cubicBezTo>
                    <a:cubicBezTo>
                      <a:pt x="14" y="18"/>
                      <a:pt x="10" y="19"/>
                      <a:pt x="6" y="19"/>
                    </a:cubicBezTo>
                    <a:cubicBezTo>
                      <a:pt x="4" y="19"/>
                      <a:pt x="3" y="19"/>
                      <a:pt x="1" y="19"/>
                    </a:cubicBezTo>
                    <a:cubicBezTo>
                      <a:pt x="0" y="23"/>
                      <a:pt x="0" y="27"/>
                      <a:pt x="1" y="31"/>
                    </a:cubicBezTo>
                    <a:cubicBezTo>
                      <a:pt x="3" y="45"/>
                      <a:pt x="14" y="54"/>
                      <a:pt x="27" y="54"/>
                    </a:cubicBezTo>
                    <a:cubicBezTo>
                      <a:pt x="29" y="54"/>
                      <a:pt x="30" y="54"/>
                      <a:pt x="32" y="54"/>
                    </a:cubicBezTo>
                    <a:cubicBezTo>
                      <a:pt x="38" y="53"/>
                      <a:pt x="43" y="50"/>
                      <a:pt x="47" y="46"/>
                    </a:cubicBezTo>
                    <a:cubicBezTo>
                      <a:pt x="48" y="42"/>
                      <a:pt x="50" y="38"/>
                      <a:pt x="53" y="36"/>
                    </a:cubicBezTo>
                    <a:cubicBezTo>
                      <a:pt x="55" y="32"/>
                      <a:pt x="55" y="27"/>
                      <a:pt x="54" y="23"/>
                    </a:cubicBezTo>
                    <a:cubicBezTo>
                      <a:pt x="52" y="9"/>
                      <a:pt x="4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317"/>
              <p:cNvSpPr>
                <a:spLocks/>
              </p:cNvSpPr>
              <p:nvPr/>
            </p:nvSpPr>
            <p:spPr bwMode="auto">
              <a:xfrm>
                <a:off x="3429" y="1995"/>
                <a:ext cx="41" cy="33"/>
              </a:xfrm>
              <a:custGeom>
                <a:avLst/>
                <a:gdLst>
                  <a:gd name="T0" fmla="*/ 24 w 24"/>
                  <a:gd name="T1" fmla="*/ 0 h 19"/>
                  <a:gd name="T2" fmla="*/ 22 w 24"/>
                  <a:gd name="T3" fmla="*/ 0 h 19"/>
                  <a:gd name="T4" fmla="*/ 0 w 24"/>
                  <a:gd name="T5" fmla="*/ 19 h 19"/>
                  <a:gd name="T6" fmla="*/ 5 w 24"/>
                  <a:gd name="T7" fmla="*/ 19 h 19"/>
                  <a:gd name="T8" fmla="*/ 17 w 24"/>
                  <a:gd name="T9" fmla="*/ 15 h 19"/>
                  <a:gd name="T10" fmla="*/ 24 w 2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9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2" y="2"/>
                      <a:pt x="3" y="9"/>
                      <a:pt x="0" y="19"/>
                    </a:cubicBezTo>
                    <a:cubicBezTo>
                      <a:pt x="2" y="19"/>
                      <a:pt x="3" y="19"/>
                      <a:pt x="5" y="19"/>
                    </a:cubicBezTo>
                    <a:cubicBezTo>
                      <a:pt x="9" y="19"/>
                      <a:pt x="13" y="18"/>
                      <a:pt x="17" y="15"/>
                    </a:cubicBezTo>
                    <a:cubicBezTo>
                      <a:pt x="22" y="11"/>
                      <a:pt x="24" y="5"/>
                      <a:pt x="2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318"/>
              <p:cNvSpPr>
                <a:spLocks/>
              </p:cNvSpPr>
              <p:nvPr/>
            </p:nvSpPr>
            <p:spPr bwMode="auto">
              <a:xfrm>
                <a:off x="3508" y="2057"/>
                <a:ext cx="10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10 h 10"/>
                  <a:gd name="T4" fmla="*/ 6 w 6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3" y="2"/>
                      <a:pt x="1" y="6"/>
                      <a:pt x="0" y="10"/>
                    </a:cubicBezTo>
                    <a:cubicBezTo>
                      <a:pt x="3" y="7"/>
                      <a:pt x="5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319"/>
              <p:cNvSpPr>
                <a:spLocks/>
              </p:cNvSpPr>
              <p:nvPr/>
            </p:nvSpPr>
            <p:spPr bwMode="auto">
              <a:xfrm>
                <a:off x="3343" y="1723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2 w 29"/>
                  <a:gd name="T3" fmla="*/ 0 h 25"/>
                  <a:gd name="T4" fmla="*/ 1 w 29"/>
                  <a:gd name="T5" fmla="*/ 14 h 25"/>
                  <a:gd name="T6" fmla="*/ 19 w 29"/>
                  <a:gd name="T7" fmla="*/ 25 h 25"/>
                  <a:gd name="T8" fmla="*/ 28 w 29"/>
                  <a:gd name="T9" fmla="*/ 11 h 25"/>
                  <a:gd name="T10" fmla="*/ 15 w 29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7"/>
                      <a:pt x="1" y="14"/>
                    </a:cubicBezTo>
                    <a:cubicBezTo>
                      <a:pt x="8" y="16"/>
                      <a:pt x="14" y="20"/>
                      <a:pt x="19" y="25"/>
                    </a:cubicBezTo>
                    <a:cubicBezTo>
                      <a:pt x="25" y="24"/>
                      <a:pt x="29" y="17"/>
                      <a:pt x="28" y="11"/>
                    </a:cubicBezTo>
                    <a:cubicBezTo>
                      <a:pt x="27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320"/>
              <p:cNvSpPr>
                <a:spLocks/>
              </p:cNvSpPr>
              <p:nvPr/>
            </p:nvSpPr>
            <p:spPr bwMode="auto">
              <a:xfrm>
                <a:off x="3326" y="1994"/>
                <a:ext cx="22" cy="20"/>
              </a:xfrm>
              <a:custGeom>
                <a:avLst/>
                <a:gdLst>
                  <a:gd name="T0" fmla="*/ 11 w 13"/>
                  <a:gd name="T1" fmla="*/ 0 h 12"/>
                  <a:gd name="T2" fmla="*/ 0 w 13"/>
                  <a:gd name="T3" fmla="*/ 10 h 12"/>
                  <a:gd name="T4" fmla="*/ 5 w 13"/>
                  <a:gd name="T5" fmla="*/ 12 h 12"/>
                  <a:gd name="T6" fmla="*/ 6 w 13"/>
                  <a:gd name="T7" fmla="*/ 12 h 12"/>
                  <a:gd name="T8" fmla="*/ 12 w 13"/>
                  <a:gd name="T9" fmla="*/ 4 h 12"/>
                  <a:gd name="T10" fmla="*/ 11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1" y="0"/>
                    </a:moveTo>
                    <a:cubicBezTo>
                      <a:pt x="8" y="4"/>
                      <a:pt x="5" y="8"/>
                      <a:pt x="0" y="10"/>
                    </a:cubicBezTo>
                    <a:cubicBezTo>
                      <a:pt x="2" y="11"/>
                      <a:pt x="3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0" y="11"/>
                      <a:pt x="13" y="8"/>
                      <a:pt x="12" y="4"/>
                    </a:cubicBezTo>
                    <a:cubicBezTo>
                      <a:pt x="12" y="2"/>
                      <a:pt x="11" y="1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321"/>
              <p:cNvSpPr>
                <a:spLocks/>
              </p:cNvSpPr>
              <p:nvPr/>
            </p:nvSpPr>
            <p:spPr bwMode="auto">
              <a:xfrm>
                <a:off x="3679" y="1676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1 w 40"/>
                  <a:gd name="T5" fmla="*/ 22 h 38"/>
                  <a:gd name="T6" fmla="*/ 20 w 40"/>
                  <a:gd name="T7" fmla="*/ 38 h 38"/>
                  <a:gd name="T8" fmla="*/ 23 w 40"/>
                  <a:gd name="T9" fmla="*/ 38 h 38"/>
                  <a:gd name="T10" fmla="*/ 38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7" y="2"/>
                      <a:pt x="0" y="12"/>
                      <a:pt x="1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33" y="36"/>
                      <a:pt x="40" y="26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322"/>
              <p:cNvSpPr>
                <a:spLocks/>
              </p:cNvSpPr>
              <p:nvPr/>
            </p:nvSpPr>
            <p:spPr bwMode="auto">
              <a:xfrm>
                <a:off x="3655" y="2321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24 w 56"/>
                  <a:gd name="T3" fmla="*/ 0 h 51"/>
                  <a:gd name="T4" fmla="*/ 3 w 56"/>
                  <a:gd name="T5" fmla="*/ 30 h 51"/>
                  <a:gd name="T6" fmla="*/ 28 w 56"/>
                  <a:gd name="T7" fmla="*/ 51 h 51"/>
                  <a:gd name="T8" fmla="*/ 33 w 56"/>
                  <a:gd name="T9" fmla="*/ 51 h 51"/>
                  <a:gd name="T10" fmla="*/ 53 w 56"/>
                  <a:gd name="T11" fmla="*/ 21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7" y="0"/>
                      <a:pt x="25" y="0"/>
                      <a:pt x="24" y="0"/>
                    </a:cubicBezTo>
                    <a:cubicBezTo>
                      <a:pt x="10" y="3"/>
                      <a:pt x="0" y="16"/>
                      <a:pt x="3" y="30"/>
                    </a:cubicBezTo>
                    <a:cubicBezTo>
                      <a:pt x="5" y="42"/>
                      <a:pt x="16" y="51"/>
                      <a:pt x="28" y="51"/>
                    </a:cubicBezTo>
                    <a:cubicBezTo>
                      <a:pt x="30" y="51"/>
                      <a:pt x="31" y="51"/>
                      <a:pt x="33" y="51"/>
                    </a:cubicBezTo>
                    <a:cubicBezTo>
                      <a:pt x="47" y="48"/>
                      <a:pt x="56" y="35"/>
                      <a:pt x="53" y="21"/>
                    </a:cubicBezTo>
                    <a:cubicBezTo>
                      <a:pt x="51" y="8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323"/>
              <p:cNvSpPr>
                <a:spLocks/>
              </p:cNvSpPr>
              <p:nvPr/>
            </p:nvSpPr>
            <p:spPr bwMode="auto">
              <a:xfrm>
                <a:off x="3571" y="2484"/>
                <a:ext cx="58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2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3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2"/>
                      <a:pt x="0" y="10"/>
                      <a:pt x="2" y="18"/>
                    </a:cubicBezTo>
                    <a:cubicBezTo>
                      <a:pt x="3" y="26"/>
                      <a:pt x="10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3" y="13"/>
                    </a:cubicBezTo>
                    <a:cubicBezTo>
                      <a:pt x="31" y="5"/>
                      <a:pt x="25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324"/>
              <p:cNvSpPr>
                <a:spLocks/>
              </p:cNvSpPr>
              <p:nvPr/>
            </p:nvSpPr>
            <p:spPr bwMode="auto">
              <a:xfrm>
                <a:off x="3432" y="2302"/>
                <a:ext cx="118" cy="117"/>
              </a:xfrm>
              <a:custGeom>
                <a:avLst/>
                <a:gdLst>
                  <a:gd name="T0" fmla="*/ 32 w 69"/>
                  <a:gd name="T1" fmla="*/ 0 h 68"/>
                  <a:gd name="T2" fmla="*/ 26 w 69"/>
                  <a:gd name="T3" fmla="*/ 0 h 68"/>
                  <a:gd name="T4" fmla="*/ 0 w 69"/>
                  <a:gd name="T5" fmla="*/ 20 h 68"/>
                  <a:gd name="T6" fmla="*/ 34 w 69"/>
                  <a:gd name="T7" fmla="*/ 67 h 68"/>
                  <a:gd name="T8" fmla="*/ 34 w 69"/>
                  <a:gd name="T9" fmla="*/ 68 h 68"/>
                  <a:gd name="T10" fmla="*/ 38 w 69"/>
                  <a:gd name="T11" fmla="*/ 68 h 68"/>
                  <a:gd name="T12" fmla="*/ 65 w 69"/>
                  <a:gd name="T13" fmla="*/ 28 h 68"/>
                  <a:gd name="T14" fmla="*/ 60 w 69"/>
                  <a:gd name="T15" fmla="*/ 14 h 68"/>
                  <a:gd name="T16" fmla="*/ 56 w 69"/>
                  <a:gd name="T17" fmla="*/ 15 h 68"/>
                  <a:gd name="T18" fmla="*/ 44 w 69"/>
                  <a:gd name="T19" fmla="*/ 10 h 68"/>
                  <a:gd name="T20" fmla="*/ 40 w 69"/>
                  <a:gd name="T21" fmla="*/ 1 h 68"/>
                  <a:gd name="T22" fmla="*/ 32 w 69"/>
                  <a:gd name="T2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" h="68">
                    <a:moveTo>
                      <a:pt x="32" y="0"/>
                    </a:moveTo>
                    <a:cubicBezTo>
                      <a:pt x="30" y="0"/>
                      <a:pt x="28" y="0"/>
                      <a:pt x="26" y="0"/>
                    </a:cubicBezTo>
                    <a:cubicBezTo>
                      <a:pt x="14" y="2"/>
                      <a:pt x="5" y="10"/>
                      <a:pt x="0" y="20"/>
                    </a:cubicBezTo>
                    <a:cubicBezTo>
                      <a:pt x="18" y="28"/>
                      <a:pt x="32" y="46"/>
                      <a:pt x="34" y="67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6" y="68"/>
                      <a:pt x="38" y="68"/>
                    </a:cubicBezTo>
                    <a:cubicBezTo>
                      <a:pt x="56" y="64"/>
                      <a:pt x="69" y="46"/>
                      <a:pt x="65" y="28"/>
                    </a:cubicBezTo>
                    <a:cubicBezTo>
                      <a:pt x="65" y="23"/>
                      <a:pt x="63" y="18"/>
                      <a:pt x="60" y="14"/>
                    </a:cubicBezTo>
                    <a:cubicBezTo>
                      <a:pt x="59" y="15"/>
                      <a:pt x="57" y="15"/>
                      <a:pt x="56" y="15"/>
                    </a:cubicBezTo>
                    <a:cubicBezTo>
                      <a:pt x="51" y="15"/>
                      <a:pt x="47" y="13"/>
                      <a:pt x="44" y="10"/>
                    </a:cubicBezTo>
                    <a:cubicBezTo>
                      <a:pt x="41" y="7"/>
                      <a:pt x="40" y="4"/>
                      <a:pt x="40" y="1"/>
                    </a:cubicBezTo>
                    <a:cubicBezTo>
                      <a:pt x="37" y="0"/>
                      <a:pt x="34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325"/>
              <p:cNvSpPr>
                <a:spLocks/>
              </p:cNvSpPr>
              <p:nvPr/>
            </p:nvSpPr>
            <p:spPr bwMode="auto">
              <a:xfrm>
                <a:off x="3427" y="2337"/>
                <a:ext cx="64" cy="82"/>
              </a:xfrm>
              <a:custGeom>
                <a:avLst/>
                <a:gdLst>
                  <a:gd name="T0" fmla="*/ 3 w 37"/>
                  <a:gd name="T1" fmla="*/ 0 h 48"/>
                  <a:gd name="T2" fmla="*/ 1 w 37"/>
                  <a:gd name="T3" fmla="*/ 20 h 48"/>
                  <a:gd name="T4" fmla="*/ 9 w 37"/>
                  <a:gd name="T5" fmla="*/ 26 h 48"/>
                  <a:gd name="T6" fmla="*/ 15 w 37"/>
                  <a:gd name="T7" fmla="*/ 42 h 48"/>
                  <a:gd name="T8" fmla="*/ 35 w 37"/>
                  <a:gd name="T9" fmla="*/ 48 h 48"/>
                  <a:gd name="T10" fmla="*/ 37 w 37"/>
                  <a:gd name="T11" fmla="*/ 48 h 48"/>
                  <a:gd name="T12" fmla="*/ 37 w 37"/>
                  <a:gd name="T13" fmla="*/ 47 h 48"/>
                  <a:gd name="T14" fmla="*/ 3 w 37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8">
                    <a:moveTo>
                      <a:pt x="3" y="0"/>
                    </a:moveTo>
                    <a:cubicBezTo>
                      <a:pt x="1" y="6"/>
                      <a:pt x="0" y="13"/>
                      <a:pt x="1" y="20"/>
                    </a:cubicBezTo>
                    <a:cubicBezTo>
                      <a:pt x="4" y="21"/>
                      <a:pt x="7" y="23"/>
                      <a:pt x="9" y="26"/>
                    </a:cubicBezTo>
                    <a:cubicBezTo>
                      <a:pt x="13" y="31"/>
                      <a:pt x="15" y="36"/>
                      <a:pt x="15" y="42"/>
                    </a:cubicBezTo>
                    <a:cubicBezTo>
                      <a:pt x="21" y="46"/>
                      <a:pt x="28" y="48"/>
                      <a:pt x="35" y="48"/>
                    </a:cubicBezTo>
                    <a:cubicBezTo>
                      <a:pt x="35" y="48"/>
                      <a:pt x="36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26"/>
                      <a:pt x="21" y="8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326"/>
              <p:cNvSpPr>
                <a:spLocks/>
              </p:cNvSpPr>
              <p:nvPr/>
            </p:nvSpPr>
            <p:spPr bwMode="auto">
              <a:xfrm>
                <a:off x="3501" y="2304"/>
                <a:ext cx="34" cy="24"/>
              </a:xfrm>
              <a:custGeom>
                <a:avLst/>
                <a:gdLst>
                  <a:gd name="T0" fmla="*/ 0 w 20"/>
                  <a:gd name="T1" fmla="*/ 0 h 14"/>
                  <a:gd name="T2" fmla="*/ 4 w 20"/>
                  <a:gd name="T3" fmla="*/ 9 h 14"/>
                  <a:gd name="T4" fmla="*/ 16 w 20"/>
                  <a:gd name="T5" fmla="*/ 14 h 14"/>
                  <a:gd name="T6" fmla="*/ 20 w 20"/>
                  <a:gd name="T7" fmla="*/ 13 h 14"/>
                  <a:gd name="T8" fmla="*/ 0 w 2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0" y="0"/>
                    </a:moveTo>
                    <a:cubicBezTo>
                      <a:pt x="0" y="3"/>
                      <a:pt x="1" y="6"/>
                      <a:pt x="4" y="9"/>
                    </a:cubicBezTo>
                    <a:cubicBezTo>
                      <a:pt x="7" y="12"/>
                      <a:pt x="11" y="14"/>
                      <a:pt x="16" y="14"/>
                    </a:cubicBezTo>
                    <a:cubicBezTo>
                      <a:pt x="17" y="14"/>
                      <a:pt x="19" y="14"/>
                      <a:pt x="20" y="13"/>
                    </a:cubicBezTo>
                    <a:cubicBezTo>
                      <a:pt x="15" y="7"/>
                      <a:pt x="8" y="2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327"/>
              <p:cNvSpPr>
                <a:spLocks/>
              </p:cNvSpPr>
              <p:nvPr/>
            </p:nvSpPr>
            <p:spPr bwMode="auto">
              <a:xfrm>
                <a:off x="3429" y="2371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0 w 14"/>
                  <a:gd name="T3" fmla="*/ 0 h 22"/>
                  <a:gd name="T4" fmla="*/ 14 w 14"/>
                  <a:gd name="T5" fmla="*/ 22 h 22"/>
                  <a:gd name="T6" fmla="*/ 8 w 14"/>
                  <a:gd name="T7" fmla="*/ 6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7" y="17"/>
                      <a:pt x="14" y="22"/>
                    </a:cubicBezTo>
                    <a:cubicBezTo>
                      <a:pt x="14" y="16"/>
                      <a:pt x="12" y="11"/>
                      <a:pt x="8" y="6"/>
                    </a:cubicBezTo>
                    <a:cubicBezTo>
                      <a:pt x="6" y="3"/>
                      <a:pt x="3" y="1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328"/>
              <p:cNvSpPr>
                <a:spLocks/>
              </p:cNvSpPr>
              <p:nvPr/>
            </p:nvSpPr>
            <p:spPr bwMode="auto">
              <a:xfrm>
                <a:off x="3232" y="2347"/>
                <a:ext cx="67" cy="65"/>
              </a:xfrm>
              <a:custGeom>
                <a:avLst/>
                <a:gdLst>
                  <a:gd name="T0" fmla="*/ 20 w 39"/>
                  <a:gd name="T1" fmla="*/ 0 h 38"/>
                  <a:gd name="T2" fmla="*/ 17 w 39"/>
                  <a:gd name="T3" fmla="*/ 1 h 38"/>
                  <a:gd name="T4" fmla="*/ 2 w 39"/>
                  <a:gd name="T5" fmla="*/ 23 h 38"/>
                  <a:gd name="T6" fmla="*/ 20 w 39"/>
                  <a:gd name="T7" fmla="*/ 38 h 38"/>
                  <a:gd name="T8" fmla="*/ 23 w 39"/>
                  <a:gd name="T9" fmla="*/ 38 h 38"/>
                  <a:gd name="T10" fmla="*/ 35 w 39"/>
                  <a:gd name="T11" fmla="*/ 30 h 38"/>
                  <a:gd name="T12" fmla="*/ 39 w 39"/>
                  <a:gd name="T13" fmla="*/ 21 h 38"/>
                  <a:gd name="T14" fmla="*/ 38 w 39"/>
                  <a:gd name="T15" fmla="*/ 16 h 38"/>
                  <a:gd name="T16" fmla="*/ 20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0" y="0"/>
                    </a:moveTo>
                    <a:cubicBezTo>
                      <a:pt x="19" y="0"/>
                      <a:pt x="18" y="1"/>
                      <a:pt x="17" y="1"/>
                    </a:cubicBezTo>
                    <a:cubicBezTo>
                      <a:pt x="6" y="3"/>
                      <a:pt x="0" y="12"/>
                      <a:pt x="2" y="23"/>
                    </a:cubicBezTo>
                    <a:cubicBezTo>
                      <a:pt x="3" y="32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3" y="38"/>
                    </a:cubicBezTo>
                    <a:cubicBezTo>
                      <a:pt x="28" y="37"/>
                      <a:pt x="32" y="34"/>
                      <a:pt x="35" y="30"/>
                    </a:cubicBezTo>
                    <a:cubicBezTo>
                      <a:pt x="36" y="27"/>
                      <a:pt x="37" y="24"/>
                      <a:pt x="39" y="21"/>
                    </a:cubicBezTo>
                    <a:cubicBezTo>
                      <a:pt x="39" y="20"/>
                      <a:pt x="39" y="18"/>
                      <a:pt x="38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329"/>
              <p:cNvSpPr>
                <a:spLocks/>
              </p:cNvSpPr>
              <p:nvPr/>
            </p:nvSpPr>
            <p:spPr bwMode="auto">
              <a:xfrm>
                <a:off x="3292" y="2383"/>
                <a:ext cx="7" cy="16"/>
              </a:xfrm>
              <a:custGeom>
                <a:avLst/>
                <a:gdLst>
                  <a:gd name="T0" fmla="*/ 4 w 4"/>
                  <a:gd name="T1" fmla="*/ 0 h 9"/>
                  <a:gd name="T2" fmla="*/ 0 w 4"/>
                  <a:gd name="T3" fmla="*/ 9 h 9"/>
                  <a:gd name="T4" fmla="*/ 4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4" y="0"/>
                    </a:moveTo>
                    <a:cubicBezTo>
                      <a:pt x="2" y="3"/>
                      <a:pt x="1" y="6"/>
                      <a:pt x="0" y="9"/>
                    </a:cubicBezTo>
                    <a:cubicBezTo>
                      <a:pt x="2" y="7"/>
                      <a:pt x="3" y="4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330"/>
              <p:cNvSpPr>
                <a:spLocks/>
              </p:cNvSpPr>
              <p:nvPr/>
            </p:nvSpPr>
            <p:spPr bwMode="auto">
              <a:xfrm>
                <a:off x="3472" y="2141"/>
                <a:ext cx="94" cy="88"/>
              </a:xfrm>
              <a:custGeom>
                <a:avLst/>
                <a:gdLst>
                  <a:gd name="T0" fmla="*/ 18 w 55"/>
                  <a:gd name="T1" fmla="*/ 0 h 51"/>
                  <a:gd name="T2" fmla="*/ 15 w 55"/>
                  <a:gd name="T3" fmla="*/ 1 h 51"/>
                  <a:gd name="T4" fmla="*/ 0 w 55"/>
                  <a:gd name="T5" fmla="*/ 22 h 51"/>
                  <a:gd name="T6" fmla="*/ 0 w 55"/>
                  <a:gd name="T7" fmla="*/ 29 h 51"/>
                  <a:gd name="T8" fmla="*/ 26 w 55"/>
                  <a:gd name="T9" fmla="*/ 51 h 51"/>
                  <a:gd name="T10" fmla="*/ 31 w 55"/>
                  <a:gd name="T11" fmla="*/ 51 h 51"/>
                  <a:gd name="T12" fmla="*/ 53 w 55"/>
                  <a:gd name="T13" fmla="*/ 20 h 51"/>
                  <a:gd name="T14" fmla="*/ 50 w 55"/>
                  <a:gd name="T15" fmla="*/ 12 h 51"/>
                  <a:gd name="T16" fmla="*/ 41 w 55"/>
                  <a:gd name="T17" fmla="*/ 13 h 51"/>
                  <a:gd name="T18" fmla="*/ 21 w 55"/>
                  <a:gd name="T19" fmla="*/ 4 h 51"/>
                  <a:gd name="T20" fmla="*/ 18 w 5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1"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15" y="10"/>
                      <a:pt x="9" y="19"/>
                      <a:pt x="0" y="22"/>
                    </a:cubicBezTo>
                    <a:cubicBezTo>
                      <a:pt x="0" y="24"/>
                      <a:pt x="0" y="27"/>
                      <a:pt x="0" y="29"/>
                    </a:cubicBezTo>
                    <a:cubicBezTo>
                      <a:pt x="3" y="42"/>
                      <a:pt x="14" y="51"/>
                      <a:pt x="26" y="51"/>
                    </a:cubicBezTo>
                    <a:cubicBezTo>
                      <a:pt x="28" y="51"/>
                      <a:pt x="30" y="51"/>
                      <a:pt x="31" y="51"/>
                    </a:cubicBezTo>
                    <a:cubicBezTo>
                      <a:pt x="46" y="48"/>
                      <a:pt x="55" y="34"/>
                      <a:pt x="53" y="20"/>
                    </a:cubicBezTo>
                    <a:cubicBezTo>
                      <a:pt x="52" y="17"/>
                      <a:pt x="51" y="14"/>
                      <a:pt x="50" y="12"/>
                    </a:cubicBezTo>
                    <a:cubicBezTo>
                      <a:pt x="47" y="13"/>
                      <a:pt x="44" y="13"/>
                      <a:pt x="41" y="13"/>
                    </a:cubicBezTo>
                    <a:cubicBezTo>
                      <a:pt x="34" y="13"/>
                      <a:pt x="27" y="10"/>
                      <a:pt x="21" y="4"/>
                    </a:cubicBezTo>
                    <a:cubicBezTo>
                      <a:pt x="20" y="3"/>
                      <a:pt x="19" y="1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331"/>
              <p:cNvSpPr>
                <a:spLocks/>
              </p:cNvSpPr>
              <p:nvPr/>
            </p:nvSpPr>
            <p:spPr bwMode="auto">
              <a:xfrm>
                <a:off x="3503" y="2138"/>
                <a:ext cx="54" cy="26"/>
              </a:xfrm>
              <a:custGeom>
                <a:avLst/>
                <a:gdLst>
                  <a:gd name="T0" fmla="*/ 8 w 32"/>
                  <a:gd name="T1" fmla="*/ 0 h 15"/>
                  <a:gd name="T2" fmla="*/ 4 w 32"/>
                  <a:gd name="T3" fmla="*/ 1 h 15"/>
                  <a:gd name="T4" fmla="*/ 0 w 32"/>
                  <a:gd name="T5" fmla="*/ 2 h 15"/>
                  <a:gd name="T6" fmla="*/ 3 w 32"/>
                  <a:gd name="T7" fmla="*/ 6 h 15"/>
                  <a:gd name="T8" fmla="*/ 23 w 32"/>
                  <a:gd name="T9" fmla="*/ 15 h 15"/>
                  <a:gd name="T10" fmla="*/ 32 w 32"/>
                  <a:gd name="T11" fmla="*/ 14 h 15"/>
                  <a:gd name="T12" fmla="*/ 8 w 32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3"/>
                      <a:pt x="2" y="5"/>
                      <a:pt x="3" y="6"/>
                    </a:cubicBezTo>
                    <a:cubicBezTo>
                      <a:pt x="9" y="12"/>
                      <a:pt x="16" y="15"/>
                      <a:pt x="23" y="15"/>
                    </a:cubicBezTo>
                    <a:cubicBezTo>
                      <a:pt x="26" y="15"/>
                      <a:pt x="29" y="15"/>
                      <a:pt x="32" y="14"/>
                    </a:cubicBezTo>
                    <a:cubicBezTo>
                      <a:pt x="27" y="6"/>
                      <a:pt x="18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332"/>
              <p:cNvSpPr>
                <a:spLocks/>
              </p:cNvSpPr>
              <p:nvPr/>
            </p:nvSpPr>
            <p:spPr bwMode="auto">
              <a:xfrm>
                <a:off x="3398" y="2514"/>
                <a:ext cx="94" cy="78"/>
              </a:xfrm>
              <a:custGeom>
                <a:avLst/>
                <a:gdLst>
                  <a:gd name="T0" fmla="*/ 46 w 55"/>
                  <a:gd name="T1" fmla="*/ 0 h 46"/>
                  <a:gd name="T2" fmla="*/ 38 w 55"/>
                  <a:gd name="T3" fmla="*/ 19 h 46"/>
                  <a:gd name="T4" fmla="*/ 14 w 55"/>
                  <a:gd name="T5" fmla="*/ 30 h 46"/>
                  <a:gd name="T6" fmla="*/ 0 w 55"/>
                  <a:gd name="T7" fmla="*/ 26 h 46"/>
                  <a:gd name="T8" fmla="*/ 26 w 55"/>
                  <a:gd name="T9" fmla="*/ 46 h 46"/>
                  <a:gd name="T10" fmla="*/ 31 w 55"/>
                  <a:gd name="T11" fmla="*/ 45 h 46"/>
                  <a:gd name="T12" fmla="*/ 53 w 55"/>
                  <a:gd name="T13" fmla="*/ 14 h 46"/>
                  <a:gd name="T14" fmla="*/ 46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46" y="0"/>
                    </a:moveTo>
                    <a:cubicBezTo>
                      <a:pt x="45" y="6"/>
                      <a:pt x="43" y="13"/>
                      <a:pt x="38" y="19"/>
                    </a:cubicBezTo>
                    <a:cubicBezTo>
                      <a:pt x="32" y="26"/>
                      <a:pt x="23" y="30"/>
                      <a:pt x="14" y="30"/>
                    </a:cubicBezTo>
                    <a:cubicBezTo>
                      <a:pt x="9" y="30"/>
                      <a:pt x="4" y="28"/>
                      <a:pt x="0" y="26"/>
                    </a:cubicBezTo>
                    <a:cubicBezTo>
                      <a:pt x="3" y="38"/>
                      <a:pt x="14" y="46"/>
                      <a:pt x="26" y="46"/>
                    </a:cubicBezTo>
                    <a:cubicBezTo>
                      <a:pt x="28" y="46"/>
                      <a:pt x="29" y="46"/>
                      <a:pt x="31" y="45"/>
                    </a:cubicBezTo>
                    <a:cubicBezTo>
                      <a:pt x="46" y="43"/>
                      <a:pt x="55" y="28"/>
                      <a:pt x="53" y="14"/>
                    </a:cubicBezTo>
                    <a:cubicBezTo>
                      <a:pt x="52" y="8"/>
                      <a:pt x="49" y="4"/>
                      <a:pt x="4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333"/>
              <p:cNvSpPr>
                <a:spLocks/>
              </p:cNvSpPr>
              <p:nvPr/>
            </p:nvSpPr>
            <p:spPr bwMode="auto">
              <a:xfrm>
                <a:off x="3395" y="2502"/>
                <a:ext cx="82" cy="63"/>
              </a:xfrm>
              <a:custGeom>
                <a:avLst/>
                <a:gdLst>
                  <a:gd name="T0" fmla="*/ 37 w 48"/>
                  <a:gd name="T1" fmla="*/ 0 h 37"/>
                  <a:gd name="T2" fmla="*/ 2 w 48"/>
                  <a:gd name="T3" fmla="*/ 16 h 37"/>
                  <a:gd name="T4" fmla="*/ 1 w 48"/>
                  <a:gd name="T5" fmla="*/ 30 h 37"/>
                  <a:gd name="T6" fmla="*/ 2 w 48"/>
                  <a:gd name="T7" fmla="*/ 33 h 37"/>
                  <a:gd name="T8" fmla="*/ 16 w 48"/>
                  <a:gd name="T9" fmla="*/ 37 h 37"/>
                  <a:gd name="T10" fmla="*/ 40 w 48"/>
                  <a:gd name="T11" fmla="*/ 26 h 37"/>
                  <a:gd name="T12" fmla="*/ 48 w 48"/>
                  <a:gd name="T13" fmla="*/ 7 h 37"/>
                  <a:gd name="T14" fmla="*/ 37 w 48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37">
                    <a:moveTo>
                      <a:pt x="37" y="0"/>
                    </a:moveTo>
                    <a:cubicBezTo>
                      <a:pt x="28" y="9"/>
                      <a:pt x="16" y="14"/>
                      <a:pt x="2" y="16"/>
                    </a:cubicBezTo>
                    <a:cubicBezTo>
                      <a:pt x="1" y="20"/>
                      <a:pt x="0" y="25"/>
                      <a:pt x="1" y="30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6" y="35"/>
                      <a:pt x="11" y="37"/>
                      <a:pt x="16" y="37"/>
                    </a:cubicBezTo>
                    <a:cubicBezTo>
                      <a:pt x="25" y="37"/>
                      <a:pt x="34" y="33"/>
                      <a:pt x="40" y="26"/>
                    </a:cubicBezTo>
                    <a:cubicBezTo>
                      <a:pt x="45" y="20"/>
                      <a:pt x="47" y="13"/>
                      <a:pt x="48" y="7"/>
                    </a:cubicBezTo>
                    <a:cubicBezTo>
                      <a:pt x="45" y="4"/>
                      <a:pt x="41" y="1"/>
                      <a:pt x="3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334"/>
              <p:cNvSpPr>
                <a:spLocks/>
              </p:cNvSpPr>
              <p:nvPr/>
            </p:nvSpPr>
            <p:spPr bwMode="auto">
              <a:xfrm>
                <a:off x="3398" y="2498"/>
                <a:ext cx="60" cy="31"/>
              </a:xfrm>
              <a:custGeom>
                <a:avLst/>
                <a:gdLst>
                  <a:gd name="T0" fmla="*/ 26 w 35"/>
                  <a:gd name="T1" fmla="*/ 0 h 18"/>
                  <a:gd name="T2" fmla="*/ 21 w 35"/>
                  <a:gd name="T3" fmla="*/ 1 h 18"/>
                  <a:gd name="T4" fmla="*/ 0 w 35"/>
                  <a:gd name="T5" fmla="*/ 18 h 18"/>
                  <a:gd name="T6" fmla="*/ 35 w 35"/>
                  <a:gd name="T7" fmla="*/ 2 h 18"/>
                  <a:gd name="T8" fmla="*/ 26 w 3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26" y="0"/>
                    </a:moveTo>
                    <a:cubicBezTo>
                      <a:pt x="24" y="0"/>
                      <a:pt x="23" y="0"/>
                      <a:pt x="21" y="1"/>
                    </a:cubicBezTo>
                    <a:cubicBezTo>
                      <a:pt x="11" y="2"/>
                      <a:pt x="4" y="9"/>
                      <a:pt x="0" y="18"/>
                    </a:cubicBezTo>
                    <a:cubicBezTo>
                      <a:pt x="14" y="16"/>
                      <a:pt x="26" y="11"/>
                      <a:pt x="35" y="2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335"/>
              <p:cNvSpPr>
                <a:spLocks/>
              </p:cNvSpPr>
              <p:nvPr/>
            </p:nvSpPr>
            <p:spPr bwMode="auto">
              <a:xfrm>
                <a:off x="3318" y="2227"/>
                <a:ext cx="37" cy="43"/>
              </a:xfrm>
              <a:custGeom>
                <a:avLst/>
                <a:gdLst>
                  <a:gd name="T0" fmla="*/ 8 w 22"/>
                  <a:gd name="T1" fmla="*/ 0 h 25"/>
                  <a:gd name="T2" fmla="*/ 5 w 22"/>
                  <a:gd name="T3" fmla="*/ 0 h 25"/>
                  <a:gd name="T4" fmla="*/ 0 w 22"/>
                  <a:gd name="T5" fmla="*/ 2 h 25"/>
                  <a:gd name="T6" fmla="*/ 14 w 22"/>
                  <a:gd name="T7" fmla="*/ 21 h 25"/>
                  <a:gd name="T8" fmla="*/ 14 w 22"/>
                  <a:gd name="T9" fmla="*/ 25 h 25"/>
                  <a:gd name="T10" fmla="*/ 21 w 22"/>
                  <a:gd name="T11" fmla="*/ 11 h 25"/>
                  <a:gd name="T12" fmla="*/ 8 w 22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5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7" y="6"/>
                      <a:pt x="12" y="13"/>
                      <a:pt x="14" y="21"/>
                    </a:cubicBezTo>
                    <a:cubicBezTo>
                      <a:pt x="14" y="22"/>
                      <a:pt x="14" y="24"/>
                      <a:pt x="14" y="25"/>
                    </a:cubicBezTo>
                    <a:cubicBezTo>
                      <a:pt x="19" y="22"/>
                      <a:pt x="22" y="17"/>
                      <a:pt x="21" y="11"/>
                    </a:cubicBezTo>
                    <a:cubicBezTo>
                      <a:pt x="20" y="5"/>
                      <a:pt x="14" y="0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336"/>
              <p:cNvSpPr>
                <a:spLocks/>
              </p:cNvSpPr>
              <p:nvPr/>
            </p:nvSpPr>
            <p:spPr bwMode="auto">
              <a:xfrm>
                <a:off x="3307" y="2230"/>
                <a:ext cx="35" cy="43"/>
              </a:xfrm>
              <a:custGeom>
                <a:avLst/>
                <a:gdLst>
                  <a:gd name="T0" fmla="*/ 6 w 20"/>
                  <a:gd name="T1" fmla="*/ 0 h 25"/>
                  <a:gd name="T2" fmla="*/ 1 w 20"/>
                  <a:gd name="T3" fmla="*/ 14 h 25"/>
                  <a:gd name="T4" fmla="*/ 14 w 20"/>
                  <a:gd name="T5" fmla="*/ 25 h 25"/>
                  <a:gd name="T6" fmla="*/ 16 w 20"/>
                  <a:gd name="T7" fmla="*/ 24 h 25"/>
                  <a:gd name="T8" fmla="*/ 20 w 20"/>
                  <a:gd name="T9" fmla="*/ 23 h 25"/>
                  <a:gd name="T10" fmla="*/ 20 w 20"/>
                  <a:gd name="T11" fmla="*/ 19 h 25"/>
                  <a:gd name="T12" fmla="*/ 6 w 20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5">
                    <a:moveTo>
                      <a:pt x="6" y="0"/>
                    </a:moveTo>
                    <a:cubicBezTo>
                      <a:pt x="2" y="3"/>
                      <a:pt x="0" y="8"/>
                      <a:pt x="1" y="14"/>
                    </a:cubicBezTo>
                    <a:cubicBezTo>
                      <a:pt x="2" y="20"/>
                      <a:pt x="7" y="25"/>
                      <a:pt x="14" y="25"/>
                    </a:cubicBezTo>
                    <a:cubicBezTo>
                      <a:pt x="15" y="25"/>
                      <a:pt x="15" y="25"/>
                      <a:pt x="16" y="24"/>
                    </a:cubicBezTo>
                    <a:cubicBezTo>
                      <a:pt x="18" y="24"/>
                      <a:pt x="19" y="24"/>
                      <a:pt x="20" y="23"/>
                    </a:cubicBezTo>
                    <a:cubicBezTo>
                      <a:pt x="20" y="22"/>
                      <a:pt x="20" y="20"/>
                      <a:pt x="20" y="19"/>
                    </a:cubicBezTo>
                    <a:cubicBezTo>
                      <a:pt x="18" y="11"/>
                      <a:pt x="13" y="4"/>
                      <a:pt x="6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337"/>
              <p:cNvSpPr>
                <a:spLocks/>
              </p:cNvSpPr>
              <p:nvPr/>
            </p:nvSpPr>
            <p:spPr bwMode="auto">
              <a:xfrm>
                <a:off x="3290" y="2496"/>
                <a:ext cx="26" cy="24"/>
              </a:xfrm>
              <a:custGeom>
                <a:avLst/>
                <a:gdLst>
                  <a:gd name="T0" fmla="*/ 7 w 15"/>
                  <a:gd name="T1" fmla="*/ 0 h 14"/>
                  <a:gd name="T2" fmla="*/ 6 w 15"/>
                  <a:gd name="T3" fmla="*/ 0 h 14"/>
                  <a:gd name="T4" fmla="*/ 0 w 15"/>
                  <a:gd name="T5" fmla="*/ 8 h 14"/>
                  <a:gd name="T6" fmla="*/ 7 w 15"/>
                  <a:gd name="T7" fmla="*/ 14 h 14"/>
                  <a:gd name="T8" fmla="*/ 9 w 15"/>
                  <a:gd name="T9" fmla="*/ 14 h 14"/>
                  <a:gd name="T10" fmla="*/ 14 w 15"/>
                  <a:gd name="T11" fmla="*/ 6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1"/>
                      <a:pt x="4" y="14"/>
                      <a:pt x="7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12" y="13"/>
                      <a:pt x="15" y="9"/>
                      <a:pt x="14" y="6"/>
                    </a:cubicBezTo>
                    <a:cubicBezTo>
                      <a:pt x="14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338"/>
              <p:cNvSpPr>
                <a:spLocks/>
              </p:cNvSpPr>
              <p:nvPr/>
            </p:nvSpPr>
            <p:spPr bwMode="auto">
              <a:xfrm>
                <a:off x="3640" y="2176"/>
                <a:ext cx="70" cy="65"/>
              </a:xfrm>
              <a:custGeom>
                <a:avLst/>
                <a:gdLst>
                  <a:gd name="T0" fmla="*/ 21 w 41"/>
                  <a:gd name="T1" fmla="*/ 0 h 38"/>
                  <a:gd name="T2" fmla="*/ 17 w 41"/>
                  <a:gd name="T3" fmla="*/ 1 h 38"/>
                  <a:gd name="T4" fmla="*/ 2 w 41"/>
                  <a:gd name="T5" fmla="*/ 22 h 38"/>
                  <a:gd name="T6" fmla="*/ 21 w 41"/>
                  <a:gd name="T7" fmla="*/ 38 h 38"/>
                  <a:gd name="T8" fmla="*/ 24 w 41"/>
                  <a:gd name="T9" fmla="*/ 37 h 38"/>
                  <a:gd name="T10" fmla="*/ 39 w 41"/>
                  <a:gd name="T11" fmla="*/ 16 h 38"/>
                  <a:gd name="T12" fmla="*/ 21 w 41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8">
                    <a:moveTo>
                      <a:pt x="21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4" y="31"/>
                      <a:pt x="12" y="38"/>
                      <a:pt x="21" y="38"/>
                    </a:cubicBezTo>
                    <a:cubicBezTo>
                      <a:pt x="22" y="38"/>
                      <a:pt x="23" y="38"/>
                      <a:pt x="24" y="37"/>
                    </a:cubicBezTo>
                    <a:cubicBezTo>
                      <a:pt x="34" y="36"/>
                      <a:pt x="41" y="26"/>
                      <a:pt x="39" y="16"/>
                    </a:cubicBezTo>
                    <a:cubicBezTo>
                      <a:pt x="37" y="7"/>
                      <a:pt x="29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339"/>
              <p:cNvSpPr>
                <a:spLocks/>
              </p:cNvSpPr>
              <p:nvPr/>
            </p:nvSpPr>
            <p:spPr bwMode="auto">
              <a:xfrm>
                <a:off x="3907" y="2670"/>
                <a:ext cx="101" cy="87"/>
              </a:xfrm>
              <a:custGeom>
                <a:avLst/>
                <a:gdLst>
                  <a:gd name="T0" fmla="*/ 29 w 59"/>
                  <a:gd name="T1" fmla="*/ 0 h 51"/>
                  <a:gd name="T2" fmla="*/ 17 w 59"/>
                  <a:gd name="T3" fmla="*/ 3 h 51"/>
                  <a:gd name="T4" fmla="*/ 7 w 59"/>
                  <a:gd name="T5" fmla="*/ 38 h 51"/>
                  <a:gd name="T6" fmla="*/ 29 w 59"/>
                  <a:gd name="T7" fmla="*/ 51 h 51"/>
                  <a:gd name="T8" fmla="*/ 42 w 59"/>
                  <a:gd name="T9" fmla="*/ 48 h 51"/>
                  <a:gd name="T10" fmla="*/ 52 w 59"/>
                  <a:gd name="T11" fmla="*/ 13 h 51"/>
                  <a:gd name="T12" fmla="*/ 29 w 59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1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4" y="10"/>
                      <a:pt x="0" y="26"/>
                      <a:pt x="7" y="38"/>
                    </a:cubicBezTo>
                    <a:cubicBezTo>
                      <a:pt x="12" y="47"/>
                      <a:pt x="21" y="51"/>
                      <a:pt x="29" y="51"/>
                    </a:cubicBezTo>
                    <a:cubicBezTo>
                      <a:pt x="34" y="51"/>
                      <a:pt x="38" y="50"/>
                      <a:pt x="42" y="48"/>
                    </a:cubicBezTo>
                    <a:cubicBezTo>
                      <a:pt x="54" y="41"/>
                      <a:pt x="59" y="25"/>
                      <a:pt x="52" y="13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340"/>
              <p:cNvSpPr>
                <a:spLocks/>
              </p:cNvSpPr>
              <p:nvPr/>
            </p:nvSpPr>
            <p:spPr bwMode="auto">
              <a:xfrm>
                <a:off x="3879" y="2858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10 w 36"/>
                  <a:gd name="T3" fmla="*/ 3 h 32"/>
                  <a:gd name="T4" fmla="*/ 4 w 36"/>
                  <a:gd name="T5" fmla="*/ 24 h 32"/>
                  <a:gd name="T6" fmla="*/ 18 w 36"/>
                  <a:gd name="T7" fmla="*/ 32 h 32"/>
                  <a:gd name="T8" fmla="*/ 25 w 36"/>
                  <a:gd name="T9" fmla="*/ 30 h 32"/>
                  <a:gd name="T10" fmla="*/ 31 w 36"/>
                  <a:gd name="T11" fmla="*/ 8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5" y="0"/>
                      <a:pt x="12" y="1"/>
                      <a:pt x="10" y="3"/>
                    </a:cubicBezTo>
                    <a:cubicBezTo>
                      <a:pt x="2" y="7"/>
                      <a:pt x="0" y="16"/>
                      <a:pt x="4" y="24"/>
                    </a:cubicBezTo>
                    <a:cubicBezTo>
                      <a:pt x="7" y="29"/>
                      <a:pt x="12" y="32"/>
                      <a:pt x="18" y="32"/>
                    </a:cubicBezTo>
                    <a:cubicBezTo>
                      <a:pt x="20" y="32"/>
                      <a:pt x="23" y="31"/>
                      <a:pt x="25" y="30"/>
                    </a:cubicBezTo>
                    <a:cubicBezTo>
                      <a:pt x="33" y="25"/>
                      <a:pt x="36" y="16"/>
                      <a:pt x="31" y="8"/>
                    </a:cubicBezTo>
                    <a:cubicBezTo>
                      <a:pt x="28" y="3"/>
                      <a:pt x="23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341"/>
              <p:cNvSpPr>
                <a:spLocks noEditPoints="1"/>
              </p:cNvSpPr>
              <p:nvPr/>
            </p:nvSpPr>
            <p:spPr bwMode="auto">
              <a:xfrm>
                <a:off x="3684" y="2726"/>
                <a:ext cx="127" cy="112"/>
              </a:xfrm>
              <a:custGeom>
                <a:avLst/>
                <a:gdLst>
                  <a:gd name="T0" fmla="*/ 24 w 74"/>
                  <a:gd name="T1" fmla="*/ 2 h 65"/>
                  <a:gd name="T2" fmla="*/ 22 w 74"/>
                  <a:gd name="T3" fmla="*/ 3 h 65"/>
                  <a:gd name="T4" fmla="*/ 10 w 74"/>
                  <a:gd name="T5" fmla="*/ 50 h 65"/>
                  <a:gd name="T6" fmla="*/ 27 w 74"/>
                  <a:gd name="T7" fmla="*/ 65 h 65"/>
                  <a:gd name="T8" fmla="*/ 36 w 74"/>
                  <a:gd name="T9" fmla="*/ 36 h 65"/>
                  <a:gd name="T10" fmla="*/ 39 w 74"/>
                  <a:gd name="T11" fmla="*/ 34 h 65"/>
                  <a:gd name="T12" fmla="*/ 37 w 74"/>
                  <a:gd name="T13" fmla="*/ 34 h 65"/>
                  <a:gd name="T14" fmla="*/ 25 w 74"/>
                  <a:gd name="T15" fmla="*/ 29 h 65"/>
                  <a:gd name="T16" fmla="*/ 23 w 74"/>
                  <a:gd name="T17" fmla="*/ 3 h 65"/>
                  <a:gd name="T18" fmla="*/ 24 w 74"/>
                  <a:gd name="T19" fmla="*/ 2 h 65"/>
                  <a:gd name="T20" fmla="*/ 48 w 74"/>
                  <a:gd name="T21" fmla="*/ 0 h 65"/>
                  <a:gd name="T22" fmla="*/ 50 w 74"/>
                  <a:gd name="T23" fmla="*/ 1 h 65"/>
                  <a:gd name="T24" fmla="*/ 52 w 74"/>
                  <a:gd name="T25" fmla="*/ 27 h 65"/>
                  <a:gd name="T26" fmla="*/ 50 w 74"/>
                  <a:gd name="T27" fmla="*/ 29 h 65"/>
                  <a:gd name="T28" fmla="*/ 56 w 74"/>
                  <a:gd name="T29" fmla="*/ 29 h 65"/>
                  <a:gd name="T30" fmla="*/ 74 w 74"/>
                  <a:gd name="T31" fmla="*/ 35 h 65"/>
                  <a:gd name="T32" fmla="*/ 69 w 74"/>
                  <a:gd name="T33" fmla="*/ 16 h 65"/>
                  <a:gd name="T34" fmla="*/ 48 w 74"/>
                  <a:gd name="T3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65">
                    <a:moveTo>
                      <a:pt x="24" y="2"/>
                    </a:moveTo>
                    <a:cubicBezTo>
                      <a:pt x="23" y="3"/>
                      <a:pt x="23" y="3"/>
                      <a:pt x="22" y="3"/>
                    </a:cubicBezTo>
                    <a:cubicBezTo>
                      <a:pt x="6" y="12"/>
                      <a:pt x="0" y="34"/>
                      <a:pt x="10" y="50"/>
                    </a:cubicBezTo>
                    <a:cubicBezTo>
                      <a:pt x="14" y="57"/>
                      <a:pt x="20" y="62"/>
                      <a:pt x="27" y="65"/>
                    </a:cubicBezTo>
                    <a:cubicBezTo>
                      <a:pt x="25" y="55"/>
                      <a:pt x="28" y="43"/>
                      <a:pt x="36" y="36"/>
                    </a:cubicBezTo>
                    <a:cubicBezTo>
                      <a:pt x="37" y="35"/>
                      <a:pt x="38" y="35"/>
                      <a:pt x="39" y="34"/>
                    </a:cubicBezTo>
                    <a:cubicBezTo>
                      <a:pt x="38" y="34"/>
                      <a:pt x="38" y="34"/>
                      <a:pt x="37" y="34"/>
                    </a:cubicBezTo>
                    <a:cubicBezTo>
                      <a:pt x="33" y="34"/>
                      <a:pt x="29" y="32"/>
                      <a:pt x="25" y="29"/>
                    </a:cubicBezTo>
                    <a:cubicBezTo>
                      <a:pt x="17" y="23"/>
                      <a:pt x="16" y="11"/>
                      <a:pt x="23" y="3"/>
                    </a:cubicBezTo>
                    <a:cubicBezTo>
                      <a:pt x="23" y="3"/>
                      <a:pt x="23" y="3"/>
                      <a:pt x="24" y="2"/>
                    </a:cubicBezTo>
                    <a:moveTo>
                      <a:pt x="48" y="0"/>
                    </a:moveTo>
                    <a:cubicBezTo>
                      <a:pt x="48" y="0"/>
                      <a:pt x="49" y="0"/>
                      <a:pt x="50" y="1"/>
                    </a:cubicBezTo>
                    <a:cubicBezTo>
                      <a:pt x="57" y="8"/>
                      <a:pt x="58" y="20"/>
                      <a:pt x="52" y="27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52" y="29"/>
                      <a:pt x="54" y="29"/>
                      <a:pt x="56" y="29"/>
                    </a:cubicBezTo>
                    <a:cubicBezTo>
                      <a:pt x="62" y="29"/>
                      <a:pt x="68" y="31"/>
                      <a:pt x="74" y="35"/>
                    </a:cubicBezTo>
                    <a:cubicBezTo>
                      <a:pt x="74" y="28"/>
                      <a:pt x="73" y="22"/>
                      <a:pt x="69" y="16"/>
                    </a:cubicBezTo>
                    <a:cubicBezTo>
                      <a:pt x="64" y="7"/>
                      <a:pt x="56" y="2"/>
                      <a:pt x="4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342"/>
              <p:cNvSpPr>
                <a:spLocks/>
              </p:cNvSpPr>
              <p:nvPr/>
            </p:nvSpPr>
            <p:spPr bwMode="auto">
              <a:xfrm>
                <a:off x="3711" y="2725"/>
                <a:ext cx="72" cy="60"/>
              </a:xfrm>
              <a:custGeom>
                <a:avLst/>
                <a:gdLst>
                  <a:gd name="T0" fmla="*/ 23 w 42"/>
                  <a:gd name="T1" fmla="*/ 0 h 35"/>
                  <a:gd name="T2" fmla="*/ 8 w 42"/>
                  <a:gd name="T3" fmla="*/ 3 h 35"/>
                  <a:gd name="T4" fmla="*/ 7 w 42"/>
                  <a:gd name="T5" fmla="*/ 4 h 35"/>
                  <a:gd name="T6" fmla="*/ 9 w 42"/>
                  <a:gd name="T7" fmla="*/ 30 h 35"/>
                  <a:gd name="T8" fmla="*/ 21 w 42"/>
                  <a:gd name="T9" fmla="*/ 35 h 35"/>
                  <a:gd name="T10" fmla="*/ 23 w 42"/>
                  <a:gd name="T11" fmla="*/ 35 h 35"/>
                  <a:gd name="T12" fmla="*/ 34 w 42"/>
                  <a:gd name="T13" fmla="*/ 30 h 35"/>
                  <a:gd name="T14" fmla="*/ 36 w 42"/>
                  <a:gd name="T15" fmla="*/ 28 h 35"/>
                  <a:gd name="T16" fmla="*/ 34 w 42"/>
                  <a:gd name="T17" fmla="*/ 2 h 35"/>
                  <a:gd name="T18" fmla="*/ 32 w 42"/>
                  <a:gd name="T19" fmla="*/ 1 h 35"/>
                  <a:gd name="T20" fmla="*/ 23 w 42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5">
                    <a:moveTo>
                      <a:pt x="23" y="0"/>
                    </a:moveTo>
                    <a:cubicBezTo>
                      <a:pt x="18" y="0"/>
                      <a:pt x="13" y="1"/>
                      <a:pt x="8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0" y="12"/>
                      <a:pt x="1" y="24"/>
                      <a:pt x="9" y="30"/>
                    </a:cubicBezTo>
                    <a:cubicBezTo>
                      <a:pt x="13" y="33"/>
                      <a:pt x="17" y="35"/>
                      <a:pt x="21" y="35"/>
                    </a:cubicBezTo>
                    <a:cubicBezTo>
                      <a:pt x="22" y="35"/>
                      <a:pt x="22" y="35"/>
                      <a:pt x="23" y="35"/>
                    </a:cubicBezTo>
                    <a:cubicBezTo>
                      <a:pt x="26" y="33"/>
                      <a:pt x="30" y="31"/>
                      <a:pt x="34" y="30"/>
                    </a:cubicBezTo>
                    <a:cubicBezTo>
                      <a:pt x="34" y="30"/>
                      <a:pt x="35" y="29"/>
                      <a:pt x="36" y="28"/>
                    </a:cubicBezTo>
                    <a:cubicBezTo>
                      <a:pt x="42" y="21"/>
                      <a:pt x="41" y="9"/>
                      <a:pt x="34" y="2"/>
                    </a:cubicBezTo>
                    <a:cubicBezTo>
                      <a:pt x="33" y="1"/>
                      <a:pt x="32" y="1"/>
                      <a:pt x="32" y="1"/>
                    </a:cubicBezTo>
                    <a:cubicBezTo>
                      <a:pt x="29" y="0"/>
                      <a:pt x="26" y="0"/>
                      <a:pt x="2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343"/>
              <p:cNvSpPr>
                <a:spLocks/>
              </p:cNvSpPr>
              <p:nvPr/>
            </p:nvSpPr>
            <p:spPr bwMode="auto">
              <a:xfrm>
                <a:off x="3727" y="2776"/>
                <a:ext cx="84" cy="65"/>
              </a:xfrm>
              <a:custGeom>
                <a:avLst/>
                <a:gdLst>
                  <a:gd name="T0" fmla="*/ 31 w 49"/>
                  <a:gd name="T1" fmla="*/ 0 h 38"/>
                  <a:gd name="T2" fmla="*/ 25 w 49"/>
                  <a:gd name="T3" fmla="*/ 0 h 38"/>
                  <a:gd name="T4" fmla="*/ 14 w 49"/>
                  <a:gd name="T5" fmla="*/ 5 h 38"/>
                  <a:gd name="T6" fmla="*/ 11 w 49"/>
                  <a:gd name="T7" fmla="*/ 7 h 38"/>
                  <a:gd name="T8" fmla="*/ 2 w 49"/>
                  <a:gd name="T9" fmla="*/ 36 h 38"/>
                  <a:gd name="T10" fmla="*/ 15 w 49"/>
                  <a:gd name="T11" fmla="*/ 38 h 38"/>
                  <a:gd name="T12" fmla="*/ 32 w 49"/>
                  <a:gd name="T13" fmla="*/ 34 h 38"/>
                  <a:gd name="T14" fmla="*/ 49 w 49"/>
                  <a:gd name="T15" fmla="*/ 6 h 38"/>
                  <a:gd name="T16" fmla="*/ 31 w 4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8">
                    <a:moveTo>
                      <a:pt x="31" y="0"/>
                    </a:moveTo>
                    <a:cubicBezTo>
                      <a:pt x="29" y="0"/>
                      <a:pt x="27" y="0"/>
                      <a:pt x="25" y="0"/>
                    </a:cubicBezTo>
                    <a:cubicBezTo>
                      <a:pt x="22" y="3"/>
                      <a:pt x="18" y="5"/>
                      <a:pt x="14" y="5"/>
                    </a:cubicBezTo>
                    <a:cubicBezTo>
                      <a:pt x="13" y="6"/>
                      <a:pt x="12" y="6"/>
                      <a:pt x="11" y="7"/>
                    </a:cubicBezTo>
                    <a:cubicBezTo>
                      <a:pt x="3" y="14"/>
                      <a:pt x="0" y="26"/>
                      <a:pt x="2" y="36"/>
                    </a:cubicBezTo>
                    <a:cubicBezTo>
                      <a:pt x="6" y="37"/>
                      <a:pt x="10" y="38"/>
                      <a:pt x="15" y="38"/>
                    </a:cubicBezTo>
                    <a:cubicBezTo>
                      <a:pt x="20" y="38"/>
                      <a:pt x="26" y="37"/>
                      <a:pt x="32" y="34"/>
                    </a:cubicBezTo>
                    <a:cubicBezTo>
                      <a:pt x="42" y="28"/>
                      <a:pt x="48" y="17"/>
                      <a:pt x="49" y="6"/>
                    </a:cubicBezTo>
                    <a:cubicBezTo>
                      <a:pt x="43" y="2"/>
                      <a:pt x="37" y="0"/>
                      <a:pt x="3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344"/>
              <p:cNvSpPr>
                <a:spLocks/>
              </p:cNvSpPr>
              <p:nvPr/>
            </p:nvSpPr>
            <p:spPr bwMode="auto">
              <a:xfrm>
                <a:off x="3751" y="2776"/>
                <a:ext cx="19" cy="9"/>
              </a:xfrm>
              <a:custGeom>
                <a:avLst/>
                <a:gdLst>
                  <a:gd name="T0" fmla="*/ 11 w 11"/>
                  <a:gd name="T1" fmla="*/ 0 h 5"/>
                  <a:gd name="T2" fmla="*/ 0 w 11"/>
                  <a:gd name="T3" fmla="*/ 5 h 5"/>
                  <a:gd name="T4" fmla="*/ 11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0"/>
                    </a:moveTo>
                    <a:cubicBezTo>
                      <a:pt x="7" y="1"/>
                      <a:pt x="3" y="3"/>
                      <a:pt x="0" y="5"/>
                    </a:cubicBezTo>
                    <a:cubicBezTo>
                      <a:pt x="4" y="5"/>
                      <a:pt x="8" y="3"/>
                      <a:pt x="11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345"/>
              <p:cNvSpPr>
                <a:spLocks/>
              </p:cNvSpPr>
              <p:nvPr/>
            </p:nvSpPr>
            <p:spPr bwMode="auto">
              <a:xfrm>
                <a:off x="3515" y="2843"/>
                <a:ext cx="66" cy="65"/>
              </a:xfrm>
              <a:custGeom>
                <a:avLst/>
                <a:gdLst>
                  <a:gd name="T0" fmla="*/ 21 w 39"/>
                  <a:gd name="T1" fmla="*/ 0 h 38"/>
                  <a:gd name="T2" fmla="*/ 12 w 39"/>
                  <a:gd name="T3" fmla="*/ 3 h 38"/>
                  <a:gd name="T4" fmla="*/ 5 w 39"/>
                  <a:gd name="T5" fmla="*/ 28 h 38"/>
                  <a:gd name="T6" fmla="*/ 21 w 39"/>
                  <a:gd name="T7" fmla="*/ 38 h 38"/>
                  <a:gd name="T8" fmla="*/ 30 w 39"/>
                  <a:gd name="T9" fmla="*/ 35 h 38"/>
                  <a:gd name="T10" fmla="*/ 32 w 39"/>
                  <a:gd name="T11" fmla="*/ 34 h 38"/>
                  <a:gd name="T12" fmla="*/ 39 w 39"/>
                  <a:gd name="T13" fmla="*/ 15 h 38"/>
                  <a:gd name="T14" fmla="*/ 37 w 39"/>
                  <a:gd name="T15" fmla="*/ 10 h 38"/>
                  <a:gd name="T16" fmla="*/ 21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8"/>
                      <a:pt x="21" y="38"/>
                    </a:cubicBezTo>
                    <a:cubicBezTo>
                      <a:pt x="24" y="38"/>
                      <a:pt x="28" y="37"/>
                      <a:pt x="30" y="35"/>
                    </a:cubicBezTo>
                    <a:cubicBezTo>
                      <a:pt x="31" y="35"/>
                      <a:pt x="32" y="34"/>
                      <a:pt x="32" y="34"/>
                    </a:cubicBezTo>
                    <a:cubicBezTo>
                      <a:pt x="33" y="27"/>
                      <a:pt x="35" y="21"/>
                      <a:pt x="39" y="15"/>
                    </a:cubicBezTo>
                    <a:cubicBezTo>
                      <a:pt x="39" y="13"/>
                      <a:pt x="38" y="11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346"/>
              <p:cNvSpPr>
                <a:spLocks/>
              </p:cNvSpPr>
              <p:nvPr/>
            </p:nvSpPr>
            <p:spPr bwMode="auto">
              <a:xfrm>
                <a:off x="3569" y="2869"/>
                <a:ext cx="16" cy="32"/>
              </a:xfrm>
              <a:custGeom>
                <a:avLst/>
                <a:gdLst>
                  <a:gd name="T0" fmla="*/ 7 w 9"/>
                  <a:gd name="T1" fmla="*/ 0 h 19"/>
                  <a:gd name="T2" fmla="*/ 0 w 9"/>
                  <a:gd name="T3" fmla="*/ 19 h 19"/>
                  <a:gd name="T4" fmla="*/ 7 w 9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9">
                    <a:moveTo>
                      <a:pt x="7" y="0"/>
                    </a:moveTo>
                    <a:cubicBezTo>
                      <a:pt x="3" y="6"/>
                      <a:pt x="1" y="12"/>
                      <a:pt x="0" y="19"/>
                    </a:cubicBezTo>
                    <a:cubicBezTo>
                      <a:pt x="6" y="14"/>
                      <a:pt x="9" y="7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347"/>
              <p:cNvSpPr>
                <a:spLocks/>
              </p:cNvSpPr>
              <p:nvPr/>
            </p:nvSpPr>
            <p:spPr bwMode="auto">
              <a:xfrm>
                <a:off x="3670" y="2570"/>
                <a:ext cx="103" cy="81"/>
              </a:xfrm>
              <a:custGeom>
                <a:avLst/>
                <a:gdLst>
                  <a:gd name="T0" fmla="*/ 12 w 60"/>
                  <a:gd name="T1" fmla="*/ 0 h 47"/>
                  <a:gd name="T2" fmla="*/ 7 w 60"/>
                  <a:gd name="T3" fmla="*/ 34 h 47"/>
                  <a:gd name="T4" fmla="*/ 30 w 60"/>
                  <a:gd name="T5" fmla="*/ 47 h 47"/>
                  <a:gd name="T6" fmla="*/ 43 w 60"/>
                  <a:gd name="T7" fmla="*/ 44 h 47"/>
                  <a:gd name="T8" fmla="*/ 53 w 60"/>
                  <a:gd name="T9" fmla="*/ 8 h 47"/>
                  <a:gd name="T10" fmla="*/ 37 w 60"/>
                  <a:gd name="T11" fmla="*/ 12 h 47"/>
                  <a:gd name="T12" fmla="*/ 16 w 60"/>
                  <a:gd name="T13" fmla="*/ 5 h 47"/>
                  <a:gd name="T14" fmla="*/ 12 w 60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7">
                    <a:moveTo>
                      <a:pt x="12" y="0"/>
                    </a:moveTo>
                    <a:cubicBezTo>
                      <a:pt x="3" y="9"/>
                      <a:pt x="0" y="23"/>
                      <a:pt x="7" y="34"/>
                    </a:cubicBezTo>
                    <a:cubicBezTo>
                      <a:pt x="11" y="42"/>
                      <a:pt x="20" y="47"/>
                      <a:pt x="30" y="47"/>
                    </a:cubicBezTo>
                    <a:cubicBezTo>
                      <a:pt x="34" y="47"/>
                      <a:pt x="39" y="46"/>
                      <a:pt x="43" y="44"/>
                    </a:cubicBezTo>
                    <a:cubicBezTo>
                      <a:pt x="55" y="36"/>
                      <a:pt x="60" y="20"/>
                      <a:pt x="53" y="8"/>
                    </a:cubicBezTo>
                    <a:cubicBezTo>
                      <a:pt x="48" y="11"/>
                      <a:pt x="42" y="12"/>
                      <a:pt x="37" y="12"/>
                    </a:cubicBezTo>
                    <a:cubicBezTo>
                      <a:pt x="29" y="12"/>
                      <a:pt x="22" y="10"/>
                      <a:pt x="16" y="5"/>
                    </a:cubicBezTo>
                    <a:cubicBezTo>
                      <a:pt x="15" y="3"/>
                      <a:pt x="14" y="2"/>
                      <a:pt x="1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348"/>
              <p:cNvSpPr>
                <a:spLocks/>
              </p:cNvSpPr>
              <p:nvPr/>
            </p:nvSpPr>
            <p:spPr bwMode="auto">
              <a:xfrm>
                <a:off x="3691" y="2560"/>
                <a:ext cx="70" cy="31"/>
              </a:xfrm>
              <a:custGeom>
                <a:avLst/>
                <a:gdLst>
                  <a:gd name="T0" fmla="*/ 17 w 41"/>
                  <a:gd name="T1" fmla="*/ 0 h 18"/>
                  <a:gd name="T2" fmla="*/ 4 w 41"/>
                  <a:gd name="T3" fmla="*/ 4 h 18"/>
                  <a:gd name="T4" fmla="*/ 0 w 41"/>
                  <a:gd name="T5" fmla="*/ 6 h 18"/>
                  <a:gd name="T6" fmla="*/ 4 w 41"/>
                  <a:gd name="T7" fmla="*/ 11 h 18"/>
                  <a:gd name="T8" fmla="*/ 25 w 41"/>
                  <a:gd name="T9" fmla="*/ 18 h 18"/>
                  <a:gd name="T10" fmla="*/ 41 w 41"/>
                  <a:gd name="T11" fmla="*/ 14 h 18"/>
                  <a:gd name="T12" fmla="*/ 41 w 41"/>
                  <a:gd name="T13" fmla="*/ 14 h 18"/>
                  <a:gd name="T14" fmla="*/ 17 w 41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8">
                    <a:moveTo>
                      <a:pt x="17" y="0"/>
                    </a:moveTo>
                    <a:cubicBezTo>
                      <a:pt x="13" y="0"/>
                      <a:pt x="8" y="1"/>
                      <a:pt x="4" y="4"/>
                    </a:cubicBezTo>
                    <a:cubicBezTo>
                      <a:pt x="3" y="5"/>
                      <a:pt x="2" y="5"/>
                      <a:pt x="0" y="6"/>
                    </a:cubicBezTo>
                    <a:cubicBezTo>
                      <a:pt x="2" y="8"/>
                      <a:pt x="3" y="9"/>
                      <a:pt x="4" y="11"/>
                    </a:cubicBezTo>
                    <a:cubicBezTo>
                      <a:pt x="10" y="16"/>
                      <a:pt x="17" y="18"/>
                      <a:pt x="25" y="18"/>
                    </a:cubicBezTo>
                    <a:cubicBezTo>
                      <a:pt x="30" y="18"/>
                      <a:pt x="36" y="17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36" y="5"/>
                      <a:pt x="27" y="0"/>
                      <a:pt x="1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349"/>
              <p:cNvSpPr>
                <a:spLocks/>
              </p:cNvSpPr>
              <p:nvPr/>
            </p:nvSpPr>
            <p:spPr bwMode="auto">
              <a:xfrm>
                <a:off x="3718" y="2925"/>
                <a:ext cx="108" cy="93"/>
              </a:xfrm>
              <a:custGeom>
                <a:avLst/>
                <a:gdLst>
                  <a:gd name="T0" fmla="*/ 31 w 63"/>
                  <a:gd name="T1" fmla="*/ 0 h 54"/>
                  <a:gd name="T2" fmla="*/ 18 w 63"/>
                  <a:gd name="T3" fmla="*/ 3 h 54"/>
                  <a:gd name="T4" fmla="*/ 8 w 63"/>
                  <a:gd name="T5" fmla="*/ 40 h 54"/>
                  <a:gd name="T6" fmla="*/ 8 w 63"/>
                  <a:gd name="T7" fmla="*/ 41 h 54"/>
                  <a:gd name="T8" fmla="*/ 13 w 63"/>
                  <a:gd name="T9" fmla="*/ 46 h 54"/>
                  <a:gd name="T10" fmla="*/ 13 w 63"/>
                  <a:gd name="T11" fmla="*/ 47 h 54"/>
                  <a:gd name="T12" fmla="*/ 32 w 63"/>
                  <a:gd name="T13" fmla="*/ 54 h 54"/>
                  <a:gd name="T14" fmla="*/ 45 w 63"/>
                  <a:gd name="T15" fmla="*/ 50 h 54"/>
                  <a:gd name="T16" fmla="*/ 55 w 63"/>
                  <a:gd name="T17" fmla="*/ 13 h 54"/>
                  <a:gd name="T18" fmla="*/ 31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1"/>
                      <a:pt x="0" y="27"/>
                      <a:pt x="8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0" y="43"/>
                      <a:pt x="12" y="44"/>
                      <a:pt x="13" y="46"/>
                    </a:cubicBezTo>
                    <a:cubicBezTo>
                      <a:pt x="13" y="46"/>
                      <a:pt x="13" y="47"/>
                      <a:pt x="13" y="47"/>
                    </a:cubicBezTo>
                    <a:cubicBezTo>
                      <a:pt x="18" y="52"/>
                      <a:pt x="25" y="54"/>
                      <a:pt x="32" y="54"/>
                    </a:cubicBezTo>
                    <a:cubicBezTo>
                      <a:pt x="36" y="54"/>
                      <a:pt x="41" y="53"/>
                      <a:pt x="45" y="50"/>
                    </a:cubicBezTo>
                    <a:cubicBezTo>
                      <a:pt x="58" y="43"/>
                      <a:pt x="63" y="26"/>
                      <a:pt x="55" y="13"/>
                    </a:cubicBezTo>
                    <a:cubicBezTo>
                      <a:pt x="50" y="4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350"/>
              <p:cNvSpPr>
                <a:spLocks/>
              </p:cNvSpPr>
              <p:nvPr/>
            </p:nvSpPr>
            <p:spPr bwMode="auto">
              <a:xfrm>
                <a:off x="3571" y="2730"/>
                <a:ext cx="21" cy="24"/>
              </a:xfrm>
              <a:custGeom>
                <a:avLst/>
                <a:gdLst>
                  <a:gd name="T0" fmla="*/ 11 w 12"/>
                  <a:gd name="T1" fmla="*/ 0 h 14"/>
                  <a:gd name="T2" fmla="*/ 6 w 12"/>
                  <a:gd name="T3" fmla="*/ 9 h 14"/>
                  <a:gd name="T4" fmla="*/ 0 w 12"/>
                  <a:gd name="T5" fmla="*/ 14 h 14"/>
                  <a:gd name="T6" fmla="*/ 5 w 12"/>
                  <a:gd name="T7" fmla="*/ 12 h 14"/>
                  <a:gd name="T8" fmla="*/ 11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1" y="0"/>
                    </a:moveTo>
                    <a:cubicBezTo>
                      <a:pt x="10" y="3"/>
                      <a:pt x="8" y="6"/>
                      <a:pt x="6" y="9"/>
                    </a:cubicBezTo>
                    <a:cubicBezTo>
                      <a:pt x="4" y="11"/>
                      <a:pt x="2" y="12"/>
                      <a:pt x="0" y="14"/>
                    </a:cubicBezTo>
                    <a:cubicBezTo>
                      <a:pt x="2" y="14"/>
                      <a:pt x="3" y="13"/>
                      <a:pt x="5" y="12"/>
                    </a:cubicBezTo>
                    <a:cubicBezTo>
                      <a:pt x="9" y="10"/>
                      <a:pt x="12" y="5"/>
                      <a:pt x="1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351"/>
              <p:cNvSpPr>
                <a:spLocks/>
              </p:cNvSpPr>
              <p:nvPr/>
            </p:nvSpPr>
            <p:spPr bwMode="auto">
              <a:xfrm>
                <a:off x="3542" y="2709"/>
                <a:ext cx="48" cy="45"/>
              </a:xfrm>
              <a:custGeom>
                <a:avLst/>
                <a:gdLst>
                  <a:gd name="T0" fmla="*/ 15 w 28"/>
                  <a:gd name="T1" fmla="*/ 0 h 26"/>
                  <a:gd name="T2" fmla="*/ 9 w 28"/>
                  <a:gd name="T3" fmla="*/ 1 h 26"/>
                  <a:gd name="T4" fmla="*/ 4 w 28"/>
                  <a:gd name="T5" fmla="*/ 19 h 26"/>
                  <a:gd name="T6" fmla="*/ 15 w 28"/>
                  <a:gd name="T7" fmla="*/ 26 h 26"/>
                  <a:gd name="T8" fmla="*/ 17 w 28"/>
                  <a:gd name="T9" fmla="*/ 26 h 26"/>
                  <a:gd name="T10" fmla="*/ 23 w 28"/>
                  <a:gd name="T11" fmla="*/ 21 h 26"/>
                  <a:gd name="T12" fmla="*/ 28 w 28"/>
                  <a:gd name="T13" fmla="*/ 12 h 26"/>
                  <a:gd name="T14" fmla="*/ 27 w 28"/>
                  <a:gd name="T15" fmla="*/ 6 h 26"/>
                  <a:gd name="T16" fmla="*/ 15 w 28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6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2" y="5"/>
                      <a:pt x="0" y="13"/>
                      <a:pt x="4" y="19"/>
                    </a:cubicBezTo>
                    <a:cubicBezTo>
                      <a:pt x="6" y="24"/>
                      <a:pt x="11" y="26"/>
                      <a:pt x="15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4"/>
                      <a:pt x="21" y="23"/>
                      <a:pt x="23" y="21"/>
                    </a:cubicBezTo>
                    <a:cubicBezTo>
                      <a:pt x="25" y="18"/>
                      <a:pt x="27" y="15"/>
                      <a:pt x="28" y="12"/>
                    </a:cubicBezTo>
                    <a:cubicBezTo>
                      <a:pt x="28" y="10"/>
                      <a:pt x="28" y="8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352"/>
              <p:cNvSpPr>
                <a:spLocks/>
              </p:cNvSpPr>
              <p:nvPr/>
            </p:nvSpPr>
            <p:spPr bwMode="auto">
              <a:xfrm>
                <a:off x="3616" y="2975"/>
                <a:ext cx="24" cy="21"/>
              </a:xfrm>
              <a:custGeom>
                <a:avLst/>
                <a:gdLst>
                  <a:gd name="T0" fmla="*/ 2 w 14"/>
                  <a:gd name="T1" fmla="*/ 0 h 12"/>
                  <a:gd name="T2" fmla="*/ 1 w 14"/>
                  <a:gd name="T3" fmla="*/ 8 h 12"/>
                  <a:gd name="T4" fmla="*/ 7 w 14"/>
                  <a:gd name="T5" fmla="*/ 12 h 12"/>
                  <a:gd name="T6" fmla="*/ 11 w 14"/>
                  <a:gd name="T7" fmla="*/ 11 h 12"/>
                  <a:gd name="T8" fmla="*/ 14 w 14"/>
                  <a:gd name="T9" fmla="*/ 5 h 12"/>
                  <a:gd name="T10" fmla="*/ 2 w 1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2">
                    <a:moveTo>
                      <a:pt x="2" y="0"/>
                    </a:moveTo>
                    <a:cubicBezTo>
                      <a:pt x="0" y="2"/>
                      <a:pt x="0" y="6"/>
                      <a:pt x="1" y="8"/>
                    </a:cubicBezTo>
                    <a:cubicBezTo>
                      <a:pt x="3" y="11"/>
                      <a:pt x="5" y="12"/>
                      <a:pt x="7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3" y="10"/>
                      <a:pt x="14" y="7"/>
                      <a:pt x="14" y="5"/>
                    </a:cubicBezTo>
                    <a:cubicBezTo>
                      <a:pt x="10" y="5"/>
                      <a:pt x="6" y="3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353"/>
              <p:cNvSpPr>
                <a:spLocks/>
              </p:cNvSpPr>
              <p:nvPr/>
            </p:nvSpPr>
            <p:spPr bwMode="auto">
              <a:xfrm>
                <a:off x="3619" y="2972"/>
                <a:ext cx="21" cy="12"/>
              </a:xfrm>
              <a:custGeom>
                <a:avLst/>
                <a:gdLst>
                  <a:gd name="T0" fmla="*/ 5 w 12"/>
                  <a:gd name="T1" fmla="*/ 0 h 7"/>
                  <a:gd name="T2" fmla="*/ 2 w 12"/>
                  <a:gd name="T3" fmla="*/ 1 h 7"/>
                  <a:gd name="T4" fmla="*/ 0 w 12"/>
                  <a:gd name="T5" fmla="*/ 2 h 7"/>
                  <a:gd name="T6" fmla="*/ 12 w 12"/>
                  <a:gd name="T7" fmla="*/ 7 h 7"/>
                  <a:gd name="T8" fmla="*/ 11 w 12"/>
                  <a:gd name="T9" fmla="*/ 3 h 7"/>
                  <a:gd name="T10" fmla="*/ 5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4" y="5"/>
                      <a:pt x="8" y="7"/>
                      <a:pt x="12" y="7"/>
                    </a:cubicBezTo>
                    <a:cubicBezTo>
                      <a:pt x="12" y="6"/>
                      <a:pt x="12" y="4"/>
                      <a:pt x="11" y="3"/>
                    </a:cubicBezTo>
                    <a:cubicBezTo>
                      <a:pt x="10" y="1"/>
                      <a:pt x="8" y="0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354"/>
              <p:cNvSpPr>
                <a:spLocks/>
              </p:cNvSpPr>
              <p:nvPr/>
            </p:nvSpPr>
            <p:spPr bwMode="auto">
              <a:xfrm>
                <a:off x="3842" y="254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3 h 38"/>
                  <a:gd name="T4" fmla="*/ 5 w 42"/>
                  <a:gd name="T5" fmla="*/ 28 h 38"/>
                  <a:gd name="T6" fmla="*/ 21 w 42"/>
                  <a:gd name="T7" fmla="*/ 38 h 38"/>
                  <a:gd name="T8" fmla="*/ 30 w 42"/>
                  <a:gd name="T9" fmla="*/ 35 h 38"/>
                  <a:gd name="T10" fmla="*/ 37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8" y="35"/>
                      <a:pt x="15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0"/>
                      <a:pt x="42" y="19"/>
                      <a:pt x="37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355"/>
              <p:cNvSpPr>
                <a:spLocks/>
              </p:cNvSpPr>
              <p:nvPr/>
            </p:nvSpPr>
            <p:spPr bwMode="auto">
              <a:xfrm>
                <a:off x="4456" y="3442"/>
                <a:ext cx="143" cy="125"/>
              </a:xfrm>
              <a:custGeom>
                <a:avLst/>
                <a:gdLst>
                  <a:gd name="T0" fmla="*/ 41 w 83"/>
                  <a:gd name="T1" fmla="*/ 0 h 73"/>
                  <a:gd name="T2" fmla="*/ 9 w 83"/>
                  <a:gd name="T3" fmla="*/ 21 h 73"/>
                  <a:gd name="T4" fmla="*/ 25 w 83"/>
                  <a:gd name="T5" fmla="*/ 70 h 73"/>
                  <a:gd name="T6" fmla="*/ 41 w 83"/>
                  <a:gd name="T7" fmla="*/ 73 h 73"/>
                  <a:gd name="T8" fmla="*/ 74 w 83"/>
                  <a:gd name="T9" fmla="*/ 53 h 73"/>
                  <a:gd name="T10" fmla="*/ 57 w 83"/>
                  <a:gd name="T11" fmla="*/ 4 h 73"/>
                  <a:gd name="T12" fmla="*/ 41 w 8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3">
                    <a:moveTo>
                      <a:pt x="41" y="0"/>
                    </a:moveTo>
                    <a:cubicBezTo>
                      <a:pt x="28" y="0"/>
                      <a:pt x="15" y="8"/>
                      <a:pt x="9" y="21"/>
                    </a:cubicBezTo>
                    <a:cubicBezTo>
                      <a:pt x="0" y="39"/>
                      <a:pt x="7" y="61"/>
                      <a:pt x="25" y="70"/>
                    </a:cubicBezTo>
                    <a:cubicBezTo>
                      <a:pt x="30" y="72"/>
                      <a:pt x="36" y="73"/>
                      <a:pt x="41" y="73"/>
                    </a:cubicBezTo>
                    <a:cubicBezTo>
                      <a:pt x="55" y="73"/>
                      <a:pt x="68" y="66"/>
                      <a:pt x="74" y="53"/>
                    </a:cubicBezTo>
                    <a:cubicBezTo>
                      <a:pt x="83" y="35"/>
                      <a:pt x="76" y="13"/>
                      <a:pt x="57" y="4"/>
                    </a:cubicBezTo>
                    <a:cubicBezTo>
                      <a:pt x="52" y="1"/>
                      <a:pt x="47" y="0"/>
                      <a:pt x="4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356"/>
              <p:cNvSpPr>
                <a:spLocks/>
              </p:cNvSpPr>
              <p:nvPr/>
            </p:nvSpPr>
            <p:spPr bwMode="auto">
              <a:xfrm>
                <a:off x="4109" y="3013"/>
                <a:ext cx="127" cy="111"/>
              </a:xfrm>
              <a:custGeom>
                <a:avLst/>
                <a:gdLst>
                  <a:gd name="T0" fmla="*/ 25 w 74"/>
                  <a:gd name="T1" fmla="*/ 0 h 65"/>
                  <a:gd name="T2" fmla="*/ 21 w 74"/>
                  <a:gd name="T3" fmla="*/ 2 h 65"/>
                  <a:gd name="T4" fmla="*/ 17 w 74"/>
                  <a:gd name="T5" fmla="*/ 4 h 65"/>
                  <a:gd name="T6" fmla="*/ 8 w 74"/>
                  <a:gd name="T7" fmla="*/ 16 h 65"/>
                  <a:gd name="T8" fmla="*/ 24 w 74"/>
                  <a:gd name="T9" fmla="*/ 62 h 65"/>
                  <a:gd name="T10" fmla="*/ 26 w 74"/>
                  <a:gd name="T11" fmla="*/ 63 h 65"/>
                  <a:gd name="T12" fmla="*/ 28 w 74"/>
                  <a:gd name="T13" fmla="*/ 63 h 65"/>
                  <a:gd name="T14" fmla="*/ 34 w 74"/>
                  <a:gd name="T15" fmla="*/ 65 h 65"/>
                  <a:gd name="T16" fmla="*/ 39 w 74"/>
                  <a:gd name="T17" fmla="*/ 65 h 65"/>
                  <a:gd name="T18" fmla="*/ 70 w 74"/>
                  <a:gd name="T19" fmla="*/ 46 h 65"/>
                  <a:gd name="T20" fmla="*/ 73 w 74"/>
                  <a:gd name="T21" fmla="*/ 29 h 65"/>
                  <a:gd name="T22" fmla="*/ 52 w 74"/>
                  <a:gd name="T23" fmla="*/ 39 h 65"/>
                  <a:gd name="T24" fmla="*/ 40 w 74"/>
                  <a:gd name="T25" fmla="*/ 37 h 65"/>
                  <a:gd name="T26" fmla="*/ 25 w 74"/>
                  <a:gd name="T2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65">
                    <a:moveTo>
                      <a:pt x="25" y="0"/>
                    </a:moveTo>
                    <a:cubicBezTo>
                      <a:pt x="24" y="0"/>
                      <a:pt x="22" y="1"/>
                      <a:pt x="21" y="2"/>
                    </a:cubicBezTo>
                    <a:cubicBezTo>
                      <a:pt x="20" y="3"/>
                      <a:pt x="19" y="4"/>
                      <a:pt x="17" y="4"/>
                    </a:cubicBezTo>
                    <a:cubicBezTo>
                      <a:pt x="14" y="7"/>
                      <a:pt x="11" y="11"/>
                      <a:pt x="8" y="16"/>
                    </a:cubicBezTo>
                    <a:cubicBezTo>
                      <a:pt x="0" y="33"/>
                      <a:pt x="7" y="53"/>
                      <a:pt x="24" y="62"/>
                    </a:cubicBezTo>
                    <a:cubicBezTo>
                      <a:pt x="25" y="62"/>
                      <a:pt x="26" y="62"/>
                      <a:pt x="26" y="63"/>
                    </a:cubicBezTo>
                    <a:cubicBezTo>
                      <a:pt x="27" y="63"/>
                      <a:pt x="27" y="63"/>
                      <a:pt x="28" y="63"/>
                    </a:cubicBezTo>
                    <a:cubicBezTo>
                      <a:pt x="30" y="63"/>
                      <a:pt x="32" y="63"/>
                      <a:pt x="34" y="65"/>
                    </a:cubicBezTo>
                    <a:cubicBezTo>
                      <a:pt x="35" y="65"/>
                      <a:pt x="37" y="65"/>
                      <a:pt x="39" y="65"/>
                    </a:cubicBezTo>
                    <a:cubicBezTo>
                      <a:pt x="52" y="65"/>
                      <a:pt x="64" y="58"/>
                      <a:pt x="70" y="46"/>
                    </a:cubicBezTo>
                    <a:cubicBezTo>
                      <a:pt x="73" y="41"/>
                      <a:pt x="74" y="35"/>
                      <a:pt x="73" y="29"/>
                    </a:cubicBezTo>
                    <a:cubicBezTo>
                      <a:pt x="68" y="35"/>
                      <a:pt x="60" y="39"/>
                      <a:pt x="52" y="39"/>
                    </a:cubicBezTo>
                    <a:cubicBezTo>
                      <a:pt x="48" y="39"/>
                      <a:pt x="44" y="38"/>
                      <a:pt x="40" y="37"/>
                    </a:cubicBezTo>
                    <a:cubicBezTo>
                      <a:pt x="26" y="30"/>
                      <a:pt x="19" y="14"/>
                      <a:pt x="2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357"/>
              <p:cNvSpPr>
                <a:spLocks/>
              </p:cNvSpPr>
              <p:nvPr/>
            </p:nvSpPr>
            <p:spPr bwMode="auto">
              <a:xfrm>
                <a:off x="4138" y="3016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1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358"/>
              <p:cNvSpPr>
                <a:spLocks/>
              </p:cNvSpPr>
              <p:nvPr/>
            </p:nvSpPr>
            <p:spPr bwMode="auto">
              <a:xfrm>
                <a:off x="4153" y="3121"/>
                <a:ext cx="14" cy="3"/>
              </a:xfrm>
              <a:custGeom>
                <a:avLst/>
                <a:gdLst>
                  <a:gd name="T0" fmla="*/ 2 w 8"/>
                  <a:gd name="T1" fmla="*/ 0 h 2"/>
                  <a:gd name="T2" fmla="*/ 0 w 8"/>
                  <a:gd name="T3" fmla="*/ 0 h 2"/>
                  <a:gd name="T4" fmla="*/ 8 w 8"/>
                  <a:gd name="T5" fmla="*/ 2 h 2"/>
                  <a:gd name="T6" fmla="*/ 2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" y="1"/>
                      <a:pt x="5" y="1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359"/>
              <p:cNvSpPr>
                <a:spLocks/>
              </p:cNvSpPr>
              <p:nvPr/>
            </p:nvSpPr>
            <p:spPr bwMode="auto">
              <a:xfrm>
                <a:off x="4141" y="3008"/>
                <a:ext cx="93" cy="72"/>
              </a:xfrm>
              <a:custGeom>
                <a:avLst/>
                <a:gdLst>
                  <a:gd name="T0" fmla="*/ 20 w 54"/>
                  <a:gd name="T1" fmla="*/ 0 h 42"/>
                  <a:gd name="T2" fmla="*/ 6 w 54"/>
                  <a:gd name="T3" fmla="*/ 3 h 42"/>
                  <a:gd name="T4" fmla="*/ 21 w 54"/>
                  <a:gd name="T5" fmla="*/ 40 h 42"/>
                  <a:gd name="T6" fmla="*/ 33 w 54"/>
                  <a:gd name="T7" fmla="*/ 42 h 42"/>
                  <a:gd name="T8" fmla="*/ 54 w 54"/>
                  <a:gd name="T9" fmla="*/ 32 h 42"/>
                  <a:gd name="T10" fmla="*/ 35 w 54"/>
                  <a:gd name="T11" fmla="*/ 3 h 42"/>
                  <a:gd name="T12" fmla="*/ 20 w 5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42">
                    <a:moveTo>
                      <a:pt x="20" y="0"/>
                    </a:moveTo>
                    <a:cubicBezTo>
                      <a:pt x="15" y="0"/>
                      <a:pt x="11" y="1"/>
                      <a:pt x="6" y="3"/>
                    </a:cubicBezTo>
                    <a:cubicBezTo>
                      <a:pt x="0" y="17"/>
                      <a:pt x="7" y="33"/>
                      <a:pt x="21" y="40"/>
                    </a:cubicBezTo>
                    <a:cubicBezTo>
                      <a:pt x="25" y="41"/>
                      <a:pt x="29" y="42"/>
                      <a:pt x="33" y="42"/>
                    </a:cubicBezTo>
                    <a:cubicBezTo>
                      <a:pt x="41" y="42"/>
                      <a:pt x="49" y="38"/>
                      <a:pt x="54" y="32"/>
                    </a:cubicBezTo>
                    <a:cubicBezTo>
                      <a:pt x="54" y="20"/>
                      <a:pt x="47" y="9"/>
                      <a:pt x="35" y="3"/>
                    </a:cubicBezTo>
                    <a:cubicBezTo>
                      <a:pt x="30" y="1"/>
                      <a:pt x="25" y="0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360"/>
              <p:cNvSpPr>
                <a:spLocks/>
              </p:cNvSpPr>
              <p:nvPr/>
            </p:nvSpPr>
            <p:spPr bwMode="auto">
              <a:xfrm>
                <a:off x="3950" y="2918"/>
                <a:ext cx="73" cy="64"/>
              </a:xfrm>
              <a:custGeom>
                <a:avLst/>
                <a:gdLst>
                  <a:gd name="T0" fmla="*/ 22 w 43"/>
                  <a:gd name="T1" fmla="*/ 0 h 37"/>
                  <a:gd name="T2" fmla="*/ 5 w 43"/>
                  <a:gd name="T3" fmla="*/ 10 h 37"/>
                  <a:gd name="T4" fmla="*/ 13 w 43"/>
                  <a:gd name="T5" fmla="*/ 36 h 37"/>
                  <a:gd name="T6" fmla="*/ 22 w 43"/>
                  <a:gd name="T7" fmla="*/ 37 h 37"/>
                  <a:gd name="T8" fmla="*/ 39 w 43"/>
                  <a:gd name="T9" fmla="*/ 27 h 37"/>
                  <a:gd name="T10" fmla="*/ 30 w 43"/>
                  <a:gd name="T11" fmla="*/ 2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5" y="0"/>
                      <a:pt x="8" y="4"/>
                      <a:pt x="5" y="10"/>
                    </a:cubicBezTo>
                    <a:cubicBezTo>
                      <a:pt x="0" y="20"/>
                      <a:pt x="4" y="31"/>
                      <a:pt x="13" y="36"/>
                    </a:cubicBezTo>
                    <a:cubicBezTo>
                      <a:pt x="16" y="37"/>
                      <a:pt x="19" y="37"/>
                      <a:pt x="22" y="37"/>
                    </a:cubicBezTo>
                    <a:cubicBezTo>
                      <a:pt x="29" y="37"/>
                      <a:pt x="35" y="34"/>
                      <a:pt x="39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361"/>
              <p:cNvSpPr>
                <a:spLocks/>
              </p:cNvSpPr>
              <p:nvPr/>
            </p:nvSpPr>
            <p:spPr bwMode="auto">
              <a:xfrm>
                <a:off x="4259" y="2900"/>
                <a:ext cx="98" cy="87"/>
              </a:xfrm>
              <a:custGeom>
                <a:avLst/>
                <a:gdLst>
                  <a:gd name="T0" fmla="*/ 36 w 57"/>
                  <a:gd name="T1" fmla="*/ 0 h 51"/>
                  <a:gd name="T2" fmla="*/ 41 w 57"/>
                  <a:gd name="T3" fmla="*/ 22 h 51"/>
                  <a:gd name="T4" fmla="*/ 20 w 57"/>
                  <a:gd name="T5" fmla="*/ 37 h 51"/>
                  <a:gd name="T6" fmla="*/ 14 w 57"/>
                  <a:gd name="T7" fmla="*/ 36 h 51"/>
                  <a:gd name="T8" fmla="*/ 0 w 57"/>
                  <a:gd name="T9" fmla="*/ 24 h 51"/>
                  <a:gd name="T10" fmla="*/ 15 w 57"/>
                  <a:gd name="T11" fmla="*/ 48 h 51"/>
                  <a:gd name="T12" fmla="*/ 27 w 57"/>
                  <a:gd name="T13" fmla="*/ 51 h 51"/>
                  <a:gd name="T14" fmla="*/ 50 w 57"/>
                  <a:gd name="T15" fmla="*/ 36 h 51"/>
                  <a:gd name="T16" fmla="*/ 38 w 57"/>
                  <a:gd name="T17" fmla="*/ 1 h 51"/>
                  <a:gd name="T18" fmla="*/ 36 w 57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1">
                    <a:moveTo>
                      <a:pt x="36" y="0"/>
                    </a:moveTo>
                    <a:cubicBezTo>
                      <a:pt x="42" y="5"/>
                      <a:pt x="44" y="14"/>
                      <a:pt x="41" y="22"/>
                    </a:cubicBezTo>
                    <a:cubicBezTo>
                      <a:pt x="38" y="31"/>
                      <a:pt x="30" y="37"/>
                      <a:pt x="20" y="37"/>
                    </a:cubicBezTo>
                    <a:cubicBezTo>
                      <a:pt x="18" y="37"/>
                      <a:pt x="16" y="37"/>
                      <a:pt x="14" y="36"/>
                    </a:cubicBezTo>
                    <a:cubicBezTo>
                      <a:pt x="7" y="34"/>
                      <a:pt x="3" y="30"/>
                      <a:pt x="0" y="24"/>
                    </a:cubicBezTo>
                    <a:cubicBezTo>
                      <a:pt x="0" y="34"/>
                      <a:pt x="6" y="44"/>
                      <a:pt x="15" y="48"/>
                    </a:cubicBezTo>
                    <a:cubicBezTo>
                      <a:pt x="19" y="50"/>
                      <a:pt x="23" y="51"/>
                      <a:pt x="27" y="51"/>
                    </a:cubicBezTo>
                    <a:cubicBezTo>
                      <a:pt x="36" y="51"/>
                      <a:pt x="46" y="46"/>
                      <a:pt x="50" y="36"/>
                    </a:cubicBezTo>
                    <a:cubicBezTo>
                      <a:pt x="57" y="23"/>
                      <a:pt x="51" y="7"/>
                      <a:pt x="38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362"/>
              <p:cNvSpPr>
                <a:spLocks/>
              </p:cNvSpPr>
              <p:nvPr/>
            </p:nvSpPr>
            <p:spPr bwMode="auto">
              <a:xfrm>
                <a:off x="4259" y="2896"/>
                <a:ext cx="76" cy="67"/>
              </a:xfrm>
              <a:custGeom>
                <a:avLst/>
                <a:gdLst>
                  <a:gd name="T0" fmla="*/ 27 w 44"/>
                  <a:gd name="T1" fmla="*/ 0 h 39"/>
                  <a:gd name="T2" fmla="*/ 3 w 44"/>
                  <a:gd name="T3" fmla="*/ 15 h 39"/>
                  <a:gd name="T4" fmla="*/ 0 w 44"/>
                  <a:gd name="T5" fmla="*/ 26 h 39"/>
                  <a:gd name="T6" fmla="*/ 14 w 44"/>
                  <a:gd name="T7" fmla="*/ 38 h 39"/>
                  <a:gd name="T8" fmla="*/ 20 w 44"/>
                  <a:gd name="T9" fmla="*/ 39 h 39"/>
                  <a:gd name="T10" fmla="*/ 41 w 44"/>
                  <a:gd name="T11" fmla="*/ 24 h 39"/>
                  <a:gd name="T12" fmla="*/ 36 w 44"/>
                  <a:gd name="T13" fmla="*/ 2 h 39"/>
                  <a:gd name="T14" fmla="*/ 27 w 44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9">
                    <a:moveTo>
                      <a:pt x="27" y="0"/>
                    </a:moveTo>
                    <a:cubicBezTo>
                      <a:pt x="17" y="0"/>
                      <a:pt x="7" y="6"/>
                      <a:pt x="3" y="15"/>
                    </a:cubicBezTo>
                    <a:cubicBezTo>
                      <a:pt x="1" y="19"/>
                      <a:pt x="0" y="23"/>
                      <a:pt x="0" y="26"/>
                    </a:cubicBezTo>
                    <a:cubicBezTo>
                      <a:pt x="3" y="32"/>
                      <a:pt x="7" y="36"/>
                      <a:pt x="14" y="38"/>
                    </a:cubicBezTo>
                    <a:cubicBezTo>
                      <a:pt x="16" y="39"/>
                      <a:pt x="18" y="39"/>
                      <a:pt x="20" y="39"/>
                    </a:cubicBezTo>
                    <a:cubicBezTo>
                      <a:pt x="30" y="39"/>
                      <a:pt x="38" y="33"/>
                      <a:pt x="41" y="24"/>
                    </a:cubicBezTo>
                    <a:cubicBezTo>
                      <a:pt x="44" y="16"/>
                      <a:pt x="42" y="7"/>
                      <a:pt x="36" y="2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363"/>
              <p:cNvSpPr>
                <a:spLocks/>
              </p:cNvSpPr>
              <p:nvPr/>
            </p:nvSpPr>
            <p:spPr bwMode="auto">
              <a:xfrm>
                <a:off x="3977" y="3141"/>
                <a:ext cx="108" cy="93"/>
              </a:xfrm>
              <a:custGeom>
                <a:avLst/>
                <a:gdLst>
                  <a:gd name="T0" fmla="*/ 32 w 63"/>
                  <a:gd name="T1" fmla="*/ 0 h 54"/>
                  <a:gd name="T2" fmla="*/ 7 w 63"/>
                  <a:gd name="T3" fmla="*/ 15 h 54"/>
                  <a:gd name="T4" fmla="*/ 19 w 63"/>
                  <a:gd name="T5" fmla="*/ 52 h 54"/>
                  <a:gd name="T6" fmla="*/ 24 w 63"/>
                  <a:gd name="T7" fmla="*/ 54 h 54"/>
                  <a:gd name="T8" fmla="*/ 30 w 63"/>
                  <a:gd name="T9" fmla="*/ 45 h 54"/>
                  <a:gd name="T10" fmla="*/ 45 w 63"/>
                  <a:gd name="T11" fmla="*/ 39 h 54"/>
                  <a:gd name="T12" fmla="*/ 55 w 63"/>
                  <a:gd name="T13" fmla="*/ 42 h 54"/>
                  <a:gd name="T14" fmla="*/ 56 w 63"/>
                  <a:gd name="T15" fmla="*/ 39 h 54"/>
                  <a:gd name="T16" fmla="*/ 44 w 63"/>
                  <a:gd name="T17" fmla="*/ 3 h 54"/>
                  <a:gd name="T18" fmla="*/ 32 w 63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54">
                    <a:moveTo>
                      <a:pt x="32" y="0"/>
                    </a:moveTo>
                    <a:cubicBezTo>
                      <a:pt x="21" y="0"/>
                      <a:pt x="12" y="6"/>
                      <a:pt x="7" y="15"/>
                    </a:cubicBezTo>
                    <a:cubicBezTo>
                      <a:pt x="0" y="29"/>
                      <a:pt x="6" y="45"/>
                      <a:pt x="19" y="52"/>
                    </a:cubicBezTo>
                    <a:cubicBezTo>
                      <a:pt x="21" y="53"/>
                      <a:pt x="23" y="53"/>
                      <a:pt x="24" y="54"/>
                    </a:cubicBezTo>
                    <a:cubicBezTo>
                      <a:pt x="26" y="50"/>
                      <a:pt x="28" y="47"/>
                      <a:pt x="30" y="45"/>
                    </a:cubicBezTo>
                    <a:cubicBezTo>
                      <a:pt x="35" y="41"/>
                      <a:pt x="40" y="39"/>
                      <a:pt x="45" y="39"/>
                    </a:cubicBezTo>
                    <a:cubicBezTo>
                      <a:pt x="48" y="39"/>
                      <a:pt x="52" y="40"/>
                      <a:pt x="55" y="42"/>
                    </a:cubicBezTo>
                    <a:cubicBezTo>
                      <a:pt x="55" y="41"/>
                      <a:pt x="56" y="40"/>
                      <a:pt x="56" y="39"/>
                    </a:cubicBezTo>
                    <a:cubicBezTo>
                      <a:pt x="63" y="26"/>
                      <a:pt x="57" y="9"/>
                      <a:pt x="44" y="3"/>
                    </a:cubicBezTo>
                    <a:cubicBezTo>
                      <a:pt x="40" y="1"/>
                      <a:pt x="36" y="0"/>
                      <a:pt x="3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364"/>
              <p:cNvSpPr>
                <a:spLocks/>
              </p:cNvSpPr>
              <p:nvPr/>
            </p:nvSpPr>
            <p:spPr bwMode="auto">
              <a:xfrm>
                <a:off x="4018" y="3208"/>
                <a:ext cx="53" cy="28"/>
              </a:xfrm>
              <a:custGeom>
                <a:avLst/>
                <a:gdLst>
                  <a:gd name="T0" fmla="*/ 21 w 31"/>
                  <a:gd name="T1" fmla="*/ 0 h 16"/>
                  <a:gd name="T2" fmla="*/ 6 w 31"/>
                  <a:gd name="T3" fmla="*/ 6 h 16"/>
                  <a:gd name="T4" fmla="*/ 0 w 31"/>
                  <a:gd name="T5" fmla="*/ 15 h 16"/>
                  <a:gd name="T6" fmla="*/ 7 w 31"/>
                  <a:gd name="T7" fmla="*/ 16 h 16"/>
                  <a:gd name="T8" fmla="*/ 31 w 31"/>
                  <a:gd name="T9" fmla="*/ 3 h 16"/>
                  <a:gd name="T10" fmla="*/ 21 w 31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6">
                    <a:moveTo>
                      <a:pt x="21" y="0"/>
                    </a:moveTo>
                    <a:cubicBezTo>
                      <a:pt x="16" y="0"/>
                      <a:pt x="11" y="2"/>
                      <a:pt x="6" y="6"/>
                    </a:cubicBezTo>
                    <a:cubicBezTo>
                      <a:pt x="4" y="8"/>
                      <a:pt x="2" y="11"/>
                      <a:pt x="0" y="15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7" y="16"/>
                      <a:pt x="26" y="11"/>
                      <a:pt x="31" y="3"/>
                    </a:cubicBezTo>
                    <a:cubicBezTo>
                      <a:pt x="28" y="1"/>
                      <a:pt x="24" y="0"/>
                      <a:pt x="2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365"/>
              <p:cNvSpPr>
                <a:spLocks/>
              </p:cNvSpPr>
              <p:nvPr/>
            </p:nvSpPr>
            <p:spPr bwMode="auto">
              <a:xfrm>
                <a:off x="4090" y="2862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7 h 26"/>
                  <a:gd name="T4" fmla="*/ 9 w 30"/>
                  <a:gd name="T5" fmla="*/ 25 h 26"/>
                  <a:gd name="T6" fmla="*/ 15 w 30"/>
                  <a:gd name="T7" fmla="*/ 26 h 26"/>
                  <a:gd name="T8" fmla="*/ 27 w 30"/>
                  <a:gd name="T9" fmla="*/ 19 h 26"/>
                  <a:gd name="T10" fmla="*/ 21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6" y="3"/>
                      <a:pt x="3" y="7"/>
                    </a:cubicBezTo>
                    <a:cubicBezTo>
                      <a:pt x="0" y="14"/>
                      <a:pt x="3" y="22"/>
                      <a:pt x="9" y="25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5" y="24"/>
                      <a:pt x="27" y="19"/>
                    </a:cubicBezTo>
                    <a:cubicBezTo>
                      <a:pt x="30" y="12"/>
                      <a:pt x="28" y="4"/>
                      <a:pt x="21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366"/>
              <p:cNvSpPr>
                <a:spLocks/>
              </p:cNvSpPr>
              <p:nvPr/>
            </p:nvSpPr>
            <p:spPr bwMode="auto">
              <a:xfrm>
                <a:off x="4381" y="3023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4 w 43"/>
                  <a:gd name="T3" fmla="*/ 10 h 37"/>
                  <a:gd name="T4" fmla="*/ 13 w 43"/>
                  <a:gd name="T5" fmla="*/ 35 h 37"/>
                  <a:gd name="T6" fmla="*/ 21 w 43"/>
                  <a:gd name="T7" fmla="*/ 37 h 37"/>
                  <a:gd name="T8" fmla="*/ 38 w 43"/>
                  <a:gd name="T9" fmla="*/ 27 h 37"/>
                  <a:gd name="T10" fmla="*/ 30 w 43"/>
                  <a:gd name="T11" fmla="*/ 2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4" y="0"/>
                      <a:pt x="8" y="4"/>
                      <a:pt x="4" y="10"/>
                    </a:cubicBezTo>
                    <a:cubicBezTo>
                      <a:pt x="0" y="20"/>
                      <a:pt x="4" y="31"/>
                      <a:pt x="13" y="35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4"/>
                      <a:pt x="38" y="27"/>
                    </a:cubicBezTo>
                    <a:cubicBezTo>
                      <a:pt x="43" y="18"/>
                      <a:pt x="39" y="6"/>
                      <a:pt x="30" y="2"/>
                    </a:cubicBezTo>
                    <a:cubicBezTo>
                      <a:pt x="27" y="1"/>
                      <a:pt x="24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367"/>
              <p:cNvSpPr>
                <a:spLocks/>
              </p:cNvSpPr>
              <p:nvPr/>
            </p:nvSpPr>
            <p:spPr bwMode="auto">
              <a:xfrm>
                <a:off x="2811" y="1759"/>
                <a:ext cx="61" cy="89"/>
              </a:xfrm>
              <a:custGeom>
                <a:avLst/>
                <a:gdLst>
                  <a:gd name="T0" fmla="*/ 15 w 36"/>
                  <a:gd name="T1" fmla="*/ 0 h 52"/>
                  <a:gd name="T2" fmla="*/ 0 w 36"/>
                  <a:gd name="T3" fmla="*/ 51 h 52"/>
                  <a:gd name="T4" fmla="*/ 7 w 36"/>
                  <a:gd name="T5" fmla="*/ 52 h 52"/>
                  <a:gd name="T6" fmla="*/ 25 w 36"/>
                  <a:gd name="T7" fmla="*/ 45 h 52"/>
                  <a:gd name="T8" fmla="*/ 26 w 36"/>
                  <a:gd name="T9" fmla="*/ 7 h 52"/>
                  <a:gd name="T10" fmla="*/ 15 w 36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15" y="0"/>
                    </a:moveTo>
                    <a:cubicBezTo>
                      <a:pt x="17" y="18"/>
                      <a:pt x="11" y="37"/>
                      <a:pt x="0" y="51"/>
                    </a:cubicBezTo>
                    <a:cubicBezTo>
                      <a:pt x="2" y="52"/>
                      <a:pt x="5" y="52"/>
                      <a:pt x="7" y="52"/>
                    </a:cubicBezTo>
                    <a:cubicBezTo>
                      <a:pt x="13" y="52"/>
                      <a:pt x="20" y="50"/>
                      <a:pt x="25" y="45"/>
                    </a:cubicBezTo>
                    <a:cubicBezTo>
                      <a:pt x="36" y="35"/>
                      <a:pt x="36" y="18"/>
                      <a:pt x="26" y="7"/>
                    </a:cubicBezTo>
                    <a:cubicBezTo>
                      <a:pt x="23" y="3"/>
                      <a:pt x="19" y="1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368"/>
              <p:cNvSpPr>
                <a:spLocks/>
              </p:cNvSpPr>
              <p:nvPr/>
            </p:nvSpPr>
            <p:spPr bwMode="auto">
              <a:xfrm>
                <a:off x="2771" y="1755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11 w 40"/>
                  <a:gd name="T3" fmla="*/ 8 h 53"/>
                  <a:gd name="T4" fmla="*/ 10 w 40"/>
                  <a:gd name="T5" fmla="*/ 46 h 53"/>
                  <a:gd name="T6" fmla="*/ 23 w 40"/>
                  <a:gd name="T7" fmla="*/ 53 h 53"/>
                  <a:gd name="T8" fmla="*/ 38 w 40"/>
                  <a:gd name="T9" fmla="*/ 2 h 53"/>
                  <a:gd name="T10" fmla="*/ 30 w 40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3" y="0"/>
                      <a:pt x="16" y="3"/>
                      <a:pt x="11" y="8"/>
                    </a:cubicBezTo>
                    <a:cubicBezTo>
                      <a:pt x="0" y="18"/>
                      <a:pt x="0" y="35"/>
                      <a:pt x="10" y="46"/>
                    </a:cubicBezTo>
                    <a:cubicBezTo>
                      <a:pt x="14" y="50"/>
                      <a:pt x="18" y="52"/>
                      <a:pt x="23" y="53"/>
                    </a:cubicBezTo>
                    <a:cubicBezTo>
                      <a:pt x="34" y="39"/>
                      <a:pt x="40" y="20"/>
                      <a:pt x="38" y="2"/>
                    </a:cubicBezTo>
                    <a:cubicBezTo>
                      <a:pt x="35" y="1"/>
                      <a:pt x="32" y="0"/>
                      <a:pt x="3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369"/>
              <p:cNvSpPr>
                <a:spLocks/>
              </p:cNvSpPr>
              <p:nvPr/>
            </p:nvSpPr>
            <p:spPr bwMode="auto">
              <a:xfrm>
                <a:off x="2984" y="1781"/>
                <a:ext cx="56" cy="55"/>
              </a:xfrm>
              <a:custGeom>
                <a:avLst/>
                <a:gdLst>
                  <a:gd name="T0" fmla="*/ 14 w 33"/>
                  <a:gd name="T1" fmla="*/ 0 h 32"/>
                  <a:gd name="T2" fmla="*/ 3 w 33"/>
                  <a:gd name="T3" fmla="*/ 4 h 32"/>
                  <a:gd name="T4" fmla="*/ 0 w 33"/>
                  <a:gd name="T5" fmla="*/ 9 h 32"/>
                  <a:gd name="T6" fmla="*/ 17 w 33"/>
                  <a:gd name="T7" fmla="*/ 22 h 32"/>
                  <a:gd name="T8" fmla="*/ 20 w 33"/>
                  <a:gd name="T9" fmla="*/ 32 h 32"/>
                  <a:gd name="T10" fmla="*/ 26 w 33"/>
                  <a:gd name="T11" fmla="*/ 28 h 32"/>
                  <a:gd name="T12" fmla="*/ 26 w 33"/>
                  <a:gd name="T13" fmla="*/ 5 h 32"/>
                  <a:gd name="T14" fmla="*/ 14 w 33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14" y="0"/>
                    </a:moveTo>
                    <a:cubicBezTo>
                      <a:pt x="10" y="0"/>
                      <a:pt x="6" y="2"/>
                      <a:pt x="3" y="4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7" y="11"/>
                      <a:pt x="13" y="16"/>
                      <a:pt x="17" y="22"/>
                    </a:cubicBezTo>
                    <a:cubicBezTo>
                      <a:pt x="19" y="25"/>
                      <a:pt x="20" y="28"/>
                      <a:pt x="20" y="32"/>
                    </a:cubicBezTo>
                    <a:cubicBezTo>
                      <a:pt x="22" y="31"/>
                      <a:pt x="24" y="30"/>
                      <a:pt x="26" y="28"/>
                    </a:cubicBezTo>
                    <a:cubicBezTo>
                      <a:pt x="32" y="22"/>
                      <a:pt x="33" y="12"/>
                      <a:pt x="26" y="5"/>
                    </a:cubicBezTo>
                    <a:cubicBezTo>
                      <a:pt x="23" y="2"/>
                      <a:pt x="19" y="0"/>
                      <a:pt x="1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370"/>
              <p:cNvSpPr>
                <a:spLocks noEditPoints="1"/>
              </p:cNvSpPr>
              <p:nvPr/>
            </p:nvSpPr>
            <p:spPr bwMode="auto">
              <a:xfrm>
                <a:off x="2874" y="1951"/>
                <a:ext cx="125" cy="106"/>
              </a:xfrm>
              <a:custGeom>
                <a:avLst/>
                <a:gdLst>
                  <a:gd name="T0" fmla="*/ 10 w 73"/>
                  <a:gd name="T1" fmla="*/ 5 h 62"/>
                  <a:gd name="T2" fmla="*/ 13 w 73"/>
                  <a:gd name="T3" fmla="*/ 50 h 62"/>
                  <a:gd name="T4" fmla="*/ 39 w 73"/>
                  <a:gd name="T5" fmla="*/ 62 h 62"/>
                  <a:gd name="T6" fmla="*/ 64 w 73"/>
                  <a:gd name="T7" fmla="*/ 52 h 62"/>
                  <a:gd name="T8" fmla="*/ 73 w 73"/>
                  <a:gd name="T9" fmla="*/ 37 h 62"/>
                  <a:gd name="T10" fmla="*/ 69 w 73"/>
                  <a:gd name="T11" fmla="*/ 37 h 62"/>
                  <a:gd name="T12" fmla="*/ 56 w 73"/>
                  <a:gd name="T13" fmla="*/ 32 h 62"/>
                  <a:gd name="T14" fmla="*/ 52 w 73"/>
                  <a:gd name="T15" fmla="*/ 26 h 62"/>
                  <a:gd name="T16" fmla="*/ 46 w 73"/>
                  <a:gd name="T17" fmla="*/ 28 h 62"/>
                  <a:gd name="T18" fmla="*/ 37 w 73"/>
                  <a:gd name="T19" fmla="*/ 30 h 62"/>
                  <a:gd name="T20" fmla="*/ 11 w 73"/>
                  <a:gd name="T21" fmla="*/ 12 h 62"/>
                  <a:gd name="T22" fmla="*/ 10 w 73"/>
                  <a:gd name="T23" fmla="*/ 5 h 62"/>
                  <a:gd name="T24" fmla="*/ 64 w 73"/>
                  <a:gd name="T25" fmla="*/ 0 h 62"/>
                  <a:gd name="T26" fmla="*/ 64 w 73"/>
                  <a:gd name="T27" fmla="*/ 0 h 62"/>
                  <a:gd name="T28" fmla="*/ 64 w 73"/>
                  <a:gd name="T29" fmla="*/ 0 h 62"/>
                  <a:gd name="T30" fmla="*/ 64 w 73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62">
                    <a:moveTo>
                      <a:pt x="10" y="5"/>
                    </a:moveTo>
                    <a:cubicBezTo>
                      <a:pt x="0" y="19"/>
                      <a:pt x="1" y="38"/>
                      <a:pt x="13" y="50"/>
                    </a:cubicBezTo>
                    <a:cubicBezTo>
                      <a:pt x="20" y="58"/>
                      <a:pt x="30" y="62"/>
                      <a:pt x="39" y="62"/>
                    </a:cubicBezTo>
                    <a:cubicBezTo>
                      <a:pt x="48" y="62"/>
                      <a:pt x="57" y="58"/>
                      <a:pt x="64" y="52"/>
                    </a:cubicBezTo>
                    <a:cubicBezTo>
                      <a:pt x="68" y="48"/>
                      <a:pt x="72" y="42"/>
                      <a:pt x="73" y="37"/>
                    </a:cubicBezTo>
                    <a:cubicBezTo>
                      <a:pt x="72" y="37"/>
                      <a:pt x="70" y="37"/>
                      <a:pt x="69" y="37"/>
                    </a:cubicBezTo>
                    <a:cubicBezTo>
                      <a:pt x="64" y="37"/>
                      <a:pt x="59" y="35"/>
                      <a:pt x="56" y="32"/>
                    </a:cubicBezTo>
                    <a:cubicBezTo>
                      <a:pt x="54" y="30"/>
                      <a:pt x="53" y="28"/>
                      <a:pt x="52" y="26"/>
                    </a:cubicBezTo>
                    <a:cubicBezTo>
                      <a:pt x="50" y="27"/>
                      <a:pt x="48" y="28"/>
                      <a:pt x="46" y="28"/>
                    </a:cubicBezTo>
                    <a:cubicBezTo>
                      <a:pt x="43" y="30"/>
                      <a:pt x="40" y="30"/>
                      <a:pt x="37" y="30"/>
                    </a:cubicBezTo>
                    <a:cubicBezTo>
                      <a:pt x="26" y="30"/>
                      <a:pt x="15" y="23"/>
                      <a:pt x="11" y="12"/>
                    </a:cubicBezTo>
                    <a:cubicBezTo>
                      <a:pt x="10" y="10"/>
                      <a:pt x="10" y="7"/>
                      <a:pt x="10" y="5"/>
                    </a:cubicBezTo>
                    <a:moveTo>
                      <a:pt x="64" y="0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371"/>
              <p:cNvSpPr>
                <a:spLocks/>
              </p:cNvSpPr>
              <p:nvPr/>
            </p:nvSpPr>
            <p:spPr bwMode="auto">
              <a:xfrm>
                <a:off x="3050" y="2145"/>
                <a:ext cx="66" cy="67"/>
              </a:xfrm>
              <a:custGeom>
                <a:avLst/>
                <a:gdLst>
                  <a:gd name="T0" fmla="*/ 19 w 38"/>
                  <a:gd name="T1" fmla="*/ 0 h 39"/>
                  <a:gd name="T2" fmla="*/ 13 w 38"/>
                  <a:gd name="T3" fmla="*/ 1 h 39"/>
                  <a:gd name="T4" fmla="*/ 0 w 38"/>
                  <a:gd name="T5" fmla="*/ 20 h 39"/>
                  <a:gd name="T6" fmla="*/ 5 w 38"/>
                  <a:gd name="T7" fmla="*/ 33 h 39"/>
                  <a:gd name="T8" fmla="*/ 19 w 38"/>
                  <a:gd name="T9" fmla="*/ 39 h 39"/>
                  <a:gd name="T10" fmla="*/ 33 w 38"/>
                  <a:gd name="T11" fmla="*/ 34 h 39"/>
                  <a:gd name="T12" fmla="*/ 37 w 38"/>
                  <a:gd name="T13" fmla="*/ 27 h 39"/>
                  <a:gd name="T14" fmla="*/ 38 w 38"/>
                  <a:gd name="T15" fmla="*/ 14 h 39"/>
                  <a:gd name="T16" fmla="*/ 34 w 38"/>
                  <a:gd name="T17" fmla="*/ 6 h 39"/>
                  <a:gd name="T18" fmla="*/ 19 w 38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2" y="8"/>
                      <a:pt x="7" y="16"/>
                      <a:pt x="0" y="20"/>
                    </a:cubicBezTo>
                    <a:cubicBezTo>
                      <a:pt x="0" y="24"/>
                      <a:pt x="1" y="29"/>
                      <a:pt x="5" y="33"/>
                    </a:cubicBezTo>
                    <a:cubicBezTo>
                      <a:pt x="9" y="37"/>
                      <a:pt x="14" y="39"/>
                      <a:pt x="19" y="39"/>
                    </a:cubicBezTo>
                    <a:cubicBezTo>
                      <a:pt x="24" y="39"/>
                      <a:pt x="29" y="37"/>
                      <a:pt x="33" y="34"/>
                    </a:cubicBezTo>
                    <a:cubicBezTo>
                      <a:pt x="35" y="32"/>
                      <a:pt x="36" y="30"/>
                      <a:pt x="37" y="27"/>
                    </a:cubicBezTo>
                    <a:cubicBezTo>
                      <a:pt x="36" y="23"/>
                      <a:pt x="37" y="18"/>
                      <a:pt x="38" y="14"/>
                    </a:cubicBezTo>
                    <a:cubicBezTo>
                      <a:pt x="37" y="11"/>
                      <a:pt x="36" y="8"/>
                      <a:pt x="34" y="6"/>
                    </a:cubicBezTo>
                    <a:cubicBezTo>
                      <a:pt x="30" y="2"/>
                      <a:pt x="24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372"/>
              <p:cNvSpPr>
                <a:spLocks/>
              </p:cNvSpPr>
              <p:nvPr/>
            </p:nvSpPr>
            <p:spPr bwMode="auto">
              <a:xfrm>
                <a:off x="2720" y="2021"/>
                <a:ext cx="101" cy="94"/>
              </a:xfrm>
              <a:custGeom>
                <a:avLst/>
                <a:gdLst>
                  <a:gd name="T0" fmla="*/ 29 w 59"/>
                  <a:gd name="T1" fmla="*/ 0 h 55"/>
                  <a:gd name="T2" fmla="*/ 10 w 59"/>
                  <a:gd name="T3" fmla="*/ 7 h 55"/>
                  <a:gd name="T4" fmla="*/ 1 w 59"/>
                  <a:gd name="T5" fmla="*/ 32 h 55"/>
                  <a:gd name="T6" fmla="*/ 4 w 59"/>
                  <a:gd name="T7" fmla="*/ 39 h 55"/>
                  <a:gd name="T8" fmla="*/ 17 w 59"/>
                  <a:gd name="T9" fmla="*/ 53 h 55"/>
                  <a:gd name="T10" fmla="*/ 29 w 59"/>
                  <a:gd name="T11" fmla="*/ 55 h 55"/>
                  <a:gd name="T12" fmla="*/ 48 w 59"/>
                  <a:gd name="T13" fmla="*/ 48 h 55"/>
                  <a:gd name="T14" fmla="*/ 49 w 59"/>
                  <a:gd name="T15" fmla="*/ 9 h 55"/>
                  <a:gd name="T16" fmla="*/ 29 w 59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55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3"/>
                      <a:pt x="1" y="32"/>
                    </a:cubicBezTo>
                    <a:cubicBezTo>
                      <a:pt x="3" y="34"/>
                      <a:pt x="4" y="37"/>
                      <a:pt x="4" y="39"/>
                    </a:cubicBezTo>
                    <a:cubicBezTo>
                      <a:pt x="9" y="43"/>
                      <a:pt x="13" y="47"/>
                      <a:pt x="17" y="53"/>
                    </a:cubicBezTo>
                    <a:cubicBezTo>
                      <a:pt x="21" y="54"/>
                      <a:pt x="25" y="55"/>
                      <a:pt x="29" y="55"/>
                    </a:cubicBezTo>
                    <a:cubicBezTo>
                      <a:pt x="35" y="55"/>
                      <a:pt x="42" y="53"/>
                      <a:pt x="48" y="48"/>
                    </a:cubicBezTo>
                    <a:cubicBezTo>
                      <a:pt x="59" y="37"/>
                      <a:pt x="59" y="20"/>
                      <a:pt x="49" y="9"/>
                    </a:cubicBezTo>
                    <a:cubicBezTo>
                      <a:pt x="43" y="3"/>
                      <a:pt x="36" y="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373"/>
              <p:cNvSpPr>
                <a:spLocks/>
              </p:cNvSpPr>
              <p:nvPr/>
            </p:nvSpPr>
            <p:spPr bwMode="auto">
              <a:xfrm>
                <a:off x="3078" y="1880"/>
                <a:ext cx="101" cy="57"/>
              </a:xfrm>
              <a:custGeom>
                <a:avLst/>
                <a:gdLst>
                  <a:gd name="T0" fmla="*/ 29 w 59"/>
                  <a:gd name="T1" fmla="*/ 0 h 33"/>
                  <a:gd name="T2" fmla="*/ 10 w 59"/>
                  <a:gd name="T3" fmla="*/ 7 h 33"/>
                  <a:gd name="T4" fmla="*/ 1 w 59"/>
                  <a:gd name="T5" fmla="*/ 31 h 33"/>
                  <a:gd name="T6" fmla="*/ 17 w 59"/>
                  <a:gd name="T7" fmla="*/ 19 h 33"/>
                  <a:gd name="T8" fmla="*/ 28 w 59"/>
                  <a:gd name="T9" fmla="*/ 17 h 33"/>
                  <a:gd name="T10" fmla="*/ 57 w 59"/>
                  <a:gd name="T11" fmla="*/ 33 h 33"/>
                  <a:gd name="T12" fmla="*/ 50 w 59"/>
                  <a:gd name="T13" fmla="*/ 9 h 33"/>
                  <a:gd name="T14" fmla="*/ 29 w 59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3">
                    <a:moveTo>
                      <a:pt x="29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3" y="14"/>
                      <a:pt x="0" y="22"/>
                      <a:pt x="1" y="31"/>
                    </a:cubicBezTo>
                    <a:cubicBezTo>
                      <a:pt x="5" y="26"/>
                      <a:pt x="10" y="22"/>
                      <a:pt x="17" y="19"/>
                    </a:cubicBezTo>
                    <a:cubicBezTo>
                      <a:pt x="21" y="18"/>
                      <a:pt x="24" y="17"/>
                      <a:pt x="28" y="17"/>
                    </a:cubicBezTo>
                    <a:cubicBezTo>
                      <a:pt x="40" y="17"/>
                      <a:pt x="51" y="23"/>
                      <a:pt x="57" y="33"/>
                    </a:cubicBezTo>
                    <a:cubicBezTo>
                      <a:pt x="59" y="25"/>
                      <a:pt x="57" y="15"/>
                      <a:pt x="50" y="9"/>
                    </a:cubicBezTo>
                    <a:cubicBezTo>
                      <a:pt x="45" y="3"/>
                      <a:pt x="37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374"/>
              <p:cNvSpPr>
                <a:spLocks/>
              </p:cNvSpPr>
              <p:nvPr/>
            </p:nvSpPr>
            <p:spPr bwMode="auto">
              <a:xfrm>
                <a:off x="2907" y="2170"/>
                <a:ext cx="53" cy="48"/>
              </a:xfrm>
              <a:custGeom>
                <a:avLst/>
                <a:gdLst>
                  <a:gd name="T0" fmla="*/ 15 w 31"/>
                  <a:gd name="T1" fmla="*/ 0 h 28"/>
                  <a:gd name="T2" fmla="*/ 6 w 31"/>
                  <a:gd name="T3" fmla="*/ 4 h 28"/>
                  <a:gd name="T4" fmla="*/ 5 w 31"/>
                  <a:gd name="T5" fmla="*/ 24 h 28"/>
                  <a:gd name="T6" fmla="*/ 15 w 31"/>
                  <a:gd name="T7" fmla="*/ 28 h 28"/>
                  <a:gd name="T8" fmla="*/ 25 w 31"/>
                  <a:gd name="T9" fmla="*/ 24 h 28"/>
                  <a:gd name="T10" fmla="*/ 25 w 31"/>
                  <a:gd name="T11" fmla="*/ 5 h 28"/>
                  <a:gd name="T12" fmla="*/ 15 w 3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8">
                    <a:moveTo>
                      <a:pt x="15" y="0"/>
                    </a:moveTo>
                    <a:cubicBezTo>
                      <a:pt x="12" y="0"/>
                      <a:pt x="8" y="1"/>
                      <a:pt x="6" y="4"/>
                    </a:cubicBezTo>
                    <a:cubicBezTo>
                      <a:pt x="0" y="9"/>
                      <a:pt x="0" y="18"/>
                      <a:pt x="5" y="24"/>
                    </a:cubicBezTo>
                    <a:cubicBezTo>
                      <a:pt x="8" y="26"/>
                      <a:pt x="12" y="28"/>
                      <a:pt x="15" y="28"/>
                    </a:cubicBezTo>
                    <a:cubicBezTo>
                      <a:pt x="19" y="28"/>
                      <a:pt x="22" y="27"/>
                      <a:pt x="25" y="24"/>
                    </a:cubicBezTo>
                    <a:cubicBezTo>
                      <a:pt x="30" y="19"/>
                      <a:pt x="31" y="10"/>
                      <a:pt x="25" y="5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375"/>
              <p:cNvSpPr>
                <a:spLocks/>
              </p:cNvSpPr>
              <p:nvPr/>
            </p:nvSpPr>
            <p:spPr bwMode="auto">
              <a:xfrm>
                <a:off x="3160" y="2061"/>
                <a:ext cx="29" cy="24"/>
              </a:xfrm>
              <a:custGeom>
                <a:avLst/>
                <a:gdLst>
                  <a:gd name="T0" fmla="*/ 9 w 17"/>
                  <a:gd name="T1" fmla="*/ 0 h 14"/>
                  <a:gd name="T2" fmla="*/ 4 w 17"/>
                  <a:gd name="T3" fmla="*/ 2 h 14"/>
                  <a:gd name="T4" fmla="*/ 3 w 17"/>
                  <a:gd name="T5" fmla="*/ 12 h 14"/>
                  <a:gd name="T6" fmla="*/ 9 w 17"/>
                  <a:gd name="T7" fmla="*/ 14 h 14"/>
                  <a:gd name="T8" fmla="*/ 14 w 17"/>
                  <a:gd name="T9" fmla="*/ 12 h 14"/>
                  <a:gd name="T10" fmla="*/ 14 w 17"/>
                  <a:gd name="T11" fmla="*/ 2 h 14"/>
                  <a:gd name="T12" fmla="*/ 9 w 17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4">
                    <a:moveTo>
                      <a:pt x="9" y="0"/>
                    </a:moveTo>
                    <a:cubicBezTo>
                      <a:pt x="7" y="0"/>
                      <a:pt x="5" y="0"/>
                      <a:pt x="4" y="2"/>
                    </a:cubicBezTo>
                    <a:cubicBezTo>
                      <a:pt x="1" y="5"/>
                      <a:pt x="0" y="9"/>
                      <a:pt x="3" y="12"/>
                    </a:cubicBezTo>
                    <a:cubicBezTo>
                      <a:pt x="5" y="14"/>
                      <a:pt x="7" y="14"/>
                      <a:pt x="9" y="14"/>
                    </a:cubicBezTo>
                    <a:cubicBezTo>
                      <a:pt x="10" y="14"/>
                      <a:pt x="12" y="14"/>
                      <a:pt x="14" y="12"/>
                    </a:cubicBezTo>
                    <a:cubicBezTo>
                      <a:pt x="17" y="10"/>
                      <a:pt x="17" y="5"/>
                      <a:pt x="14" y="2"/>
                    </a:cubicBezTo>
                    <a:cubicBezTo>
                      <a:pt x="12" y="1"/>
                      <a:pt x="11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376"/>
              <p:cNvSpPr>
                <a:spLocks/>
              </p:cNvSpPr>
              <p:nvPr/>
            </p:nvSpPr>
            <p:spPr bwMode="auto">
              <a:xfrm>
                <a:off x="2665" y="1898"/>
                <a:ext cx="46" cy="51"/>
              </a:xfrm>
              <a:custGeom>
                <a:avLst/>
                <a:gdLst>
                  <a:gd name="T0" fmla="*/ 4 w 27"/>
                  <a:gd name="T1" fmla="*/ 0 h 30"/>
                  <a:gd name="T2" fmla="*/ 6 w 27"/>
                  <a:gd name="T3" fmla="*/ 24 h 30"/>
                  <a:gd name="T4" fmla="*/ 21 w 27"/>
                  <a:gd name="T5" fmla="*/ 30 h 30"/>
                  <a:gd name="T6" fmla="*/ 27 w 27"/>
                  <a:gd name="T7" fmla="*/ 29 h 30"/>
                  <a:gd name="T8" fmla="*/ 22 w 27"/>
                  <a:gd name="T9" fmla="*/ 2 h 30"/>
                  <a:gd name="T10" fmla="*/ 4 w 27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0">
                    <a:moveTo>
                      <a:pt x="4" y="0"/>
                    </a:moveTo>
                    <a:cubicBezTo>
                      <a:pt x="0" y="7"/>
                      <a:pt x="0" y="17"/>
                      <a:pt x="6" y="24"/>
                    </a:cubicBezTo>
                    <a:cubicBezTo>
                      <a:pt x="10" y="28"/>
                      <a:pt x="16" y="30"/>
                      <a:pt x="21" y="30"/>
                    </a:cubicBezTo>
                    <a:cubicBezTo>
                      <a:pt x="23" y="30"/>
                      <a:pt x="25" y="30"/>
                      <a:pt x="27" y="29"/>
                    </a:cubicBezTo>
                    <a:cubicBezTo>
                      <a:pt x="22" y="21"/>
                      <a:pt x="20" y="11"/>
                      <a:pt x="22" y="2"/>
                    </a:cubicBezTo>
                    <a:cubicBezTo>
                      <a:pt x="16" y="2"/>
                      <a:pt x="10" y="1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377"/>
              <p:cNvSpPr>
                <a:spLocks/>
              </p:cNvSpPr>
              <p:nvPr/>
            </p:nvSpPr>
            <p:spPr bwMode="auto">
              <a:xfrm>
                <a:off x="2672" y="1882"/>
                <a:ext cx="38" cy="19"/>
              </a:xfrm>
              <a:custGeom>
                <a:avLst/>
                <a:gdLst>
                  <a:gd name="T0" fmla="*/ 17 w 22"/>
                  <a:gd name="T1" fmla="*/ 0 h 11"/>
                  <a:gd name="T2" fmla="*/ 3 w 22"/>
                  <a:gd name="T3" fmla="*/ 5 h 11"/>
                  <a:gd name="T4" fmla="*/ 0 w 22"/>
                  <a:gd name="T5" fmla="*/ 9 h 11"/>
                  <a:gd name="T6" fmla="*/ 18 w 22"/>
                  <a:gd name="T7" fmla="*/ 11 h 11"/>
                  <a:gd name="T8" fmla="*/ 22 w 22"/>
                  <a:gd name="T9" fmla="*/ 1 h 11"/>
                  <a:gd name="T10" fmla="*/ 17 w 22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1">
                    <a:moveTo>
                      <a:pt x="17" y="0"/>
                    </a:moveTo>
                    <a:cubicBezTo>
                      <a:pt x="12" y="0"/>
                      <a:pt x="7" y="2"/>
                      <a:pt x="3" y="5"/>
                    </a:cubicBezTo>
                    <a:cubicBezTo>
                      <a:pt x="2" y="6"/>
                      <a:pt x="1" y="8"/>
                      <a:pt x="0" y="9"/>
                    </a:cubicBezTo>
                    <a:cubicBezTo>
                      <a:pt x="6" y="10"/>
                      <a:pt x="12" y="11"/>
                      <a:pt x="18" y="11"/>
                    </a:cubicBezTo>
                    <a:cubicBezTo>
                      <a:pt x="19" y="8"/>
                      <a:pt x="20" y="4"/>
                      <a:pt x="22" y="1"/>
                    </a:cubicBezTo>
                    <a:cubicBezTo>
                      <a:pt x="20" y="0"/>
                      <a:pt x="18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378"/>
              <p:cNvSpPr>
                <a:spLocks/>
              </p:cNvSpPr>
              <p:nvPr/>
            </p:nvSpPr>
            <p:spPr bwMode="auto">
              <a:xfrm>
                <a:off x="3191" y="1244"/>
                <a:ext cx="68" cy="24"/>
              </a:xfrm>
              <a:custGeom>
                <a:avLst/>
                <a:gdLst>
                  <a:gd name="T0" fmla="*/ 14 w 40"/>
                  <a:gd name="T1" fmla="*/ 0 h 14"/>
                  <a:gd name="T2" fmla="*/ 12 w 40"/>
                  <a:gd name="T3" fmla="*/ 0 h 14"/>
                  <a:gd name="T4" fmla="*/ 0 w 40"/>
                  <a:gd name="T5" fmla="*/ 4 h 14"/>
                  <a:gd name="T6" fmla="*/ 20 w 40"/>
                  <a:gd name="T7" fmla="*/ 11 h 14"/>
                  <a:gd name="T8" fmla="*/ 23 w 40"/>
                  <a:gd name="T9" fmla="*/ 9 h 14"/>
                  <a:gd name="T10" fmla="*/ 28 w 40"/>
                  <a:gd name="T11" fmla="*/ 9 h 14"/>
                  <a:gd name="T12" fmla="*/ 40 w 40"/>
                  <a:gd name="T13" fmla="*/ 14 h 14"/>
                  <a:gd name="T14" fmla="*/ 14 w 40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4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3" y="2"/>
                      <a:pt x="0" y="4"/>
                    </a:cubicBezTo>
                    <a:cubicBezTo>
                      <a:pt x="7" y="5"/>
                      <a:pt x="14" y="8"/>
                      <a:pt x="20" y="11"/>
                    </a:cubicBezTo>
                    <a:cubicBezTo>
                      <a:pt x="21" y="10"/>
                      <a:pt x="22" y="10"/>
                      <a:pt x="23" y="9"/>
                    </a:cubicBezTo>
                    <a:cubicBezTo>
                      <a:pt x="25" y="9"/>
                      <a:pt x="27" y="9"/>
                      <a:pt x="28" y="9"/>
                    </a:cubicBezTo>
                    <a:cubicBezTo>
                      <a:pt x="33" y="9"/>
                      <a:pt x="37" y="11"/>
                      <a:pt x="40" y="14"/>
                    </a:cubicBezTo>
                    <a:cubicBezTo>
                      <a:pt x="35" y="6"/>
                      <a:pt x="25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379"/>
              <p:cNvSpPr>
                <a:spLocks/>
              </p:cNvSpPr>
              <p:nvPr/>
            </p:nvSpPr>
            <p:spPr bwMode="auto">
              <a:xfrm>
                <a:off x="3162" y="1251"/>
                <a:ext cx="99" cy="98"/>
              </a:xfrm>
              <a:custGeom>
                <a:avLst/>
                <a:gdLst>
                  <a:gd name="T0" fmla="*/ 17 w 58"/>
                  <a:gd name="T1" fmla="*/ 0 h 57"/>
                  <a:gd name="T2" fmla="*/ 1 w 58"/>
                  <a:gd name="T3" fmla="*/ 28 h 57"/>
                  <a:gd name="T4" fmla="*/ 31 w 58"/>
                  <a:gd name="T5" fmla="*/ 57 h 57"/>
                  <a:gd name="T6" fmla="*/ 33 w 58"/>
                  <a:gd name="T7" fmla="*/ 57 h 57"/>
                  <a:gd name="T8" fmla="*/ 58 w 58"/>
                  <a:gd name="T9" fmla="*/ 41 h 57"/>
                  <a:gd name="T10" fmla="*/ 55 w 58"/>
                  <a:gd name="T11" fmla="*/ 33 h 57"/>
                  <a:gd name="T12" fmla="*/ 50 w 58"/>
                  <a:gd name="T13" fmla="*/ 35 h 57"/>
                  <a:gd name="T14" fmla="*/ 45 w 58"/>
                  <a:gd name="T15" fmla="*/ 36 h 57"/>
                  <a:gd name="T16" fmla="*/ 30 w 58"/>
                  <a:gd name="T17" fmla="*/ 25 h 57"/>
                  <a:gd name="T18" fmla="*/ 37 w 58"/>
                  <a:gd name="T19" fmla="*/ 7 h 57"/>
                  <a:gd name="T20" fmla="*/ 17 w 58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57">
                    <a:moveTo>
                      <a:pt x="17" y="0"/>
                    </a:moveTo>
                    <a:cubicBezTo>
                      <a:pt x="7" y="5"/>
                      <a:pt x="0" y="16"/>
                      <a:pt x="1" y="28"/>
                    </a:cubicBezTo>
                    <a:cubicBezTo>
                      <a:pt x="2" y="44"/>
                      <a:pt x="16" y="57"/>
                      <a:pt x="31" y="57"/>
                    </a:cubicBezTo>
                    <a:cubicBezTo>
                      <a:pt x="32" y="57"/>
                      <a:pt x="33" y="57"/>
                      <a:pt x="33" y="57"/>
                    </a:cubicBezTo>
                    <a:cubicBezTo>
                      <a:pt x="44" y="56"/>
                      <a:pt x="53" y="50"/>
                      <a:pt x="58" y="41"/>
                    </a:cubicBezTo>
                    <a:cubicBezTo>
                      <a:pt x="56" y="39"/>
                      <a:pt x="55" y="36"/>
                      <a:pt x="55" y="33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9" y="35"/>
                      <a:pt x="47" y="36"/>
                      <a:pt x="45" y="36"/>
                    </a:cubicBezTo>
                    <a:cubicBezTo>
                      <a:pt x="39" y="36"/>
                      <a:pt x="33" y="32"/>
                      <a:pt x="30" y="25"/>
                    </a:cubicBezTo>
                    <a:cubicBezTo>
                      <a:pt x="28" y="18"/>
                      <a:pt x="31" y="10"/>
                      <a:pt x="37" y="7"/>
                    </a:cubicBezTo>
                    <a:cubicBezTo>
                      <a:pt x="31" y="4"/>
                      <a:pt x="24" y="1"/>
                      <a:pt x="17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380"/>
              <p:cNvSpPr>
                <a:spLocks/>
              </p:cNvSpPr>
              <p:nvPr/>
            </p:nvSpPr>
            <p:spPr bwMode="auto">
              <a:xfrm>
                <a:off x="3266" y="1282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381"/>
              <p:cNvSpPr>
                <a:spLocks/>
              </p:cNvSpPr>
              <p:nvPr/>
            </p:nvSpPr>
            <p:spPr bwMode="auto">
              <a:xfrm>
                <a:off x="3342" y="1410"/>
                <a:ext cx="60" cy="57"/>
              </a:xfrm>
              <a:custGeom>
                <a:avLst/>
                <a:gdLst>
                  <a:gd name="T0" fmla="*/ 8 w 35"/>
                  <a:gd name="T1" fmla="*/ 0 h 33"/>
                  <a:gd name="T2" fmla="*/ 0 w 35"/>
                  <a:gd name="T3" fmla="*/ 16 h 33"/>
                  <a:gd name="T4" fmla="*/ 19 w 35"/>
                  <a:gd name="T5" fmla="*/ 33 h 33"/>
                  <a:gd name="T6" fmla="*/ 20 w 35"/>
                  <a:gd name="T7" fmla="*/ 33 h 33"/>
                  <a:gd name="T8" fmla="*/ 35 w 35"/>
                  <a:gd name="T9" fmla="*/ 23 h 33"/>
                  <a:gd name="T10" fmla="*/ 33 w 35"/>
                  <a:gd name="T11" fmla="*/ 22 h 33"/>
                  <a:gd name="T12" fmla="*/ 12 w 35"/>
                  <a:gd name="T13" fmla="*/ 8 h 33"/>
                  <a:gd name="T14" fmla="*/ 8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8" y="0"/>
                    </a:moveTo>
                    <a:cubicBezTo>
                      <a:pt x="3" y="4"/>
                      <a:pt x="0" y="10"/>
                      <a:pt x="0" y="16"/>
                    </a:cubicBezTo>
                    <a:cubicBezTo>
                      <a:pt x="1" y="26"/>
                      <a:pt x="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7" y="33"/>
                      <a:pt x="32" y="29"/>
                      <a:pt x="35" y="23"/>
                    </a:cubicBezTo>
                    <a:cubicBezTo>
                      <a:pt x="34" y="23"/>
                      <a:pt x="33" y="22"/>
                      <a:pt x="33" y="22"/>
                    </a:cubicBezTo>
                    <a:cubicBezTo>
                      <a:pt x="24" y="20"/>
                      <a:pt x="17" y="16"/>
                      <a:pt x="12" y="8"/>
                    </a:cubicBezTo>
                    <a:cubicBezTo>
                      <a:pt x="10" y="6"/>
                      <a:pt x="9" y="3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382"/>
              <p:cNvSpPr>
                <a:spLocks/>
              </p:cNvSpPr>
              <p:nvPr/>
            </p:nvSpPr>
            <p:spPr bwMode="auto">
              <a:xfrm>
                <a:off x="3355" y="1404"/>
                <a:ext cx="43" cy="44"/>
              </a:xfrm>
              <a:custGeom>
                <a:avLst/>
                <a:gdLst>
                  <a:gd name="T0" fmla="*/ 9 w 25"/>
                  <a:gd name="T1" fmla="*/ 0 h 26"/>
                  <a:gd name="T2" fmla="*/ 0 w 25"/>
                  <a:gd name="T3" fmla="*/ 4 h 26"/>
                  <a:gd name="T4" fmla="*/ 4 w 25"/>
                  <a:gd name="T5" fmla="*/ 12 h 26"/>
                  <a:gd name="T6" fmla="*/ 25 w 25"/>
                  <a:gd name="T7" fmla="*/ 26 h 26"/>
                  <a:gd name="T8" fmla="*/ 16 w 25"/>
                  <a:gd name="T9" fmla="*/ 18 h 26"/>
                  <a:gd name="T10" fmla="*/ 9 w 25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6">
                    <a:moveTo>
                      <a:pt x="9" y="0"/>
                    </a:moveTo>
                    <a:cubicBezTo>
                      <a:pt x="6" y="1"/>
                      <a:pt x="2" y="2"/>
                      <a:pt x="0" y="4"/>
                    </a:cubicBezTo>
                    <a:cubicBezTo>
                      <a:pt x="1" y="7"/>
                      <a:pt x="2" y="10"/>
                      <a:pt x="4" y="12"/>
                    </a:cubicBezTo>
                    <a:cubicBezTo>
                      <a:pt x="9" y="20"/>
                      <a:pt x="16" y="24"/>
                      <a:pt x="25" y="26"/>
                    </a:cubicBezTo>
                    <a:cubicBezTo>
                      <a:pt x="21" y="23"/>
                      <a:pt x="19" y="21"/>
                      <a:pt x="16" y="18"/>
                    </a:cubicBezTo>
                    <a:cubicBezTo>
                      <a:pt x="12" y="12"/>
                      <a:pt x="10" y="6"/>
                      <a:pt x="9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383"/>
              <p:cNvSpPr>
                <a:spLocks noEditPoints="1"/>
              </p:cNvSpPr>
              <p:nvPr/>
            </p:nvSpPr>
            <p:spPr bwMode="auto">
              <a:xfrm>
                <a:off x="3114" y="1536"/>
                <a:ext cx="133" cy="84"/>
              </a:xfrm>
              <a:custGeom>
                <a:avLst/>
                <a:gdLst>
                  <a:gd name="T0" fmla="*/ 21 w 78"/>
                  <a:gd name="T1" fmla="*/ 4 h 49"/>
                  <a:gd name="T2" fmla="*/ 28 w 78"/>
                  <a:gd name="T3" fmla="*/ 8 h 49"/>
                  <a:gd name="T4" fmla="*/ 32 w 78"/>
                  <a:gd name="T5" fmla="*/ 46 h 49"/>
                  <a:gd name="T6" fmla="*/ 31 w 78"/>
                  <a:gd name="T7" fmla="*/ 48 h 49"/>
                  <a:gd name="T8" fmla="*/ 40 w 78"/>
                  <a:gd name="T9" fmla="*/ 49 h 49"/>
                  <a:gd name="T10" fmla="*/ 43 w 78"/>
                  <a:gd name="T11" fmla="*/ 49 h 49"/>
                  <a:gd name="T12" fmla="*/ 78 w 78"/>
                  <a:gd name="T13" fmla="*/ 23 h 49"/>
                  <a:gd name="T14" fmla="*/ 72 w 78"/>
                  <a:gd name="T15" fmla="*/ 24 h 49"/>
                  <a:gd name="T16" fmla="*/ 59 w 78"/>
                  <a:gd name="T17" fmla="*/ 18 h 49"/>
                  <a:gd name="T18" fmla="*/ 58 w 78"/>
                  <a:gd name="T19" fmla="*/ 15 h 49"/>
                  <a:gd name="T20" fmla="*/ 51 w 78"/>
                  <a:gd name="T21" fmla="*/ 17 h 49"/>
                  <a:gd name="T22" fmla="*/ 38 w 78"/>
                  <a:gd name="T23" fmla="*/ 11 h 49"/>
                  <a:gd name="T24" fmla="*/ 34 w 78"/>
                  <a:gd name="T25" fmla="*/ 4 h 49"/>
                  <a:gd name="T26" fmla="*/ 27 w 78"/>
                  <a:gd name="T27" fmla="*/ 4 h 49"/>
                  <a:gd name="T28" fmla="*/ 21 w 78"/>
                  <a:gd name="T29" fmla="*/ 4 h 49"/>
                  <a:gd name="T30" fmla="*/ 0 w 78"/>
                  <a:gd name="T31" fmla="*/ 0 h 49"/>
                  <a:gd name="T32" fmla="*/ 0 w 78"/>
                  <a:gd name="T33" fmla="*/ 5 h 49"/>
                  <a:gd name="T34" fmla="*/ 9 w 78"/>
                  <a:gd name="T35" fmla="*/ 2 h 49"/>
                  <a:gd name="T36" fmla="*/ 0 w 78"/>
                  <a:gd name="T3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8" h="49">
                    <a:moveTo>
                      <a:pt x="21" y="4"/>
                    </a:moveTo>
                    <a:cubicBezTo>
                      <a:pt x="23" y="5"/>
                      <a:pt x="26" y="6"/>
                      <a:pt x="28" y="8"/>
                    </a:cubicBezTo>
                    <a:cubicBezTo>
                      <a:pt x="40" y="17"/>
                      <a:pt x="42" y="34"/>
                      <a:pt x="32" y="46"/>
                    </a:cubicBezTo>
                    <a:cubicBezTo>
                      <a:pt x="32" y="47"/>
                      <a:pt x="31" y="47"/>
                      <a:pt x="31" y="48"/>
                    </a:cubicBezTo>
                    <a:cubicBezTo>
                      <a:pt x="34" y="49"/>
                      <a:pt x="37" y="49"/>
                      <a:pt x="40" y="49"/>
                    </a:cubicBezTo>
                    <a:cubicBezTo>
                      <a:pt x="41" y="49"/>
                      <a:pt x="42" y="49"/>
                      <a:pt x="43" y="49"/>
                    </a:cubicBezTo>
                    <a:cubicBezTo>
                      <a:pt x="59" y="48"/>
                      <a:pt x="72" y="37"/>
                      <a:pt x="78" y="23"/>
                    </a:cubicBezTo>
                    <a:cubicBezTo>
                      <a:pt x="76" y="24"/>
                      <a:pt x="74" y="24"/>
                      <a:pt x="72" y="24"/>
                    </a:cubicBezTo>
                    <a:cubicBezTo>
                      <a:pt x="67" y="24"/>
                      <a:pt x="62" y="22"/>
                      <a:pt x="59" y="18"/>
                    </a:cubicBezTo>
                    <a:cubicBezTo>
                      <a:pt x="59" y="17"/>
                      <a:pt x="58" y="16"/>
                      <a:pt x="58" y="15"/>
                    </a:cubicBezTo>
                    <a:cubicBezTo>
                      <a:pt x="56" y="16"/>
                      <a:pt x="54" y="17"/>
                      <a:pt x="51" y="17"/>
                    </a:cubicBezTo>
                    <a:cubicBezTo>
                      <a:pt x="46" y="17"/>
                      <a:pt x="41" y="15"/>
                      <a:pt x="38" y="11"/>
                    </a:cubicBezTo>
                    <a:cubicBezTo>
                      <a:pt x="36" y="9"/>
                      <a:pt x="35" y="6"/>
                      <a:pt x="34" y="4"/>
                    </a:cubicBezTo>
                    <a:cubicBezTo>
                      <a:pt x="32" y="4"/>
                      <a:pt x="30" y="4"/>
                      <a:pt x="27" y="4"/>
                    </a:cubicBezTo>
                    <a:cubicBezTo>
                      <a:pt x="25" y="4"/>
                      <a:pt x="23" y="4"/>
                      <a:pt x="21" y="4"/>
                    </a:cubicBezTo>
                    <a:moveTo>
                      <a:pt x="0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2" y="3"/>
                      <a:pt x="6" y="3"/>
                      <a:pt x="9" y="2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384"/>
              <p:cNvSpPr>
                <a:spLocks/>
              </p:cNvSpPr>
              <p:nvPr/>
            </p:nvSpPr>
            <p:spPr bwMode="auto">
              <a:xfrm>
                <a:off x="3114" y="1481"/>
                <a:ext cx="106" cy="61"/>
              </a:xfrm>
              <a:custGeom>
                <a:avLst/>
                <a:gdLst>
                  <a:gd name="T0" fmla="*/ 40 w 62"/>
                  <a:gd name="T1" fmla="*/ 0 h 36"/>
                  <a:gd name="T2" fmla="*/ 37 w 62"/>
                  <a:gd name="T3" fmla="*/ 0 h 36"/>
                  <a:gd name="T4" fmla="*/ 0 w 62"/>
                  <a:gd name="T5" fmla="*/ 32 h 36"/>
                  <a:gd name="T6" fmla="*/ 9 w 62"/>
                  <a:gd name="T7" fmla="*/ 34 h 36"/>
                  <a:gd name="T8" fmla="*/ 11 w 62"/>
                  <a:gd name="T9" fmla="*/ 34 h 36"/>
                  <a:gd name="T10" fmla="*/ 21 w 62"/>
                  <a:gd name="T11" fmla="*/ 36 h 36"/>
                  <a:gd name="T12" fmla="*/ 27 w 62"/>
                  <a:gd name="T13" fmla="*/ 36 h 36"/>
                  <a:gd name="T14" fmla="*/ 34 w 62"/>
                  <a:gd name="T15" fmla="*/ 36 h 36"/>
                  <a:gd name="T16" fmla="*/ 39 w 62"/>
                  <a:gd name="T17" fmla="*/ 16 h 36"/>
                  <a:gd name="T18" fmla="*/ 51 w 62"/>
                  <a:gd name="T19" fmla="*/ 11 h 36"/>
                  <a:gd name="T20" fmla="*/ 58 w 62"/>
                  <a:gd name="T21" fmla="*/ 12 h 36"/>
                  <a:gd name="T22" fmla="*/ 62 w 62"/>
                  <a:gd name="T23" fmla="*/ 7 h 36"/>
                  <a:gd name="T24" fmla="*/ 40 w 62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36">
                    <a:moveTo>
                      <a:pt x="40" y="0"/>
                    </a:moveTo>
                    <a:cubicBezTo>
                      <a:pt x="39" y="0"/>
                      <a:pt x="38" y="0"/>
                      <a:pt x="37" y="0"/>
                    </a:cubicBezTo>
                    <a:cubicBezTo>
                      <a:pt x="19" y="1"/>
                      <a:pt x="4" y="15"/>
                      <a:pt x="0" y="32"/>
                    </a:cubicBezTo>
                    <a:cubicBezTo>
                      <a:pt x="3" y="33"/>
                      <a:pt x="6" y="34"/>
                      <a:pt x="9" y="34"/>
                    </a:cubicBezTo>
                    <a:cubicBezTo>
                      <a:pt x="9" y="34"/>
                      <a:pt x="10" y="34"/>
                      <a:pt x="11" y="34"/>
                    </a:cubicBezTo>
                    <a:cubicBezTo>
                      <a:pt x="14" y="34"/>
                      <a:pt x="18" y="35"/>
                      <a:pt x="21" y="36"/>
                    </a:cubicBezTo>
                    <a:cubicBezTo>
                      <a:pt x="23" y="36"/>
                      <a:pt x="25" y="36"/>
                      <a:pt x="27" y="36"/>
                    </a:cubicBezTo>
                    <a:cubicBezTo>
                      <a:pt x="30" y="36"/>
                      <a:pt x="32" y="36"/>
                      <a:pt x="34" y="36"/>
                    </a:cubicBezTo>
                    <a:cubicBezTo>
                      <a:pt x="31" y="29"/>
                      <a:pt x="33" y="21"/>
                      <a:pt x="39" y="16"/>
                    </a:cubicBezTo>
                    <a:cubicBezTo>
                      <a:pt x="42" y="13"/>
                      <a:pt x="47" y="11"/>
                      <a:pt x="51" y="11"/>
                    </a:cubicBezTo>
                    <a:cubicBezTo>
                      <a:pt x="54" y="11"/>
                      <a:pt x="56" y="12"/>
                      <a:pt x="58" y="12"/>
                    </a:cubicBezTo>
                    <a:cubicBezTo>
                      <a:pt x="59" y="10"/>
                      <a:pt x="61" y="8"/>
                      <a:pt x="62" y="7"/>
                    </a:cubicBezTo>
                    <a:cubicBezTo>
                      <a:pt x="56" y="2"/>
                      <a:pt x="48" y="0"/>
                      <a:pt x="4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385"/>
              <p:cNvSpPr>
                <a:spLocks/>
              </p:cNvSpPr>
              <p:nvPr/>
            </p:nvSpPr>
            <p:spPr bwMode="auto">
              <a:xfrm>
                <a:off x="3213" y="1546"/>
                <a:ext cx="40" cy="31"/>
              </a:xfrm>
              <a:custGeom>
                <a:avLst/>
                <a:gdLst>
                  <a:gd name="T0" fmla="*/ 10 w 23"/>
                  <a:gd name="T1" fmla="*/ 0 h 18"/>
                  <a:gd name="T2" fmla="*/ 6 w 23"/>
                  <a:gd name="T3" fmla="*/ 6 h 18"/>
                  <a:gd name="T4" fmla="*/ 0 w 23"/>
                  <a:gd name="T5" fmla="*/ 9 h 18"/>
                  <a:gd name="T6" fmla="*/ 1 w 23"/>
                  <a:gd name="T7" fmla="*/ 12 h 18"/>
                  <a:gd name="T8" fmla="*/ 14 w 23"/>
                  <a:gd name="T9" fmla="*/ 18 h 18"/>
                  <a:gd name="T10" fmla="*/ 20 w 23"/>
                  <a:gd name="T11" fmla="*/ 17 h 18"/>
                  <a:gd name="T12" fmla="*/ 22 w 23"/>
                  <a:gd name="T13" fmla="*/ 0 h 18"/>
                  <a:gd name="T14" fmla="*/ 17 w 23"/>
                  <a:gd name="T15" fmla="*/ 1 h 18"/>
                  <a:gd name="T16" fmla="*/ 10 w 2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0" y="0"/>
                    </a:moveTo>
                    <a:cubicBezTo>
                      <a:pt x="9" y="2"/>
                      <a:pt x="8" y="4"/>
                      <a:pt x="6" y="6"/>
                    </a:cubicBezTo>
                    <a:cubicBezTo>
                      <a:pt x="4" y="7"/>
                      <a:pt x="2" y="9"/>
                      <a:pt x="0" y="9"/>
                    </a:cubicBezTo>
                    <a:cubicBezTo>
                      <a:pt x="0" y="10"/>
                      <a:pt x="1" y="11"/>
                      <a:pt x="1" y="12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6" y="18"/>
                      <a:pt x="18" y="18"/>
                      <a:pt x="20" y="17"/>
                    </a:cubicBezTo>
                    <a:cubicBezTo>
                      <a:pt x="22" y="12"/>
                      <a:pt x="23" y="6"/>
                      <a:pt x="22" y="0"/>
                    </a:cubicBezTo>
                    <a:cubicBezTo>
                      <a:pt x="21" y="1"/>
                      <a:pt x="19" y="1"/>
                      <a:pt x="17" y="1"/>
                    </a:cubicBezTo>
                    <a:cubicBezTo>
                      <a:pt x="15" y="1"/>
                      <a:pt x="12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386"/>
              <p:cNvSpPr>
                <a:spLocks/>
              </p:cNvSpPr>
              <p:nvPr/>
            </p:nvSpPr>
            <p:spPr bwMode="auto">
              <a:xfrm>
                <a:off x="2970" y="1472"/>
                <a:ext cx="65" cy="72"/>
              </a:xfrm>
              <a:custGeom>
                <a:avLst/>
                <a:gdLst>
                  <a:gd name="T0" fmla="*/ 34 w 38"/>
                  <a:gd name="T1" fmla="*/ 0 h 42"/>
                  <a:gd name="T2" fmla="*/ 25 w 38"/>
                  <a:gd name="T3" fmla="*/ 15 h 42"/>
                  <a:gd name="T4" fmla="*/ 1 w 38"/>
                  <a:gd name="T5" fmla="*/ 24 h 42"/>
                  <a:gd name="T6" fmla="*/ 0 w 38"/>
                  <a:gd name="T7" fmla="*/ 24 h 42"/>
                  <a:gd name="T8" fmla="*/ 10 w 38"/>
                  <a:gd name="T9" fmla="*/ 42 h 42"/>
                  <a:gd name="T10" fmla="*/ 36 w 38"/>
                  <a:gd name="T11" fmla="*/ 9 h 42"/>
                  <a:gd name="T12" fmla="*/ 34 w 38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2">
                    <a:moveTo>
                      <a:pt x="34" y="0"/>
                    </a:moveTo>
                    <a:cubicBezTo>
                      <a:pt x="33" y="5"/>
                      <a:pt x="29" y="11"/>
                      <a:pt x="25" y="15"/>
                    </a:cubicBezTo>
                    <a:cubicBezTo>
                      <a:pt x="18" y="21"/>
                      <a:pt x="10" y="24"/>
                      <a:pt x="1" y="24"/>
                    </a:cubicBezTo>
                    <a:cubicBezTo>
                      <a:pt x="1" y="24"/>
                      <a:pt x="0" y="24"/>
                      <a:pt x="0" y="24"/>
                    </a:cubicBezTo>
                    <a:cubicBezTo>
                      <a:pt x="4" y="29"/>
                      <a:pt x="8" y="35"/>
                      <a:pt x="10" y="42"/>
                    </a:cubicBezTo>
                    <a:cubicBezTo>
                      <a:pt x="26" y="40"/>
                      <a:pt x="38" y="25"/>
                      <a:pt x="36" y="9"/>
                    </a:cubicBezTo>
                    <a:cubicBezTo>
                      <a:pt x="36" y="6"/>
                      <a:pt x="36" y="2"/>
                      <a:pt x="3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387"/>
              <p:cNvSpPr>
                <a:spLocks/>
              </p:cNvSpPr>
              <p:nvPr/>
            </p:nvSpPr>
            <p:spPr bwMode="auto">
              <a:xfrm>
                <a:off x="3338" y="1572"/>
                <a:ext cx="64" cy="109"/>
              </a:xfrm>
              <a:custGeom>
                <a:avLst/>
                <a:gdLst>
                  <a:gd name="T0" fmla="*/ 31 w 37"/>
                  <a:gd name="T1" fmla="*/ 0 h 64"/>
                  <a:gd name="T2" fmla="*/ 30 w 37"/>
                  <a:gd name="T3" fmla="*/ 0 h 64"/>
                  <a:gd name="T4" fmla="*/ 2 w 37"/>
                  <a:gd name="T5" fmla="*/ 20 h 64"/>
                  <a:gd name="T6" fmla="*/ 3 w 37"/>
                  <a:gd name="T7" fmla="*/ 20 h 64"/>
                  <a:gd name="T8" fmla="*/ 1 w 37"/>
                  <a:gd name="T9" fmla="*/ 30 h 64"/>
                  <a:gd name="T10" fmla="*/ 0 w 37"/>
                  <a:gd name="T11" fmla="*/ 31 h 64"/>
                  <a:gd name="T12" fmla="*/ 0 w 37"/>
                  <a:gd name="T13" fmla="*/ 34 h 64"/>
                  <a:gd name="T14" fmla="*/ 32 w 37"/>
                  <a:gd name="T15" fmla="*/ 64 h 64"/>
                  <a:gd name="T16" fmla="*/ 34 w 37"/>
                  <a:gd name="T17" fmla="*/ 64 h 64"/>
                  <a:gd name="T18" fmla="*/ 37 w 37"/>
                  <a:gd name="T19" fmla="*/ 64 h 64"/>
                  <a:gd name="T20" fmla="*/ 37 w 37"/>
                  <a:gd name="T21" fmla="*/ 41 h 64"/>
                  <a:gd name="T22" fmla="*/ 34 w 37"/>
                  <a:gd name="T23" fmla="*/ 37 h 64"/>
                  <a:gd name="T24" fmla="*/ 31 w 37"/>
                  <a:gd name="T2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64">
                    <a:moveTo>
                      <a:pt x="3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7" y="0"/>
                      <a:pt x="7" y="9"/>
                      <a:pt x="2" y="20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5" y="23"/>
                      <a:pt x="4" y="27"/>
                      <a:pt x="1" y="30"/>
                    </a:cubicBezTo>
                    <a:cubicBezTo>
                      <a:pt x="1" y="30"/>
                      <a:pt x="0" y="30"/>
                      <a:pt x="0" y="31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" y="51"/>
                      <a:pt x="15" y="64"/>
                      <a:pt x="32" y="64"/>
                    </a:cubicBezTo>
                    <a:cubicBezTo>
                      <a:pt x="33" y="64"/>
                      <a:pt x="33" y="64"/>
                      <a:pt x="34" y="64"/>
                    </a:cubicBezTo>
                    <a:cubicBezTo>
                      <a:pt x="35" y="64"/>
                      <a:pt x="36" y="64"/>
                      <a:pt x="37" y="64"/>
                    </a:cubicBezTo>
                    <a:cubicBezTo>
                      <a:pt x="33" y="57"/>
                      <a:pt x="33" y="48"/>
                      <a:pt x="37" y="41"/>
                    </a:cubicBezTo>
                    <a:cubicBezTo>
                      <a:pt x="36" y="39"/>
                      <a:pt x="35" y="38"/>
                      <a:pt x="34" y="37"/>
                    </a:cubicBezTo>
                    <a:cubicBezTo>
                      <a:pt x="26" y="26"/>
                      <a:pt x="26" y="11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388"/>
              <p:cNvSpPr>
                <a:spLocks/>
              </p:cNvSpPr>
              <p:nvPr/>
            </p:nvSpPr>
            <p:spPr bwMode="auto">
              <a:xfrm>
                <a:off x="3383" y="1572"/>
                <a:ext cx="60" cy="70"/>
              </a:xfrm>
              <a:custGeom>
                <a:avLst/>
                <a:gdLst>
                  <a:gd name="T0" fmla="*/ 6 w 35"/>
                  <a:gd name="T1" fmla="*/ 0 h 41"/>
                  <a:gd name="T2" fmla="*/ 5 w 35"/>
                  <a:gd name="T3" fmla="*/ 0 h 41"/>
                  <a:gd name="T4" fmla="*/ 8 w 35"/>
                  <a:gd name="T5" fmla="*/ 37 h 41"/>
                  <a:gd name="T6" fmla="*/ 11 w 35"/>
                  <a:gd name="T7" fmla="*/ 41 h 41"/>
                  <a:gd name="T8" fmla="*/ 13 w 35"/>
                  <a:gd name="T9" fmla="*/ 36 h 41"/>
                  <a:gd name="T10" fmla="*/ 34 w 35"/>
                  <a:gd name="T11" fmla="*/ 26 h 41"/>
                  <a:gd name="T12" fmla="*/ 35 w 35"/>
                  <a:gd name="T13" fmla="*/ 26 h 41"/>
                  <a:gd name="T14" fmla="*/ 32 w 35"/>
                  <a:gd name="T15" fmla="*/ 23 h 41"/>
                  <a:gd name="T16" fmla="*/ 26 w 35"/>
                  <a:gd name="T17" fmla="*/ 7 h 41"/>
                  <a:gd name="T18" fmla="*/ 6 w 35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1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0" y="11"/>
                      <a:pt x="0" y="26"/>
                      <a:pt x="8" y="37"/>
                    </a:cubicBezTo>
                    <a:cubicBezTo>
                      <a:pt x="9" y="38"/>
                      <a:pt x="10" y="39"/>
                      <a:pt x="11" y="41"/>
                    </a:cubicBezTo>
                    <a:cubicBezTo>
                      <a:pt x="11" y="39"/>
                      <a:pt x="12" y="37"/>
                      <a:pt x="13" y="36"/>
                    </a:cubicBezTo>
                    <a:cubicBezTo>
                      <a:pt x="18" y="30"/>
                      <a:pt x="26" y="26"/>
                      <a:pt x="34" y="26"/>
                    </a:cubicBezTo>
                    <a:cubicBezTo>
                      <a:pt x="34" y="26"/>
                      <a:pt x="34" y="26"/>
                      <a:pt x="35" y="26"/>
                    </a:cubicBezTo>
                    <a:cubicBezTo>
                      <a:pt x="34" y="25"/>
                      <a:pt x="33" y="24"/>
                      <a:pt x="32" y="23"/>
                    </a:cubicBezTo>
                    <a:cubicBezTo>
                      <a:pt x="28" y="18"/>
                      <a:pt x="26" y="12"/>
                      <a:pt x="26" y="7"/>
                    </a:cubicBezTo>
                    <a:cubicBezTo>
                      <a:pt x="21" y="2"/>
                      <a:pt x="14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389"/>
              <p:cNvSpPr>
                <a:spLocks/>
              </p:cNvSpPr>
              <p:nvPr/>
            </p:nvSpPr>
            <p:spPr bwMode="auto">
              <a:xfrm>
                <a:off x="3004" y="1692"/>
                <a:ext cx="55" cy="53"/>
              </a:xfrm>
              <a:custGeom>
                <a:avLst/>
                <a:gdLst>
                  <a:gd name="T0" fmla="*/ 16 w 32"/>
                  <a:gd name="T1" fmla="*/ 0 h 31"/>
                  <a:gd name="T2" fmla="*/ 15 w 32"/>
                  <a:gd name="T3" fmla="*/ 0 h 31"/>
                  <a:gd name="T4" fmla="*/ 1 w 32"/>
                  <a:gd name="T5" fmla="*/ 17 h 31"/>
                  <a:gd name="T6" fmla="*/ 16 w 32"/>
                  <a:gd name="T7" fmla="*/ 31 h 31"/>
                  <a:gd name="T8" fmla="*/ 17 w 32"/>
                  <a:gd name="T9" fmla="*/ 31 h 31"/>
                  <a:gd name="T10" fmla="*/ 22 w 32"/>
                  <a:gd name="T11" fmla="*/ 31 h 31"/>
                  <a:gd name="T12" fmla="*/ 32 w 32"/>
                  <a:gd name="T13" fmla="*/ 19 h 31"/>
                  <a:gd name="T14" fmla="*/ 32 w 32"/>
                  <a:gd name="T15" fmla="*/ 15 h 31"/>
                  <a:gd name="T16" fmla="*/ 16 w 3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7" y="1"/>
                      <a:pt x="0" y="8"/>
                      <a:pt x="1" y="17"/>
                    </a:cubicBezTo>
                    <a:cubicBezTo>
                      <a:pt x="1" y="25"/>
                      <a:pt x="8" y="31"/>
                      <a:pt x="16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9" y="31"/>
                      <a:pt x="20" y="31"/>
                      <a:pt x="22" y="31"/>
                    </a:cubicBezTo>
                    <a:cubicBezTo>
                      <a:pt x="23" y="26"/>
                      <a:pt x="27" y="22"/>
                      <a:pt x="32" y="19"/>
                    </a:cubicBezTo>
                    <a:cubicBezTo>
                      <a:pt x="32" y="18"/>
                      <a:pt x="32" y="16"/>
                      <a:pt x="32" y="15"/>
                    </a:cubicBezTo>
                    <a:cubicBezTo>
                      <a:pt x="31" y="6"/>
                      <a:pt x="25" y="0"/>
                      <a:pt x="1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390"/>
              <p:cNvSpPr>
                <a:spLocks/>
              </p:cNvSpPr>
              <p:nvPr/>
            </p:nvSpPr>
            <p:spPr bwMode="auto">
              <a:xfrm>
                <a:off x="2989" y="1271"/>
                <a:ext cx="70" cy="74"/>
              </a:xfrm>
              <a:custGeom>
                <a:avLst/>
                <a:gdLst>
                  <a:gd name="T0" fmla="*/ 23 w 41"/>
                  <a:gd name="T1" fmla="*/ 0 h 43"/>
                  <a:gd name="T2" fmla="*/ 22 w 41"/>
                  <a:gd name="T3" fmla="*/ 0 h 43"/>
                  <a:gd name="T4" fmla="*/ 1 w 41"/>
                  <a:gd name="T5" fmla="*/ 23 h 43"/>
                  <a:gd name="T6" fmla="*/ 19 w 41"/>
                  <a:gd name="T7" fmla="*/ 43 h 43"/>
                  <a:gd name="T8" fmla="*/ 41 w 41"/>
                  <a:gd name="T9" fmla="*/ 9 h 43"/>
                  <a:gd name="T10" fmla="*/ 23 w 41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1" y="23"/>
                    </a:cubicBezTo>
                    <a:cubicBezTo>
                      <a:pt x="2" y="33"/>
                      <a:pt x="9" y="42"/>
                      <a:pt x="19" y="43"/>
                    </a:cubicBezTo>
                    <a:cubicBezTo>
                      <a:pt x="24" y="31"/>
                      <a:pt x="31" y="19"/>
                      <a:pt x="41" y="9"/>
                    </a:cubicBezTo>
                    <a:cubicBezTo>
                      <a:pt x="37" y="3"/>
                      <a:pt x="31" y="0"/>
                      <a:pt x="2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391"/>
              <p:cNvSpPr>
                <a:spLocks/>
              </p:cNvSpPr>
              <p:nvPr/>
            </p:nvSpPr>
            <p:spPr bwMode="auto">
              <a:xfrm>
                <a:off x="3021" y="1287"/>
                <a:ext cx="47" cy="60"/>
              </a:xfrm>
              <a:custGeom>
                <a:avLst/>
                <a:gdLst>
                  <a:gd name="T0" fmla="*/ 22 w 27"/>
                  <a:gd name="T1" fmla="*/ 0 h 35"/>
                  <a:gd name="T2" fmla="*/ 0 w 27"/>
                  <a:gd name="T3" fmla="*/ 34 h 35"/>
                  <a:gd name="T4" fmla="*/ 4 w 27"/>
                  <a:gd name="T5" fmla="*/ 35 h 35"/>
                  <a:gd name="T6" fmla="*/ 6 w 27"/>
                  <a:gd name="T7" fmla="*/ 35 h 35"/>
                  <a:gd name="T8" fmla="*/ 26 w 27"/>
                  <a:gd name="T9" fmla="*/ 11 h 35"/>
                  <a:gd name="T10" fmla="*/ 22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2" y="0"/>
                    </a:moveTo>
                    <a:cubicBezTo>
                      <a:pt x="12" y="10"/>
                      <a:pt x="5" y="22"/>
                      <a:pt x="0" y="34"/>
                    </a:cubicBezTo>
                    <a:cubicBezTo>
                      <a:pt x="1" y="35"/>
                      <a:pt x="3" y="35"/>
                      <a:pt x="4" y="35"/>
                    </a:cubicBezTo>
                    <a:cubicBezTo>
                      <a:pt x="5" y="35"/>
                      <a:pt x="5" y="35"/>
                      <a:pt x="6" y="35"/>
                    </a:cubicBezTo>
                    <a:cubicBezTo>
                      <a:pt x="18" y="34"/>
                      <a:pt x="27" y="23"/>
                      <a:pt x="26" y="11"/>
                    </a:cubicBezTo>
                    <a:cubicBezTo>
                      <a:pt x="26" y="7"/>
                      <a:pt x="24" y="3"/>
                      <a:pt x="22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392"/>
              <p:cNvSpPr>
                <a:spLocks/>
              </p:cNvSpPr>
              <p:nvPr/>
            </p:nvSpPr>
            <p:spPr bwMode="auto">
              <a:xfrm>
                <a:off x="3437" y="985"/>
                <a:ext cx="95" cy="87"/>
              </a:xfrm>
              <a:custGeom>
                <a:avLst/>
                <a:gdLst>
                  <a:gd name="T0" fmla="*/ 26 w 55"/>
                  <a:gd name="T1" fmla="*/ 0 h 51"/>
                  <a:gd name="T2" fmla="*/ 25 w 55"/>
                  <a:gd name="T3" fmla="*/ 0 h 51"/>
                  <a:gd name="T4" fmla="*/ 16 w 55"/>
                  <a:gd name="T5" fmla="*/ 10 h 51"/>
                  <a:gd name="T6" fmla="*/ 12 w 55"/>
                  <a:gd name="T7" fmla="*/ 11 h 51"/>
                  <a:gd name="T8" fmla="*/ 6 w 55"/>
                  <a:gd name="T9" fmla="*/ 9 h 51"/>
                  <a:gd name="T10" fmla="*/ 8 w 55"/>
                  <a:gd name="T11" fmla="*/ 11 h 51"/>
                  <a:gd name="T12" fmla="*/ 6 w 55"/>
                  <a:gd name="T13" fmla="*/ 21 h 51"/>
                  <a:gd name="T14" fmla="*/ 2 w 55"/>
                  <a:gd name="T15" fmla="*/ 22 h 51"/>
                  <a:gd name="T16" fmla="*/ 0 w 55"/>
                  <a:gd name="T17" fmla="*/ 22 h 51"/>
                  <a:gd name="T18" fmla="*/ 5 w 55"/>
                  <a:gd name="T19" fmla="*/ 41 h 51"/>
                  <a:gd name="T20" fmla="*/ 26 w 55"/>
                  <a:gd name="T21" fmla="*/ 51 h 51"/>
                  <a:gd name="T22" fmla="*/ 41 w 55"/>
                  <a:gd name="T23" fmla="*/ 46 h 51"/>
                  <a:gd name="T24" fmla="*/ 47 w 55"/>
                  <a:gd name="T25" fmla="*/ 10 h 51"/>
                  <a:gd name="T26" fmla="*/ 26 w 55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51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4" y="4"/>
                      <a:pt x="21" y="8"/>
                      <a:pt x="16" y="10"/>
                    </a:cubicBezTo>
                    <a:cubicBezTo>
                      <a:pt x="15" y="10"/>
                      <a:pt x="14" y="11"/>
                      <a:pt x="12" y="11"/>
                    </a:cubicBezTo>
                    <a:cubicBezTo>
                      <a:pt x="10" y="11"/>
                      <a:pt x="8" y="10"/>
                      <a:pt x="6" y="9"/>
                    </a:cubicBezTo>
                    <a:cubicBezTo>
                      <a:pt x="7" y="10"/>
                      <a:pt x="8" y="10"/>
                      <a:pt x="8" y="11"/>
                    </a:cubicBezTo>
                    <a:cubicBezTo>
                      <a:pt x="10" y="15"/>
                      <a:pt x="9" y="19"/>
                      <a:pt x="6" y="21"/>
                    </a:cubicBezTo>
                    <a:cubicBezTo>
                      <a:pt x="5" y="22"/>
                      <a:pt x="4" y="22"/>
                      <a:pt x="2" y="22"/>
                    </a:cubicBezTo>
                    <a:cubicBezTo>
                      <a:pt x="2" y="22"/>
                      <a:pt x="1" y="22"/>
                      <a:pt x="0" y="22"/>
                    </a:cubicBezTo>
                    <a:cubicBezTo>
                      <a:pt x="0" y="28"/>
                      <a:pt x="1" y="35"/>
                      <a:pt x="5" y="41"/>
                    </a:cubicBezTo>
                    <a:cubicBezTo>
                      <a:pt x="10" y="48"/>
                      <a:pt x="18" y="51"/>
                      <a:pt x="26" y="51"/>
                    </a:cubicBezTo>
                    <a:cubicBezTo>
                      <a:pt x="31" y="51"/>
                      <a:pt x="37" y="50"/>
                      <a:pt x="41" y="46"/>
                    </a:cubicBezTo>
                    <a:cubicBezTo>
                      <a:pt x="53" y="38"/>
                      <a:pt x="55" y="22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393"/>
              <p:cNvSpPr>
                <a:spLocks/>
              </p:cNvSpPr>
              <p:nvPr/>
            </p:nvSpPr>
            <p:spPr bwMode="auto">
              <a:xfrm>
                <a:off x="3638" y="1030"/>
                <a:ext cx="51" cy="48"/>
              </a:xfrm>
              <a:custGeom>
                <a:avLst/>
                <a:gdLst>
                  <a:gd name="T0" fmla="*/ 13 w 30"/>
                  <a:gd name="T1" fmla="*/ 0 h 28"/>
                  <a:gd name="T2" fmla="*/ 3 w 30"/>
                  <a:gd name="T3" fmla="*/ 3 h 28"/>
                  <a:gd name="T4" fmla="*/ 0 w 30"/>
                  <a:gd name="T5" fmla="*/ 6 h 28"/>
                  <a:gd name="T6" fmla="*/ 14 w 30"/>
                  <a:gd name="T7" fmla="*/ 23 h 28"/>
                  <a:gd name="T8" fmla="*/ 24 w 30"/>
                  <a:gd name="T9" fmla="*/ 28 h 28"/>
                  <a:gd name="T10" fmla="*/ 25 w 30"/>
                  <a:gd name="T11" fmla="*/ 7 h 28"/>
                  <a:gd name="T12" fmla="*/ 13 w 30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8">
                    <a:moveTo>
                      <a:pt x="13" y="0"/>
                    </a:moveTo>
                    <a:cubicBezTo>
                      <a:pt x="9" y="0"/>
                      <a:pt x="6" y="1"/>
                      <a:pt x="3" y="3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8" y="8"/>
                      <a:pt x="14" y="15"/>
                      <a:pt x="14" y="23"/>
                    </a:cubicBezTo>
                    <a:cubicBezTo>
                      <a:pt x="18" y="24"/>
                      <a:pt x="21" y="26"/>
                      <a:pt x="24" y="28"/>
                    </a:cubicBezTo>
                    <a:cubicBezTo>
                      <a:pt x="29" y="22"/>
                      <a:pt x="30" y="13"/>
                      <a:pt x="25" y="7"/>
                    </a:cubicBezTo>
                    <a:cubicBezTo>
                      <a:pt x="22" y="3"/>
                      <a:pt x="18" y="0"/>
                      <a:pt x="13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394"/>
              <p:cNvSpPr>
                <a:spLocks/>
              </p:cNvSpPr>
              <p:nvPr/>
            </p:nvSpPr>
            <p:spPr bwMode="auto">
              <a:xfrm>
                <a:off x="3511" y="1205"/>
                <a:ext cx="123" cy="82"/>
              </a:xfrm>
              <a:custGeom>
                <a:avLst/>
                <a:gdLst>
                  <a:gd name="T0" fmla="*/ 64 w 72"/>
                  <a:gd name="T1" fmla="*/ 0 h 48"/>
                  <a:gd name="T2" fmla="*/ 44 w 72"/>
                  <a:gd name="T3" fmla="*/ 14 h 48"/>
                  <a:gd name="T4" fmla="*/ 37 w 72"/>
                  <a:gd name="T5" fmla="*/ 15 h 48"/>
                  <a:gd name="T6" fmla="*/ 11 w 72"/>
                  <a:gd name="T7" fmla="*/ 2 h 48"/>
                  <a:gd name="T8" fmla="*/ 10 w 72"/>
                  <a:gd name="T9" fmla="*/ 2 h 48"/>
                  <a:gd name="T10" fmla="*/ 4 w 72"/>
                  <a:gd name="T11" fmla="*/ 1 h 48"/>
                  <a:gd name="T12" fmla="*/ 9 w 72"/>
                  <a:gd name="T13" fmla="*/ 33 h 48"/>
                  <a:gd name="T14" fmla="*/ 12 w 72"/>
                  <a:gd name="T15" fmla="*/ 37 h 48"/>
                  <a:gd name="T16" fmla="*/ 14 w 72"/>
                  <a:gd name="T17" fmla="*/ 36 h 48"/>
                  <a:gd name="T18" fmla="*/ 22 w 72"/>
                  <a:gd name="T19" fmla="*/ 33 h 48"/>
                  <a:gd name="T20" fmla="*/ 36 w 72"/>
                  <a:gd name="T21" fmla="*/ 41 h 48"/>
                  <a:gd name="T22" fmla="*/ 38 w 72"/>
                  <a:gd name="T23" fmla="*/ 48 h 48"/>
                  <a:gd name="T24" fmla="*/ 43 w 72"/>
                  <a:gd name="T25" fmla="*/ 47 h 48"/>
                  <a:gd name="T26" fmla="*/ 51 w 72"/>
                  <a:gd name="T27" fmla="*/ 37 h 48"/>
                  <a:gd name="T28" fmla="*/ 65 w 72"/>
                  <a:gd name="T29" fmla="*/ 32 h 48"/>
                  <a:gd name="T30" fmla="*/ 70 w 72"/>
                  <a:gd name="T31" fmla="*/ 7 h 48"/>
                  <a:gd name="T32" fmla="*/ 70 w 72"/>
                  <a:gd name="T33" fmla="*/ 7 h 48"/>
                  <a:gd name="T34" fmla="*/ 64 w 72"/>
                  <a:gd name="T3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48">
                    <a:moveTo>
                      <a:pt x="64" y="0"/>
                    </a:moveTo>
                    <a:cubicBezTo>
                      <a:pt x="59" y="7"/>
                      <a:pt x="52" y="12"/>
                      <a:pt x="44" y="14"/>
                    </a:cubicBezTo>
                    <a:cubicBezTo>
                      <a:pt x="41" y="14"/>
                      <a:pt x="39" y="15"/>
                      <a:pt x="37" y="15"/>
                    </a:cubicBezTo>
                    <a:cubicBezTo>
                      <a:pt x="27" y="15"/>
                      <a:pt x="17" y="10"/>
                      <a:pt x="11" y="2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8" y="2"/>
                      <a:pt x="6" y="2"/>
                      <a:pt x="4" y="1"/>
                    </a:cubicBezTo>
                    <a:cubicBezTo>
                      <a:pt x="0" y="12"/>
                      <a:pt x="2" y="24"/>
                      <a:pt x="9" y="33"/>
                    </a:cubicBezTo>
                    <a:cubicBezTo>
                      <a:pt x="10" y="35"/>
                      <a:pt x="11" y="36"/>
                      <a:pt x="12" y="37"/>
                    </a:cubicBezTo>
                    <a:cubicBezTo>
                      <a:pt x="13" y="37"/>
                      <a:pt x="13" y="36"/>
                      <a:pt x="14" y="36"/>
                    </a:cubicBezTo>
                    <a:cubicBezTo>
                      <a:pt x="17" y="34"/>
                      <a:pt x="20" y="33"/>
                      <a:pt x="22" y="33"/>
                    </a:cubicBezTo>
                    <a:cubicBezTo>
                      <a:pt x="28" y="33"/>
                      <a:pt x="33" y="36"/>
                      <a:pt x="36" y="41"/>
                    </a:cubicBezTo>
                    <a:cubicBezTo>
                      <a:pt x="37" y="43"/>
                      <a:pt x="38" y="45"/>
                      <a:pt x="38" y="48"/>
                    </a:cubicBezTo>
                    <a:cubicBezTo>
                      <a:pt x="40" y="47"/>
                      <a:pt x="41" y="47"/>
                      <a:pt x="43" y="47"/>
                    </a:cubicBezTo>
                    <a:cubicBezTo>
                      <a:pt x="44" y="43"/>
                      <a:pt x="47" y="40"/>
                      <a:pt x="51" y="37"/>
                    </a:cubicBezTo>
                    <a:cubicBezTo>
                      <a:pt x="55" y="34"/>
                      <a:pt x="60" y="32"/>
                      <a:pt x="65" y="32"/>
                    </a:cubicBezTo>
                    <a:cubicBezTo>
                      <a:pt x="70" y="25"/>
                      <a:pt x="72" y="16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6" y="7"/>
                      <a:pt x="63" y="3"/>
                      <a:pt x="6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395"/>
              <p:cNvSpPr>
                <a:spLocks/>
              </p:cNvSpPr>
              <p:nvPr/>
            </p:nvSpPr>
            <p:spPr bwMode="auto">
              <a:xfrm>
                <a:off x="3530" y="1172"/>
                <a:ext cx="94" cy="58"/>
              </a:xfrm>
              <a:custGeom>
                <a:avLst/>
                <a:gdLst>
                  <a:gd name="T0" fmla="*/ 37 w 55"/>
                  <a:gd name="T1" fmla="*/ 0 h 34"/>
                  <a:gd name="T2" fmla="*/ 20 w 55"/>
                  <a:gd name="T3" fmla="*/ 16 h 34"/>
                  <a:gd name="T4" fmla="*/ 12 w 55"/>
                  <a:gd name="T5" fmla="*/ 17 h 34"/>
                  <a:gd name="T6" fmla="*/ 11 w 55"/>
                  <a:gd name="T7" fmla="*/ 17 h 34"/>
                  <a:gd name="T8" fmla="*/ 10 w 55"/>
                  <a:gd name="T9" fmla="*/ 18 h 34"/>
                  <a:gd name="T10" fmla="*/ 0 w 55"/>
                  <a:gd name="T11" fmla="*/ 21 h 34"/>
                  <a:gd name="T12" fmla="*/ 26 w 55"/>
                  <a:gd name="T13" fmla="*/ 34 h 34"/>
                  <a:gd name="T14" fmla="*/ 33 w 55"/>
                  <a:gd name="T15" fmla="*/ 33 h 34"/>
                  <a:gd name="T16" fmla="*/ 53 w 55"/>
                  <a:gd name="T17" fmla="*/ 19 h 34"/>
                  <a:gd name="T18" fmla="*/ 53 w 55"/>
                  <a:gd name="T19" fmla="*/ 18 h 34"/>
                  <a:gd name="T20" fmla="*/ 55 w 55"/>
                  <a:gd name="T21" fmla="*/ 14 h 34"/>
                  <a:gd name="T22" fmla="*/ 53 w 55"/>
                  <a:gd name="T23" fmla="*/ 12 h 34"/>
                  <a:gd name="T24" fmla="*/ 37 w 55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4">
                    <a:moveTo>
                      <a:pt x="37" y="0"/>
                    </a:moveTo>
                    <a:cubicBezTo>
                      <a:pt x="34" y="7"/>
                      <a:pt x="28" y="13"/>
                      <a:pt x="20" y="16"/>
                    </a:cubicBezTo>
                    <a:cubicBezTo>
                      <a:pt x="18" y="16"/>
                      <a:pt x="15" y="17"/>
                      <a:pt x="12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0" y="18"/>
                    </a:cubicBezTo>
                    <a:cubicBezTo>
                      <a:pt x="7" y="20"/>
                      <a:pt x="4" y="21"/>
                      <a:pt x="0" y="21"/>
                    </a:cubicBezTo>
                    <a:cubicBezTo>
                      <a:pt x="6" y="29"/>
                      <a:pt x="16" y="34"/>
                      <a:pt x="26" y="34"/>
                    </a:cubicBezTo>
                    <a:cubicBezTo>
                      <a:pt x="28" y="34"/>
                      <a:pt x="30" y="33"/>
                      <a:pt x="33" y="33"/>
                    </a:cubicBezTo>
                    <a:cubicBezTo>
                      <a:pt x="41" y="31"/>
                      <a:pt x="48" y="26"/>
                      <a:pt x="53" y="19"/>
                    </a:cubicBezTo>
                    <a:cubicBezTo>
                      <a:pt x="53" y="19"/>
                      <a:pt x="53" y="19"/>
                      <a:pt x="53" y="18"/>
                    </a:cubicBezTo>
                    <a:cubicBezTo>
                      <a:pt x="53" y="17"/>
                      <a:pt x="54" y="15"/>
                      <a:pt x="55" y="14"/>
                    </a:cubicBezTo>
                    <a:cubicBezTo>
                      <a:pt x="54" y="13"/>
                      <a:pt x="54" y="12"/>
                      <a:pt x="53" y="12"/>
                    </a:cubicBezTo>
                    <a:cubicBezTo>
                      <a:pt x="49" y="6"/>
                      <a:pt x="43" y="2"/>
                      <a:pt x="3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396"/>
              <p:cNvSpPr>
                <a:spLocks/>
              </p:cNvSpPr>
              <p:nvPr/>
            </p:nvSpPr>
            <p:spPr bwMode="auto">
              <a:xfrm>
                <a:off x="3652" y="1386"/>
                <a:ext cx="73" cy="64"/>
              </a:xfrm>
              <a:custGeom>
                <a:avLst/>
                <a:gdLst>
                  <a:gd name="T0" fmla="*/ 21 w 43"/>
                  <a:gd name="T1" fmla="*/ 0 h 37"/>
                  <a:gd name="T2" fmla="*/ 10 w 43"/>
                  <a:gd name="T3" fmla="*/ 3 h 37"/>
                  <a:gd name="T4" fmla="*/ 6 w 43"/>
                  <a:gd name="T5" fmla="*/ 30 h 37"/>
                  <a:gd name="T6" fmla="*/ 21 w 43"/>
                  <a:gd name="T7" fmla="*/ 37 h 37"/>
                  <a:gd name="T8" fmla="*/ 32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7" y="0"/>
                      <a:pt x="14" y="1"/>
                      <a:pt x="10" y="3"/>
                    </a:cubicBezTo>
                    <a:cubicBezTo>
                      <a:pt x="2" y="10"/>
                      <a:pt x="0" y="21"/>
                      <a:pt x="6" y="30"/>
                    </a:cubicBezTo>
                    <a:cubicBezTo>
                      <a:pt x="10" y="35"/>
                      <a:pt x="16" y="37"/>
                      <a:pt x="21" y="37"/>
                    </a:cubicBezTo>
                    <a:cubicBezTo>
                      <a:pt x="25" y="37"/>
                      <a:pt x="29" y="36"/>
                      <a:pt x="32" y="34"/>
                    </a:cubicBezTo>
                    <a:cubicBezTo>
                      <a:pt x="41" y="28"/>
                      <a:pt x="43" y="16"/>
                      <a:pt x="37" y="8"/>
                    </a:cubicBezTo>
                    <a:cubicBezTo>
                      <a:pt x="33" y="2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397"/>
              <p:cNvSpPr>
                <a:spLocks/>
              </p:cNvSpPr>
              <p:nvPr/>
            </p:nvSpPr>
            <p:spPr bwMode="auto">
              <a:xfrm>
                <a:off x="3354" y="1268"/>
                <a:ext cx="18" cy="46"/>
              </a:xfrm>
              <a:custGeom>
                <a:avLst/>
                <a:gdLst>
                  <a:gd name="T0" fmla="*/ 1 w 11"/>
                  <a:gd name="T1" fmla="*/ 0 h 27"/>
                  <a:gd name="T2" fmla="*/ 6 w 11"/>
                  <a:gd name="T3" fmla="*/ 21 h 27"/>
                  <a:gd name="T4" fmla="*/ 11 w 11"/>
                  <a:gd name="T5" fmla="*/ 27 h 27"/>
                  <a:gd name="T6" fmla="*/ 10 w 11"/>
                  <a:gd name="T7" fmla="*/ 2 h 27"/>
                  <a:gd name="T8" fmla="*/ 1 w 1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1" y="0"/>
                    </a:moveTo>
                    <a:cubicBezTo>
                      <a:pt x="0" y="7"/>
                      <a:pt x="1" y="15"/>
                      <a:pt x="6" y="21"/>
                    </a:cubicBezTo>
                    <a:cubicBezTo>
                      <a:pt x="7" y="23"/>
                      <a:pt x="9" y="25"/>
                      <a:pt x="11" y="27"/>
                    </a:cubicBezTo>
                    <a:cubicBezTo>
                      <a:pt x="8" y="18"/>
                      <a:pt x="8" y="10"/>
                      <a:pt x="10" y="2"/>
                    </a:cubicBezTo>
                    <a:cubicBezTo>
                      <a:pt x="7" y="2"/>
                      <a:pt x="4" y="1"/>
                      <a:pt x="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398"/>
              <p:cNvSpPr>
                <a:spLocks/>
              </p:cNvSpPr>
              <p:nvPr/>
            </p:nvSpPr>
            <p:spPr bwMode="auto">
              <a:xfrm>
                <a:off x="3367" y="1235"/>
                <a:ext cx="84" cy="88"/>
              </a:xfrm>
              <a:custGeom>
                <a:avLst/>
                <a:gdLst>
                  <a:gd name="T0" fmla="*/ 31 w 49"/>
                  <a:gd name="T1" fmla="*/ 0 h 51"/>
                  <a:gd name="T2" fmla="*/ 21 w 49"/>
                  <a:gd name="T3" fmla="*/ 16 h 51"/>
                  <a:gd name="T4" fmla="*/ 5 w 49"/>
                  <a:gd name="T5" fmla="*/ 21 h 51"/>
                  <a:gd name="T6" fmla="*/ 2 w 49"/>
                  <a:gd name="T7" fmla="*/ 21 h 51"/>
                  <a:gd name="T8" fmla="*/ 3 w 49"/>
                  <a:gd name="T9" fmla="*/ 46 h 51"/>
                  <a:gd name="T10" fmla="*/ 15 w 49"/>
                  <a:gd name="T11" fmla="*/ 51 h 51"/>
                  <a:gd name="T12" fmla="*/ 18 w 49"/>
                  <a:gd name="T13" fmla="*/ 50 h 51"/>
                  <a:gd name="T14" fmla="*/ 22 w 49"/>
                  <a:gd name="T15" fmla="*/ 51 h 51"/>
                  <a:gd name="T16" fmla="*/ 35 w 49"/>
                  <a:gd name="T17" fmla="*/ 46 h 51"/>
                  <a:gd name="T18" fmla="*/ 41 w 49"/>
                  <a:gd name="T19" fmla="*/ 8 h 51"/>
                  <a:gd name="T20" fmla="*/ 31 w 49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1">
                    <a:moveTo>
                      <a:pt x="31" y="0"/>
                    </a:moveTo>
                    <a:cubicBezTo>
                      <a:pt x="30" y="6"/>
                      <a:pt x="27" y="12"/>
                      <a:pt x="21" y="16"/>
                    </a:cubicBezTo>
                    <a:cubicBezTo>
                      <a:pt x="17" y="20"/>
                      <a:pt x="11" y="21"/>
                      <a:pt x="5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0" y="29"/>
                      <a:pt x="0" y="37"/>
                      <a:pt x="3" y="46"/>
                    </a:cubicBezTo>
                    <a:cubicBezTo>
                      <a:pt x="7" y="48"/>
                      <a:pt x="11" y="50"/>
                      <a:pt x="15" y="51"/>
                    </a:cubicBezTo>
                    <a:cubicBezTo>
                      <a:pt x="16" y="50"/>
                      <a:pt x="17" y="50"/>
                      <a:pt x="18" y="50"/>
                    </a:cubicBezTo>
                    <a:cubicBezTo>
                      <a:pt x="20" y="50"/>
                      <a:pt x="21" y="50"/>
                      <a:pt x="22" y="51"/>
                    </a:cubicBezTo>
                    <a:cubicBezTo>
                      <a:pt x="27" y="50"/>
                      <a:pt x="31" y="49"/>
                      <a:pt x="35" y="46"/>
                    </a:cubicBezTo>
                    <a:cubicBezTo>
                      <a:pt x="47" y="37"/>
                      <a:pt x="49" y="20"/>
                      <a:pt x="41" y="8"/>
                    </a:cubicBezTo>
                    <a:cubicBezTo>
                      <a:pt x="38" y="5"/>
                      <a:pt x="35" y="2"/>
                      <a:pt x="3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399"/>
              <p:cNvSpPr>
                <a:spLocks/>
              </p:cNvSpPr>
              <p:nvPr/>
            </p:nvSpPr>
            <p:spPr bwMode="auto">
              <a:xfrm>
                <a:off x="3706" y="1139"/>
                <a:ext cx="81" cy="76"/>
              </a:xfrm>
              <a:custGeom>
                <a:avLst/>
                <a:gdLst>
                  <a:gd name="T0" fmla="*/ 31 w 47"/>
                  <a:gd name="T1" fmla="*/ 0 h 44"/>
                  <a:gd name="T2" fmla="*/ 15 w 47"/>
                  <a:gd name="T3" fmla="*/ 5 h 44"/>
                  <a:gd name="T4" fmla="*/ 9 w 47"/>
                  <a:gd name="T5" fmla="*/ 43 h 44"/>
                  <a:gd name="T6" fmla="*/ 9 w 47"/>
                  <a:gd name="T7" fmla="*/ 44 h 44"/>
                  <a:gd name="T8" fmla="*/ 40 w 47"/>
                  <a:gd name="T9" fmla="*/ 6 h 44"/>
                  <a:gd name="T10" fmla="*/ 47 w 47"/>
                  <a:gd name="T11" fmla="*/ 5 h 44"/>
                  <a:gd name="T12" fmla="*/ 31 w 4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31" y="0"/>
                    </a:moveTo>
                    <a:cubicBezTo>
                      <a:pt x="26" y="0"/>
                      <a:pt x="20" y="1"/>
                      <a:pt x="15" y="5"/>
                    </a:cubicBezTo>
                    <a:cubicBezTo>
                      <a:pt x="3" y="14"/>
                      <a:pt x="0" y="31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26"/>
                      <a:pt x="22" y="10"/>
                      <a:pt x="40" y="6"/>
                    </a:cubicBezTo>
                    <a:cubicBezTo>
                      <a:pt x="43" y="5"/>
                      <a:pt x="45" y="5"/>
                      <a:pt x="47" y="5"/>
                    </a:cubicBezTo>
                    <a:cubicBezTo>
                      <a:pt x="43" y="1"/>
                      <a:pt x="37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400"/>
              <p:cNvSpPr>
                <a:spLocks/>
              </p:cNvSpPr>
              <p:nvPr/>
            </p:nvSpPr>
            <p:spPr bwMode="auto">
              <a:xfrm>
                <a:off x="3722" y="1148"/>
                <a:ext cx="85" cy="84"/>
              </a:xfrm>
              <a:custGeom>
                <a:avLst/>
                <a:gdLst>
                  <a:gd name="T0" fmla="*/ 38 w 50"/>
                  <a:gd name="T1" fmla="*/ 0 h 49"/>
                  <a:gd name="T2" fmla="*/ 31 w 50"/>
                  <a:gd name="T3" fmla="*/ 1 h 49"/>
                  <a:gd name="T4" fmla="*/ 0 w 50"/>
                  <a:gd name="T5" fmla="*/ 39 h 49"/>
                  <a:gd name="T6" fmla="*/ 16 w 50"/>
                  <a:gd name="T7" fmla="*/ 49 h 49"/>
                  <a:gd name="T8" fmla="*/ 20 w 50"/>
                  <a:gd name="T9" fmla="*/ 48 h 49"/>
                  <a:gd name="T10" fmla="*/ 23 w 50"/>
                  <a:gd name="T11" fmla="*/ 48 h 49"/>
                  <a:gd name="T12" fmla="*/ 27 w 50"/>
                  <a:gd name="T13" fmla="*/ 49 h 49"/>
                  <a:gd name="T14" fmla="*/ 38 w 50"/>
                  <a:gd name="T15" fmla="*/ 44 h 49"/>
                  <a:gd name="T16" fmla="*/ 50 w 50"/>
                  <a:gd name="T17" fmla="*/ 24 h 49"/>
                  <a:gd name="T18" fmla="*/ 47 w 50"/>
                  <a:gd name="T19" fmla="*/ 17 h 49"/>
                  <a:gd name="T20" fmla="*/ 47 w 50"/>
                  <a:gd name="T21" fmla="*/ 11 h 49"/>
                  <a:gd name="T22" fmla="*/ 44 w 50"/>
                  <a:gd name="T23" fmla="*/ 6 h 49"/>
                  <a:gd name="T24" fmla="*/ 38 w 50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49">
                    <a:moveTo>
                      <a:pt x="38" y="0"/>
                    </a:moveTo>
                    <a:cubicBezTo>
                      <a:pt x="36" y="0"/>
                      <a:pt x="34" y="0"/>
                      <a:pt x="31" y="1"/>
                    </a:cubicBezTo>
                    <a:cubicBezTo>
                      <a:pt x="13" y="5"/>
                      <a:pt x="1" y="21"/>
                      <a:pt x="0" y="39"/>
                    </a:cubicBezTo>
                    <a:cubicBezTo>
                      <a:pt x="4" y="44"/>
                      <a:pt x="10" y="47"/>
                      <a:pt x="16" y="49"/>
                    </a:cubicBezTo>
                    <a:cubicBezTo>
                      <a:pt x="17" y="48"/>
                      <a:pt x="19" y="48"/>
                      <a:pt x="20" y="48"/>
                    </a:cubicBezTo>
                    <a:cubicBezTo>
                      <a:pt x="21" y="48"/>
                      <a:pt x="22" y="48"/>
                      <a:pt x="23" y="48"/>
                    </a:cubicBezTo>
                    <a:cubicBezTo>
                      <a:pt x="24" y="49"/>
                      <a:pt x="26" y="49"/>
                      <a:pt x="27" y="49"/>
                    </a:cubicBezTo>
                    <a:cubicBezTo>
                      <a:pt x="31" y="48"/>
                      <a:pt x="35" y="47"/>
                      <a:pt x="38" y="44"/>
                    </a:cubicBezTo>
                    <a:cubicBezTo>
                      <a:pt x="45" y="39"/>
                      <a:pt x="49" y="32"/>
                      <a:pt x="50" y="24"/>
                    </a:cubicBezTo>
                    <a:cubicBezTo>
                      <a:pt x="48" y="22"/>
                      <a:pt x="47" y="19"/>
                      <a:pt x="47" y="17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9"/>
                      <a:pt x="46" y="7"/>
                      <a:pt x="44" y="6"/>
                    </a:cubicBezTo>
                    <a:cubicBezTo>
                      <a:pt x="43" y="3"/>
                      <a:pt x="41" y="1"/>
                      <a:pt x="3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401"/>
              <p:cNvSpPr>
                <a:spLocks/>
              </p:cNvSpPr>
              <p:nvPr/>
            </p:nvSpPr>
            <p:spPr bwMode="auto">
              <a:xfrm>
                <a:off x="3516" y="1393"/>
                <a:ext cx="52" cy="47"/>
              </a:xfrm>
              <a:custGeom>
                <a:avLst/>
                <a:gdLst>
                  <a:gd name="T0" fmla="*/ 15 w 30"/>
                  <a:gd name="T1" fmla="*/ 0 h 27"/>
                  <a:gd name="T2" fmla="*/ 7 w 30"/>
                  <a:gd name="T3" fmla="*/ 3 h 27"/>
                  <a:gd name="T4" fmla="*/ 4 w 30"/>
                  <a:gd name="T5" fmla="*/ 22 h 27"/>
                  <a:gd name="T6" fmla="*/ 15 w 30"/>
                  <a:gd name="T7" fmla="*/ 27 h 27"/>
                  <a:gd name="T8" fmla="*/ 23 w 30"/>
                  <a:gd name="T9" fmla="*/ 24 h 27"/>
                  <a:gd name="T10" fmla="*/ 26 w 30"/>
                  <a:gd name="T11" fmla="*/ 6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10" y="1"/>
                      <a:pt x="7" y="3"/>
                    </a:cubicBezTo>
                    <a:cubicBezTo>
                      <a:pt x="1" y="7"/>
                      <a:pt x="0" y="16"/>
                      <a:pt x="4" y="22"/>
                    </a:cubicBezTo>
                    <a:cubicBezTo>
                      <a:pt x="7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3" y="24"/>
                    </a:cubicBezTo>
                    <a:cubicBezTo>
                      <a:pt x="29" y="20"/>
                      <a:pt x="30" y="12"/>
                      <a:pt x="26" y="6"/>
                    </a:cubicBezTo>
                    <a:cubicBezTo>
                      <a:pt x="23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402"/>
              <p:cNvSpPr>
                <a:spLocks/>
              </p:cNvSpPr>
              <p:nvPr/>
            </p:nvSpPr>
            <p:spPr bwMode="auto">
              <a:xfrm>
                <a:off x="3773" y="1316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1"/>
                      <a:pt x="4" y="2"/>
                    </a:cubicBezTo>
                    <a:cubicBezTo>
                      <a:pt x="1" y="4"/>
                      <a:pt x="0" y="8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3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3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403"/>
              <p:cNvSpPr>
                <a:spLocks/>
              </p:cNvSpPr>
              <p:nvPr/>
            </p:nvSpPr>
            <p:spPr bwMode="auto">
              <a:xfrm>
                <a:off x="3321" y="1091"/>
                <a:ext cx="43" cy="29"/>
              </a:xfrm>
              <a:custGeom>
                <a:avLst/>
                <a:gdLst>
                  <a:gd name="T0" fmla="*/ 19 w 25"/>
                  <a:gd name="T1" fmla="*/ 0 h 17"/>
                  <a:gd name="T2" fmla="*/ 8 w 25"/>
                  <a:gd name="T3" fmla="*/ 3 h 17"/>
                  <a:gd name="T4" fmla="*/ 0 w 25"/>
                  <a:gd name="T5" fmla="*/ 17 h 17"/>
                  <a:gd name="T6" fmla="*/ 19 w 25"/>
                  <a:gd name="T7" fmla="*/ 2 h 17"/>
                  <a:gd name="T8" fmla="*/ 25 w 25"/>
                  <a:gd name="T9" fmla="*/ 1 h 17"/>
                  <a:gd name="T10" fmla="*/ 19 w 2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7">
                    <a:moveTo>
                      <a:pt x="19" y="0"/>
                    </a:moveTo>
                    <a:cubicBezTo>
                      <a:pt x="15" y="0"/>
                      <a:pt x="11" y="1"/>
                      <a:pt x="8" y="3"/>
                    </a:cubicBezTo>
                    <a:cubicBezTo>
                      <a:pt x="3" y="7"/>
                      <a:pt x="0" y="12"/>
                      <a:pt x="0" y="17"/>
                    </a:cubicBezTo>
                    <a:cubicBezTo>
                      <a:pt x="4" y="10"/>
                      <a:pt x="10" y="5"/>
                      <a:pt x="19" y="2"/>
                    </a:cubicBezTo>
                    <a:cubicBezTo>
                      <a:pt x="21" y="1"/>
                      <a:pt x="23" y="1"/>
                      <a:pt x="25" y="1"/>
                    </a:cubicBezTo>
                    <a:cubicBezTo>
                      <a:pt x="23" y="0"/>
                      <a:pt x="21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404"/>
              <p:cNvSpPr>
                <a:spLocks/>
              </p:cNvSpPr>
              <p:nvPr/>
            </p:nvSpPr>
            <p:spPr bwMode="auto">
              <a:xfrm>
                <a:off x="3770" y="963"/>
                <a:ext cx="92" cy="87"/>
              </a:xfrm>
              <a:custGeom>
                <a:avLst/>
                <a:gdLst>
                  <a:gd name="T0" fmla="*/ 27 w 54"/>
                  <a:gd name="T1" fmla="*/ 0 h 51"/>
                  <a:gd name="T2" fmla="*/ 23 w 54"/>
                  <a:gd name="T3" fmla="*/ 1 h 51"/>
                  <a:gd name="T4" fmla="*/ 13 w 54"/>
                  <a:gd name="T5" fmla="*/ 4 h 51"/>
                  <a:gd name="T6" fmla="*/ 2 w 54"/>
                  <a:gd name="T7" fmla="*/ 18 h 51"/>
                  <a:gd name="T8" fmla="*/ 0 w 54"/>
                  <a:gd name="T9" fmla="*/ 30 h 51"/>
                  <a:gd name="T10" fmla="*/ 16 w 54"/>
                  <a:gd name="T11" fmla="*/ 51 h 51"/>
                  <a:gd name="T12" fmla="*/ 16 w 54"/>
                  <a:gd name="T13" fmla="*/ 51 h 51"/>
                  <a:gd name="T14" fmla="*/ 30 w 54"/>
                  <a:gd name="T15" fmla="*/ 47 h 51"/>
                  <a:gd name="T16" fmla="*/ 41 w 54"/>
                  <a:gd name="T17" fmla="*/ 49 h 51"/>
                  <a:gd name="T18" fmla="*/ 53 w 54"/>
                  <a:gd name="T19" fmla="*/ 24 h 51"/>
                  <a:gd name="T20" fmla="*/ 27 w 54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1">
                    <a:moveTo>
                      <a:pt x="27" y="0"/>
                    </a:moveTo>
                    <a:cubicBezTo>
                      <a:pt x="25" y="0"/>
                      <a:pt x="24" y="1"/>
                      <a:pt x="23" y="1"/>
                    </a:cubicBezTo>
                    <a:cubicBezTo>
                      <a:pt x="19" y="1"/>
                      <a:pt x="16" y="2"/>
                      <a:pt x="13" y="4"/>
                    </a:cubicBezTo>
                    <a:cubicBezTo>
                      <a:pt x="11" y="10"/>
                      <a:pt x="7" y="15"/>
                      <a:pt x="2" y="18"/>
                    </a:cubicBezTo>
                    <a:cubicBezTo>
                      <a:pt x="0" y="22"/>
                      <a:pt x="0" y="26"/>
                      <a:pt x="0" y="30"/>
                    </a:cubicBezTo>
                    <a:cubicBezTo>
                      <a:pt x="1" y="40"/>
                      <a:pt x="8" y="48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21" y="48"/>
                      <a:pt x="25" y="47"/>
                      <a:pt x="30" y="47"/>
                    </a:cubicBezTo>
                    <a:cubicBezTo>
                      <a:pt x="34" y="47"/>
                      <a:pt x="38" y="48"/>
                      <a:pt x="41" y="49"/>
                    </a:cubicBezTo>
                    <a:cubicBezTo>
                      <a:pt x="49" y="44"/>
                      <a:pt x="54" y="34"/>
                      <a:pt x="53" y="24"/>
                    </a:cubicBezTo>
                    <a:cubicBezTo>
                      <a:pt x="51" y="10"/>
                      <a:pt x="40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405"/>
              <p:cNvSpPr>
                <a:spLocks/>
              </p:cNvSpPr>
              <p:nvPr/>
            </p:nvSpPr>
            <p:spPr bwMode="auto">
              <a:xfrm>
                <a:off x="3773" y="969"/>
                <a:ext cx="19" cy="24"/>
              </a:xfrm>
              <a:custGeom>
                <a:avLst/>
                <a:gdLst>
                  <a:gd name="T0" fmla="*/ 11 w 11"/>
                  <a:gd name="T1" fmla="*/ 0 h 14"/>
                  <a:gd name="T2" fmla="*/ 0 w 11"/>
                  <a:gd name="T3" fmla="*/ 14 h 14"/>
                  <a:gd name="T4" fmla="*/ 11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0"/>
                    </a:moveTo>
                    <a:cubicBezTo>
                      <a:pt x="6" y="3"/>
                      <a:pt x="2" y="8"/>
                      <a:pt x="0" y="14"/>
                    </a:cubicBezTo>
                    <a:cubicBezTo>
                      <a:pt x="5" y="11"/>
                      <a:pt x="9" y="6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406"/>
              <p:cNvSpPr>
                <a:spLocks/>
              </p:cNvSpPr>
              <p:nvPr/>
            </p:nvSpPr>
            <p:spPr bwMode="auto">
              <a:xfrm>
                <a:off x="3903" y="875"/>
                <a:ext cx="52" cy="17"/>
              </a:xfrm>
              <a:custGeom>
                <a:avLst/>
                <a:gdLst>
                  <a:gd name="T0" fmla="*/ 0 w 30"/>
                  <a:gd name="T1" fmla="*/ 0 h 10"/>
                  <a:gd name="T2" fmla="*/ 15 w 30"/>
                  <a:gd name="T3" fmla="*/ 10 h 10"/>
                  <a:gd name="T4" fmla="*/ 17 w 30"/>
                  <a:gd name="T5" fmla="*/ 9 h 10"/>
                  <a:gd name="T6" fmla="*/ 30 w 30"/>
                  <a:gd name="T7" fmla="*/ 0 h 10"/>
                  <a:gd name="T8" fmla="*/ 16 w 30"/>
                  <a:gd name="T9" fmla="*/ 4 h 10"/>
                  <a:gd name="T10" fmla="*/ 15 w 30"/>
                  <a:gd name="T11" fmla="*/ 4 h 10"/>
                  <a:gd name="T12" fmla="*/ 0 w 3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3" y="6"/>
                      <a:pt x="9" y="10"/>
                      <a:pt x="15" y="10"/>
                    </a:cubicBezTo>
                    <a:cubicBezTo>
                      <a:pt x="16" y="10"/>
                      <a:pt x="16" y="10"/>
                      <a:pt x="17" y="9"/>
                    </a:cubicBezTo>
                    <a:cubicBezTo>
                      <a:pt x="23" y="9"/>
                      <a:pt x="27" y="5"/>
                      <a:pt x="30" y="0"/>
                    </a:cubicBezTo>
                    <a:cubicBezTo>
                      <a:pt x="26" y="3"/>
                      <a:pt x="21" y="4"/>
                      <a:pt x="16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0" y="4"/>
                      <a:pt x="5" y="3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407"/>
              <p:cNvSpPr>
                <a:spLocks/>
              </p:cNvSpPr>
              <p:nvPr/>
            </p:nvSpPr>
            <p:spPr bwMode="auto">
              <a:xfrm>
                <a:off x="3975" y="964"/>
                <a:ext cx="70" cy="69"/>
              </a:xfrm>
              <a:custGeom>
                <a:avLst/>
                <a:gdLst>
                  <a:gd name="T0" fmla="*/ 36 w 41"/>
                  <a:gd name="T1" fmla="*/ 0 h 40"/>
                  <a:gd name="T2" fmla="*/ 32 w 41"/>
                  <a:gd name="T3" fmla="*/ 1 h 40"/>
                  <a:gd name="T4" fmla="*/ 2 w 41"/>
                  <a:gd name="T5" fmla="*/ 40 h 40"/>
                  <a:gd name="T6" fmla="*/ 13 w 41"/>
                  <a:gd name="T7" fmla="*/ 34 h 40"/>
                  <a:gd name="T8" fmla="*/ 37 w 41"/>
                  <a:gd name="T9" fmla="*/ 28 h 40"/>
                  <a:gd name="T10" fmla="*/ 37 w 41"/>
                  <a:gd name="T11" fmla="*/ 27 h 40"/>
                  <a:gd name="T12" fmla="*/ 41 w 41"/>
                  <a:gd name="T13" fmla="*/ 17 h 40"/>
                  <a:gd name="T14" fmla="*/ 41 w 41"/>
                  <a:gd name="T15" fmla="*/ 17 h 40"/>
                  <a:gd name="T16" fmla="*/ 36 w 41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0">
                    <a:moveTo>
                      <a:pt x="36" y="0"/>
                    </a:moveTo>
                    <a:cubicBezTo>
                      <a:pt x="35" y="0"/>
                      <a:pt x="34" y="1"/>
                      <a:pt x="32" y="1"/>
                    </a:cubicBezTo>
                    <a:cubicBezTo>
                      <a:pt x="13" y="3"/>
                      <a:pt x="0" y="20"/>
                      <a:pt x="2" y="40"/>
                    </a:cubicBezTo>
                    <a:cubicBezTo>
                      <a:pt x="5" y="38"/>
                      <a:pt x="9" y="36"/>
                      <a:pt x="13" y="34"/>
                    </a:cubicBezTo>
                    <a:cubicBezTo>
                      <a:pt x="21" y="31"/>
                      <a:pt x="29" y="29"/>
                      <a:pt x="37" y="28"/>
                    </a:cubicBezTo>
                    <a:cubicBezTo>
                      <a:pt x="37" y="28"/>
                      <a:pt x="37" y="28"/>
                      <a:pt x="37" y="27"/>
                    </a:cubicBezTo>
                    <a:cubicBezTo>
                      <a:pt x="37" y="24"/>
                      <a:pt x="39" y="20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36" y="13"/>
                      <a:pt x="35" y="6"/>
                      <a:pt x="3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408"/>
              <p:cNvSpPr>
                <a:spLocks/>
              </p:cNvSpPr>
              <p:nvPr/>
            </p:nvSpPr>
            <p:spPr bwMode="auto">
              <a:xfrm>
                <a:off x="4035" y="964"/>
                <a:ext cx="48" cy="29"/>
              </a:xfrm>
              <a:custGeom>
                <a:avLst/>
                <a:gdLst>
                  <a:gd name="T0" fmla="*/ 2 w 28"/>
                  <a:gd name="T1" fmla="*/ 0 h 17"/>
                  <a:gd name="T2" fmla="*/ 1 w 28"/>
                  <a:gd name="T3" fmla="*/ 0 h 17"/>
                  <a:gd name="T4" fmla="*/ 6 w 28"/>
                  <a:gd name="T5" fmla="*/ 17 h 17"/>
                  <a:gd name="T6" fmla="*/ 6 w 28"/>
                  <a:gd name="T7" fmla="*/ 17 h 17"/>
                  <a:gd name="T8" fmla="*/ 20 w 28"/>
                  <a:gd name="T9" fmla="*/ 10 h 17"/>
                  <a:gd name="T10" fmla="*/ 22 w 28"/>
                  <a:gd name="T11" fmla="*/ 11 h 17"/>
                  <a:gd name="T12" fmla="*/ 28 w 28"/>
                  <a:gd name="T13" fmla="*/ 12 h 17"/>
                  <a:gd name="T14" fmla="*/ 2 w 28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7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6"/>
                      <a:pt x="1" y="13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9" y="13"/>
                      <a:pt x="15" y="10"/>
                      <a:pt x="20" y="10"/>
                    </a:cubicBezTo>
                    <a:cubicBezTo>
                      <a:pt x="21" y="10"/>
                      <a:pt x="21" y="10"/>
                      <a:pt x="22" y="11"/>
                    </a:cubicBezTo>
                    <a:cubicBezTo>
                      <a:pt x="24" y="11"/>
                      <a:pt x="26" y="11"/>
                      <a:pt x="28" y="12"/>
                    </a:cubicBezTo>
                    <a:cubicBezTo>
                      <a:pt x="21" y="5"/>
                      <a:pt x="12" y="0"/>
                      <a:pt x="2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409"/>
              <p:cNvSpPr>
                <a:spLocks/>
              </p:cNvSpPr>
              <p:nvPr/>
            </p:nvSpPr>
            <p:spPr bwMode="auto">
              <a:xfrm>
                <a:off x="4232" y="999"/>
                <a:ext cx="70" cy="53"/>
              </a:xfrm>
              <a:custGeom>
                <a:avLst/>
                <a:gdLst>
                  <a:gd name="T0" fmla="*/ 4 w 41"/>
                  <a:gd name="T1" fmla="*/ 0 h 31"/>
                  <a:gd name="T2" fmla="*/ 1 w 41"/>
                  <a:gd name="T3" fmla="*/ 14 h 31"/>
                  <a:gd name="T4" fmla="*/ 20 w 41"/>
                  <a:gd name="T5" fmla="*/ 31 h 31"/>
                  <a:gd name="T6" fmla="*/ 23 w 41"/>
                  <a:gd name="T7" fmla="*/ 31 h 31"/>
                  <a:gd name="T8" fmla="*/ 39 w 41"/>
                  <a:gd name="T9" fmla="*/ 9 h 31"/>
                  <a:gd name="T10" fmla="*/ 38 w 41"/>
                  <a:gd name="T11" fmla="*/ 5 h 31"/>
                  <a:gd name="T12" fmla="*/ 25 w 41"/>
                  <a:gd name="T13" fmla="*/ 9 h 31"/>
                  <a:gd name="T14" fmla="*/ 24 w 41"/>
                  <a:gd name="T15" fmla="*/ 9 h 31"/>
                  <a:gd name="T16" fmla="*/ 4 w 4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1">
                    <a:moveTo>
                      <a:pt x="4" y="0"/>
                    </a:moveTo>
                    <a:cubicBezTo>
                      <a:pt x="2" y="4"/>
                      <a:pt x="0" y="9"/>
                      <a:pt x="1" y="14"/>
                    </a:cubicBezTo>
                    <a:cubicBezTo>
                      <a:pt x="2" y="24"/>
                      <a:pt x="11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33" y="29"/>
                      <a:pt x="41" y="20"/>
                      <a:pt x="39" y="9"/>
                    </a:cubicBezTo>
                    <a:cubicBezTo>
                      <a:pt x="39" y="8"/>
                      <a:pt x="39" y="6"/>
                      <a:pt x="38" y="5"/>
                    </a:cubicBezTo>
                    <a:cubicBezTo>
                      <a:pt x="34" y="8"/>
                      <a:pt x="30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6" y="9"/>
                      <a:pt x="9" y="6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410"/>
              <p:cNvSpPr>
                <a:spLocks/>
              </p:cNvSpPr>
              <p:nvPr/>
            </p:nvSpPr>
            <p:spPr bwMode="auto">
              <a:xfrm>
                <a:off x="4044" y="789"/>
                <a:ext cx="94" cy="83"/>
              </a:xfrm>
              <a:custGeom>
                <a:avLst/>
                <a:gdLst>
                  <a:gd name="T0" fmla="*/ 30 w 55"/>
                  <a:gd name="T1" fmla="*/ 0 h 48"/>
                  <a:gd name="T2" fmla="*/ 26 w 55"/>
                  <a:gd name="T3" fmla="*/ 0 h 48"/>
                  <a:gd name="T4" fmla="*/ 2 w 55"/>
                  <a:gd name="T5" fmla="*/ 32 h 48"/>
                  <a:gd name="T6" fmla="*/ 9 w 55"/>
                  <a:gd name="T7" fmla="*/ 48 h 48"/>
                  <a:gd name="T8" fmla="*/ 35 w 55"/>
                  <a:gd name="T9" fmla="*/ 36 h 48"/>
                  <a:gd name="T10" fmla="*/ 35 w 55"/>
                  <a:gd name="T11" fmla="*/ 36 h 48"/>
                  <a:gd name="T12" fmla="*/ 52 w 55"/>
                  <a:gd name="T13" fmla="*/ 40 h 48"/>
                  <a:gd name="T14" fmla="*/ 55 w 55"/>
                  <a:gd name="T15" fmla="*/ 16 h 48"/>
                  <a:gd name="T16" fmla="*/ 30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30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2"/>
                    </a:cubicBezTo>
                    <a:cubicBezTo>
                      <a:pt x="2" y="38"/>
                      <a:pt x="5" y="44"/>
                      <a:pt x="9" y="48"/>
                    </a:cubicBezTo>
                    <a:cubicBezTo>
                      <a:pt x="15" y="41"/>
                      <a:pt x="25" y="36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41" y="36"/>
                      <a:pt x="47" y="37"/>
                      <a:pt x="52" y="40"/>
                    </a:cubicBezTo>
                    <a:cubicBezTo>
                      <a:pt x="49" y="32"/>
                      <a:pt x="50" y="23"/>
                      <a:pt x="55" y="16"/>
                    </a:cubicBezTo>
                    <a:cubicBezTo>
                      <a:pt x="50" y="7"/>
                      <a:pt x="40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411"/>
              <p:cNvSpPr>
                <a:spLocks/>
              </p:cNvSpPr>
              <p:nvPr/>
            </p:nvSpPr>
            <p:spPr bwMode="auto">
              <a:xfrm>
                <a:off x="4128" y="817"/>
                <a:ext cx="15" cy="44"/>
              </a:xfrm>
              <a:custGeom>
                <a:avLst/>
                <a:gdLst>
                  <a:gd name="T0" fmla="*/ 6 w 9"/>
                  <a:gd name="T1" fmla="*/ 0 h 26"/>
                  <a:gd name="T2" fmla="*/ 3 w 9"/>
                  <a:gd name="T3" fmla="*/ 24 h 26"/>
                  <a:gd name="T4" fmla="*/ 5 w 9"/>
                  <a:gd name="T5" fmla="*/ 26 h 26"/>
                  <a:gd name="T6" fmla="*/ 8 w 9"/>
                  <a:gd name="T7" fmla="*/ 9 h 26"/>
                  <a:gd name="T8" fmla="*/ 6 w 9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6">
                    <a:moveTo>
                      <a:pt x="6" y="0"/>
                    </a:moveTo>
                    <a:cubicBezTo>
                      <a:pt x="1" y="7"/>
                      <a:pt x="0" y="16"/>
                      <a:pt x="3" y="24"/>
                    </a:cubicBezTo>
                    <a:cubicBezTo>
                      <a:pt x="4" y="24"/>
                      <a:pt x="4" y="25"/>
                      <a:pt x="5" y="26"/>
                    </a:cubicBezTo>
                    <a:cubicBezTo>
                      <a:pt x="8" y="21"/>
                      <a:pt x="9" y="15"/>
                      <a:pt x="8" y="9"/>
                    </a:cubicBezTo>
                    <a:cubicBezTo>
                      <a:pt x="8" y="6"/>
                      <a:pt x="7" y="3"/>
                      <a:pt x="6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412"/>
              <p:cNvSpPr>
                <a:spLocks/>
              </p:cNvSpPr>
              <p:nvPr/>
            </p:nvSpPr>
            <p:spPr bwMode="auto">
              <a:xfrm>
                <a:off x="4191" y="1126"/>
                <a:ext cx="24" cy="46"/>
              </a:xfrm>
              <a:custGeom>
                <a:avLst/>
                <a:gdLst>
                  <a:gd name="T0" fmla="*/ 0 w 14"/>
                  <a:gd name="T1" fmla="*/ 0 h 27"/>
                  <a:gd name="T2" fmla="*/ 0 w 14"/>
                  <a:gd name="T3" fmla="*/ 0 h 27"/>
                  <a:gd name="T4" fmla="*/ 1 w 14"/>
                  <a:gd name="T5" fmla="*/ 27 h 27"/>
                  <a:gd name="T6" fmla="*/ 2 w 14"/>
                  <a:gd name="T7" fmla="*/ 27 h 27"/>
                  <a:gd name="T8" fmla="*/ 14 w 14"/>
                  <a:gd name="T9" fmla="*/ 15 h 27"/>
                  <a:gd name="T10" fmla="*/ 0 w 14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9"/>
                      <a:pt x="2" y="18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9" y="26"/>
                      <a:pt x="14" y="21"/>
                      <a:pt x="14" y="15"/>
                    </a:cubicBezTo>
                    <a:cubicBezTo>
                      <a:pt x="7" y="14"/>
                      <a:pt x="1" y="7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413"/>
              <p:cNvSpPr>
                <a:spLocks/>
              </p:cNvSpPr>
              <p:nvPr/>
            </p:nvSpPr>
            <p:spPr bwMode="auto">
              <a:xfrm>
                <a:off x="4224" y="872"/>
                <a:ext cx="25" cy="25"/>
              </a:xfrm>
              <a:custGeom>
                <a:avLst/>
                <a:gdLst>
                  <a:gd name="T0" fmla="*/ 7 w 15"/>
                  <a:gd name="T1" fmla="*/ 0 h 15"/>
                  <a:gd name="T2" fmla="*/ 6 w 15"/>
                  <a:gd name="T3" fmla="*/ 0 h 15"/>
                  <a:gd name="T4" fmla="*/ 0 w 15"/>
                  <a:gd name="T5" fmla="*/ 8 h 15"/>
                  <a:gd name="T6" fmla="*/ 7 w 15"/>
                  <a:gd name="T7" fmla="*/ 15 h 15"/>
                  <a:gd name="T8" fmla="*/ 8 w 15"/>
                  <a:gd name="T9" fmla="*/ 15 h 15"/>
                  <a:gd name="T10" fmla="*/ 15 w 15"/>
                  <a:gd name="T11" fmla="*/ 7 h 15"/>
                  <a:gd name="T12" fmla="*/ 7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1"/>
                      <a:pt x="0" y="4"/>
                      <a:pt x="0" y="8"/>
                    </a:cubicBezTo>
                    <a:cubicBezTo>
                      <a:pt x="1" y="12"/>
                      <a:pt x="4" y="15"/>
                      <a:pt x="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0"/>
                      <a:pt x="15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414"/>
              <p:cNvSpPr>
                <a:spLocks/>
              </p:cNvSpPr>
              <p:nvPr/>
            </p:nvSpPr>
            <p:spPr bwMode="auto">
              <a:xfrm>
                <a:off x="3842" y="1167"/>
                <a:ext cx="27" cy="31"/>
              </a:xfrm>
              <a:custGeom>
                <a:avLst/>
                <a:gdLst>
                  <a:gd name="T0" fmla="*/ 15 w 16"/>
                  <a:gd name="T1" fmla="*/ 0 h 18"/>
                  <a:gd name="T2" fmla="*/ 4 w 16"/>
                  <a:gd name="T3" fmla="*/ 2 h 18"/>
                  <a:gd name="T4" fmla="*/ 1 w 16"/>
                  <a:gd name="T5" fmla="*/ 2 h 18"/>
                  <a:gd name="T6" fmla="*/ 0 w 16"/>
                  <a:gd name="T7" fmla="*/ 2 h 18"/>
                  <a:gd name="T8" fmla="*/ 9 w 16"/>
                  <a:gd name="T9" fmla="*/ 18 h 18"/>
                  <a:gd name="T10" fmla="*/ 15 w 16"/>
                  <a:gd name="T11" fmla="*/ 1 h 18"/>
                  <a:gd name="T12" fmla="*/ 15 w 1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cubicBezTo>
                      <a:pt x="12" y="1"/>
                      <a:pt x="8" y="2"/>
                      <a:pt x="4" y="2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4" y="6"/>
                      <a:pt x="7" y="12"/>
                      <a:pt x="9" y="18"/>
                    </a:cubicBezTo>
                    <a:cubicBezTo>
                      <a:pt x="14" y="14"/>
                      <a:pt x="16" y="7"/>
                      <a:pt x="15" y="1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415"/>
              <p:cNvSpPr>
                <a:spLocks/>
              </p:cNvSpPr>
              <p:nvPr/>
            </p:nvSpPr>
            <p:spPr bwMode="auto">
              <a:xfrm>
                <a:off x="3802" y="1153"/>
                <a:ext cx="55" cy="52"/>
              </a:xfrm>
              <a:custGeom>
                <a:avLst/>
                <a:gdLst>
                  <a:gd name="T0" fmla="*/ 3 w 32"/>
                  <a:gd name="T1" fmla="*/ 0 h 30"/>
                  <a:gd name="T2" fmla="*/ 0 w 32"/>
                  <a:gd name="T3" fmla="*/ 8 h 30"/>
                  <a:gd name="T4" fmla="*/ 3 w 32"/>
                  <a:gd name="T5" fmla="*/ 21 h 30"/>
                  <a:gd name="T6" fmla="*/ 19 w 32"/>
                  <a:gd name="T7" fmla="*/ 30 h 30"/>
                  <a:gd name="T8" fmla="*/ 22 w 32"/>
                  <a:gd name="T9" fmla="*/ 30 h 30"/>
                  <a:gd name="T10" fmla="*/ 32 w 32"/>
                  <a:gd name="T11" fmla="*/ 26 h 30"/>
                  <a:gd name="T12" fmla="*/ 23 w 32"/>
                  <a:gd name="T13" fmla="*/ 10 h 30"/>
                  <a:gd name="T14" fmla="*/ 3 w 3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0">
                    <a:moveTo>
                      <a:pt x="3" y="0"/>
                    </a:moveTo>
                    <a:cubicBezTo>
                      <a:pt x="2" y="3"/>
                      <a:pt x="1" y="5"/>
                      <a:pt x="0" y="8"/>
                    </a:cubicBezTo>
                    <a:cubicBezTo>
                      <a:pt x="2" y="12"/>
                      <a:pt x="3" y="16"/>
                      <a:pt x="3" y="21"/>
                    </a:cubicBezTo>
                    <a:cubicBezTo>
                      <a:pt x="6" y="27"/>
                      <a:pt x="12" y="30"/>
                      <a:pt x="19" y="30"/>
                    </a:cubicBezTo>
                    <a:cubicBezTo>
                      <a:pt x="20" y="30"/>
                      <a:pt x="21" y="30"/>
                      <a:pt x="22" y="30"/>
                    </a:cubicBezTo>
                    <a:cubicBezTo>
                      <a:pt x="26" y="30"/>
                      <a:pt x="29" y="28"/>
                      <a:pt x="32" y="26"/>
                    </a:cubicBezTo>
                    <a:cubicBezTo>
                      <a:pt x="30" y="20"/>
                      <a:pt x="27" y="14"/>
                      <a:pt x="23" y="10"/>
                    </a:cubicBezTo>
                    <a:cubicBezTo>
                      <a:pt x="15" y="9"/>
                      <a:pt x="8" y="6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416"/>
              <p:cNvSpPr>
                <a:spLocks/>
              </p:cNvSpPr>
              <p:nvPr/>
            </p:nvSpPr>
            <p:spPr bwMode="auto">
              <a:xfrm>
                <a:off x="3802" y="1167"/>
                <a:ext cx="5" cy="22"/>
              </a:xfrm>
              <a:custGeom>
                <a:avLst/>
                <a:gdLst>
                  <a:gd name="T0" fmla="*/ 0 w 3"/>
                  <a:gd name="T1" fmla="*/ 0 h 13"/>
                  <a:gd name="T2" fmla="*/ 0 w 3"/>
                  <a:gd name="T3" fmla="*/ 6 h 13"/>
                  <a:gd name="T4" fmla="*/ 3 w 3"/>
                  <a:gd name="T5" fmla="*/ 13 h 13"/>
                  <a:gd name="T6" fmla="*/ 0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1" y="11"/>
                      <a:pt x="3" y="13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417"/>
              <p:cNvSpPr>
                <a:spLocks/>
              </p:cNvSpPr>
              <p:nvPr/>
            </p:nvSpPr>
            <p:spPr bwMode="auto">
              <a:xfrm>
                <a:off x="4520" y="764"/>
                <a:ext cx="75" cy="84"/>
              </a:xfrm>
              <a:custGeom>
                <a:avLst/>
                <a:gdLst>
                  <a:gd name="T0" fmla="*/ 18 w 44"/>
                  <a:gd name="T1" fmla="*/ 0 h 49"/>
                  <a:gd name="T2" fmla="*/ 14 w 44"/>
                  <a:gd name="T3" fmla="*/ 0 h 49"/>
                  <a:gd name="T4" fmla="*/ 0 w 44"/>
                  <a:gd name="T5" fmla="*/ 7 h 49"/>
                  <a:gd name="T6" fmla="*/ 1 w 44"/>
                  <a:gd name="T7" fmla="*/ 10 h 49"/>
                  <a:gd name="T8" fmla="*/ 4 w 44"/>
                  <a:gd name="T9" fmla="*/ 10 h 49"/>
                  <a:gd name="T10" fmla="*/ 22 w 44"/>
                  <a:gd name="T11" fmla="*/ 26 h 49"/>
                  <a:gd name="T12" fmla="*/ 7 w 44"/>
                  <a:gd name="T13" fmla="*/ 47 h 49"/>
                  <a:gd name="T14" fmla="*/ 17 w 44"/>
                  <a:gd name="T15" fmla="*/ 49 h 49"/>
                  <a:gd name="T16" fmla="*/ 21 w 44"/>
                  <a:gd name="T17" fmla="*/ 49 h 49"/>
                  <a:gd name="T18" fmla="*/ 42 w 44"/>
                  <a:gd name="T19" fmla="*/ 21 h 49"/>
                  <a:gd name="T20" fmla="*/ 18 w 44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49">
                    <a:moveTo>
                      <a:pt x="18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8" y="1"/>
                      <a:pt x="4" y="4"/>
                      <a:pt x="0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13" y="10"/>
                      <a:pt x="21" y="17"/>
                      <a:pt x="22" y="26"/>
                    </a:cubicBezTo>
                    <a:cubicBezTo>
                      <a:pt x="23" y="36"/>
                      <a:pt x="17" y="45"/>
                      <a:pt x="7" y="47"/>
                    </a:cubicBezTo>
                    <a:cubicBezTo>
                      <a:pt x="11" y="48"/>
                      <a:pt x="14" y="49"/>
                      <a:pt x="17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35" y="47"/>
                      <a:pt x="44" y="34"/>
                      <a:pt x="42" y="21"/>
                    </a:cubicBezTo>
                    <a:cubicBezTo>
                      <a:pt x="40" y="9"/>
                      <a:pt x="29" y="0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418"/>
              <p:cNvSpPr>
                <a:spLocks/>
              </p:cNvSpPr>
              <p:nvPr/>
            </p:nvSpPr>
            <p:spPr bwMode="auto">
              <a:xfrm>
                <a:off x="4515" y="776"/>
                <a:ext cx="6" cy="6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4 h 4"/>
                  <a:gd name="T4" fmla="*/ 4 w 4"/>
                  <a:gd name="T5" fmla="*/ 3 h 4"/>
                  <a:gd name="T6" fmla="*/ 4 w 4"/>
                  <a:gd name="T7" fmla="*/ 3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" y="3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419"/>
              <p:cNvSpPr>
                <a:spLocks/>
              </p:cNvSpPr>
              <p:nvPr/>
            </p:nvSpPr>
            <p:spPr bwMode="auto">
              <a:xfrm>
                <a:off x="4659" y="882"/>
                <a:ext cx="54" cy="50"/>
              </a:xfrm>
              <a:custGeom>
                <a:avLst/>
                <a:gdLst>
                  <a:gd name="T0" fmla="*/ 16 w 32"/>
                  <a:gd name="T1" fmla="*/ 0 h 29"/>
                  <a:gd name="T2" fmla="*/ 14 w 32"/>
                  <a:gd name="T3" fmla="*/ 0 h 29"/>
                  <a:gd name="T4" fmla="*/ 2 w 32"/>
                  <a:gd name="T5" fmla="*/ 17 h 29"/>
                  <a:gd name="T6" fmla="*/ 16 w 32"/>
                  <a:gd name="T7" fmla="*/ 29 h 29"/>
                  <a:gd name="T8" fmla="*/ 19 w 32"/>
                  <a:gd name="T9" fmla="*/ 29 h 29"/>
                  <a:gd name="T10" fmla="*/ 31 w 32"/>
                  <a:gd name="T11" fmla="*/ 12 h 29"/>
                  <a:gd name="T12" fmla="*/ 16 w 32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2" y="17"/>
                    </a:cubicBezTo>
                    <a:cubicBezTo>
                      <a:pt x="3" y="24"/>
                      <a:pt x="9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27" y="28"/>
                      <a:pt x="32" y="20"/>
                      <a:pt x="31" y="12"/>
                    </a:cubicBezTo>
                    <a:cubicBezTo>
                      <a:pt x="30" y="5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420"/>
              <p:cNvSpPr>
                <a:spLocks noEditPoints="1"/>
              </p:cNvSpPr>
              <p:nvPr/>
            </p:nvSpPr>
            <p:spPr bwMode="auto">
              <a:xfrm>
                <a:off x="4482" y="971"/>
                <a:ext cx="113" cy="93"/>
              </a:xfrm>
              <a:custGeom>
                <a:avLst/>
                <a:gdLst>
                  <a:gd name="T0" fmla="*/ 62 w 66"/>
                  <a:gd name="T1" fmla="*/ 7 h 54"/>
                  <a:gd name="T2" fmla="*/ 60 w 66"/>
                  <a:gd name="T3" fmla="*/ 11 h 54"/>
                  <a:gd name="T4" fmla="*/ 66 w 66"/>
                  <a:gd name="T5" fmla="*/ 16 h 54"/>
                  <a:gd name="T6" fmla="*/ 62 w 66"/>
                  <a:gd name="T7" fmla="*/ 7 h 54"/>
                  <a:gd name="T8" fmla="*/ 12 w 66"/>
                  <a:gd name="T9" fmla="*/ 0 h 54"/>
                  <a:gd name="T10" fmla="*/ 2 w 66"/>
                  <a:gd name="T11" fmla="*/ 29 h 54"/>
                  <a:gd name="T12" fmla="*/ 21 w 66"/>
                  <a:gd name="T13" fmla="*/ 54 h 54"/>
                  <a:gd name="T14" fmla="*/ 15 w 66"/>
                  <a:gd name="T15" fmla="*/ 42 h 54"/>
                  <a:gd name="T16" fmla="*/ 20 w 66"/>
                  <a:gd name="T17" fmla="*/ 19 h 54"/>
                  <a:gd name="T18" fmla="*/ 12 w 66"/>
                  <a:gd name="T19" fmla="*/ 3 h 54"/>
                  <a:gd name="T20" fmla="*/ 12 w 66"/>
                  <a:gd name="T2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54">
                    <a:moveTo>
                      <a:pt x="62" y="7"/>
                    </a:moveTo>
                    <a:cubicBezTo>
                      <a:pt x="62" y="8"/>
                      <a:pt x="61" y="10"/>
                      <a:pt x="60" y="11"/>
                    </a:cubicBezTo>
                    <a:cubicBezTo>
                      <a:pt x="62" y="13"/>
                      <a:pt x="64" y="14"/>
                      <a:pt x="66" y="16"/>
                    </a:cubicBezTo>
                    <a:cubicBezTo>
                      <a:pt x="65" y="13"/>
                      <a:pt x="64" y="10"/>
                      <a:pt x="62" y="7"/>
                    </a:cubicBezTo>
                    <a:moveTo>
                      <a:pt x="12" y="0"/>
                    </a:moveTo>
                    <a:cubicBezTo>
                      <a:pt x="4" y="7"/>
                      <a:pt x="0" y="18"/>
                      <a:pt x="2" y="29"/>
                    </a:cubicBezTo>
                    <a:cubicBezTo>
                      <a:pt x="3" y="40"/>
                      <a:pt x="11" y="50"/>
                      <a:pt x="21" y="54"/>
                    </a:cubicBezTo>
                    <a:cubicBezTo>
                      <a:pt x="18" y="51"/>
                      <a:pt x="16" y="47"/>
                      <a:pt x="15" y="42"/>
                    </a:cubicBezTo>
                    <a:cubicBezTo>
                      <a:pt x="13" y="34"/>
                      <a:pt x="15" y="25"/>
                      <a:pt x="20" y="19"/>
                    </a:cubicBezTo>
                    <a:cubicBezTo>
                      <a:pt x="16" y="15"/>
                      <a:pt x="13" y="9"/>
                      <a:pt x="12" y="3"/>
                    </a:cubicBezTo>
                    <a:cubicBezTo>
                      <a:pt x="12" y="2"/>
                      <a:pt x="12" y="1"/>
                      <a:pt x="1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421"/>
              <p:cNvSpPr>
                <a:spLocks/>
              </p:cNvSpPr>
              <p:nvPr/>
            </p:nvSpPr>
            <p:spPr bwMode="auto">
              <a:xfrm>
                <a:off x="4504" y="990"/>
                <a:ext cx="96" cy="79"/>
              </a:xfrm>
              <a:custGeom>
                <a:avLst/>
                <a:gdLst>
                  <a:gd name="T0" fmla="*/ 47 w 56"/>
                  <a:gd name="T1" fmla="*/ 0 h 46"/>
                  <a:gd name="T2" fmla="*/ 28 w 56"/>
                  <a:gd name="T3" fmla="*/ 14 h 46"/>
                  <a:gd name="T4" fmla="*/ 24 w 56"/>
                  <a:gd name="T5" fmla="*/ 14 h 46"/>
                  <a:gd name="T6" fmla="*/ 7 w 56"/>
                  <a:gd name="T7" fmla="*/ 8 h 46"/>
                  <a:gd name="T8" fmla="*/ 2 w 56"/>
                  <a:gd name="T9" fmla="*/ 31 h 46"/>
                  <a:gd name="T10" fmla="*/ 8 w 56"/>
                  <a:gd name="T11" fmla="*/ 43 h 46"/>
                  <a:gd name="T12" fmla="*/ 21 w 56"/>
                  <a:gd name="T13" fmla="*/ 46 h 46"/>
                  <a:gd name="T14" fmla="*/ 26 w 56"/>
                  <a:gd name="T15" fmla="*/ 45 h 46"/>
                  <a:gd name="T16" fmla="*/ 53 w 56"/>
                  <a:gd name="T17" fmla="*/ 8 h 46"/>
                  <a:gd name="T18" fmla="*/ 53 w 56"/>
                  <a:gd name="T19" fmla="*/ 5 h 46"/>
                  <a:gd name="T20" fmla="*/ 47 w 5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6">
                    <a:moveTo>
                      <a:pt x="47" y="0"/>
                    </a:moveTo>
                    <a:cubicBezTo>
                      <a:pt x="43" y="8"/>
                      <a:pt x="36" y="13"/>
                      <a:pt x="28" y="14"/>
                    </a:cubicBezTo>
                    <a:cubicBezTo>
                      <a:pt x="26" y="14"/>
                      <a:pt x="25" y="14"/>
                      <a:pt x="24" y="14"/>
                    </a:cubicBezTo>
                    <a:cubicBezTo>
                      <a:pt x="18" y="14"/>
                      <a:pt x="12" y="12"/>
                      <a:pt x="7" y="8"/>
                    </a:cubicBezTo>
                    <a:cubicBezTo>
                      <a:pt x="2" y="14"/>
                      <a:pt x="0" y="23"/>
                      <a:pt x="2" y="31"/>
                    </a:cubicBezTo>
                    <a:cubicBezTo>
                      <a:pt x="3" y="36"/>
                      <a:pt x="5" y="40"/>
                      <a:pt x="8" y="43"/>
                    </a:cubicBezTo>
                    <a:cubicBezTo>
                      <a:pt x="12" y="45"/>
                      <a:pt x="16" y="46"/>
                      <a:pt x="21" y="46"/>
                    </a:cubicBezTo>
                    <a:cubicBezTo>
                      <a:pt x="23" y="46"/>
                      <a:pt x="24" y="45"/>
                      <a:pt x="26" y="45"/>
                    </a:cubicBezTo>
                    <a:cubicBezTo>
                      <a:pt x="44" y="42"/>
                      <a:pt x="56" y="26"/>
                      <a:pt x="53" y="8"/>
                    </a:cubicBezTo>
                    <a:cubicBezTo>
                      <a:pt x="53" y="7"/>
                      <a:pt x="53" y="6"/>
                      <a:pt x="53" y="5"/>
                    </a:cubicBezTo>
                    <a:cubicBezTo>
                      <a:pt x="51" y="3"/>
                      <a:pt x="49" y="2"/>
                      <a:pt x="4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422"/>
              <p:cNvSpPr>
                <a:spLocks/>
              </p:cNvSpPr>
              <p:nvPr/>
            </p:nvSpPr>
            <p:spPr bwMode="auto">
              <a:xfrm>
                <a:off x="4521" y="1192"/>
                <a:ext cx="62" cy="62"/>
              </a:xfrm>
              <a:custGeom>
                <a:avLst/>
                <a:gdLst>
                  <a:gd name="T0" fmla="*/ 19 w 36"/>
                  <a:gd name="T1" fmla="*/ 0 h 36"/>
                  <a:gd name="T2" fmla="*/ 16 w 36"/>
                  <a:gd name="T3" fmla="*/ 0 h 36"/>
                  <a:gd name="T4" fmla="*/ 1 w 36"/>
                  <a:gd name="T5" fmla="*/ 21 h 36"/>
                  <a:gd name="T6" fmla="*/ 19 w 36"/>
                  <a:gd name="T7" fmla="*/ 36 h 36"/>
                  <a:gd name="T8" fmla="*/ 21 w 36"/>
                  <a:gd name="T9" fmla="*/ 35 h 36"/>
                  <a:gd name="T10" fmla="*/ 36 w 36"/>
                  <a:gd name="T11" fmla="*/ 18 h 36"/>
                  <a:gd name="T12" fmla="*/ 30 w 36"/>
                  <a:gd name="T13" fmla="*/ 8 h 36"/>
                  <a:gd name="T14" fmla="*/ 30 w 36"/>
                  <a:gd name="T15" fmla="*/ 4 h 36"/>
                  <a:gd name="T16" fmla="*/ 19 w 3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cubicBezTo>
                      <a:pt x="18" y="0"/>
                      <a:pt x="17" y="0"/>
                      <a:pt x="16" y="0"/>
                    </a:cubicBezTo>
                    <a:cubicBezTo>
                      <a:pt x="6" y="2"/>
                      <a:pt x="0" y="11"/>
                      <a:pt x="1" y="21"/>
                    </a:cubicBezTo>
                    <a:cubicBezTo>
                      <a:pt x="2" y="29"/>
                      <a:pt x="10" y="36"/>
                      <a:pt x="19" y="36"/>
                    </a:cubicBezTo>
                    <a:cubicBezTo>
                      <a:pt x="20" y="36"/>
                      <a:pt x="20" y="36"/>
                      <a:pt x="21" y="35"/>
                    </a:cubicBezTo>
                    <a:cubicBezTo>
                      <a:pt x="30" y="34"/>
                      <a:pt x="36" y="27"/>
                      <a:pt x="36" y="18"/>
                    </a:cubicBezTo>
                    <a:cubicBezTo>
                      <a:pt x="33" y="16"/>
                      <a:pt x="31" y="12"/>
                      <a:pt x="30" y="8"/>
                    </a:cubicBezTo>
                    <a:cubicBezTo>
                      <a:pt x="30" y="7"/>
                      <a:pt x="30" y="5"/>
                      <a:pt x="30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423"/>
              <p:cNvSpPr>
                <a:spLocks/>
              </p:cNvSpPr>
              <p:nvPr/>
            </p:nvSpPr>
            <p:spPr bwMode="auto">
              <a:xfrm>
                <a:off x="4573" y="1199"/>
                <a:ext cx="10" cy="24"/>
              </a:xfrm>
              <a:custGeom>
                <a:avLst/>
                <a:gdLst>
                  <a:gd name="T0" fmla="*/ 0 w 6"/>
                  <a:gd name="T1" fmla="*/ 0 h 14"/>
                  <a:gd name="T2" fmla="*/ 0 w 6"/>
                  <a:gd name="T3" fmla="*/ 4 h 14"/>
                  <a:gd name="T4" fmla="*/ 6 w 6"/>
                  <a:gd name="T5" fmla="*/ 14 h 14"/>
                  <a:gd name="T6" fmla="*/ 6 w 6"/>
                  <a:gd name="T7" fmla="*/ 11 h 14"/>
                  <a:gd name="T8" fmla="*/ 0 w 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1" y="8"/>
                      <a:pt x="3" y="12"/>
                      <a:pt x="6" y="14"/>
                    </a:cubicBezTo>
                    <a:cubicBezTo>
                      <a:pt x="6" y="13"/>
                      <a:pt x="6" y="12"/>
                      <a:pt x="6" y="11"/>
                    </a:cubicBezTo>
                    <a:cubicBezTo>
                      <a:pt x="6" y="7"/>
                      <a:pt x="3" y="3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424"/>
              <p:cNvSpPr>
                <a:spLocks/>
              </p:cNvSpPr>
              <p:nvPr/>
            </p:nvSpPr>
            <p:spPr bwMode="auto">
              <a:xfrm>
                <a:off x="4345" y="937"/>
                <a:ext cx="74" cy="86"/>
              </a:xfrm>
              <a:custGeom>
                <a:avLst/>
                <a:gdLst>
                  <a:gd name="T0" fmla="*/ 24 w 43"/>
                  <a:gd name="T1" fmla="*/ 0 h 50"/>
                  <a:gd name="T2" fmla="*/ 25 w 43"/>
                  <a:gd name="T3" fmla="*/ 6 h 50"/>
                  <a:gd name="T4" fmla="*/ 0 w 43"/>
                  <a:gd name="T5" fmla="*/ 44 h 50"/>
                  <a:gd name="T6" fmla="*/ 16 w 43"/>
                  <a:gd name="T7" fmla="*/ 50 h 50"/>
                  <a:gd name="T8" fmla="*/ 20 w 43"/>
                  <a:gd name="T9" fmla="*/ 49 h 50"/>
                  <a:gd name="T10" fmla="*/ 41 w 43"/>
                  <a:gd name="T11" fmla="*/ 20 h 50"/>
                  <a:gd name="T12" fmla="*/ 24 w 43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0">
                    <a:moveTo>
                      <a:pt x="24" y="0"/>
                    </a:moveTo>
                    <a:cubicBezTo>
                      <a:pt x="25" y="2"/>
                      <a:pt x="25" y="4"/>
                      <a:pt x="25" y="6"/>
                    </a:cubicBezTo>
                    <a:cubicBezTo>
                      <a:pt x="27" y="23"/>
                      <a:pt x="16" y="39"/>
                      <a:pt x="0" y="44"/>
                    </a:cubicBezTo>
                    <a:cubicBezTo>
                      <a:pt x="4" y="47"/>
                      <a:pt x="10" y="50"/>
                      <a:pt x="16" y="50"/>
                    </a:cubicBezTo>
                    <a:cubicBezTo>
                      <a:pt x="17" y="50"/>
                      <a:pt x="19" y="50"/>
                      <a:pt x="20" y="49"/>
                    </a:cubicBezTo>
                    <a:cubicBezTo>
                      <a:pt x="34" y="47"/>
                      <a:pt x="43" y="34"/>
                      <a:pt x="41" y="20"/>
                    </a:cubicBezTo>
                    <a:cubicBezTo>
                      <a:pt x="40" y="11"/>
                      <a:pt x="33" y="3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425"/>
              <p:cNvSpPr>
                <a:spLocks noEditPoints="1"/>
              </p:cNvSpPr>
              <p:nvPr/>
            </p:nvSpPr>
            <p:spPr bwMode="auto">
              <a:xfrm>
                <a:off x="4670" y="1014"/>
                <a:ext cx="55" cy="88"/>
              </a:xfrm>
              <a:custGeom>
                <a:avLst/>
                <a:gdLst>
                  <a:gd name="T0" fmla="*/ 17 w 32"/>
                  <a:gd name="T1" fmla="*/ 49 h 51"/>
                  <a:gd name="T2" fmla="*/ 18 w 32"/>
                  <a:gd name="T3" fmla="*/ 51 h 51"/>
                  <a:gd name="T4" fmla="*/ 18 w 32"/>
                  <a:gd name="T5" fmla="*/ 51 h 51"/>
                  <a:gd name="T6" fmla="*/ 17 w 32"/>
                  <a:gd name="T7" fmla="*/ 49 h 51"/>
                  <a:gd name="T8" fmla="*/ 26 w 32"/>
                  <a:gd name="T9" fmla="*/ 0 h 51"/>
                  <a:gd name="T10" fmla="*/ 22 w 32"/>
                  <a:gd name="T11" fmla="*/ 0 h 51"/>
                  <a:gd name="T12" fmla="*/ 0 w 32"/>
                  <a:gd name="T13" fmla="*/ 21 h 51"/>
                  <a:gd name="T14" fmla="*/ 3 w 32"/>
                  <a:gd name="T15" fmla="*/ 23 h 51"/>
                  <a:gd name="T16" fmla="*/ 14 w 32"/>
                  <a:gd name="T17" fmla="*/ 38 h 51"/>
                  <a:gd name="T18" fmla="*/ 32 w 32"/>
                  <a:gd name="T19" fmla="*/ 1 h 51"/>
                  <a:gd name="T20" fmla="*/ 26 w 32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51">
                    <a:moveTo>
                      <a:pt x="17" y="49"/>
                    </a:moveTo>
                    <a:cubicBezTo>
                      <a:pt x="17" y="50"/>
                      <a:pt x="18" y="50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0"/>
                      <a:pt x="18" y="50"/>
                      <a:pt x="17" y="49"/>
                    </a:cubicBezTo>
                    <a:moveTo>
                      <a:pt x="26" y="0"/>
                    </a:moveTo>
                    <a:cubicBezTo>
                      <a:pt x="25" y="0"/>
                      <a:pt x="23" y="0"/>
                      <a:pt x="22" y="0"/>
                    </a:cubicBezTo>
                    <a:cubicBezTo>
                      <a:pt x="11" y="2"/>
                      <a:pt x="2" y="11"/>
                      <a:pt x="0" y="21"/>
                    </a:cubicBezTo>
                    <a:cubicBezTo>
                      <a:pt x="1" y="22"/>
                      <a:pt x="2" y="22"/>
                      <a:pt x="3" y="23"/>
                    </a:cubicBezTo>
                    <a:cubicBezTo>
                      <a:pt x="8" y="27"/>
                      <a:pt x="11" y="32"/>
                      <a:pt x="14" y="38"/>
                    </a:cubicBezTo>
                    <a:cubicBezTo>
                      <a:pt x="12" y="23"/>
                      <a:pt x="20" y="8"/>
                      <a:pt x="32" y="1"/>
                    </a:cubicBezTo>
                    <a:cubicBezTo>
                      <a:pt x="30" y="0"/>
                      <a:pt x="28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426"/>
              <p:cNvSpPr>
                <a:spLocks/>
              </p:cNvSpPr>
              <p:nvPr/>
            </p:nvSpPr>
            <p:spPr bwMode="auto">
              <a:xfrm>
                <a:off x="4670" y="1050"/>
                <a:ext cx="31" cy="52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9 h 30"/>
                  <a:gd name="T4" fmla="*/ 18 w 18"/>
                  <a:gd name="T5" fmla="*/ 30 h 30"/>
                  <a:gd name="T6" fmla="*/ 17 w 18"/>
                  <a:gd name="T7" fmla="*/ 28 h 30"/>
                  <a:gd name="T8" fmla="*/ 15 w 18"/>
                  <a:gd name="T9" fmla="*/ 20 h 30"/>
                  <a:gd name="T10" fmla="*/ 14 w 18"/>
                  <a:gd name="T11" fmla="*/ 17 h 30"/>
                  <a:gd name="T12" fmla="*/ 3 w 18"/>
                  <a:gd name="T13" fmla="*/ 2 h 30"/>
                  <a:gd name="T14" fmla="*/ 0 w 18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2" y="19"/>
                      <a:pt x="9" y="27"/>
                      <a:pt x="18" y="30"/>
                    </a:cubicBezTo>
                    <a:cubicBezTo>
                      <a:pt x="18" y="29"/>
                      <a:pt x="17" y="29"/>
                      <a:pt x="17" y="28"/>
                    </a:cubicBezTo>
                    <a:cubicBezTo>
                      <a:pt x="16" y="26"/>
                      <a:pt x="15" y="23"/>
                      <a:pt x="15" y="20"/>
                    </a:cubicBezTo>
                    <a:cubicBezTo>
                      <a:pt x="14" y="19"/>
                      <a:pt x="14" y="18"/>
                      <a:pt x="14" y="17"/>
                    </a:cubicBezTo>
                    <a:cubicBezTo>
                      <a:pt x="11" y="11"/>
                      <a:pt x="8" y="6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427"/>
              <p:cNvSpPr>
                <a:spLocks/>
              </p:cNvSpPr>
              <p:nvPr/>
            </p:nvSpPr>
            <p:spPr bwMode="auto">
              <a:xfrm>
                <a:off x="4691" y="1016"/>
                <a:ext cx="72" cy="87"/>
              </a:xfrm>
              <a:custGeom>
                <a:avLst/>
                <a:gdLst>
                  <a:gd name="T0" fmla="*/ 20 w 42"/>
                  <a:gd name="T1" fmla="*/ 0 h 51"/>
                  <a:gd name="T2" fmla="*/ 2 w 42"/>
                  <a:gd name="T3" fmla="*/ 37 h 51"/>
                  <a:gd name="T4" fmla="*/ 5 w 42"/>
                  <a:gd name="T5" fmla="*/ 48 h 51"/>
                  <a:gd name="T6" fmla="*/ 6 w 42"/>
                  <a:gd name="T7" fmla="*/ 50 h 51"/>
                  <a:gd name="T8" fmla="*/ 14 w 42"/>
                  <a:gd name="T9" fmla="*/ 51 h 51"/>
                  <a:gd name="T10" fmla="*/ 18 w 42"/>
                  <a:gd name="T11" fmla="*/ 51 h 51"/>
                  <a:gd name="T12" fmla="*/ 40 w 42"/>
                  <a:gd name="T13" fmla="*/ 21 h 51"/>
                  <a:gd name="T14" fmla="*/ 20 w 42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1">
                    <a:moveTo>
                      <a:pt x="20" y="0"/>
                    </a:moveTo>
                    <a:cubicBezTo>
                      <a:pt x="8" y="7"/>
                      <a:pt x="0" y="22"/>
                      <a:pt x="2" y="37"/>
                    </a:cubicBezTo>
                    <a:cubicBezTo>
                      <a:pt x="4" y="40"/>
                      <a:pt x="5" y="44"/>
                      <a:pt x="5" y="48"/>
                    </a:cubicBezTo>
                    <a:cubicBezTo>
                      <a:pt x="6" y="49"/>
                      <a:pt x="6" y="49"/>
                      <a:pt x="6" y="50"/>
                    </a:cubicBezTo>
                    <a:cubicBezTo>
                      <a:pt x="9" y="51"/>
                      <a:pt x="11" y="51"/>
                      <a:pt x="14" y="51"/>
                    </a:cubicBezTo>
                    <a:cubicBezTo>
                      <a:pt x="15" y="51"/>
                      <a:pt x="17" y="51"/>
                      <a:pt x="18" y="51"/>
                    </a:cubicBezTo>
                    <a:cubicBezTo>
                      <a:pt x="32" y="49"/>
                      <a:pt x="42" y="35"/>
                      <a:pt x="40" y="21"/>
                    </a:cubicBezTo>
                    <a:cubicBezTo>
                      <a:pt x="38" y="11"/>
                      <a:pt x="30" y="2"/>
                      <a:pt x="2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428"/>
              <p:cNvSpPr>
                <a:spLocks/>
              </p:cNvSpPr>
              <p:nvPr/>
            </p:nvSpPr>
            <p:spPr bwMode="auto">
              <a:xfrm>
                <a:off x="4694" y="1079"/>
                <a:ext cx="6" cy="19"/>
              </a:xfrm>
              <a:custGeom>
                <a:avLst/>
                <a:gdLst>
                  <a:gd name="T0" fmla="*/ 0 w 3"/>
                  <a:gd name="T1" fmla="*/ 0 h 11"/>
                  <a:gd name="T2" fmla="*/ 1 w 3"/>
                  <a:gd name="T3" fmla="*/ 3 h 11"/>
                  <a:gd name="T4" fmla="*/ 3 w 3"/>
                  <a:gd name="T5" fmla="*/ 11 h 11"/>
                  <a:gd name="T6" fmla="*/ 0 w 3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3" y="7"/>
                      <a:pt x="2" y="3"/>
                      <a:pt x="0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429"/>
              <p:cNvSpPr>
                <a:spLocks/>
              </p:cNvSpPr>
              <p:nvPr/>
            </p:nvSpPr>
            <p:spPr bwMode="auto">
              <a:xfrm>
                <a:off x="4408" y="1136"/>
                <a:ext cx="47" cy="44"/>
              </a:xfrm>
              <a:custGeom>
                <a:avLst/>
                <a:gdLst>
                  <a:gd name="T0" fmla="*/ 11 w 27"/>
                  <a:gd name="T1" fmla="*/ 0 h 26"/>
                  <a:gd name="T2" fmla="*/ 1 w 27"/>
                  <a:gd name="T3" fmla="*/ 15 h 26"/>
                  <a:gd name="T4" fmla="*/ 13 w 27"/>
                  <a:gd name="T5" fmla="*/ 26 h 26"/>
                  <a:gd name="T6" fmla="*/ 15 w 27"/>
                  <a:gd name="T7" fmla="*/ 25 h 26"/>
                  <a:gd name="T8" fmla="*/ 26 w 27"/>
                  <a:gd name="T9" fmla="*/ 11 h 26"/>
                  <a:gd name="T10" fmla="*/ 18 w 27"/>
                  <a:gd name="T11" fmla="*/ 1 h 26"/>
                  <a:gd name="T12" fmla="*/ 16 w 27"/>
                  <a:gd name="T13" fmla="*/ 1 h 26"/>
                  <a:gd name="T14" fmla="*/ 11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1" y="0"/>
                    </a:moveTo>
                    <a:cubicBezTo>
                      <a:pt x="4" y="2"/>
                      <a:pt x="0" y="8"/>
                      <a:pt x="1" y="15"/>
                    </a:cubicBezTo>
                    <a:cubicBezTo>
                      <a:pt x="2" y="21"/>
                      <a:pt x="7" y="26"/>
                      <a:pt x="13" y="26"/>
                    </a:cubicBezTo>
                    <a:cubicBezTo>
                      <a:pt x="14" y="26"/>
                      <a:pt x="15" y="26"/>
                      <a:pt x="15" y="25"/>
                    </a:cubicBezTo>
                    <a:cubicBezTo>
                      <a:pt x="22" y="24"/>
                      <a:pt x="27" y="18"/>
                      <a:pt x="26" y="11"/>
                    </a:cubicBezTo>
                    <a:cubicBezTo>
                      <a:pt x="25" y="6"/>
                      <a:pt x="22" y="3"/>
                      <a:pt x="18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4" y="1"/>
                      <a:pt x="13" y="1"/>
                      <a:pt x="1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430"/>
              <p:cNvSpPr>
                <a:spLocks/>
              </p:cNvSpPr>
              <p:nvPr/>
            </p:nvSpPr>
            <p:spPr bwMode="auto">
              <a:xfrm>
                <a:off x="4664" y="1180"/>
                <a:ext cx="24" cy="23"/>
              </a:xfrm>
              <a:custGeom>
                <a:avLst/>
                <a:gdLst>
                  <a:gd name="T0" fmla="*/ 7 w 14"/>
                  <a:gd name="T1" fmla="*/ 0 h 13"/>
                  <a:gd name="T2" fmla="*/ 6 w 14"/>
                  <a:gd name="T3" fmla="*/ 0 h 13"/>
                  <a:gd name="T4" fmla="*/ 1 w 14"/>
                  <a:gd name="T5" fmla="*/ 7 h 13"/>
                  <a:gd name="T6" fmla="*/ 7 w 14"/>
                  <a:gd name="T7" fmla="*/ 13 h 13"/>
                  <a:gd name="T8" fmla="*/ 8 w 14"/>
                  <a:gd name="T9" fmla="*/ 13 h 13"/>
                  <a:gd name="T10" fmla="*/ 14 w 14"/>
                  <a:gd name="T11" fmla="*/ 5 h 13"/>
                  <a:gd name="T12" fmla="*/ 7 w 14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3" y="0"/>
                      <a:pt x="0" y="4"/>
                      <a:pt x="1" y="7"/>
                    </a:cubicBezTo>
                    <a:cubicBezTo>
                      <a:pt x="1" y="11"/>
                      <a:pt x="4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12" y="12"/>
                      <a:pt x="14" y="9"/>
                      <a:pt x="14" y="5"/>
                    </a:cubicBezTo>
                    <a:cubicBezTo>
                      <a:pt x="13" y="2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431"/>
              <p:cNvSpPr>
                <a:spLocks/>
              </p:cNvSpPr>
              <p:nvPr/>
            </p:nvSpPr>
            <p:spPr bwMode="auto">
              <a:xfrm>
                <a:off x="4369" y="800"/>
                <a:ext cx="62" cy="60"/>
              </a:xfrm>
              <a:custGeom>
                <a:avLst/>
                <a:gdLst>
                  <a:gd name="T0" fmla="*/ 24 w 36"/>
                  <a:gd name="T1" fmla="*/ 0 h 35"/>
                  <a:gd name="T2" fmla="*/ 4 w 36"/>
                  <a:gd name="T3" fmla="*/ 15 h 35"/>
                  <a:gd name="T4" fmla="*/ 0 w 36"/>
                  <a:gd name="T5" fmla="*/ 15 h 35"/>
                  <a:gd name="T6" fmla="*/ 0 w 36"/>
                  <a:gd name="T7" fmla="*/ 20 h 35"/>
                  <a:gd name="T8" fmla="*/ 18 w 36"/>
                  <a:gd name="T9" fmla="*/ 35 h 35"/>
                  <a:gd name="T10" fmla="*/ 21 w 36"/>
                  <a:gd name="T11" fmla="*/ 35 h 35"/>
                  <a:gd name="T12" fmla="*/ 22 w 36"/>
                  <a:gd name="T13" fmla="*/ 34 h 35"/>
                  <a:gd name="T14" fmla="*/ 25 w 36"/>
                  <a:gd name="T15" fmla="*/ 31 h 35"/>
                  <a:gd name="T16" fmla="*/ 34 w 36"/>
                  <a:gd name="T17" fmla="*/ 25 h 35"/>
                  <a:gd name="T18" fmla="*/ 36 w 36"/>
                  <a:gd name="T19" fmla="*/ 14 h 35"/>
                  <a:gd name="T20" fmla="*/ 24 w 36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5">
                    <a:moveTo>
                      <a:pt x="24" y="0"/>
                    </a:moveTo>
                    <a:cubicBezTo>
                      <a:pt x="20" y="8"/>
                      <a:pt x="13" y="14"/>
                      <a:pt x="4" y="15"/>
                    </a:cubicBezTo>
                    <a:cubicBezTo>
                      <a:pt x="3" y="15"/>
                      <a:pt x="1" y="15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2" y="28"/>
                      <a:pt x="9" y="35"/>
                      <a:pt x="18" y="35"/>
                    </a:cubicBezTo>
                    <a:cubicBezTo>
                      <a:pt x="19" y="35"/>
                      <a:pt x="20" y="35"/>
                      <a:pt x="21" y="35"/>
                    </a:cubicBezTo>
                    <a:cubicBezTo>
                      <a:pt x="21" y="34"/>
                      <a:pt x="22" y="34"/>
                      <a:pt x="22" y="34"/>
                    </a:cubicBezTo>
                    <a:cubicBezTo>
                      <a:pt x="23" y="33"/>
                      <a:pt x="24" y="32"/>
                      <a:pt x="25" y="31"/>
                    </a:cubicBezTo>
                    <a:cubicBezTo>
                      <a:pt x="27" y="28"/>
                      <a:pt x="31" y="26"/>
                      <a:pt x="34" y="25"/>
                    </a:cubicBezTo>
                    <a:cubicBezTo>
                      <a:pt x="36" y="22"/>
                      <a:pt x="36" y="18"/>
                      <a:pt x="36" y="14"/>
                    </a:cubicBezTo>
                    <a:cubicBezTo>
                      <a:pt x="35" y="8"/>
                      <a:pt x="30" y="2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432"/>
              <p:cNvSpPr>
                <a:spLocks/>
              </p:cNvSpPr>
              <p:nvPr/>
            </p:nvSpPr>
            <p:spPr bwMode="auto">
              <a:xfrm>
                <a:off x="4407" y="843"/>
                <a:ext cx="20" cy="15"/>
              </a:xfrm>
              <a:custGeom>
                <a:avLst/>
                <a:gdLst>
                  <a:gd name="T0" fmla="*/ 12 w 12"/>
                  <a:gd name="T1" fmla="*/ 0 h 9"/>
                  <a:gd name="T2" fmla="*/ 3 w 12"/>
                  <a:gd name="T3" fmla="*/ 6 h 9"/>
                  <a:gd name="T4" fmla="*/ 0 w 12"/>
                  <a:gd name="T5" fmla="*/ 9 h 9"/>
                  <a:gd name="T6" fmla="*/ 12 w 1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0"/>
                    </a:moveTo>
                    <a:cubicBezTo>
                      <a:pt x="9" y="1"/>
                      <a:pt x="5" y="3"/>
                      <a:pt x="3" y="6"/>
                    </a:cubicBezTo>
                    <a:cubicBezTo>
                      <a:pt x="2" y="7"/>
                      <a:pt x="1" y="8"/>
                      <a:pt x="0" y="9"/>
                    </a:cubicBezTo>
                    <a:cubicBezTo>
                      <a:pt x="5" y="8"/>
                      <a:pt x="10" y="5"/>
                      <a:pt x="1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433"/>
              <p:cNvSpPr>
                <a:spLocks/>
              </p:cNvSpPr>
              <p:nvPr/>
            </p:nvSpPr>
            <p:spPr bwMode="auto">
              <a:xfrm>
                <a:off x="5126" y="959"/>
                <a:ext cx="123" cy="108"/>
              </a:xfrm>
              <a:custGeom>
                <a:avLst/>
                <a:gdLst>
                  <a:gd name="T0" fmla="*/ 36 w 72"/>
                  <a:gd name="T1" fmla="*/ 0 h 63"/>
                  <a:gd name="T2" fmla="*/ 10 w 72"/>
                  <a:gd name="T3" fmla="*/ 14 h 63"/>
                  <a:gd name="T4" fmla="*/ 18 w 72"/>
                  <a:gd name="T5" fmla="*/ 58 h 63"/>
                  <a:gd name="T6" fmla="*/ 23 w 72"/>
                  <a:gd name="T7" fmla="*/ 60 h 63"/>
                  <a:gd name="T8" fmla="*/ 24 w 72"/>
                  <a:gd name="T9" fmla="*/ 56 h 63"/>
                  <a:gd name="T10" fmla="*/ 31 w 72"/>
                  <a:gd name="T11" fmla="*/ 52 h 63"/>
                  <a:gd name="T12" fmla="*/ 35 w 72"/>
                  <a:gd name="T13" fmla="*/ 53 h 63"/>
                  <a:gd name="T14" fmla="*/ 39 w 72"/>
                  <a:gd name="T15" fmla="*/ 63 h 63"/>
                  <a:gd name="T16" fmla="*/ 62 w 72"/>
                  <a:gd name="T17" fmla="*/ 49 h 63"/>
                  <a:gd name="T18" fmla="*/ 53 w 72"/>
                  <a:gd name="T19" fmla="*/ 5 h 63"/>
                  <a:gd name="T20" fmla="*/ 36 w 72"/>
                  <a:gd name="T2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3">
                    <a:moveTo>
                      <a:pt x="36" y="0"/>
                    </a:moveTo>
                    <a:cubicBezTo>
                      <a:pt x="26" y="0"/>
                      <a:pt x="16" y="5"/>
                      <a:pt x="10" y="14"/>
                    </a:cubicBezTo>
                    <a:cubicBezTo>
                      <a:pt x="0" y="28"/>
                      <a:pt x="4" y="48"/>
                      <a:pt x="18" y="58"/>
                    </a:cubicBezTo>
                    <a:cubicBezTo>
                      <a:pt x="20" y="59"/>
                      <a:pt x="21" y="59"/>
                      <a:pt x="23" y="60"/>
                    </a:cubicBezTo>
                    <a:cubicBezTo>
                      <a:pt x="23" y="59"/>
                      <a:pt x="23" y="58"/>
                      <a:pt x="24" y="56"/>
                    </a:cubicBezTo>
                    <a:cubicBezTo>
                      <a:pt x="25" y="54"/>
                      <a:pt x="28" y="52"/>
                      <a:pt x="31" y="52"/>
                    </a:cubicBezTo>
                    <a:cubicBezTo>
                      <a:pt x="33" y="52"/>
                      <a:pt x="34" y="52"/>
                      <a:pt x="35" y="53"/>
                    </a:cubicBezTo>
                    <a:cubicBezTo>
                      <a:pt x="39" y="55"/>
                      <a:pt x="40" y="59"/>
                      <a:pt x="39" y="63"/>
                    </a:cubicBezTo>
                    <a:cubicBezTo>
                      <a:pt x="48" y="62"/>
                      <a:pt x="57" y="57"/>
                      <a:pt x="62" y="49"/>
                    </a:cubicBezTo>
                    <a:cubicBezTo>
                      <a:pt x="72" y="35"/>
                      <a:pt x="68" y="15"/>
                      <a:pt x="53" y="5"/>
                    </a:cubicBezTo>
                    <a:cubicBezTo>
                      <a:pt x="48" y="2"/>
                      <a:pt x="42" y="0"/>
                      <a:pt x="3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434"/>
              <p:cNvSpPr>
                <a:spLocks/>
              </p:cNvSpPr>
              <p:nvPr/>
            </p:nvSpPr>
            <p:spPr bwMode="auto">
              <a:xfrm>
                <a:off x="5165" y="1048"/>
                <a:ext cx="30" cy="19"/>
              </a:xfrm>
              <a:custGeom>
                <a:avLst/>
                <a:gdLst>
                  <a:gd name="T0" fmla="*/ 8 w 17"/>
                  <a:gd name="T1" fmla="*/ 0 h 11"/>
                  <a:gd name="T2" fmla="*/ 1 w 17"/>
                  <a:gd name="T3" fmla="*/ 4 h 11"/>
                  <a:gd name="T4" fmla="*/ 0 w 17"/>
                  <a:gd name="T5" fmla="*/ 8 h 11"/>
                  <a:gd name="T6" fmla="*/ 13 w 17"/>
                  <a:gd name="T7" fmla="*/ 11 h 11"/>
                  <a:gd name="T8" fmla="*/ 16 w 17"/>
                  <a:gd name="T9" fmla="*/ 11 h 11"/>
                  <a:gd name="T10" fmla="*/ 12 w 17"/>
                  <a:gd name="T11" fmla="*/ 1 h 11"/>
                  <a:gd name="T12" fmla="*/ 8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8" y="0"/>
                    </a:moveTo>
                    <a:cubicBezTo>
                      <a:pt x="5" y="0"/>
                      <a:pt x="2" y="2"/>
                      <a:pt x="1" y="4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4" y="10"/>
                      <a:pt x="9" y="11"/>
                      <a:pt x="13" y="11"/>
                    </a:cubicBezTo>
                    <a:cubicBezTo>
                      <a:pt x="14" y="11"/>
                      <a:pt x="15" y="11"/>
                      <a:pt x="16" y="11"/>
                    </a:cubicBezTo>
                    <a:cubicBezTo>
                      <a:pt x="17" y="7"/>
                      <a:pt x="16" y="3"/>
                      <a:pt x="12" y="1"/>
                    </a:cubicBezTo>
                    <a:cubicBezTo>
                      <a:pt x="11" y="0"/>
                      <a:pt x="10" y="0"/>
                      <a:pt x="8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435"/>
              <p:cNvSpPr>
                <a:spLocks/>
              </p:cNvSpPr>
              <p:nvPr/>
            </p:nvSpPr>
            <p:spPr bwMode="auto">
              <a:xfrm>
                <a:off x="5191" y="1196"/>
                <a:ext cx="75" cy="65"/>
              </a:xfrm>
              <a:custGeom>
                <a:avLst/>
                <a:gdLst>
                  <a:gd name="T0" fmla="*/ 22 w 44"/>
                  <a:gd name="T1" fmla="*/ 0 h 38"/>
                  <a:gd name="T2" fmla="*/ 6 w 44"/>
                  <a:gd name="T3" fmla="*/ 8 h 38"/>
                  <a:gd name="T4" fmla="*/ 11 w 44"/>
                  <a:gd name="T5" fmla="*/ 35 h 38"/>
                  <a:gd name="T6" fmla="*/ 22 w 44"/>
                  <a:gd name="T7" fmla="*/ 38 h 38"/>
                  <a:gd name="T8" fmla="*/ 38 w 44"/>
                  <a:gd name="T9" fmla="*/ 30 h 38"/>
                  <a:gd name="T10" fmla="*/ 33 w 44"/>
                  <a:gd name="T11" fmla="*/ 3 h 38"/>
                  <a:gd name="T12" fmla="*/ 22 w 4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8">
                    <a:moveTo>
                      <a:pt x="22" y="0"/>
                    </a:moveTo>
                    <a:cubicBezTo>
                      <a:pt x="16" y="0"/>
                      <a:pt x="10" y="3"/>
                      <a:pt x="6" y="8"/>
                    </a:cubicBezTo>
                    <a:cubicBezTo>
                      <a:pt x="0" y="17"/>
                      <a:pt x="3" y="29"/>
                      <a:pt x="11" y="35"/>
                    </a:cubicBezTo>
                    <a:cubicBezTo>
                      <a:pt x="15" y="37"/>
                      <a:pt x="18" y="38"/>
                      <a:pt x="22" y="38"/>
                    </a:cubicBezTo>
                    <a:cubicBezTo>
                      <a:pt x="28" y="38"/>
                      <a:pt x="34" y="35"/>
                      <a:pt x="38" y="30"/>
                    </a:cubicBezTo>
                    <a:cubicBezTo>
                      <a:pt x="44" y="21"/>
                      <a:pt x="41" y="9"/>
                      <a:pt x="33" y="3"/>
                    </a:cubicBezTo>
                    <a:cubicBezTo>
                      <a:pt x="29" y="1"/>
                      <a:pt x="26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436"/>
              <p:cNvSpPr>
                <a:spLocks/>
              </p:cNvSpPr>
              <p:nvPr/>
            </p:nvSpPr>
            <p:spPr bwMode="auto">
              <a:xfrm>
                <a:off x="4924" y="1129"/>
                <a:ext cx="146" cy="144"/>
              </a:xfrm>
              <a:custGeom>
                <a:avLst/>
                <a:gdLst>
                  <a:gd name="T0" fmla="*/ 44 w 85"/>
                  <a:gd name="T1" fmla="*/ 0 h 84"/>
                  <a:gd name="T2" fmla="*/ 33 w 85"/>
                  <a:gd name="T3" fmla="*/ 1 h 84"/>
                  <a:gd name="T4" fmla="*/ 20 w 85"/>
                  <a:gd name="T5" fmla="*/ 8 h 84"/>
                  <a:gd name="T6" fmla="*/ 19 w 85"/>
                  <a:gd name="T7" fmla="*/ 8 h 84"/>
                  <a:gd name="T8" fmla="*/ 9 w 85"/>
                  <a:gd name="T9" fmla="*/ 18 h 84"/>
                  <a:gd name="T10" fmla="*/ 6 w 85"/>
                  <a:gd name="T11" fmla="*/ 60 h 84"/>
                  <a:gd name="T12" fmla="*/ 23 w 85"/>
                  <a:gd name="T13" fmla="*/ 75 h 84"/>
                  <a:gd name="T14" fmla="*/ 23 w 85"/>
                  <a:gd name="T15" fmla="*/ 78 h 84"/>
                  <a:gd name="T16" fmla="*/ 44 w 85"/>
                  <a:gd name="T17" fmla="*/ 84 h 84"/>
                  <a:gd name="T18" fmla="*/ 79 w 85"/>
                  <a:gd name="T19" fmla="*/ 65 h 84"/>
                  <a:gd name="T20" fmla="*/ 85 w 85"/>
                  <a:gd name="T21" fmla="*/ 50 h 84"/>
                  <a:gd name="T22" fmla="*/ 70 w 85"/>
                  <a:gd name="T23" fmla="*/ 54 h 84"/>
                  <a:gd name="T24" fmla="*/ 55 w 85"/>
                  <a:gd name="T25" fmla="*/ 50 h 84"/>
                  <a:gd name="T26" fmla="*/ 42 w 85"/>
                  <a:gd name="T27" fmla="*/ 7 h 84"/>
                  <a:gd name="T28" fmla="*/ 47 w 85"/>
                  <a:gd name="T29" fmla="*/ 0 h 84"/>
                  <a:gd name="T30" fmla="*/ 44 w 85"/>
                  <a:gd name="T3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4">
                    <a:moveTo>
                      <a:pt x="44" y="0"/>
                    </a:moveTo>
                    <a:cubicBezTo>
                      <a:pt x="40" y="0"/>
                      <a:pt x="37" y="0"/>
                      <a:pt x="33" y="1"/>
                    </a:cubicBezTo>
                    <a:cubicBezTo>
                      <a:pt x="30" y="4"/>
                      <a:pt x="25" y="7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5" y="11"/>
                      <a:pt x="12" y="14"/>
                      <a:pt x="9" y="18"/>
                    </a:cubicBezTo>
                    <a:cubicBezTo>
                      <a:pt x="1" y="31"/>
                      <a:pt x="0" y="47"/>
                      <a:pt x="6" y="60"/>
                    </a:cubicBezTo>
                    <a:cubicBezTo>
                      <a:pt x="14" y="61"/>
                      <a:pt x="21" y="67"/>
                      <a:pt x="23" y="75"/>
                    </a:cubicBezTo>
                    <a:cubicBezTo>
                      <a:pt x="23" y="76"/>
                      <a:pt x="23" y="77"/>
                      <a:pt x="23" y="78"/>
                    </a:cubicBezTo>
                    <a:cubicBezTo>
                      <a:pt x="30" y="82"/>
                      <a:pt x="37" y="84"/>
                      <a:pt x="44" y="84"/>
                    </a:cubicBezTo>
                    <a:cubicBezTo>
                      <a:pt x="57" y="84"/>
                      <a:pt x="71" y="77"/>
                      <a:pt x="79" y="65"/>
                    </a:cubicBezTo>
                    <a:cubicBezTo>
                      <a:pt x="82" y="60"/>
                      <a:pt x="84" y="55"/>
                      <a:pt x="85" y="50"/>
                    </a:cubicBezTo>
                    <a:cubicBezTo>
                      <a:pt x="81" y="52"/>
                      <a:pt x="75" y="54"/>
                      <a:pt x="70" y="54"/>
                    </a:cubicBezTo>
                    <a:cubicBezTo>
                      <a:pt x="65" y="54"/>
                      <a:pt x="60" y="53"/>
                      <a:pt x="55" y="50"/>
                    </a:cubicBezTo>
                    <a:cubicBezTo>
                      <a:pt x="40" y="42"/>
                      <a:pt x="33" y="22"/>
                      <a:pt x="42" y="7"/>
                    </a:cubicBezTo>
                    <a:cubicBezTo>
                      <a:pt x="43" y="4"/>
                      <a:pt x="45" y="2"/>
                      <a:pt x="47" y="0"/>
                    </a:cubicBezTo>
                    <a:cubicBezTo>
                      <a:pt x="46" y="0"/>
                      <a:pt x="45" y="0"/>
                      <a:pt x="4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437"/>
              <p:cNvSpPr>
                <a:spLocks/>
              </p:cNvSpPr>
              <p:nvPr/>
            </p:nvSpPr>
            <p:spPr bwMode="auto">
              <a:xfrm>
                <a:off x="4980" y="1129"/>
                <a:ext cx="95" cy="93"/>
              </a:xfrm>
              <a:custGeom>
                <a:avLst/>
                <a:gdLst>
                  <a:gd name="T0" fmla="*/ 14 w 55"/>
                  <a:gd name="T1" fmla="*/ 0 h 54"/>
                  <a:gd name="T2" fmla="*/ 9 w 55"/>
                  <a:gd name="T3" fmla="*/ 7 h 54"/>
                  <a:gd name="T4" fmla="*/ 22 w 55"/>
                  <a:gd name="T5" fmla="*/ 50 h 54"/>
                  <a:gd name="T6" fmla="*/ 37 w 55"/>
                  <a:gd name="T7" fmla="*/ 54 h 54"/>
                  <a:gd name="T8" fmla="*/ 52 w 55"/>
                  <a:gd name="T9" fmla="*/ 50 h 54"/>
                  <a:gd name="T10" fmla="*/ 34 w 55"/>
                  <a:gd name="T11" fmla="*/ 7 h 54"/>
                  <a:gd name="T12" fmla="*/ 14 w 55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54">
                    <a:moveTo>
                      <a:pt x="14" y="0"/>
                    </a:moveTo>
                    <a:cubicBezTo>
                      <a:pt x="12" y="2"/>
                      <a:pt x="10" y="4"/>
                      <a:pt x="9" y="7"/>
                    </a:cubicBezTo>
                    <a:cubicBezTo>
                      <a:pt x="0" y="22"/>
                      <a:pt x="7" y="42"/>
                      <a:pt x="22" y="50"/>
                    </a:cubicBezTo>
                    <a:cubicBezTo>
                      <a:pt x="27" y="53"/>
                      <a:pt x="32" y="54"/>
                      <a:pt x="37" y="54"/>
                    </a:cubicBezTo>
                    <a:cubicBezTo>
                      <a:pt x="42" y="54"/>
                      <a:pt x="48" y="52"/>
                      <a:pt x="52" y="50"/>
                    </a:cubicBezTo>
                    <a:cubicBezTo>
                      <a:pt x="55" y="34"/>
                      <a:pt x="49" y="16"/>
                      <a:pt x="34" y="7"/>
                    </a:cubicBezTo>
                    <a:cubicBezTo>
                      <a:pt x="28" y="2"/>
                      <a:pt x="21" y="0"/>
                      <a:pt x="14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438"/>
              <p:cNvSpPr>
                <a:spLocks/>
              </p:cNvSpPr>
              <p:nvPr/>
            </p:nvSpPr>
            <p:spPr bwMode="auto">
              <a:xfrm>
                <a:off x="4956" y="1131"/>
                <a:ext cx="24" cy="12"/>
              </a:xfrm>
              <a:custGeom>
                <a:avLst/>
                <a:gdLst>
                  <a:gd name="T0" fmla="*/ 14 w 14"/>
                  <a:gd name="T1" fmla="*/ 0 h 7"/>
                  <a:gd name="T2" fmla="*/ 0 w 14"/>
                  <a:gd name="T3" fmla="*/ 7 h 7"/>
                  <a:gd name="T4" fmla="*/ 1 w 14"/>
                  <a:gd name="T5" fmla="*/ 7 h 7"/>
                  <a:gd name="T6" fmla="*/ 14 w 1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cubicBezTo>
                      <a:pt x="9" y="2"/>
                      <a:pt x="4" y="4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6" y="6"/>
                      <a:pt x="11" y="3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439"/>
              <p:cNvSpPr>
                <a:spLocks/>
              </p:cNvSpPr>
              <p:nvPr/>
            </p:nvSpPr>
            <p:spPr bwMode="auto">
              <a:xfrm>
                <a:off x="4934" y="1232"/>
                <a:ext cx="29" cy="31"/>
              </a:xfrm>
              <a:custGeom>
                <a:avLst/>
                <a:gdLst>
                  <a:gd name="T0" fmla="*/ 0 w 17"/>
                  <a:gd name="T1" fmla="*/ 0 h 18"/>
                  <a:gd name="T2" fmla="*/ 15 w 17"/>
                  <a:gd name="T3" fmla="*/ 17 h 18"/>
                  <a:gd name="T4" fmla="*/ 17 w 17"/>
                  <a:gd name="T5" fmla="*/ 18 h 18"/>
                  <a:gd name="T6" fmla="*/ 17 w 17"/>
                  <a:gd name="T7" fmla="*/ 15 h 18"/>
                  <a:gd name="T8" fmla="*/ 0 w 1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0" y="0"/>
                    </a:moveTo>
                    <a:cubicBezTo>
                      <a:pt x="3" y="6"/>
                      <a:pt x="8" y="12"/>
                      <a:pt x="15" y="17"/>
                    </a:cubicBezTo>
                    <a:cubicBezTo>
                      <a:pt x="15" y="17"/>
                      <a:pt x="16" y="18"/>
                      <a:pt x="17" y="18"/>
                    </a:cubicBezTo>
                    <a:cubicBezTo>
                      <a:pt x="17" y="17"/>
                      <a:pt x="17" y="16"/>
                      <a:pt x="17" y="15"/>
                    </a:cubicBezTo>
                    <a:cubicBezTo>
                      <a:pt x="15" y="7"/>
                      <a:pt x="8" y="1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440"/>
              <p:cNvSpPr>
                <a:spLocks/>
              </p:cNvSpPr>
              <p:nvPr/>
            </p:nvSpPr>
            <p:spPr bwMode="auto">
              <a:xfrm>
                <a:off x="4806" y="968"/>
                <a:ext cx="115" cy="111"/>
              </a:xfrm>
              <a:custGeom>
                <a:avLst/>
                <a:gdLst>
                  <a:gd name="T0" fmla="*/ 37 w 67"/>
                  <a:gd name="T1" fmla="*/ 0 h 65"/>
                  <a:gd name="T2" fmla="*/ 10 w 67"/>
                  <a:gd name="T3" fmla="*/ 14 h 65"/>
                  <a:gd name="T4" fmla="*/ 19 w 67"/>
                  <a:gd name="T5" fmla="*/ 59 h 65"/>
                  <a:gd name="T6" fmla="*/ 37 w 67"/>
                  <a:gd name="T7" fmla="*/ 65 h 65"/>
                  <a:gd name="T8" fmla="*/ 64 w 67"/>
                  <a:gd name="T9" fmla="*/ 50 h 65"/>
                  <a:gd name="T10" fmla="*/ 67 w 67"/>
                  <a:gd name="T11" fmla="*/ 45 h 65"/>
                  <a:gd name="T12" fmla="*/ 52 w 67"/>
                  <a:gd name="T13" fmla="*/ 3 h 65"/>
                  <a:gd name="T14" fmla="*/ 37 w 67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65">
                    <a:moveTo>
                      <a:pt x="37" y="0"/>
                    </a:moveTo>
                    <a:cubicBezTo>
                      <a:pt x="27" y="0"/>
                      <a:pt x="17" y="5"/>
                      <a:pt x="10" y="14"/>
                    </a:cubicBezTo>
                    <a:cubicBezTo>
                      <a:pt x="0" y="29"/>
                      <a:pt x="4" y="49"/>
                      <a:pt x="19" y="59"/>
                    </a:cubicBezTo>
                    <a:cubicBezTo>
                      <a:pt x="25" y="63"/>
                      <a:pt x="31" y="65"/>
                      <a:pt x="37" y="65"/>
                    </a:cubicBezTo>
                    <a:cubicBezTo>
                      <a:pt x="48" y="65"/>
                      <a:pt x="58" y="60"/>
                      <a:pt x="64" y="50"/>
                    </a:cubicBezTo>
                    <a:cubicBezTo>
                      <a:pt x="65" y="49"/>
                      <a:pt x="66" y="47"/>
                      <a:pt x="67" y="45"/>
                    </a:cubicBezTo>
                    <a:cubicBezTo>
                      <a:pt x="59" y="32"/>
                      <a:pt x="54" y="18"/>
                      <a:pt x="52" y="3"/>
                    </a:cubicBezTo>
                    <a:cubicBezTo>
                      <a:pt x="47" y="1"/>
                      <a:pt x="42" y="0"/>
                      <a:pt x="3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441"/>
              <p:cNvSpPr>
                <a:spLocks/>
              </p:cNvSpPr>
              <p:nvPr/>
            </p:nvSpPr>
            <p:spPr bwMode="auto">
              <a:xfrm>
                <a:off x="4895" y="973"/>
                <a:ext cx="36" cy="72"/>
              </a:xfrm>
              <a:custGeom>
                <a:avLst/>
                <a:gdLst>
                  <a:gd name="T0" fmla="*/ 0 w 21"/>
                  <a:gd name="T1" fmla="*/ 0 h 42"/>
                  <a:gd name="T2" fmla="*/ 15 w 21"/>
                  <a:gd name="T3" fmla="*/ 42 h 42"/>
                  <a:gd name="T4" fmla="*/ 3 w 21"/>
                  <a:gd name="T5" fmla="*/ 2 h 42"/>
                  <a:gd name="T6" fmla="*/ 0 w 21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2">
                    <a:moveTo>
                      <a:pt x="0" y="0"/>
                    </a:moveTo>
                    <a:cubicBezTo>
                      <a:pt x="2" y="15"/>
                      <a:pt x="7" y="29"/>
                      <a:pt x="15" y="42"/>
                    </a:cubicBezTo>
                    <a:cubicBezTo>
                      <a:pt x="21" y="28"/>
                      <a:pt x="17" y="1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442"/>
              <p:cNvSpPr>
                <a:spLocks/>
              </p:cNvSpPr>
              <p:nvPr/>
            </p:nvSpPr>
            <p:spPr bwMode="auto">
              <a:xfrm>
                <a:off x="5059" y="1340"/>
                <a:ext cx="122" cy="115"/>
              </a:xfrm>
              <a:custGeom>
                <a:avLst/>
                <a:gdLst>
                  <a:gd name="T0" fmla="*/ 33 w 71"/>
                  <a:gd name="T1" fmla="*/ 0 h 67"/>
                  <a:gd name="T2" fmla="*/ 10 w 71"/>
                  <a:gd name="T3" fmla="*/ 15 h 67"/>
                  <a:gd name="T4" fmla="*/ 19 w 71"/>
                  <a:gd name="T5" fmla="*/ 61 h 67"/>
                  <a:gd name="T6" fmla="*/ 38 w 71"/>
                  <a:gd name="T7" fmla="*/ 67 h 67"/>
                  <a:gd name="T8" fmla="*/ 66 w 71"/>
                  <a:gd name="T9" fmla="*/ 52 h 67"/>
                  <a:gd name="T10" fmla="*/ 71 w 71"/>
                  <a:gd name="T11" fmla="*/ 41 h 67"/>
                  <a:gd name="T12" fmla="*/ 54 w 71"/>
                  <a:gd name="T13" fmla="*/ 36 h 67"/>
                  <a:gd name="T14" fmla="*/ 33 w 71"/>
                  <a:gd name="T1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7">
                    <a:moveTo>
                      <a:pt x="33" y="0"/>
                    </a:moveTo>
                    <a:cubicBezTo>
                      <a:pt x="24" y="2"/>
                      <a:pt x="15" y="7"/>
                      <a:pt x="10" y="15"/>
                    </a:cubicBezTo>
                    <a:cubicBezTo>
                      <a:pt x="0" y="30"/>
                      <a:pt x="4" y="51"/>
                      <a:pt x="19" y="61"/>
                    </a:cubicBezTo>
                    <a:cubicBezTo>
                      <a:pt x="25" y="65"/>
                      <a:pt x="31" y="67"/>
                      <a:pt x="38" y="67"/>
                    </a:cubicBezTo>
                    <a:cubicBezTo>
                      <a:pt x="49" y="67"/>
                      <a:pt x="59" y="61"/>
                      <a:pt x="66" y="52"/>
                    </a:cubicBezTo>
                    <a:cubicBezTo>
                      <a:pt x="68" y="48"/>
                      <a:pt x="70" y="44"/>
                      <a:pt x="71" y="41"/>
                    </a:cubicBezTo>
                    <a:cubicBezTo>
                      <a:pt x="65" y="40"/>
                      <a:pt x="59" y="39"/>
                      <a:pt x="54" y="36"/>
                    </a:cubicBezTo>
                    <a:cubicBezTo>
                      <a:pt x="40" y="29"/>
                      <a:pt x="33" y="15"/>
                      <a:pt x="3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443"/>
              <p:cNvSpPr>
                <a:spLocks/>
              </p:cNvSpPr>
              <p:nvPr/>
            </p:nvSpPr>
            <p:spPr bwMode="auto">
              <a:xfrm>
                <a:off x="5116" y="1340"/>
                <a:ext cx="68" cy="70"/>
              </a:xfrm>
              <a:custGeom>
                <a:avLst/>
                <a:gdLst>
                  <a:gd name="T0" fmla="*/ 5 w 40"/>
                  <a:gd name="T1" fmla="*/ 0 h 41"/>
                  <a:gd name="T2" fmla="*/ 0 w 40"/>
                  <a:gd name="T3" fmla="*/ 0 h 41"/>
                  <a:gd name="T4" fmla="*/ 21 w 40"/>
                  <a:gd name="T5" fmla="*/ 36 h 41"/>
                  <a:gd name="T6" fmla="*/ 38 w 40"/>
                  <a:gd name="T7" fmla="*/ 41 h 41"/>
                  <a:gd name="T8" fmla="*/ 24 w 40"/>
                  <a:gd name="T9" fmla="*/ 5 h 41"/>
                  <a:gd name="T10" fmla="*/ 5 w 40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1">
                    <a:moveTo>
                      <a:pt x="5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5"/>
                      <a:pt x="7" y="29"/>
                      <a:pt x="21" y="36"/>
                    </a:cubicBezTo>
                    <a:cubicBezTo>
                      <a:pt x="26" y="39"/>
                      <a:pt x="32" y="40"/>
                      <a:pt x="38" y="41"/>
                    </a:cubicBezTo>
                    <a:cubicBezTo>
                      <a:pt x="40" y="27"/>
                      <a:pt x="35" y="13"/>
                      <a:pt x="24" y="5"/>
                    </a:cubicBezTo>
                    <a:cubicBezTo>
                      <a:pt x="18" y="2"/>
                      <a:pt x="11" y="0"/>
                      <a:pt x="5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444"/>
              <p:cNvSpPr>
                <a:spLocks/>
              </p:cNvSpPr>
              <p:nvPr/>
            </p:nvSpPr>
            <p:spPr bwMode="auto">
              <a:xfrm>
                <a:off x="4741" y="1217"/>
                <a:ext cx="60" cy="48"/>
              </a:xfrm>
              <a:custGeom>
                <a:avLst/>
                <a:gdLst>
                  <a:gd name="T0" fmla="*/ 17 w 35"/>
                  <a:gd name="T1" fmla="*/ 0 h 28"/>
                  <a:gd name="T2" fmla="*/ 3 w 35"/>
                  <a:gd name="T3" fmla="*/ 7 h 28"/>
                  <a:gd name="T4" fmla="*/ 3 w 35"/>
                  <a:gd name="T5" fmla="*/ 25 h 28"/>
                  <a:gd name="T6" fmla="*/ 7 w 35"/>
                  <a:gd name="T7" fmla="*/ 24 h 28"/>
                  <a:gd name="T8" fmla="*/ 13 w 35"/>
                  <a:gd name="T9" fmla="*/ 23 h 28"/>
                  <a:gd name="T10" fmla="*/ 28 w 35"/>
                  <a:gd name="T11" fmla="*/ 28 h 28"/>
                  <a:gd name="T12" fmla="*/ 30 w 35"/>
                  <a:gd name="T13" fmla="*/ 25 h 28"/>
                  <a:gd name="T14" fmla="*/ 26 w 35"/>
                  <a:gd name="T15" fmla="*/ 2 h 28"/>
                  <a:gd name="T16" fmla="*/ 17 w 35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8">
                    <a:moveTo>
                      <a:pt x="17" y="0"/>
                    </a:moveTo>
                    <a:cubicBezTo>
                      <a:pt x="12" y="0"/>
                      <a:pt x="6" y="2"/>
                      <a:pt x="3" y="7"/>
                    </a:cubicBezTo>
                    <a:cubicBezTo>
                      <a:pt x="0" y="12"/>
                      <a:pt x="0" y="20"/>
                      <a:pt x="3" y="25"/>
                    </a:cubicBezTo>
                    <a:cubicBezTo>
                      <a:pt x="4" y="24"/>
                      <a:pt x="6" y="24"/>
                      <a:pt x="7" y="24"/>
                    </a:cubicBezTo>
                    <a:cubicBezTo>
                      <a:pt x="9" y="23"/>
                      <a:pt x="11" y="23"/>
                      <a:pt x="13" y="23"/>
                    </a:cubicBezTo>
                    <a:cubicBezTo>
                      <a:pt x="18" y="23"/>
                      <a:pt x="24" y="25"/>
                      <a:pt x="28" y="28"/>
                    </a:cubicBezTo>
                    <a:cubicBezTo>
                      <a:pt x="29" y="27"/>
                      <a:pt x="30" y="26"/>
                      <a:pt x="30" y="25"/>
                    </a:cubicBezTo>
                    <a:cubicBezTo>
                      <a:pt x="35" y="18"/>
                      <a:pt x="33" y="7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445"/>
              <p:cNvSpPr>
                <a:spLocks/>
              </p:cNvSpPr>
              <p:nvPr/>
            </p:nvSpPr>
            <p:spPr bwMode="auto">
              <a:xfrm>
                <a:off x="4746" y="1256"/>
                <a:ext cx="43" cy="15"/>
              </a:xfrm>
              <a:custGeom>
                <a:avLst/>
                <a:gdLst>
                  <a:gd name="T0" fmla="*/ 10 w 25"/>
                  <a:gd name="T1" fmla="*/ 0 h 9"/>
                  <a:gd name="T2" fmla="*/ 4 w 25"/>
                  <a:gd name="T3" fmla="*/ 1 h 9"/>
                  <a:gd name="T4" fmla="*/ 0 w 25"/>
                  <a:gd name="T5" fmla="*/ 2 h 9"/>
                  <a:gd name="T6" fmla="*/ 5 w 25"/>
                  <a:gd name="T7" fmla="*/ 6 h 9"/>
                  <a:gd name="T8" fmla="*/ 14 w 25"/>
                  <a:gd name="T9" fmla="*/ 9 h 9"/>
                  <a:gd name="T10" fmla="*/ 25 w 25"/>
                  <a:gd name="T11" fmla="*/ 5 h 9"/>
                  <a:gd name="T12" fmla="*/ 10 w 25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4"/>
                      <a:pt x="3" y="5"/>
                      <a:pt x="5" y="6"/>
                    </a:cubicBezTo>
                    <a:cubicBezTo>
                      <a:pt x="7" y="8"/>
                      <a:pt x="11" y="9"/>
                      <a:pt x="14" y="9"/>
                    </a:cubicBezTo>
                    <a:cubicBezTo>
                      <a:pt x="18" y="9"/>
                      <a:pt x="22" y="8"/>
                      <a:pt x="25" y="5"/>
                    </a:cubicBezTo>
                    <a:cubicBezTo>
                      <a:pt x="21" y="2"/>
                      <a:pt x="15" y="0"/>
                      <a:pt x="1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446"/>
              <p:cNvSpPr>
                <a:spLocks/>
              </p:cNvSpPr>
              <p:nvPr/>
            </p:nvSpPr>
            <p:spPr bwMode="auto">
              <a:xfrm>
                <a:off x="4980" y="865"/>
                <a:ext cx="90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4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8" y="45"/>
                      <a:pt x="22" y="46"/>
                      <a:pt x="26" y="46"/>
                    </a:cubicBezTo>
                    <a:cubicBezTo>
                      <a:pt x="34" y="46"/>
                      <a:pt x="41" y="43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447"/>
              <p:cNvSpPr>
                <a:spLocks/>
              </p:cNvSpPr>
              <p:nvPr/>
            </p:nvSpPr>
            <p:spPr bwMode="auto">
              <a:xfrm>
                <a:off x="2953" y="2851"/>
                <a:ext cx="92" cy="88"/>
              </a:xfrm>
              <a:custGeom>
                <a:avLst/>
                <a:gdLst>
                  <a:gd name="T0" fmla="*/ 29 w 54"/>
                  <a:gd name="T1" fmla="*/ 0 h 51"/>
                  <a:gd name="T2" fmla="*/ 21 w 54"/>
                  <a:gd name="T3" fmla="*/ 1 h 51"/>
                  <a:gd name="T4" fmla="*/ 4 w 54"/>
                  <a:gd name="T5" fmla="*/ 34 h 51"/>
                  <a:gd name="T6" fmla="*/ 29 w 54"/>
                  <a:gd name="T7" fmla="*/ 51 h 51"/>
                  <a:gd name="T8" fmla="*/ 37 w 54"/>
                  <a:gd name="T9" fmla="*/ 50 h 51"/>
                  <a:gd name="T10" fmla="*/ 54 w 54"/>
                  <a:gd name="T11" fmla="*/ 30 h 51"/>
                  <a:gd name="T12" fmla="*/ 49 w 54"/>
                  <a:gd name="T13" fmla="*/ 29 h 51"/>
                  <a:gd name="T14" fmla="*/ 39 w 54"/>
                  <a:gd name="T15" fmla="*/ 4 h 51"/>
                  <a:gd name="T16" fmla="*/ 40 w 54"/>
                  <a:gd name="T17" fmla="*/ 2 h 51"/>
                  <a:gd name="T18" fmla="*/ 29 w 54"/>
                  <a:gd name="T1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1">
                    <a:moveTo>
                      <a:pt x="29" y="0"/>
                    </a:moveTo>
                    <a:cubicBezTo>
                      <a:pt x="26" y="0"/>
                      <a:pt x="23" y="0"/>
                      <a:pt x="21" y="1"/>
                    </a:cubicBezTo>
                    <a:cubicBezTo>
                      <a:pt x="7" y="6"/>
                      <a:pt x="0" y="20"/>
                      <a:pt x="4" y="34"/>
                    </a:cubicBezTo>
                    <a:cubicBezTo>
                      <a:pt x="8" y="44"/>
                      <a:pt x="18" y="51"/>
                      <a:pt x="29" y="51"/>
                    </a:cubicBezTo>
                    <a:cubicBezTo>
                      <a:pt x="32" y="51"/>
                      <a:pt x="34" y="51"/>
                      <a:pt x="37" y="50"/>
                    </a:cubicBezTo>
                    <a:cubicBezTo>
                      <a:pt x="46" y="47"/>
                      <a:pt x="53" y="39"/>
                      <a:pt x="54" y="30"/>
                    </a:cubicBezTo>
                    <a:cubicBezTo>
                      <a:pt x="52" y="30"/>
                      <a:pt x="50" y="30"/>
                      <a:pt x="49" y="29"/>
                    </a:cubicBezTo>
                    <a:cubicBezTo>
                      <a:pt x="39" y="25"/>
                      <a:pt x="35" y="14"/>
                      <a:pt x="39" y="4"/>
                    </a:cubicBezTo>
                    <a:cubicBezTo>
                      <a:pt x="39" y="4"/>
                      <a:pt x="39" y="3"/>
                      <a:pt x="40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448"/>
              <p:cNvSpPr>
                <a:spLocks/>
              </p:cNvSpPr>
              <p:nvPr/>
            </p:nvSpPr>
            <p:spPr bwMode="auto">
              <a:xfrm>
                <a:off x="2893" y="302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12 w 35"/>
                  <a:gd name="T3" fmla="*/ 1 h 31"/>
                  <a:gd name="T4" fmla="*/ 2 w 35"/>
                  <a:gd name="T5" fmla="*/ 21 h 31"/>
                  <a:gd name="T6" fmla="*/ 17 w 35"/>
                  <a:gd name="T7" fmla="*/ 31 h 31"/>
                  <a:gd name="T8" fmla="*/ 22 w 35"/>
                  <a:gd name="T9" fmla="*/ 30 h 31"/>
                  <a:gd name="T10" fmla="*/ 32 w 35"/>
                  <a:gd name="T11" fmla="*/ 1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5" y="0"/>
                      <a:pt x="14" y="0"/>
                      <a:pt x="12" y="1"/>
                    </a:cubicBezTo>
                    <a:cubicBezTo>
                      <a:pt x="4" y="4"/>
                      <a:pt x="0" y="12"/>
                      <a:pt x="2" y="21"/>
                    </a:cubicBezTo>
                    <a:cubicBezTo>
                      <a:pt x="5" y="27"/>
                      <a:pt x="11" y="31"/>
                      <a:pt x="17" y="31"/>
                    </a:cubicBezTo>
                    <a:cubicBezTo>
                      <a:pt x="19" y="31"/>
                      <a:pt x="20" y="31"/>
                      <a:pt x="22" y="30"/>
                    </a:cubicBezTo>
                    <a:cubicBezTo>
                      <a:pt x="30" y="28"/>
                      <a:pt x="35" y="19"/>
                      <a:pt x="32" y="11"/>
                    </a:cubicBezTo>
                    <a:cubicBezTo>
                      <a:pt x="30" y="4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449"/>
              <p:cNvSpPr>
                <a:spLocks/>
              </p:cNvSpPr>
              <p:nvPr/>
            </p:nvSpPr>
            <p:spPr bwMode="auto">
              <a:xfrm>
                <a:off x="2728" y="2864"/>
                <a:ext cx="119" cy="54"/>
              </a:xfrm>
              <a:custGeom>
                <a:avLst/>
                <a:gdLst>
                  <a:gd name="T0" fmla="*/ 34 w 69"/>
                  <a:gd name="T1" fmla="*/ 0 h 32"/>
                  <a:gd name="T2" fmla="*/ 23 w 69"/>
                  <a:gd name="T3" fmla="*/ 2 h 32"/>
                  <a:gd name="T4" fmla="*/ 0 w 69"/>
                  <a:gd name="T5" fmla="*/ 32 h 32"/>
                  <a:gd name="T6" fmla="*/ 34 w 69"/>
                  <a:gd name="T7" fmla="*/ 21 h 32"/>
                  <a:gd name="T8" fmla="*/ 69 w 69"/>
                  <a:gd name="T9" fmla="*/ 32 h 32"/>
                  <a:gd name="T10" fmla="*/ 67 w 69"/>
                  <a:gd name="T11" fmla="*/ 24 h 32"/>
                  <a:gd name="T12" fmla="*/ 34 w 6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32">
                    <a:moveTo>
                      <a:pt x="34" y="0"/>
                    </a:moveTo>
                    <a:cubicBezTo>
                      <a:pt x="31" y="0"/>
                      <a:pt x="27" y="1"/>
                      <a:pt x="23" y="2"/>
                    </a:cubicBezTo>
                    <a:cubicBezTo>
                      <a:pt x="10" y="7"/>
                      <a:pt x="1" y="19"/>
                      <a:pt x="0" y="32"/>
                    </a:cubicBezTo>
                    <a:cubicBezTo>
                      <a:pt x="10" y="25"/>
                      <a:pt x="22" y="21"/>
                      <a:pt x="34" y="21"/>
                    </a:cubicBezTo>
                    <a:cubicBezTo>
                      <a:pt x="46" y="21"/>
                      <a:pt x="58" y="25"/>
                      <a:pt x="69" y="32"/>
                    </a:cubicBezTo>
                    <a:cubicBezTo>
                      <a:pt x="68" y="29"/>
                      <a:pt x="68" y="26"/>
                      <a:pt x="67" y="24"/>
                    </a:cubicBezTo>
                    <a:cubicBezTo>
                      <a:pt x="62" y="9"/>
                      <a:pt x="49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450"/>
              <p:cNvSpPr>
                <a:spLocks/>
              </p:cNvSpPr>
              <p:nvPr/>
            </p:nvSpPr>
            <p:spPr bwMode="auto">
              <a:xfrm>
                <a:off x="2537" y="2942"/>
                <a:ext cx="72" cy="64"/>
              </a:xfrm>
              <a:custGeom>
                <a:avLst/>
                <a:gdLst>
                  <a:gd name="T0" fmla="*/ 21 w 42"/>
                  <a:gd name="T1" fmla="*/ 0 h 37"/>
                  <a:gd name="T2" fmla="*/ 15 w 42"/>
                  <a:gd name="T3" fmla="*/ 1 h 37"/>
                  <a:gd name="T4" fmla="*/ 3 w 42"/>
                  <a:gd name="T5" fmla="*/ 25 h 37"/>
                  <a:gd name="T6" fmla="*/ 21 w 42"/>
                  <a:gd name="T7" fmla="*/ 37 h 37"/>
                  <a:gd name="T8" fmla="*/ 27 w 42"/>
                  <a:gd name="T9" fmla="*/ 36 h 37"/>
                  <a:gd name="T10" fmla="*/ 39 w 42"/>
                  <a:gd name="T11" fmla="*/ 13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2"/>
                      <a:pt x="13" y="37"/>
                      <a:pt x="21" y="37"/>
                    </a:cubicBezTo>
                    <a:cubicBezTo>
                      <a:pt x="23" y="37"/>
                      <a:pt x="25" y="37"/>
                      <a:pt x="27" y="36"/>
                    </a:cubicBezTo>
                    <a:cubicBezTo>
                      <a:pt x="37" y="33"/>
                      <a:pt x="42" y="22"/>
                      <a:pt x="39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451"/>
              <p:cNvSpPr>
                <a:spLocks/>
              </p:cNvSpPr>
              <p:nvPr/>
            </p:nvSpPr>
            <p:spPr bwMode="auto">
              <a:xfrm>
                <a:off x="2740" y="2697"/>
                <a:ext cx="69" cy="91"/>
              </a:xfrm>
              <a:custGeom>
                <a:avLst/>
                <a:gdLst>
                  <a:gd name="T0" fmla="*/ 30 w 40"/>
                  <a:gd name="T1" fmla="*/ 0 h 53"/>
                  <a:gd name="T2" fmla="*/ 21 w 40"/>
                  <a:gd name="T3" fmla="*/ 2 h 53"/>
                  <a:gd name="T4" fmla="*/ 5 w 40"/>
                  <a:gd name="T5" fmla="*/ 35 h 53"/>
                  <a:gd name="T6" fmla="*/ 30 w 40"/>
                  <a:gd name="T7" fmla="*/ 53 h 53"/>
                  <a:gd name="T8" fmla="*/ 38 w 40"/>
                  <a:gd name="T9" fmla="*/ 52 h 53"/>
                  <a:gd name="T10" fmla="*/ 40 w 40"/>
                  <a:gd name="T11" fmla="*/ 51 h 53"/>
                  <a:gd name="T12" fmla="*/ 30 w 40"/>
                  <a:gd name="T13" fmla="*/ 19 h 53"/>
                  <a:gd name="T14" fmla="*/ 31 w 40"/>
                  <a:gd name="T15" fmla="*/ 0 h 53"/>
                  <a:gd name="T16" fmla="*/ 30 w 40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8" y="6"/>
                      <a:pt x="0" y="22"/>
                      <a:pt x="5" y="35"/>
                    </a:cubicBezTo>
                    <a:cubicBezTo>
                      <a:pt x="9" y="46"/>
                      <a:pt x="19" y="53"/>
                      <a:pt x="30" y="53"/>
                    </a:cubicBezTo>
                    <a:cubicBezTo>
                      <a:pt x="33" y="53"/>
                      <a:pt x="36" y="53"/>
                      <a:pt x="38" y="52"/>
                    </a:cubicBezTo>
                    <a:cubicBezTo>
                      <a:pt x="39" y="52"/>
                      <a:pt x="40" y="52"/>
                      <a:pt x="40" y="51"/>
                    </a:cubicBezTo>
                    <a:cubicBezTo>
                      <a:pt x="35" y="42"/>
                      <a:pt x="31" y="31"/>
                      <a:pt x="30" y="19"/>
                    </a:cubicBezTo>
                    <a:cubicBezTo>
                      <a:pt x="30" y="13"/>
                      <a:pt x="30" y="7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452"/>
              <p:cNvSpPr>
                <a:spLocks/>
              </p:cNvSpPr>
              <p:nvPr/>
            </p:nvSpPr>
            <p:spPr bwMode="auto">
              <a:xfrm>
                <a:off x="2722" y="3087"/>
                <a:ext cx="101" cy="72"/>
              </a:xfrm>
              <a:custGeom>
                <a:avLst/>
                <a:gdLst>
                  <a:gd name="T0" fmla="*/ 6 w 59"/>
                  <a:gd name="T1" fmla="*/ 0 h 42"/>
                  <a:gd name="T2" fmla="*/ 3 w 59"/>
                  <a:gd name="T3" fmla="*/ 24 h 42"/>
                  <a:gd name="T4" fmla="*/ 29 w 59"/>
                  <a:gd name="T5" fmla="*/ 42 h 42"/>
                  <a:gd name="T6" fmla="*/ 37 w 59"/>
                  <a:gd name="T7" fmla="*/ 41 h 42"/>
                  <a:gd name="T8" fmla="*/ 55 w 59"/>
                  <a:gd name="T9" fmla="*/ 7 h 42"/>
                  <a:gd name="T10" fmla="*/ 38 w 59"/>
                  <a:gd name="T11" fmla="*/ 10 h 42"/>
                  <a:gd name="T12" fmla="*/ 6 w 59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2">
                    <a:moveTo>
                      <a:pt x="6" y="0"/>
                    </a:moveTo>
                    <a:cubicBezTo>
                      <a:pt x="1" y="7"/>
                      <a:pt x="0" y="15"/>
                      <a:pt x="3" y="24"/>
                    </a:cubicBezTo>
                    <a:cubicBezTo>
                      <a:pt x="7" y="35"/>
                      <a:pt x="17" y="42"/>
                      <a:pt x="29" y="42"/>
                    </a:cubicBezTo>
                    <a:cubicBezTo>
                      <a:pt x="32" y="42"/>
                      <a:pt x="35" y="42"/>
                      <a:pt x="37" y="41"/>
                    </a:cubicBezTo>
                    <a:cubicBezTo>
                      <a:pt x="51" y="36"/>
                      <a:pt x="59" y="21"/>
                      <a:pt x="55" y="7"/>
                    </a:cubicBezTo>
                    <a:cubicBezTo>
                      <a:pt x="50" y="9"/>
                      <a:pt x="44" y="10"/>
                      <a:pt x="38" y="10"/>
                    </a:cubicBezTo>
                    <a:cubicBezTo>
                      <a:pt x="27" y="10"/>
                      <a:pt x="16" y="6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453"/>
              <p:cNvSpPr>
                <a:spLocks/>
              </p:cNvSpPr>
              <p:nvPr/>
            </p:nvSpPr>
            <p:spPr bwMode="auto">
              <a:xfrm>
                <a:off x="2591" y="2814"/>
                <a:ext cx="52" cy="44"/>
              </a:xfrm>
              <a:custGeom>
                <a:avLst/>
                <a:gdLst>
                  <a:gd name="T0" fmla="*/ 15 w 30"/>
                  <a:gd name="T1" fmla="*/ 0 h 26"/>
                  <a:gd name="T2" fmla="*/ 11 w 30"/>
                  <a:gd name="T3" fmla="*/ 1 h 26"/>
                  <a:gd name="T4" fmla="*/ 3 w 30"/>
                  <a:gd name="T5" fmla="*/ 17 h 26"/>
                  <a:gd name="T6" fmla="*/ 15 w 30"/>
                  <a:gd name="T7" fmla="*/ 26 h 26"/>
                  <a:gd name="T8" fmla="*/ 19 w 30"/>
                  <a:gd name="T9" fmla="*/ 26 h 26"/>
                  <a:gd name="T10" fmla="*/ 28 w 30"/>
                  <a:gd name="T11" fmla="*/ 9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0"/>
                      <a:pt x="3" y="17"/>
                    </a:cubicBezTo>
                    <a:cubicBezTo>
                      <a:pt x="4" y="23"/>
                      <a:pt x="10" y="26"/>
                      <a:pt x="15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6" y="23"/>
                      <a:pt x="30" y="16"/>
                      <a:pt x="28" y="9"/>
                    </a:cubicBezTo>
                    <a:cubicBezTo>
                      <a:pt x="26" y="3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454"/>
              <p:cNvSpPr>
                <a:spLocks/>
              </p:cNvSpPr>
              <p:nvPr/>
            </p:nvSpPr>
            <p:spPr bwMode="auto">
              <a:xfrm>
                <a:off x="2614" y="3083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1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4 h 14"/>
                  <a:gd name="T10" fmla="*/ 14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6" y="1"/>
                    </a:cubicBezTo>
                    <a:cubicBezTo>
                      <a:pt x="2" y="2"/>
                      <a:pt x="0" y="6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14" y="13"/>
                      <a:pt x="16" y="9"/>
                      <a:pt x="14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455"/>
              <p:cNvSpPr>
                <a:spLocks/>
              </p:cNvSpPr>
              <p:nvPr/>
            </p:nvSpPr>
            <p:spPr bwMode="auto">
              <a:xfrm>
                <a:off x="2830" y="2520"/>
                <a:ext cx="95" cy="79"/>
              </a:xfrm>
              <a:custGeom>
                <a:avLst/>
                <a:gdLst>
                  <a:gd name="T0" fmla="*/ 29 w 56"/>
                  <a:gd name="T1" fmla="*/ 0 h 46"/>
                  <a:gd name="T2" fmla="*/ 7 w 56"/>
                  <a:gd name="T3" fmla="*/ 12 h 46"/>
                  <a:gd name="T4" fmla="*/ 13 w 56"/>
                  <a:gd name="T5" fmla="*/ 46 h 46"/>
                  <a:gd name="T6" fmla="*/ 54 w 56"/>
                  <a:gd name="T7" fmla="*/ 31 h 46"/>
                  <a:gd name="T8" fmla="*/ 54 w 56"/>
                  <a:gd name="T9" fmla="*/ 31 h 46"/>
                  <a:gd name="T10" fmla="*/ 42 w 56"/>
                  <a:gd name="T11" fmla="*/ 3 h 46"/>
                  <a:gd name="T12" fmla="*/ 29 w 56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46">
                    <a:moveTo>
                      <a:pt x="29" y="0"/>
                    </a:moveTo>
                    <a:cubicBezTo>
                      <a:pt x="20" y="0"/>
                      <a:pt x="11" y="4"/>
                      <a:pt x="7" y="12"/>
                    </a:cubicBezTo>
                    <a:cubicBezTo>
                      <a:pt x="0" y="24"/>
                      <a:pt x="3" y="38"/>
                      <a:pt x="13" y="46"/>
                    </a:cubicBezTo>
                    <a:cubicBezTo>
                      <a:pt x="25" y="38"/>
                      <a:pt x="39" y="32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6" y="20"/>
                      <a:pt x="52" y="9"/>
                      <a:pt x="42" y="3"/>
                    </a:cubicBezTo>
                    <a:cubicBezTo>
                      <a:pt x="38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456"/>
              <p:cNvSpPr>
                <a:spLocks/>
              </p:cNvSpPr>
              <p:nvPr/>
            </p:nvSpPr>
            <p:spPr bwMode="auto">
              <a:xfrm>
                <a:off x="2675" y="2580"/>
                <a:ext cx="62" cy="55"/>
              </a:xfrm>
              <a:custGeom>
                <a:avLst/>
                <a:gdLst>
                  <a:gd name="T0" fmla="*/ 18 w 36"/>
                  <a:gd name="T1" fmla="*/ 0 h 32"/>
                  <a:gd name="T2" fmla="*/ 4 w 36"/>
                  <a:gd name="T3" fmla="*/ 8 h 32"/>
                  <a:gd name="T4" fmla="*/ 10 w 36"/>
                  <a:gd name="T5" fmla="*/ 29 h 32"/>
                  <a:gd name="T6" fmla="*/ 18 w 36"/>
                  <a:gd name="T7" fmla="*/ 32 h 32"/>
                  <a:gd name="T8" fmla="*/ 31 w 36"/>
                  <a:gd name="T9" fmla="*/ 24 h 32"/>
                  <a:gd name="T10" fmla="*/ 26 w 36"/>
                  <a:gd name="T11" fmla="*/ 3 h 32"/>
                  <a:gd name="T12" fmla="*/ 18 w 3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2">
                    <a:moveTo>
                      <a:pt x="18" y="0"/>
                    </a:moveTo>
                    <a:cubicBezTo>
                      <a:pt x="12" y="0"/>
                      <a:pt x="7" y="3"/>
                      <a:pt x="4" y="8"/>
                    </a:cubicBezTo>
                    <a:cubicBezTo>
                      <a:pt x="0" y="16"/>
                      <a:pt x="3" y="25"/>
                      <a:pt x="10" y="29"/>
                    </a:cubicBezTo>
                    <a:cubicBezTo>
                      <a:pt x="12" y="31"/>
                      <a:pt x="15" y="32"/>
                      <a:pt x="18" y="32"/>
                    </a:cubicBezTo>
                    <a:cubicBezTo>
                      <a:pt x="23" y="32"/>
                      <a:pt x="28" y="29"/>
                      <a:pt x="31" y="24"/>
                    </a:cubicBezTo>
                    <a:cubicBezTo>
                      <a:pt x="36" y="16"/>
                      <a:pt x="33" y="7"/>
                      <a:pt x="26" y="3"/>
                    </a:cubicBezTo>
                    <a:cubicBezTo>
                      <a:pt x="23" y="1"/>
                      <a:pt x="21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457"/>
              <p:cNvSpPr>
                <a:spLocks/>
              </p:cNvSpPr>
              <p:nvPr/>
            </p:nvSpPr>
            <p:spPr bwMode="auto">
              <a:xfrm>
                <a:off x="2650" y="2361"/>
                <a:ext cx="135" cy="116"/>
              </a:xfrm>
              <a:custGeom>
                <a:avLst/>
                <a:gdLst>
                  <a:gd name="T0" fmla="*/ 40 w 79"/>
                  <a:gd name="T1" fmla="*/ 0 h 68"/>
                  <a:gd name="T2" fmla="*/ 10 w 79"/>
                  <a:gd name="T3" fmla="*/ 17 h 68"/>
                  <a:gd name="T4" fmla="*/ 22 w 79"/>
                  <a:gd name="T5" fmla="*/ 64 h 68"/>
                  <a:gd name="T6" fmla="*/ 39 w 79"/>
                  <a:gd name="T7" fmla="*/ 68 h 68"/>
                  <a:gd name="T8" fmla="*/ 69 w 79"/>
                  <a:gd name="T9" fmla="*/ 51 h 68"/>
                  <a:gd name="T10" fmla="*/ 57 w 79"/>
                  <a:gd name="T11" fmla="*/ 4 h 68"/>
                  <a:gd name="T12" fmla="*/ 40 w 79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8">
                    <a:moveTo>
                      <a:pt x="40" y="0"/>
                    </a:moveTo>
                    <a:cubicBezTo>
                      <a:pt x="28" y="0"/>
                      <a:pt x="16" y="6"/>
                      <a:pt x="10" y="17"/>
                    </a:cubicBezTo>
                    <a:cubicBezTo>
                      <a:pt x="0" y="33"/>
                      <a:pt x="6" y="54"/>
                      <a:pt x="22" y="64"/>
                    </a:cubicBezTo>
                    <a:cubicBezTo>
                      <a:pt x="28" y="67"/>
                      <a:pt x="34" y="68"/>
                      <a:pt x="39" y="68"/>
                    </a:cubicBezTo>
                    <a:cubicBezTo>
                      <a:pt x="51" y="68"/>
                      <a:pt x="63" y="62"/>
                      <a:pt x="69" y="51"/>
                    </a:cubicBezTo>
                    <a:cubicBezTo>
                      <a:pt x="79" y="35"/>
                      <a:pt x="73" y="14"/>
                      <a:pt x="57" y="4"/>
                    </a:cubicBezTo>
                    <a:cubicBezTo>
                      <a:pt x="51" y="1"/>
                      <a:pt x="45" y="0"/>
                      <a:pt x="4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458"/>
              <p:cNvSpPr>
                <a:spLocks/>
              </p:cNvSpPr>
              <p:nvPr/>
            </p:nvSpPr>
            <p:spPr bwMode="auto">
              <a:xfrm>
                <a:off x="2501" y="225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5 w 43"/>
                  <a:gd name="T3" fmla="*/ 9 h 38"/>
                  <a:gd name="T4" fmla="*/ 12 w 43"/>
                  <a:gd name="T5" fmla="*/ 35 h 38"/>
                  <a:gd name="T6" fmla="*/ 21 w 43"/>
                  <a:gd name="T7" fmla="*/ 38 h 38"/>
                  <a:gd name="T8" fmla="*/ 38 w 43"/>
                  <a:gd name="T9" fmla="*/ 28 h 38"/>
                  <a:gd name="T10" fmla="*/ 31 w 43"/>
                  <a:gd name="T11" fmla="*/ 3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5" y="0"/>
                      <a:pt x="9" y="3"/>
                      <a:pt x="5" y="9"/>
                    </a:cubicBezTo>
                    <a:cubicBezTo>
                      <a:pt x="0" y="18"/>
                      <a:pt x="3" y="30"/>
                      <a:pt x="12" y="35"/>
                    </a:cubicBezTo>
                    <a:cubicBezTo>
                      <a:pt x="15" y="37"/>
                      <a:pt x="18" y="38"/>
                      <a:pt x="21" y="38"/>
                    </a:cubicBezTo>
                    <a:cubicBezTo>
                      <a:pt x="28" y="38"/>
                      <a:pt x="34" y="34"/>
                      <a:pt x="38" y="28"/>
                    </a:cubicBezTo>
                    <a:cubicBezTo>
                      <a:pt x="43" y="19"/>
                      <a:pt x="40" y="8"/>
                      <a:pt x="31" y="3"/>
                    </a:cubicBezTo>
                    <a:cubicBezTo>
                      <a:pt x="28" y="1"/>
                      <a:pt x="25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459"/>
              <p:cNvSpPr>
                <a:spLocks/>
              </p:cNvSpPr>
              <p:nvPr/>
            </p:nvSpPr>
            <p:spPr bwMode="auto">
              <a:xfrm>
                <a:off x="2804" y="2261"/>
                <a:ext cx="103" cy="90"/>
              </a:xfrm>
              <a:custGeom>
                <a:avLst/>
                <a:gdLst>
                  <a:gd name="T0" fmla="*/ 24 w 60"/>
                  <a:gd name="T1" fmla="*/ 0 h 52"/>
                  <a:gd name="T2" fmla="*/ 7 w 60"/>
                  <a:gd name="T3" fmla="*/ 12 h 52"/>
                  <a:gd name="T4" fmla="*/ 17 w 60"/>
                  <a:gd name="T5" fmla="*/ 48 h 52"/>
                  <a:gd name="T6" fmla="*/ 30 w 60"/>
                  <a:gd name="T7" fmla="*/ 52 h 52"/>
                  <a:gd name="T8" fmla="*/ 53 w 60"/>
                  <a:gd name="T9" fmla="*/ 39 h 52"/>
                  <a:gd name="T10" fmla="*/ 44 w 60"/>
                  <a:gd name="T11" fmla="*/ 3 h 52"/>
                  <a:gd name="T12" fmla="*/ 41 w 60"/>
                  <a:gd name="T13" fmla="*/ 1 h 52"/>
                  <a:gd name="T14" fmla="*/ 39 w 60"/>
                  <a:gd name="T15" fmla="*/ 3 h 52"/>
                  <a:gd name="T16" fmla="*/ 34 w 60"/>
                  <a:gd name="T17" fmla="*/ 4 h 52"/>
                  <a:gd name="T18" fmla="*/ 24 w 60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52">
                    <a:moveTo>
                      <a:pt x="24" y="0"/>
                    </a:moveTo>
                    <a:cubicBezTo>
                      <a:pt x="17" y="1"/>
                      <a:pt x="11" y="6"/>
                      <a:pt x="7" y="12"/>
                    </a:cubicBezTo>
                    <a:cubicBezTo>
                      <a:pt x="0" y="25"/>
                      <a:pt x="4" y="41"/>
                      <a:pt x="17" y="48"/>
                    </a:cubicBezTo>
                    <a:cubicBezTo>
                      <a:pt x="21" y="51"/>
                      <a:pt x="26" y="52"/>
                      <a:pt x="30" y="52"/>
                    </a:cubicBezTo>
                    <a:cubicBezTo>
                      <a:pt x="39" y="52"/>
                      <a:pt x="48" y="47"/>
                      <a:pt x="53" y="39"/>
                    </a:cubicBezTo>
                    <a:cubicBezTo>
                      <a:pt x="60" y="26"/>
                      <a:pt x="56" y="10"/>
                      <a:pt x="44" y="3"/>
                    </a:cubicBezTo>
                    <a:cubicBezTo>
                      <a:pt x="43" y="2"/>
                      <a:pt x="42" y="2"/>
                      <a:pt x="41" y="1"/>
                    </a:cubicBezTo>
                    <a:cubicBezTo>
                      <a:pt x="40" y="2"/>
                      <a:pt x="40" y="2"/>
                      <a:pt x="39" y="3"/>
                    </a:cubicBezTo>
                    <a:cubicBezTo>
                      <a:pt x="37" y="3"/>
                      <a:pt x="35" y="4"/>
                      <a:pt x="34" y="4"/>
                    </a:cubicBezTo>
                    <a:cubicBezTo>
                      <a:pt x="30" y="4"/>
                      <a:pt x="27" y="2"/>
                      <a:pt x="2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460"/>
              <p:cNvSpPr>
                <a:spLocks/>
              </p:cNvSpPr>
              <p:nvPr/>
            </p:nvSpPr>
            <p:spPr bwMode="auto">
              <a:xfrm>
                <a:off x="2511" y="2484"/>
                <a:ext cx="106" cy="93"/>
              </a:xfrm>
              <a:custGeom>
                <a:avLst/>
                <a:gdLst>
                  <a:gd name="T0" fmla="*/ 31 w 62"/>
                  <a:gd name="T1" fmla="*/ 0 h 54"/>
                  <a:gd name="T2" fmla="*/ 7 w 62"/>
                  <a:gd name="T3" fmla="*/ 13 h 54"/>
                  <a:gd name="T4" fmla="*/ 17 w 62"/>
                  <a:gd name="T5" fmla="*/ 51 h 54"/>
                  <a:gd name="T6" fmla="*/ 31 w 62"/>
                  <a:gd name="T7" fmla="*/ 54 h 54"/>
                  <a:gd name="T8" fmla="*/ 54 w 62"/>
                  <a:gd name="T9" fmla="*/ 41 h 54"/>
                  <a:gd name="T10" fmla="*/ 45 w 62"/>
                  <a:gd name="T11" fmla="*/ 3 h 54"/>
                  <a:gd name="T12" fmla="*/ 31 w 62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4">
                    <a:moveTo>
                      <a:pt x="31" y="0"/>
                    </a:moveTo>
                    <a:cubicBezTo>
                      <a:pt x="22" y="0"/>
                      <a:pt x="12" y="5"/>
                      <a:pt x="7" y="13"/>
                    </a:cubicBezTo>
                    <a:cubicBezTo>
                      <a:pt x="0" y="26"/>
                      <a:pt x="4" y="43"/>
                      <a:pt x="17" y="51"/>
                    </a:cubicBezTo>
                    <a:cubicBezTo>
                      <a:pt x="21" y="53"/>
                      <a:pt x="26" y="54"/>
                      <a:pt x="31" y="54"/>
                    </a:cubicBezTo>
                    <a:cubicBezTo>
                      <a:pt x="40" y="54"/>
                      <a:pt x="49" y="49"/>
                      <a:pt x="54" y="41"/>
                    </a:cubicBezTo>
                    <a:cubicBezTo>
                      <a:pt x="62" y="28"/>
                      <a:pt x="58" y="11"/>
                      <a:pt x="45" y="3"/>
                    </a:cubicBezTo>
                    <a:cubicBezTo>
                      <a:pt x="40" y="1"/>
                      <a:pt x="36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461"/>
              <p:cNvSpPr>
                <a:spLocks/>
              </p:cNvSpPr>
              <p:nvPr/>
            </p:nvSpPr>
            <p:spPr bwMode="auto">
              <a:xfrm>
                <a:off x="2468" y="2399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4 h 14"/>
                  <a:gd name="T4" fmla="*/ 5 w 16"/>
                  <a:gd name="T5" fmla="*/ 13 h 14"/>
                  <a:gd name="T6" fmla="*/ 8 w 16"/>
                  <a:gd name="T7" fmla="*/ 14 h 14"/>
                  <a:gd name="T8" fmla="*/ 14 w 16"/>
                  <a:gd name="T9" fmla="*/ 11 h 14"/>
                  <a:gd name="T10" fmla="*/ 12 w 16"/>
                  <a:gd name="T11" fmla="*/ 1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3" y="2"/>
                      <a:pt x="2" y="4"/>
                    </a:cubicBezTo>
                    <a:cubicBezTo>
                      <a:pt x="0" y="7"/>
                      <a:pt x="1" y="11"/>
                      <a:pt x="5" y="13"/>
                    </a:cubicBezTo>
                    <a:cubicBezTo>
                      <a:pt x="6" y="14"/>
                      <a:pt x="7" y="14"/>
                      <a:pt x="8" y="14"/>
                    </a:cubicBezTo>
                    <a:cubicBezTo>
                      <a:pt x="10" y="14"/>
                      <a:pt x="13" y="13"/>
                      <a:pt x="14" y="11"/>
                    </a:cubicBezTo>
                    <a:cubicBezTo>
                      <a:pt x="16" y="8"/>
                      <a:pt x="15" y="3"/>
                      <a:pt x="12" y="1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462"/>
              <p:cNvSpPr>
                <a:spLocks/>
              </p:cNvSpPr>
              <p:nvPr/>
            </p:nvSpPr>
            <p:spPr bwMode="auto">
              <a:xfrm>
                <a:off x="2924" y="2395"/>
                <a:ext cx="72" cy="55"/>
              </a:xfrm>
              <a:custGeom>
                <a:avLst/>
                <a:gdLst>
                  <a:gd name="T0" fmla="*/ 21 w 42"/>
                  <a:gd name="T1" fmla="*/ 0 h 32"/>
                  <a:gd name="T2" fmla="*/ 5 w 42"/>
                  <a:gd name="T3" fmla="*/ 9 h 32"/>
                  <a:gd name="T4" fmla="*/ 8 w 42"/>
                  <a:gd name="T5" fmla="*/ 32 h 32"/>
                  <a:gd name="T6" fmla="*/ 10 w 42"/>
                  <a:gd name="T7" fmla="*/ 31 h 32"/>
                  <a:gd name="T8" fmla="*/ 22 w 42"/>
                  <a:gd name="T9" fmla="*/ 27 h 32"/>
                  <a:gd name="T10" fmla="*/ 35 w 42"/>
                  <a:gd name="T11" fmla="*/ 30 h 32"/>
                  <a:gd name="T12" fmla="*/ 37 w 42"/>
                  <a:gd name="T13" fmla="*/ 28 h 32"/>
                  <a:gd name="T14" fmla="*/ 30 w 42"/>
                  <a:gd name="T15" fmla="*/ 2 h 32"/>
                  <a:gd name="T16" fmla="*/ 21 w 42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32">
                    <a:moveTo>
                      <a:pt x="21" y="0"/>
                    </a:moveTo>
                    <a:cubicBezTo>
                      <a:pt x="14" y="0"/>
                      <a:pt x="8" y="3"/>
                      <a:pt x="5" y="9"/>
                    </a:cubicBezTo>
                    <a:cubicBezTo>
                      <a:pt x="0" y="16"/>
                      <a:pt x="2" y="26"/>
                      <a:pt x="8" y="32"/>
                    </a:cubicBezTo>
                    <a:cubicBezTo>
                      <a:pt x="8" y="31"/>
                      <a:pt x="9" y="31"/>
                      <a:pt x="10" y="31"/>
                    </a:cubicBezTo>
                    <a:cubicBezTo>
                      <a:pt x="14" y="28"/>
                      <a:pt x="18" y="27"/>
                      <a:pt x="22" y="27"/>
                    </a:cubicBezTo>
                    <a:cubicBezTo>
                      <a:pt x="27" y="27"/>
                      <a:pt x="31" y="28"/>
                      <a:pt x="35" y="30"/>
                    </a:cubicBezTo>
                    <a:cubicBezTo>
                      <a:pt x="36" y="30"/>
                      <a:pt x="36" y="29"/>
                      <a:pt x="37" y="28"/>
                    </a:cubicBezTo>
                    <a:cubicBezTo>
                      <a:pt x="42" y="19"/>
                      <a:pt x="39" y="7"/>
                      <a:pt x="30" y="2"/>
                    </a:cubicBezTo>
                    <a:cubicBezTo>
                      <a:pt x="27" y="0"/>
                      <a:pt x="24" y="0"/>
                      <a:pt x="21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463"/>
              <p:cNvSpPr>
                <a:spLocks/>
              </p:cNvSpPr>
              <p:nvPr/>
            </p:nvSpPr>
            <p:spPr bwMode="auto">
              <a:xfrm>
                <a:off x="2831" y="2050"/>
                <a:ext cx="96" cy="88"/>
              </a:xfrm>
              <a:custGeom>
                <a:avLst/>
                <a:gdLst>
                  <a:gd name="T0" fmla="*/ 28 w 56"/>
                  <a:gd name="T1" fmla="*/ 0 h 51"/>
                  <a:gd name="T2" fmla="*/ 10 w 56"/>
                  <a:gd name="T3" fmla="*/ 7 h 51"/>
                  <a:gd name="T4" fmla="*/ 10 w 56"/>
                  <a:gd name="T5" fmla="*/ 44 h 51"/>
                  <a:gd name="T6" fmla="*/ 28 w 56"/>
                  <a:gd name="T7" fmla="*/ 51 h 51"/>
                  <a:gd name="T8" fmla="*/ 46 w 56"/>
                  <a:gd name="T9" fmla="*/ 44 h 51"/>
                  <a:gd name="T10" fmla="*/ 46 w 56"/>
                  <a:gd name="T11" fmla="*/ 8 h 51"/>
                  <a:gd name="T12" fmla="*/ 28 w 5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1">
                    <a:moveTo>
                      <a:pt x="28" y="0"/>
                    </a:moveTo>
                    <a:cubicBezTo>
                      <a:pt x="22" y="0"/>
                      <a:pt x="15" y="2"/>
                      <a:pt x="10" y="7"/>
                    </a:cubicBezTo>
                    <a:cubicBezTo>
                      <a:pt x="0" y="17"/>
                      <a:pt x="0" y="34"/>
                      <a:pt x="10" y="44"/>
                    </a:cubicBezTo>
                    <a:cubicBezTo>
                      <a:pt x="15" y="49"/>
                      <a:pt x="21" y="51"/>
                      <a:pt x="28" y="51"/>
                    </a:cubicBezTo>
                    <a:cubicBezTo>
                      <a:pt x="35" y="51"/>
                      <a:pt x="41" y="49"/>
                      <a:pt x="46" y="44"/>
                    </a:cubicBezTo>
                    <a:cubicBezTo>
                      <a:pt x="56" y="34"/>
                      <a:pt x="56" y="18"/>
                      <a:pt x="46" y="8"/>
                    </a:cubicBezTo>
                    <a:cubicBezTo>
                      <a:pt x="41" y="3"/>
                      <a:pt x="35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464"/>
              <p:cNvSpPr>
                <a:spLocks/>
              </p:cNvSpPr>
              <p:nvPr/>
            </p:nvSpPr>
            <p:spPr bwMode="auto">
              <a:xfrm>
                <a:off x="2687" y="2066"/>
                <a:ext cx="38" cy="20"/>
              </a:xfrm>
              <a:custGeom>
                <a:avLst/>
                <a:gdLst>
                  <a:gd name="T0" fmla="*/ 8 w 22"/>
                  <a:gd name="T1" fmla="*/ 0 h 12"/>
                  <a:gd name="T2" fmla="*/ 0 w 22"/>
                  <a:gd name="T3" fmla="*/ 2 h 12"/>
                  <a:gd name="T4" fmla="*/ 22 w 22"/>
                  <a:gd name="T5" fmla="*/ 12 h 12"/>
                  <a:gd name="T6" fmla="*/ 20 w 22"/>
                  <a:gd name="T7" fmla="*/ 6 h 12"/>
                  <a:gd name="T8" fmla="*/ 19 w 22"/>
                  <a:gd name="T9" fmla="*/ 5 h 12"/>
                  <a:gd name="T10" fmla="*/ 8 w 22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">
                    <a:moveTo>
                      <a:pt x="8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8" y="4"/>
                      <a:pt x="15" y="7"/>
                      <a:pt x="22" y="12"/>
                    </a:cubicBezTo>
                    <a:cubicBezTo>
                      <a:pt x="21" y="10"/>
                      <a:pt x="21" y="8"/>
                      <a:pt x="20" y="6"/>
                    </a:cubicBezTo>
                    <a:cubicBezTo>
                      <a:pt x="20" y="6"/>
                      <a:pt x="19" y="5"/>
                      <a:pt x="19" y="5"/>
                    </a:cubicBezTo>
                    <a:cubicBezTo>
                      <a:pt x="16" y="2"/>
                      <a:pt x="12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465"/>
              <p:cNvSpPr>
                <a:spLocks/>
              </p:cNvSpPr>
              <p:nvPr/>
            </p:nvSpPr>
            <p:spPr bwMode="auto">
              <a:xfrm>
                <a:off x="2722" y="2076"/>
                <a:ext cx="5" cy="12"/>
              </a:xfrm>
              <a:custGeom>
                <a:avLst/>
                <a:gdLst>
                  <a:gd name="T0" fmla="*/ 0 w 3"/>
                  <a:gd name="T1" fmla="*/ 0 h 7"/>
                  <a:gd name="T2" fmla="*/ 2 w 3"/>
                  <a:gd name="T3" fmla="*/ 6 h 7"/>
                  <a:gd name="T4" fmla="*/ 3 w 3"/>
                  <a:gd name="T5" fmla="*/ 7 h 7"/>
                  <a:gd name="T6" fmla="*/ 0 w 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2"/>
                      <a:pt x="1" y="4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5"/>
                      <a:pt x="2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466"/>
              <p:cNvSpPr>
                <a:spLocks/>
              </p:cNvSpPr>
              <p:nvPr/>
            </p:nvSpPr>
            <p:spPr bwMode="auto">
              <a:xfrm>
                <a:off x="2711" y="1865"/>
                <a:ext cx="113" cy="106"/>
              </a:xfrm>
              <a:custGeom>
                <a:avLst/>
                <a:gdLst>
                  <a:gd name="T0" fmla="*/ 49 w 66"/>
                  <a:gd name="T1" fmla="*/ 0 h 62"/>
                  <a:gd name="T2" fmla="*/ 20 w 66"/>
                  <a:gd name="T3" fmla="*/ 17 h 62"/>
                  <a:gd name="T4" fmla="*/ 11 w 66"/>
                  <a:gd name="T5" fmla="*/ 20 h 62"/>
                  <a:gd name="T6" fmla="*/ 7 w 66"/>
                  <a:gd name="T7" fmla="*/ 44 h 62"/>
                  <a:gd name="T8" fmla="*/ 0 w 66"/>
                  <a:gd name="T9" fmla="*/ 48 h 62"/>
                  <a:gd name="T10" fmla="*/ 4 w 66"/>
                  <a:gd name="T11" fmla="*/ 52 h 62"/>
                  <a:gd name="T12" fmla="*/ 28 w 66"/>
                  <a:gd name="T13" fmla="*/ 62 h 62"/>
                  <a:gd name="T14" fmla="*/ 53 w 66"/>
                  <a:gd name="T15" fmla="*/ 52 h 62"/>
                  <a:gd name="T16" fmla="*/ 53 w 66"/>
                  <a:gd name="T17" fmla="*/ 4 h 62"/>
                  <a:gd name="T18" fmla="*/ 49 w 6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2">
                    <a:moveTo>
                      <a:pt x="49" y="0"/>
                    </a:moveTo>
                    <a:cubicBezTo>
                      <a:pt x="41" y="8"/>
                      <a:pt x="31" y="14"/>
                      <a:pt x="20" y="17"/>
                    </a:cubicBezTo>
                    <a:cubicBezTo>
                      <a:pt x="17" y="18"/>
                      <a:pt x="14" y="19"/>
                      <a:pt x="11" y="20"/>
                    </a:cubicBezTo>
                    <a:cubicBezTo>
                      <a:pt x="15" y="28"/>
                      <a:pt x="14" y="38"/>
                      <a:pt x="7" y="44"/>
                    </a:cubicBezTo>
                    <a:cubicBezTo>
                      <a:pt x="5" y="46"/>
                      <a:pt x="3" y="47"/>
                      <a:pt x="0" y="48"/>
                    </a:cubicBezTo>
                    <a:cubicBezTo>
                      <a:pt x="2" y="49"/>
                      <a:pt x="3" y="51"/>
                      <a:pt x="4" y="52"/>
                    </a:cubicBezTo>
                    <a:cubicBezTo>
                      <a:pt x="11" y="59"/>
                      <a:pt x="20" y="62"/>
                      <a:pt x="28" y="62"/>
                    </a:cubicBezTo>
                    <a:cubicBezTo>
                      <a:pt x="37" y="62"/>
                      <a:pt x="46" y="59"/>
                      <a:pt x="53" y="52"/>
                    </a:cubicBezTo>
                    <a:cubicBezTo>
                      <a:pt x="66" y="39"/>
                      <a:pt x="66" y="17"/>
                      <a:pt x="53" y="4"/>
                    </a:cubicBezTo>
                    <a:cubicBezTo>
                      <a:pt x="52" y="3"/>
                      <a:pt x="50" y="2"/>
                      <a:pt x="4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467"/>
              <p:cNvSpPr>
                <a:spLocks/>
              </p:cNvSpPr>
              <p:nvPr/>
            </p:nvSpPr>
            <p:spPr bwMode="auto">
              <a:xfrm>
                <a:off x="2710" y="1855"/>
                <a:ext cx="85" cy="44"/>
              </a:xfrm>
              <a:custGeom>
                <a:avLst/>
                <a:gdLst>
                  <a:gd name="T0" fmla="*/ 30 w 50"/>
                  <a:gd name="T1" fmla="*/ 0 h 26"/>
                  <a:gd name="T2" fmla="*/ 5 w 50"/>
                  <a:gd name="T3" fmla="*/ 10 h 26"/>
                  <a:gd name="T4" fmla="*/ 0 w 50"/>
                  <a:gd name="T5" fmla="*/ 17 h 26"/>
                  <a:gd name="T6" fmla="*/ 9 w 50"/>
                  <a:gd name="T7" fmla="*/ 22 h 26"/>
                  <a:gd name="T8" fmla="*/ 12 w 50"/>
                  <a:gd name="T9" fmla="*/ 26 h 26"/>
                  <a:gd name="T10" fmla="*/ 21 w 50"/>
                  <a:gd name="T11" fmla="*/ 23 h 26"/>
                  <a:gd name="T12" fmla="*/ 50 w 50"/>
                  <a:gd name="T13" fmla="*/ 6 h 26"/>
                  <a:gd name="T14" fmla="*/ 30 w 50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6">
                    <a:moveTo>
                      <a:pt x="30" y="0"/>
                    </a:moveTo>
                    <a:cubicBezTo>
                      <a:pt x="21" y="0"/>
                      <a:pt x="12" y="3"/>
                      <a:pt x="5" y="10"/>
                    </a:cubicBezTo>
                    <a:cubicBezTo>
                      <a:pt x="3" y="12"/>
                      <a:pt x="1" y="14"/>
                      <a:pt x="0" y="17"/>
                    </a:cubicBezTo>
                    <a:cubicBezTo>
                      <a:pt x="3" y="18"/>
                      <a:pt x="6" y="19"/>
                      <a:pt x="9" y="22"/>
                    </a:cubicBezTo>
                    <a:cubicBezTo>
                      <a:pt x="10" y="23"/>
                      <a:pt x="11" y="25"/>
                      <a:pt x="12" y="26"/>
                    </a:cubicBezTo>
                    <a:cubicBezTo>
                      <a:pt x="15" y="25"/>
                      <a:pt x="18" y="24"/>
                      <a:pt x="21" y="23"/>
                    </a:cubicBezTo>
                    <a:cubicBezTo>
                      <a:pt x="32" y="20"/>
                      <a:pt x="42" y="14"/>
                      <a:pt x="50" y="6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468"/>
              <p:cNvSpPr>
                <a:spLocks/>
              </p:cNvSpPr>
              <p:nvPr/>
            </p:nvSpPr>
            <p:spPr bwMode="auto">
              <a:xfrm>
                <a:off x="2699" y="1899"/>
                <a:ext cx="38" cy="48"/>
              </a:xfrm>
              <a:custGeom>
                <a:avLst/>
                <a:gdLst>
                  <a:gd name="T0" fmla="*/ 18 w 22"/>
                  <a:gd name="T1" fmla="*/ 0 h 28"/>
                  <a:gd name="T2" fmla="*/ 3 w 22"/>
                  <a:gd name="T3" fmla="*/ 1 h 28"/>
                  <a:gd name="T4" fmla="*/ 2 w 22"/>
                  <a:gd name="T5" fmla="*/ 1 h 28"/>
                  <a:gd name="T6" fmla="*/ 7 w 22"/>
                  <a:gd name="T7" fmla="*/ 28 h 28"/>
                  <a:gd name="T8" fmla="*/ 14 w 22"/>
                  <a:gd name="T9" fmla="*/ 24 h 28"/>
                  <a:gd name="T10" fmla="*/ 18 w 2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8">
                    <a:moveTo>
                      <a:pt x="18" y="0"/>
                    </a:moveTo>
                    <a:cubicBezTo>
                      <a:pt x="13" y="1"/>
                      <a:pt x="8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0" y="10"/>
                      <a:pt x="2" y="20"/>
                      <a:pt x="7" y="28"/>
                    </a:cubicBezTo>
                    <a:cubicBezTo>
                      <a:pt x="10" y="27"/>
                      <a:pt x="12" y="26"/>
                      <a:pt x="14" y="24"/>
                    </a:cubicBezTo>
                    <a:cubicBezTo>
                      <a:pt x="21" y="18"/>
                      <a:pt x="22" y="8"/>
                      <a:pt x="1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469"/>
              <p:cNvSpPr>
                <a:spLocks/>
              </p:cNvSpPr>
              <p:nvPr/>
            </p:nvSpPr>
            <p:spPr bwMode="auto">
              <a:xfrm>
                <a:off x="2703" y="1884"/>
                <a:ext cx="27" cy="17"/>
              </a:xfrm>
              <a:custGeom>
                <a:avLst/>
                <a:gdLst>
                  <a:gd name="T0" fmla="*/ 4 w 16"/>
                  <a:gd name="T1" fmla="*/ 0 h 10"/>
                  <a:gd name="T2" fmla="*/ 0 w 16"/>
                  <a:gd name="T3" fmla="*/ 10 h 10"/>
                  <a:gd name="T4" fmla="*/ 1 w 16"/>
                  <a:gd name="T5" fmla="*/ 10 h 10"/>
                  <a:gd name="T6" fmla="*/ 16 w 16"/>
                  <a:gd name="T7" fmla="*/ 9 h 10"/>
                  <a:gd name="T8" fmla="*/ 13 w 16"/>
                  <a:gd name="T9" fmla="*/ 5 h 10"/>
                  <a:gd name="T10" fmla="*/ 4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4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6" y="10"/>
                      <a:pt x="11" y="10"/>
                      <a:pt x="16" y="9"/>
                    </a:cubicBezTo>
                    <a:cubicBezTo>
                      <a:pt x="15" y="8"/>
                      <a:pt x="14" y="6"/>
                      <a:pt x="13" y="5"/>
                    </a:cubicBezTo>
                    <a:cubicBezTo>
                      <a:pt x="10" y="2"/>
                      <a:pt x="7" y="1"/>
                      <a:pt x="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470"/>
              <p:cNvSpPr>
                <a:spLocks/>
              </p:cNvSpPr>
              <p:nvPr/>
            </p:nvSpPr>
            <p:spPr bwMode="auto">
              <a:xfrm>
                <a:off x="2585" y="1711"/>
                <a:ext cx="70" cy="63"/>
              </a:xfrm>
              <a:custGeom>
                <a:avLst/>
                <a:gdLst>
                  <a:gd name="T0" fmla="*/ 20 w 41"/>
                  <a:gd name="T1" fmla="*/ 0 h 37"/>
                  <a:gd name="T2" fmla="*/ 7 w 41"/>
                  <a:gd name="T3" fmla="*/ 5 h 37"/>
                  <a:gd name="T4" fmla="*/ 7 w 41"/>
                  <a:gd name="T5" fmla="*/ 32 h 37"/>
                  <a:gd name="T6" fmla="*/ 20 w 41"/>
                  <a:gd name="T7" fmla="*/ 37 h 37"/>
                  <a:gd name="T8" fmla="*/ 33 w 41"/>
                  <a:gd name="T9" fmla="*/ 32 h 37"/>
                  <a:gd name="T10" fmla="*/ 33 w 41"/>
                  <a:gd name="T11" fmla="*/ 5 h 37"/>
                  <a:gd name="T12" fmla="*/ 20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0" y="0"/>
                    </a:moveTo>
                    <a:cubicBezTo>
                      <a:pt x="15" y="0"/>
                      <a:pt x="11" y="2"/>
                      <a:pt x="7" y="5"/>
                    </a:cubicBezTo>
                    <a:cubicBezTo>
                      <a:pt x="0" y="13"/>
                      <a:pt x="0" y="24"/>
                      <a:pt x="7" y="32"/>
                    </a:cubicBezTo>
                    <a:cubicBezTo>
                      <a:pt x="11" y="35"/>
                      <a:pt x="15" y="37"/>
                      <a:pt x="20" y="37"/>
                    </a:cubicBezTo>
                    <a:cubicBezTo>
                      <a:pt x="25" y="37"/>
                      <a:pt x="30" y="35"/>
                      <a:pt x="33" y="32"/>
                    </a:cubicBezTo>
                    <a:cubicBezTo>
                      <a:pt x="41" y="25"/>
                      <a:pt x="41" y="13"/>
                      <a:pt x="33" y="5"/>
                    </a:cubicBezTo>
                    <a:cubicBezTo>
                      <a:pt x="30" y="2"/>
                      <a:pt x="25" y="0"/>
                      <a:pt x="2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471"/>
              <p:cNvSpPr>
                <a:spLocks/>
              </p:cNvSpPr>
              <p:nvPr/>
            </p:nvSpPr>
            <p:spPr bwMode="auto">
              <a:xfrm>
                <a:off x="2872" y="1793"/>
                <a:ext cx="76" cy="91"/>
              </a:xfrm>
              <a:custGeom>
                <a:avLst/>
                <a:gdLst>
                  <a:gd name="T0" fmla="*/ 30 w 44"/>
                  <a:gd name="T1" fmla="*/ 0 h 53"/>
                  <a:gd name="T2" fmla="*/ 11 w 44"/>
                  <a:gd name="T3" fmla="*/ 8 h 53"/>
                  <a:gd name="T4" fmla="*/ 11 w 44"/>
                  <a:gd name="T5" fmla="*/ 45 h 53"/>
                  <a:gd name="T6" fmla="*/ 30 w 44"/>
                  <a:gd name="T7" fmla="*/ 53 h 53"/>
                  <a:gd name="T8" fmla="*/ 41 w 44"/>
                  <a:gd name="T9" fmla="*/ 50 h 53"/>
                  <a:gd name="T10" fmla="*/ 35 w 44"/>
                  <a:gd name="T11" fmla="*/ 43 h 53"/>
                  <a:gd name="T12" fmla="*/ 39 w 44"/>
                  <a:gd name="T13" fmla="*/ 10 h 53"/>
                  <a:gd name="T14" fmla="*/ 44 w 44"/>
                  <a:gd name="T15" fmla="*/ 4 h 53"/>
                  <a:gd name="T16" fmla="*/ 44 w 44"/>
                  <a:gd name="T17" fmla="*/ 4 h 53"/>
                  <a:gd name="T18" fmla="*/ 30 w 44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3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5"/>
                      <a:pt x="11" y="45"/>
                    </a:cubicBezTo>
                    <a:cubicBezTo>
                      <a:pt x="16" y="50"/>
                      <a:pt x="23" y="53"/>
                      <a:pt x="30" y="53"/>
                    </a:cubicBezTo>
                    <a:cubicBezTo>
                      <a:pt x="34" y="53"/>
                      <a:pt x="38" y="52"/>
                      <a:pt x="41" y="50"/>
                    </a:cubicBezTo>
                    <a:cubicBezTo>
                      <a:pt x="39" y="48"/>
                      <a:pt x="37" y="46"/>
                      <a:pt x="35" y="43"/>
                    </a:cubicBezTo>
                    <a:cubicBezTo>
                      <a:pt x="29" y="32"/>
                      <a:pt x="31" y="18"/>
                      <a:pt x="39" y="10"/>
                    </a:cubicBezTo>
                    <a:cubicBezTo>
                      <a:pt x="40" y="7"/>
                      <a:pt x="41" y="5"/>
                      <a:pt x="44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39" y="1"/>
                      <a:pt x="34" y="0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472"/>
              <p:cNvSpPr>
                <a:spLocks/>
              </p:cNvSpPr>
              <p:nvPr/>
            </p:nvSpPr>
            <p:spPr bwMode="auto">
              <a:xfrm>
                <a:off x="2532" y="1935"/>
                <a:ext cx="102" cy="93"/>
              </a:xfrm>
              <a:custGeom>
                <a:avLst/>
                <a:gdLst>
                  <a:gd name="T0" fmla="*/ 30 w 60"/>
                  <a:gd name="T1" fmla="*/ 0 h 54"/>
                  <a:gd name="T2" fmla="*/ 11 w 60"/>
                  <a:gd name="T3" fmla="*/ 8 h 54"/>
                  <a:gd name="T4" fmla="*/ 11 w 60"/>
                  <a:gd name="T5" fmla="*/ 46 h 54"/>
                  <a:gd name="T6" fmla="*/ 30 w 60"/>
                  <a:gd name="T7" fmla="*/ 54 h 54"/>
                  <a:gd name="T8" fmla="*/ 49 w 60"/>
                  <a:gd name="T9" fmla="*/ 46 h 54"/>
                  <a:gd name="T10" fmla="*/ 50 w 60"/>
                  <a:gd name="T11" fmla="*/ 8 h 54"/>
                  <a:gd name="T12" fmla="*/ 30 w 6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54">
                    <a:moveTo>
                      <a:pt x="30" y="0"/>
                    </a:moveTo>
                    <a:cubicBezTo>
                      <a:pt x="23" y="0"/>
                      <a:pt x="16" y="2"/>
                      <a:pt x="11" y="8"/>
                    </a:cubicBezTo>
                    <a:cubicBezTo>
                      <a:pt x="0" y="18"/>
                      <a:pt x="0" y="36"/>
                      <a:pt x="11" y="46"/>
                    </a:cubicBezTo>
                    <a:cubicBezTo>
                      <a:pt x="16" y="52"/>
                      <a:pt x="23" y="54"/>
                      <a:pt x="30" y="54"/>
                    </a:cubicBezTo>
                    <a:cubicBezTo>
                      <a:pt x="37" y="54"/>
                      <a:pt x="44" y="52"/>
                      <a:pt x="49" y="46"/>
                    </a:cubicBezTo>
                    <a:cubicBezTo>
                      <a:pt x="60" y="36"/>
                      <a:pt x="60" y="18"/>
                      <a:pt x="50" y="8"/>
                    </a:cubicBezTo>
                    <a:cubicBezTo>
                      <a:pt x="44" y="2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473"/>
              <p:cNvSpPr>
                <a:spLocks/>
              </p:cNvSpPr>
              <p:nvPr/>
            </p:nvSpPr>
            <p:spPr bwMode="auto">
              <a:xfrm>
                <a:off x="2737" y="1700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6 w 30"/>
                  <a:gd name="T3" fmla="*/ 3 h 26"/>
                  <a:gd name="T4" fmla="*/ 6 w 30"/>
                  <a:gd name="T5" fmla="*/ 22 h 26"/>
                  <a:gd name="T6" fmla="*/ 15 w 30"/>
                  <a:gd name="T7" fmla="*/ 26 h 26"/>
                  <a:gd name="T8" fmla="*/ 24 w 30"/>
                  <a:gd name="T9" fmla="*/ 22 h 26"/>
                  <a:gd name="T10" fmla="*/ 24 w 30"/>
                  <a:gd name="T11" fmla="*/ 3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8" y="1"/>
                      <a:pt x="6" y="3"/>
                    </a:cubicBezTo>
                    <a:cubicBezTo>
                      <a:pt x="1" y="8"/>
                      <a:pt x="0" y="17"/>
                      <a:pt x="6" y="22"/>
                    </a:cubicBezTo>
                    <a:cubicBezTo>
                      <a:pt x="8" y="25"/>
                      <a:pt x="12" y="26"/>
                      <a:pt x="15" y="26"/>
                    </a:cubicBezTo>
                    <a:cubicBezTo>
                      <a:pt x="18" y="26"/>
                      <a:pt x="22" y="25"/>
                      <a:pt x="24" y="22"/>
                    </a:cubicBezTo>
                    <a:cubicBezTo>
                      <a:pt x="30" y="17"/>
                      <a:pt x="30" y="9"/>
                      <a:pt x="24" y="3"/>
                    </a:cubicBezTo>
                    <a:cubicBezTo>
                      <a:pt x="22" y="1"/>
                      <a:pt x="18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474"/>
              <p:cNvSpPr>
                <a:spLocks/>
              </p:cNvSpPr>
              <p:nvPr/>
            </p:nvSpPr>
            <p:spPr bwMode="auto">
              <a:xfrm>
                <a:off x="2521" y="1832"/>
                <a:ext cx="28" cy="26"/>
              </a:xfrm>
              <a:custGeom>
                <a:avLst/>
                <a:gdLst>
                  <a:gd name="T0" fmla="*/ 8 w 16"/>
                  <a:gd name="T1" fmla="*/ 0 h 15"/>
                  <a:gd name="T2" fmla="*/ 3 w 16"/>
                  <a:gd name="T3" fmla="*/ 3 h 15"/>
                  <a:gd name="T4" fmla="*/ 3 w 16"/>
                  <a:gd name="T5" fmla="*/ 12 h 15"/>
                  <a:gd name="T6" fmla="*/ 8 w 16"/>
                  <a:gd name="T7" fmla="*/ 15 h 15"/>
                  <a:gd name="T8" fmla="*/ 13 w 16"/>
                  <a:gd name="T9" fmla="*/ 12 h 15"/>
                  <a:gd name="T10" fmla="*/ 13 w 16"/>
                  <a:gd name="T11" fmla="*/ 3 h 15"/>
                  <a:gd name="T12" fmla="*/ 8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0"/>
                    </a:moveTo>
                    <a:cubicBezTo>
                      <a:pt x="6" y="0"/>
                      <a:pt x="4" y="1"/>
                      <a:pt x="3" y="3"/>
                    </a:cubicBezTo>
                    <a:cubicBezTo>
                      <a:pt x="0" y="5"/>
                      <a:pt x="0" y="10"/>
                      <a:pt x="3" y="12"/>
                    </a:cubicBezTo>
                    <a:cubicBezTo>
                      <a:pt x="4" y="14"/>
                      <a:pt x="6" y="15"/>
                      <a:pt x="8" y="15"/>
                    </a:cubicBezTo>
                    <a:cubicBezTo>
                      <a:pt x="10" y="15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3" y="3"/>
                    </a:cubicBezTo>
                    <a:cubicBezTo>
                      <a:pt x="11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475"/>
              <p:cNvSpPr>
                <a:spLocks/>
              </p:cNvSpPr>
              <p:nvPr/>
            </p:nvSpPr>
            <p:spPr bwMode="auto">
              <a:xfrm>
                <a:off x="2984" y="1951"/>
                <a:ext cx="41" cy="63"/>
              </a:xfrm>
              <a:custGeom>
                <a:avLst/>
                <a:gdLst>
                  <a:gd name="T0" fmla="*/ 5 w 24"/>
                  <a:gd name="T1" fmla="*/ 0 h 37"/>
                  <a:gd name="T2" fmla="*/ 0 w 24"/>
                  <a:gd name="T3" fmla="*/ 0 h 37"/>
                  <a:gd name="T4" fmla="*/ 1 w 24"/>
                  <a:gd name="T5" fmla="*/ 1 h 37"/>
                  <a:gd name="T6" fmla="*/ 9 w 24"/>
                  <a:gd name="T7" fmla="*/ 37 h 37"/>
                  <a:gd name="T8" fmla="*/ 18 w 24"/>
                  <a:gd name="T9" fmla="*/ 32 h 37"/>
                  <a:gd name="T10" fmla="*/ 24 w 24"/>
                  <a:gd name="T11" fmla="*/ 21 h 37"/>
                  <a:gd name="T12" fmla="*/ 21 w 24"/>
                  <a:gd name="T13" fmla="*/ 9 h 37"/>
                  <a:gd name="T14" fmla="*/ 18 w 24"/>
                  <a:gd name="T15" fmla="*/ 5 h 37"/>
                  <a:gd name="T16" fmla="*/ 5 w 24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7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1" y="11"/>
                      <a:pt x="13" y="25"/>
                      <a:pt x="9" y="37"/>
                    </a:cubicBezTo>
                    <a:cubicBezTo>
                      <a:pt x="13" y="36"/>
                      <a:pt x="16" y="34"/>
                      <a:pt x="18" y="32"/>
                    </a:cubicBezTo>
                    <a:cubicBezTo>
                      <a:pt x="21" y="29"/>
                      <a:pt x="23" y="25"/>
                      <a:pt x="24" y="21"/>
                    </a:cubicBezTo>
                    <a:cubicBezTo>
                      <a:pt x="23" y="17"/>
                      <a:pt x="22" y="13"/>
                      <a:pt x="21" y="9"/>
                    </a:cubicBezTo>
                    <a:cubicBezTo>
                      <a:pt x="20" y="8"/>
                      <a:pt x="19" y="6"/>
                      <a:pt x="18" y="5"/>
                    </a:cubicBezTo>
                    <a:cubicBezTo>
                      <a:pt x="15" y="2"/>
                      <a:pt x="10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476"/>
              <p:cNvSpPr>
                <a:spLocks/>
              </p:cNvSpPr>
              <p:nvPr/>
            </p:nvSpPr>
            <p:spPr bwMode="auto">
              <a:xfrm>
                <a:off x="3020" y="1966"/>
                <a:ext cx="5" cy="21"/>
              </a:xfrm>
              <a:custGeom>
                <a:avLst/>
                <a:gdLst>
                  <a:gd name="T0" fmla="*/ 0 w 3"/>
                  <a:gd name="T1" fmla="*/ 0 h 12"/>
                  <a:gd name="T2" fmla="*/ 3 w 3"/>
                  <a:gd name="T3" fmla="*/ 12 h 12"/>
                  <a:gd name="T4" fmla="*/ 0 w 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0" y="0"/>
                    </a:moveTo>
                    <a:cubicBezTo>
                      <a:pt x="1" y="4"/>
                      <a:pt x="2" y="8"/>
                      <a:pt x="3" y="12"/>
                    </a:cubicBez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477"/>
              <p:cNvSpPr>
                <a:spLocks/>
              </p:cNvSpPr>
              <p:nvPr/>
            </p:nvSpPr>
            <p:spPr bwMode="auto">
              <a:xfrm>
                <a:off x="2963" y="1951"/>
                <a:ext cx="43" cy="63"/>
              </a:xfrm>
              <a:custGeom>
                <a:avLst/>
                <a:gdLst>
                  <a:gd name="T0" fmla="*/ 12 w 25"/>
                  <a:gd name="T1" fmla="*/ 0 h 37"/>
                  <a:gd name="T2" fmla="*/ 12 w 25"/>
                  <a:gd name="T3" fmla="*/ 0 h 37"/>
                  <a:gd name="T4" fmla="*/ 0 w 25"/>
                  <a:gd name="T5" fmla="*/ 26 h 37"/>
                  <a:gd name="T6" fmla="*/ 4 w 25"/>
                  <a:gd name="T7" fmla="*/ 32 h 37"/>
                  <a:gd name="T8" fmla="*/ 17 w 25"/>
                  <a:gd name="T9" fmla="*/ 37 h 37"/>
                  <a:gd name="T10" fmla="*/ 21 w 25"/>
                  <a:gd name="T11" fmla="*/ 37 h 37"/>
                  <a:gd name="T12" fmla="*/ 13 w 25"/>
                  <a:gd name="T13" fmla="*/ 1 h 37"/>
                  <a:gd name="T14" fmla="*/ 12 w 25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7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3" y="10"/>
                      <a:pt x="8" y="20"/>
                      <a:pt x="0" y="26"/>
                    </a:cubicBezTo>
                    <a:cubicBezTo>
                      <a:pt x="1" y="28"/>
                      <a:pt x="2" y="30"/>
                      <a:pt x="4" y="32"/>
                    </a:cubicBezTo>
                    <a:cubicBezTo>
                      <a:pt x="7" y="35"/>
                      <a:pt x="12" y="37"/>
                      <a:pt x="17" y="37"/>
                    </a:cubicBezTo>
                    <a:cubicBezTo>
                      <a:pt x="18" y="37"/>
                      <a:pt x="20" y="37"/>
                      <a:pt x="21" y="37"/>
                    </a:cubicBezTo>
                    <a:cubicBezTo>
                      <a:pt x="25" y="25"/>
                      <a:pt x="23" y="11"/>
                      <a:pt x="13" y="1"/>
                    </a:cubicBezTo>
                    <a:cubicBezTo>
                      <a:pt x="13" y="1"/>
                      <a:pt x="13" y="1"/>
                      <a:pt x="12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478"/>
              <p:cNvSpPr>
                <a:spLocks/>
              </p:cNvSpPr>
              <p:nvPr/>
            </p:nvSpPr>
            <p:spPr bwMode="auto">
              <a:xfrm>
                <a:off x="3040" y="1621"/>
                <a:ext cx="91" cy="64"/>
              </a:xfrm>
              <a:custGeom>
                <a:avLst/>
                <a:gdLst>
                  <a:gd name="T0" fmla="*/ 36 w 53"/>
                  <a:gd name="T1" fmla="*/ 0 h 37"/>
                  <a:gd name="T2" fmla="*/ 26 w 53"/>
                  <a:gd name="T3" fmla="*/ 16 h 37"/>
                  <a:gd name="T4" fmla="*/ 17 w 53"/>
                  <a:gd name="T5" fmla="*/ 18 h 37"/>
                  <a:gd name="T6" fmla="*/ 1 w 53"/>
                  <a:gd name="T7" fmla="*/ 9 h 37"/>
                  <a:gd name="T8" fmla="*/ 7 w 53"/>
                  <a:gd name="T9" fmla="*/ 28 h 37"/>
                  <a:gd name="T10" fmla="*/ 26 w 53"/>
                  <a:gd name="T11" fmla="*/ 37 h 37"/>
                  <a:gd name="T12" fmla="*/ 44 w 53"/>
                  <a:gd name="T13" fmla="*/ 30 h 37"/>
                  <a:gd name="T14" fmla="*/ 52 w 53"/>
                  <a:gd name="T15" fmla="*/ 7 h 37"/>
                  <a:gd name="T16" fmla="*/ 37 w 53"/>
                  <a:gd name="T17" fmla="*/ 1 h 37"/>
                  <a:gd name="T18" fmla="*/ 36 w 53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7">
                    <a:moveTo>
                      <a:pt x="36" y="0"/>
                    </a:moveTo>
                    <a:cubicBezTo>
                      <a:pt x="36" y="6"/>
                      <a:pt x="32" y="13"/>
                      <a:pt x="26" y="16"/>
                    </a:cubicBezTo>
                    <a:cubicBezTo>
                      <a:pt x="23" y="18"/>
                      <a:pt x="20" y="18"/>
                      <a:pt x="17" y="18"/>
                    </a:cubicBezTo>
                    <a:cubicBezTo>
                      <a:pt x="10" y="18"/>
                      <a:pt x="4" y="15"/>
                      <a:pt x="1" y="9"/>
                    </a:cubicBezTo>
                    <a:cubicBezTo>
                      <a:pt x="0" y="16"/>
                      <a:pt x="2" y="23"/>
                      <a:pt x="7" y="28"/>
                    </a:cubicBezTo>
                    <a:cubicBezTo>
                      <a:pt x="12" y="34"/>
                      <a:pt x="19" y="37"/>
                      <a:pt x="26" y="37"/>
                    </a:cubicBezTo>
                    <a:cubicBezTo>
                      <a:pt x="33" y="37"/>
                      <a:pt x="39" y="34"/>
                      <a:pt x="44" y="30"/>
                    </a:cubicBezTo>
                    <a:cubicBezTo>
                      <a:pt x="50" y="24"/>
                      <a:pt x="53" y="15"/>
                      <a:pt x="52" y="7"/>
                    </a:cubicBezTo>
                    <a:cubicBezTo>
                      <a:pt x="47" y="6"/>
                      <a:pt x="41" y="4"/>
                      <a:pt x="37" y="1"/>
                    </a:cubicBezTo>
                    <a:cubicBezTo>
                      <a:pt x="37" y="1"/>
                      <a:pt x="36" y="0"/>
                      <a:pt x="3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479"/>
              <p:cNvSpPr>
                <a:spLocks/>
              </p:cNvSpPr>
              <p:nvPr/>
            </p:nvSpPr>
            <p:spPr bwMode="auto">
              <a:xfrm>
                <a:off x="2889" y="1651"/>
                <a:ext cx="36" cy="8"/>
              </a:xfrm>
              <a:custGeom>
                <a:avLst/>
                <a:gdLst>
                  <a:gd name="T0" fmla="*/ 21 w 21"/>
                  <a:gd name="T1" fmla="*/ 0 h 5"/>
                  <a:gd name="T2" fmla="*/ 14 w 21"/>
                  <a:gd name="T3" fmla="*/ 1 h 5"/>
                  <a:gd name="T4" fmla="*/ 10 w 21"/>
                  <a:gd name="T5" fmla="*/ 2 h 5"/>
                  <a:gd name="T6" fmla="*/ 0 w 21"/>
                  <a:gd name="T7" fmla="*/ 1 h 5"/>
                  <a:gd name="T8" fmla="*/ 10 w 21"/>
                  <a:gd name="T9" fmla="*/ 5 h 5"/>
                  <a:gd name="T10" fmla="*/ 21 w 21"/>
                  <a:gd name="T11" fmla="*/ 1 h 5"/>
                  <a:gd name="T12" fmla="*/ 21 w 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cubicBezTo>
                      <a:pt x="19" y="1"/>
                      <a:pt x="17" y="1"/>
                      <a:pt x="14" y="1"/>
                    </a:cubicBezTo>
                    <a:cubicBezTo>
                      <a:pt x="13" y="2"/>
                      <a:pt x="11" y="2"/>
                      <a:pt x="10" y="2"/>
                    </a:cubicBezTo>
                    <a:cubicBezTo>
                      <a:pt x="6" y="2"/>
                      <a:pt x="3" y="1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4" y="5"/>
                      <a:pt x="18" y="3"/>
                      <a:pt x="21" y="1"/>
                    </a:cubicBezTo>
                    <a:cubicBezTo>
                      <a:pt x="21" y="1"/>
                      <a:pt x="21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480"/>
              <p:cNvSpPr>
                <a:spLocks/>
              </p:cNvSpPr>
              <p:nvPr/>
            </p:nvSpPr>
            <p:spPr bwMode="auto">
              <a:xfrm>
                <a:off x="2908" y="1397"/>
                <a:ext cx="122" cy="89"/>
              </a:xfrm>
              <a:custGeom>
                <a:avLst/>
                <a:gdLst>
                  <a:gd name="T0" fmla="*/ 37 w 71"/>
                  <a:gd name="T1" fmla="*/ 0 h 52"/>
                  <a:gd name="T2" fmla="*/ 14 w 71"/>
                  <a:gd name="T3" fmla="*/ 9 h 52"/>
                  <a:gd name="T4" fmla="*/ 8 w 71"/>
                  <a:gd name="T5" fmla="*/ 52 h 52"/>
                  <a:gd name="T6" fmla="*/ 10 w 71"/>
                  <a:gd name="T7" fmla="*/ 52 h 52"/>
                  <a:gd name="T8" fmla="*/ 39 w 71"/>
                  <a:gd name="T9" fmla="*/ 24 h 52"/>
                  <a:gd name="T10" fmla="*/ 41 w 71"/>
                  <a:gd name="T11" fmla="*/ 24 h 52"/>
                  <a:gd name="T12" fmla="*/ 70 w 71"/>
                  <a:gd name="T13" fmla="*/ 44 h 52"/>
                  <a:gd name="T14" fmla="*/ 71 w 71"/>
                  <a:gd name="T15" fmla="*/ 40 h 52"/>
                  <a:gd name="T16" fmla="*/ 65 w 71"/>
                  <a:gd name="T17" fmla="*/ 26 h 52"/>
                  <a:gd name="T18" fmla="*/ 62 w 71"/>
                  <a:gd name="T19" fmla="*/ 10 h 52"/>
                  <a:gd name="T20" fmla="*/ 37 w 71"/>
                  <a:gd name="T2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52">
                    <a:moveTo>
                      <a:pt x="37" y="0"/>
                    </a:moveTo>
                    <a:cubicBezTo>
                      <a:pt x="29" y="0"/>
                      <a:pt x="21" y="3"/>
                      <a:pt x="14" y="9"/>
                    </a:cubicBezTo>
                    <a:cubicBezTo>
                      <a:pt x="2" y="20"/>
                      <a:pt x="0" y="38"/>
                      <a:pt x="8" y="52"/>
                    </a:cubicBezTo>
                    <a:cubicBezTo>
                      <a:pt x="9" y="52"/>
                      <a:pt x="9" y="52"/>
                      <a:pt x="10" y="52"/>
                    </a:cubicBezTo>
                    <a:cubicBezTo>
                      <a:pt x="11" y="37"/>
                      <a:pt x="23" y="25"/>
                      <a:pt x="39" y="24"/>
                    </a:cubicBezTo>
                    <a:cubicBezTo>
                      <a:pt x="40" y="24"/>
                      <a:pt x="41" y="24"/>
                      <a:pt x="41" y="24"/>
                    </a:cubicBezTo>
                    <a:cubicBezTo>
                      <a:pt x="54" y="24"/>
                      <a:pt x="66" y="32"/>
                      <a:pt x="70" y="44"/>
                    </a:cubicBezTo>
                    <a:cubicBezTo>
                      <a:pt x="71" y="42"/>
                      <a:pt x="71" y="41"/>
                      <a:pt x="71" y="40"/>
                    </a:cubicBezTo>
                    <a:cubicBezTo>
                      <a:pt x="69" y="35"/>
                      <a:pt x="67" y="31"/>
                      <a:pt x="65" y="26"/>
                    </a:cubicBezTo>
                    <a:cubicBezTo>
                      <a:pt x="64" y="21"/>
                      <a:pt x="62" y="15"/>
                      <a:pt x="62" y="10"/>
                    </a:cubicBezTo>
                    <a:cubicBezTo>
                      <a:pt x="55" y="3"/>
                      <a:pt x="46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481"/>
              <p:cNvSpPr>
                <a:spLocks/>
              </p:cNvSpPr>
              <p:nvPr/>
            </p:nvSpPr>
            <p:spPr bwMode="auto">
              <a:xfrm>
                <a:off x="3014" y="1414"/>
                <a:ext cx="19" cy="51"/>
              </a:xfrm>
              <a:custGeom>
                <a:avLst/>
                <a:gdLst>
                  <a:gd name="T0" fmla="*/ 0 w 11"/>
                  <a:gd name="T1" fmla="*/ 0 h 30"/>
                  <a:gd name="T2" fmla="*/ 3 w 11"/>
                  <a:gd name="T3" fmla="*/ 16 h 30"/>
                  <a:gd name="T4" fmla="*/ 9 w 11"/>
                  <a:gd name="T5" fmla="*/ 30 h 30"/>
                  <a:gd name="T6" fmla="*/ 1 w 11"/>
                  <a:gd name="T7" fmla="*/ 1 h 30"/>
                  <a:gd name="T8" fmla="*/ 0 w 11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0">
                    <a:moveTo>
                      <a:pt x="0" y="0"/>
                    </a:moveTo>
                    <a:cubicBezTo>
                      <a:pt x="0" y="5"/>
                      <a:pt x="2" y="11"/>
                      <a:pt x="3" y="16"/>
                    </a:cubicBezTo>
                    <a:cubicBezTo>
                      <a:pt x="5" y="21"/>
                      <a:pt x="7" y="25"/>
                      <a:pt x="9" y="30"/>
                    </a:cubicBezTo>
                    <a:cubicBezTo>
                      <a:pt x="11" y="20"/>
                      <a:pt x="8" y="9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482"/>
              <p:cNvSpPr>
                <a:spLocks/>
              </p:cNvSpPr>
              <p:nvPr/>
            </p:nvSpPr>
            <p:spPr bwMode="auto">
              <a:xfrm>
                <a:off x="2925" y="1438"/>
                <a:ext cx="103" cy="75"/>
              </a:xfrm>
              <a:custGeom>
                <a:avLst/>
                <a:gdLst>
                  <a:gd name="T0" fmla="*/ 31 w 60"/>
                  <a:gd name="T1" fmla="*/ 0 h 44"/>
                  <a:gd name="T2" fmla="*/ 29 w 60"/>
                  <a:gd name="T3" fmla="*/ 0 h 44"/>
                  <a:gd name="T4" fmla="*/ 0 w 60"/>
                  <a:gd name="T5" fmla="*/ 28 h 44"/>
                  <a:gd name="T6" fmla="*/ 26 w 60"/>
                  <a:gd name="T7" fmla="*/ 44 h 44"/>
                  <a:gd name="T8" fmla="*/ 27 w 60"/>
                  <a:gd name="T9" fmla="*/ 44 h 44"/>
                  <a:gd name="T10" fmla="*/ 51 w 60"/>
                  <a:gd name="T11" fmla="*/ 35 h 44"/>
                  <a:gd name="T12" fmla="*/ 60 w 60"/>
                  <a:gd name="T13" fmla="*/ 20 h 44"/>
                  <a:gd name="T14" fmla="*/ 31 w 60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44">
                    <a:moveTo>
                      <a:pt x="31" y="0"/>
                    </a:moveTo>
                    <a:cubicBezTo>
                      <a:pt x="31" y="0"/>
                      <a:pt x="30" y="0"/>
                      <a:pt x="29" y="0"/>
                    </a:cubicBezTo>
                    <a:cubicBezTo>
                      <a:pt x="13" y="1"/>
                      <a:pt x="1" y="13"/>
                      <a:pt x="0" y="28"/>
                    </a:cubicBezTo>
                    <a:cubicBezTo>
                      <a:pt x="10" y="31"/>
                      <a:pt x="19" y="36"/>
                      <a:pt x="26" y="44"/>
                    </a:cubicBezTo>
                    <a:cubicBezTo>
                      <a:pt x="26" y="44"/>
                      <a:pt x="27" y="44"/>
                      <a:pt x="27" y="44"/>
                    </a:cubicBezTo>
                    <a:cubicBezTo>
                      <a:pt x="36" y="44"/>
                      <a:pt x="44" y="41"/>
                      <a:pt x="51" y="35"/>
                    </a:cubicBezTo>
                    <a:cubicBezTo>
                      <a:pt x="55" y="31"/>
                      <a:pt x="59" y="25"/>
                      <a:pt x="60" y="20"/>
                    </a:cubicBezTo>
                    <a:cubicBezTo>
                      <a:pt x="56" y="8"/>
                      <a:pt x="44" y="0"/>
                      <a:pt x="3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483"/>
              <p:cNvSpPr>
                <a:spLocks/>
              </p:cNvSpPr>
              <p:nvPr/>
            </p:nvSpPr>
            <p:spPr bwMode="auto">
              <a:xfrm>
                <a:off x="2802" y="1247"/>
                <a:ext cx="70" cy="64"/>
              </a:xfrm>
              <a:custGeom>
                <a:avLst/>
                <a:gdLst>
                  <a:gd name="T0" fmla="*/ 21 w 41"/>
                  <a:gd name="T1" fmla="*/ 0 h 37"/>
                  <a:gd name="T2" fmla="*/ 8 w 41"/>
                  <a:gd name="T3" fmla="*/ 5 h 37"/>
                  <a:gd name="T4" fmla="*/ 7 w 41"/>
                  <a:gd name="T5" fmla="*/ 31 h 37"/>
                  <a:gd name="T6" fmla="*/ 21 w 41"/>
                  <a:gd name="T7" fmla="*/ 37 h 37"/>
                  <a:gd name="T8" fmla="*/ 33 w 41"/>
                  <a:gd name="T9" fmla="*/ 32 h 37"/>
                  <a:gd name="T10" fmla="*/ 34 w 41"/>
                  <a:gd name="T11" fmla="*/ 6 h 37"/>
                  <a:gd name="T12" fmla="*/ 21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1" y="0"/>
                    </a:moveTo>
                    <a:cubicBezTo>
                      <a:pt x="16" y="0"/>
                      <a:pt x="12" y="1"/>
                      <a:pt x="8" y="5"/>
                    </a:cubicBezTo>
                    <a:cubicBezTo>
                      <a:pt x="0" y="12"/>
                      <a:pt x="0" y="24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2"/>
                    </a:cubicBezTo>
                    <a:cubicBezTo>
                      <a:pt x="41" y="25"/>
                      <a:pt x="41" y="13"/>
                      <a:pt x="34" y="6"/>
                    </a:cubicBezTo>
                    <a:cubicBezTo>
                      <a:pt x="31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484"/>
              <p:cNvSpPr>
                <a:spLocks/>
              </p:cNvSpPr>
              <p:nvPr/>
            </p:nvSpPr>
            <p:spPr bwMode="auto">
              <a:xfrm>
                <a:off x="3088" y="1352"/>
                <a:ext cx="99" cy="79"/>
              </a:xfrm>
              <a:custGeom>
                <a:avLst/>
                <a:gdLst>
                  <a:gd name="T0" fmla="*/ 11 w 58"/>
                  <a:gd name="T1" fmla="*/ 0 h 46"/>
                  <a:gd name="T2" fmla="*/ 9 w 58"/>
                  <a:gd name="T3" fmla="*/ 38 h 46"/>
                  <a:gd name="T4" fmla="*/ 29 w 58"/>
                  <a:gd name="T5" fmla="*/ 46 h 46"/>
                  <a:gd name="T6" fmla="*/ 47 w 58"/>
                  <a:gd name="T7" fmla="*/ 39 h 46"/>
                  <a:gd name="T8" fmla="*/ 48 w 58"/>
                  <a:gd name="T9" fmla="*/ 2 h 46"/>
                  <a:gd name="T10" fmla="*/ 47 w 58"/>
                  <a:gd name="T11" fmla="*/ 0 h 46"/>
                  <a:gd name="T12" fmla="*/ 44 w 58"/>
                  <a:gd name="T13" fmla="*/ 7 h 46"/>
                  <a:gd name="T14" fmla="*/ 29 w 58"/>
                  <a:gd name="T15" fmla="*/ 14 h 46"/>
                  <a:gd name="T16" fmla="*/ 18 w 58"/>
                  <a:gd name="T17" fmla="*/ 10 h 46"/>
                  <a:gd name="T18" fmla="*/ 11 w 58"/>
                  <a:gd name="T1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6">
                    <a:moveTo>
                      <a:pt x="11" y="0"/>
                    </a:moveTo>
                    <a:cubicBezTo>
                      <a:pt x="0" y="10"/>
                      <a:pt x="0" y="27"/>
                      <a:pt x="9" y="38"/>
                    </a:cubicBezTo>
                    <a:cubicBezTo>
                      <a:pt x="15" y="43"/>
                      <a:pt x="22" y="46"/>
                      <a:pt x="29" y="46"/>
                    </a:cubicBezTo>
                    <a:cubicBezTo>
                      <a:pt x="35" y="46"/>
                      <a:pt x="42" y="44"/>
                      <a:pt x="47" y="39"/>
                    </a:cubicBezTo>
                    <a:cubicBezTo>
                      <a:pt x="58" y="29"/>
                      <a:pt x="58" y="12"/>
                      <a:pt x="48" y="2"/>
                    </a:cubicBezTo>
                    <a:cubicBezTo>
                      <a:pt x="48" y="1"/>
                      <a:pt x="48" y="1"/>
                      <a:pt x="47" y="0"/>
                    </a:cubicBezTo>
                    <a:cubicBezTo>
                      <a:pt x="47" y="3"/>
                      <a:pt x="45" y="5"/>
                      <a:pt x="44" y="7"/>
                    </a:cubicBezTo>
                    <a:cubicBezTo>
                      <a:pt x="40" y="12"/>
                      <a:pt x="35" y="14"/>
                      <a:pt x="29" y="14"/>
                    </a:cubicBezTo>
                    <a:cubicBezTo>
                      <a:pt x="25" y="14"/>
                      <a:pt x="21" y="13"/>
                      <a:pt x="18" y="10"/>
                    </a:cubicBezTo>
                    <a:cubicBezTo>
                      <a:pt x="14" y="8"/>
                      <a:pt x="12" y="4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485"/>
              <p:cNvSpPr>
                <a:spLocks/>
              </p:cNvSpPr>
              <p:nvPr/>
            </p:nvSpPr>
            <p:spPr bwMode="auto">
              <a:xfrm>
                <a:off x="2742" y="1470"/>
                <a:ext cx="98" cy="93"/>
              </a:xfrm>
              <a:custGeom>
                <a:avLst/>
                <a:gdLst>
                  <a:gd name="T0" fmla="*/ 30 w 57"/>
                  <a:gd name="T1" fmla="*/ 0 h 54"/>
                  <a:gd name="T2" fmla="*/ 11 w 57"/>
                  <a:gd name="T3" fmla="*/ 7 h 54"/>
                  <a:gd name="T4" fmla="*/ 10 w 57"/>
                  <a:gd name="T5" fmla="*/ 46 h 54"/>
                  <a:gd name="T6" fmla="*/ 30 w 57"/>
                  <a:gd name="T7" fmla="*/ 54 h 54"/>
                  <a:gd name="T8" fmla="*/ 47 w 57"/>
                  <a:gd name="T9" fmla="*/ 48 h 54"/>
                  <a:gd name="T10" fmla="*/ 57 w 57"/>
                  <a:gd name="T11" fmla="*/ 27 h 54"/>
                  <a:gd name="T12" fmla="*/ 50 w 57"/>
                  <a:gd name="T13" fmla="*/ 9 h 54"/>
                  <a:gd name="T14" fmla="*/ 30 w 57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4">
                    <a:moveTo>
                      <a:pt x="30" y="0"/>
                    </a:moveTo>
                    <a:cubicBezTo>
                      <a:pt x="23" y="0"/>
                      <a:pt x="17" y="2"/>
                      <a:pt x="11" y="7"/>
                    </a:cubicBezTo>
                    <a:cubicBezTo>
                      <a:pt x="0" y="17"/>
                      <a:pt x="0" y="35"/>
                      <a:pt x="10" y="46"/>
                    </a:cubicBezTo>
                    <a:cubicBezTo>
                      <a:pt x="15" y="51"/>
                      <a:pt x="23" y="54"/>
                      <a:pt x="30" y="54"/>
                    </a:cubicBezTo>
                    <a:cubicBezTo>
                      <a:pt x="36" y="54"/>
                      <a:pt x="42" y="52"/>
                      <a:pt x="47" y="48"/>
                    </a:cubicBezTo>
                    <a:cubicBezTo>
                      <a:pt x="49" y="40"/>
                      <a:pt x="52" y="33"/>
                      <a:pt x="57" y="27"/>
                    </a:cubicBezTo>
                    <a:cubicBezTo>
                      <a:pt x="57" y="20"/>
                      <a:pt x="55" y="14"/>
                      <a:pt x="50" y="9"/>
                    </a:cubicBezTo>
                    <a:cubicBezTo>
                      <a:pt x="45" y="3"/>
                      <a:pt x="37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486"/>
              <p:cNvSpPr>
                <a:spLocks/>
              </p:cNvSpPr>
              <p:nvPr/>
            </p:nvSpPr>
            <p:spPr bwMode="auto">
              <a:xfrm>
                <a:off x="2956" y="1241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6 w 30"/>
                  <a:gd name="T3" fmla="*/ 4 h 27"/>
                  <a:gd name="T4" fmla="*/ 5 w 30"/>
                  <a:gd name="T5" fmla="*/ 23 h 27"/>
                  <a:gd name="T6" fmla="*/ 15 w 30"/>
                  <a:gd name="T7" fmla="*/ 27 h 27"/>
                  <a:gd name="T8" fmla="*/ 24 w 30"/>
                  <a:gd name="T9" fmla="*/ 23 h 27"/>
                  <a:gd name="T10" fmla="*/ 25 w 30"/>
                  <a:gd name="T11" fmla="*/ 5 h 27"/>
                  <a:gd name="T12" fmla="*/ 15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2" y="0"/>
                      <a:pt x="8" y="2"/>
                      <a:pt x="6" y="4"/>
                    </a:cubicBezTo>
                    <a:cubicBezTo>
                      <a:pt x="1" y="9"/>
                      <a:pt x="0" y="17"/>
                      <a:pt x="5" y="23"/>
                    </a:cubicBezTo>
                    <a:cubicBezTo>
                      <a:pt x="8" y="25"/>
                      <a:pt x="11" y="27"/>
                      <a:pt x="15" y="27"/>
                    </a:cubicBezTo>
                    <a:cubicBezTo>
                      <a:pt x="18" y="27"/>
                      <a:pt x="21" y="26"/>
                      <a:pt x="24" y="23"/>
                    </a:cubicBezTo>
                    <a:cubicBezTo>
                      <a:pt x="29" y="18"/>
                      <a:pt x="30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487"/>
              <p:cNvSpPr>
                <a:spLocks/>
              </p:cNvSpPr>
              <p:nvPr/>
            </p:nvSpPr>
            <p:spPr bwMode="auto">
              <a:xfrm>
                <a:off x="2737" y="1367"/>
                <a:ext cx="26" cy="25"/>
              </a:xfrm>
              <a:custGeom>
                <a:avLst/>
                <a:gdLst>
                  <a:gd name="T0" fmla="*/ 7 w 15"/>
                  <a:gd name="T1" fmla="*/ 0 h 14"/>
                  <a:gd name="T2" fmla="*/ 3 w 15"/>
                  <a:gd name="T3" fmla="*/ 1 h 14"/>
                  <a:gd name="T4" fmla="*/ 2 w 15"/>
                  <a:gd name="T5" fmla="*/ 11 h 14"/>
                  <a:gd name="T6" fmla="*/ 7 w 15"/>
                  <a:gd name="T7" fmla="*/ 14 h 14"/>
                  <a:gd name="T8" fmla="*/ 12 w 15"/>
                  <a:gd name="T9" fmla="*/ 12 h 14"/>
                  <a:gd name="T10" fmla="*/ 12 w 15"/>
                  <a:gd name="T11" fmla="*/ 2 h 14"/>
                  <a:gd name="T12" fmla="*/ 7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7" y="0"/>
                    </a:moveTo>
                    <a:cubicBezTo>
                      <a:pt x="6" y="0"/>
                      <a:pt x="4" y="0"/>
                      <a:pt x="3" y="1"/>
                    </a:cubicBezTo>
                    <a:cubicBezTo>
                      <a:pt x="0" y="4"/>
                      <a:pt x="0" y="9"/>
                      <a:pt x="2" y="11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9" y="14"/>
                      <a:pt x="11" y="13"/>
                      <a:pt x="12" y="12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488"/>
              <p:cNvSpPr>
                <a:spLocks/>
              </p:cNvSpPr>
              <p:nvPr/>
            </p:nvSpPr>
            <p:spPr bwMode="auto">
              <a:xfrm>
                <a:off x="3172" y="1532"/>
                <a:ext cx="45" cy="33"/>
              </a:xfrm>
              <a:custGeom>
                <a:avLst/>
                <a:gdLst>
                  <a:gd name="T0" fmla="*/ 25 w 26"/>
                  <a:gd name="T1" fmla="*/ 0 h 19"/>
                  <a:gd name="T2" fmla="*/ 20 w 26"/>
                  <a:gd name="T3" fmla="*/ 2 h 19"/>
                  <a:gd name="T4" fmla="*/ 0 w 26"/>
                  <a:gd name="T5" fmla="*/ 6 h 19"/>
                  <a:gd name="T6" fmla="*/ 4 w 26"/>
                  <a:gd name="T7" fmla="*/ 13 h 19"/>
                  <a:gd name="T8" fmla="*/ 17 w 26"/>
                  <a:gd name="T9" fmla="*/ 19 h 19"/>
                  <a:gd name="T10" fmla="*/ 24 w 26"/>
                  <a:gd name="T11" fmla="*/ 17 h 19"/>
                  <a:gd name="T12" fmla="*/ 26 w 26"/>
                  <a:gd name="T13" fmla="*/ 2 h 19"/>
                  <a:gd name="T14" fmla="*/ 25 w 2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9">
                    <a:moveTo>
                      <a:pt x="25" y="0"/>
                    </a:moveTo>
                    <a:cubicBezTo>
                      <a:pt x="23" y="1"/>
                      <a:pt x="22" y="1"/>
                      <a:pt x="20" y="2"/>
                    </a:cubicBezTo>
                    <a:cubicBezTo>
                      <a:pt x="14" y="4"/>
                      <a:pt x="7" y="6"/>
                      <a:pt x="0" y="6"/>
                    </a:cubicBezTo>
                    <a:cubicBezTo>
                      <a:pt x="1" y="8"/>
                      <a:pt x="2" y="11"/>
                      <a:pt x="4" y="13"/>
                    </a:cubicBezTo>
                    <a:cubicBezTo>
                      <a:pt x="7" y="17"/>
                      <a:pt x="12" y="19"/>
                      <a:pt x="17" y="19"/>
                    </a:cubicBezTo>
                    <a:cubicBezTo>
                      <a:pt x="20" y="19"/>
                      <a:pt x="22" y="18"/>
                      <a:pt x="24" y="17"/>
                    </a:cubicBezTo>
                    <a:cubicBezTo>
                      <a:pt x="22" y="12"/>
                      <a:pt x="22" y="6"/>
                      <a:pt x="26" y="2"/>
                    </a:cubicBezTo>
                    <a:cubicBezTo>
                      <a:pt x="26" y="1"/>
                      <a:pt x="25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489"/>
              <p:cNvSpPr>
                <a:spLocks/>
              </p:cNvSpPr>
              <p:nvPr/>
            </p:nvSpPr>
            <p:spPr bwMode="auto">
              <a:xfrm>
                <a:off x="3167" y="1500"/>
                <a:ext cx="48" cy="42"/>
              </a:xfrm>
              <a:custGeom>
                <a:avLst/>
                <a:gdLst>
                  <a:gd name="T0" fmla="*/ 20 w 28"/>
                  <a:gd name="T1" fmla="*/ 0 h 25"/>
                  <a:gd name="T2" fmla="*/ 8 w 28"/>
                  <a:gd name="T3" fmla="*/ 5 h 25"/>
                  <a:gd name="T4" fmla="*/ 3 w 28"/>
                  <a:gd name="T5" fmla="*/ 25 h 25"/>
                  <a:gd name="T6" fmla="*/ 23 w 28"/>
                  <a:gd name="T7" fmla="*/ 21 h 25"/>
                  <a:gd name="T8" fmla="*/ 28 w 28"/>
                  <a:gd name="T9" fmla="*/ 19 h 25"/>
                  <a:gd name="T10" fmla="*/ 27 w 28"/>
                  <a:gd name="T11" fmla="*/ 1 h 25"/>
                  <a:gd name="T12" fmla="*/ 20 w 2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5">
                    <a:moveTo>
                      <a:pt x="20" y="0"/>
                    </a:moveTo>
                    <a:cubicBezTo>
                      <a:pt x="16" y="0"/>
                      <a:pt x="11" y="2"/>
                      <a:pt x="8" y="5"/>
                    </a:cubicBezTo>
                    <a:cubicBezTo>
                      <a:pt x="2" y="10"/>
                      <a:pt x="0" y="18"/>
                      <a:pt x="3" y="25"/>
                    </a:cubicBezTo>
                    <a:cubicBezTo>
                      <a:pt x="10" y="25"/>
                      <a:pt x="17" y="23"/>
                      <a:pt x="23" y="21"/>
                    </a:cubicBezTo>
                    <a:cubicBezTo>
                      <a:pt x="25" y="20"/>
                      <a:pt x="26" y="20"/>
                      <a:pt x="28" y="19"/>
                    </a:cubicBezTo>
                    <a:cubicBezTo>
                      <a:pt x="25" y="14"/>
                      <a:pt x="24" y="7"/>
                      <a:pt x="27" y="1"/>
                    </a:cubicBezTo>
                    <a:cubicBezTo>
                      <a:pt x="25" y="1"/>
                      <a:pt x="23" y="0"/>
                      <a:pt x="20" y="0"/>
                    </a:cubicBezTo>
                  </a:path>
                </a:pathLst>
              </a:custGeom>
              <a:solidFill>
                <a:srgbClr val="262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490"/>
              <p:cNvSpPr>
                <a:spLocks/>
              </p:cNvSpPr>
              <p:nvPr/>
            </p:nvSpPr>
            <p:spPr bwMode="auto">
              <a:xfrm>
                <a:off x="3210" y="1536"/>
                <a:ext cx="20" cy="25"/>
              </a:xfrm>
              <a:custGeom>
                <a:avLst/>
                <a:gdLst>
                  <a:gd name="T0" fmla="*/ 4 w 12"/>
                  <a:gd name="T1" fmla="*/ 0 h 15"/>
                  <a:gd name="T2" fmla="*/ 2 w 12"/>
                  <a:gd name="T3" fmla="*/ 15 h 15"/>
                  <a:gd name="T4" fmla="*/ 8 w 12"/>
                  <a:gd name="T5" fmla="*/ 12 h 15"/>
                  <a:gd name="T6" fmla="*/ 12 w 12"/>
                  <a:gd name="T7" fmla="*/ 6 h 15"/>
                  <a:gd name="T8" fmla="*/ 4 w 12"/>
                  <a:gd name="T9" fmla="*/ 0 h 15"/>
                  <a:gd name="T10" fmla="*/ 4 w 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4" y="0"/>
                    </a:moveTo>
                    <a:cubicBezTo>
                      <a:pt x="0" y="4"/>
                      <a:pt x="0" y="10"/>
                      <a:pt x="2" y="15"/>
                    </a:cubicBezTo>
                    <a:cubicBezTo>
                      <a:pt x="4" y="15"/>
                      <a:pt x="6" y="13"/>
                      <a:pt x="8" y="12"/>
                    </a:cubicBezTo>
                    <a:cubicBezTo>
                      <a:pt x="10" y="10"/>
                      <a:pt x="11" y="8"/>
                      <a:pt x="12" y="6"/>
                    </a:cubicBezTo>
                    <a:cubicBezTo>
                      <a:pt x="9" y="5"/>
                      <a:pt x="6" y="3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491"/>
              <p:cNvSpPr>
                <a:spLocks/>
              </p:cNvSpPr>
              <p:nvPr/>
            </p:nvSpPr>
            <p:spPr bwMode="auto">
              <a:xfrm>
                <a:off x="3350" y="1326"/>
                <a:ext cx="43" cy="52"/>
              </a:xfrm>
              <a:custGeom>
                <a:avLst/>
                <a:gdLst>
                  <a:gd name="T0" fmla="*/ 17 w 25"/>
                  <a:gd name="T1" fmla="*/ 0 h 30"/>
                  <a:gd name="T2" fmla="*/ 3 w 25"/>
                  <a:gd name="T3" fmla="*/ 30 h 30"/>
                  <a:gd name="T4" fmla="*/ 15 w 25"/>
                  <a:gd name="T5" fmla="*/ 14 h 30"/>
                  <a:gd name="T6" fmla="*/ 25 w 25"/>
                  <a:gd name="T7" fmla="*/ 10 h 30"/>
                  <a:gd name="T8" fmla="*/ 17 w 25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0">
                    <a:moveTo>
                      <a:pt x="17" y="0"/>
                    </a:moveTo>
                    <a:cubicBezTo>
                      <a:pt x="6" y="6"/>
                      <a:pt x="0" y="18"/>
                      <a:pt x="3" y="30"/>
                    </a:cubicBezTo>
                    <a:cubicBezTo>
                      <a:pt x="6" y="24"/>
                      <a:pt x="10" y="18"/>
                      <a:pt x="15" y="14"/>
                    </a:cubicBezTo>
                    <a:cubicBezTo>
                      <a:pt x="18" y="12"/>
                      <a:pt x="22" y="11"/>
                      <a:pt x="25" y="10"/>
                    </a:cubicBezTo>
                    <a:cubicBezTo>
                      <a:pt x="22" y="7"/>
                      <a:pt x="19" y="4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492"/>
              <p:cNvSpPr>
                <a:spLocks/>
              </p:cNvSpPr>
              <p:nvPr/>
            </p:nvSpPr>
            <p:spPr bwMode="auto">
              <a:xfrm>
                <a:off x="3379" y="1323"/>
                <a:ext cx="55" cy="20"/>
              </a:xfrm>
              <a:custGeom>
                <a:avLst/>
                <a:gdLst>
                  <a:gd name="T0" fmla="*/ 8 w 32"/>
                  <a:gd name="T1" fmla="*/ 0 h 12"/>
                  <a:gd name="T2" fmla="*/ 3 w 32"/>
                  <a:gd name="T3" fmla="*/ 1 h 12"/>
                  <a:gd name="T4" fmla="*/ 0 w 32"/>
                  <a:gd name="T5" fmla="*/ 2 h 12"/>
                  <a:gd name="T6" fmla="*/ 8 w 32"/>
                  <a:gd name="T7" fmla="*/ 12 h 12"/>
                  <a:gd name="T8" fmla="*/ 15 w 32"/>
                  <a:gd name="T9" fmla="*/ 11 h 12"/>
                  <a:gd name="T10" fmla="*/ 18 w 32"/>
                  <a:gd name="T11" fmla="*/ 12 h 12"/>
                  <a:gd name="T12" fmla="*/ 29 w 32"/>
                  <a:gd name="T13" fmla="*/ 10 h 12"/>
                  <a:gd name="T14" fmla="*/ 32 w 32"/>
                  <a:gd name="T15" fmla="*/ 10 h 12"/>
                  <a:gd name="T16" fmla="*/ 15 w 32"/>
                  <a:gd name="T17" fmla="*/ 0 h 12"/>
                  <a:gd name="T18" fmla="*/ 12 w 32"/>
                  <a:gd name="T19" fmla="*/ 0 h 12"/>
                  <a:gd name="T20" fmla="*/ 8 w 3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12">
                    <a:moveTo>
                      <a:pt x="8" y="0"/>
                    </a:moveTo>
                    <a:cubicBezTo>
                      <a:pt x="6" y="0"/>
                      <a:pt x="5" y="0"/>
                      <a:pt x="3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2" y="6"/>
                      <a:pt x="5" y="9"/>
                      <a:pt x="8" y="12"/>
                    </a:cubicBezTo>
                    <a:cubicBezTo>
                      <a:pt x="10" y="12"/>
                      <a:pt x="13" y="11"/>
                      <a:pt x="15" y="11"/>
                    </a:cubicBezTo>
                    <a:cubicBezTo>
                      <a:pt x="16" y="11"/>
                      <a:pt x="17" y="11"/>
                      <a:pt x="18" y="12"/>
                    </a:cubicBezTo>
                    <a:cubicBezTo>
                      <a:pt x="22" y="10"/>
                      <a:pt x="25" y="10"/>
                      <a:pt x="29" y="10"/>
                    </a:cubicBezTo>
                    <a:cubicBezTo>
                      <a:pt x="30" y="10"/>
                      <a:pt x="31" y="10"/>
                      <a:pt x="32" y="10"/>
                    </a:cubicBezTo>
                    <a:cubicBezTo>
                      <a:pt x="28" y="4"/>
                      <a:pt x="22" y="1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493"/>
              <p:cNvSpPr>
                <a:spLocks/>
              </p:cNvSpPr>
              <p:nvPr/>
            </p:nvSpPr>
            <p:spPr bwMode="auto">
              <a:xfrm>
                <a:off x="3355" y="1343"/>
                <a:ext cx="43" cy="57"/>
              </a:xfrm>
              <a:custGeom>
                <a:avLst/>
                <a:gdLst>
                  <a:gd name="T0" fmla="*/ 22 w 25"/>
                  <a:gd name="T1" fmla="*/ 0 h 33"/>
                  <a:gd name="T2" fmla="*/ 12 w 25"/>
                  <a:gd name="T3" fmla="*/ 4 h 33"/>
                  <a:gd name="T4" fmla="*/ 0 w 25"/>
                  <a:gd name="T5" fmla="*/ 20 h 33"/>
                  <a:gd name="T6" fmla="*/ 1 w 25"/>
                  <a:gd name="T7" fmla="*/ 21 h 33"/>
                  <a:gd name="T8" fmla="*/ 9 w 25"/>
                  <a:gd name="T9" fmla="*/ 33 h 33"/>
                  <a:gd name="T10" fmla="*/ 23 w 25"/>
                  <a:gd name="T11" fmla="*/ 5 h 33"/>
                  <a:gd name="T12" fmla="*/ 25 w 25"/>
                  <a:gd name="T13" fmla="*/ 3 h 33"/>
                  <a:gd name="T14" fmla="*/ 22 w 2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3">
                    <a:moveTo>
                      <a:pt x="22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7" y="8"/>
                      <a:pt x="3" y="14"/>
                      <a:pt x="0" y="20"/>
                    </a:cubicBezTo>
                    <a:cubicBezTo>
                      <a:pt x="0" y="20"/>
                      <a:pt x="1" y="21"/>
                      <a:pt x="1" y="21"/>
                    </a:cubicBezTo>
                    <a:cubicBezTo>
                      <a:pt x="2" y="26"/>
                      <a:pt x="5" y="30"/>
                      <a:pt x="9" y="33"/>
                    </a:cubicBezTo>
                    <a:cubicBezTo>
                      <a:pt x="9" y="22"/>
                      <a:pt x="13" y="12"/>
                      <a:pt x="23" y="5"/>
                    </a:cubicBezTo>
                    <a:cubicBezTo>
                      <a:pt x="23" y="4"/>
                      <a:pt x="24" y="3"/>
                      <a:pt x="25" y="3"/>
                    </a:cubicBezTo>
                    <a:cubicBezTo>
                      <a:pt x="24" y="2"/>
                      <a:pt x="23" y="1"/>
                      <a:pt x="2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494"/>
              <p:cNvSpPr>
                <a:spLocks/>
              </p:cNvSpPr>
              <p:nvPr/>
            </p:nvSpPr>
            <p:spPr bwMode="auto">
              <a:xfrm>
                <a:off x="3393" y="1342"/>
                <a:ext cx="17" cy="7"/>
              </a:xfrm>
              <a:custGeom>
                <a:avLst/>
                <a:gdLst>
                  <a:gd name="T0" fmla="*/ 7 w 10"/>
                  <a:gd name="T1" fmla="*/ 0 h 4"/>
                  <a:gd name="T2" fmla="*/ 0 w 10"/>
                  <a:gd name="T3" fmla="*/ 1 h 4"/>
                  <a:gd name="T4" fmla="*/ 3 w 10"/>
                  <a:gd name="T5" fmla="*/ 4 h 4"/>
                  <a:gd name="T6" fmla="*/ 10 w 10"/>
                  <a:gd name="T7" fmla="*/ 1 h 4"/>
                  <a:gd name="T8" fmla="*/ 7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2"/>
                      <a:pt x="8" y="1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495"/>
              <p:cNvSpPr>
                <a:spLocks/>
              </p:cNvSpPr>
              <p:nvPr/>
            </p:nvSpPr>
            <p:spPr bwMode="auto">
              <a:xfrm>
                <a:off x="3393" y="1321"/>
                <a:ext cx="12" cy="2"/>
              </a:xfrm>
              <a:custGeom>
                <a:avLst/>
                <a:gdLst>
                  <a:gd name="T0" fmla="*/ 3 w 7"/>
                  <a:gd name="T1" fmla="*/ 0 h 1"/>
                  <a:gd name="T2" fmla="*/ 0 w 7"/>
                  <a:gd name="T3" fmla="*/ 1 h 1"/>
                  <a:gd name="T4" fmla="*/ 4 w 7"/>
                  <a:gd name="T5" fmla="*/ 1 h 1"/>
                  <a:gd name="T6" fmla="*/ 7 w 7"/>
                  <a:gd name="T7" fmla="*/ 1 h 1"/>
                  <a:gd name="T8" fmla="*/ 3 w 7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"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6" y="0"/>
                      <a:pt x="5" y="0"/>
                      <a:pt x="3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496"/>
              <p:cNvSpPr>
                <a:spLocks/>
              </p:cNvSpPr>
              <p:nvPr/>
            </p:nvSpPr>
            <p:spPr bwMode="auto">
              <a:xfrm>
                <a:off x="3259" y="1268"/>
                <a:ext cx="7" cy="14"/>
              </a:xfrm>
              <a:custGeom>
                <a:avLst/>
                <a:gdLst>
                  <a:gd name="T0" fmla="*/ 0 w 4"/>
                  <a:gd name="T1" fmla="*/ 0 h 8"/>
                  <a:gd name="T2" fmla="*/ 4 w 4"/>
                  <a:gd name="T3" fmla="*/ 8 h 8"/>
                  <a:gd name="T4" fmla="*/ 3 w 4"/>
                  <a:gd name="T5" fmla="*/ 5 h 8"/>
                  <a:gd name="T6" fmla="*/ 0 w 4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cubicBezTo>
                      <a:pt x="2" y="2"/>
                      <a:pt x="3" y="5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497"/>
              <p:cNvSpPr>
                <a:spLocks/>
              </p:cNvSpPr>
              <p:nvPr/>
            </p:nvSpPr>
            <p:spPr bwMode="auto">
              <a:xfrm>
                <a:off x="3225" y="1259"/>
                <a:ext cx="41" cy="30"/>
              </a:xfrm>
              <a:custGeom>
                <a:avLst/>
                <a:gdLst>
                  <a:gd name="T0" fmla="*/ 8 w 24"/>
                  <a:gd name="T1" fmla="*/ 0 h 17"/>
                  <a:gd name="T2" fmla="*/ 3 w 24"/>
                  <a:gd name="T3" fmla="*/ 0 h 17"/>
                  <a:gd name="T4" fmla="*/ 0 w 24"/>
                  <a:gd name="T5" fmla="*/ 2 h 17"/>
                  <a:gd name="T6" fmla="*/ 22 w 24"/>
                  <a:gd name="T7" fmla="*/ 17 h 17"/>
                  <a:gd name="T8" fmla="*/ 24 w 24"/>
                  <a:gd name="T9" fmla="*/ 16 h 17"/>
                  <a:gd name="T10" fmla="*/ 24 w 24"/>
                  <a:gd name="T11" fmla="*/ 13 h 17"/>
                  <a:gd name="T12" fmla="*/ 20 w 24"/>
                  <a:gd name="T13" fmla="*/ 5 h 17"/>
                  <a:gd name="T14" fmla="*/ 8 w 24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8" y="0"/>
                    </a:moveTo>
                    <a:cubicBezTo>
                      <a:pt x="7" y="0"/>
                      <a:pt x="5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8" y="6"/>
                      <a:pt x="16" y="11"/>
                      <a:pt x="22" y="17"/>
                    </a:cubicBezTo>
                    <a:cubicBezTo>
                      <a:pt x="23" y="17"/>
                      <a:pt x="23" y="16"/>
                      <a:pt x="24" y="16"/>
                    </a:cubicBezTo>
                    <a:cubicBezTo>
                      <a:pt x="24" y="15"/>
                      <a:pt x="24" y="14"/>
                      <a:pt x="24" y="13"/>
                    </a:cubicBezTo>
                    <a:cubicBezTo>
                      <a:pt x="23" y="10"/>
                      <a:pt x="22" y="7"/>
                      <a:pt x="20" y="5"/>
                    </a:cubicBezTo>
                    <a:cubicBezTo>
                      <a:pt x="17" y="2"/>
                      <a:pt x="13" y="0"/>
                      <a:pt x="8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498"/>
              <p:cNvSpPr>
                <a:spLocks/>
              </p:cNvSpPr>
              <p:nvPr/>
            </p:nvSpPr>
            <p:spPr bwMode="auto">
              <a:xfrm>
                <a:off x="3210" y="1263"/>
                <a:ext cx="53" cy="50"/>
              </a:xfrm>
              <a:custGeom>
                <a:avLst/>
                <a:gdLst>
                  <a:gd name="T0" fmla="*/ 9 w 31"/>
                  <a:gd name="T1" fmla="*/ 0 h 29"/>
                  <a:gd name="T2" fmla="*/ 2 w 31"/>
                  <a:gd name="T3" fmla="*/ 18 h 29"/>
                  <a:gd name="T4" fmla="*/ 17 w 31"/>
                  <a:gd name="T5" fmla="*/ 29 h 29"/>
                  <a:gd name="T6" fmla="*/ 22 w 31"/>
                  <a:gd name="T7" fmla="*/ 28 h 29"/>
                  <a:gd name="T8" fmla="*/ 27 w 31"/>
                  <a:gd name="T9" fmla="*/ 26 h 29"/>
                  <a:gd name="T10" fmla="*/ 29 w 31"/>
                  <a:gd name="T11" fmla="*/ 17 h 29"/>
                  <a:gd name="T12" fmla="*/ 31 w 31"/>
                  <a:gd name="T13" fmla="*/ 15 h 29"/>
                  <a:gd name="T14" fmla="*/ 9 w 31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9">
                    <a:moveTo>
                      <a:pt x="9" y="0"/>
                    </a:moveTo>
                    <a:cubicBezTo>
                      <a:pt x="3" y="3"/>
                      <a:pt x="0" y="11"/>
                      <a:pt x="2" y="18"/>
                    </a:cubicBezTo>
                    <a:cubicBezTo>
                      <a:pt x="5" y="25"/>
                      <a:pt x="11" y="29"/>
                      <a:pt x="17" y="29"/>
                    </a:cubicBezTo>
                    <a:cubicBezTo>
                      <a:pt x="19" y="29"/>
                      <a:pt x="21" y="28"/>
                      <a:pt x="22" y="28"/>
                    </a:cubicBezTo>
                    <a:cubicBezTo>
                      <a:pt x="24" y="27"/>
                      <a:pt x="25" y="27"/>
                      <a:pt x="27" y="26"/>
                    </a:cubicBezTo>
                    <a:cubicBezTo>
                      <a:pt x="26" y="23"/>
                      <a:pt x="27" y="20"/>
                      <a:pt x="29" y="17"/>
                    </a:cubicBezTo>
                    <a:cubicBezTo>
                      <a:pt x="30" y="16"/>
                      <a:pt x="30" y="16"/>
                      <a:pt x="31" y="15"/>
                    </a:cubicBezTo>
                    <a:cubicBezTo>
                      <a:pt x="25" y="9"/>
                      <a:pt x="17" y="4"/>
                      <a:pt x="9" y="0"/>
                    </a:cubicBezTo>
                  </a:path>
                </a:pathLst>
              </a:custGeom>
              <a:solidFill>
                <a:srgbClr val="414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499"/>
              <p:cNvSpPr>
                <a:spLocks/>
              </p:cNvSpPr>
              <p:nvPr/>
            </p:nvSpPr>
            <p:spPr bwMode="auto">
              <a:xfrm>
                <a:off x="3311" y="1091"/>
                <a:ext cx="113" cy="108"/>
              </a:xfrm>
              <a:custGeom>
                <a:avLst/>
                <a:gdLst>
                  <a:gd name="T0" fmla="*/ 35 w 66"/>
                  <a:gd name="T1" fmla="*/ 0 h 63"/>
                  <a:gd name="T2" fmla="*/ 31 w 66"/>
                  <a:gd name="T3" fmla="*/ 1 h 63"/>
                  <a:gd name="T4" fmla="*/ 40 w 66"/>
                  <a:gd name="T5" fmla="*/ 7 h 63"/>
                  <a:gd name="T6" fmla="*/ 36 w 66"/>
                  <a:gd name="T7" fmla="*/ 34 h 63"/>
                  <a:gd name="T8" fmla="*/ 25 w 66"/>
                  <a:gd name="T9" fmla="*/ 37 h 63"/>
                  <a:gd name="T10" fmla="*/ 9 w 66"/>
                  <a:gd name="T11" fmla="*/ 30 h 63"/>
                  <a:gd name="T12" fmla="*/ 6 w 66"/>
                  <a:gd name="T13" fmla="*/ 17 h 63"/>
                  <a:gd name="T14" fmla="*/ 3 w 66"/>
                  <a:gd name="T15" fmla="*/ 45 h 63"/>
                  <a:gd name="T16" fmla="*/ 17 w 66"/>
                  <a:gd name="T17" fmla="*/ 63 h 63"/>
                  <a:gd name="T18" fmla="*/ 22 w 66"/>
                  <a:gd name="T19" fmla="*/ 58 h 63"/>
                  <a:gd name="T20" fmla="*/ 38 w 66"/>
                  <a:gd name="T21" fmla="*/ 52 h 63"/>
                  <a:gd name="T22" fmla="*/ 58 w 66"/>
                  <a:gd name="T23" fmla="*/ 61 h 63"/>
                  <a:gd name="T24" fmla="*/ 65 w 66"/>
                  <a:gd name="T25" fmla="*/ 53 h 63"/>
                  <a:gd name="T26" fmla="*/ 63 w 66"/>
                  <a:gd name="T27" fmla="*/ 51 h 63"/>
                  <a:gd name="T28" fmla="*/ 66 w 66"/>
                  <a:gd name="T29" fmla="*/ 19 h 63"/>
                  <a:gd name="T30" fmla="*/ 35 w 66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3">
                    <a:moveTo>
                      <a:pt x="35" y="0"/>
                    </a:moveTo>
                    <a:cubicBezTo>
                      <a:pt x="34" y="0"/>
                      <a:pt x="32" y="0"/>
                      <a:pt x="31" y="1"/>
                    </a:cubicBezTo>
                    <a:cubicBezTo>
                      <a:pt x="34" y="2"/>
                      <a:pt x="37" y="4"/>
                      <a:pt x="40" y="7"/>
                    </a:cubicBezTo>
                    <a:cubicBezTo>
                      <a:pt x="46" y="16"/>
                      <a:pt x="44" y="28"/>
                      <a:pt x="36" y="34"/>
                    </a:cubicBezTo>
                    <a:cubicBezTo>
                      <a:pt x="32" y="36"/>
                      <a:pt x="29" y="37"/>
                      <a:pt x="25" y="37"/>
                    </a:cubicBezTo>
                    <a:cubicBezTo>
                      <a:pt x="19" y="37"/>
                      <a:pt x="13" y="35"/>
                      <a:pt x="9" y="30"/>
                    </a:cubicBezTo>
                    <a:cubicBezTo>
                      <a:pt x="7" y="26"/>
                      <a:pt x="6" y="22"/>
                      <a:pt x="6" y="17"/>
                    </a:cubicBezTo>
                    <a:cubicBezTo>
                      <a:pt x="1" y="26"/>
                      <a:pt x="0" y="36"/>
                      <a:pt x="3" y="45"/>
                    </a:cubicBezTo>
                    <a:cubicBezTo>
                      <a:pt x="6" y="53"/>
                      <a:pt x="11" y="59"/>
                      <a:pt x="17" y="63"/>
                    </a:cubicBezTo>
                    <a:cubicBezTo>
                      <a:pt x="18" y="61"/>
                      <a:pt x="20" y="59"/>
                      <a:pt x="22" y="58"/>
                    </a:cubicBezTo>
                    <a:cubicBezTo>
                      <a:pt x="27" y="54"/>
                      <a:pt x="33" y="52"/>
                      <a:pt x="38" y="52"/>
                    </a:cubicBezTo>
                    <a:cubicBezTo>
                      <a:pt x="45" y="52"/>
                      <a:pt x="53" y="55"/>
                      <a:pt x="58" y="61"/>
                    </a:cubicBezTo>
                    <a:cubicBezTo>
                      <a:pt x="60" y="58"/>
                      <a:pt x="63" y="56"/>
                      <a:pt x="65" y="53"/>
                    </a:cubicBezTo>
                    <a:cubicBezTo>
                      <a:pt x="64" y="52"/>
                      <a:pt x="64" y="52"/>
                      <a:pt x="63" y="51"/>
                    </a:cubicBezTo>
                    <a:cubicBezTo>
                      <a:pt x="57" y="41"/>
                      <a:pt x="58" y="28"/>
                      <a:pt x="66" y="19"/>
                    </a:cubicBezTo>
                    <a:cubicBezTo>
                      <a:pt x="60" y="7"/>
                      <a:pt x="48" y="0"/>
                      <a:pt x="3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500"/>
              <p:cNvSpPr>
                <a:spLocks/>
              </p:cNvSpPr>
              <p:nvPr/>
            </p:nvSpPr>
            <p:spPr bwMode="auto">
              <a:xfrm>
                <a:off x="3321" y="1093"/>
                <a:ext cx="69" cy="62"/>
              </a:xfrm>
              <a:custGeom>
                <a:avLst/>
                <a:gdLst>
                  <a:gd name="T0" fmla="*/ 25 w 40"/>
                  <a:gd name="T1" fmla="*/ 0 h 36"/>
                  <a:gd name="T2" fmla="*/ 19 w 40"/>
                  <a:gd name="T3" fmla="*/ 1 h 36"/>
                  <a:gd name="T4" fmla="*/ 0 w 40"/>
                  <a:gd name="T5" fmla="*/ 16 h 36"/>
                  <a:gd name="T6" fmla="*/ 3 w 40"/>
                  <a:gd name="T7" fmla="*/ 29 h 36"/>
                  <a:gd name="T8" fmla="*/ 19 w 40"/>
                  <a:gd name="T9" fmla="*/ 36 h 36"/>
                  <a:gd name="T10" fmla="*/ 30 w 40"/>
                  <a:gd name="T11" fmla="*/ 33 h 36"/>
                  <a:gd name="T12" fmla="*/ 34 w 40"/>
                  <a:gd name="T13" fmla="*/ 6 h 36"/>
                  <a:gd name="T14" fmla="*/ 25 w 40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6">
                    <a:moveTo>
                      <a:pt x="25" y="0"/>
                    </a:moveTo>
                    <a:cubicBezTo>
                      <a:pt x="23" y="0"/>
                      <a:pt x="21" y="0"/>
                      <a:pt x="19" y="1"/>
                    </a:cubicBezTo>
                    <a:cubicBezTo>
                      <a:pt x="10" y="4"/>
                      <a:pt x="4" y="9"/>
                      <a:pt x="0" y="16"/>
                    </a:cubicBezTo>
                    <a:cubicBezTo>
                      <a:pt x="0" y="21"/>
                      <a:pt x="1" y="25"/>
                      <a:pt x="3" y="29"/>
                    </a:cubicBezTo>
                    <a:cubicBezTo>
                      <a:pt x="7" y="34"/>
                      <a:pt x="13" y="36"/>
                      <a:pt x="19" y="36"/>
                    </a:cubicBezTo>
                    <a:cubicBezTo>
                      <a:pt x="23" y="36"/>
                      <a:pt x="26" y="35"/>
                      <a:pt x="30" y="33"/>
                    </a:cubicBezTo>
                    <a:cubicBezTo>
                      <a:pt x="38" y="27"/>
                      <a:pt x="40" y="15"/>
                      <a:pt x="34" y="6"/>
                    </a:cubicBezTo>
                    <a:cubicBezTo>
                      <a:pt x="31" y="3"/>
                      <a:pt x="28" y="1"/>
                      <a:pt x="2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501"/>
              <p:cNvSpPr>
                <a:spLocks/>
              </p:cNvSpPr>
              <p:nvPr/>
            </p:nvSpPr>
            <p:spPr bwMode="auto">
              <a:xfrm>
                <a:off x="3285" y="903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5 w 42"/>
                  <a:gd name="T3" fmla="*/ 1 h 38"/>
                  <a:gd name="T4" fmla="*/ 3 w 42"/>
                  <a:gd name="T5" fmla="*/ 25 h 38"/>
                  <a:gd name="T6" fmla="*/ 21 w 42"/>
                  <a:gd name="T7" fmla="*/ 38 h 38"/>
                  <a:gd name="T8" fmla="*/ 27 w 42"/>
                  <a:gd name="T9" fmla="*/ 37 h 38"/>
                  <a:gd name="T10" fmla="*/ 38 w 42"/>
                  <a:gd name="T11" fmla="*/ 13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3"/>
                      <a:pt x="13" y="38"/>
                      <a:pt x="21" y="38"/>
                    </a:cubicBezTo>
                    <a:cubicBezTo>
                      <a:pt x="23" y="38"/>
                      <a:pt x="25" y="37"/>
                      <a:pt x="27" y="37"/>
                    </a:cubicBezTo>
                    <a:cubicBezTo>
                      <a:pt x="36" y="33"/>
                      <a:pt x="42" y="23"/>
                      <a:pt x="38" y="13"/>
                    </a:cubicBezTo>
                    <a:cubicBezTo>
                      <a:pt x="36" y="5"/>
                      <a:pt x="29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502"/>
              <p:cNvSpPr>
                <a:spLocks/>
              </p:cNvSpPr>
              <p:nvPr/>
            </p:nvSpPr>
            <p:spPr bwMode="auto">
              <a:xfrm>
                <a:off x="3506" y="1110"/>
                <a:ext cx="74" cy="43"/>
              </a:xfrm>
              <a:custGeom>
                <a:avLst/>
                <a:gdLst>
                  <a:gd name="T0" fmla="*/ 26 w 43"/>
                  <a:gd name="T1" fmla="*/ 0 h 25"/>
                  <a:gd name="T2" fmla="*/ 18 w 43"/>
                  <a:gd name="T3" fmla="*/ 1 h 25"/>
                  <a:gd name="T4" fmla="*/ 0 w 43"/>
                  <a:gd name="T5" fmla="*/ 23 h 25"/>
                  <a:gd name="T6" fmla="*/ 0 w 43"/>
                  <a:gd name="T7" fmla="*/ 25 h 25"/>
                  <a:gd name="T8" fmla="*/ 2 w 43"/>
                  <a:gd name="T9" fmla="*/ 24 h 25"/>
                  <a:gd name="T10" fmla="*/ 13 w 43"/>
                  <a:gd name="T11" fmla="*/ 20 h 25"/>
                  <a:gd name="T12" fmla="*/ 13 w 43"/>
                  <a:gd name="T13" fmla="*/ 20 h 25"/>
                  <a:gd name="T14" fmla="*/ 32 w 43"/>
                  <a:gd name="T15" fmla="*/ 7 h 25"/>
                  <a:gd name="T16" fmla="*/ 40 w 43"/>
                  <a:gd name="T17" fmla="*/ 6 h 25"/>
                  <a:gd name="T18" fmla="*/ 43 w 43"/>
                  <a:gd name="T19" fmla="*/ 6 h 25"/>
                  <a:gd name="T20" fmla="*/ 26 w 43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25">
                    <a:moveTo>
                      <a:pt x="26" y="0"/>
                    </a:moveTo>
                    <a:cubicBezTo>
                      <a:pt x="23" y="0"/>
                      <a:pt x="20" y="0"/>
                      <a:pt x="18" y="1"/>
                    </a:cubicBezTo>
                    <a:cubicBezTo>
                      <a:pt x="8" y="5"/>
                      <a:pt x="1" y="1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5"/>
                      <a:pt x="1" y="24"/>
                      <a:pt x="2" y="24"/>
                    </a:cubicBezTo>
                    <a:cubicBezTo>
                      <a:pt x="5" y="21"/>
                      <a:pt x="9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14"/>
                      <a:pt x="24" y="9"/>
                      <a:pt x="32" y="7"/>
                    </a:cubicBezTo>
                    <a:cubicBezTo>
                      <a:pt x="35" y="6"/>
                      <a:pt x="37" y="6"/>
                      <a:pt x="40" y="6"/>
                    </a:cubicBezTo>
                    <a:cubicBezTo>
                      <a:pt x="41" y="6"/>
                      <a:pt x="42" y="6"/>
                      <a:pt x="43" y="6"/>
                    </a:cubicBezTo>
                    <a:cubicBezTo>
                      <a:pt x="39" y="2"/>
                      <a:pt x="32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503"/>
              <p:cNvSpPr>
                <a:spLocks/>
              </p:cNvSpPr>
              <p:nvPr/>
            </p:nvSpPr>
            <p:spPr bwMode="auto">
              <a:xfrm>
                <a:off x="3528" y="1120"/>
                <a:ext cx="69" cy="52"/>
              </a:xfrm>
              <a:custGeom>
                <a:avLst/>
                <a:gdLst>
                  <a:gd name="T0" fmla="*/ 27 w 40"/>
                  <a:gd name="T1" fmla="*/ 0 h 30"/>
                  <a:gd name="T2" fmla="*/ 19 w 40"/>
                  <a:gd name="T3" fmla="*/ 1 h 30"/>
                  <a:gd name="T4" fmla="*/ 0 w 40"/>
                  <a:gd name="T5" fmla="*/ 14 h 30"/>
                  <a:gd name="T6" fmla="*/ 15 w 40"/>
                  <a:gd name="T7" fmla="*/ 21 h 30"/>
                  <a:gd name="T8" fmla="*/ 18 w 40"/>
                  <a:gd name="T9" fmla="*/ 29 h 30"/>
                  <a:gd name="T10" fmla="*/ 26 w 40"/>
                  <a:gd name="T11" fmla="*/ 28 h 30"/>
                  <a:gd name="T12" fmla="*/ 38 w 40"/>
                  <a:gd name="T13" fmla="*/ 30 h 30"/>
                  <a:gd name="T14" fmla="*/ 40 w 40"/>
                  <a:gd name="T15" fmla="*/ 21 h 30"/>
                  <a:gd name="T16" fmla="*/ 35 w 40"/>
                  <a:gd name="T17" fmla="*/ 5 h 30"/>
                  <a:gd name="T18" fmla="*/ 30 w 40"/>
                  <a:gd name="T19" fmla="*/ 0 h 30"/>
                  <a:gd name="T20" fmla="*/ 27 w 40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30">
                    <a:moveTo>
                      <a:pt x="27" y="0"/>
                    </a:moveTo>
                    <a:cubicBezTo>
                      <a:pt x="24" y="0"/>
                      <a:pt x="22" y="0"/>
                      <a:pt x="19" y="1"/>
                    </a:cubicBezTo>
                    <a:cubicBezTo>
                      <a:pt x="11" y="3"/>
                      <a:pt x="5" y="8"/>
                      <a:pt x="0" y="14"/>
                    </a:cubicBezTo>
                    <a:cubicBezTo>
                      <a:pt x="6" y="14"/>
                      <a:pt x="11" y="17"/>
                      <a:pt x="15" y="21"/>
                    </a:cubicBezTo>
                    <a:cubicBezTo>
                      <a:pt x="16" y="24"/>
                      <a:pt x="18" y="26"/>
                      <a:pt x="18" y="29"/>
                    </a:cubicBezTo>
                    <a:cubicBezTo>
                      <a:pt x="21" y="28"/>
                      <a:pt x="24" y="28"/>
                      <a:pt x="26" y="28"/>
                    </a:cubicBezTo>
                    <a:cubicBezTo>
                      <a:pt x="30" y="28"/>
                      <a:pt x="34" y="28"/>
                      <a:pt x="38" y="30"/>
                    </a:cubicBezTo>
                    <a:cubicBezTo>
                      <a:pt x="39" y="27"/>
                      <a:pt x="40" y="24"/>
                      <a:pt x="40" y="21"/>
                    </a:cubicBezTo>
                    <a:cubicBezTo>
                      <a:pt x="37" y="16"/>
                      <a:pt x="35" y="11"/>
                      <a:pt x="35" y="5"/>
                    </a:cubicBezTo>
                    <a:cubicBezTo>
                      <a:pt x="34" y="3"/>
                      <a:pt x="32" y="2"/>
                      <a:pt x="30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504"/>
              <p:cNvSpPr>
                <a:spLocks/>
              </p:cNvSpPr>
              <p:nvPr/>
            </p:nvSpPr>
            <p:spPr bwMode="auto">
              <a:xfrm>
                <a:off x="3549" y="1168"/>
                <a:ext cx="44" cy="33"/>
              </a:xfrm>
              <a:custGeom>
                <a:avLst/>
                <a:gdLst>
                  <a:gd name="T0" fmla="*/ 14 w 26"/>
                  <a:gd name="T1" fmla="*/ 0 h 19"/>
                  <a:gd name="T2" fmla="*/ 6 w 26"/>
                  <a:gd name="T3" fmla="*/ 1 h 19"/>
                  <a:gd name="T4" fmla="*/ 0 w 26"/>
                  <a:gd name="T5" fmla="*/ 19 h 19"/>
                  <a:gd name="T6" fmla="*/ 1 w 26"/>
                  <a:gd name="T7" fmla="*/ 19 h 19"/>
                  <a:gd name="T8" fmla="*/ 9 w 26"/>
                  <a:gd name="T9" fmla="*/ 18 h 19"/>
                  <a:gd name="T10" fmla="*/ 26 w 26"/>
                  <a:gd name="T11" fmla="*/ 2 h 19"/>
                  <a:gd name="T12" fmla="*/ 14 w 2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9">
                    <a:moveTo>
                      <a:pt x="14" y="0"/>
                    </a:moveTo>
                    <a:cubicBezTo>
                      <a:pt x="12" y="0"/>
                      <a:pt x="9" y="0"/>
                      <a:pt x="6" y="1"/>
                    </a:cubicBezTo>
                    <a:cubicBezTo>
                      <a:pt x="8" y="7"/>
                      <a:pt x="5" y="14"/>
                      <a:pt x="0" y="19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" y="19"/>
                      <a:pt x="7" y="18"/>
                      <a:pt x="9" y="18"/>
                    </a:cubicBezTo>
                    <a:cubicBezTo>
                      <a:pt x="17" y="15"/>
                      <a:pt x="23" y="9"/>
                      <a:pt x="26" y="2"/>
                    </a:cubicBezTo>
                    <a:cubicBezTo>
                      <a:pt x="22" y="0"/>
                      <a:pt x="18" y="0"/>
                      <a:pt x="1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8" name="Group 706"/>
            <p:cNvGrpSpPr>
              <a:grpSpLocks/>
            </p:cNvGrpSpPr>
            <p:nvPr/>
          </p:nvGrpSpPr>
          <p:grpSpPr bwMode="auto">
            <a:xfrm>
              <a:off x="2889" y="657"/>
              <a:ext cx="1701" cy="3021"/>
              <a:chOff x="2889" y="657"/>
              <a:chExt cx="1701" cy="3021"/>
            </a:xfrm>
          </p:grpSpPr>
          <p:sp>
            <p:nvSpPr>
              <p:cNvPr id="444" name="Freeform 506"/>
              <p:cNvSpPr>
                <a:spLocks/>
              </p:cNvSpPr>
              <p:nvPr/>
            </p:nvSpPr>
            <p:spPr bwMode="auto">
              <a:xfrm>
                <a:off x="3131" y="1086"/>
                <a:ext cx="104" cy="94"/>
              </a:xfrm>
              <a:custGeom>
                <a:avLst/>
                <a:gdLst>
                  <a:gd name="T0" fmla="*/ 30 w 61"/>
                  <a:gd name="T1" fmla="*/ 0 h 55"/>
                  <a:gd name="T2" fmla="*/ 22 w 61"/>
                  <a:gd name="T3" fmla="*/ 2 h 55"/>
                  <a:gd name="T4" fmla="*/ 4 w 61"/>
                  <a:gd name="T5" fmla="*/ 36 h 55"/>
                  <a:gd name="T6" fmla="*/ 30 w 61"/>
                  <a:gd name="T7" fmla="*/ 55 h 55"/>
                  <a:gd name="T8" fmla="*/ 39 w 61"/>
                  <a:gd name="T9" fmla="*/ 54 h 55"/>
                  <a:gd name="T10" fmla="*/ 56 w 61"/>
                  <a:gd name="T11" fmla="*/ 19 h 55"/>
                  <a:gd name="T12" fmla="*/ 30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0" y="0"/>
                    </a:moveTo>
                    <a:cubicBezTo>
                      <a:pt x="27" y="0"/>
                      <a:pt x="24" y="1"/>
                      <a:pt x="22" y="2"/>
                    </a:cubicBezTo>
                    <a:cubicBezTo>
                      <a:pt x="7" y="7"/>
                      <a:pt x="0" y="22"/>
                      <a:pt x="4" y="36"/>
                    </a:cubicBezTo>
                    <a:cubicBezTo>
                      <a:pt x="8" y="48"/>
                      <a:pt x="19" y="55"/>
                      <a:pt x="30" y="55"/>
                    </a:cubicBezTo>
                    <a:cubicBezTo>
                      <a:pt x="33" y="55"/>
                      <a:pt x="36" y="54"/>
                      <a:pt x="39" y="54"/>
                    </a:cubicBezTo>
                    <a:cubicBezTo>
                      <a:pt x="53" y="49"/>
                      <a:pt x="61" y="33"/>
                      <a:pt x="56" y="19"/>
                    </a:cubicBezTo>
                    <a:cubicBezTo>
                      <a:pt x="52" y="8"/>
                      <a:pt x="42" y="0"/>
                      <a:pt x="3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507"/>
              <p:cNvSpPr>
                <a:spLocks/>
              </p:cNvSpPr>
              <p:nvPr/>
            </p:nvSpPr>
            <p:spPr bwMode="auto">
              <a:xfrm>
                <a:off x="3432" y="957"/>
                <a:ext cx="50" cy="43"/>
              </a:xfrm>
              <a:custGeom>
                <a:avLst/>
                <a:gdLst>
                  <a:gd name="T0" fmla="*/ 15 w 29"/>
                  <a:gd name="T1" fmla="*/ 0 h 25"/>
                  <a:gd name="T2" fmla="*/ 11 w 29"/>
                  <a:gd name="T3" fmla="*/ 1 h 25"/>
                  <a:gd name="T4" fmla="*/ 3 w 29"/>
                  <a:gd name="T5" fmla="*/ 18 h 25"/>
                  <a:gd name="T6" fmla="*/ 8 w 29"/>
                  <a:gd name="T7" fmla="*/ 24 h 25"/>
                  <a:gd name="T8" fmla="*/ 9 w 29"/>
                  <a:gd name="T9" fmla="*/ 25 h 25"/>
                  <a:gd name="T10" fmla="*/ 14 w 29"/>
                  <a:gd name="T11" fmla="*/ 20 h 25"/>
                  <a:gd name="T12" fmla="*/ 28 w 29"/>
                  <a:gd name="T13" fmla="*/ 16 h 25"/>
                  <a:gd name="T14" fmla="*/ 28 w 29"/>
                  <a:gd name="T15" fmla="*/ 9 h 25"/>
                  <a:gd name="T16" fmla="*/ 15 w 29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15" y="0"/>
                    </a:moveTo>
                    <a:cubicBezTo>
                      <a:pt x="14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3" y="18"/>
                    </a:cubicBezTo>
                    <a:cubicBezTo>
                      <a:pt x="4" y="21"/>
                      <a:pt x="6" y="23"/>
                      <a:pt x="8" y="24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3"/>
                      <a:pt x="12" y="22"/>
                      <a:pt x="14" y="20"/>
                    </a:cubicBezTo>
                    <a:cubicBezTo>
                      <a:pt x="18" y="17"/>
                      <a:pt x="23" y="16"/>
                      <a:pt x="28" y="16"/>
                    </a:cubicBezTo>
                    <a:cubicBezTo>
                      <a:pt x="29" y="13"/>
                      <a:pt x="28" y="11"/>
                      <a:pt x="28" y="9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508"/>
              <p:cNvSpPr>
                <a:spLocks/>
              </p:cNvSpPr>
              <p:nvPr/>
            </p:nvSpPr>
            <p:spPr bwMode="auto">
              <a:xfrm>
                <a:off x="3448" y="985"/>
                <a:ext cx="32" cy="19"/>
              </a:xfrm>
              <a:custGeom>
                <a:avLst/>
                <a:gdLst>
                  <a:gd name="T0" fmla="*/ 19 w 19"/>
                  <a:gd name="T1" fmla="*/ 0 h 11"/>
                  <a:gd name="T2" fmla="*/ 5 w 19"/>
                  <a:gd name="T3" fmla="*/ 4 h 11"/>
                  <a:gd name="T4" fmla="*/ 0 w 19"/>
                  <a:gd name="T5" fmla="*/ 9 h 11"/>
                  <a:gd name="T6" fmla="*/ 0 w 19"/>
                  <a:gd name="T7" fmla="*/ 9 h 11"/>
                  <a:gd name="T8" fmla="*/ 6 w 19"/>
                  <a:gd name="T9" fmla="*/ 11 h 11"/>
                  <a:gd name="T10" fmla="*/ 10 w 19"/>
                  <a:gd name="T11" fmla="*/ 10 h 11"/>
                  <a:gd name="T12" fmla="*/ 19 w 1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4" y="0"/>
                      <a:pt x="9" y="1"/>
                      <a:pt x="5" y="4"/>
                    </a:cubicBezTo>
                    <a:cubicBezTo>
                      <a:pt x="3" y="6"/>
                      <a:pt x="1" y="7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0"/>
                      <a:pt x="4" y="11"/>
                      <a:pt x="6" y="11"/>
                    </a:cubicBezTo>
                    <a:cubicBezTo>
                      <a:pt x="8" y="11"/>
                      <a:pt x="9" y="10"/>
                      <a:pt x="10" y="10"/>
                    </a:cubicBezTo>
                    <a:cubicBezTo>
                      <a:pt x="15" y="8"/>
                      <a:pt x="18" y="4"/>
                      <a:pt x="1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509"/>
              <p:cNvSpPr>
                <a:spLocks/>
              </p:cNvSpPr>
              <p:nvPr/>
            </p:nvSpPr>
            <p:spPr bwMode="auto">
              <a:xfrm>
                <a:off x="3186" y="978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6 w 16"/>
                  <a:gd name="T3" fmla="*/ 0 h 14"/>
                  <a:gd name="T4" fmla="*/ 1 w 16"/>
                  <a:gd name="T5" fmla="*/ 9 h 14"/>
                  <a:gd name="T6" fmla="*/ 8 w 16"/>
                  <a:gd name="T7" fmla="*/ 14 h 14"/>
                  <a:gd name="T8" fmla="*/ 10 w 16"/>
                  <a:gd name="T9" fmla="*/ 13 h 14"/>
                  <a:gd name="T10" fmla="*/ 15 w 16"/>
                  <a:gd name="T11" fmla="*/ 5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5"/>
                      <a:pt x="1" y="9"/>
                    </a:cubicBezTo>
                    <a:cubicBezTo>
                      <a:pt x="2" y="12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14" y="12"/>
                      <a:pt x="16" y="8"/>
                      <a:pt x="15" y="5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510"/>
              <p:cNvSpPr>
                <a:spLocks/>
              </p:cNvSpPr>
              <p:nvPr/>
            </p:nvSpPr>
            <p:spPr bwMode="auto">
              <a:xfrm>
                <a:off x="3515" y="1295"/>
                <a:ext cx="66" cy="52"/>
              </a:xfrm>
              <a:custGeom>
                <a:avLst/>
                <a:gdLst>
                  <a:gd name="T0" fmla="*/ 5 w 39"/>
                  <a:gd name="T1" fmla="*/ 0 h 30"/>
                  <a:gd name="T2" fmla="*/ 2 w 39"/>
                  <a:gd name="T3" fmla="*/ 18 h 30"/>
                  <a:gd name="T4" fmla="*/ 19 w 39"/>
                  <a:gd name="T5" fmla="*/ 30 h 30"/>
                  <a:gd name="T6" fmla="*/ 29 w 39"/>
                  <a:gd name="T7" fmla="*/ 13 h 30"/>
                  <a:gd name="T8" fmla="*/ 39 w 39"/>
                  <a:gd name="T9" fmla="*/ 10 h 30"/>
                  <a:gd name="T10" fmla="*/ 38 w 39"/>
                  <a:gd name="T11" fmla="*/ 6 h 30"/>
                  <a:gd name="T12" fmla="*/ 35 w 39"/>
                  <a:gd name="T13" fmla="*/ 1 h 30"/>
                  <a:gd name="T14" fmla="*/ 29 w 39"/>
                  <a:gd name="T15" fmla="*/ 9 h 30"/>
                  <a:gd name="T16" fmla="*/ 20 w 39"/>
                  <a:gd name="T17" fmla="*/ 12 h 30"/>
                  <a:gd name="T18" fmla="*/ 7 w 39"/>
                  <a:gd name="T19" fmla="*/ 4 h 30"/>
                  <a:gd name="T20" fmla="*/ 5 w 39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0">
                    <a:moveTo>
                      <a:pt x="5" y="0"/>
                    </a:moveTo>
                    <a:cubicBezTo>
                      <a:pt x="2" y="5"/>
                      <a:pt x="0" y="11"/>
                      <a:pt x="2" y="18"/>
                    </a:cubicBezTo>
                    <a:cubicBezTo>
                      <a:pt x="5" y="25"/>
                      <a:pt x="12" y="30"/>
                      <a:pt x="19" y="30"/>
                    </a:cubicBezTo>
                    <a:cubicBezTo>
                      <a:pt x="20" y="24"/>
                      <a:pt x="23" y="17"/>
                      <a:pt x="29" y="13"/>
                    </a:cubicBezTo>
                    <a:cubicBezTo>
                      <a:pt x="32" y="11"/>
                      <a:pt x="35" y="10"/>
                      <a:pt x="39" y="10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7" y="4"/>
                      <a:pt x="36" y="2"/>
                      <a:pt x="35" y="1"/>
                    </a:cubicBezTo>
                    <a:cubicBezTo>
                      <a:pt x="34" y="4"/>
                      <a:pt x="32" y="7"/>
                      <a:pt x="29" y="9"/>
                    </a:cubicBezTo>
                    <a:cubicBezTo>
                      <a:pt x="26" y="11"/>
                      <a:pt x="23" y="12"/>
                      <a:pt x="20" y="12"/>
                    </a:cubicBezTo>
                    <a:cubicBezTo>
                      <a:pt x="15" y="12"/>
                      <a:pt x="10" y="9"/>
                      <a:pt x="7" y="4"/>
                    </a:cubicBezTo>
                    <a:cubicBezTo>
                      <a:pt x="6" y="3"/>
                      <a:pt x="6" y="2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511"/>
              <p:cNvSpPr>
                <a:spLocks/>
              </p:cNvSpPr>
              <p:nvPr/>
            </p:nvSpPr>
            <p:spPr bwMode="auto">
              <a:xfrm>
                <a:off x="3547" y="1313"/>
                <a:ext cx="34" cy="34"/>
              </a:xfrm>
              <a:custGeom>
                <a:avLst/>
                <a:gdLst>
                  <a:gd name="T0" fmla="*/ 20 w 20"/>
                  <a:gd name="T1" fmla="*/ 0 h 20"/>
                  <a:gd name="T2" fmla="*/ 10 w 20"/>
                  <a:gd name="T3" fmla="*/ 3 h 20"/>
                  <a:gd name="T4" fmla="*/ 0 w 20"/>
                  <a:gd name="T5" fmla="*/ 20 h 20"/>
                  <a:gd name="T6" fmla="*/ 1 w 20"/>
                  <a:gd name="T7" fmla="*/ 20 h 20"/>
                  <a:gd name="T8" fmla="*/ 7 w 20"/>
                  <a:gd name="T9" fmla="*/ 19 h 20"/>
                  <a:gd name="T10" fmla="*/ 13 w 20"/>
                  <a:gd name="T11" fmla="*/ 16 h 20"/>
                  <a:gd name="T12" fmla="*/ 13 w 20"/>
                  <a:gd name="T13" fmla="*/ 14 h 20"/>
                  <a:gd name="T14" fmla="*/ 19 w 20"/>
                  <a:gd name="T15" fmla="*/ 6 h 20"/>
                  <a:gd name="T16" fmla="*/ 20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4" y="7"/>
                      <a:pt x="1" y="14"/>
                      <a:pt x="0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3" y="20"/>
                      <a:pt x="5" y="20"/>
                      <a:pt x="7" y="19"/>
                    </a:cubicBezTo>
                    <a:cubicBezTo>
                      <a:pt x="9" y="19"/>
                      <a:pt x="11" y="18"/>
                      <a:pt x="13" y="16"/>
                    </a:cubicBezTo>
                    <a:cubicBezTo>
                      <a:pt x="13" y="16"/>
                      <a:pt x="13" y="15"/>
                      <a:pt x="13" y="14"/>
                    </a:cubicBezTo>
                    <a:cubicBezTo>
                      <a:pt x="14" y="11"/>
                      <a:pt x="17" y="8"/>
                      <a:pt x="19" y="6"/>
                    </a:cubicBezTo>
                    <a:cubicBezTo>
                      <a:pt x="20" y="4"/>
                      <a:pt x="20" y="2"/>
                      <a:pt x="2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512"/>
              <p:cNvSpPr>
                <a:spLocks/>
              </p:cNvSpPr>
              <p:nvPr/>
            </p:nvSpPr>
            <p:spPr bwMode="auto">
              <a:xfrm>
                <a:off x="3569" y="1323"/>
                <a:ext cx="11" cy="17"/>
              </a:xfrm>
              <a:custGeom>
                <a:avLst/>
                <a:gdLst>
                  <a:gd name="T0" fmla="*/ 6 w 6"/>
                  <a:gd name="T1" fmla="*/ 0 h 10"/>
                  <a:gd name="T2" fmla="*/ 0 w 6"/>
                  <a:gd name="T3" fmla="*/ 8 h 10"/>
                  <a:gd name="T4" fmla="*/ 0 w 6"/>
                  <a:gd name="T5" fmla="*/ 10 h 10"/>
                  <a:gd name="T6" fmla="*/ 6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cubicBezTo>
                      <a:pt x="4" y="2"/>
                      <a:pt x="1" y="5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3" y="8"/>
                      <a:pt x="6" y="4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513"/>
              <p:cNvSpPr>
                <a:spLocks/>
              </p:cNvSpPr>
              <p:nvPr/>
            </p:nvSpPr>
            <p:spPr bwMode="auto">
              <a:xfrm>
                <a:off x="3910" y="980"/>
                <a:ext cx="55" cy="44"/>
              </a:xfrm>
              <a:custGeom>
                <a:avLst/>
                <a:gdLst>
                  <a:gd name="T0" fmla="*/ 28 w 32"/>
                  <a:gd name="T1" fmla="*/ 0 h 26"/>
                  <a:gd name="T2" fmla="*/ 8 w 32"/>
                  <a:gd name="T3" fmla="*/ 8 h 26"/>
                  <a:gd name="T4" fmla="*/ 6 w 32"/>
                  <a:gd name="T5" fmla="*/ 8 h 26"/>
                  <a:gd name="T6" fmla="*/ 1 w 32"/>
                  <a:gd name="T7" fmla="*/ 7 h 26"/>
                  <a:gd name="T8" fmla="*/ 0 w 32"/>
                  <a:gd name="T9" fmla="*/ 11 h 26"/>
                  <a:gd name="T10" fmla="*/ 0 w 32"/>
                  <a:gd name="T11" fmla="*/ 13 h 26"/>
                  <a:gd name="T12" fmla="*/ 15 w 32"/>
                  <a:gd name="T13" fmla="*/ 25 h 26"/>
                  <a:gd name="T14" fmla="*/ 16 w 32"/>
                  <a:gd name="T15" fmla="*/ 26 h 26"/>
                  <a:gd name="T16" fmla="*/ 16 w 32"/>
                  <a:gd name="T17" fmla="*/ 26 h 26"/>
                  <a:gd name="T18" fmla="*/ 16 w 32"/>
                  <a:gd name="T19" fmla="*/ 26 h 26"/>
                  <a:gd name="T20" fmla="*/ 31 w 32"/>
                  <a:gd name="T21" fmla="*/ 10 h 26"/>
                  <a:gd name="T22" fmla="*/ 28 w 32"/>
                  <a:gd name="T2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26">
                    <a:moveTo>
                      <a:pt x="28" y="0"/>
                    </a:moveTo>
                    <a:cubicBezTo>
                      <a:pt x="23" y="5"/>
                      <a:pt x="16" y="8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4" y="8"/>
                      <a:pt x="2" y="8"/>
                      <a:pt x="1" y="7"/>
                    </a:cubicBezTo>
                    <a:cubicBezTo>
                      <a:pt x="0" y="8"/>
                      <a:pt x="0" y="9"/>
                      <a:pt x="0" y="11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7" y="13"/>
                      <a:pt x="14" y="17"/>
                      <a:pt x="15" y="25"/>
                    </a:cubicBezTo>
                    <a:cubicBezTo>
                      <a:pt x="15" y="25"/>
                      <a:pt x="15" y="25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5" y="26"/>
                      <a:pt x="32" y="19"/>
                      <a:pt x="31" y="10"/>
                    </a:cubicBezTo>
                    <a:cubicBezTo>
                      <a:pt x="31" y="6"/>
                      <a:pt x="30" y="3"/>
                      <a:pt x="2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514"/>
              <p:cNvSpPr>
                <a:spLocks/>
              </p:cNvSpPr>
              <p:nvPr/>
            </p:nvSpPr>
            <p:spPr bwMode="auto">
              <a:xfrm>
                <a:off x="3910" y="1002"/>
                <a:ext cx="28" cy="22"/>
              </a:xfrm>
              <a:custGeom>
                <a:avLst/>
                <a:gdLst>
                  <a:gd name="T0" fmla="*/ 0 w 16"/>
                  <a:gd name="T1" fmla="*/ 0 h 13"/>
                  <a:gd name="T2" fmla="*/ 16 w 16"/>
                  <a:gd name="T3" fmla="*/ 13 h 13"/>
                  <a:gd name="T4" fmla="*/ 15 w 16"/>
                  <a:gd name="T5" fmla="*/ 12 h 13"/>
                  <a:gd name="T6" fmla="*/ 0 w 1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cubicBezTo>
                      <a:pt x="1" y="7"/>
                      <a:pt x="8" y="13"/>
                      <a:pt x="16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4"/>
                      <a:pt x="7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515"/>
              <p:cNvSpPr>
                <a:spLocks/>
              </p:cNvSpPr>
              <p:nvPr/>
            </p:nvSpPr>
            <p:spPr bwMode="auto">
              <a:xfrm>
                <a:off x="4045" y="865"/>
                <a:ext cx="119" cy="91"/>
              </a:xfrm>
              <a:custGeom>
                <a:avLst/>
                <a:gdLst>
                  <a:gd name="T0" fmla="*/ 52 w 69"/>
                  <a:gd name="T1" fmla="*/ 0 h 53"/>
                  <a:gd name="T2" fmla="*/ 32 w 69"/>
                  <a:gd name="T3" fmla="*/ 12 h 53"/>
                  <a:gd name="T4" fmla="*/ 28 w 69"/>
                  <a:gd name="T5" fmla="*/ 13 h 53"/>
                  <a:gd name="T6" fmla="*/ 8 w 69"/>
                  <a:gd name="T7" fmla="*/ 4 h 53"/>
                  <a:gd name="T8" fmla="*/ 0 w 69"/>
                  <a:gd name="T9" fmla="*/ 27 h 53"/>
                  <a:gd name="T10" fmla="*/ 7 w 69"/>
                  <a:gd name="T11" fmla="*/ 47 h 53"/>
                  <a:gd name="T12" fmla="*/ 11 w 69"/>
                  <a:gd name="T13" fmla="*/ 46 h 53"/>
                  <a:gd name="T14" fmla="*/ 20 w 69"/>
                  <a:gd name="T15" fmla="*/ 49 h 53"/>
                  <a:gd name="T16" fmla="*/ 35 w 69"/>
                  <a:gd name="T17" fmla="*/ 39 h 53"/>
                  <a:gd name="T18" fmla="*/ 37 w 69"/>
                  <a:gd name="T19" fmla="*/ 39 h 53"/>
                  <a:gd name="T20" fmla="*/ 55 w 69"/>
                  <a:gd name="T21" fmla="*/ 53 h 53"/>
                  <a:gd name="T22" fmla="*/ 69 w 69"/>
                  <a:gd name="T23" fmla="*/ 26 h 53"/>
                  <a:gd name="T24" fmla="*/ 67 w 69"/>
                  <a:gd name="T25" fmla="*/ 14 h 53"/>
                  <a:gd name="T26" fmla="*/ 58 w 69"/>
                  <a:gd name="T27" fmla="*/ 9 h 53"/>
                  <a:gd name="T28" fmla="*/ 52 w 69"/>
                  <a:gd name="T2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53">
                    <a:moveTo>
                      <a:pt x="52" y="0"/>
                    </a:moveTo>
                    <a:cubicBezTo>
                      <a:pt x="48" y="6"/>
                      <a:pt x="40" y="11"/>
                      <a:pt x="32" y="12"/>
                    </a:cubicBezTo>
                    <a:cubicBezTo>
                      <a:pt x="31" y="12"/>
                      <a:pt x="30" y="13"/>
                      <a:pt x="28" y="13"/>
                    </a:cubicBezTo>
                    <a:cubicBezTo>
                      <a:pt x="21" y="13"/>
                      <a:pt x="13" y="9"/>
                      <a:pt x="8" y="4"/>
                    </a:cubicBezTo>
                    <a:cubicBezTo>
                      <a:pt x="3" y="10"/>
                      <a:pt x="0" y="18"/>
                      <a:pt x="0" y="27"/>
                    </a:cubicBezTo>
                    <a:cubicBezTo>
                      <a:pt x="0" y="34"/>
                      <a:pt x="3" y="41"/>
                      <a:pt x="7" y="47"/>
                    </a:cubicBezTo>
                    <a:cubicBezTo>
                      <a:pt x="8" y="46"/>
                      <a:pt x="10" y="46"/>
                      <a:pt x="11" y="46"/>
                    </a:cubicBezTo>
                    <a:cubicBezTo>
                      <a:pt x="14" y="46"/>
                      <a:pt x="18" y="47"/>
                      <a:pt x="20" y="49"/>
                    </a:cubicBezTo>
                    <a:cubicBezTo>
                      <a:pt x="23" y="44"/>
                      <a:pt x="28" y="39"/>
                      <a:pt x="35" y="39"/>
                    </a:cubicBezTo>
                    <a:cubicBezTo>
                      <a:pt x="35" y="39"/>
                      <a:pt x="36" y="39"/>
                      <a:pt x="37" y="39"/>
                    </a:cubicBezTo>
                    <a:cubicBezTo>
                      <a:pt x="46" y="39"/>
                      <a:pt x="54" y="45"/>
                      <a:pt x="55" y="53"/>
                    </a:cubicBezTo>
                    <a:cubicBezTo>
                      <a:pt x="64" y="47"/>
                      <a:pt x="69" y="37"/>
                      <a:pt x="69" y="26"/>
                    </a:cubicBezTo>
                    <a:cubicBezTo>
                      <a:pt x="69" y="22"/>
                      <a:pt x="68" y="18"/>
                      <a:pt x="67" y="14"/>
                    </a:cubicBezTo>
                    <a:cubicBezTo>
                      <a:pt x="64" y="13"/>
                      <a:pt x="61" y="11"/>
                      <a:pt x="58" y="9"/>
                    </a:cubicBezTo>
                    <a:cubicBezTo>
                      <a:pt x="56" y="6"/>
                      <a:pt x="54" y="3"/>
                      <a:pt x="5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516"/>
              <p:cNvSpPr>
                <a:spLocks/>
              </p:cNvSpPr>
              <p:nvPr/>
            </p:nvSpPr>
            <p:spPr bwMode="auto">
              <a:xfrm>
                <a:off x="4057" y="944"/>
                <a:ext cx="23" cy="17"/>
              </a:xfrm>
              <a:custGeom>
                <a:avLst/>
                <a:gdLst>
                  <a:gd name="T0" fmla="*/ 4 w 13"/>
                  <a:gd name="T1" fmla="*/ 0 h 10"/>
                  <a:gd name="T2" fmla="*/ 0 w 13"/>
                  <a:gd name="T3" fmla="*/ 1 h 10"/>
                  <a:gd name="T4" fmla="*/ 11 w 13"/>
                  <a:gd name="T5" fmla="*/ 10 h 10"/>
                  <a:gd name="T6" fmla="*/ 13 w 13"/>
                  <a:gd name="T7" fmla="*/ 3 h 10"/>
                  <a:gd name="T8" fmla="*/ 4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3" y="5"/>
                      <a:pt x="7" y="8"/>
                      <a:pt x="11" y="10"/>
                    </a:cubicBezTo>
                    <a:cubicBezTo>
                      <a:pt x="11" y="8"/>
                      <a:pt x="12" y="5"/>
                      <a:pt x="13" y="3"/>
                    </a:cubicBezTo>
                    <a:cubicBezTo>
                      <a:pt x="11" y="1"/>
                      <a:pt x="7" y="0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517"/>
              <p:cNvSpPr>
                <a:spLocks/>
              </p:cNvSpPr>
              <p:nvPr/>
            </p:nvSpPr>
            <p:spPr bwMode="auto">
              <a:xfrm>
                <a:off x="4134" y="861"/>
                <a:ext cx="26" cy="28"/>
              </a:xfrm>
              <a:custGeom>
                <a:avLst/>
                <a:gdLst>
                  <a:gd name="T0" fmla="*/ 1 w 15"/>
                  <a:gd name="T1" fmla="*/ 0 h 16"/>
                  <a:gd name="T2" fmla="*/ 0 w 15"/>
                  <a:gd name="T3" fmla="*/ 2 h 16"/>
                  <a:gd name="T4" fmla="*/ 6 w 15"/>
                  <a:gd name="T5" fmla="*/ 11 h 16"/>
                  <a:gd name="T6" fmla="*/ 15 w 15"/>
                  <a:gd name="T7" fmla="*/ 16 h 16"/>
                  <a:gd name="T8" fmla="*/ 1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2" y="5"/>
                      <a:pt x="4" y="8"/>
                      <a:pt x="6" y="11"/>
                    </a:cubicBezTo>
                    <a:cubicBezTo>
                      <a:pt x="9" y="13"/>
                      <a:pt x="12" y="15"/>
                      <a:pt x="15" y="16"/>
                    </a:cubicBezTo>
                    <a:cubicBezTo>
                      <a:pt x="12" y="9"/>
                      <a:pt x="7" y="4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518"/>
              <p:cNvSpPr>
                <a:spLocks/>
              </p:cNvSpPr>
              <p:nvPr/>
            </p:nvSpPr>
            <p:spPr bwMode="auto">
              <a:xfrm>
                <a:off x="4059" y="851"/>
                <a:ext cx="75" cy="36"/>
              </a:xfrm>
              <a:custGeom>
                <a:avLst/>
                <a:gdLst>
                  <a:gd name="T0" fmla="*/ 26 w 44"/>
                  <a:gd name="T1" fmla="*/ 0 h 21"/>
                  <a:gd name="T2" fmla="*/ 26 w 44"/>
                  <a:gd name="T3" fmla="*/ 0 h 21"/>
                  <a:gd name="T4" fmla="*/ 0 w 44"/>
                  <a:gd name="T5" fmla="*/ 12 h 21"/>
                  <a:gd name="T6" fmla="*/ 20 w 44"/>
                  <a:gd name="T7" fmla="*/ 21 h 21"/>
                  <a:gd name="T8" fmla="*/ 24 w 44"/>
                  <a:gd name="T9" fmla="*/ 20 h 21"/>
                  <a:gd name="T10" fmla="*/ 44 w 44"/>
                  <a:gd name="T11" fmla="*/ 8 h 21"/>
                  <a:gd name="T12" fmla="*/ 43 w 44"/>
                  <a:gd name="T13" fmla="*/ 4 h 21"/>
                  <a:gd name="T14" fmla="*/ 26 w 44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1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6" y="0"/>
                      <a:pt x="6" y="5"/>
                      <a:pt x="0" y="12"/>
                    </a:cubicBezTo>
                    <a:cubicBezTo>
                      <a:pt x="5" y="17"/>
                      <a:pt x="13" y="21"/>
                      <a:pt x="20" y="21"/>
                    </a:cubicBezTo>
                    <a:cubicBezTo>
                      <a:pt x="22" y="21"/>
                      <a:pt x="23" y="20"/>
                      <a:pt x="24" y="20"/>
                    </a:cubicBezTo>
                    <a:cubicBezTo>
                      <a:pt x="32" y="19"/>
                      <a:pt x="40" y="14"/>
                      <a:pt x="44" y="8"/>
                    </a:cubicBezTo>
                    <a:cubicBezTo>
                      <a:pt x="43" y="7"/>
                      <a:pt x="43" y="5"/>
                      <a:pt x="43" y="4"/>
                    </a:cubicBezTo>
                    <a:cubicBezTo>
                      <a:pt x="38" y="1"/>
                      <a:pt x="32" y="0"/>
                      <a:pt x="2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519"/>
              <p:cNvSpPr>
                <a:spLocks/>
              </p:cNvSpPr>
              <p:nvPr/>
            </p:nvSpPr>
            <p:spPr bwMode="auto">
              <a:xfrm>
                <a:off x="4133" y="858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520"/>
              <p:cNvSpPr>
                <a:spLocks/>
              </p:cNvSpPr>
              <p:nvPr/>
            </p:nvSpPr>
            <p:spPr bwMode="auto">
              <a:xfrm>
                <a:off x="4090" y="657"/>
                <a:ext cx="63" cy="64"/>
              </a:xfrm>
              <a:custGeom>
                <a:avLst/>
                <a:gdLst>
                  <a:gd name="T0" fmla="*/ 18 w 37"/>
                  <a:gd name="T1" fmla="*/ 0 h 37"/>
                  <a:gd name="T2" fmla="*/ 18 w 37"/>
                  <a:gd name="T3" fmla="*/ 0 h 37"/>
                  <a:gd name="T4" fmla="*/ 0 w 37"/>
                  <a:gd name="T5" fmla="*/ 19 h 37"/>
                  <a:gd name="T6" fmla="*/ 18 w 37"/>
                  <a:gd name="T7" fmla="*/ 37 h 37"/>
                  <a:gd name="T8" fmla="*/ 19 w 37"/>
                  <a:gd name="T9" fmla="*/ 37 h 37"/>
                  <a:gd name="T10" fmla="*/ 37 w 37"/>
                  <a:gd name="T11" fmla="*/ 18 h 37"/>
                  <a:gd name="T12" fmla="*/ 18 w 3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7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9" y="37"/>
                      <a:pt x="37" y="28"/>
                      <a:pt x="37" y="18"/>
                    </a:cubicBezTo>
                    <a:cubicBezTo>
                      <a:pt x="37" y="8"/>
                      <a:pt x="29" y="0"/>
                      <a:pt x="1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521"/>
              <p:cNvSpPr>
                <a:spLocks/>
              </p:cNvSpPr>
              <p:nvPr/>
            </p:nvSpPr>
            <p:spPr bwMode="auto">
              <a:xfrm>
                <a:off x="4227" y="923"/>
                <a:ext cx="53" cy="53"/>
              </a:xfrm>
              <a:custGeom>
                <a:avLst/>
                <a:gdLst>
                  <a:gd name="T0" fmla="*/ 27 w 31"/>
                  <a:gd name="T1" fmla="*/ 0 h 31"/>
                  <a:gd name="T2" fmla="*/ 27 w 31"/>
                  <a:gd name="T3" fmla="*/ 0 h 31"/>
                  <a:gd name="T4" fmla="*/ 1 w 31"/>
                  <a:gd name="T5" fmla="*/ 27 h 31"/>
                  <a:gd name="T6" fmla="*/ 1 w 31"/>
                  <a:gd name="T7" fmla="*/ 31 h 31"/>
                  <a:gd name="T8" fmla="*/ 18 w 31"/>
                  <a:gd name="T9" fmla="*/ 26 h 31"/>
                  <a:gd name="T10" fmla="*/ 27 w 31"/>
                  <a:gd name="T11" fmla="*/ 28 h 31"/>
                  <a:gd name="T12" fmla="*/ 26 w 31"/>
                  <a:gd name="T13" fmla="*/ 23 h 31"/>
                  <a:gd name="T14" fmla="*/ 31 w 31"/>
                  <a:gd name="T15" fmla="*/ 0 h 31"/>
                  <a:gd name="T16" fmla="*/ 27 w 31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1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1" y="27"/>
                    </a:cubicBezTo>
                    <a:cubicBezTo>
                      <a:pt x="1" y="28"/>
                      <a:pt x="1" y="29"/>
                      <a:pt x="1" y="31"/>
                    </a:cubicBezTo>
                    <a:cubicBezTo>
                      <a:pt x="6" y="28"/>
                      <a:pt x="12" y="26"/>
                      <a:pt x="18" y="26"/>
                    </a:cubicBezTo>
                    <a:cubicBezTo>
                      <a:pt x="21" y="26"/>
                      <a:pt x="24" y="27"/>
                      <a:pt x="27" y="28"/>
                    </a:cubicBezTo>
                    <a:cubicBezTo>
                      <a:pt x="27" y="26"/>
                      <a:pt x="26" y="24"/>
                      <a:pt x="26" y="23"/>
                    </a:cubicBezTo>
                    <a:cubicBezTo>
                      <a:pt x="25" y="15"/>
                      <a:pt x="27" y="7"/>
                      <a:pt x="31" y="0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522"/>
              <p:cNvSpPr>
                <a:spLocks noEditPoints="1"/>
              </p:cNvSpPr>
              <p:nvPr/>
            </p:nvSpPr>
            <p:spPr bwMode="auto">
              <a:xfrm>
                <a:off x="4229" y="968"/>
                <a:ext cx="72" cy="39"/>
              </a:xfrm>
              <a:custGeom>
                <a:avLst/>
                <a:gdLst>
                  <a:gd name="T0" fmla="*/ 39 w 42"/>
                  <a:gd name="T1" fmla="*/ 20 h 23"/>
                  <a:gd name="T2" fmla="*/ 40 w 42"/>
                  <a:gd name="T3" fmla="*/ 23 h 23"/>
                  <a:gd name="T4" fmla="*/ 42 w 42"/>
                  <a:gd name="T5" fmla="*/ 22 h 23"/>
                  <a:gd name="T6" fmla="*/ 39 w 42"/>
                  <a:gd name="T7" fmla="*/ 20 h 23"/>
                  <a:gd name="T8" fmla="*/ 17 w 42"/>
                  <a:gd name="T9" fmla="*/ 0 h 23"/>
                  <a:gd name="T10" fmla="*/ 0 w 42"/>
                  <a:gd name="T11" fmla="*/ 5 h 23"/>
                  <a:gd name="T12" fmla="*/ 6 w 42"/>
                  <a:gd name="T13" fmla="*/ 18 h 23"/>
                  <a:gd name="T14" fmla="*/ 20 w 42"/>
                  <a:gd name="T15" fmla="*/ 10 h 23"/>
                  <a:gd name="T16" fmla="*/ 22 w 42"/>
                  <a:gd name="T17" fmla="*/ 10 h 23"/>
                  <a:gd name="T18" fmla="*/ 31 w 42"/>
                  <a:gd name="T19" fmla="*/ 13 h 23"/>
                  <a:gd name="T20" fmla="*/ 26 w 42"/>
                  <a:gd name="T21" fmla="*/ 2 h 23"/>
                  <a:gd name="T22" fmla="*/ 17 w 42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23">
                    <a:moveTo>
                      <a:pt x="39" y="20"/>
                    </a:moveTo>
                    <a:cubicBezTo>
                      <a:pt x="40" y="21"/>
                      <a:pt x="40" y="22"/>
                      <a:pt x="40" y="23"/>
                    </a:cubicBezTo>
                    <a:cubicBezTo>
                      <a:pt x="41" y="23"/>
                      <a:pt x="41" y="22"/>
                      <a:pt x="42" y="22"/>
                    </a:cubicBezTo>
                    <a:cubicBezTo>
                      <a:pt x="41" y="22"/>
                      <a:pt x="40" y="21"/>
                      <a:pt x="39" y="20"/>
                    </a:cubicBezTo>
                    <a:moveTo>
                      <a:pt x="17" y="0"/>
                    </a:moveTo>
                    <a:cubicBezTo>
                      <a:pt x="11" y="0"/>
                      <a:pt x="5" y="2"/>
                      <a:pt x="0" y="5"/>
                    </a:cubicBezTo>
                    <a:cubicBezTo>
                      <a:pt x="1" y="10"/>
                      <a:pt x="3" y="15"/>
                      <a:pt x="6" y="18"/>
                    </a:cubicBezTo>
                    <a:cubicBezTo>
                      <a:pt x="9" y="14"/>
                      <a:pt x="14" y="11"/>
                      <a:pt x="20" y="10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5" y="10"/>
                      <a:pt x="29" y="11"/>
                      <a:pt x="31" y="13"/>
                    </a:cubicBezTo>
                    <a:cubicBezTo>
                      <a:pt x="29" y="9"/>
                      <a:pt x="27" y="6"/>
                      <a:pt x="26" y="2"/>
                    </a:cubicBezTo>
                    <a:cubicBezTo>
                      <a:pt x="23" y="1"/>
                      <a:pt x="20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523"/>
              <p:cNvSpPr>
                <a:spLocks/>
              </p:cNvSpPr>
              <p:nvPr/>
            </p:nvSpPr>
            <p:spPr bwMode="auto">
              <a:xfrm>
                <a:off x="4239" y="985"/>
                <a:ext cx="58" cy="29"/>
              </a:xfrm>
              <a:custGeom>
                <a:avLst/>
                <a:gdLst>
                  <a:gd name="T0" fmla="*/ 16 w 34"/>
                  <a:gd name="T1" fmla="*/ 0 h 17"/>
                  <a:gd name="T2" fmla="*/ 14 w 34"/>
                  <a:gd name="T3" fmla="*/ 0 h 17"/>
                  <a:gd name="T4" fmla="*/ 0 w 34"/>
                  <a:gd name="T5" fmla="*/ 8 h 17"/>
                  <a:gd name="T6" fmla="*/ 20 w 34"/>
                  <a:gd name="T7" fmla="*/ 17 h 17"/>
                  <a:gd name="T8" fmla="*/ 21 w 34"/>
                  <a:gd name="T9" fmla="*/ 17 h 17"/>
                  <a:gd name="T10" fmla="*/ 34 w 34"/>
                  <a:gd name="T11" fmla="*/ 13 h 17"/>
                  <a:gd name="T12" fmla="*/ 33 w 34"/>
                  <a:gd name="T13" fmla="*/ 10 h 17"/>
                  <a:gd name="T14" fmla="*/ 25 w 34"/>
                  <a:gd name="T15" fmla="*/ 3 h 17"/>
                  <a:gd name="T16" fmla="*/ 16 w 34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8" y="1"/>
                      <a:pt x="3" y="4"/>
                      <a:pt x="0" y="8"/>
                    </a:cubicBezTo>
                    <a:cubicBezTo>
                      <a:pt x="5" y="14"/>
                      <a:pt x="12" y="17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6" y="17"/>
                      <a:pt x="30" y="16"/>
                      <a:pt x="34" y="13"/>
                    </a:cubicBezTo>
                    <a:cubicBezTo>
                      <a:pt x="34" y="12"/>
                      <a:pt x="34" y="11"/>
                      <a:pt x="33" y="10"/>
                    </a:cubicBezTo>
                    <a:cubicBezTo>
                      <a:pt x="30" y="8"/>
                      <a:pt x="28" y="6"/>
                      <a:pt x="25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524"/>
              <p:cNvSpPr>
                <a:spLocks/>
              </p:cNvSpPr>
              <p:nvPr/>
            </p:nvSpPr>
            <p:spPr bwMode="auto">
              <a:xfrm>
                <a:off x="3883" y="789"/>
                <a:ext cx="94" cy="86"/>
              </a:xfrm>
              <a:custGeom>
                <a:avLst/>
                <a:gdLst>
                  <a:gd name="T0" fmla="*/ 27 w 55"/>
                  <a:gd name="T1" fmla="*/ 0 h 50"/>
                  <a:gd name="T2" fmla="*/ 27 w 55"/>
                  <a:gd name="T3" fmla="*/ 0 h 50"/>
                  <a:gd name="T4" fmla="*/ 0 w 55"/>
                  <a:gd name="T5" fmla="*/ 27 h 50"/>
                  <a:gd name="T6" fmla="*/ 12 w 55"/>
                  <a:gd name="T7" fmla="*/ 50 h 50"/>
                  <a:gd name="T8" fmla="*/ 11 w 55"/>
                  <a:gd name="T9" fmla="*/ 45 h 50"/>
                  <a:gd name="T10" fmla="*/ 25 w 55"/>
                  <a:gd name="T11" fmla="*/ 27 h 50"/>
                  <a:gd name="T12" fmla="*/ 27 w 55"/>
                  <a:gd name="T13" fmla="*/ 27 h 50"/>
                  <a:gd name="T14" fmla="*/ 43 w 55"/>
                  <a:gd name="T15" fmla="*/ 42 h 50"/>
                  <a:gd name="T16" fmla="*/ 42 w 55"/>
                  <a:gd name="T17" fmla="*/ 50 h 50"/>
                  <a:gd name="T18" fmla="*/ 55 w 55"/>
                  <a:gd name="T19" fmla="*/ 27 h 50"/>
                  <a:gd name="T20" fmla="*/ 27 w 55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0"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12" y="48"/>
                      <a:pt x="11" y="47"/>
                      <a:pt x="11" y="45"/>
                    </a:cubicBezTo>
                    <a:cubicBezTo>
                      <a:pt x="10" y="37"/>
                      <a:pt x="16" y="29"/>
                      <a:pt x="25" y="27"/>
                    </a:cubicBezTo>
                    <a:cubicBezTo>
                      <a:pt x="26" y="27"/>
                      <a:pt x="27" y="27"/>
                      <a:pt x="27" y="27"/>
                    </a:cubicBezTo>
                    <a:cubicBezTo>
                      <a:pt x="35" y="27"/>
                      <a:pt x="42" y="33"/>
                      <a:pt x="43" y="42"/>
                    </a:cubicBezTo>
                    <a:cubicBezTo>
                      <a:pt x="44" y="45"/>
                      <a:pt x="43" y="48"/>
                      <a:pt x="42" y="50"/>
                    </a:cubicBezTo>
                    <a:cubicBezTo>
                      <a:pt x="50" y="45"/>
                      <a:pt x="55" y="37"/>
                      <a:pt x="55" y="27"/>
                    </a:cubicBezTo>
                    <a:cubicBezTo>
                      <a:pt x="55" y="12"/>
                      <a:pt x="42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525"/>
              <p:cNvSpPr>
                <a:spLocks/>
              </p:cNvSpPr>
              <p:nvPr/>
            </p:nvSpPr>
            <p:spPr bwMode="auto">
              <a:xfrm>
                <a:off x="3900" y="836"/>
                <a:ext cx="58" cy="46"/>
              </a:xfrm>
              <a:custGeom>
                <a:avLst/>
                <a:gdLst>
                  <a:gd name="T0" fmla="*/ 17 w 34"/>
                  <a:gd name="T1" fmla="*/ 0 h 27"/>
                  <a:gd name="T2" fmla="*/ 15 w 34"/>
                  <a:gd name="T3" fmla="*/ 0 h 27"/>
                  <a:gd name="T4" fmla="*/ 1 w 34"/>
                  <a:gd name="T5" fmla="*/ 18 h 27"/>
                  <a:gd name="T6" fmla="*/ 2 w 34"/>
                  <a:gd name="T7" fmla="*/ 23 h 27"/>
                  <a:gd name="T8" fmla="*/ 17 w 34"/>
                  <a:gd name="T9" fmla="*/ 27 h 27"/>
                  <a:gd name="T10" fmla="*/ 18 w 34"/>
                  <a:gd name="T11" fmla="*/ 27 h 27"/>
                  <a:gd name="T12" fmla="*/ 32 w 34"/>
                  <a:gd name="T13" fmla="*/ 23 h 27"/>
                  <a:gd name="T14" fmla="*/ 33 w 34"/>
                  <a:gd name="T15" fmla="*/ 15 h 27"/>
                  <a:gd name="T16" fmla="*/ 17 w 34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7">
                    <a:moveTo>
                      <a:pt x="17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6" y="2"/>
                      <a:pt x="0" y="10"/>
                      <a:pt x="1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7" y="26"/>
                      <a:pt x="12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8" y="26"/>
                      <a:pt x="32" y="23"/>
                    </a:cubicBezTo>
                    <a:cubicBezTo>
                      <a:pt x="33" y="21"/>
                      <a:pt x="34" y="18"/>
                      <a:pt x="33" y="15"/>
                    </a:cubicBezTo>
                    <a:cubicBezTo>
                      <a:pt x="32" y="6"/>
                      <a:pt x="25" y="0"/>
                      <a:pt x="1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526"/>
              <p:cNvSpPr>
                <a:spLocks/>
              </p:cNvSpPr>
              <p:nvPr/>
            </p:nvSpPr>
            <p:spPr bwMode="auto">
              <a:xfrm>
                <a:off x="4217" y="752"/>
                <a:ext cx="44" cy="44"/>
              </a:xfrm>
              <a:custGeom>
                <a:avLst/>
                <a:gdLst>
                  <a:gd name="T0" fmla="*/ 13 w 26"/>
                  <a:gd name="T1" fmla="*/ 0 h 26"/>
                  <a:gd name="T2" fmla="*/ 13 w 26"/>
                  <a:gd name="T3" fmla="*/ 0 h 26"/>
                  <a:gd name="T4" fmla="*/ 0 w 26"/>
                  <a:gd name="T5" fmla="*/ 13 h 26"/>
                  <a:gd name="T6" fmla="*/ 13 w 26"/>
                  <a:gd name="T7" fmla="*/ 26 h 26"/>
                  <a:gd name="T8" fmla="*/ 13 w 26"/>
                  <a:gd name="T9" fmla="*/ 26 h 26"/>
                  <a:gd name="T10" fmla="*/ 26 w 26"/>
                  <a:gd name="T11" fmla="*/ 13 h 26"/>
                  <a:gd name="T12" fmla="*/ 13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527"/>
              <p:cNvSpPr>
                <a:spLocks/>
              </p:cNvSpPr>
              <p:nvPr/>
            </p:nvSpPr>
            <p:spPr bwMode="auto">
              <a:xfrm>
                <a:off x="3977" y="692"/>
                <a:ext cx="24" cy="24"/>
              </a:xfrm>
              <a:custGeom>
                <a:avLst/>
                <a:gdLst>
                  <a:gd name="T0" fmla="*/ 7 w 14"/>
                  <a:gd name="T1" fmla="*/ 0 h 14"/>
                  <a:gd name="T2" fmla="*/ 7 w 14"/>
                  <a:gd name="T3" fmla="*/ 0 h 14"/>
                  <a:gd name="T4" fmla="*/ 0 w 14"/>
                  <a:gd name="T5" fmla="*/ 7 h 14"/>
                  <a:gd name="T6" fmla="*/ 7 w 14"/>
                  <a:gd name="T7" fmla="*/ 14 h 14"/>
                  <a:gd name="T8" fmla="*/ 7 w 14"/>
                  <a:gd name="T9" fmla="*/ 14 h 14"/>
                  <a:gd name="T10" fmla="*/ 14 w 14"/>
                  <a:gd name="T11" fmla="*/ 7 h 14"/>
                  <a:gd name="T12" fmla="*/ 7 w 14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528"/>
              <p:cNvSpPr>
                <a:spLocks/>
              </p:cNvSpPr>
              <p:nvPr/>
            </p:nvSpPr>
            <p:spPr bwMode="auto">
              <a:xfrm>
                <a:off x="4191" y="1088"/>
                <a:ext cx="56" cy="65"/>
              </a:xfrm>
              <a:custGeom>
                <a:avLst/>
                <a:gdLst>
                  <a:gd name="T0" fmla="*/ 19 w 33"/>
                  <a:gd name="T1" fmla="*/ 0 h 38"/>
                  <a:gd name="T2" fmla="*/ 19 w 33"/>
                  <a:gd name="T3" fmla="*/ 0 h 38"/>
                  <a:gd name="T4" fmla="*/ 0 w 33"/>
                  <a:gd name="T5" fmla="*/ 19 h 38"/>
                  <a:gd name="T6" fmla="*/ 0 w 33"/>
                  <a:gd name="T7" fmla="*/ 22 h 38"/>
                  <a:gd name="T8" fmla="*/ 1 w 33"/>
                  <a:gd name="T9" fmla="*/ 22 h 38"/>
                  <a:gd name="T10" fmla="*/ 14 w 33"/>
                  <a:gd name="T11" fmla="*/ 34 h 38"/>
                  <a:gd name="T12" fmla="*/ 14 w 33"/>
                  <a:gd name="T13" fmla="*/ 37 h 38"/>
                  <a:gd name="T14" fmla="*/ 19 w 33"/>
                  <a:gd name="T15" fmla="*/ 38 h 38"/>
                  <a:gd name="T16" fmla="*/ 19 w 33"/>
                  <a:gd name="T17" fmla="*/ 38 h 38"/>
                  <a:gd name="T18" fmla="*/ 24 w 33"/>
                  <a:gd name="T19" fmla="*/ 37 h 38"/>
                  <a:gd name="T20" fmla="*/ 23 w 33"/>
                  <a:gd name="T21" fmla="*/ 32 h 38"/>
                  <a:gd name="T22" fmla="*/ 33 w 33"/>
                  <a:gd name="T23" fmla="*/ 7 h 38"/>
                  <a:gd name="T24" fmla="*/ 19 w 33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8"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1"/>
                      <a:pt x="0" y="9"/>
                      <a:pt x="0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8" y="22"/>
                      <a:pt x="14" y="27"/>
                      <a:pt x="14" y="34"/>
                    </a:cubicBezTo>
                    <a:cubicBezTo>
                      <a:pt x="15" y="35"/>
                      <a:pt x="15" y="36"/>
                      <a:pt x="14" y="37"/>
                    </a:cubicBezTo>
                    <a:cubicBezTo>
                      <a:pt x="16" y="38"/>
                      <a:pt x="17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23" y="36"/>
                      <a:pt x="23" y="34"/>
                      <a:pt x="23" y="32"/>
                    </a:cubicBezTo>
                    <a:cubicBezTo>
                      <a:pt x="22" y="22"/>
                      <a:pt x="26" y="13"/>
                      <a:pt x="33" y="7"/>
                    </a:cubicBezTo>
                    <a:cubicBezTo>
                      <a:pt x="30" y="3"/>
                      <a:pt x="25" y="0"/>
                      <a:pt x="1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529"/>
              <p:cNvSpPr>
                <a:spLocks/>
              </p:cNvSpPr>
              <p:nvPr/>
            </p:nvSpPr>
            <p:spPr bwMode="auto">
              <a:xfrm>
                <a:off x="4191" y="1126"/>
                <a:ext cx="26" cy="25"/>
              </a:xfrm>
              <a:custGeom>
                <a:avLst/>
                <a:gdLst>
                  <a:gd name="T0" fmla="*/ 1 w 15"/>
                  <a:gd name="T1" fmla="*/ 0 h 15"/>
                  <a:gd name="T2" fmla="*/ 0 w 15"/>
                  <a:gd name="T3" fmla="*/ 0 h 15"/>
                  <a:gd name="T4" fmla="*/ 14 w 15"/>
                  <a:gd name="T5" fmla="*/ 15 h 15"/>
                  <a:gd name="T6" fmla="*/ 14 w 15"/>
                  <a:gd name="T7" fmla="*/ 12 h 15"/>
                  <a:gd name="T8" fmla="*/ 1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7"/>
                      <a:pt x="7" y="14"/>
                      <a:pt x="14" y="15"/>
                    </a:cubicBezTo>
                    <a:cubicBezTo>
                      <a:pt x="15" y="14"/>
                      <a:pt x="15" y="13"/>
                      <a:pt x="14" y="12"/>
                    </a:cubicBezTo>
                    <a:cubicBezTo>
                      <a:pt x="14" y="5"/>
                      <a:pt x="8" y="0"/>
                      <a:pt x="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530"/>
              <p:cNvSpPr>
                <a:spLocks/>
              </p:cNvSpPr>
              <p:nvPr/>
            </p:nvSpPr>
            <p:spPr bwMode="auto">
              <a:xfrm>
                <a:off x="3674" y="1287"/>
                <a:ext cx="96" cy="86"/>
              </a:xfrm>
              <a:custGeom>
                <a:avLst/>
                <a:gdLst>
                  <a:gd name="T0" fmla="*/ 22 w 56"/>
                  <a:gd name="T1" fmla="*/ 0 h 50"/>
                  <a:gd name="T2" fmla="*/ 15 w 56"/>
                  <a:gd name="T3" fmla="*/ 3 h 50"/>
                  <a:gd name="T4" fmla="*/ 7 w 56"/>
                  <a:gd name="T5" fmla="*/ 38 h 50"/>
                  <a:gd name="T6" fmla="*/ 29 w 56"/>
                  <a:gd name="T7" fmla="*/ 50 h 50"/>
                  <a:gd name="T8" fmla="*/ 43 w 56"/>
                  <a:gd name="T9" fmla="*/ 46 h 50"/>
                  <a:gd name="T10" fmla="*/ 54 w 56"/>
                  <a:gd name="T11" fmla="*/ 21 h 50"/>
                  <a:gd name="T12" fmla="*/ 48 w 56"/>
                  <a:gd name="T13" fmla="*/ 22 h 50"/>
                  <a:gd name="T14" fmla="*/ 46 w 56"/>
                  <a:gd name="T15" fmla="*/ 22 h 50"/>
                  <a:gd name="T16" fmla="*/ 22 w 56"/>
                  <a:gd name="T17" fmla="*/ 0 h 50"/>
                  <a:gd name="T18" fmla="*/ 22 w 56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0">
                    <a:moveTo>
                      <a:pt x="22" y="0"/>
                    </a:moveTo>
                    <a:cubicBezTo>
                      <a:pt x="19" y="1"/>
                      <a:pt x="17" y="2"/>
                      <a:pt x="15" y="3"/>
                    </a:cubicBezTo>
                    <a:cubicBezTo>
                      <a:pt x="3" y="10"/>
                      <a:pt x="0" y="26"/>
                      <a:pt x="7" y="38"/>
                    </a:cubicBezTo>
                    <a:cubicBezTo>
                      <a:pt x="12" y="46"/>
                      <a:pt x="20" y="50"/>
                      <a:pt x="29" y="50"/>
                    </a:cubicBezTo>
                    <a:cubicBezTo>
                      <a:pt x="34" y="50"/>
                      <a:pt x="38" y="49"/>
                      <a:pt x="43" y="46"/>
                    </a:cubicBezTo>
                    <a:cubicBezTo>
                      <a:pt x="51" y="41"/>
                      <a:pt x="56" y="31"/>
                      <a:pt x="54" y="21"/>
                    </a:cubicBezTo>
                    <a:cubicBezTo>
                      <a:pt x="53" y="22"/>
                      <a:pt x="51" y="22"/>
                      <a:pt x="48" y="22"/>
                    </a:cubicBezTo>
                    <a:cubicBezTo>
                      <a:pt x="48" y="22"/>
                      <a:pt x="47" y="22"/>
                      <a:pt x="46" y="22"/>
                    </a:cubicBezTo>
                    <a:cubicBezTo>
                      <a:pt x="34" y="21"/>
                      <a:pt x="24" y="12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531"/>
              <p:cNvSpPr>
                <a:spLocks/>
              </p:cNvSpPr>
              <p:nvPr/>
            </p:nvSpPr>
            <p:spPr bwMode="auto">
              <a:xfrm>
                <a:off x="3711" y="12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532"/>
              <p:cNvSpPr>
                <a:spLocks/>
              </p:cNvSpPr>
              <p:nvPr/>
            </p:nvSpPr>
            <p:spPr bwMode="auto">
              <a:xfrm>
                <a:off x="3521" y="1268"/>
                <a:ext cx="55" cy="29"/>
              </a:xfrm>
              <a:custGeom>
                <a:avLst/>
                <a:gdLst>
                  <a:gd name="T0" fmla="*/ 6 w 32"/>
                  <a:gd name="T1" fmla="*/ 0 h 17"/>
                  <a:gd name="T2" fmla="*/ 1 w 32"/>
                  <a:gd name="T3" fmla="*/ 16 h 17"/>
                  <a:gd name="T4" fmla="*/ 10 w 32"/>
                  <a:gd name="T5" fmla="*/ 10 h 17"/>
                  <a:gd name="T6" fmla="*/ 16 w 32"/>
                  <a:gd name="T7" fmla="*/ 9 h 17"/>
                  <a:gd name="T8" fmla="*/ 31 w 32"/>
                  <a:gd name="T9" fmla="*/ 17 h 17"/>
                  <a:gd name="T10" fmla="*/ 32 w 32"/>
                  <a:gd name="T11" fmla="*/ 11 h 17"/>
                  <a:gd name="T12" fmla="*/ 31 w 32"/>
                  <a:gd name="T13" fmla="*/ 11 h 17"/>
                  <a:gd name="T14" fmla="*/ 6 w 32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7">
                    <a:moveTo>
                      <a:pt x="6" y="0"/>
                    </a:moveTo>
                    <a:cubicBezTo>
                      <a:pt x="2" y="4"/>
                      <a:pt x="0" y="11"/>
                      <a:pt x="1" y="16"/>
                    </a:cubicBezTo>
                    <a:cubicBezTo>
                      <a:pt x="4" y="13"/>
                      <a:pt x="7" y="11"/>
                      <a:pt x="10" y="10"/>
                    </a:cubicBezTo>
                    <a:cubicBezTo>
                      <a:pt x="12" y="9"/>
                      <a:pt x="14" y="9"/>
                      <a:pt x="16" y="9"/>
                    </a:cubicBezTo>
                    <a:cubicBezTo>
                      <a:pt x="22" y="9"/>
                      <a:pt x="28" y="12"/>
                      <a:pt x="31" y="17"/>
                    </a:cubicBezTo>
                    <a:cubicBezTo>
                      <a:pt x="32" y="15"/>
                      <a:pt x="32" y="13"/>
                      <a:pt x="32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1" y="11"/>
                      <a:pt x="13" y="7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533"/>
              <p:cNvSpPr>
                <a:spLocks/>
              </p:cNvSpPr>
              <p:nvPr/>
            </p:nvSpPr>
            <p:spPr bwMode="auto">
              <a:xfrm>
                <a:off x="3532" y="1261"/>
                <a:ext cx="44" cy="26"/>
              </a:xfrm>
              <a:custGeom>
                <a:avLst/>
                <a:gdLst>
                  <a:gd name="T0" fmla="*/ 10 w 26"/>
                  <a:gd name="T1" fmla="*/ 0 h 15"/>
                  <a:gd name="T2" fmla="*/ 2 w 26"/>
                  <a:gd name="T3" fmla="*/ 3 h 15"/>
                  <a:gd name="T4" fmla="*/ 0 w 26"/>
                  <a:gd name="T5" fmla="*/ 4 h 15"/>
                  <a:gd name="T6" fmla="*/ 25 w 26"/>
                  <a:gd name="T7" fmla="*/ 15 h 15"/>
                  <a:gd name="T8" fmla="*/ 26 w 26"/>
                  <a:gd name="T9" fmla="*/ 15 h 15"/>
                  <a:gd name="T10" fmla="*/ 24 w 26"/>
                  <a:gd name="T11" fmla="*/ 8 h 15"/>
                  <a:gd name="T12" fmla="*/ 10 w 2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5">
                    <a:moveTo>
                      <a:pt x="10" y="0"/>
                    </a:moveTo>
                    <a:cubicBezTo>
                      <a:pt x="8" y="0"/>
                      <a:pt x="5" y="1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7" y="11"/>
                      <a:pt x="15" y="15"/>
                      <a:pt x="25" y="15"/>
                    </a:cubicBezTo>
                    <a:cubicBezTo>
                      <a:pt x="25" y="15"/>
                      <a:pt x="25" y="15"/>
                      <a:pt x="26" y="15"/>
                    </a:cubicBezTo>
                    <a:cubicBezTo>
                      <a:pt x="26" y="12"/>
                      <a:pt x="25" y="10"/>
                      <a:pt x="24" y="8"/>
                    </a:cubicBezTo>
                    <a:cubicBezTo>
                      <a:pt x="21" y="3"/>
                      <a:pt x="16" y="0"/>
                      <a:pt x="1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534"/>
              <p:cNvSpPr>
                <a:spLocks/>
              </p:cNvSpPr>
              <p:nvPr/>
            </p:nvSpPr>
            <p:spPr bwMode="auto">
              <a:xfrm>
                <a:off x="3523" y="1283"/>
                <a:ext cx="51" cy="33"/>
              </a:xfrm>
              <a:custGeom>
                <a:avLst/>
                <a:gdLst>
                  <a:gd name="T0" fmla="*/ 15 w 30"/>
                  <a:gd name="T1" fmla="*/ 0 h 19"/>
                  <a:gd name="T2" fmla="*/ 9 w 30"/>
                  <a:gd name="T3" fmla="*/ 1 h 19"/>
                  <a:gd name="T4" fmla="*/ 0 w 30"/>
                  <a:gd name="T5" fmla="*/ 7 h 19"/>
                  <a:gd name="T6" fmla="*/ 2 w 30"/>
                  <a:gd name="T7" fmla="*/ 11 h 19"/>
                  <a:gd name="T8" fmla="*/ 15 w 30"/>
                  <a:gd name="T9" fmla="*/ 19 h 19"/>
                  <a:gd name="T10" fmla="*/ 24 w 30"/>
                  <a:gd name="T11" fmla="*/ 16 h 19"/>
                  <a:gd name="T12" fmla="*/ 30 w 30"/>
                  <a:gd name="T13" fmla="*/ 8 h 19"/>
                  <a:gd name="T14" fmla="*/ 15 w 30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9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6" y="2"/>
                      <a:pt x="3" y="4"/>
                      <a:pt x="0" y="7"/>
                    </a:cubicBezTo>
                    <a:cubicBezTo>
                      <a:pt x="1" y="9"/>
                      <a:pt x="1" y="10"/>
                      <a:pt x="2" y="11"/>
                    </a:cubicBezTo>
                    <a:cubicBezTo>
                      <a:pt x="5" y="16"/>
                      <a:pt x="10" y="19"/>
                      <a:pt x="15" y="19"/>
                    </a:cubicBezTo>
                    <a:cubicBezTo>
                      <a:pt x="18" y="19"/>
                      <a:pt x="21" y="18"/>
                      <a:pt x="24" y="16"/>
                    </a:cubicBezTo>
                    <a:cubicBezTo>
                      <a:pt x="27" y="14"/>
                      <a:pt x="29" y="11"/>
                      <a:pt x="30" y="8"/>
                    </a:cubicBezTo>
                    <a:cubicBezTo>
                      <a:pt x="27" y="3"/>
                      <a:pt x="21" y="0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535"/>
              <p:cNvSpPr>
                <a:spLocks/>
              </p:cNvSpPr>
              <p:nvPr/>
            </p:nvSpPr>
            <p:spPr bwMode="auto">
              <a:xfrm>
                <a:off x="3588" y="1078"/>
                <a:ext cx="125" cy="108"/>
              </a:xfrm>
              <a:custGeom>
                <a:avLst/>
                <a:gdLst>
                  <a:gd name="T0" fmla="*/ 53 w 73"/>
                  <a:gd name="T1" fmla="*/ 0 h 63"/>
                  <a:gd name="T2" fmla="*/ 51 w 73"/>
                  <a:gd name="T3" fmla="*/ 1 h 63"/>
                  <a:gd name="T4" fmla="*/ 42 w 73"/>
                  <a:gd name="T5" fmla="*/ 4 h 63"/>
                  <a:gd name="T6" fmla="*/ 25 w 73"/>
                  <a:gd name="T7" fmla="*/ 15 h 63"/>
                  <a:gd name="T8" fmla="*/ 23 w 73"/>
                  <a:gd name="T9" fmla="*/ 15 h 63"/>
                  <a:gd name="T10" fmla="*/ 8 w 73"/>
                  <a:gd name="T11" fmla="*/ 6 h 63"/>
                  <a:gd name="T12" fmla="*/ 0 w 73"/>
                  <a:gd name="T13" fmla="*/ 26 h 63"/>
                  <a:gd name="T14" fmla="*/ 23 w 73"/>
                  <a:gd name="T15" fmla="*/ 50 h 63"/>
                  <a:gd name="T16" fmla="*/ 23 w 73"/>
                  <a:gd name="T17" fmla="*/ 61 h 63"/>
                  <a:gd name="T18" fmla="*/ 34 w 73"/>
                  <a:gd name="T19" fmla="*/ 63 h 63"/>
                  <a:gd name="T20" fmla="*/ 52 w 73"/>
                  <a:gd name="T21" fmla="*/ 57 h 63"/>
                  <a:gd name="T22" fmla="*/ 63 w 73"/>
                  <a:gd name="T23" fmla="*/ 10 h 63"/>
                  <a:gd name="T24" fmla="*/ 53 w 73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63">
                    <a:moveTo>
                      <a:pt x="53" y="0"/>
                    </a:moveTo>
                    <a:cubicBezTo>
                      <a:pt x="52" y="0"/>
                      <a:pt x="52" y="0"/>
                      <a:pt x="51" y="1"/>
                    </a:cubicBezTo>
                    <a:cubicBezTo>
                      <a:pt x="48" y="3"/>
                      <a:pt x="45" y="4"/>
                      <a:pt x="42" y="4"/>
                    </a:cubicBezTo>
                    <a:cubicBezTo>
                      <a:pt x="39" y="11"/>
                      <a:pt x="32" y="15"/>
                      <a:pt x="25" y="15"/>
                    </a:cubicBezTo>
                    <a:cubicBezTo>
                      <a:pt x="24" y="15"/>
                      <a:pt x="24" y="15"/>
                      <a:pt x="23" y="15"/>
                    </a:cubicBezTo>
                    <a:cubicBezTo>
                      <a:pt x="17" y="15"/>
                      <a:pt x="11" y="11"/>
                      <a:pt x="8" y="6"/>
                    </a:cubicBezTo>
                    <a:cubicBezTo>
                      <a:pt x="3" y="11"/>
                      <a:pt x="0" y="19"/>
                      <a:pt x="0" y="26"/>
                    </a:cubicBezTo>
                    <a:cubicBezTo>
                      <a:pt x="11" y="29"/>
                      <a:pt x="20" y="38"/>
                      <a:pt x="23" y="50"/>
                    </a:cubicBezTo>
                    <a:cubicBezTo>
                      <a:pt x="23" y="53"/>
                      <a:pt x="24" y="57"/>
                      <a:pt x="23" y="61"/>
                    </a:cubicBezTo>
                    <a:cubicBezTo>
                      <a:pt x="27" y="62"/>
                      <a:pt x="30" y="63"/>
                      <a:pt x="34" y="63"/>
                    </a:cubicBezTo>
                    <a:cubicBezTo>
                      <a:pt x="40" y="63"/>
                      <a:pt x="47" y="61"/>
                      <a:pt x="52" y="57"/>
                    </a:cubicBezTo>
                    <a:cubicBezTo>
                      <a:pt x="68" y="47"/>
                      <a:pt x="73" y="26"/>
                      <a:pt x="63" y="10"/>
                    </a:cubicBezTo>
                    <a:cubicBezTo>
                      <a:pt x="60" y="6"/>
                      <a:pt x="57" y="2"/>
                      <a:pt x="5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536"/>
              <p:cNvSpPr>
                <a:spLocks/>
              </p:cNvSpPr>
              <p:nvPr/>
            </p:nvSpPr>
            <p:spPr bwMode="auto">
              <a:xfrm>
                <a:off x="3588" y="1122"/>
                <a:ext cx="41" cy="60"/>
              </a:xfrm>
              <a:custGeom>
                <a:avLst/>
                <a:gdLst>
                  <a:gd name="T0" fmla="*/ 0 w 24"/>
                  <a:gd name="T1" fmla="*/ 0 h 35"/>
                  <a:gd name="T2" fmla="*/ 0 w 24"/>
                  <a:gd name="T3" fmla="*/ 4 h 35"/>
                  <a:gd name="T4" fmla="*/ 3 w 24"/>
                  <a:gd name="T5" fmla="*/ 11 h 35"/>
                  <a:gd name="T6" fmla="*/ 5 w 24"/>
                  <a:gd name="T7" fmla="*/ 20 h 35"/>
                  <a:gd name="T8" fmla="*/ 5 w 24"/>
                  <a:gd name="T9" fmla="*/ 21 h 35"/>
                  <a:gd name="T10" fmla="*/ 23 w 24"/>
                  <a:gd name="T11" fmla="*/ 35 h 35"/>
                  <a:gd name="T12" fmla="*/ 23 w 24"/>
                  <a:gd name="T13" fmla="*/ 24 h 35"/>
                  <a:gd name="T14" fmla="*/ 0 w 24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6"/>
                      <a:pt x="2" y="9"/>
                      <a:pt x="3" y="11"/>
                    </a:cubicBezTo>
                    <a:cubicBezTo>
                      <a:pt x="4" y="14"/>
                      <a:pt x="5" y="17"/>
                      <a:pt x="5" y="20"/>
                    </a:cubicBezTo>
                    <a:cubicBezTo>
                      <a:pt x="5" y="20"/>
                      <a:pt x="5" y="20"/>
                      <a:pt x="5" y="21"/>
                    </a:cubicBezTo>
                    <a:cubicBezTo>
                      <a:pt x="9" y="28"/>
                      <a:pt x="16" y="32"/>
                      <a:pt x="23" y="35"/>
                    </a:cubicBezTo>
                    <a:cubicBezTo>
                      <a:pt x="24" y="31"/>
                      <a:pt x="23" y="27"/>
                      <a:pt x="23" y="24"/>
                    </a:cubicBezTo>
                    <a:cubicBezTo>
                      <a:pt x="20" y="12"/>
                      <a:pt x="11" y="3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537"/>
              <p:cNvSpPr>
                <a:spLocks/>
              </p:cNvSpPr>
              <p:nvPr/>
            </p:nvSpPr>
            <p:spPr bwMode="auto">
              <a:xfrm>
                <a:off x="3660" y="1069"/>
                <a:ext cx="19" cy="15"/>
              </a:xfrm>
              <a:custGeom>
                <a:avLst/>
                <a:gdLst>
                  <a:gd name="T0" fmla="*/ 1 w 11"/>
                  <a:gd name="T1" fmla="*/ 0 h 9"/>
                  <a:gd name="T2" fmla="*/ 1 w 11"/>
                  <a:gd name="T3" fmla="*/ 3 h 9"/>
                  <a:gd name="T4" fmla="*/ 0 w 11"/>
                  <a:gd name="T5" fmla="*/ 9 h 9"/>
                  <a:gd name="T6" fmla="*/ 9 w 11"/>
                  <a:gd name="T7" fmla="*/ 6 h 9"/>
                  <a:gd name="T8" fmla="*/ 11 w 11"/>
                  <a:gd name="T9" fmla="*/ 5 h 9"/>
                  <a:gd name="T10" fmla="*/ 1 w 11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9">
                    <a:moveTo>
                      <a:pt x="1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1" y="7"/>
                      <a:pt x="0" y="9"/>
                    </a:cubicBezTo>
                    <a:cubicBezTo>
                      <a:pt x="3" y="9"/>
                      <a:pt x="6" y="8"/>
                      <a:pt x="9" y="6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8" y="3"/>
                      <a:pt x="5" y="1"/>
                      <a:pt x="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538"/>
              <p:cNvSpPr>
                <a:spLocks/>
              </p:cNvSpPr>
              <p:nvPr/>
            </p:nvSpPr>
            <p:spPr bwMode="auto">
              <a:xfrm>
                <a:off x="3588" y="1129"/>
                <a:ext cx="9" cy="27"/>
              </a:xfrm>
              <a:custGeom>
                <a:avLst/>
                <a:gdLst>
                  <a:gd name="T0" fmla="*/ 0 w 5"/>
                  <a:gd name="T1" fmla="*/ 0 h 16"/>
                  <a:gd name="T2" fmla="*/ 5 w 5"/>
                  <a:gd name="T3" fmla="*/ 16 h 16"/>
                  <a:gd name="T4" fmla="*/ 3 w 5"/>
                  <a:gd name="T5" fmla="*/ 7 h 16"/>
                  <a:gd name="T6" fmla="*/ 0 w 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0" y="0"/>
                    </a:moveTo>
                    <a:cubicBezTo>
                      <a:pt x="0" y="6"/>
                      <a:pt x="2" y="11"/>
                      <a:pt x="5" y="16"/>
                    </a:cubicBezTo>
                    <a:cubicBezTo>
                      <a:pt x="5" y="13"/>
                      <a:pt x="4" y="10"/>
                      <a:pt x="3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539"/>
              <p:cNvSpPr>
                <a:spLocks/>
              </p:cNvSpPr>
              <p:nvPr/>
            </p:nvSpPr>
            <p:spPr bwMode="auto">
              <a:xfrm>
                <a:off x="3509" y="897"/>
                <a:ext cx="74" cy="64"/>
              </a:xfrm>
              <a:custGeom>
                <a:avLst/>
                <a:gdLst>
                  <a:gd name="T0" fmla="*/ 21 w 43"/>
                  <a:gd name="T1" fmla="*/ 0 h 37"/>
                  <a:gd name="T2" fmla="*/ 11 w 43"/>
                  <a:gd name="T3" fmla="*/ 2 h 37"/>
                  <a:gd name="T4" fmla="*/ 6 w 43"/>
                  <a:gd name="T5" fmla="*/ 28 h 37"/>
                  <a:gd name="T6" fmla="*/ 21 w 43"/>
                  <a:gd name="T7" fmla="*/ 37 h 37"/>
                  <a:gd name="T8" fmla="*/ 31 w 43"/>
                  <a:gd name="T9" fmla="*/ 34 h 37"/>
                  <a:gd name="T10" fmla="*/ 37 w 43"/>
                  <a:gd name="T11" fmla="*/ 8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0"/>
                      <a:pt x="11" y="2"/>
                    </a:cubicBezTo>
                    <a:cubicBezTo>
                      <a:pt x="3" y="8"/>
                      <a:pt x="0" y="20"/>
                      <a:pt x="6" y="28"/>
                    </a:cubicBezTo>
                    <a:cubicBezTo>
                      <a:pt x="9" y="34"/>
                      <a:pt x="15" y="37"/>
                      <a:pt x="21" y="37"/>
                    </a:cubicBezTo>
                    <a:cubicBezTo>
                      <a:pt x="25" y="37"/>
                      <a:pt x="28" y="36"/>
                      <a:pt x="31" y="34"/>
                    </a:cubicBezTo>
                    <a:cubicBezTo>
                      <a:pt x="40" y="29"/>
                      <a:pt x="43" y="17"/>
                      <a:pt x="37" y="8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540"/>
              <p:cNvSpPr>
                <a:spLocks/>
              </p:cNvSpPr>
              <p:nvPr/>
            </p:nvSpPr>
            <p:spPr bwMode="auto">
              <a:xfrm>
                <a:off x="3770" y="1047"/>
                <a:ext cx="78" cy="75"/>
              </a:xfrm>
              <a:custGeom>
                <a:avLst/>
                <a:gdLst>
                  <a:gd name="T0" fmla="*/ 41 w 46"/>
                  <a:gd name="T1" fmla="*/ 0 h 44"/>
                  <a:gd name="T2" fmla="*/ 30 w 46"/>
                  <a:gd name="T3" fmla="*/ 4 h 44"/>
                  <a:gd name="T4" fmla="*/ 27 w 46"/>
                  <a:gd name="T5" fmla="*/ 5 h 44"/>
                  <a:gd name="T6" fmla="*/ 16 w 46"/>
                  <a:gd name="T7" fmla="*/ 2 h 44"/>
                  <a:gd name="T8" fmla="*/ 8 w 46"/>
                  <a:gd name="T9" fmla="*/ 39 h 44"/>
                  <a:gd name="T10" fmla="*/ 12 w 46"/>
                  <a:gd name="T11" fmla="*/ 44 h 44"/>
                  <a:gd name="T12" fmla="*/ 12 w 46"/>
                  <a:gd name="T13" fmla="*/ 35 h 44"/>
                  <a:gd name="T14" fmla="*/ 46 w 46"/>
                  <a:gd name="T15" fmla="*/ 3 h 44"/>
                  <a:gd name="T16" fmla="*/ 46 w 46"/>
                  <a:gd name="T17" fmla="*/ 3 h 44"/>
                  <a:gd name="T18" fmla="*/ 41 w 46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4">
                    <a:moveTo>
                      <a:pt x="41" y="0"/>
                    </a:moveTo>
                    <a:cubicBezTo>
                      <a:pt x="38" y="2"/>
                      <a:pt x="34" y="4"/>
                      <a:pt x="30" y="4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3" y="5"/>
                      <a:pt x="19" y="4"/>
                      <a:pt x="16" y="2"/>
                    </a:cubicBezTo>
                    <a:cubicBezTo>
                      <a:pt x="4" y="10"/>
                      <a:pt x="0" y="26"/>
                      <a:pt x="8" y="39"/>
                    </a:cubicBezTo>
                    <a:cubicBezTo>
                      <a:pt x="9" y="40"/>
                      <a:pt x="10" y="42"/>
                      <a:pt x="12" y="44"/>
                    </a:cubicBezTo>
                    <a:cubicBezTo>
                      <a:pt x="12" y="41"/>
                      <a:pt x="11" y="38"/>
                      <a:pt x="12" y="35"/>
                    </a:cubicBezTo>
                    <a:cubicBezTo>
                      <a:pt x="13" y="17"/>
                      <a:pt x="28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5" y="2"/>
                      <a:pt x="43" y="1"/>
                      <a:pt x="4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541"/>
              <p:cNvSpPr>
                <a:spLocks/>
              </p:cNvSpPr>
              <p:nvPr/>
            </p:nvSpPr>
            <p:spPr bwMode="auto">
              <a:xfrm>
                <a:off x="3797" y="1043"/>
                <a:ext cx="43" cy="12"/>
              </a:xfrm>
              <a:custGeom>
                <a:avLst/>
                <a:gdLst>
                  <a:gd name="T0" fmla="*/ 14 w 25"/>
                  <a:gd name="T1" fmla="*/ 0 h 7"/>
                  <a:gd name="T2" fmla="*/ 0 w 25"/>
                  <a:gd name="T3" fmla="*/ 4 h 7"/>
                  <a:gd name="T4" fmla="*/ 0 w 25"/>
                  <a:gd name="T5" fmla="*/ 4 h 7"/>
                  <a:gd name="T6" fmla="*/ 11 w 25"/>
                  <a:gd name="T7" fmla="*/ 7 h 7"/>
                  <a:gd name="T8" fmla="*/ 14 w 25"/>
                  <a:gd name="T9" fmla="*/ 6 h 7"/>
                  <a:gd name="T10" fmla="*/ 25 w 25"/>
                  <a:gd name="T11" fmla="*/ 2 h 7"/>
                  <a:gd name="T12" fmla="*/ 14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14" y="0"/>
                    </a:moveTo>
                    <a:cubicBezTo>
                      <a:pt x="9" y="0"/>
                      <a:pt x="5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6"/>
                      <a:pt x="7" y="7"/>
                      <a:pt x="11" y="7"/>
                    </a:cubicBezTo>
                    <a:cubicBezTo>
                      <a:pt x="12" y="7"/>
                      <a:pt x="13" y="7"/>
                      <a:pt x="14" y="6"/>
                    </a:cubicBezTo>
                    <a:cubicBezTo>
                      <a:pt x="18" y="6"/>
                      <a:pt x="22" y="4"/>
                      <a:pt x="25" y="2"/>
                    </a:cubicBezTo>
                    <a:cubicBezTo>
                      <a:pt x="22" y="1"/>
                      <a:pt x="18" y="0"/>
                      <a:pt x="14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542"/>
              <p:cNvSpPr>
                <a:spLocks/>
              </p:cNvSpPr>
              <p:nvPr/>
            </p:nvSpPr>
            <p:spPr bwMode="auto">
              <a:xfrm>
                <a:off x="3422" y="1107"/>
                <a:ext cx="84" cy="94"/>
              </a:xfrm>
              <a:custGeom>
                <a:avLst/>
                <a:gdLst>
                  <a:gd name="T0" fmla="*/ 22 w 49"/>
                  <a:gd name="T1" fmla="*/ 0 h 55"/>
                  <a:gd name="T2" fmla="*/ 7 w 49"/>
                  <a:gd name="T3" fmla="*/ 5 h 55"/>
                  <a:gd name="T4" fmla="*/ 1 w 49"/>
                  <a:gd name="T5" fmla="*/ 10 h 55"/>
                  <a:gd name="T6" fmla="*/ 3 w 49"/>
                  <a:gd name="T7" fmla="*/ 15 h 55"/>
                  <a:gd name="T8" fmla="*/ 0 w 49"/>
                  <a:gd name="T9" fmla="*/ 44 h 55"/>
                  <a:gd name="T10" fmla="*/ 22 w 49"/>
                  <a:gd name="T11" fmla="*/ 55 h 55"/>
                  <a:gd name="T12" fmla="*/ 36 w 49"/>
                  <a:gd name="T13" fmla="*/ 51 h 55"/>
                  <a:gd name="T14" fmla="*/ 43 w 49"/>
                  <a:gd name="T15" fmla="*/ 44 h 55"/>
                  <a:gd name="T16" fmla="*/ 49 w 49"/>
                  <a:gd name="T17" fmla="*/ 28 h 55"/>
                  <a:gd name="T18" fmla="*/ 49 w 49"/>
                  <a:gd name="T19" fmla="*/ 25 h 55"/>
                  <a:gd name="T20" fmla="*/ 45 w 49"/>
                  <a:gd name="T21" fmla="*/ 13 h 55"/>
                  <a:gd name="T22" fmla="*/ 22 w 49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55">
                    <a:moveTo>
                      <a:pt x="22" y="0"/>
                    </a:moveTo>
                    <a:cubicBezTo>
                      <a:pt x="17" y="0"/>
                      <a:pt x="12" y="2"/>
                      <a:pt x="7" y="5"/>
                    </a:cubicBezTo>
                    <a:cubicBezTo>
                      <a:pt x="5" y="6"/>
                      <a:pt x="3" y="8"/>
                      <a:pt x="1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6" y="25"/>
                      <a:pt x="5" y="35"/>
                      <a:pt x="0" y="44"/>
                    </a:cubicBezTo>
                    <a:cubicBezTo>
                      <a:pt x="5" y="51"/>
                      <a:pt x="13" y="55"/>
                      <a:pt x="22" y="55"/>
                    </a:cubicBezTo>
                    <a:cubicBezTo>
                      <a:pt x="27" y="55"/>
                      <a:pt x="32" y="54"/>
                      <a:pt x="36" y="51"/>
                    </a:cubicBezTo>
                    <a:cubicBezTo>
                      <a:pt x="39" y="49"/>
                      <a:pt x="42" y="47"/>
                      <a:pt x="43" y="44"/>
                    </a:cubicBezTo>
                    <a:cubicBezTo>
                      <a:pt x="42" y="38"/>
                      <a:pt x="44" y="32"/>
                      <a:pt x="49" y="28"/>
                    </a:cubicBezTo>
                    <a:cubicBezTo>
                      <a:pt x="49" y="27"/>
                      <a:pt x="49" y="26"/>
                      <a:pt x="49" y="25"/>
                    </a:cubicBezTo>
                    <a:cubicBezTo>
                      <a:pt x="48" y="21"/>
                      <a:pt x="47" y="17"/>
                      <a:pt x="45" y="13"/>
                    </a:cubicBezTo>
                    <a:cubicBezTo>
                      <a:pt x="40" y="5"/>
                      <a:pt x="31" y="0"/>
                      <a:pt x="2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543"/>
              <p:cNvSpPr>
                <a:spLocks/>
              </p:cNvSpPr>
              <p:nvPr/>
            </p:nvSpPr>
            <p:spPr bwMode="auto">
              <a:xfrm>
                <a:off x="3408" y="1124"/>
                <a:ext cx="24" cy="58"/>
              </a:xfrm>
              <a:custGeom>
                <a:avLst/>
                <a:gdLst>
                  <a:gd name="T0" fmla="*/ 9 w 14"/>
                  <a:gd name="T1" fmla="*/ 0 h 34"/>
                  <a:gd name="T2" fmla="*/ 6 w 14"/>
                  <a:gd name="T3" fmla="*/ 32 h 34"/>
                  <a:gd name="T4" fmla="*/ 8 w 14"/>
                  <a:gd name="T5" fmla="*/ 34 h 34"/>
                  <a:gd name="T6" fmla="*/ 11 w 14"/>
                  <a:gd name="T7" fmla="*/ 5 h 34"/>
                  <a:gd name="T8" fmla="*/ 9 w 14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4">
                    <a:moveTo>
                      <a:pt x="9" y="0"/>
                    </a:moveTo>
                    <a:cubicBezTo>
                      <a:pt x="1" y="9"/>
                      <a:pt x="0" y="22"/>
                      <a:pt x="6" y="32"/>
                    </a:cubicBezTo>
                    <a:cubicBezTo>
                      <a:pt x="7" y="33"/>
                      <a:pt x="7" y="33"/>
                      <a:pt x="8" y="34"/>
                    </a:cubicBezTo>
                    <a:cubicBezTo>
                      <a:pt x="13" y="25"/>
                      <a:pt x="14" y="15"/>
                      <a:pt x="11" y="5"/>
                    </a:cubicBezTo>
                    <a:cubicBezTo>
                      <a:pt x="10" y="3"/>
                      <a:pt x="10" y="1"/>
                      <a:pt x="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544"/>
              <p:cNvSpPr>
                <a:spLocks/>
              </p:cNvSpPr>
              <p:nvPr/>
            </p:nvSpPr>
            <p:spPr bwMode="auto">
              <a:xfrm>
                <a:off x="3506" y="1150"/>
                <a:ext cx="0" cy="5"/>
              </a:xfrm>
              <a:custGeom>
                <a:avLst/>
                <a:gdLst>
                  <a:gd name="T0" fmla="*/ 0 h 3"/>
                  <a:gd name="T1" fmla="*/ 3 h 3"/>
                  <a:gd name="T2" fmla="*/ 2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545"/>
              <p:cNvSpPr>
                <a:spLocks/>
              </p:cNvSpPr>
              <p:nvPr/>
            </p:nvSpPr>
            <p:spPr bwMode="auto">
              <a:xfrm>
                <a:off x="3665" y="918"/>
                <a:ext cx="50" cy="45"/>
              </a:xfrm>
              <a:custGeom>
                <a:avLst/>
                <a:gdLst>
                  <a:gd name="T0" fmla="*/ 18 w 29"/>
                  <a:gd name="T1" fmla="*/ 0 h 26"/>
                  <a:gd name="T2" fmla="*/ 10 w 29"/>
                  <a:gd name="T3" fmla="*/ 1 h 26"/>
                  <a:gd name="T4" fmla="*/ 8 w 29"/>
                  <a:gd name="T5" fmla="*/ 2 h 26"/>
                  <a:gd name="T6" fmla="*/ 4 w 29"/>
                  <a:gd name="T7" fmla="*/ 20 h 26"/>
                  <a:gd name="T8" fmla="*/ 15 w 29"/>
                  <a:gd name="T9" fmla="*/ 26 h 26"/>
                  <a:gd name="T10" fmla="*/ 22 w 29"/>
                  <a:gd name="T11" fmla="*/ 24 h 26"/>
                  <a:gd name="T12" fmla="*/ 23 w 29"/>
                  <a:gd name="T13" fmla="*/ 23 h 26"/>
                  <a:gd name="T14" fmla="*/ 28 w 29"/>
                  <a:gd name="T15" fmla="*/ 16 h 26"/>
                  <a:gd name="T16" fmla="*/ 26 w 29"/>
                  <a:gd name="T17" fmla="*/ 6 h 26"/>
                  <a:gd name="T18" fmla="*/ 18 w 29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6">
                    <a:moveTo>
                      <a:pt x="18" y="0"/>
                    </a:moveTo>
                    <a:cubicBezTo>
                      <a:pt x="15" y="0"/>
                      <a:pt x="12" y="1"/>
                      <a:pt x="10" y="1"/>
                    </a:cubicBezTo>
                    <a:cubicBezTo>
                      <a:pt x="9" y="1"/>
                      <a:pt x="8" y="1"/>
                      <a:pt x="8" y="2"/>
                    </a:cubicBezTo>
                    <a:cubicBezTo>
                      <a:pt x="2" y="6"/>
                      <a:pt x="0" y="14"/>
                      <a:pt x="4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20" y="26"/>
                      <a:pt x="22" y="24"/>
                    </a:cubicBezTo>
                    <a:cubicBezTo>
                      <a:pt x="22" y="24"/>
                      <a:pt x="23" y="24"/>
                      <a:pt x="23" y="23"/>
                    </a:cubicBezTo>
                    <a:cubicBezTo>
                      <a:pt x="24" y="20"/>
                      <a:pt x="26" y="18"/>
                      <a:pt x="28" y="16"/>
                    </a:cubicBezTo>
                    <a:cubicBezTo>
                      <a:pt x="29" y="13"/>
                      <a:pt x="28" y="9"/>
                      <a:pt x="26" y="6"/>
                    </a:cubicBezTo>
                    <a:cubicBezTo>
                      <a:pt x="24" y="3"/>
                      <a:pt x="21" y="1"/>
                      <a:pt x="1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546"/>
              <p:cNvSpPr>
                <a:spLocks/>
              </p:cNvSpPr>
              <p:nvPr/>
            </p:nvSpPr>
            <p:spPr bwMode="auto">
              <a:xfrm>
                <a:off x="3682" y="918"/>
                <a:ext cx="14" cy="2"/>
              </a:xfrm>
              <a:custGeom>
                <a:avLst/>
                <a:gdLst>
                  <a:gd name="T0" fmla="*/ 5 w 8"/>
                  <a:gd name="T1" fmla="*/ 0 h 1"/>
                  <a:gd name="T2" fmla="*/ 0 w 8"/>
                  <a:gd name="T3" fmla="*/ 1 h 1"/>
                  <a:gd name="T4" fmla="*/ 8 w 8"/>
                  <a:gd name="T5" fmla="*/ 0 h 1"/>
                  <a:gd name="T6" fmla="*/ 5 w 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547"/>
              <p:cNvSpPr>
                <a:spLocks/>
              </p:cNvSpPr>
              <p:nvPr/>
            </p:nvSpPr>
            <p:spPr bwMode="auto">
              <a:xfrm>
                <a:off x="3427" y="999"/>
                <a:ext cx="21" cy="24"/>
              </a:xfrm>
              <a:custGeom>
                <a:avLst/>
                <a:gdLst>
                  <a:gd name="T0" fmla="*/ 8 w 12"/>
                  <a:gd name="T1" fmla="*/ 0 h 14"/>
                  <a:gd name="T2" fmla="*/ 5 w 12"/>
                  <a:gd name="T3" fmla="*/ 1 h 14"/>
                  <a:gd name="T4" fmla="*/ 2 w 12"/>
                  <a:gd name="T5" fmla="*/ 11 h 14"/>
                  <a:gd name="T6" fmla="*/ 6 w 12"/>
                  <a:gd name="T7" fmla="*/ 14 h 14"/>
                  <a:gd name="T8" fmla="*/ 12 w 12"/>
                  <a:gd name="T9" fmla="*/ 1 h 14"/>
                  <a:gd name="T10" fmla="*/ 11 w 12"/>
                  <a:gd name="T11" fmla="*/ 0 h 14"/>
                  <a:gd name="T12" fmla="*/ 8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7" y="0"/>
                      <a:pt x="6" y="0"/>
                      <a:pt x="5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2"/>
                      <a:pt x="5" y="13"/>
                      <a:pt x="6" y="14"/>
                    </a:cubicBezTo>
                    <a:cubicBezTo>
                      <a:pt x="7" y="9"/>
                      <a:pt x="9" y="5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548"/>
              <p:cNvSpPr>
                <a:spLocks/>
              </p:cNvSpPr>
              <p:nvPr/>
            </p:nvSpPr>
            <p:spPr bwMode="auto">
              <a:xfrm>
                <a:off x="3437" y="1000"/>
                <a:ext cx="18" cy="23"/>
              </a:xfrm>
              <a:custGeom>
                <a:avLst/>
                <a:gdLst>
                  <a:gd name="T0" fmla="*/ 6 w 10"/>
                  <a:gd name="T1" fmla="*/ 0 h 13"/>
                  <a:gd name="T2" fmla="*/ 0 w 10"/>
                  <a:gd name="T3" fmla="*/ 13 h 13"/>
                  <a:gd name="T4" fmla="*/ 2 w 10"/>
                  <a:gd name="T5" fmla="*/ 13 h 13"/>
                  <a:gd name="T6" fmla="*/ 6 w 10"/>
                  <a:gd name="T7" fmla="*/ 12 h 13"/>
                  <a:gd name="T8" fmla="*/ 8 w 10"/>
                  <a:gd name="T9" fmla="*/ 2 h 13"/>
                  <a:gd name="T10" fmla="*/ 6 w 10"/>
                  <a:gd name="T11" fmla="*/ 0 h 13"/>
                  <a:gd name="T12" fmla="*/ 6 w 10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3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4" y="13"/>
                      <a:pt x="5" y="13"/>
                      <a:pt x="6" y="12"/>
                    </a:cubicBezTo>
                    <a:cubicBezTo>
                      <a:pt x="9" y="10"/>
                      <a:pt x="10" y="6"/>
                      <a:pt x="8" y="2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549"/>
              <p:cNvSpPr>
                <a:spLocks/>
              </p:cNvSpPr>
              <p:nvPr/>
            </p:nvSpPr>
            <p:spPr bwMode="auto">
              <a:xfrm>
                <a:off x="3446" y="999"/>
                <a:ext cx="2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550"/>
              <p:cNvSpPr>
                <a:spLocks/>
              </p:cNvSpPr>
              <p:nvPr/>
            </p:nvSpPr>
            <p:spPr bwMode="auto">
              <a:xfrm>
                <a:off x="3448" y="10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551"/>
              <p:cNvSpPr>
                <a:spLocks/>
              </p:cNvSpPr>
              <p:nvPr/>
            </p:nvSpPr>
            <p:spPr bwMode="auto">
              <a:xfrm>
                <a:off x="3836" y="1213"/>
                <a:ext cx="59" cy="64"/>
              </a:xfrm>
              <a:custGeom>
                <a:avLst/>
                <a:gdLst>
                  <a:gd name="T0" fmla="*/ 13 w 34"/>
                  <a:gd name="T1" fmla="*/ 0 h 37"/>
                  <a:gd name="T2" fmla="*/ 0 w 34"/>
                  <a:gd name="T3" fmla="*/ 32 h 37"/>
                  <a:gd name="T4" fmla="*/ 13 w 34"/>
                  <a:gd name="T5" fmla="*/ 37 h 37"/>
                  <a:gd name="T6" fmla="*/ 22 w 34"/>
                  <a:gd name="T7" fmla="*/ 34 h 37"/>
                  <a:gd name="T8" fmla="*/ 28 w 34"/>
                  <a:gd name="T9" fmla="*/ 8 h 37"/>
                  <a:gd name="T10" fmla="*/ 13 w 34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7">
                    <a:moveTo>
                      <a:pt x="13" y="0"/>
                    </a:moveTo>
                    <a:cubicBezTo>
                      <a:pt x="14" y="12"/>
                      <a:pt x="9" y="24"/>
                      <a:pt x="0" y="32"/>
                    </a:cubicBezTo>
                    <a:cubicBezTo>
                      <a:pt x="3" y="35"/>
                      <a:pt x="8" y="37"/>
                      <a:pt x="13" y="37"/>
                    </a:cubicBezTo>
                    <a:cubicBezTo>
                      <a:pt x="16" y="37"/>
                      <a:pt x="19" y="36"/>
                      <a:pt x="22" y="34"/>
                    </a:cubicBezTo>
                    <a:cubicBezTo>
                      <a:pt x="31" y="29"/>
                      <a:pt x="34" y="17"/>
                      <a:pt x="28" y="8"/>
                    </a:cubicBezTo>
                    <a:cubicBezTo>
                      <a:pt x="25" y="3"/>
                      <a:pt x="19" y="0"/>
                      <a:pt x="1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552"/>
              <p:cNvSpPr>
                <a:spLocks/>
              </p:cNvSpPr>
              <p:nvPr/>
            </p:nvSpPr>
            <p:spPr bwMode="auto">
              <a:xfrm>
                <a:off x="3821" y="1213"/>
                <a:ext cx="39" cy="55"/>
              </a:xfrm>
              <a:custGeom>
                <a:avLst/>
                <a:gdLst>
                  <a:gd name="T0" fmla="*/ 21 w 23"/>
                  <a:gd name="T1" fmla="*/ 0 h 32"/>
                  <a:gd name="T2" fmla="*/ 12 w 23"/>
                  <a:gd name="T3" fmla="*/ 2 h 32"/>
                  <a:gd name="T4" fmla="*/ 6 w 23"/>
                  <a:gd name="T5" fmla="*/ 28 h 32"/>
                  <a:gd name="T6" fmla="*/ 9 w 23"/>
                  <a:gd name="T7" fmla="*/ 32 h 32"/>
                  <a:gd name="T8" fmla="*/ 22 w 23"/>
                  <a:gd name="T9" fmla="*/ 0 h 32"/>
                  <a:gd name="T10" fmla="*/ 21 w 2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2">
                    <a:moveTo>
                      <a:pt x="21" y="0"/>
                    </a:moveTo>
                    <a:cubicBezTo>
                      <a:pt x="18" y="0"/>
                      <a:pt x="15" y="0"/>
                      <a:pt x="12" y="2"/>
                    </a:cubicBezTo>
                    <a:cubicBezTo>
                      <a:pt x="3" y="8"/>
                      <a:pt x="0" y="19"/>
                      <a:pt x="6" y="28"/>
                    </a:cubicBezTo>
                    <a:cubicBezTo>
                      <a:pt x="7" y="30"/>
                      <a:pt x="8" y="31"/>
                      <a:pt x="9" y="32"/>
                    </a:cubicBezTo>
                    <a:cubicBezTo>
                      <a:pt x="18" y="24"/>
                      <a:pt x="23" y="12"/>
                      <a:pt x="22" y="0"/>
                    </a:cubicBezTo>
                    <a:cubicBezTo>
                      <a:pt x="22" y="0"/>
                      <a:pt x="22" y="0"/>
                      <a:pt x="21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553"/>
              <p:cNvSpPr>
                <a:spLocks/>
              </p:cNvSpPr>
              <p:nvPr/>
            </p:nvSpPr>
            <p:spPr bwMode="auto">
              <a:xfrm>
                <a:off x="3402" y="1659"/>
                <a:ext cx="83" cy="46"/>
              </a:xfrm>
              <a:custGeom>
                <a:avLst/>
                <a:gdLst>
                  <a:gd name="T0" fmla="*/ 48 w 49"/>
                  <a:gd name="T1" fmla="*/ 0 h 27"/>
                  <a:gd name="T2" fmla="*/ 30 w 49"/>
                  <a:gd name="T3" fmla="*/ 4 h 27"/>
                  <a:gd name="T4" fmla="*/ 19 w 49"/>
                  <a:gd name="T5" fmla="*/ 2 h 27"/>
                  <a:gd name="T6" fmla="*/ 0 w 49"/>
                  <a:gd name="T7" fmla="*/ 13 h 27"/>
                  <a:gd name="T8" fmla="*/ 7 w 49"/>
                  <a:gd name="T9" fmla="*/ 21 h 27"/>
                  <a:gd name="T10" fmla="*/ 23 w 49"/>
                  <a:gd name="T11" fmla="*/ 27 h 27"/>
                  <a:gd name="T12" fmla="*/ 43 w 49"/>
                  <a:gd name="T13" fmla="*/ 17 h 27"/>
                  <a:gd name="T14" fmla="*/ 48 w 49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7">
                    <a:moveTo>
                      <a:pt x="48" y="0"/>
                    </a:moveTo>
                    <a:cubicBezTo>
                      <a:pt x="43" y="3"/>
                      <a:pt x="37" y="4"/>
                      <a:pt x="30" y="4"/>
                    </a:cubicBezTo>
                    <a:cubicBezTo>
                      <a:pt x="27" y="4"/>
                      <a:pt x="23" y="3"/>
                      <a:pt x="19" y="2"/>
                    </a:cubicBezTo>
                    <a:cubicBezTo>
                      <a:pt x="14" y="8"/>
                      <a:pt x="7" y="12"/>
                      <a:pt x="0" y="13"/>
                    </a:cubicBezTo>
                    <a:cubicBezTo>
                      <a:pt x="1" y="16"/>
                      <a:pt x="4" y="19"/>
                      <a:pt x="7" y="21"/>
                    </a:cubicBezTo>
                    <a:cubicBezTo>
                      <a:pt x="12" y="25"/>
                      <a:pt x="17" y="27"/>
                      <a:pt x="23" y="27"/>
                    </a:cubicBezTo>
                    <a:cubicBezTo>
                      <a:pt x="30" y="27"/>
                      <a:pt x="38" y="23"/>
                      <a:pt x="43" y="17"/>
                    </a:cubicBezTo>
                    <a:cubicBezTo>
                      <a:pt x="47" y="12"/>
                      <a:pt x="49" y="6"/>
                      <a:pt x="4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554"/>
              <p:cNvSpPr>
                <a:spLocks/>
              </p:cNvSpPr>
              <p:nvPr/>
            </p:nvSpPr>
            <p:spPr bwMode="auto">
              <a:xfrm>
                <a:off x="3434" y="1621"/>
                <a:ext cx="50" cy="45"/>
              </a:xfrm>
              <a:custGeom>
                <a:avLst/>
                <a:gdLst>
                  <a:gd name="T0" fmla="*/ 8 w 29"/>
                  <a:gd name="T1" fmla="*/ 0 h 26"/>
                  <a:gd name="T2" fmla="*/ 8 w 29"/>
                  <a:gd name="T3" fmla="*/ 1 h 26"/>
                  <a:gd name="T4" fmla="*/ 0 w 29"/>
                  <a:gd name="T5" fmla="*/ 24 h 26"/>
                  <a:gd name="T6" fmla="*/ 11 w 29"/>
                  <a:gd name="T7" fmla="*/ 26 h 26"/>
                  <a:gd name="T8" fmla="*/ 29 w 29"/>
                  <a:gd name="T9" fmla="*/ 22 h 26"/>
                  <a:gd name="T10" fmla="*/ 22 w 29"/>
                  <a:gd name="T11" fmla="*/ 5 h 26"/>
                  <a:gd name="T12" fmla="*/ 8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8" y="0"/>
                    </a:moveTo>
                    <a:cubicBezTo>
                      <a:pt x="8" y="0"/>
                      <a:pt x="8" y="0"/>
                      <a:pt x="8" y="1"/>
                    </a:cubicBezTo>
                    <a:cubicBezTo>
                      <a:pt x="9" y="10"/>
                      <a:pt x="6" y="18"/>
                      <a:pt x="0" y="24"/>
                    </a:cubicBezTo>
                    <a:cubicBezTo>
                      <a:pt x="4" y="25"/>
                      <a:pt x="8" y="26"/>
                      <a:pt x="11" y="26"/>
                    </a:cubicBezTo>
                    <a:cubicBezTo>
                      <a:pt x="18" y="26"/>
                      <a:pt x="24" y="25"/>
                      <a:pt x="29" y="22"/>
                    </a:cubicBezTo>
                    <a:cubicBezTo>
                      <a:pt x="29" y="15"/>
                      <a:pt x="27" y="9"/>
                      <a:pt x="22" y="5"/>
                    </a:cubicBezTo>
                    <a:cubicBezTo>
                      <a:pt x="17" y="4"/>
                      <a:pt x="12" y="3"/>
                      <a:pt x="8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555"/>
              <p:cNvSpPr>
                <a:spLocks/>
              </p:cNvSpPr>
              <p:nvPr/>
            </p:nvSpPr>
            <p:spPr bwMode="auto">
              <a:xfrm>
                <a:off x="3395" y="1642"/>
                <a:ext cx="39" cy="39"/>
              </a:xfrm>
              <a:custGeom>
                <a:avLst/>
                <a:gdLst>
                  <a:gd name="T0" fmla="*/ 4 w 23"/>
                  <a:gd name="T1" fmla="*/ 0 h 23"/>
                  <a:gd name="T2" fmla="*/ 4 w 23"/>
                  <a:gd name="T3" fmla="*/ 23 h 23"/>
                  <a:gd name="T4" fmla="*/ 23 w 23"/>
                  <a:gd name="T5" fmla="*/ 12 h 23"/>
                  <a:gd name="T6" fmla="*/ 4 w 23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3">
                    <a:moveTo>
                      <a:pt x="4" y="0"/>
                    </a:moveTo>
                    <a:cubicBezTo>
                      <a:pt x="0" y="7"/>
                      <a:pt x="0" y="16"/>
                      <a:pt x="4" y="23"/>
                    </a:cubicBezTo>
                    <a:cubicBezTo>
                      <a:pt x="11" y="22"/>
                      <a:pt x="18" y="18"/>
                      <a:pt x="23" y="12"/>
                    </a:cubicBezTo>
                    <a:cubicBezTo>
                      <a:pt x="16" y="10"/>
                      <a:pt x="9" y="6"/>
                      <a:pt x="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556"/>
              <p:cNvSpPr>
                <a:spLocks/>
              </p:cNvSpPr>
              <p:nvPr/>
            </p:nvSpPr>
            <p:spPr bwMode="auto">
              <a:xfrm>
                <a:off x="3402" y="1616"/>
                <a:ext cx="47" cy="47"/>
              </a:xfrm>
              <a:custGeom>
                <a:avLst/>
                <a:gdLst>
                  <a:gd name="T0" fmla="*/ 23 w 28"/>
                  <a:gd name="T1" fmla="*/ 0 h 27"/>
                  <a:gd name="T2" fmla="*/ 2 w 28"/>
                  <a:gd name="T3" fmla="*/ 10 h 27"/>
                  <a:gd name="T4" fmla="*/ 0 w 28"/>
                  <a:gd name="T5" fmla="*/ 15 h 27"/>
                  <a:gd name="T6" fmla="*/ 19 w 28"/>
                  <a:gd name="T7" fmla="*/ 27 h 27"/>
                  <a:gd name="T8" fmla="*/ 27 w 28"/>
                  <a:gd name="T9" fmla="*/ 4 h 27"/>
                  <a:gd name="T10" fmla="*/ 27 w 28"/>
                  <a:gd name="T11" fmla="*/ 3 h 27"/>
                  <a:gd name="T12" fmla="*/ 24 w 28"/>
                  <a:gd name="T13" fmla="*/ 0 h 27"/>
                  <a:gd name="T14" fmla="*/ 23 w 28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7">
                    <a:moveTo>
                      <a:pt x="23" y="0"/>
                    </a:moveTo>
                    <a:cubicBezTo>
                      <a:pt x="15" y="0"/>
                      <a:pt x="7" y="4"/>
                      <a:pt x="2" y="10"/>
                    </a:cubicBezTo>
                    <a:cubicBezTo>
                      <a:pt x="1" y="11"/>
                      <a:pt x="0" y="13"/>
                      <a:pt x="0" y="15"/>
                    </a:cubicBezTo>
                    <a:cubicBezTo>
                      <a:pt x="5" y="21"/>
                      <a:pt x="12" y="25"/>
                      <a:pt x="19" y="27"/>
                    </a:cubicBezTo>
                    <a:cubicBezTo>
                      <a:pt x="25" y="21"/>
                      <a:pt x="28" y="13"/>
                      <a:pt x="27" y="4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6" y="2"/>
                      <a:pt x="25" y="1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557"/>
              <p:cNvSpPr>
                <a:spLocks/>
              </p:cNvSpPr>
              <p:nvPr/>
            </p:nvSpPr>
            <p:spPr bwMode="auto">
              <a:xfrm>
                <a:off x="3235" y="1654"/>
                <a:ext cx="59" cy="55"/>
              </a:xfrm>
              <a:custGeom>
                <a:avLst/>
                <a:gdLst>
                  <a:gd name="T0" fmla="*/ 16 w 34"/>
                  <a:gd name="T1" fmla="*/ 0 h 32"/>
                  <a:gd name="T2" fmla="*/ 4 w 34"/>
                  <a:gd name="T3" fmla="*/ 6 h 32"/>
                  <a:gd name="T4" fmla="*/ 1 w 34"/>
                  <a:gd name="T5" fmla="*/ 17 h 32"/>
                  <a:gd name="T6" fmla="*/ 13 w 34"/>
                  <a:gd name="T7" fmla="*/ 26 h 32"/>
                  <a:gd name="T8" fmla="*/ 16 w 34"/>
                  <a:gd name="T9" fmla="*/ 32 h 32"/>
                  <a:gd name="T10" fmla="*/ 16 w 34"/>
                  <a:gd name="T11" fmla="*/ 32 h 32"/>
                  <a:gd name="T12" fmla="*/ 28 w 34"/>
                  <a:gd name="T13" fmla="*/ 26 h 32"/>
                  <a:gd name="T14" fmla="*/ 26 w 34"/>
                  <a:gd name="T15" fmla="*/ 4 h 32"/>
                  <a:gd name="T16" fmla="*/ 16 w 34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2">
                    <a:moveTo>
                      <a:pt x="16" y="0"/>
                    </a:moveTo>
                    <a:cubicBezTo>
                      <a:pt x="12" y="0"/>
                      <a:pt x="7" y="3"/>
                      <a:pt x="4" y="6"/>
                    </a:cubicBezTo>
                    <a:cubicBezTo>
                      <a:pt x="1" y="10"/>
                      <a:pt x="0" y="13"/>
                      <a:pt x="1" y="17"/>
                    </a:cubicBezTo>
                    <a:cubicBezTo>
                      <a:pt x="6" y="18"/>
                      <a:pt x="10" y="22"/>
                      <a:pt x="13" y="26"/>
                    </a:cubicBezTo>
                    <a:cubicBezTo>
                      <a:pt x="15" y="28"/>
                      <a:pt x="15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2"/>
                      <a:pt x="25" y="30"/>
                      <a:pt x="28" y="26"/>
                    </a:cubicBezTo>
                    <a:cubicBezTo>
                      <a:pt x="34" y="19"/>
                      <a:pt x="33" y="9"/>
                      <a:pt x="26" y="4"/>
                    </a:cubicBezTo>
                    <a:cubicBezTo>
                      <a:pt x="23" y="2"/>
                      <a:pt x="20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558"/>
              <p:cNvSpPr>
                <a:spLocks/>
              </p:cNvSpPr>
              <p:nvPr/>
            </p:nvSpPr>
            <p:spPr bwMode="auto">
              <a:xfrm>
                <a:off x="3237" y="1683"/>
                <a:ext cx="26" cy="26"/>
              </a:xfrm>
              <a:custGeom>
                <a:avLst/>
                <a:gdLst>
                  <a:gd name="T0" fmla="*/ 0 w 15"/>
                  <a:gd name="T1" fmla="*/ 0 h 15"/>
                  <a:gd name="T2" fmla="*/ 6 w 15"/>
                  <a:gd name="T3" fmla="*/ 11 h 15"/>
                  <a:gd name="T4" fmla="*/ 15 w 15"/>
                  <a:gd name="T5" fmla="*/ 15 h 15"/>
                  <a:gd name="T6" fmla="*/ 12 w 15"/>
                  <a:gd name="T7" fmla="*/ 9 h 15"/>
                  <a:gd name="T8" fmla="*/ 0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cubicBezTo>
                      <a:pt x="0" y="4"/>
                      <a:pt x="2" y="9"/>
                      <a:pt x="6" y="11"/>
                    </a:cubicBezTo>
                    <a:cubicBezTo>
                      <a:pt x="8" y="14"/>
                      <a:pt x="12" y="15"/>
                      <a:pt x="15" y="15"/>
                    </a:cubicBezTo>
                    <a:cubicBezTo>
                      <a:pt x="14" y="13"/>
                      <a:pt x="14" y="11"/>
                      <a:pt x="12" y="9"/>
                    </a:cubicBezTo>
                    <a:cubicBezTo>
                      <a:pt x="9" y="5"/>
                      <a:pt x="5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559"/>
              <p:cNvSpPr>
                <a:spLocks/>
              </p:cNvSpPr>
              <p:nvPr/>
            </p:nvSpPr>
            <p:spPr bwMode="auto">
              <a:xfrm>
                <a:off x="3261" y="1438"/>
                <a:ext cx="105" cy="116"/>
              </a:xfrm>
              <a:custGeom>
                <a:avLst/>
                <a:gdLst>
                  <a:gd name="T0" fmla="*/ 24 w 61"/>
                  <a:gd name="T1" fmla="*/ 0 h 68"/>
                  <a:gd name="T2" fmla="*/ 4 w 61"/>
                  <a:gd name="T3" fmla="*/ 34 h 68"/>
                  <a:gd name="T4" fmla="*/ 0 w 61"/>
                  <a:gd name="T5" fmla="*/ 60 h 68"/>
                  <a:gd name="T6" fmla="*/ 1 w 61"/>
                  <a:gd name="T7" fmla="*/ 61 h 68"/>
                  <a:gd name="T8" fmla="*/ 22 w 61"/>
                  <a:gd name="T9" fmla="*/ 68 h 68"/>
                  <a:gd name="T10" fmla="*/ 49 w 61"/>
                  <a:gd name="T11" fmla="*/ 55 h 68"/>
                  <a:gd name="T12" fmla="*/ 43 w 61"/>
                  <a:gd name="T13" fmla="*/ 7 h 68"/>
                  <a:gd name="T14" fmla="*/ 24 w 6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8">
                    <a:moveTo>
                      <a:pt x="24" y="0"/>
                    </a:moveTo>
                    <a:cubicBezTo>
                      <a:pt x="20" y="13"/>
                      <a:pt x="13" y="24"/>
                      <a:pt x="4" y="34"/>
                    </a:cubicBezTo>
                    <a:cubicBezTo>
                      <a:pt x="10" y="42"/>
                      <a:pt x="9" y="54"/>
                      <a:pt x="0" y="6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7" y="66"/>
                      <a:pt x="15" y="68"/>
                      <a:pt x="22" y="68"/>
                    </a:cubicBezTo>
                    <a:cubicBezTo>
                      <a:pt x="32" y="68"/>
                      <a:pt x="43" y="64"/>
                      <a:pt x="49" y="55"/>
                    </a:cubicBezTo>
                    <a:cubicBezTo>
                      <a:pt x="61" y="40"/>
                      <a:pt x="58" y="18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560"/>
              <p:cNvSpPr>
                <a:spLocks/>
              </p:cNvSpPr>
              <p:nvPr/>
            </p:nvSpPr>
            <p:spPr bwMode="auto">
              <a:xfrm>
                <a:off x="3242" y="1438"/>
                <a:ext cx="60" cy="58"/>
              </a:xfrm>
              <a:custGeom>
                <a:avLst/>
                <a:gdLst>
                  <a:gd name="T0" fmla="*/ 33 w 35"/>
                  <a:gd name="T1" fmla="*/ 0 h 34"/>
                  <a:gd name="T2" fmla="*/ 6 w 35"/>
                  <a:gd name="T3" fmla="*/ 13 h 34"/>
                  <a:gd name="T4" fmla="*/ 0 w 35"/>
                  <a:gd name="T5" fmla="*/ 27 h 34"/>
                  <a:gd name="T6" fmla="*/ 0 w 35"/>
                  <a:gd name="T7" fmla="*/ 27 h 34"/>
                  <a:gd name="T8" fmla="*/ 15 w 35"/>
                  <a:gd name="T9" fmla="*/ 34 h 34"/>
                  <a:gd name="T10" fmla="*/ 15 w 35"/>
                  <a:gd name="T11" fmla="*/ 34 h 34"/>
                  <a:gd name="T12" fmla="*/ 35 w 35"/>
                  <a:gd name="T13" fmla="*/ 0 h 34"/>
                  <a:gd name="T14" fmla="*/ 33 w 35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4">
                    <a:moveTo>
                      <a:pt x="33" y="0"/>
                    </a:moveTo>
                    <a:cubicBezTo>
                      <a:pt x="23" y="0"/>
                      <a:pt x="13" y="4"/>
                      <a:pt x="6" y="13"/>
                    </a:cubicBezTo>
                    <a:cubicBezTo>
                      <a:pt x="3" y="17"/>
                      <a:pt x="1" y="22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7"/>
                      <a:pt x="11" y="29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24" y="24"/>
                      <a:pt x="31" y="13"/>
                      <a:pt x="35" y="0"/>
                    </a:cubicBezTo>
                    <a:cubicBezTo>
                      <a:pt x="34" y="0"/>
                      <a:pt x="34" y="0"/>
                      <a:pt x="33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561"/>
              <p:cNvSpPr>
                <a:spLocks/>
              </p:cNvSpPr>
              <p:nvPr/>
            </p:nvSpPr>
            <p:spPr bwMode="auto">
              <a:xfrm>
                <a:off x="3105" y="1313"/>
                <a:ext cx="67" cy="39"/>
              </a:xfrm>
              <a:custGeom>
                <a:avLst/>
                <a:gdLst>
                  <a:gd name="T0" fmla="*/ 19 w 39"/>
                  <a:gd name="T1" fmla="*/ 0 h 23"/>
                  <a:gd name="T2" fmla="*/ 4 w 39"/>
                  <a:gd name="T3" fmla="*/ 7 h 23"/>
                  <a:gd name="T4" fmla="*/ 1 w 39"/>
                  <a:gd name="T5" fmla="*/ 23 h 23"/>
                  <a:gd name="T6" fmla="*/ 1 w 39"/>
                  <a:gd name="T7" fmla="*/ 23 h 23"/>
                  <a:gd name="T8" fmla="*/ 19 w 39"/>
                  <a:gd name="T9" fmla="*/ 16 h 23"/>
                  <a:gd name="T10" fmla="*/ 37 w 39"/>
                  <a:gd name="T11" fmla="*/ 23 h 23"/>
                  <a:gd name="T12" fmla="*/ 31 w 39"/>
                  <a:gd name="T13" fmla="*/ 4 h 23"/>
                  <a:gd name="T14" fmla="*/ 19 w 39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3">
                    <a:moveTo>
                      <a:pt x="19" y="0"/>
                    </a:moveTo>
                    <a:cubicBezTo>
                      <a:pt x="14" y="0"/>
                      <a:pt x="8" y="2"/>
                      <a:pt x="4" y="7"/>
                    </a:cubicBezTo>
                    <a:cubicBezTo>
                      <a:pt x="1" y="12"/>
                      <a:pt x="0" y="18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6" y="18"/>
                      <a:pt x="12" y="16"/>
                      <a:pt x="19" y="16"/>
                    </a:cubicBezTo>
                    <a:cubicBezTo>
                      <a:pt x="26" y="16"/>
                      <a:pt x="32" y="18"/>
                      <a:pt x="37" y="23"/>
                    </a:cubicBezTo>
                    <a:cubicBezTo>
                      <a:pt x="39" y="16"/>
                      <a:pt x="37" y="8"/>
                      <a:pt x="31" y="4"/>
                    </a:cubicBezTo>
                    <a:cubicBezTo>
                      <a:pt x="27" y="1"/>
                      <a:pt x="23" y="0"/>
                      <a:pt x="19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562"/>
              <p:cNvSpPr>
                <a:spLocks/>
              </p:cNvSpPr>
              <p:nvPr/>
            </p:nvSpPr>
            <p:spPr bwMode="auto">
              <a:xfrm>
                <a:off x="3107" y="1340"/>
                <a:ext cx="62" cy="36"/>
              </a:xfrm>
              <a:custGeom>
                <a:avLst/>
                <a:gdLst>
                  <a:gd name="T0" fmla="*/ 18 w 36"/>
                  <a:gd name="T1" fmla="*/ 0 h 21"/>
                  <a:gd name="T2" fmla="*/ 0 w 36"/>
                  <a:gd name="T3" fmla="*/ 7 h 21"/>
                  <a:gd name="T4" fmla="*/ 0 w 36"/>
                  <a:gd name="T5" fmla="*/ 7 h 21"/>
                  <a:gd name="T6" fmla="*/ 7 w 36"/>
                  <a:gd name="T7" fmla="*/ 17 h 21"/>
                  <a:gd name="T8" fmla="*/ 18 w 36"/>
                  <a:gd name="T9" fmla="*/ 21 h 21"/>
                  <a:gd name="T10" fmla="*/ 33 w 36"/>
                  <a:gd name="T11" fmla="*/ 14 h 21"/>
                  <a:gd name="T12" fmla="*/ 36 w 36"/>
                  <a:gd name="T13" fmla="*/ 7 h 21"/>
                  <a:gd name="T14" fmla="*/ 18 w 36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1">
                    <a:moveTo>
                      <a:pt x="18" y="0"/>
                    </a:moveTo>
                    <a:cubicBezTo>
                      <a:pt x="11" y="0"/>
                      <a:pt x="5" y="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1"/>
                      <a:pt x="3" y="15"/>
                      <a:pt x="7" y="17"/>
                    </a:cubicBezTo>
                    <a:cubicBezTo>
                      <a:pt x="10" y="20"/>
                      <a:pt x="14" y="21"/>
                      <a:pt x="18" y="21"/>
                    </a:cubicBezTo>
                    <a:cubicBezTo>
                      <a:pt x="24" y="21"/>
                      <a:pt x="29" y="19"/>
                      <a:pt x="33" y="14"/>
                    </a:cubicBezTo>
                    <a:cubicBezTo>
                      <a:pt x="34" y="12"/>
                      <a:pt x="36" y="10"/>
                      <a:pt x="36" y="7"/>
                    </a:cubicBezTo>
                    <a:cubicBezTo>
                      <a:pt x="31" y="2"/>
                      <a:pt x="25" y="0"/>
                      <a:pt x="18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563"/>
              <p:cNvSpPr>
                <a:spLocks/>
              </p:cNvSpPr>
              <p:nvPr/>
            </p:nvSpPr>
            <p:spPr bwMode="auto">
              <a:xfrm>
                <a:off x="3467" y="1364"/>
                <a:ext cx="36" cy="79"/>
              </a:xfrm>
              <a:custGeom>
                <a:avLst/>
                <a:gdLst>
                  <a:gd name="T0" fmla="*/ 6 w 21"/>
                  <a:gd name="T1" fmla="*/ 0 h 46"/>
                  <a:gd name="T2" fmla="*/ 0 w 21"/>
                  <a:gd name="T3" fmla="*/ 46 h 46"/>
                  <a:gd name="T4" fmla="*/ 12 w 21"/>
                  <a:gd name="T5" fmla="*/ 38 h 46"/>
                  <a:gd name="T6" fmla="*/ 7 w 21"/>
                  <a:gd name="T7" fmla="*/ 1 h 46"/>
                  <a:gd name="T8" fmla="*/ 6 w 21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6">
                    <a:moveTo>
                      <a:pt x="6" y="0"/>
                    </a:moveTo>
                    <a:cubicBezTo>
                      <a:pt x="17" y="14"/>
                      <a:pt x="14" y="35"/>
                      <a:pt x="0" y="46"/>
                    </a:cubicBezTo>
                    <a:cubicBezTo>
                      <a:pt x="5" y="45"/>
                      <a:pt x="9" y="42"/>
                      <a:pt x="12" y="38"/>
                    </a:cubicBezTo>
                    <a:cubicBezTo>
                      <a:pt x="21" y="26"/>
                      <a:pt x="19" y="10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564"/>
              <p:cNvSpPr>
                <a:spLocks/>
              </p:cNvSpPr>
              <p:nvPr/>
            </p:nvSpPr>
            <p:spPr bwMode="auto">
              <a:xfrm>
                <a:off x="3085" y="1544"/>
                <a:ext cx="82" cy="89"/>
              </a:xfrm>
              <a:custGeom>
                <a:avLst/>
                <a:gdLst>
                  <a:gd name="T0" fmla="*/ 17 w 48"/>
                  <a:gd name="T1" fmla="*/ 0 h 52"/>
                  <a:gd name="T2" fmla="*/ 6 w 48"/>
                  <a:gd name="T3" fmla="*/ 8 h 52"/>
                  <a:gd name="T4" fmla="*/ 1 w 48"/>
                  <a:gd name="T5" fmla="*/ 29 h 52"/>
                  <a:gd name="T6" fmla="*/ 3 w 48"/>
                  <a:gd name="T7" fmla="*/ 30 h 52"/>
                  <a:gd name="T8" fmla="*/ 19 w 48"/>
                  <a:gd name="T9" fmla="*/ 38 h 52"/>
                  <a:gd name="T10" fmla="*/ 26 w 48"/>
                  <a:gd name="T11" fmla="*/ 52 h 52"/>
                  <a:gd name="T12" fmla="*/ 28 w 48"/>
                  <a:gd name="T13" fmla="*/ 52 h 52"/>
                  <a:gd name="T14" fmla="*/ 48 w 48"/>
                  <a:gd name="T15" fmla="*/ 43 h 52"/>
                  <a:gd name="T16" fmla="*/ 16 w 48"/>
                  <a:gd name="T17" fmla="*/ 6 h 52"/>
                  <a:gd name="T18" fmla="*/ 17 w 48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52">
                    <a:moveTo>
                      <a:pt x="17" y="0"/>
                    </a:moveTo>
                    <a:cubicBezTo>
                      <a:pt x="13" y="1"/>
                      <a:pt x="9" y="4"/>
                      <a:pt x="6" y="8"/>
                    </a:cubicBezTo>
                    <a:cubicBezTo>
                      <a:pt x="1" y="14"/>
                      <a:pt x="0" y="22"/>
                      <a:pt x="1" y="29"/>
                    </a:cubicBezTo>
                    <a:cubicBezTo>
                      <a:pt x="2" y="29"/>
                      <a:pt x="2" y="30"/>
                      <a:pt x="3" y="30"/>
                    </a:cubicBezTo>
                    <a:cubicBezTo>
                      <a:pt x="9" y="31"/>
                      <a:pt x="15" y="34"/>
                      <a:pt x="19" y="38"/>
                    </a:cubicBezTo>
                    <a:cubicBezTo>
                      <a:pt x="23" y="42"/>
                      <a:pt x="25" y="47"/>
                      <a:pt x="26" y="52"/>
                    </a:cubicBezTo>
                    <a:cubicBezTo>
                      <a:pt x="26" y="52"/>
                      <a:pt x="27" y="52"/>
                      <a:pt x="28" y="52"/>
                    </a:cubicBezTo>
                    <a:cubicBezTo>
                      <a:pt x="35" y="52"/>
                      <a:pt x="43" y="49"/>
                      <a:pt x="48" y="43"/>
                    </a:cubicBezTo>
                    <a:cubicBezTo>
                      <a:pt x="31" y="39"/>
                      <a:pt x="18" y="24"/>
                      <a:pt x="16" y="6"/>
                    </a:cubicBezTo>
                    <a:cubicBezTo>
                      <a:pt x="16" y="4"/>
                      <a:pt x="16" y="2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565"/>
              <p:cNvSpPr>
                <a:spLocks/>
              </p:cNvSpPr>
              <p:nvPr/>
            </p:nvSpPr>
            <p:spPr bwMode="auto">
              <a:xfrm>
                <a:off x="3112" y="1539"/>
                <a:ext cx="74" cy="79"/>
              </a:xfrm>
              <a:custGeom>
                <a:avLst/>
                <a:gdLst>
                  <a:gd name="T0" fmla="*/ 10 w 43"/>
                  <a:gd name="T1" fmla="*/ 0 h 46"/>
                  <a:gd name="T2" fmla="*/ 1 w 43"/>
                  <a:gd name="T3" fmla="*/ 3 h 46"/>
                  <a:gd name="T4" fmla="*/ 0 w 43"/>
                  <a:gd name="T5" fmla="*/ 9 h 46"/>
                  <a:gd name="T6" fmla="*/ 32 w 43"/>
                  <a:gd name="T7" fmla="*/ 46 h 46"/>
                  <a:gd name="T8" fmla="*/ 33 w 43"/>
                  <a:gd name="T9" fmla="*/ 44 h 46"/>
                  <a:gd name="T10" fmla="*/ 29 w 43"/>
                  <a:gd name="T11" fmla="*/ 6 h 46"/>
                  <a:gd name="T12" fmla="*/ 22 w 43"/>
                  <a:gd name="T13" fmla="*/ 2 h 46"/>
                  <a:gd name="T14" fmla="*/ 10 w 43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6">
                    <a:moveTo>
                      <a:pt x="10" y="0"/>
                    </a:moveTo>
                    <a:cubicBezTo>
                      <a:pt x="7" y="1"/>
                      <a:pt x="3" y="1"/>
                      <a:pt x="1" y="3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2" y="27"/>
                      <a:pt x="15" y="42"/>
                      <a:pt x="32" y="46"/>
                    </a:cubicBezTo>
                    <a:cubicBezTo>
                      <a:pt x="32" y="45"/>
                      <a:pt x="33" y="45"/>
                      <a:pt x="33" y="44"/>
                    </a:cubicBezTo>
                    <a:cubicBezTo>
                      <a:pt x="43" y="32"/>
                      <a:pt x="41" y="15"/>
                      <a:pt x="29" y="6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8" y="2"/>
                      <a:pt x="14" y="1"/>
                      <a:pt x="1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566"/>
              <p:cNvSpPr>
                <a:spLocks/>
              </p:cNvSpPr>
              <p:nvPr/>
            </p:nvSpPr>
            <p:spPr bwMode="auto">
              <a:xfrm>
                <a:off x="3129" y="1539"/>
                <a:ext cx="21" cy="3"/>
              </a:xfrm>
              <a:custGeom>
                <a:avLst/>
                <a:gdLst>
                  <a:gd name="T0" fmla="*/ 2 w 12"/>
                  <a:gd name="T1" fmla="*/ 0 h 2"/>
                  <a:gd name="T2" fmla="*/ 0 w 12"/>
                  <a:gd name="T3" fmla="*/ 0 h 2"/>
                  <a:gd name="T4" fmla="*/ 12 w 12"/>
                  <a:gd name="T5" fmla="*/ 2 h 2"/>
                  <a:gd name="T6" fmla="*/ 2 w 1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1"/>
                      <a:pt x="8" y="2"/>
                      <a:pt x="12" y="2"/>
                    </a:cubicBezTo>
                    <a:cubicBezTo>
                      <a:pt x="9" y="1"/>
                      <a:pt x="5" y="0"/>
                      <a:pt x="2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567"/>
              <p:cNvSpPr>
                <a:spLocks/>
              </p:cNvSpPr>
              <p:nvPr/>
            </p:nvSpPr>
            <p:spPr bwMode="auto">
              <a:xfrm>
                <a:off x="3090" y="1596"/>
                <a:ext cx="39" cy="37"/>
              </a:xfrm>
              <a:custGeom>
                <a:avLst/>
                <a:gdLst>
                  <a:gd name="T0" fmla="*/ 0 w 23"/>
                  <a:gd name="T1" fmla="*/ 0 h 22"/>
                  <a:gd name="T2" fmla="*/ 4 w 23"/>
                  <a:gd name="T3" fmla="*/ 5 h 22"/>
                  <a:gd name="T4" fmla="*/ 7 w 23"/>
                  <a:gd name="T5" fmla="*/ 15 h 22"/>
                  <a:gd name="T6" fmla="*/ 8 w 23"/>
                  <a:gd name="T7" fmla="*/ 16 h 22"/>
                  <a:gd name="T8" fmla="*/ 23 w 23"/>
                  <a:gd name="T9" fmla="*/ 22 h 22"/>
                  <a:gd name="T10" fmla="*/ 16 w 23"/>
                  <a:gd name="T11" fmla="*/ 8 h 22"/>
                  <a:gd name="T12" fmla="*/ 0 w 23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0" y="0"/>
                    </a:moveTo>
                    <a:cubicBezTo>
                      <a:pt x="1" y="2"/>
                      <a:pt x="3" y="3"/>
                      <a:pt x="4" y="5"/>
                    </a:cubicBezTo>
                    <a:cubicBezTo>
                      <a:pt x="6" y="8"/>
                      <a:pt x="7" y="12"/>
                      <a:pt x="7" y="15"/>
                    </a:cubicBezTo>
                    <a:cubicBezTo>
                      <a:pt x="7" y="15"/>
                      <a:pt x="8" y="16"/>
                      <a:pt x="8" y="16"/>
                    </a:cubicBezTo>
                    <a:cubicBezTo>
                      <a:pt x="12" y="19"/>
                      <a:pt x="18" y="21"/>
                      <a:pt x="23" y="22"/>
                    </a:cubicBezTo>
                    <a:cubicBezTo>
                      <a:pt x="22" y="17"/>
                      <a:pt x="20" y="12"/>
                      <a:pt x="16" y="8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568"/>
              <p:cNvSpPr>
                <a:spLocks/>
              </p:cNvSpPr>
              <p:nvPr/>
            </p:nvSpPr>
            <p:spPr bwMode="auto">
              <a:xfrm>
                <a:off x="3266" y="1283"/>
                <a:ext cx="38" cy="42"/>
              </a:xfrm>
              <a:custGeom>
                <a:avLst/>
                <a:gdLst>
                  <a:gd name="T0" fmla="*/ 7 w 22"/>
                  <a:gd name="T1" fmla="*/ 0 h 24"/>
                  <a:gd name="T2" fmla="*/ 0 w 22"/>
                  <a:gd name="T3" fmla="*/ 2 h 24"/>
                  <a:gd name="T4" fmla="*/ 1 w 22"/>
                  <a:gd name="T5" fmla="*/ 5 h 24"/>
                  <a:gd name="T6" fmla="*/ 1 w 22"/>
                  <a:gd name="T7" fmla="*/ 6 h 24"/>
                  <a:gd name="T8" fmla="*/ 14 w 22"/>
                  <a:gd name="T9" fmla="*/ 24 h 24"/>
                  <a:gd name="T10" fmla="*/ 17 w 22"/>
                  <a:gd name="T11" fmla="*/ 21 h 24"/>
                  <a:gd name="T12" fmla="*/ 15 w 22"/>
                  <a:gd name="T13" fmla="*/ 3 h 24"/>
                  <a:gd name="T14" fmla="*/ 7 w 22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4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6" y="11"/>
                      <a:pt x="10" y="17"/>
                      <a:pt x="14" y="24"/>
                    </a:cubicBezTo>
                    <a:cubicBezTo>
                      <a:pt x="15" y="23"/>
                      <a:pt x="16" y="22"/>
                      <a:pt x="17" y="21"/>
                    </a:cubicBezTo>
                    <a:cubicBezTo>
                      <a:pt x="22" y="16"/>
                      <a:pt x="21" y="7"/>
                      <a:pt x="15" y="3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569"/>
              <p:cNvSpPr>
                <a:spLocks/>
              </p:cNvSpPr>
              <p:nvPr/>
            </p:nvSpPr>
            <p:spPr bwMode="auto">
              <a:xfrm>
                <a:off x="3261" y="1294"/>
                <a:ext cx="29" cy="34"/>
              </a:xfrm>
              <a:custGeom>
                <a:avLst/>
                <a:gdLst>
                  <a:gd name="T0" fmla="*/ 4 w 17"/>
                  <a:gd name="T1" fmla="*/ 0 h 20"/>
                  <a:gd name="T2" fmla="*/ 0 w 17"/>
                  <a:gd name="T3" fmla="*/ 16 h 20"/>
                  <a:gd name="T4" fmla="*/ 2 w 17"/>
                  <a:gd name="T5" fmla="*/ 18 h 20"/>
                  <a:gd name="T6" fmla="*/ 10 w 17"/>
                  <a:gd name="T7" fmla="*/ 20 h 20"/>
                  <a:gd name="T8" fmla="*/ 17 w 17"/>
                  <a:gd name="T9" fmla="*/ 18 h 20"/>
                  <a:gd name="T10" fmla="*/ 4 w 17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0">
                    <a:moveTo>
                      <a:pt x="4" y="0"/>
                    </a:moveTo>
                    <a:cubicBezTo>
                      <a:pt x="4" y="6"/>
                      <a:pt x="3" y="11"/>
                      <a:pt x="0" y="16"/>
                    </a:cubicBezTo>
                    <a:cubicBezTo>
                      <a:pt x="0" y="17"/>
                      <a:pt x="1" y="17"/>
                      <a:pt x="2" y="18"/>
                    </a:cubicBezTo>
                    <a:cubicBezTo>
                      <a:pt x="4" y="20"/>
                      <a:pt x="7" y="20"/>
                      <a:pt x="10" y="20"/>
                    </a:cubicBezTo>
                    <a:cubicBezTo>
                      <a:pt x="12" y="20"/>
                      <a:pt x="15" y="20"/>
                      <a:pt x="17" y="18"/>
                    </a:cubicBezTo>
                    <a:cubicBezTo>
                      <a:pt x="13" y="11"/>
                      <a:pt x="9" y="5"/>
                      <a:pt x="4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570"/>
              <p:cNvSpPr>
                <a:spLocks/>
              </p:cNvSpPr>
              <p:nvPr/>
            </p:nvSpPr>
            <p:spPr bwMode="auto">
              <a:xfrm>
                <a:off x="3265" y="1287"/>
                <a:ext cx="3" cy="7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1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1" y="3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571"/>
              <p:cNvSpPr>
                <a:spLocks/>
              </p:cNvSpPr>
              <p:nvPr/>
            </p:nvSpPr>
            <p:spPr bwMode="auto">
              <a:xfrm>
                <a:off x="3256" y="1290"/>
                <a:ext cx="12" cy="31"/>
              </a:xfrm>
              <a:custGeom>
                <a:avLst/>
                <a:gdLst>
                  <a:gd name="T0" fmla="*/ 5 w 7"/>
                  <a:gd name="T1" fmla="*/ 0 h 18"/>
                  <a:gd name="T2" fmla="*/ 0 w 7"/>
                  <a:gd name="T3" fmla="*/ 10 h 18"/>
                  <a:gd name="T4" fmla="*/ 3 w 7"/>
                  <a:gd name="T5" fmla="*/ 18 h 18"/>
                  <a:gd name="T6" fmla="*/ 7 w 7"/>
                  <a:gd name="T7" fmla="*/ 2 h 18"/>
                  <a:gd name="T8" fmla="*/ 5 w 7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5" y="4"/>
                      <a:pt x="3" y="7"/>
                      <a:pt x="0" y="10"/>
                    </a:cubicBezTo>
                    <a:cubicBezTo>
                      <a:pt x="0" y="13"/>
                      <a:pt x="1" y="16"/>
                      <a:pt x="3" y="18"/>
                    </a:cubicBezTo>
                    <a:cubicBezTo>
                      <a:pt x="6" y="13"/>
                      <a:pt x="7" y="8"/>
                      <a:pt x="7" y="2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572"/>
              <p:cNvSpPr>
                <a:spLocks/>
              </p:cNvSpPr>
              <p:nvPr/>
            </p:nvSpPr>
            <p:spPr bwMode="auto">
              <a:xfrm>
                <a:off x="3263" y="1287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rgbClr val="232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573"/>
              <p:cNvSpPr>
                <a:spLocks/>
              </p:cNvSpPr>
              <p:nvPr/>
            </p:nvSpPr>
            <p:spPr bwMode="auto">
              <a:xfrm>
                <a:off x="3254" y="1289"/>
                <a:ext cx="11" cy="18"/>
              </a:xfrm>
              <a:custGeom>
                <a:avLst/>
                <a:gdLst>
                  <a:gd name="T0" fmla="*/ 5 w 6"/>
                  <a:gd name="T1" fmla="*/ 0 h 11"/>
                  <a:gd name="T2" fmla="*/ 3 w 6"/>
                  <a:gd name="T3" fmla="*/ 2 h 11"/>
                  <a:gd name="T4" fmla="*/ 1 w 6"/>
                  <a:gd name="T5" fmla="*/ 11 h 11"/>
                  <a:gd name="T6" fmla="*/ 6 w 6"/>
                  <a:gd name="T7" fmla="*/ 1 h 11"/>
                  <a:gd name="T8" fmla="*/ 5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5" y="0"/>
                    </a:moveTo>
                    <a:cubicBezTo>
                      <a:pt x="4" y="1"/>
                      <a:pt x="4" y="1"/>
                      <a:pt x="3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4" y="8"/>
                      <a:pt x="6" y="5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574"/>
              <p:cNvSpPr>
                <a:spLocks/>
              </p:cNvSpPr>
              <p:nvPr/>
            </p:nvSpPr>
            <p:spPr bwMode="auto">
              <a:xfrm>
                <a:off x="3054" y="1445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2 w 16"/>
                  <a:gd name="T3" fmla="*/ 3 h 14"/>
                  <a:gd name="T4" fmla="*/ 3 w 16"/>
                  <a:gd name="T5" fmla="*/ 13 h 14"/>
                  <a:gd name="T6" fmla="*/ 8 w 16"/>
                  <a:gd name="T7" fmla="*/ 14 h 14"/>
                  <a:gd name="T8" fmla="*/ 13 w 16"/>
                  <a:gd name="T9" fmla="*/ 11 h 14"/>
                  <a:gd name="T10" fmla="*/ 12 w 16"/>
                  <a:gd name="T11" fmla="*/ 2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10" y="14"/>
                      <a:pt x="12" y="13"/>
                      <a:pt x="13" y="11"/>
                    </a:cubicBezTo>
                    <a:cubicBezTo>
                      <a:pt x="16" y="8"/>
                      <a:pt x="15" y="4"/>
                      <a:pt x="12" y="2"/>
                    </a:cubicBezTo>
                    <a:cubicBezTo>
                      <a:pt x="11" y="1"/>
                      <a:pt x="9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575"/>
              <p:cNvSpPr>
                <a:spLocks/>
              </p:cNvSpPr>
              <p:nvPr/>
            </p:nvSpPr>
            <p:spPr bwMode="auto">
              <a:xfrm>
                <a:off x="3503" y="1503"/>
                <a:ext cx="71" cy="64"/>
              </a:xfrm>
              <a:custGeom>
                <a:avLst/>
                <a:gdLst>
                  <a:gd name="T0" fmla="*/ 21 w 42"/>
                  <a:gd name="T1" fmla="*/ 0 h 37"/>
                  <a:gd name="T2" fmla="*/ 6 w 42"/>
                  <a:gd name="T3" fmla="*/ 7 h 37"/>
                  <a:gd name="T4" fmla="*/ 9 w 42"/>
                  <a:gd name="T5" fmla="*/ 33 h 37"/>
                  <a:gd name="T6" fmla="*/ 21 w 42"/>
                  <a:gd name="T7" fmla="*/ 37 h 37"/>
                  <a:gd name="T8" fmla="*/ 36 w 42"/>
                  <a:gd name="T9" fmla="*/ 30 h 37"/>
                  <a:gd name="T10" fmla="*/ 32 w 42"/>
                  <a:gd name="T11" fmla="*/ 4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5"/>
                      <a:pt x="1" y="27"/>
                      <a:pt x="9" y="33"/>
                    </a:cubicBezTo>
                    <a:cubicBezTo>
                      <a:pt x="13" y="36"/>
                      <a:pt x="17" y="37"/>
                      <a:pt x="21" y="37"/>
                    </a:cubicBezTo>
                    <a:cubicBezTo>
                      <a:pt x="26" y="37"/>
                      <a:pt x="32" y="35"/>
                      <a:pt x="36" y="30"/>
                    </a:cubicBezTo>
                    <a:cubicBezTo>
                      <a:pt x="42" y="22"/>
                      <a:pt x="40" y="10"/>
                      <a:pt x="32" y="4"/>
                    </a:cubicBezTo>
                    <a:cubicBezTo>
                      <a:pt x="29" y="1"/>
                      <a:pt x="25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576"/>
              <p:cNvSpPr>
                <a:spLocks/>
              </p:cNvSpPr>
              <p:nvPr/>
            </p:nvSpPr>
            <p:spPr bwMode="auto">
              <a:xfrm>
                <a:off x="3114" y="2140"/>
                <a:ext cx="92" cy="84"/>
              </a:xfrm>
              <a:custGeom>
                <a:avLst/>
                <a:gdLst>
                  <a:gd name="T0" fmla="*/ 25 w 54"/>
                  <a:gd name="T1" fmla="*/ 0 h 49"/>
                  <a:gd name="T2" fmla="*/ 17 w 54"/>
                  <a:gd name="T3" fmla="*/ 2 h 49"/>
                  <a:gd name="T4" fmla="*/ 1 w 54"/>
                  <a:gd name="T5" fmla="*/ 17 h 49"/>
                  <a:gd name="T6" fmla="*/ 0 w 54"/>
                  <a:gd name="T7" fmla="*/ 30 h 49"/>
                  <a:gd name="T8" fmla="*/ 1 w 54"/>
                  <a:gd name="T9" fmla="*/ 34 h 49"/>
                  <a:gd name="T10" fmla="*/ 13 w 54"/>
                  <a:gd name="T11" fmla="*/ 48 h 49"/>
                  <a:gd name="T12" fmla="*/ 16 w 54"/>
                  <a:gd name="T13" fmla="*/ 31 h 49"/>
                  <a:gd name="T14" fmla="*/ 25 w 54"/>
                  <a:gd name="T15" fmla="*/ 28 h 49"/>
                  <a:gd name="T16" fmla="*/ 35 w 54"/>
                  <a:gd name="T17" fmla="*/ 33 h 49"/>
                  <a:gd name="T18" fmla="*/ 36 w 54"/>
                  <a:gd name="T19" fmla="*/ 49 h 49"/>
                  <a:gd name="T20" fmla="*/ 50 w 54"/>
                  <a:gd name="T21" fmla="*/ 17 h 49"/>
                  <a:gd name="T22" fmla="*/ 46 w 54"/>
                  <a:gd name="T23" fmla="*/ 11 h 49"/>
                  <a:gd name="T24" fmla="*/ 43 w 54"/>
                  <a:gd name="T25" fmla="*/ 11 h 49"/>
                  <a:gd name="T26" fmla="*/ 26 w 54"/>
                  <a:gd name="T27" fmla="*/ 0 h 49"/>
                  <a:gd name="T28" fmla="*/ 25 w 54"/>
                  <a:gd name="T2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49">
                    <a:moveTo>
                      <a:pt x="25" y="0"/>
                    </a:moveTo>
                    <a:cubicBezTo>
                      <a:pt x="22" y="0"/>
                      <a:pt x="20" y="1"/>
                      <a:pt x="17" y="2"/>
                    </a:cubicBezTo>
                    <a:cubicBezTo>
                      <a:pt x="9" y="4"/>
                      <a:pt x="4" y="10"/>
                      <a:pt x="1" y="17"/>
                    </a:cubicBezTo>
                    <a:cubicBezTo>
                      <a:pt x="2" y="22"/>
                      <a:pt x="2" y="26"/>
                      <a:pt x="0" y="30"/>
                    </a:cubicBezTo>
                    <a:cubicBezTo>
                      <a:pt x="0" y="32"/>
                      <a:pt x="1" y="33"/>
                      <a:pt x="1" y="34"/>
                    </a:cubicBezTo>
                    <a:cubicBezTo>
                      <a:pt x="3" y="41"/>
                      <a:pt x="8" y="45"/>
                      <a:pt x="13" y="48"/>
                    </a:cubicBezTo>
                    <a:cubicBezTo>
                      <a:pt x="10" y="43"/>
                      <a:pt x="11" y="36"/>
                      <a:pt x="16" y="31"/>
                    </a:cubicBezTo>
                    <a:cubicBezTo>
                      <a:pt x="18" y="29"/>
                      <a:pt x="21" y="28"/>
                      <a:pt x="25" y="28"/>
                    </a:cubicBezTo>
                    <a:cubicBezTo>
                      <a:pt x="28" y="28"/>
                      <a:pt x="32" y="30"/>
                      <a:pt x="35" y="33"/>
                    </a:cubicBezTo>
                    <a:cubicBezTo>
                      <a:pt x="39" y="38"/>
                      <a:pt x="39" y="45"/>
                      <a:pt x="36" y="49"/>
                    </a:cubicBezTo>
                    <a:cubicBezTo>
                      <a:pt x="48" y="44"/>
                      <a:pt x="54" y="30"/>
                      <a:pt x="50" y="17"/>
                    </a:cubicBezTo>
                    <a:cubicBezTo>
                      <a:pt x="49" y="15"/>
                      <a:pt x="48" y="13"/>
                      <a:pt x="46" y="11"/>
                    </a:cubicBezTo>
                    <a:cubicBezTo>
                      <a:pt x="45" y="11"/>
                      <a:pt x="44" y="11"/>
                      <a:pt x="43" y="11"/>
                    </a:cubicBezTo>
                    <a:cubicBezTo>
                      <a:pt x="36" y="11"/>
                      <a:pt x="29" y="7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577"/>
              <p:cNvSpPr>
                <a:spLocks/>
              </p:cNvSpPr>
              <p:nvPr/>
            </p:nvSpPr>
            <p:spPr bwMode="auto">
              <a:xfrm>
                <a:off x="3131" y="2188"/>
                <a:ext cx="50" cy="39"/>
              </a:xfrm>
              <a:custGeom>
                <a:avLst/>
                <a:gdLst>
                  <a:gd name="T0" fmla="*/ 15 w 29"/>
                  <a:gd name="T1" fmla="*/ 0 h 23"/>
                  <a:gd name="T2" fmla="*/ 6 w 29"/>
                  <a:gd name="T3" fmla="*/ 3 h 23"/>
                  <a:gd name="T4" fmla="*/ 3 w 29"/>
                  <a:gd name="T5" fmla="*/ 20 h 23"/>
                  <a:gd name="T6" fmla="*/ 11 w 29"/>
                  <a:gd name="T7" fmla="*/ 23 h 23"/>
                  <a:gd name="T8" fmla="*/ 13 w 29"/>
                  <a:gd name="T9" fmla="*/ 22 h 23"/>
                  <a:gd name="T10" fmla="*/ 15 w 29"/>
                  <a:gd name="T11" fmla="*/ 22 h 23"/>
                  <a:gd name="T12" fmla="*/ 18 w 29"/>
                  <a:gd name="T13" fmla="*/ 23 h 23"/>
                  <a:gd name="T14" fmla="*/ 24 w 29"/>
                  <a:gd name="T15" fmla="*/ 22 h 23"/>
                  <a:gd name="T16" fmla="*/ 26 w 29"/>
                  <a:gd name="T17" fmla="*/ 21 h 23"/>
                  <a:gd name="T18" fmla="*/ 25 w 29"/>
                  <a:gd name="T19" fmla="*/ 5 h 23"/>
                  <a:gd name="T20" fmla="*/ 15 w 29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3">
                    <a:moveTo>
                      <a:pt x="15" y="0"/>
                    </a:moveTo>
                    <a:cubicBezTo>
                      <a:pt x="11" y="0"/>
                      <a:pt x="8" y="1"/>
                      <a:pt x="6" y="3"/>
                    </a:cubicBezTo>
                    <a:cubicBezTo>
                      <a:pt x="1" y="8"/>
                      <a:pt x="0" y="15"/>
                      <a:pt x="3" y="20"/>
                    </a:cubicBezTo>
                    <a:cubicBezTo>
                      <a:pt x="6" y="22"/>
                      <a:pt x="8" y="23"/>
                      <a:pt x="11" y="23"/>
                    </a:cubicBezTo>
                    <a:cubicBezTo>
                      <a:pt x="12" y="23"/>
                      <a:pt x="13" y="23"/>
                      <a:pt x="13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7" y="23"/>
                      <a:pt x="18" y="23"/>
                    </a:cubicBezTo>
                    <a:cubicBezTo>
                      <a:pt x="20" y="23"/>
                      <a:pt x="22" y="23"/>
                      <a:pt x="24" y="22"/>
                    </a:cubicBezTo>
                    <a:cubicBezTo>
                      <a:pt x="24" y="22"/>
                      <a:pt x="25" y="22"/>
                      <a:pt x="26" y="21"/>
                    </a:cubicBezTo>
                    <a:cubicBezTo>
                      <a:pt x="29" y="17"/>
                      <a:pt x="29" y="10"/>
                      <a:pt x="25" y="5"/>
                    </a:cubicBezTo>
                    <a:cubicBezTo>
                      <a:pt x="22" y="2"/>
                      <a:pt x="18" y="0"/>
                      <a:pt x="1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578"/>
              <p:cNvSpPr>
                <a:spLocks/>
              </p:cNvSpPr>
              <p:nvPr/>
            </p:nvSpPr>
            <p:spPr bwMode="auto">
              <a:xfrm>
                <a:off x="3150" y="2225"/>
                <a:ext cx="12" cy="4"/>
              </a:xfrm>
              <a:custGeom>
                <a:avLst/>
                <a:gdLst>
                  <a:gd name="T0" fmla="*/ 4 w 7"/>
                  <a:gd name="T1" fmla="*/ 0 h 2"/>
                  <a:gd name="T2" fmla="*/ 2 w 7"/>
                  <a:gd name="T3" fmla="*/ 0 h 2"/>
                  <a:gd name="T4" fmla="*/ 0 w 7"/>
                  <a:gd name="T5" fmla="*/ 1 h 2"/>
                  <a:gd name="T6" fmla="*/ 4 w 7"/>
                  <a:gd name="T7" fmla="*/ 2 h 2"/>
                  <a:gd name="T8" fmla="*/ 7 w 7"/>
                  <a:gd name="T9" fmla="*/ 1 h 2"/>
                  <a:gd name="T10" fmla="*/ 4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4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2" y="1"/>
                      <a:pt x="3" y="2"/>
                      <a:pt x="4" y="2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6" y="1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579"/>
              <p:cNvSpPr>
                <a:spLocks/>
              </p:cNvSpPr>
              <p:nvPr/>
            </p:nvSpPr>
            <p:spPr bwMode="auto">
              <a:xfrm>
                <a:off x="3112" y="2169"/>
                <a:ext cx="5" cy="22"/>
              </a:xfrm>
              <a:custGeom>
                <a:avLst/>
                <a:gdLst>
                  <a:gd name="T0" fmla="*/ 2 w 3"/>
                  <a:gd name="T1" fmla="*/ 0 h 13"/>
                  <a:gd name="T2" fmla="*/ 1 w 3"/>
                  <a:gd name="T3" fmla="*/ 13 h 13"/>
                  <a:gd name="T4" fmla="*/ 2 w 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3">
                    <a:moveTo>
                      <a:pt x="2" y="0"/>
                    </a:moveTo>
                    <a:cubicBezTo>
                      <a:pt x="1" y="4"/>
                      <a:pt x="0" y="9"/>
                      <a:pt x="1" y="13"/>
                    </a:cubicBezTo>
                    <a:cubicBezTo>
                      <a:pt x="3" y="9"/>
                      <a:pt x="3" y="5"/>
                      <a:pt x="2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580"/>
              <p:cNvSpPr>
                <a:spLocks/>
              </p:cNvSpPr>
              <p:nvPr/>
            </p:nvSpPr>
            <p:spPr bwMode="auto">
              <a:xfrm>
                <a:off x="2967" y="2079"/>
                <a:ext cx="53" cy="50"/>
              </a:xfrm>
              <a:custGeom>
                <a:avLst/>
                <a:gdLst>
                  <a:gd name="T0" fmla="*/ 17 w 31"/>
                  <a:gd name="T1" fmla="*/ 0 h 29"/>
                  <a:gd name="T2" fmla="*/ 12 w 31"/>
                  <a:gd name="T3" fmla="*/ 1 h 29"/>
                  <a:gd name="T4" fmla="*/ 3 w 31"/>
                  <a:gd name="T5" fmla="*/ 21 h 29"/>
                  <a:gd name="T6" fmla="*/ 10 w 31"/>
                  <a:gd name="T7" fmla="*/ 29 h 29"/>
                  <a:gd name="T8" fmla="*/ 25 w 31"/>
                  <a:gd name="T9" fmla="*/ 10 h 29"/>
                  <a:gd name="T10" fmla="*/ 31 w 31"/>
                  <a:gd name="T11" fmla="*/ 8 h 29"/>
                  <a:gd name="T12" fmla="*/ 17 w 31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9">
                    <a:moveTo>
                      <a:pt x="17" y="0"/>
                    </a:moveTo>
                    <a:cubicBezTo>
                      <a:pt x="16" y="0"/>
                      <a:pt x="14" y="0"/>
                      <a:pt x="12" y="1"/>
                    </a:cubicBezTo>
                    <a:cubicBezTo>
                      <a:pt x="4" y="4"/>
                      <a:pt x="0" y="13"/>
                      <a:pt x="3" y="21"/>
                    </a:cubicBezTo>
                    <a:cubicBezTo>
                      <a:pt x="4" y="25"/>
                      <a:pt x="7" y="27"/>
                      <a:pt x="10" y="29"/>
                    </a:cubicBezTo>
                    <a:cubicBezTo>
                      <a:pt x="12" y="21"/>
                      <a:pt x="17" y="14"/>
                      <a:pt x="25" y="10"/>
                    </a:cubicBezTo>
                    <a:cubicBezTo>
                      <a:pt x="27" y="9"/>
                      <a:pt x="29" y="9"/>
                      <a:pt x="31" y="8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581"/>
              <p:cNvSpPr>
                <a:spLocks/>
              </p:cNvSpPr>
              <p:nvPr/>
            </p:nvSpPr>
            <p:spPr bwMode="auto">
              <a:xfrm>
                <a:off x="3069" y="1934"/>
                <a:ext cx="115" cy="94"/>
              </a:xfrm>
              <a:custGeom>
                <a:avLst/>
                <a:gdLst>
                  <a:gd name="T0" fmla="*/ 6 w 67"/>
                  <a:gd name="T1" fmla="*/ 0 h 55"/>
                  <a:gd name="T2" fmla="*/ 0 w 67"/>
                  <a:gd name="T3" fmla="*/ 13 h 55"/>
                  <a:gd name="T4" fmla="*/ 7 w 67"/>
                  <a:gd name="T5" fmla="*/ 20 h 55"/>
                  <a:gd name="T6" fmla="*/ 4 w 67"/>
                  <a:gd name="T7" fmla="*/ 38 h 55"/>
                  <a:gd name="T8" fmla="*/ 33 w 67"/>
                  <a:gd name="T9" fmla="*/ 55 h 55"/>
                  <a:gd name="T10" fmla="*/ 45 w 67"/>
                  <a:gd name="T11" fmla="*/ 53 h 55"/>
                  <a:gd name="T12" fmla="*/ 61 w 67"/>
                  <a:gd name="T13" fmla="*/ 41 h 55"/>
                  <a:gd name="T14" fmla="*/ 51 w 67"/>
                  <a:gd name="T15" fmla="*/ 31 h 55"/>
                  <a:gd name="T16" fmla="*/ 61 w 67"/>
                  <a:gd name="T17" fmla="*/ 15 h 55"/>
                  <a:gd name="T18" fmla="*/ 64 w 67"/>
                  <a:gd name="T19" fmla="*/ 15 h 55"/>
                  <a:gd name="T20" fmla="*/ 67 w 67"/>
                  <a:gd name="T21" fmla="*/ 15 h 55"/>
                  <a:gd name="T22" fmla="*/ 66 w 67"/>
                  <a:gd name="T23" fmla="*/ 9 h 55"/>
                  <a:gd name="T24" fmla="*/ 62 w 67"/>
                  <a:gd name="T25" fmla="*/ 2 h 55"/>
                  <a:gd name="T26" fmla="*/ 54 w 67"/>
                  <a:gd name="T27" fmla="*/ 18 h 55"/>
                  <a:gd name="T28" fmla="*/ 34 w 67"/>
                  <a:gd name="T29" fmla="*/ 26 h 55"/>
                  <a:gd name="T30" fmla="*/ 13 w 67"/>
                  <a:gd name="T31" fmla="*/ 17 h 55"/>
                  <a:gd name="T32" fmla="*/ 6 w 67"/>
                  <a:gd name="T3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" h="55">
                    <a:moveTo>
                      <a:pt x="6" y="0"/>
                    </a:moveTo>
                    <a:cubicBezTo>
                      <a:pt x="3" y="4"/>
                      <a:pt x="1" y="8"/>
                      <a:pt x="0" y="13"/>
                    </a:cubicBezTo>
                    <a:cubicBezTo>
                      <a:pt x="3" y="15"/>
                      <a:pt x="5" y="17"/>
                      <a:pt x="7" y="20"/>
                    </a:cubicBezTo>
                    <a:cubicBezTo>
                      <a:pt x="10" y="26"/>
                      <a:pt x="9" y="34"/>
                      <a:pt x="4" y="38"/>
                    </a:cubicBezTo>
                    <a:cubicBezTo>
                      <a:pt x="10" y="49"/>
                      <a:pt x="22" y="55"/>
                      <a:pt x="33" y="55"/>
                    </a:cubicBezTo>
                    <a:cubicBezTo>
                      <a:pt x="37" y="55"/>
                      <a:pt x="41" y="54"/>
                      <a:pt x="45" y="53"/>
                    </a:cubicBezTo>
                    <a:cubicBezTo>
                      <a:pt x="52" y="51"/>
                      <a:pt x="57" y="46"/>
                      <a:pt x="61" y="41"/>
                    </a:cubicBezTo>
                    <a:cubicBezTo>
                      <a:pt x="56" y="40"/>
                      <a:pt x="52" y="36"/>
                      <a:pt x="51" y="31"/>
                    </a:cubicBezTo>
                    <a:cubicBezTo>
                      <a:pt x="49" y="24"/>
                      <a:pt x="54" y="17"/>
                      <a:pt x="61" y="15"/>
                    </a:cubicBezTo>
                    <a:cubicBezTo>
                      <a:pt x="62" y="15"/>
                      <a:pt x="63" y="15"/>
                      <a:pt x="64" y="15"/>
                    </a:cubicBezTo>
                    <a:cubicBezTo>
                      <a:pt x="65" y="15"/>
                      <a:pt x="66" y="15"/>
                      <a:pt x="67" y="15"/>
                    </a:cubicBezTo>
                    <a:cubicBezTo>
                      <a:pt x="67" y="13"/>
                      <a:pt x="66" y="11"/>
                      <a:pt x="66" y="9"/>
                    </a:cubicBezTo>
                    <a:cubicBezTo>
                      <a:pt x="65" y="7"/>
                      <a:pt x="64" y="4"/>
                      <a:pt x="62" y="2"/>
                    </a:cubicBezTo>
                    <a:cubicBezTo>
                      <a:pt x="61" y="8"/>
                      <a:pt x="58" y="14"/>
                      <a:pt x="54" y="18"/>
                    </a:cubicBezTo>
                    <a:cubicBezTo>
                      <a:pt x="48" y="23"/>
                      <a:pt x="41" y="26"/>
                      <a:pt x="34" y="26"/>
                    </a:cubicBezTo>
                    <a:cubicBezTo>
                      <a:pt x="27" y="26"/>
                      <a:pt x="19" y="23"/>
                      <a:pt x="13" y="17"/>
                    </a:cubicBezTo>
                    <a:cubicBezTo>
                      <a:pt x="9" y="12"/>
                      <a:pt x="7" y="6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582"/>
              <p:cNvSpPr>
                <a:spLocks/>
              </p:cNvSpPr>
              <p:nvPr/>
            </p:nvSpPr>
            <p:spPr bwMode="auto">
              <a:xfrm>
                <a:off x="3153" y="1959"/>
                <a:ext cx="34" cy="45"/>
              </a:xfrm>
              <a:custGeom>
                <a:avLst/>
                <a:gdLst>
                  <a:gd name="T0" fmla="*/ 15 w 20"/>
                  <a:gd name="T1" fmla="*/ 0 h 26"/>
                  <a:gd name="T2" fmla="*/ 12 w 20"/>
                  <a:gd name="T3" fmla="*/ 0 h 26"/>
                  <a:gd name="T4" fmla="*/ 2 w 20"/>
                  <a:gd name="T5" fmla="*/ 16 h 26"/>
                  <a:gd name="T6" fmla="*/ 12 w 20"/>
                  <a:gd name="T7" fmla="*/ 26 h 26"/>
                  <a:gd name="T8" fmla="*/ 18 w 20"/>
                  <a:gd name="T9" fmla="*/ 0 h 26"/>
                  <a:gd name="T10" fmla="*/ 15 w 20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2"/>
                      <a:pt x="0" y="9"/>
                      <a:pt x="2" y="16"/>
                    </a:cubicBezTo>
                    <a:cubicBezTo>
                      <a:pt x="3" y="21"/>
                      <a:pt x="7" y="25"/>
                      <a:pt x="12" y="26"/>
                    </a:cubicBezTo>
                    <a:cubicBezTo>
                      <a:pt x="17" y="19"/>
                      <a:pt x="20" y="1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583"/>
              <p:cNvSpPr>
                <a:spLocks/>
              </p:cNvSpPr>
              <p:nvPr/>
            </p:nvSpPr>
            <p:spPr bwMode="auto">
              <a:xfrm>
                <a:off x="3080" y="1910"/>
                <a:ext cx="95" cy="68"/>
              </a:xfrm>
              <a:custGeom>
                <a:avLst/>
                <a:gdLst>
                  <a:gd name="T0" fmla="*/ 27 w 56"/>
                  <a:gd name="T1" fmla="*/ 0 h 40"/>
                  <a:gd name="T2" fmla="*/ 16 w 56"/>
                  <a:gd name="T3" fmla="*/ 2 h 40"/>
                  <a:gd name="T4" fmla="*/ 0 w 56"/>
                  <a:gd name="T5" fmla="*/ 14 h 40"/>
                  <a:gd name="T6" fmla="*/ 7 w 56"/>
                  <a:gd name="T7" fmla="*/ 31 h 40"/>
                  <a:gd name="T8" fmla="*/ 28 w 56"/>
                  <a:gd name="T9" fmla="*/ 40 h 40"/>
                  <a:gd name="T10" fmla="*/ 48 w 56"/>
                  <a:gd name="T11" fmla="*/ 32 h 40"/>
                  <a:gd name="T12" fmla="*/ 56 w 56"/>
                  <a:gd name="T13" fmla="*/ 16 h 40"/>
                  <a:gd name="T14" fmla="*/ 27 w 56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40">
                    <a:moveTo>
                      <a:pt x="27" y="0"/>
                    </a:moveTo>
                    <a:cubicBezTo>
                      <a:pt x="23" y="0"/>
                      <a:pt x="20" y="1"/>
                      <a:pt x="16" y="2"/>
                    </a:cubicBezTo>
                    <a:cubicBezTo>
                      <a:pt x="9" y="5"/>
                      <a:pt x="4" y="9"/>
                      <a:pt x="0" y="14"/>
                    </a:cubicBezTo>
                    <a:cubicBezTo>
                      <a:pt x="1" y="20"/>
                      <a:pt x="3" y="26"/>
                      <a:pt x="7" y="31"/>
                    </a:cubicBezTo>
                    <a:cubicBezTo>
                      <a:pt x="13" y="37"/>
                      <a:pt x="21" y="40"/>
                      <a:pt x="28" y="40"/>
                    </a:cubicBezTo>
                    <a:cubicBezTo>
                      <a:pt x="35" y="40"/>
                      <a:pt x="42" y="37"/>
                      <a:pt x="48" y="32"/>
                    </a:cubicBezTo>
                    <a:cubicBezTo>
                      <a:pt x="52" y="28"/>
                      <a:pt x="55" y="22"/>
                      <a:pt x="56" y="16"/>
                    </a:cubicBezTo>
                    <a:cubicBezTo>
                      <a:pt x="50" y="6"/>
                      <a:pt x="39" y="0"/>
                      <a:pt x="27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584"/>
              <p:cNvSpPr>
                <a:spLocks/>
              </p:cNvSpPr>
              <p:nvPr/>
            </p:nvSpPr>
            <p:spPr bwMode="auto">
              <a:xfrm>
                <a:off x="3038" y="1723"/>
                <a:ext cx="69" cy="63"/>
              </a:xfrm>
              <a:custGeom>
                <a:avLst/>
                <a:gdLst>
                  <a:gd name="T0" fmla="*/ 19 w 40"/>
                  <a:gd name="T1" fmla="*/ 0 h 37"/>
                  <a:gd name="T2" fmla="*/ 13 w 40"/>
                  <a:gd name="T3" fmla="*/ 1 h 37"/>
                  <a:gd name="T4" fmla="*/ 12 w 40"/>
                  <a:gd name="T5" fmla="*/ 1 h 37"/>
                  <a:gd name="T6" fmla="*/ 2 w 40"/>
                  <a:gd name="T7" fmla="*/ 13 h 37"/>
                  <a:gd name="T8" fmla="*/ 2 w 40"/>
                  <a:gd name="T9" fmla="*/ 25 h 37"/>
                  <a:gd name="T10" fmla="*/ 19 w 40"/>
                  <a:gd name="T11" fmla="*/ 37 h 37"/>
                  <a:gd name="T12" fmla="*/ 26 w 40"/>
                  <a:gd name="T13" fmla="*/ 36 h 37"/>
                  <a:gd name="T14" fmla="*/ 37 w 40"/>
                  <a:gd name="T15" fmla="*/ 12 h 37"/>
                  <a:gd name="T16" fmla="*/ 19 w 40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7">
                    <a:moveTo>
                      <a:pt x="19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0" y="7"/>
                      <a:pt x="7" y="11"/>
                      <a:pt x="2" y="13"/>
                    </a:cubicBezTo>
                    <a:cubicBezTo>
                      <a:pt x="0" y="16"/>
                      <a:pt x="0" y="21"/>
                      <a:pt x="2" y="25"/>
                    </a:cubicBezTo>
                    <a:cubicBezTo>
                      <a:pt x="4" y="32"/>
                      <a:pt x="12" y="37"/>
                      <a:pt x="19" y="37"/>
                    </a:cubicBezTo>
                    <a:cubicBezTo>
                      <a:pt x="21" y="37"/>
                      <a:pt x="23" y="37"/>
                      <a:pt x="26" y="36"/>
                    </a:cubicBezTo>
                    <a:cubicBezTo>
                      <a:pt x="35" y="33"/>
                      <a:pt x="40" y="22"/>
                      <a:pt x="37" y="12"/>
                    </a:cubicBezTo>
                    <a:cubicBezTo>
                      <a:pt x="34" y="5"/>
                      <a:pt x="27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585"/>
              <p:cNvSpPr>
                <a:spLocks/>
              </p:cNvSpPr>
              <p:nvPr/>
            </p:nvSpPr>
            <p:spPr bwMode="auto">
              <a:xfrm>
                <a:off x="3042" y="1724"/>
                <a:ext cx="17" cy="21"/>
              </a:xfrm>
              <a:custGeom>
                <a:avLst/>
                <a:gdLst>
                  <a:gd name="T0" fmla="*/ 10 w 10"/>
                  <a:gd name="T1" fmla="*/ 0 h 12"/>
                  <a:gd name="T2" fmla="*/ 0 w 10"/>
                  <a:gd name="T3" fmla="*/ 12 h 12"/>
                  <a:gd name="T4" fmla="*/ 10 w 1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0"/>
                    </a:moveTo>
                    <a:cubicBezTo>
                      <a:pt x="5" y="3"/>
                      <a:pt x="1" y="7"/>
                      <a:pt x="0" y="12"/>
                    </a:cubicBezTo>
                    <a:cubicBezTo>
                      <a:pt x="5" y="10"/>
                      <a:pt x="8" y="6"/>
                      <a:pt x="1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586"/>
              <p:cNvSpPr>
                <a:spLocks/>
              </p:cNvSpPr>
              <p:nvPr/>
            </p:nvSpPr>
            <p:spPr bwMode="auto">
              <a:xfrm>
                <a:off x="3254" y="1925"/>
                <a:ext cx="96" cy="91"/>
              </a:xfrm>
              <a:custGeom>
                <a:avLst/>
                <a:gdLst>
                  <a:gd name="T0" fmla="*/ 30 w 56"/>
                  <a:gd name="T1" fmla="*/ 0 h 53"/>
                  <a:gd name="T2" fmla="*/ 21 w 56"/>
                  <a:gd name="T3" fmla="*/ 2 h 53"/>
                  <a:gd name="T4" fmla="*/ 5 w 56"/>
                  <a:gd name="T5" fmla="*/ 35 h 53"/>
                  <a:gd name="T6" fmla="*/ 17 w 56"/>
                  <a:gd name="T7" fmla="*/ 49 h 53"/>
                  <a:gd name="T8" fmla="*/ 18 w 56"/>
                  <a:gd name="T9" fmla="*/ 49 h 53"/>
                  <a:gd name="T10" fmla="*/ 32 w 56"/>
                  <a:gd name="T11" fmla="*/ 53 h 53"/>
                  <a:gd name="T12" fmla="*/ 39 w 56"/>
                  <a:gd name="T13" fmla="*/ 52 h 53"/>
                  <a:gd name="T14" fmla="*/ 42 w 56"/>
                  <a:gd name="T15" fmla="*/ 50 h 53"/>
                  <a:gd name="T16" fmla="*/ 40 w 56"/>
                  <a:gd name="T17" fmla="*/ 46 h 53"/>
                  <a:gd name="T18" fmla="*/ 46 w 56"/>
                  <a:gd name="T19" fmla="*/ 38 h 53"/>
                  <a:gd name="T20" fmla="*/ 47 w 56"/>
                  <a:gd name="T21" fmla="*/ 38 h 53"/>
                  <a:gd name="T22" fmla="*/ 53 w 56"/>
                  <a:gd name="T23" fmla="*/ 40 h 53"/>
                  <a:gd name="T24" fmla="*/ 56 w 56"/>
                  <a:gd name="T25" fmla="*/ 30 h 53"/>
                  <a:gd name="T26" fmla="*/ 50 w 56"/>
                  <a:gd name="T27" fmla="*/ 23 h 53"/>
                  <a:gd name="T28" fmla="*/ 47 w 56"/>
                  <a:gd name="T29" fmla="*/ 14 h 53"/>
                  <a:gd name="T30" fmla="*/ 38 w 56"/>
                  <a:gd name="T31" fmla="*/ 1 h 53"/>
                  <a:gd name="T32" fmla="*/ 30 w 56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53">
                    <a:moveTo>
                      <a:pt x="30" y="0"/>
                    </a:moveTo>
                    <a:cubicBezTo>
                      <a:pt x="27" y="0"/>
                      <a:pt x="24" y="1"/>
                      <a:pt x="21" y="2"/>
                    </a:cubicBezTo>
                    <a:cubicBezTo>
                      <a:pt x="7" y="6"/>
                      <a:pt x="0" y="22"/>
                      <a:pt x="5" y="35"/>
                    </a:cubicBezTo>
                    <a:cubicBezTo>
                      <a:pt x="7" y="42"/>
                      <a:pt x="11" y="46"/>
                      <a:pt x="17" y="49"/>
                    </a:cubicBezTo>
                    <a:cubicBezTo>
                      <a:pt x="17" y="49"/>
                      <a:pt x="18" y="49"/>
                      <a:pt x="18" y="49"/>
                    </a:cubicBezTo>
                    <a:cubicBezTo>
                      <a:pt x="23" y="49"/>
                      <a:pt x="28" y="51"/>
                      <a:pt x="32" y="53"/>
                    </a:cubicBezTo>
                    <a:cubicBezTo>
                      <a:pt x="34" y="53"/>
                      <a:pt x="36" y="52"/>
                      <a:pt x="39" y="52"/>
                    </a:cubicBezTo>
                    <a:cubicBezTo>
                      <a:pt x="40" y="51"/>
                      <a:pt x="41" y="51"/>
                      <a:pt x="42" y="50"/>
                    </a:cubicBezTo>
                    <a:cubicBezTo>
                      <a:pt x="41" y="49"/>
                      <a:pt x="41" y="48"/>
                      <a:pt x="40" y="46"/>
                    </a:cubicBezTo>
                    <a:cubicBezTo>
                      <a:pt x="40" y="42"/>
                      <a:pt x="42" y="39"/>
                      <a:pt x="46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9" y="38"/>
                      <a:pt x="51" y="39"/>
                      <a:pt x="53" y="40"/>
                    </a:cubicBezTo>
                    <a:cubicBezTo>
                      <a:pt x="54" y="37"/>
                      <a:pt x="56" y="34"/>
                      <a:pt x="56" y="30"/>
                    </a:cubicBezTo>
                    <a:cubicBezTo>
                      <a:pt x="54" y="28"/>
                      <a:pt x="51" y="26"/>
                      <a:pt x="50" y="23"/>
                    </a:cubicBezTo>
                    <a:cubicBezTo>
                      <a:pt x="48" y="20"/>
                      <a:pt x="47" y="17"/>
                      <a:pt x="47" y="14"/>
                    </a:cubicBezTo>
                    <a:cubicBezTo>
                      <a:pt x="43" y="11"/>
                      <a:pt x="40" y="6"/>
                      <a:pt x="38" y="1"/>
                    </a:cubicBezTo>
                    <a:cubicBezTo>
                      <a:pt x="35" y="0"/>
                      <a:pt x="33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587"/>
              <p:cNvSpPr>
                <a:spLocks/>
              </p:cNvSpPr>
              <p:nvPr/>
            </p:nvSpPr>
            <p:spPr bwMode="auto">
              <a:xfrm>
                <a:off x="3283" y="2009"/>
                <a:ext cx="26" cy="7"/>
              </a:xfrm>
              <a:custGeom>
                <a:avLst/>
                <a:gdLst>
                  <a:gd name="T0" fmla="*/ 1 w 15"/>
                  <a:gd name="T1" fmla="*/ 0 h 4"/>
                  <a:gd name="T2" fmla="*/ 0 w 15"/>
                  <a:gd name="T3" fmla="*/ 0 h 4"/>
                  <a:gd name="T4" fmla="*/ 13 w 15"/>
                  <a:gd name="T5" fmla="*/ 4 h 4"/>
                  <a:gd name="T6" fmla="*/ 15 w 15"/>
                  <a:gd name="T7" fmla="*/ 4 h 4"/>
                  <a:gd name="T8" fmla="*/ 1 w 1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4" y="3"/>
                      <a:pt x="8" y="4"/>
                      <a:pt x="13" y="4"/>
                    </a:cubicBezTo>
                    <a:cubicBezTo>
                      <a:pt x="14" y="4"/>
                      <a:pt x="14" y="4"/>
                      <a:pt x="15" y="4"/>
                    </a:cubicBezTo>
                    <a:cubicBezTo>
                      <a:pt x="11" y="2"/>
                      <a:pt x="6" y="0"/>
                      <a:pt x="1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588"/>
              <p:cNvSpPr>
                <a:spLocks/>
              </p:cNvSpPr>
              <p:nvPr/>
            </p:nvSpPr>
            <p:spPr bwMode="auto">
              <a:xfrm>
                <a:off x="3319" y="1927"/>
                <a:ext cx="19" cy="22"/>
              </a:xfrm>
              <a:custGeom>
                <a:avLst/>
                <a:gdLst>
                  <a:gd name="T0" fmla="*/ 0 w 11"/>
                  <a:gd name="T1" fmla="*/ 0 h 13"/>
                  <a:gd name="T2" fmla="*/ 9 w 11"/>
                  <a:gd name="T3" fmla="*/ 13 h 13"/>
                  <a:gd name="T4" fmla="*/ 11 w 11"/>
                  <a:gd name="T5" fmla="*/ 7 h 13"/>
                  <a:gd name="T6" fmla="*/ 0 w 1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cubicBezTo>
                      <a:pt x="2" y="5"/>
                      <a:pt x="5" y="10"/>
                      <a:pt x="9" y="13"/>
                    </a:cubicBezTo>
                    <a:cubicBezTo>
                      <a:pt x="9" y="11"/>
                      <a:pt x="10" y="9"/>
                      <a:pt x="11" y="7"/>
                    </a:cubicBezTo>
                    <a:cubicBezTo>
                      <a:pt x="7" y="4"/>
                      <a:pt x="4" y="2"/>
                      <a:pt x="0" y="0"/>
                    </a:cubicBezTo>
                  </a:path>
                </a:pathLst>
              </a:custGeom>
              <a:solidFill>
                <a:srgbClr val="5C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589"/>
              <p:cNvSpPr>
                <a:spLocks/>
              </p:cNvSpPr>
              <p:nvPr/>
            </p:nvSpPr>
            <p:spPr bwMode="auto">
              <a:xfrm>
                <a:off x="3323" y="1990"/>
                <a:ext cx="22" cy="21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0 h 12"/>
                  <a:gd name="T4" fmla="*/ 0 w 13"/>
                  <a:gd name="T5" fmla="*/ 8 h 12"/>
                  <a:gd name="T6" fmla="*/ 2 w 13"/>
                  <a:gd name="T7" fmla="*/ 12 h 12"/>
                  <a:gd name="T8" fmla="*/ 13 w 13"/>
                  <a:gd name="T9" fmla="*/ 2 h 12"/>
                  <a:gd name="T10" fmla="*/ 7 w 13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2" y="1"/>
                      <a:pt x="0" y="4"/>
                      <a:pt x="0" y="8"/>
                    </a:cubicBezTo>
                    <a:cubicBezTo>
                      <a:pt x="1" y="10"/>
                      <a:pt x="1" y="11"/>
                      <a:pt x="2" y="12"/>
                    </a:cubicBezTo>
                    <a:cubicBezTo>
                      <a:pt x="7" y="10"/>
                      <a:pt x="10" y="6"/>
                      <a:pt x="13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590"/>
              <p:cNvSpPr>
                <a:spLocks/>
              </p:cNvSpPr>
              <p:nvPr/>
            </p:nvSpPr>
            <p:spPr bwMode="auto">
              <a:xfrm>
                <a:off x="2889" y="1908"/>
                <a:ext cx="95" cy="51"/>
              </a:xfrm>
              <a:custGeom>
                <a:avLst/>
                <a:gdLst>
                  <a:gd name="T0" fmla="*/ 28 w 55"/>
                  <a:gd name="T1" fmla="*/ 0 h 30"/>
                  <a:gd name="T2" fmla="*/ 19 w 55"/>
                  <a:gd name="T3" fmla="*/ 2 h 30"/>
                  <a:gd name="T4" fmla="*/ 1 w 55"/>
                  <a:gd name="T5" fmla="*/ 30 h 30"/>
                  <a:gd name="T6" fmla="*/ 6 w 55"/>
                  <a:gd name="T7" fmla="*/ 25 h 30"/>
                  <a:gd name="T8" fmla="*/ 30 w 55"/>
                  <a:gd name="T9" fmla="*/ 15 h 30"/>
                  <a:gd name="T10" fmla="*/ 55 w 55"/>
                  <a:gd name="T11" fmla="*/ 25 h 30"/>
                  <a:gd name="T12" fmla="*/ 54 w 55"/>
                  <a:gd name="T13" fmla="*/ 19 h 30"/>
                  <a:gd name="T14" fmla="*/ 28 w 55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30"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7" y="6"/>
                      <a:pt x="0" y="18"/>
                      <a:pt x="1" y="30"/>
                    </a:cubicBezTo>
                    <a:cubicBezTo>
                      <a:pt x="2" y="28"/>
                      <a:pt x="4" y="26"/>
                      <a:pt x="6" y="25"/>
                    </a:cubicBezTo>
                    <a:cubicBezTo>
                      <a:pt x="13" y="18"/>
                      <a:pt x="21" y="15"/>
                      <a:pt x="30" y="15"/>
                    </a:cubicBezTo>
                    <a:cubicBezTo>
                      <a:pt x="39" y="15"/>
                      <a:pt x="48" y="18"/>
                      <a:pt x="55" y="25"/>
                    </a:cubicBezTo>
                    <a:cubicBezTo>
                      <a:pt x="55" y="23"/>
                      <a:pt x="54" y="21"/>
                      <a:pt x="54" y="19"/>
                    </a:cubicBezTo>
                    <a:cubicBezTo>
                      <a:pt x="50" y="7"/>
                      <a:pt x="39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591"/>
              <p:cNvSpPr>
                <a:spLocks/>
              </p:cNvSpPr>
              <p:nvPr/>
            </p:nvSpPr>
            <p:spPr bwMode="auto">
              <a:xfrm>
                <a:off x="2891" y="1934"/>
                <a:ext cx="93" cy="68"/>
              </a:xfrm>
              <a:custGeom>
                <a:avLst/>
                <a:gdLst>
                  <a:gd name="T0" fmla="*/ 29 w 54"/>
                  <a:gd name="T1" fmla="*/ 0 h 40"/>
                  <a:gd name="T2" fmla="*/ 5 w 54"/>
                  <a:gd name="T3" fmla="*/ 10 h 40"/>
                  <a:gd name="T4" fmla="*/ 0 w 54"/>
                  <a:gd name="T5" fmla="*/ 15 h 40"/>
                  <a:gd name="T6" fmla="*/ 1 w 54"/>
                  <a:gd name="T7" fmla="*/ 22 h 40"/>
                  <a:gd name="T8" fmla="*/ 27 w 54"/>
                  <a:gd name="T9" fmla="*/ 40 h 40"/>
                  <a:gd name="T10" fmla="*/ 36 w 54"/>
                  <a:gd name="T11" fmla="*/ 38 h 40"/>
                  <a:gd name="T12" fmla="*/ 42 w 54"/>
                  <a:gd name="T13" fmla="*/ 36 h 40"/>
                  <a:gd name="T14" fmla="*/ 46 w 54"/>
                  <a:gd name="T15" fmla="*/ 15 h 40"/>
                  <a:gd name="T16" fmla="*/ 54 w 54"/>
                  <a:gd name="T17" fmla="*/ 10 h 40"/>
                  <a:gd name="T18" fmla="*/ 54 w 54"/>
                  <a:gd name="T19" fmla="*/ 10 h 40"/>
                  <a:gd name="T20" fmla="*/ 29 w 54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40">
                    <a:moveTo>
                      <a:pt x="29" y="0"/>
                    </a:moveTo>
                    <a:cubicBezTo>
                      <a:pt x="20" y="0"/>
                      <a:pt x="12" y="3"/>
                      <a:pt x="5" y="10"/>
                    </a:cubicBezTo>
                    <a:cubicBezTo>
                      <a:pt x="3" y="11"/>
                      <a:pt x="1" y="13"/>
                      <a:pt x="0" y="15"/>
                    </a:cubicBezTo>
                    <a:cubicBezTo>
                      <a:pt x="0" y="17"/>
                      <a:pt x="0" y="20"/>
                      <a:pt x="1" y="22"/>
                    </a:cubicBezTo>
                    <a:cubicBezTo>
                      <a:pt x="5" y="33"/>
                      <a:pt x="16" y="40"/>
                      <a:pt x="27" y="40"/>
                    </a:cubicBezTo>
                    <a:cubicBezTo>
                      <a:pt x="30" y="40"/>
                      <a:pt x="33" y="40"/>
                      <a:pt x="36" y="38"/>
                    </a:cubicBezTo>
                    <a:cubicBezTo>
                      <a:pt x="38" y="38"/>
                      <a:pt x="40" y="37"/>
                      <a:pt x="42" y="36"/>
                    </a:cubicBezTo>
                    <a:cubicBezTo>
                      <a:pt x="39" y="29"/>
                      <a:pt x="40" y="21"/>
                      <a:pt x="46" y="15"/>
                    </a:cubicBezTo>
                    <a:cubicBezTo>
                      <a:pt x="48" y="13"/>
                      <a:pt x="51" y="11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47" y="3"/>
                      <a:pt x="38" y="0"/>
                      <a:pt x="29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592"/>
              <p:cNvSpPr>
                <a:spLocks/>
              </p:cNvSpPr>
              <p:nvPr/>
            </p:nvSpPr>
            <p:spPr bwMode="auto">
              <a:xfrm>
                <a:off x="2958" y="1951"/>
                <a:ext cx="27" cy="44"/>
              </a:xfrm>
              <a:custGeom>
                <a:avLst/>
                <a:gdLst>
                  <a:gd name="T0" fmla="*/ 15 w 16"/>
                  <a:gd name="T1" fmla="*/ 0 h 26"/>
                  <a:gd name="T2" fmla="*/ 7 w 16"/>
                  <a:gd name="T3" fmla="*/ 5 h 26"/>
                  <a:gd name="T4" fmla="*/ 3 w 16"/>
                  <a:gd name="T5" fmla="*/ 26 h 26"/>
                  <a:gd name="T6" fmla="*/ 15 w 1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15" y="0"/>
                    </a:moveTo>
                    <a:cubicBezTo>
                      <a:pt x="12" y="1"/>
                      <a:pt x="9" y="3"/>
                      <a:pt x="7" y="5"/>
                    </a:cubicBezTo>
                    <a:cubicBezTo>
                      <a:pt x="1" y="11"/>
                      <a:pt x="0" y="19"/>
                      <a:pt x="3" y="26"/>
                    </a:cubicBezTo>
                    <a:cubicBezTo>
                      <a:pt x="11" y="20"/>
                      <a:pt x="16" y="10"/>
                      <a:pt x="15" y="0"/>
                    </a:cubicBezTo>
                  </a:path>
                </a:pathLst>
              </a:custGeom>
              <a:solidFill>
                <a:srgbClr val="151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593"/>
              <p:cNvSpPr>
                <a:spLocks/>
              </p:cNvSpPr>
              <p:nvPr/>
            </p:nvSpPr>
            <p:spPr bwMode="auto">
              <a:xfrm>
                <a:off x="3199" y="1774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2 w 21"/>
                  <a:gd name="T3" fmla="*/ 1 h 26"/>
                  <a:gd name="T4" fmla="*/ 0 w 21"/>
                  <a:gd name="T5" fmla="*/ 2 h 26"/>
                  <a:gd name="T6" fmla="*/ 7 w 21"/>
                  <a:gd name="T7" fmla="*/ 11 h 26"/>
                  <a:gd name="T8" fmla="*/ 12 w 21"/>
                  <a:gd name="T9" fmla="*/ 26 h 26"/>
                  <a:gd name="T10" fmla="*/ 19 w 21"/>
                  <a:gd name="T11" fmla="*/ 9 h 26"/>
                  <a:gd name="T12" fmla="*/ 6 w 2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5" y="0"/>
                      <a:pt x="3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3" y="4"/>
                      <a:pt x="5" y="8"/>
                      <a:pt x="7" y="11"/>
                    </a:cubicBezTo>
                    <a:cubicBezTo>
                      <a:pt x="10" y="16"/>
                      <a:pt x="11" y="21"/>
                      <a:pt x="12" y="26"/>
                    </a:cubicBezTo>
                    <a:cubicBezTo>
                      <a:pt x="18" y="23"/>
                      <a:pt x="21" y="16"/>
                      <a:pt x="19" y="9"/>
                    </a:cubicBezTo>
                    <a:cubicBezTo>
                      <a:pt x="17" y="4"/>
                      <a:pt x="12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594"/>
              <p:cNvSpPr>
                <a:spLocks/>
              </p:cNvSpPr>
              <p:nvPr/>
            </p:nvSpPr>
            <p:spPr bwMode="auto">
              <a:xfrm>
                <a:off x="2948" y="1800"/>
                <a:ext cx="7" cy="2"/>
              </a:xfrm>
              <a:custGeom>
                <a:avLst/>
                <a:gdLst>
                  <a:gd name="T0" fmla="*/ 2 w 4"/>
                  <a:gd name="T1" fmla="*/ 0 h 1"/>
                  <a:gd name="T2" fmla="*/ 0 w 4"/>
                  <a:gd name="T3" fmla="*/ 0 h 1"/>
                  <a:gd name="T4" fmla="*/ 1 w 4"/>
                  <a:gd name="T5" fmla="*/ 1 h 1"/>
                  <a:gd name="T6" fmla="*/ 4 w 4"/>
                  <a:gd name="T7" fmla="*/ 0 h 1"/>
                  <a:gd name="T8" fmla="*/ 2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595"/>
              <p:cNvSpPr>
                <a:spLocks/>
              </p:cNvSpPr>
              <p:nvPr/>
            </p:nvSpPr>
            <p:spPr bwMode="auto">
              <a:xfrm>
                <a:off x="2939" y="1800"/>
                <a:ext cx="10" cy="10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0 w 6"/>
                  <a:gd name="T5" fmla="*/ 6 h 6"/>
                  <a:gd name="T6" fmla="*/ 6 w 6"/>
                  <a:gd name="T7" fmla="*/ 1 h 6"/>
                  <a:gd name="T8" fmla="*/ 6 w 6"/>
                  <a:gd name="T9" fmla="*/ 1 h 6"/>
                  <a:gd name="T10" fmla="*/ 5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1" y="3"/>
                      <a:pt x="0" y="6"/>
                    </a:cubicBezTo>
                    <a:cubicBezTo>
                      <a:pt x="2" y="4"/>
                      <a:pt x="4" y="3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596"/>
              <p:cNvSpPr>
                <a:spLocks/>
              </p:cNvSpPr>
              <p:nvPr/>
            </p:nvSpPr>
            <p:spPr bwMode="auto">
              <a:xfrm>
                <a:off x="3273" y="2110"/>
                <a:ext cx="62" cy="52"/>
              </a:xfrm>
              <a:custGeom>
                <a:avLst/>
                <a:gdLst>
                  <a:gd name="T0" fmla="*/ 5 w 36"/>
                  <a:gd name="T1" fmla="*/ 0 h 30"/>
                  <a:gd name="T2" fmla="*/ 2 w 36"/>
                  <a:gd name="T3" fmla="*/ 18 h 30"/>
                  <a:gd name="T4" fmla="*/ 20 w 36"/>
                  <a:gd name="T5" fmla="*/ 30 h 30"/>
                  <a:gd name="T6" fmla="*/ 26 w 36"/>
                  <a:gd name="T7" fmla="*/ 29 h 30"/>
                  <a:gd name="T8" fmla="*/ 36 w 36"/>
                  <a:gd name="T9" fmla="*/ 21 h 30"/>
                  <a:gd name="T10" fmla="*/ 5 w 36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0">
                    <a:moveTo>
                      <a:pt x="5" y="0"/>
                    </a:moveTo>
                    <a:cubicBezTo>
                      <a:pt x="1" y="5"/>
                      <a:pt x="0" y="12"/>
                      <a:pt x="2" y="18"/>
                    </a:cubicBezTo>
                    <a:cubicBezTo>
                      <a:pt x="5" y="26"/>
                      <a:pt x="12" y="30"/>
                      <a:pt x="20" y="30"/>
                    </a:cubicBezTo>
                    <a:cubicBezTo>
                      <a:pt x="22" y="30"/>
                      <a:pt x="24" y="30"/>
                      <a:pt x="26" y="29"/>
                    </a:cubicBezTo>
                    <a:cubicBezTo>
                      <a:pt x="30" y="28"/>
                      <a:pt x="34" y="25"/>
                      <a:pt x="36" y="21"/>
                    </a:cubicBezTo>
                    <a:cubicBezTo>
                      <a:pt x="23" y="21"/>
                      <a:pt x="10" y="13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597"/>
              <p:cNvSpPr>
                <a:spLocks/>
              </p:cNvSpPr>
              <p:nvPr/>
            </p:nvSpPr>
            <p:spPr bwMode="auto">
              <a:xfrm>
                <a:off x="3282" y="2098"/>
                <a:ext cx="58" cy="48"/>
              </a:xfrm>
              <a:custGeom>
                <a:avLst/>
                <a:gdLst>
                  <a:gd name="T0" fmla="*/ 15 w 34"/>
                  <a:gd name="T1" fmla="*/ 0 h 28"/>
                  <a:gd name="T2" fmla="*/ 13 w 34"/>
                  <a:gd name="T3" fmla="*/ 0 h 28"/>
                  <a:gd name="T4" fmla="*/ 8 w 34"/>
                  <a:gd name="T5" fmla="*/ 2 h 28"/>
                  <a:gd name="T6" fmla="*/ 2 w 34"/>
                  <a:gd name="T7" fmla="*/ 5 h 28"/>
                  <a:gd name="T8" fmla="*/ 0 w 34"/>
                  <a:gd name="T9" fmla="*/ 7 h 28"/>
                  <a:gd name="T10" fmla="*/ 31 w 34"/>
                  <a:gd name="T11" fmla="*/ 28 h 28"/>
                  <a:gd name="T12" fmla="*/ 32 w 34"/>
                  <a:gd name="T13" fmla="*/ 12 h 28"/>
                  <a:gd name="T14" fmla="*/ 15 w 3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15" y="0"/>
                    </a:moveTo>
                    <a:cubicBezTo>
                      <a:pt x="14" y="0"/>
                      <a:pt x="14" y="0"/>
                      <a:pt x="13" y="0"/>
                    </a:cubicBezTo>
                    <a:cubicBezTo>
                      <a:pt x="12" y="1"/>
                      <a:pt x="10" y="1"/>
                      <a:pt x="8" y="2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6"/>
                      <a:pt x="1" y="6"/>
                      <a:pt x="0" y="7"/>
                    </a:cubicBezTo>
                    <a:cubicBezTo>
                      <a:pt x="5" y="20"/>
                      <a:pt x="18" y="28"/>
                      <a:pt x="31" y="28"/>
                    </a:cubicBezTo>
                    <a:cubicBezTo>
                      <a:pt x="34" y="23"/>
                      <a:pt x="34" y="18"/>
                      <a:pt x="32" y="12"/>
                    </a:cubicBezTo>
                    <a:cubicBezTo>
                      <a:pt x="30" y="5"/>
                      <a:pt x="22" y="0"/>
                      <a:pt x="1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598"/>
              <p:cNvSpPr>
                <a:spLocks/>
              </p:cNvSpPr>
              <p:nvPr/>
            </p:nvSpPr>
            <p:spPr bwMode="auto">
              <a:xfrm>
                <a:off x="3285" y="2102"/>
                <a:ext cx="10" cy="5"/>
              </a:xfrm>
              <a:custGeom>
                <a:avLst/>
                <a:gdLst>
                  <a:gd name="T0" fmla="*/ 6 w 6"/>
                  <a:gd name="T1" fmla="*/ 0 h 3"/>
                  <a:gd name="T2" fmla="*/ 4 w 6"/>
                  <a:gd name="T3" fmla="*/ 0 h 3"/>
                  <a:gd name="T4" fmla="*/ 0 w 6"/>
                  <a:gd name="T5" fmla="*/ 3 h 3"/>
                  <a:gd name="T6" fmla="*/ 6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2" y="2"/>
                      <a:pt x="4" y="1"/>
                      <a:pt x="6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599"/>
              <p:cNvSpPr>
                <a:spLocks/>
              </p:cNvSpPr>
              <p:nvPr/>
            </p:nvSpPr>
            <p:spPr bwMode="auto">
              <a:xfrm>
                <a:off x="3295" y="2098"/>
                <a:ext cx="9" cy="4"/>
              </a:xfrm>
              <a:custGeom>
                <a:avLst/>
                <a:gdLst>
                  <a:gd name="T0" fmla="*/ 5 w 5"/>
                  <a:gd name="T1" fmla="*/ 0 h 2"/>
                  <a:gd name="T2" fmla="*/ 2 w 5"/>
                  <a:gd name="T3" fmla="*/ 1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2" y="1"/>
                      <a:pt x="4" y="1"/>
                      <a:pt x="5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600"/>
              <p:cNvSpPr>
                <a:spLocks/>
              </p:cNvSpPr>
              <p:nvPr/>
            </p:nvSpPr>
            <p:spPr bwMode="auto">
              <a:xfrm>
                <a:off x="3292" y="2100"/>
                <a:ext cx="7" cy="2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1 h 1"/>
                  <a:gd name="T6" fmla="*/ 2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601"/>
              <p:cNvSpPr>
                <a:spLocks/>
              </p:cNvSpPr>
              <p:nvPr/>
            </p:nvSpPr>
            <p:spPr bwMode="auto">
              <a:xfrm>
                <a:off x="3162" y="2640"/>
                <a:ext cx="94" cy="83"/>
              </a:xfrm>
              <a:custGeom>
                <a:avLst/>
                <a:gdLst>
                  <a:gd name="T0" fmla="*/ 29 w 55"/>
                  <a:gd name="T1" fmla="*/ 0 h 48"/>
                  <a:gd name="T2" fmla="*/ 17 w 55"/>
                  <a:gd name="T3" fmla="*/ 3 h 48"/>
                  <a:gd name="T4" fmla="*/ 6 w 55"/>
                  <a:gd name="T5" fmla="*/ 37 h 48"/>
                  <a:gd name="T6" fmla="*/ 18 w 55"/>
                  <a:gd name="T7" fmla="*/ 48 h 48"/>
                  <a:gd name="T8" fmla="*/ 24 w 55"/>
                  <a:gd name="T9" fmla="*/ 35 h 48"/>
                  <a:gd name="T10" fmla="*/ 44 w 55"/>
                  <a:gd name="T11" fmla="*/ 26 h 48"/>
                  <a:gd name="T12" fmla="*/ 55 w 55"/>
                  <a:gd name="T13" fmla="*/ 28 h 48"/>
                  <a:gd name="T14" fmla="*/ 52 w 55"/>
                  <a:gd name="T15" fmla="*/ 13 h 48"/>
                  <a:gd name="T16" fmla="*/ 29 w 55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48">
                    <a:moveTo>
                      <a:pt x="29" y="0"/>
                    </a:moveTo>
                    <a:cubicBezTo>
                      <a:pt x="25" y="0"/>
                      <a:pt x="21" y="1"/>
                      <a:pt x="17" y="3"/>
                    </a:cubicBezTo>
                    <a:cubicBezTo>
                      <a:pt x="5" y="9"/>
                      <a:pt x="0" y="25"/>
                      <a:pt x="6" y="37"/>
                    </a:cubicBezTo>
                    <a:cubicBezTo>
                      <a:pt x="9" y="42"/>
                      <a:pt x="13" y="46"/>
                      <a:pt x="18" y="48"/>
                    </a:cubicBezTo>
                    <a:cubicBezTo>
                      <a:pt x="19" y="44"/>
                      <a:pt x="21" y="39"/>
                      <a:pt x="24" y="35"/>
                    </a:cubicBezTo>
                    <a:cubicBezTo>
                      <a:pt x="29" y="29"/>
                      <a:pt x="37" y="26"/>
                      <a:pt x="44" y="26"/>
                    </a:cubicBezTo>
                    <a:cubicBezTo>
                      <a:pt x="48" y="26"/>
                      <a:pt x="51" y="27"/>
                      <a:pt x="55" y="28"/>
                    </a:cubicBezTo>
                    <a:cubicBezTo>
                      <a:pt x="55" y="23"/>
                      <a:pt x="55" y="18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602"/>
              <p:cNvSpPr>
                <a:spLocks/>
              </p:cNvSpPr>
              <p:nvPr/>
            </p:nvSpPr>
            <p:spPr bwMode="auto">
              <a:xfrm>
                <a:off x="3028" y="2603"/>
                <a:ext cx="29" cy="22"/>
              </a:xfrm>
              <a:custGeom>
                <a:avLst/>
                <a:gdLst>
                  <a:gd name="T0" fmla="*/ 8 w 17"/>
                  <a:gd name="T1" fmla="*/ 0 h 13"/>
                  <a:gd name="T2" fmla="*/ 1 w 17"/>
                  <a:gd name="T3" fmla="*/ 2 h 13"/>
                  <a:gd name="T4" fmla="*/ 0 w 17"/>
                  <a:gd name="T5" fmla="*/ 2 h 13"/>
                  <a:gd name="T6" fmla="*/ 10 w 17"/>
                  <a:gd name="T7" fmla="*/ 13 h 13"/>
                  <a:gd name="T8" fmla="*/ 13 w 17"/>
                  <a:gd name="T9" fmla="*/ 6 h 13"/>
                  <a:gd name="T10" fmla="*/ 17 w 17"/>
                  <a:gd name="T11" fmla="*/ 3 h 13"/>
                  <a:gd name="T12" fmla="*/ 8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5" y="0"/>
                      <a:pt x="3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4" y="6"/>
                      <a:pt x="7" y="9"/>
                      <a:pt x="10" y="13"/>
                    </a:cubicBezTo>
                    <a:cubicBezTo>
                      <a:pt x="11" y="11"/>
                      <a:pt x="11" y="8"/>
                      <a:pt x="13" y="6"/>
                    </a:cubicBezTo>
                    <a:cubicBezTo>
                      <a:pt x="14" y="5"/>
                      <a:pt x="16" y="4"/>
                      <a:pt x="17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603"/>
              <p:cNvSpPr>
                <a:spLocks/>
              </p:cNvSpPr>
              <p:nvPr/>
            </p:nvSpPr>
            <p:spPr bwMode="auto">
              <a:xfrm>
                <a:off x="3112" y="2453"/>
                <a:ext cx="105" cy="81"/>
              </a:xfrm>
              <a:custGeom>
                <a:avLst/>
                <a:gdLst>
                  <a:gd name="T0" fmla="*/ 54 w 61"/>
                  <a:gd name="T1" fmla="*/ 0 h 47"/>
                  <a:gd name="T2" fmla="*/ 47 w 61"/>
                  <a:gd name="T3" fmla="*/ 6 h 47"/>
                  <a:gd name="T4" fmla="*/ 41 w 61"/>
                  <a:gd name="T5" fmla="*/ 7 h 47"/>
                  <a:gd name="T6" fmla="*/ 36 w 61"/>
                  <a:gd name="T7" fmla="*/ 6 h 47"/>
                  <a:gd name="T8" fmla="*/ 0 w 61"/>
                  <a:gd name="T9" fmla="*/ 38 h 47"/>
                  <a:gd name="T10" fmla="*/ 23 w 61"/>
                  <a:gd name="T11" fmla="*/ 47 h 47"/>
                  <a:gd name="T12" fmla="*/ 39 w 61"/>
                  <a:gd name="T13" fmla="*/ 43 h 47"/>
                  <a:gd name="T14" fmla="*/ 54 w 61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7">
                    <a:moveTo>
                      <a:pt x="54" y="0"/>
                    </a:moveTo>
                    <a:cubicBezTo>
                      <a:pt x="53" y="2"/>
                      <a:pt x="50" y="4"/>
                      <a:pt x="47" y="6"/>
                    </a:cubicBezTo>
                    <a:cubicBezTo>
                      <a:pt x="45" y="7"/>
                      <a:pt x="43" y="7"/>
                      <a:pt x="41" y="7"/>
                    </a:cubicBezTo>
                    <a:cubicBezTo>
                      <a:pt x="40" y="7"/>
                      <a:pt x="38" y="7"/>
                      <a:pt x="36" y="6"/>
                    </a:cubicBezTo>
                    <a:cubicBezTo>
                      <a:pt x="28" y="20"/>
                      <a:pt x="15" y="32"/>
                      <a:pt x="0" y="38"/>
                    </a:cubicBezTo>
                    <a:cubicBezTo>
                      <a:pt x="6" y="44"/>
                      <a:pt x="14" y="47"/>
                      <a:pt x="23" y="47"/>
                    </a:cubicBezTo>
                    <a:cubicBezTo>
                      <a:pt x="28" y="47"/>
                      <a:pt x="34" y="46"/>
                      <a:pt x="39" y="43"/>
                    </a:cubicBezTo>
                    <a:cubicBezTo>
                      <a:pt x="55" y="35"/>
                      <a:pt x="61" y="16"/>
                      <a:pt x="5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604"/>
              <p:cNvSpPr>
                <a:spLocks/>
              </p:cNvSpPr>
              <p:nvPr/>
            </p:nvSpPr>
            <p:spPr bwMode="auto">
              <a:xfrm>
                <a:off x="3085" y="2417"/>
                <a:ext cx="89" cy="102"/>
              </a:xfrm>
              <a:custGeom>
                <a:avLst/>
                <a:gdLst>
                  <a:gd name="T0" fmla="*/ 39 w 52"/>
                  <a:gd name="T1" fmla="*/ 0 h 59"/>
                  <a:gd name="T2" fmla="*/ 23 w 52"/>
                  <a:gd name="T3" fmla="*/ 4 h 59"/>
                  <a:gd name="T4" fmla="*/ 8 w 52"/>
                  <a:gd name="T5" fmla="*/ 50 h 59"/>
                  <a:gd name="T6" fmla="*/ 16 w 52"/>
                  <a:gd name="T7" fmla="*/ 59 h 59"/>
                  <a:gd name="T8" fmla="*/ 52 w 52"/>
                  <a:gd name="T9" fmla="*/ 27 h 59"/>
                  <a:gd name="T10" fmla="*/ 43 w 52"/>
                  <a:gd name="T11" fmla="*/ 19 h 59"/>
                  <a:gd name="T12" fmla="*/ 47 w 52"/>
                  <a:gd name="T13" fmla="*/ 1 h 59"/>
                  <a:gd name="T14" fmla="*/ 39 w 52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2"/>
                      <a:pt x="0" y="33"/>
                      <a:pt x="8" y="50"/>
                    </a:cubicBezTo>
                    <a:cubicBezTo>
                      <a:pt x="10" y="54"/>
                      <a:pt x="13" y="57"/>
                      <a:pt x="16" y="59"/>
                    </a:cubicBezTo>
                    <a:cubicBezTo>
                      <a:pt x="31" y="53"/>
                      <a:pt x="44" y="41"/>
                      <a:pt x="52" y="27"/>
                    </a:cubicBezTo>
                    <a:cubicBezTo>
                      <a:pt x="48" y="26"/>
                      <a:pt x="45" y="23"/>
                      <a:pt x="43" y="19"/>
                    </a:cubicBezTo>
                    <a:cubicBezTo>
                      <a:pt x="40" y="12"/>
                      <a:pt x="42" y="5"/>
                      <a:pt x="47" y="1"/>
                    </a:cubicBezTo>
                    <a:cubicBezTo>
                      <a:pt x="44" y="0"/>
                      <a:pt x="41" y="0"/>
                      <a:pt x="39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605"/>
              <p:cNvSpPr>
                <a:spLocks/>
              </p:cNvSpPr>
              <p:nvPr/>
            </p:nvSpPr>
            <p:spPr bwMode="auto">
              <a:xfrm>
                <a:off x="3040" y="2239"/>
                <a:ext cx="57" cy="19"/>
              </a:xfrm>
              <a:custGeom>
                <a:avLst/>
                <a:gdLst>
                  <a:gd name="T0" fmla="*/ 15 w 33"/>
                  <a:gd name="T1" fmla="*/ 0 h 11"/>
                  <a:gd name="T2" fmla="*/ 7 w 33"/>
                  <a:gd name="T3" fmla="*/ 2 h 11"/>
                  <a:gd name="T4" fmla="*/ 0 w 33"/>
                  <a:gd name="T5" fmla="*/ 8 h 11"/>
                  <a:gd name="T6" fmla="*/ 9 w 33"/>
                  <a:gd name="T7" fmla="*/ 8 h 11"/>
                  <a:gd name="T8" fmla="*/ 33 w 33"/>
                  <a:gd name="T9" fmla="*/ 11 h 11"/>
                  <a:gd name="T10" fmla="*/ 32 w 33"/>
                  <a:gd name="T11" fmla="*/ 10 h 11"/>
                  <a:gd name="T12" fmla="*/ 15 w 3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3" y="8"/>
                      <a:pt x="6" y="8"/>
                      <a:pt x="9" y="8"/>
                    </a:cubicBezTo>
                    <a:cubicBezTo>
                      <a:pt x="17" y="8"/>
                      <a:pt x="25" y="9"/>
                      <a:pt x="33" y="11"/>
                    </a:cubicBezTo>
                    <a:cubicBezTo>
                      <a:pt x="33" y="11"/>
                      <a:pt x="32" y="10"/>
                      <a:pt x="32" y="10"/>
                    </a:cubicBezTo>
                    <a:cubicBezTo>
                      <a:pt x="29" y="4"/>
                      <a:pt x="22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606"/>
              <p:cNvSpPr>
                <a:spLocks/>
              </p:cNvSpPr>
              <p:nvPr/>
            </p:nvSpPr>
            <p:spPr bwMode="auto">
              <a:xfrm>
                <a:off x="3037" y="2253"/>
                <a:ext cx="65" cy="39"/>
              </a:xfrm>
              <a:custGeom>
                <a:avLst/>
                <a:gdLst>
                  <a:gd name="T0" fmla="*/ 11 w 38"/>
                  <a:gd name="T1" fmla="*/ 0 h 23"/>
                  <a:gd name="T2" fmla="*/ 2 w 38"/>
                  <a:gd name="T3" fmla="*/ 0 h 23"/>
                  <a:gd name="T4" fmla="*/ 0 w 38"/>
                  <a:gd name="T5" fmla="*/ 3 h 23"/>
                  <a:gd name="T6" fmla="*/ 1 w 38"/>
                  <a:gd name="T7" fmla="*/ 3 h 23"/>
                  <a:gd name="T8" fmla="*/ 32 w 38"/>
                  <a:gd name="T9" fmla="*/ 23 h 23"/>
                  <a:gd name="T10" fmla="*/ 35 w 38"/>
                  <a:gd name="T11" fmla="*/ 3 h 23"/>
                  <a:gd name="T12" fmla="*/ 11 w 38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3">
                    <a:moveTo>
                      <a:pt x="11" y="0"/>
                    </a:moveTo>
                    <a:cubicBezTo>
                      <a:pt x="8" y="0"/>
                      <a:pt x="5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3" y="3"/>
                      <a:pt x="26" y="11"/>
                      <a:pt x="32" y="23"/>
                    </a:cubicBezTo>
                    <a:cubicBezTo>
                      <a:pt x="36" y="18"/>
                      <a:pt x="38" y="10"/>
                      <a:pt x="35" y="3"/>
                    </a:cubicBezTo>
                    <a:cubicBezTo>
                      <a:pt x="27" y="1"/>
                      <a:pt x="19" y="0"/>
                      <a:pt x="11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607"/>
              <p:cNvSpPr>
                <a:spLocks/>
              </p:cNvSpPr>
              <p:nvPr/>
            </p:nvSpPr>
            <p:spPr bwMode="auto">
              <a:xfrm>
                <a:off x="3282" y="2431"/>
                <a:ext cx="32" cy="64"/>
              </a:xfrm>
              <a:custGeom>
                <a:avLst/>
                <a:gdLst>
                  <a:gd name="T0" fmla="*/ 4 w 19"/>
                  <a:gd name="T1" fmla="*/ 0 h 37"/>
                  <a:gd name="T2" fmla="*/ 4 w 19"/>
                  <a:gd name="T3" fmla="*/ 24 h 37"/>
                  <a:gd name="T4" fmla="*/ 19 w 19"/>
                  <a:gd name="T5" fmla="*/ 37 h 37"/>
                  <a:gd name="T6" fmla="*/ 4 w 19"/>
                  <a:gd name="T7" fmla="*/ 3 h 37"/>
                  <a:gd name="T8" fmla="*/ 4 w 19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7">
                    <a:moveTo>
                      <a:pt x="4" y="0"/>
                    </a:moveTo>
                    <a:cubicBezTo>
                      <a:pt x="0" y="8"/>
                      <a:pt x="0" y="17"/>
                      <a:pt x="4" y="24"/>
                    </a:cubicBezTo>
                    <a:cubicBezTo>
                      <a:pt x="7" y="31"/>
                      <a:pt x="13" y="35"/>
                      <a:pt x="19" y="37"/>
                    </a:cubicBezTo>
                    <a:cubicBezTo>
                      <a:pt x="11" y="28"/>
                      <a:pt x="5" y="16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608"/>
              <p:cNvSpPr>
                <a:spLocks/>
              </p:cNvSpPr>
              <p:nvPr/>
            </p:nvSpPr>
            <p:spPr bwMode="auto">
              <a:xfrm>
                <a:off x="3288" y="2407"/>
                <a:ext cx="88" cy="91"/>
              </a:xfrm>
              <a:custGeom>
                <a:avLst/>
                <a:gdLst>
                  <a:gd name="T0" fmla="*/ 23 w 51"/>
                  <a:gd name="T1" fmla="*/ 0 h 53"/>
                  <a:gd name="T2" fmla="*/ 11 w 51"/>
                  <a:gd name="T3" fmla="*/ 3 h 53"/>
                  <a:gd name="T4" fmla="*/ 0 w 51"/>
                  <a:gd name="T5" fmla="*/ 14 h 53"/>
                  <a:gd name="T6" fmla="*/ 0 w 51"/>
                  <a:gd name="T7" fmla="*/ 17 h 53"/>
                  <a:gd name="T8" fmla="*/ 15 w 51"/>
                  <a:gd name="T9" fmla="*/ 51 h 53"/>
                  <a:gd name="T10" fmla="*/ 24 w 51"/>
                  <a:gd name="T11" fmla="*/ 53 h 53"/>
                  <a:gd name="T12" fmla="*/ 36 w 51"/>
                  <a:gd name="T13" fmla="*/ 50 h 53"/>
                  <a:gd name="T14" fmla="*/ 50 w 51"/>
                  <a:gd name="T15" fmla="*/ 24 h 53"/>
                  <a:gd name="T16" fmla="*/ 48 w 51"/>
                  <a:gd name="T17" fmla="*/ 21 h 53"/>
                  <a:gd name="T18" fmla="*/ 41 w 51"/>
                  <a:gd name="T19" fmla="*/ 6 h 53"/>
                  <a:gd name="T20" fmla="*/ 23 w 51"/>
                  <a:gd name="T2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3">
                    <a:moveTo>
                      <a:pt x="23" y="0"/>
                    </a:moveTo>
                    <a:cubicBezTo>
                      <a:pt x="19" y="0"/>
                      <a:pt x="15" y="1"/>
                      <a:pt x="11" y="3"/>
                    </a:cubicBezTo>
                    <a:cubicBezTo>
                      <a:pt x="6" y="5"/>
                      <a:pt x="2" y="10"/>
                      <a:pt x="0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30"/>
                      <a:pt x="7" y="42"/>
                      <a:pt x="15" y="51"/>
                    </a:cubicBezTo>
                    <a:cubicBezTo>
                      <a:pt x="18" y="52"/>
                      <a:pt x="21" y="53"/>
                      <a:pt x="24" y="53"/>
                    </a:cubicBezTo>
                    <a:cubicBezTo>
                      <a:pt x="28" y="53"/>
                      <a:pt x="32" y="52"/>
                      <a:pt x="36" y="50"/>
                    </a:cubicBezTo>
                    <a:cubicBezTo>
                      <a:pt x="46" y="45"/>
                      <a:pt x="51" y="34"/>
                      <a:pt x="50" y="24"/>
                    </a:cubicBezTo>
                    <a:cubicBezTo>
                      <a:pt x="49" y="23"/>
                      <a:pt x="48" y="22"/>
                      <a:pt x="48" y="21"/>
                    </a:cubicBezTo>
                    <a:cubicBezTo>
                      <a:pt x="44" y="17"/>
                      <a:pt x="42" y="12"/>
                      <a:pt x="41" y="6"/>
                    </a:cubicBezTo>
                    <a:cubicBezTo>
                      <a:pt x="36" y="2"/>
                      <a:pt x="30" y="0"/>
                      <a:pt x="2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609"/>
              <p:cNvSpPr>
                <a:spLocks/>
              </p:cNvSpPr>
              <p:nvPr/>
            </p:nvSpPr>
            <p:spPr bwMode="auto">
              <a:xfrm>
                <a:off x="3359" y="2417"/>
                <a:ext cx="15" cy="31"/>
              </a:xfrm>
              <a:custGeom>
                <a:avLst/>
                <a:gdLst>
                  <a:gd name="T0" fmla="*/ 0 w 9"/>
                  <a:gd name="T1" fmla="*/ 0 h 18"/>
                  <a:gd name="T2" fmla="*/ 7 w 9"/>
                  <a:gd name="T3" fmla="*/ 15 h 18"/>
                  <a:gd name="T4" fmla="*/ 9 w 9"/>
                  <a:gd name="T5" fmla="*/ 18 h 18"/>
                  <a:gd name="T6" fmla="*/ 6 w 9"/>
                  <a:gd name="T7" fmla="*/ 8 h 18"/>
                  <a:gd name="T8" fmla="*/ 0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cubicBezTo>
                      <a:pt x="1" y="6"/>
                      <a:pt x="3" y="11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9" y="14"/>
                      <a:pt x="8" y="11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610"/>
              <p:cNvSpPr>
                <a:spLocks/>
              </p:cNvSpPr>
              <p:nvPr/>
            </p:nvSpPr>
            <p:spPr bwMode="auto">
              <a:xfrm>
                <a:off x="2910" y="2453"/>
                <a:ext cx="82" cy="83"/>
              </a:xfrm>
              <a:custGeom>
                <a:avLst/>
                <a:gdLst>
                  <a:gd name="T0" fmla="*/ 12 w 48"/>
                  <a:gd name="T1" fmla="*/ 0 h 48"/>
                  <a:gd name="T2" fmla="*/ 6 w 48"/>
                  <a:gd name="T3" fmla="*/ 33 h 48"/>
                  <a:gd name="T4" fmla="*/ 30 w 48"/>
                  <a:gd name="T5" fmla="*/ 48 h 48"/>
                  <a:gd name="T6" fmla="*/ 43 w 48"/>
                  <a:gd name="T7" fmla="*/ 45 h 48"/>
                  <a:gd name="T8" fmla="*/ 48 w 48"/>
                  <a:gd name="T9" fmla="*/ 41 h 48"/>
                  <a:gd name="T10" fmla="*/ 47 w 48"/>
                  <a:gd name="T11" fmla="*/ 36 h 48"/>
                  <a:gd name="T12" fmla="*/ 12 w 48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12" y="0"/>
                    </a:moveTo>
                    <a:cubicBezTo>
                      <a:pt x="3" y="8"/>
                      <a:pt x="0" y="22"/>
                      <a:pt x="6" y="33"/>
                    </a:cubicBezTo>
                    <a:cubicBezTo>
                      <a:pt x="11" y="43"/>
                      <a:pt x="21" y="48"/>
                      <a:pt x="30" y="48"/>
                    </a:cubicBezTo>
                    <a:cubicBezTo>
                      <a:pt x="35" y="48"/>
                      <a:pt x="39" y="47"/>
                      <a:pt x="43" y="45"/>
                    </a:cubicBezTo>
                    <a:cubicBezTo>
                      <a:pt x="45" y="44"/>
                      <a:pt x="47" y="43"/>
                      <a:pt x="48" y="41"/>
                    </a:cubicBezTo>
                    <a:cubicBezTo>
                      <a:pt x="47" y="39"/>
                      <a:pt x="47" y="38"/>
                      <a:pt x="47" y="36"/>
                    </a:cubicBezTo>
                    <a:cubicBezTo>
                      <a:pt x="32" y="28"/>
                      <a:pt x="20" y="16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611"/>
              <p:cNvSpPr>
                <a:spLocks/>
              </p:cNvSpPr>
              <p:nvPr/>
            </p:nvSpPr>
            <p:spPr bwMode="auto">
              <a:xfrm>
                <a:off x="2931" y="2447"/>
                <a:ext cx="75" cy="68"/>
              </a:xfrm>
              <a:custGeom>
                <a:avLst/>
                <a:gdLst>
                  <a:gd name="T0" fmla="*/ 31 w 44"/>
                  <a:gd name="T1" fmla="*/ 0 h 40"/>
                  <a:gd name="T2" fmla="*/ 17 w 44"/>
                  <a:gd name="T3" fmla="*/ 7 h 40"/>
                  <a:gd name="T4" fmla="*/ 7 w 44"/>
                  <a:gd name="T5" fmla="*/ 4 h 40"/>
                  <a:gd name="T6" fmla="*/ 4 w 44"/>
                  <a:gd name="T7" fmla="*/ 2 h 40"/>
                  <a:gd name="T8" fmla="*/ 0 w 44"/>
                  <a:gd name="T9" fmla="*/ 4 h 40"/>
                  <a:gd name="T10" fmla="*/ 35 w 44"/>
                  <a:gd name="T11" fmla="*/ 40 h 40"/>
                  <a:gd name="T12" fmla="*/ 44 w 44"/>
                  <a:gd name="T13" fmla="*/ 15 h 40"/>
                  <a:gd name="T14" fmla="*/ 43 w 44"/>
                  <a:gd name="T15" fmla="*/ 12 h 40"/>
                  <a:gd name="T16" fmla="*/ 31 w 44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0">
                    <a:moveTo>
                      <a:pt x="31" y="0"/>
                    </a:moveTo>
                    <a:cubicBezTo>
                      <a:pt x="27" y="5"/>
                      <a:pt x="22" y="7"/>
                      <a:pt x="17" y="7"/>
                    </a:cubicBezTo>
                    <a:cubicBezTo>
                      <a:pt x="14" y="7"/>
                      <a:pt x="10" y="6"/>
                      <a:pt x="7" y="4"/>
                    </a:cubicBezTo>
                    <a:cubicBezTo>
                      <a:pt x="6" y="4"/>
                      <a:pt x="5" y="3"/>
                      <a:pt x="4" y="2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8" y="20"/>
                      <a:pt x="20" y="32"/>
                      <a:pt x="35" y="40"/>
                    </a:cubicBezTo>
                    <a:cubicBezTo>
                      <a:pt x="33" y="30"/>
                      <a:pt x="37" y="21"/>
                      <a:pt x="44" y="15"/>
                    </a:cubicBezTo>
                    <a:cubicBezTo>
                      <a:pt x="43" y="14"/>
                      <a:pt x="43" y="13"/>
                      <a:pt x="43" y="12"/>
                    </a:cubicBezTo>
                    <a:cubicBezTo>
                      <a:pt x="40" y="7"/>
                      <a:pt x="36" y="3"/>
                      <a:pt x="31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612"/>
              <p:cNvSpPr>
                <a:spLocks/>
              </p:cNvSpPr>
              <p:nvPr/>
            </p:nvSpPr>
            <p:spPr bwMode="auto">
              <a:xfrm>
                <a:off x="2937" y="2441"/>
                <a:ext cx="47" cy="18"/>
              </a:xfrm>
              <a:custGeom>
                <a:avLst/>
                <a:gdLst>
                  <a:gd name="T0" fmla="*/ 14 w 27"/>
                  <a:gd name="T1" fmla="*/ 0 h 10"/>
                  <a:gd name="T2" fmla="*/ 2 w 27"/>
                  <a:gd name="T3" fmla="*/ 4 h 10"/>
                  <a:gd name="T4" fmla="*/ 0 w 27"/>
                  <a:gd name="T5" fmla="*/ 5 h 10"/>
                  <a:gd name="T6" fmla="*/ 3 w 27"/>
                  <a:gd name="T7" fmla="*/ 7 h 10"/>
                  <a:gd name="T8" fmla="*/ 13 w 27"/>
                  <a:gd name="T9" fmla="*/ 10 h 10"/>
                  <a:gd name="T10" fmla="*/ 27 w 27"/>
                  <a:gd name="T11" fmla="*/ 3 h 10"/>
                  <a:gd name="T12" fmla="*/ 14 w 27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0">
                    <a:moveTo>
                      <a:pt x="14" y="0"/>
                    </a:moveTo>
                    <a:cubicBezTo>
                      <a:pt x="10" y="0"/>
                      <a:pt x="6" y="1"/>
                      <a:pt x="2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6" y="9"/>
                      <a:pt x="10" y="10"/>
                      <a:pt x="13" y="10"/>
                    </a:cubicBezTo>
                    <a:cubicBezTo>
                      <a:pt x="18" y="10"/>
                      <a:pt x="23" y="8"/>
                      <a:pt x="27" y="3"/>
                    </a:cubicBezTo>
                    <a:cubicBezTo>
                      <a:pt x="23" y="1"/>
                      <a:pt x="19" y="0"/>
                      <a:pt x="14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613"/>
              <p:cNvSpPr>
                <a:spLocks/>
              </p:cNvSpPr>
              <p:nvPr/>
            </p:nvSpPr>
            <p:spPr bwMode="auto">
              <a:xfrm>
                <a:off x="3184" y="2272"/>
                <a:ext cx="41" cy="44"/>
              </a:xfrm>
              <a:custGeom>
                <a:avLst/>
                <a:gdLst>
                  <a:gd name="T0" fmla="*/ 13 w 24"/>
                  <a:gd name="T1" fmla="*/ 0 h 26"/>
                  <a:gd name="T2" fmla="*/ 9 w 24"/>
                  <a:gd name="T3" fmla="*/ 1 h 26"/>
                  <a:gd name="T4" fmla="*/ 3 w 24"/>
                  <a:gd name="T5" fmla="*/ 19 h 26"/>
                  <a:gd name="T6" fmla="*/ 15 w 24"/>
                  <a:gd name="T7" fmla="*/ 26 h 26"/>
                  <a:gd name="T8" fmla="*/ 21 w 24"/>
                  <a:gd name="T9" fmla="*/ 25 h 26"/>
                  <a:gd name="T10" fmla="*/ 24 w 24"/>
                  <a:gd name="T11" fmla="*/ 22 h 26"/>
                  <a:gd name="T12" fmla="*/ 15 w 24"/>
                  <a:gd name="T13" fmla="*/ 11 h 26"/>
                  <a:gd name="T14" fmla="*/ 13 w 24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6">
                    <a:moveTo>
                      <a:pt x="13" y="0"/>
                    </a:moveTo>
                    <a:cubicBezTo>
                      <a:pt x="11" y="0"/>
                      <a:pt x="10" y="1"/>
                      <a:pt x="9" y="1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2" y="24"/>
                      <a:pt x="23" y="23"/>
                      <a:pt x="24" y="22"/>
                    </a:cubicBezTo>
                    <a:cubicBezTo>
                      <a:pt x="20" y="20"/>
                      <a:pt x="17" y="16"/>
                      <a:pt x="15" y="11"/>
                    </a:cubicBezTo>
                    <a:cubicBezTo>
                      <a:pt x="13" y="7"/>
                      <a:pt x="13" y="4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614"/>
              <p:cNvSpPr>
                <a:spLocks/>
              </p:cNvSpPr>
              <p:nvPr/>
            </p:nvSpPr>
            <p:spPr bwMode="auto">
              <a:xfrm>
                <a:off x="2943" y="233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4 h 14"/>
                  <a:gd name="T10" fmla="*/ 14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1"/>
                    </a:cubicBezTo>
                    <a:cubicBezTo>
                      <a:pt x="1" y="3"/>
                      <a:pt x="0" y="7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3" y="2"/>
                      <a:pt x="10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615"/>
              <p:cNvSpPr>
                <a:spLocks/>
              </p:cNvSpPr>
              <p:nvPr/>
            </p:nvSpPr>
            <p:spPr bwMode="auto">
              <a:xfrm>
                <a:off x="3316" y="2579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6" y="0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3"/>
                      <a:pt x="15" y="37"/>
                      <a:pt x="21" y="37"/>
                    </a:cubicBezTo>
                    <a:cubicBezTo>
                      <a:pt x="24" y="37"/>
                      <a:pt x="27" y="36"/>
                      <a:pt x="30" y="35"/>
                    </a:cubicBezTo>
                    <a:cubicBezTo>
                      <a:pt x="39" y="30"/>
                      <a:pt x="43" y="19"/>
                      <a:pt x="38" y="10"/>
                    </a:cubicBezTo>
                    <a:cubicBezTo>
                      <a:pt x="35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616"/>
              <p:cNvSpPr>
                <a:spLocks/>
              </p:cNvSpPr>
              <p:nvPr/>
            </p:nvSpPr>
            <p:spPr bwMode="auto">
              <a:xfrm>
                <a:off x="3372" y="3054"/>
                <a:ext cx="96" cy="86"/>
              </a:xfrm>
              <a:custGeom>
                <a:avLst/>
                <a:gdLst>
                  <a:gd name="T0" fmla="*/ 29 w 56"/>
                  <a:gd name="T1" fmla="*/ 0 h 50"/>
                  <a:gd name="T2" fmla="*/ 6 w 56"/>
                  <a:gd name="T3" fmla="*/ 16 h 50"/>
                  <a:gd name="T4" fmla="*/ 18 w 56"/>
                  <a:gd name="T5" fmla="*/ 49 h 50"/>
                  <a:gd name="T6" fmla="*/ 21 w 56"/>
                  <a:gd name="T7" fmla="*/ 49 h 50"/>
                  <a:gd name="T8" fmla="*/ 37 w 56"/>
                  <a:gd name="T9" fmla="*/ 50 h 50"/>
                  <a:gd name="T10" fmla="*/ 53 w 56"/>
                  <a:gd name="T11" fmla="*/ 36 h 50"/>
                  <a:gd name="T12" fmla="*/ 51 w 56"/>
                  <a:gd name="T13" fmla="*/ 13 h 50"/>
                  <a:gd name="T14" fmla="*/ 48 w 56"/>
                  <a:gd name="T15" fmla="*/ 10 h 50"/>
                  <a:gd name="T16" fmla="*/ 48 w 56"/>
                  <a:gd name="T17" fmla="*/ 8 h 50"/>
                  <a:gd name="T18" fmla="*/ 39 w 56"/>
                  <a:gd name="T19" fmla="*/ 2 h 50"/>
                  <a:gd name="T20" fmla="*/ 29 w 56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50">
                    <a:moveTo>
                      <a:pt x="29" y="0"/>
                    </a:moveTo>
                    <a:cubicBezTo>
                      <a:pt x="19" y="0"/>
                      <a:pt x="10" y="6"/>
                      <a:pt x="6" y="16"/>
                    </a:cubicBezTo>
                    <a:cubicBezTo>
                      <a:pt x="0" y="29"/>
                      <a:pt x="6" y="43"/>
                      <a:pt x="18" y="49"/>
                    </a:cubicBezTo>
                    <a:cubicBezTo>
                      <a:pt x="19" y="49"/>
                      <a:pt x="20" y="49"/>
                      <a:pt x="21" y="49"/>
                    </a:cubicBezTo>
                    <a:cubicBezTo>
                      <a:pt x="27" y="49"/>
                      <a:pt x="32" y="50"/>
                      <a:pt x="37" y="50"/>
                    </a:cubicBezTo>
                    <a:cubicBezTo>
                      <a:pt x="44" y="48"/>
                      <a:pt x="50" y="43"/>
                      <a:pt x="53" y="36"/>
                    </a:cubicBezTo>
                    <a:cubicBezTo>
                      <a:pt x="56" y="28"/>
                      <a:pt x="55" y="19"/>
                      <a:pt x="51" y="13"/>
                    </a:cubicBezTo>
                    <a:cubicBezTo>
                      <a:pt x="50" y="12"/>
                      <a:pt x="49" y="11"/>
                      <a:pt x="48" y="10"/>
                    </a:cubicBezTo>
                    <a:cubicBezTo>
                      <a:pt x="48" y="9"/>
                      <a:pt x="48" y="9"/>
                      <a:pt x="48" y="8"/>
                    </a:cubicBezTo>
                    <a:cubicBezTo>
                      <a:pt x="45" y="6"/>
                      <a:pt x="43" y="4"/>
                      <a:pt x="39" y="2"/>
                    </a:cubicBezTo>
                    <a:cubicBezTo>
                      <a:pt x="36" y="1"/>
                      <a:pt x="33" y="0"/>
                      <a:pt x="29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617"/>
              <p:cNvSpPr>
                <a:spLocks/>
              </p:cNvSpPr>
              <p:nvPr/>
            </p:nvSpPr>
            <p:spPr bwMode="auto">
              <a:xfrm>
                <a:off x="3403" y="3138"/>
                <a:ext cx="33" cy="5"/>
              </a:xfrm>
              <a:custGeom>
                <a:avLst/>
                <a:gdLst>
                  <a:gd name="T0" fmla="*/ 3 w 19"/>
                  <a:gd name="T1" fmla="*/ 0 h 3"/>
                  <a:gd name="T2" fmla="*/ 0 w 19"/>
                  <a:gd name="T3" fmla="*/ 0 h 3"/>
                  <a:gd name="T4" fmla="*/ 1 w 19"/>
                  <a:gd name="T5" fmla="*/ 1 h 3"/>
                  <a:gd name="T6" fmla="*/ 11 w 19"/>
                  <a:gd name="T7" fmla="*/ 3 h 3"/>
                  <a:gd name="T8" fmla="*/ 19 w 19"/>
                  <a:gd name="T9" fmla="*/ 1 h 3"/>
                  <a:gd name="T10" fmla="*/ 3 w 19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4" y="2"/>
                      <a:pt x="8" y="3"/>
                      <a:pt x="11" y="3"/>
                    </a:cubicBezTo>
                    <a:cubicBezTo>
                      <a:pt x="14" y="3"/>
                      <a:pt x="17" y="2"/>
                      <a:pt x="19" y="1"/>
                    </a:cubicBezTo>
                    <a:cubicBezTo>
                      <a:pt x="14" y="1"/>
                      <a:pt x="9" y="0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618"/>
              <p:cNvSpPr>
                <a:spLocks/>
              </p:cNvSpPr>
              <p:nvPr/>
            </p:nvSpPr>
            <p:spPr bwMode="auto">
              <a:xfrm>
                <a:off x="3227" y="3138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3 w 35"/>
                  <a:gd name="T3" fmla="*/ 9 h 31"/>
                  <a:gd name="T4" fmla="*/ 11 w 35"/>
                  <a:gd name="T5" fmla="*/ 30 h 31"/>
                  <a:gd name="T6" fmla="*/ 17 w 35"/>
                  <a:gd name="T7" fmla="*/ 31 h 31"/>
                  <a:gd name="T8" fmla="*/ 32 w 35"/>
                  <a:gd name="T9" fmla="*/ 22 h 31"/>
                  <a:gd name="T10" fmla="*/ 24 w 35"/>
                  <a:gd name="T11" fmla="*/ 1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1" y="0"/>
                      <a:pt x="6" y="3"/>
                      <a:pt x="3" y="9"/>
                    </a:cubicBezTo>
                    <a:cubicBezTo>
                      <a:pt x="0" y="17"/>
                      <a:pt x="3" y="26"/>
                      <a:pt x="11" y="30"/>
                    </a:cubicBezTo>
                    <a:cubicBezTo>
                      <a:pt x="13" y="31"/>
                      <a:pt x="15" y="31"/>
                      <a:pt x="17" y="31"/>
                    </a:cubicBezTo>
                    <a:cubicBezTo>
                      <a:pt x="23" y="31"/>
                      <a:pt x="29" y="27"/>
                      <a:pt x="32" y="22"/>
                    </a:cubicBezTo>
                    <a:cubicBezTo>
                      <a:pt x="35" y="14"/>
                      <a:pt x="31" y="4"/>
                      <a:pt x="24" y="1"/>
                    </a:cubicBezTo>
                    <a:cubicBezTo>
                      <a:pt x="22" y="0"/>
                      <a:pt x="19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619"/>
              <p:cNvSpPr>
                <a:spLocks/>
              </p:cNvSpPr>
              <p:nvPr/>
            </p:nvSpPr>
            <p:spPr bwMode="auto">
              <a:xfrm>
                <a:off x="3189" y="2917"/>
                <a:ext cx="122" cy="118"/>
              </a:xfrm>
              <a:custGeom>
                <a:avLst/>
                <a:gdLst>
                  <a:gd name="T0" fmla="*/ 32 w 71"/>
                  <a:gd name="T1" fmla="*/ 0 h 69"/>
                  <a:gd name="T2" fmla="*/ 0 w 71"/>
                  <a:gd name="T3" fmla="*/ 21 h 69"/>
                  <a:gd name="T4" fmla="*/ 0 w 71"/>
                  <a:gd name="T5" fmla="*/ 22 h 69"/>
                  <a:gd name="T6" fmla="*/ 15 w 71"/>
                  <a:gd name="T7" fmla="*/ 17 h 69"/>
                  <a:gd name="T8" fmla="*/ 32 w 71"/>
                  <a:gd name="T9" fmla="*/ 23 h 69"/>
                  <a:gd name="T10" fmla="*/ 35 w 71"/>
                  <a:gd name="T11" fmla="*/ 59 h 69"/>
                  <a:gd name="T12" fmla="*/ 22 w 71"/>
                  <a:gd name="T13" fmla="*/ 67 h 69"/>
                  <a:gd name="T14" fmla="*/ 32 w 71"/>
                  <a:gd name="T15" fmla="*/ 69 h 69"/>
                  <a:gd name="T16" fmla="*/ 63 w 71"/>
                  <a:gd name="T17" fmla="*/ 48 h 69"/>
                  <a:gd name="T18" fmla="*/ 45 w 71"/>
                  <a:gd name="T19" fmla="*/ 3 h 69"/>
                  <a:gd name="T20" fmla="*/ 32 w 71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69">
                    <a:moveTo>
                      <a:pt x="32" y="0"/>
                    </a:moveTo>
                    <a:cubicBezTo>
                      <a:pt x="19" y="0"/>
                      <a:pt x="6" y="8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4" y="18"/>
                      <a:pt x="10" y="17"/>
                      <a:pt x="15" y="17"/>
                    </a:cubicBezTo>
                    <a:cubicBezTo>
                      <a:pt x="21" y="17"/>
                      <a:pt x="27" y="19"/>
                      <a:pt x="32" y="23"/>
                    </a:cubicBezTo>
                    <a:cubicBezTo>
                      <a:pt x="43" y="32"/>
                      <a:pt x="44" y="48"/>
                      <a:pt x="35" y="59"/>
                    </a:cubicBezTo>
                    <a:cubicBezTo>
                      <a:pt x="31" y="63"/>
                      <a:pt x="27" y="66"/>
                      <a:pt x="22" y="67"/>
                    </a:cubicBezTo>
                    <a:cubicBezTo>
                      <a:pt x="25" y="68"/>
                      <a:pt x="28" y="69"/>
                      <a:pt x="32" y="69"/>
                    </a:cubicBezTo>
                    <a:cubicBezTo>
                      <a:pt x="45" y="69"/>
                      <a:pt x="58" y="61"/>
                      <a:pt x="63" y="48"/>
                    </a:cubicBezTo>
                    <a:cubicBezTo>
                      <a:pt x="71" y="31"/>
                      <a:pt x="63" y="10"/>
                      <a:pt x="45" y="3"/>
                    </a:cubicBezTo>
                    <a:cubicBezTo>
                      <a:pt x="41" y="1"/>
                      <a:pt x="36" y="0"/>
                      <a:pt x="32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620"/>
              <p:cNvSpPr>
                <a:spLocks/>
              </p:cNvSpPr>
              <p:nvPr/>
            </p:nvSpPr>
            <p:spPr bwMode="auto">
              <a:xfrm>
                <a:off x="3021" y="2846"/>
                <a:ext cx="59" cy="57"/>
              </a:xfrm>
              <a:custGeom>
                <a:avLst/>
                <a:gdLst>
                  <a:gd name="T0" fmla="*/ 5 w 34"/>
                  <a:gd name="T1" fmla="*/ 0 h 33"/>
                  <a:gd name="T2" fmla="*/ 0 w 34"/>
                  <a:gd name="T3" fmla="*/ 5 h 33"/>
                  <a:gd name="T4" fmla="*/ 13 w 34"/>
                  <a:gd name="T5" fmla="*/ 20 h 33"/>
                  <a:gd name="T6" fmla="*/ 14 w 34"/>
                  <a:gd name="T7" fmla="*/ 33 h 33"/>
                  <a:gd name="T8" fmla="*/ 16 w 34"/>
                  <a:gd name="T9" fmla="*/ 33 h 33"/>
                  <a:gd name="T10" fmla="*/ 33 w 34"/>
                  <a:gd name="T11" fmla="*/ 22 h 33"/>
                  <a:gd name="T12" fmla="*/ 34 w 34"/>
                  <a:gd name="T13" fmla="*/ 18 h 33"/>
                  <a:gd name="T14" fmla="*/ 13 w 34"/>
                  <a:gd name="T15" fmla="*/ 10 h 33"/>
                  <a:gd name="T16" fmla="*/ 5 w 3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3">
                    <a:moveTo>
                      <a:pt x="5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6" y="8"/>
                      <a:pt x="11" y="13"/>
                      <a:pt x="13" y="20"/>
                    </a:cubicBezTo>
                    <a:cubicBezTo>
                      <a:pt x="15" y="25"/>
                      <a:pt x="15" y="29"/>
                      <a:pt x="14" y="33"/>
                    </a:cubicBezTo>
                    <a:cubicBezTo>
                      <a:pt x="15" y="33"/>
                      <a:pt x="15" y="33"/>
                      <a:pt x="16" y="33"/>
                    </a:cubicBezTo>
                    <a:cubicBezTo>
                      <a:pt x="23" y="33"/>
                      <a:pt x="30" y="29"/>
                      <a:pt x="33" y="22"/>
                    </a:cubicBezTo>
                    <a:cubicBezTo>
                      <a:pt x="34" y="21"/>
                      <a:pt x="34" y="20"/>
                      <a:pt x="34" y="18"/>
                    </a:cubicBezTo>
                    <a:cubicBezTo>
                      <a:pt x="27" y="18"/>
                      <a:pt x="19" y="16"/>
                      <a:pt x="13" y="10"/>
                    </a:cubicBezTo>
                    <a:cubicBezTo>
                      <a:pt x="9" y="7"/>
                      <a:pt x="7" y="4"/>
                      <a:pt x="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621"/>
              <p:cNvSpPr>
                <a:spLocks/>
              </p:cNvSpPr>
              <p:nvPr/>
            </p:nvSpPr>
            <p:spPr bwMode="auto">
              <a:xfrm>
                <a:off x="3013" y="2855"/>
                <a:ext cx="34" cy="48"/>
              </a:xfrm>
              <a:custGeom>
                <a:avLst/>
                <a:gdLst>
                  <a:gd name="T0" fmla="*/ 5 w 20"/>
                  <a:gd name="T1" fmla="*/ 0 h 28"/>
                  <a:gd name="T2" fmla="*/ 4 w 20"/>
                  <a:gd name="T3" fmla="*/ 2 h 28"/>
                  <a:gd name="T4" fmla="*/ 14 w 20"/>
                  <a:gd name="T5" fmla="*/ 27 h 28"/>
                  <a:gd name="T6" fmla="*/ 19 w 20"/>
                  <a:gd name="T7" fmla="*/ 28 h 28"/>
                  <a:gd name="T8" fmla="*/ 18 w 20"/>
                  <a:gd name="T9" fmla="*/ 15 h 28"/>
                  <a:gd name="T10" fmla="*/ 5 w 20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8">
                    <a:moveTo>
                      <a:pt x="5" y="0"/>
                    </a:moveTo>
                    <a:cubicBezTo>
                      <a:pt x="4" y="1"/>
                      <a:pt x="4" y="2"/>
                      <a:pt x="4" y="2"/>
                    </a:cubicBezTo>
                    <a:cubicBezTo>
                      <a:pt x="0" y="12"/>
                      <a:pt x="4" y="23"/>
                      <a:pt x="14" y="27"/>
                    </a:cubicBezTo>
                    <a:cubicBezTo>
                      <a:pt x="15" y="28"/>
                      <a:pt x="17" y="28"/>
                      <a:pt x="19" y="28"/>
                    </a:cubicBezTo>
                    <a:cubicBezTo>
                      <a:pt x="20" y="24"/>
                      <a:pt x="20" y="20"/>
                      <a:pt x="18" y="15"/>
                    </a:cubicBezTo>
                    <a:cubicBezTo>
                      <a:pt x="16" y="8"/>
                      <a:pt x="11" y="3"/>
                      <a:pt x="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622"/>
              <p:cNvSpPr>
                <a:spLocks/>
              </p:cNvSpPr>
              <p:nvPr/>
            </p:nvSpPr>
            <p:spPr bwMode="auto">
              <a:xfrm>
                <a:off x="3321" y="2800"/>
                <a:ext cx="81" cy="89"/>
              </a:xfrm>
              <a:custGeom>
                <a:avLst/>
                <a:gdLst>
                  <a:gd name="T0" fmla="*/ 26 w 47"/>
                  <a:gd name="T1" fmla="*/ 0 h 52"/>
                  <a:gd name="T2" fmla="*/ 2 w 47"/>
                  <a:gd name="T3" fmla="*/ 16 h 52"/>
                  <a:gd name="T4" fmla="*/ 0 w 47"/>
                  <a:gd name="T5" fmla="*/ 21 h 52"/>
                  <a:gd name="T6" fmla="*/ 11 w 47"/>
                  <a:gd name="T7" fmla="*/ 26 h 52"/>
                  <a:gd name="T8" fmla="*/ 12 w 47"/>
                  <a:gd name="T9" fmla="*/ 26 h 52"/>
                  <a:gd name="T10" fmla="*/ 23 w 47"/>
                  <a:gd name="T11" fmla="*/ 32 h 52"/>
                  <a:gd name="T12" fmla="*/ 31 w 47"/>
                  <a:gd name="T13" fmla="*/ 52 h 52"/>
                  <a:gd name="T14" fmla="*/ 47 w 47"/>
                  <a:gd name="T15" fmla="*/ 43 h 52"/>
                  <a:gd name="T16" fmla="*/ 30 w 47"/>
                  <a:gd name="T17" fmla="*/ 0 h 52"/>
                  <a:gd name="T18" fmla="*/ 26 w 47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2">
                    <a:moveTo>
                      <a:pt x="26" y="0"/>
                    </a:moveTo>
                    <a:cubicBezTo>
                      <a:pt x="16" y="0"/>
                      <a:pt x="6" y="6"/>
                      <a:pt x="2" y="16"/>
                    </a:cubicBezTo>
                    <a:cubicBezTo>
                      <a:pt x="1" y="17"/>
                      <a:pt x="1" y="19"/>
                      <a:pt x="0" y="21"/>
                    </a:cubicBezTo>
                    <a:cubicBezTo>
                      <a:pt x="4" y="21"/>
                      <a:pt x="8" y="23"/>
                      <a:pt x="11" y="26"/>
                    </a:cubicBezTo>
                    <a:cubicBezTo>
                      <a:pt x="11" y="26"/>
                      <a:pt x="11" y="26"/>
                      <a:pt x="12" y="26"/>
                    </a:cubicBezTo>
                    <a:cubicBezTo>
                      <a:pt x="16" y="27"/>
                      <a:pt x="20" y="29"/>
                      <a:pt x="23" y="32"/>
                    </a:cubicBezTo>
                    <a:cubicBezTo>
                      <a:pt x="30" y="37"/>
                      <a:pt x="32" y="45"/>
                      <a:pt x="31" y="52"/>
                    </a:cubicBezTo>
                    <a:cubicBezTo>
                      <a:pt x="37" y="51"/>
                      <a:pt x="43" y="48"/>
                      <a:pt x="47" y="43"/>
                    </a:cubicBezTo>
                    <a:cubicBezTo>
                      <a:pt x="37" y="30"/>
                      <a:pt x="31" y="15"/>
                      <a:pt x="30" y="0"/>
                    </a:cubicBezTo>
                    <a:cubicBezTo>
                      <a:pt x="28" y="0"/>
                      <a:pt x="27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623"/>
              <p:cNvSpPr>
                <a:spLocks/>
              </p:cNvSpPr>
              <p:nvPr/>
            </p:nvSpPr>
            <p:spPr bwMode="auto">
              <a:xfrm>
                <a:off x="3372" y="2800"/>
                <a:ext cx="45" cy="74"/>
              </a:xfrm>
              <a:custGeom>
                <a:avLst/>
                <a:gdLst>
                  <a:gd name="T0" fmla="*/ 0 w 26"/>
                  <a:gd name="T1" fmla="*/ 0 h 43"/>
                  <a:gd name="T2" fmla="*/ 17 w 26"/>
                  <a:gd name="T3" fmla="*/ 43 h 43"/>
                  <a:gd name="T4" fmla="*/ 21 w 26"/>
                  <a:gd name="T5" fmla="*/ 36 h 43"/>
                  <a:gd name="T6" fmla="*/ 7 w 26"/>
                  <a:gd name="T7" fmla="*/ 2 h 43"/>
                  <a:gd name="T8" fmla="*/ 0 w 26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3">
                    <a:moveTo>
                      <a:pt x="0" y="0"/>
                    </a:moveTo>
                    <a:cubicBezTo>
                      <a:pt x="1" y="15"/>
                      <a:pt x="7" y="30"/>
                      <a:pt x="17" y="43"/>
                    </a:cubicBezTo>
                    <a:cubicBezTo>
                      <a:pt x="18" y="41"/>
                      <a:pt x="20" y="39"/>
                      <a:pt x="21" y="36"/>
                    </a:cubicBezTo>
                    <a:cubicBezTo>
                      <a:pt x="26" y="23"/>
                      <a:pt x="20" y="7"/>
                      <a:pt x="7" y="2"/>
                    </a:cubicBezTo>
                    <a:cubicBezTo>
                      <a:pt x="4" y="1"/>
                      <a:pt x="2" y="0"/>
                      <a:pt x="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624"/>
              <p:cNvSpPr>
                <a:spLocks/>
              </p:cNvSpPr>
              <p:nvPr/>
            </p:nvSpPr>
            <p:spPr bwMode="auto">
              <a:xfrm>
                <a:off x="3342" y="2845"/>
                <a:ext cx="34" cy="46"/>
              </a:xfrm>
              <a:custGeom>
                <a:avLst/>
                <a:gdLst>
                  <a:gd name="T0" fmla="*/ 0 w 20"/>
                  <a:gd name="T1" fmla="*/ 0 h 27"/>
                  <a:gd name="T2" fmla="*/ 2 w 20"/>
                  <a:gd name="T3" fmla="*/ 24 h 27"/>
                  <a:gd name="T4" fmla="*/ 4 w 20"/>
                  <a:gd name="T5" fmla="*/ 24 h 27"/>
                  <a:gd name="T6" fmla="*/ 14 w 20"/>
                  <a:gd name="T7" fmla="*/ 27 h 27"/>
                  <a:gd name="T8" fmla="*/ 19 w 20"/>
                  <a:gd name="T9" fmla="*/ 26 h 27"/>
                  <a:gd name="T10" fmla="*/ 11 w 20"/>
                  <a:gd name="T11" fmla="*/ 6 h 27"/>
                  <a:gd name="T12" fmla="*/ 0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cubicBezTo>
                      <a:pt x="6" y="7"/>
                      <a:pt x="7" y="16"/>
                      <a:pt x="2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7" y="26"/>
                      <a:pt x="11" y="27"/>
                      <a:pt x="14" y="27"/>
                    </a:cubicBezTo>
                    <a:cubicBezTo>
                      <a:pt x="16" y="27"/>
                      <a:pt x="17" y="26"/>
                      <a:pt x="19" y="26"/>
                    </a:cubicBezTo>
                    <a:cubicBezTo>
                      <a:pt x="20" y="19"/>
                      <a:pt x="18" y="11"/>
                      <a:pt x="11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625"/>
              <p:cNvSpPr>
                <a:spLocks/>
              </p:cNvSpPr>
              <p:nvPr/>
            </p:nvSpPr>
            <p:spPr bwMode="auto">
              <a:xfrm>
                <a:off x="3059" y="3059"/>
                <a:ext cx="99" cy="84"/>
              </a:xfrm>
              <a:custGeom>
                <a:avLst/>
                <a:gdLst>
                  <a:gd name="T0" fmla="*/ 27 w 58"/>
                  <a:gd name="T1" fmla="*/ 0 h 49"/>
                  <a:gd name="T2" fmla="*/ 2 w 58"/>
                  <a:gd name="T3" fmla="*/ 17 h 49"/>
                  <a:gd name="T4" fmla="*/ 0 w 58"/>
                  <a:gd name="T5" fmla="*/ 24 h 49"/>
                  <a:gd name="T6" fmla="*/ 5 w 58"/>
                  <a:gd name="T7" fmla="*/ 21 h 49"/>
                  <a:gd name="T8" fmla="*/ 18 w 58"/>
                  <a:gd name="T9" fmla="*/ 17 h 49"/>
                  <a:gd name="T10" fmla="*/ 41 w 58"/>
                  <a:gd name="T11" fmla="*/ 30 h 49"/>
                  <a:gd name="T12" fmla="*/ 44 w 58"/>
                  <a:gd name="T13" fmla="*/ 49 h 49"/>
                  <a:gd name="T14" fmla="*/ 52 w 58"/>
                  <a:gd name="T15" fmla="*/ 38 h 49"/>
                  <a:gd name="T16" fmla="*/ 38 w 58"/>
                  <a:gd name="T17" fmla="*/ 2 h 49"/>
                  <a:gd name="T18" fmla="*/ 27 w 58"/>
                  <a:gd name="T1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49">
                    <a:moveTo>
                      <a:pt x="27" y="0"/>
                    </a:moveTo>
                    <a:cubicBezTo>
                      <a:pt x="17" y="0"/>
                      <a:pt x="7" y="6"/>
                      <a:pt x="2" y="17"/>
                    </a:cubicBezTo>
                    <a:cubicBezTo>
                      <a:pt x="1" y="19"/>
                      <a:pt x="1" y="21"/>
                      <a:pt x="0" y="24"/>
                    </a:cubicBezTo>
                    <a:cubicBezTo>
                      <a:pt x="2" y="23"/>
                      <a:pt x="3" y="21"/>
                      <a:pt x="5" y="21"/>
                    </a:cubicBezTo>
                    <a:cubicBezTo>
                      <a:pt x="9" y="18"/>
                      <a:pt x="14" y="17"/>
                      <a:pt x="18" y="17"/>
                    </a:cubicBezTo>
                    <a:cubicBezTo>
                      <a:pt x="27" y="17"/>
                      <a:pt x="36" y="21"/>
                      <a:pt x="41" y="30"/>
                    </a:cubicBezTo>
                    <a:cubicBezTo>
                      <a:pt x="45" y="36"/>
                      <a:pt x="46" y="43"/>
                      <a:pt x="44" y="49"/>
                    </a:cubicBezTo>
                    <a:cubicBezTo>
                      <a:pt x="48" y="46"/>
                      <a:pt x="51" y="43"/>
                      <a:pt x="52" y="38"/>
                    </a:cubicBezTo>
                    <a:cubicBezTo>
                      <a:pt x="58" y="24"/>
                      <a:pt x="52" y="8"/>
                      <a:pt x="38" y="2"/>
                    </a:cubicBezTo>
                    <a:cubicBezTo>
                      <a:pt x="35" y="1"/>
                      <a:pt x="31" y="0"/>
                      <a:pt x="2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626"/>
              <p:cNvSpPr>
                <a:spLocks/>
              </p:cNvSpPr>
              <p:nvPr/>
            </p:nvSpPr>
            <p:spPr bwMode="auto">
              <a:xfrm>
                <a:off x="3148" y="2776"/>
                <a:ext cx="51" cy="45"/>
              </a:xfrm>
              <a:custGeom>
                <a:avLst/>
                <a:gdLst>
                  <a:gd name="T0" fmla="*/ 15 w 30"/>
                  <a:gd name="T1" fmla="*/ 0 h 26"/>
                  <a:gd name="T2" fmla="*/ 3 w 30"/>
                  <a:gd name="T3" fmla="*/ 8 h 26"/>
                  <a:gd name="T4" fmla="*/ 10 w 30"/>
                  <a:gd name="T5" fmla="*/ 25 h 26"/>
                  <a:gd name="T6" fmla="*/ 15 w 30"/>
                  <a:gd name="T7" fmla="*/ 26 h 26"/>
                  <a:gd name="T8" fmla="*/ 27 w 30"/>
                  <a:gd name="T9" fmla="*/ 18 h 26"/>
                  <a:gd name="T10" fmla="*/ 20 w 30"/>
                  <a:gd name="T11" fmla="*/ 1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0" y="0"/>
                      <a:pt x="5" y="3"/>
                      <a:pt x="3" y="8"/>
                    </a:cubicBezTo>
                    <a:cubicBezTo>
                      <a:pt x="0" y="14"/>
                      <a:pt x="3" y="22"/>
                      <a:pt x="10" y="25"/>
                    </a:cubicBezTo>
                    <a:cubicBezTo>
                      <a:pt x="12" y="26"/>
                      <a:pt x="13" y="26"/>
                      <a:pt x="15" y="26"/>
                    </a:cubicBezTo>
                    <a:cubicBezTo>
                      <a:pt x="20" y="26"/>
                      <a:pt x="25" y="23"/>
                      <a:pt x="27" y="18"/>
                    </a:cubicBezTo>
                    <a:cubicBezTo>
                      <a:pt x="30" y="11"/>
                      <a:pt x="27" y="3"/>
                      <a:pt x="20" y="1"/>
                    </a:cubicBezTo>
                    <a:cubicBezTo>
                      <a:pt x="19" y="0"/>
                      <a:pt x="17" y="0"/>
                      <a:pt x="15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627"/>
              <p:cNvSpPr>
                <a:spLocks/>
              </p:cNvSpPr>
              <p:nvPr/>
            </p:nvSpPr>
            <p:spPr bwMode="auto">
              <a:xfrm>
                <a:off x="2996" y="2987"/>
                <a:ext cx="20" cy="24"/>
              </a:xfrm>
              <a:custGeom>
                <a:avLst/>
                <a:gdLst>
                  <a:gd name="T0" fmla="*/ 8 w 12"/>
                  <a:gd name="T1" fmla="*/ 0 h 14"/>
                  <a:gd name="T2" fmla="*/ 2 w 12"/>
                  <a:gd name="T3" fmla="*/ 4 h 14"/>
                  <a:gd name="T4" fmla="*/ 5 w 12"/>
                  <a:gd name="T5" fmla="*/ 13 h 14"/>
                  <a:gd name="T6" fmla="*/ 8 w 12"/>
                  <a:gd name="T7" fmla="*/ 14 h 14"/>
                  <a:gd name="T8" fmla="*/ 9 w 12"/>
                  <a:gd name="T9" fmla="*/ 13 h 14"/>
                  <a:gd name="T10" fmla="*/ 12 w 12"/>
                  <a:gd name="T11" fmla="*/ 1 h 14"/>
                  <a:gd name="T12" fmla="*/ 11 w 12"/>
                  <a:gd name="T13" fmla="*/ 0 h 14"/>
                  <a:gd name="T14" fmla="*/ 8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8" y="0"/>
                    </a:moveTo>
                    <a:cubicBezTo>
                      <a:pt x="5" y="0"/>
                      <a:pt x="3" y="1"/>
                      <a:pt x="2" y="4"/>
                    </a:cubicBezTo>
                    <a:cubicBezTo>
                      <a:pt x="0" y="7"/>
                      <a:pt x="2" y="12"/>
                      <a:pt x="5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cubicBezTo>
                      <a:pt x="8" y="9"/>
                      <a:pt x="9" y="4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628"/>
              <p:cNvSpPr>
                <a:spLocks/>
              </p:cNvSpPr>
              <p:nvPr/>
            </p:nvSpPr>
            <p:spPr bwMode="auto">
              <a:xfrm>
                <a:off x="3451" y="2924"/>
                <a:ext cx="67" cy="60"/>
              </a:xfrm>
              <a:custGeom>
                <a:avLst/>
                <a:gdLst>
                  <a:gd name="T0" fmla="*/ 10 w 39"/>
                  <a:gd name="T1" fmla="*/ 0 h 35"/>
                  <a:gd name="T2" fmla="*/ 2 w 39"/>
                  <a:gd name="T3" fmla="*/ 9 h 35"/>
                  <a:gd name="T4" fmla="*/ 3 w 39"/>
                  <a:gd name="T5" fmla="*/ 25 h 35"/>
                  <a:gd name="T6" fmla="*/ 3 w 39"/>
                  <a:gd name="T7" fmla="*/ 25 h 35"/>
                  <a:gd name="T8" fmla="*/ 9 w 39"/>
                  <a:gd name="T9" fmla="*/ 22 h 35"/>
                  <a:gd name="T10" fmla="*/ 15 w 39"/>
                  <a:gd name="T11" fmla="*/ 24 h 35"/>
                  <a:gd name="T12" fmla="*/ 16 w 39"/>
                  <a:gd name="T13" fmla="*/ 35 h 35"/>
                  <a:gd name="T14" fmla="*/ 19 w 39"/>
                  <a:gd name="T15" fmla="*/ 35 h 35"/>
                  <a:gd name="T16" fmla="*/ 37 w 39"/>
                  <a:gd name="T17" fmla="*/ 24 h 35"/>
                  <a:gd name="T18" fmla="*/ 34 w 39"/>
                  <a:gd name="T19" fmla="*/ 5 h 35"/>
                  <a:gd name="T20" fmla="*/ 10 w 39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5">
                    <a:moveTo>
                      <a:pt x="10" y="0"/>
                    </a:moveTo>
                    <a:cubicBezTo>
                      <a:pt x="7" y="2"/>
                      <a:pt x="4" y="5"/>
                      <a:pt x="2" y="9"/>
                    </a:cubicBezTo>
                    <a:cubicBezTo>
                      <a:pt x="0" y="14"/>
                      <a:pt x="0" y="20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5" y="23"/>
                      <a:pt x="7" y="22"/>
                      <a:pt x="9" y="22"/>
                    </a:cubicBezTo>
                    <a:cubicBezTo>
                      <a:pt x="11" y="22"/>
                      <a:pt x="13" y="23"/>
                      <a:pt x="15" y="24"/>
                    </a:cubicBezTo>
                    <a:cubicBezTo>
                      <a:pt x="18" y="27"/>
                      <a:pt x="19" y="31"/>
                      <a:pt x="16" y="35"/>
                    </a:cubicBezTo>
                    <a:cubicBezTo>
                      <a:pt x="17" y="35"/>
                      <a:pt x="18" y="35"/>
                      <a:pt x="19" y="35"/>
                    </a:cubicBezTo>
                    <a:cubicBezTo>
                      <a:pt x="27" y="35"/>
                      <a:pt x="34" y="31"/>
                      <a:pt x="37" y="24"/>
                    </a:cubicBezTo>
                    <a:cubicBezTo>
                      <a:pt x="39" y="17"/>
                      <a:pt x="38" y="10"/>
                      <a:pt x="34" y="5"/>
                    </a:cubicBezTo>
                    <a:cubicBezTo>
                      <a:pt x="26" y="4"/>
                      <a:pt x="18" y="3"/>
                      <a:pt x="1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629"/>
              <p:cNvSpPr>
                <a:spLocks/>
              </p:cNvSpPr>
              <p:nvPr/>
            </p:nvSpPr>
            <p:spPr bwMode="auto">
              <a:xfrm>
                <a:off x="3468" y="2920"/>
                <a:ext cx="41" cy="12"/>
              </a:xfrm>
              <a:custGeom>
                <a:avLst/>
                <a:gdLst>
                  <a:gd name="T0" fmla="*/ 10 w 24"/>
                  <a:gd name="T1" fmla="*/ 0 h 7"/>
                  <a:gd name="T2" fmla="*/ 0 w 24"/>
                  <a:gd name="T3" fmla="*/ 2 h 7"/>
                  <a:gd name="T4" fmla="*/ 24 w 24"/>
                  <a:gd name="T5" fmla="*/ 7 h 7"/>
                  <a:gd name="T6" fmla="*/ 17 w 24"/>
                  <a:gd name="T7" fmla="*/ 1 h 7"/>
                  <a:gd name="T8" fmla="*/ 10 w 2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10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8" y="5"/>
                      <a:pt x="16" y="6"/>
                      <a:pt x="24" y="7"/>
                    </a:cubicBezTo>
                    <a:cubicBezTo>
                      <a:pt x="22" y="5"/>
                      <a:pt x="20" y="3"/>
                      <a:pt x="17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630"/>
              <p:cNvSpPr>
                <a:spLocks/>
              </p:cNvSpPr>
              <p:nvPr/>
            </p:nvSpPr>
            <p:spPr bwMode="auto">
              <a:xfrm>
                <a:off x="3456" y="2961"/>
                <a:ext cx="28" cy="23"/>
              </a:xfrm>
              <a:custGeom>
                <a:avLst/>
                <a:gdLst>
                  <a:gd name="T0" fmla="*/ 6 w 16"/>
                  <a:gd name="T1" fmla="*/ 0 h 13"/>
                  <a:gd name="T2" fmla="*/ 0 w 16"/>
                  <a:gd name="T3" fmla="*/ 3 h 13"/>
                  <a:gd name="T4" fmla="*/ 0 w 16"/>
                  <a:gd name="T5" fmla="*/ 3 h 13"/>
                  <a:gd name="T6" fmla="*/ 9 w 16"/>
                  <a:gd name="T7" fmla="*/ 12 h 13"/>
                  <a:gd name="T8" fmla="*/ 13 w 16"/>
                  <a:gd name="T9" fmla="*/ 13 h 13"/>
                  <a:gd name="T10" fmla="*/ 12 w 16"/>
                  <a:gd name="T11" fmla="*/ 2 h 13"/>
                  <a:gd name="T12" fmla="*/ 6 w 1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3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7"/>
                      <a:pt x="5" y="10"/>
                      <a:pt x="9" y="12"/>
                    </a:cubicBezTo>
                    <a:cubicBezTo>
                      <a:pt x="11" y="12"/>
                      <a:pt x="12" y="13"/>
                      <a:pt x="13" y="13"/>
                    </a:cubicBezTo>
                    <a:cubicBezTo>
                      <a:pt x="16" y="9"/>
                      <a:pt x="15" y="5"/>
                      <a:pt x="12" y="2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631"/>
              <p:cNvSpPr>
                <a:spLocks/>
              </p:cNvSpPr>
              <p:nvPr/>
            </p:nvSpPr>
            <p:spPr bwMode="auto">
              <a:xfrm>
                <a:off x="3588" y="3298"/>
                <a:ext cx="79" cy="87"/>
              </a:xfrm>
              <a:custGeom>
                <a:avLst/>
                <a:gdLst>
                  <a:gd name="T0" fmla="*/ 17 w 46"/>
                  <a:gd name="T1" fmla="*/ 0 h 51"/>
                  <a:gd name="T2" fmla="*/ 3 w 46"/>
                  <a:gd name="T3" fmla="*/ 4 h 51"/>
                  <a:gd name="T4" fmla="*/ 0 w 46"/>
                  <a:gd name="T5" fmla="*/ 44 h 51"/>
                  <a:gd name="T6" fmla="*/ 17 w 46"/>
                  <a:gd name="T7" fmla="*/ 51 h 51"/>
                  <a:gd name="T8" fmla="*/ 34 w 46"/>
                  <a:gd name="T9" fmla="*/ 45 h 51"/>
                  <a:gd name="T10" fmla="*/ 37 w 46"/>
                  <a:gd name="T11" fmla="*/ 9 h 51"/>
                  <a:gd name="T12" fmla="*/ 17 w 46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51">
                    <a:moveTo>
                      <a:pt x="17" y="0"/>
                    </a:moveTo>
                    <a:cubicBezTo>
                      <a:pt x="12" y="0"/>
                      <a:pt x="7" y="1"/>
                      <a:pt x="3" y="4"/>
                    </a:cubicBezTo>
                    <a:cubicBezTo>
                      <a:pt x="4" y="17"/>
                      <a:pt x="3" y="31"/>
                      <a:pt x="0" y="44"/>
                    </a:cubicBezTo>
                    <a:cubicBezTo>
                      <a:pt x="5" y="49"/>
                      <a:pt x="11" y="51"/>
                      <a:pt x="17" y="51"/>
                    </a:cubicBezTo>
                    <a:cubicBezTo>
                      <a:pt x="23" y="51"/>
                      <a:pt x="29" y="49"/>
                      <a:pt x="34" y="45"/>
                    </a:cubicBezTo>
                    <a:cubicBezTo>
                      <a:pt x="45" y="36"/>
                      <a:pt x="46" y="19"/>
                      <a:pt x="37" y="9"/>
                    </a:cubicBezTo>
                    <a:cubicBezTo>
                      <a:pt x="32" y="3"/>
                      <a:pt x="24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632"/>
              <p:cNvSpPr>
                <a:spLocks/>
              </p:cNvSpPr>
              <p:nvPr/>
            </p:nvSpPr>
            <p:spPr bwMode="auto">
              <a:xfrm>
                <a:off x="3574" y="3304"/>
                <a:ext cx="21" cy="69"/>
              </a:xfrm>
              <a:custGeom>
                <a:avLst/>
                <a:gdLst>
                  <a:gd name="T0" fmla="*/ 11 w 12"/>
                  <a:gd name="T1" fmla="*/ 0 h 40"/>
                  <a:gd name="T2" fmla="*/ 8 w 12"/>
                  <a:gd name="T3" fmla="*/ 2 h 40"/>
                  <a:gd name="T4" fmla="*/ 0 w 12"/>
                  <a:gd name="T5" fmla="*/ 18 h 40"/>
                  <a:gd name="T6" fmla="*/ 0 w 12"/>
                  <a:gd name="T7" fmla="*/ 20 h 40"/>
                  <a:gd name="T8" fmla="*/ 1 w 12"/>
                  <a:gd name="T9" fmla="*/ 31 h 40"/>
                  <a:gd name="T10" fmla="*/ 6 w 12"/>
                  <a:gd name="T11" fmla="*/ 38 h 40"/>
                  <a:gd name="T12" fmla="*/ 8 w 12"/>
                  <a:gd name="T13" fmla="*/ 40 h 40"/>
                  <a:gd name="T14" fmla="*/ 11 w 12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0">
                    <a:moveTo>
                      <a:pt x="11" y="0"/>
                    </a:moveTo>
                    <a:cubicBezTo>
                      <a:pt x="10" y="0"/>
                      <a:pt x="9" y="1"/>
                      <a:pt x="8" y="2"/>
                    </a:cubicBezTo>
                    <a:cubicBezTo>
                      <a:pt x="3" y="6"/>
                      <a:pt x="0" y="12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2" y="23"/>
                      <a:pt x="2" y="28"/>
                      <a:pt x="1" y="31"/>
                    </a:cubicBezTo>
                    <a:cubicBezTo>
                      <a:pt x="2" y="34"/>
                      <a:pt x="4" y="36"/>
                      <a:pt x="6" y="38"/>
                    </a:cubicBezTo>
                    <a:cubicBezTo>
                      <a:pt x="6" y="39"/>
                      <a:pt x="7" y="40"/>
                      <a:pt x="8" y="40"/>
                    </a:cubicBezTo>
                    <a:cubicBezTo>
                      <a:pt x="11" y="27"/>
                      <a:pt x="12" y="13"/>
                      <a:pt x="1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633"/>
              <p:cNvSpPr>
                <a:spLocks/>
              </p:cNvSpPr>
              <p:nvPr/>
            </p:nvSpPr>
            <p:spPr bwMode="auto">
              <a:xfrm>
                <a:off x="3573" y="3493"/>
                <a:ext cx="60" cy="53"/>
              </a:xfrm>
              <a:custGeom>
                <a:avLst/>
                <a:gdLst>
                  <a:gd name="T0" fmla="*/ 17 w 35"/>
                  <a:gd name="T1" fmla="*/ 0 h 31"/>
                  <a:gd name="T2" fmla="*/ 7 w 35"/>
                  <a:gd name="T3" fmla="*/ 3 h 31"/>
                  <a:gd name="T4" fmla="*/ 5 w 35"/>
                  <a:gd name="T5" fmla="*/ 25 h 31"/>
                  <a:gd name="T6" fmla="*/ 17 w 35"/>
                  <a:gd name="T7" fmla="*/ 31 h 31"/>
                  <a:gd name="T8" fmla="*/ 27 w 35"/>
                  <a:gd name="T9" fmla="*/ 27 h 31"/>
                  <a:gd name="T10" fmla="*/ 29 w 35"/>
                  <a:gd name="T11" fmla="*/ 5 h 31"/>
                  <a:gd name="T12" fmla="*/ 17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7" y="0"/>
                    </a:moveTo>
                    <a:cubicBezTo>
                      <a:pt x="14" y="0"/>
                      <a:pt x="10" y="1"/>
                      <a:pt x="7" y="3"/>
                    </a:cubicBezTo>
                    <a:cubicBezTo>
                      <a:pt x="1" y="9"/>
                      <a:pt x="0" y="19"/>
                      <a:pt x="5" y="25"/>
                    </a:cubicBezTo>
                    <a:cubicBezTo>
                      <a:pt x="9" y="29"/>
                      <a:pt x="13" y="31"/>
                      <a:pt x="17" y="31"/>
                    </a:cubicBezTo>
                    <a:cubicBezTo>
                      <a:pt x="21" y="31"/>
                      <a:pt x="25" y="29"/>
                      <a:pt x="27" y="27"/>
                    </a:cubicBezTo>
                    <a:cubicBezTo>
                      <a:pt x="34" y="21"/>
                      <a:pt x="35" y="12"/>
                      <a:pt x="29" y="5"/>
                    </a:cubicBezTo>
                    <a:cubicBezTo>
                      <a:pt x="26" y="1"/>
                      <a:pt x="22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634"/>
              <p:cNvSpPr>
                <a:spLocks/>
              </p:cNvSpPr>
              <p:nvPr/>
            </p:nvSpPr>
            <p:spPr bwMode="auto">
              <a:xfrm>
                <a:off x="3362" y="3388"/>
                <a:ext cx="132" cy="117"/>
              </a:xfrm>
              <a:custGeom>
                <a:avLst/>
                <a:gdLst>
                  <a:gd name="T0" fmla="*/ 39 w 77"/>
                  <a:gd name="T1" fmla="*/ 0 h 68"/>
                  <a:gd name="T2" fmla="*/ 16 w 77"/>
                  <a:gd name="T3" fmla="*/ 8 h 68"/>
                  <a:gd name="T4" fmla="*/ 13 w 77"/>
                  <a:gd name="T5" fmla="*/ 56 h 68"/>
                  <a:gd name="T6" fmla="*/ 39 w 77"/>
                  <a:gd name="T7" fmla="*/ 68 h 68"/>
                  <a:gd name="T8" fmla="*/ 61 w 77"/>
                  <a:gd name="T9" fmla="*/ 60 h 68"/>
                  <a:gd name="T10" fmla="*/ 65 w 77"/>
                  <a:gd name="T11" fmla="*/ 12 h 68"/>
                  <a:gd name="T12" fmla="*/ 39 w 77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8">
                    <a:moveTo>
                      <a:pt x="39" y="0"/>
                    </a:moveTo>
                    <a:cubicBezTo>
                      <a:pt x="31" y="0"/>
                      <a:pt x="23" y="2"/>
                      <a:pt x="16" y="8"/>
                    </a:cubicBezTo>
                    <a:cubicBezTo>
                      <a:pt x="2" y="20"/>
                      <a:pt x="0" y="42"/>
                      <a:pt x="13" y="56"/>
                    </a:cubicBezTo>
                    <a:cubicBezTo>
                      <a:pt x="19" y="64"/>
                      <a:pt x="29" y="68"/>
                      <a:pt x="39" y="68"/>
                    </a:cubicBezTo>
                    <a:cubicBezTo>
                      <a:pt x="47" y="68"/>
                      <a:pt x="54" y="65"/>
                      <a:pt x="61" y="60"/>
                    </a:cubicBezTo>
                    <a:cubicBezTo>
                      <a:pt x="75" y="48"/>
                      <a:pt x="77" y="26"/>
                      <a:pt x="65" y="12"/>
                    </a:cubicBezTo>
                    <a:cubicBezTo>
                      <a:pt x="58" y="4"/>
                      <a:pt x="48" y="0"/>
                      <a:pt x="3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635"/>
              <p:cNvSpPr>
                <a:spLocks/>
              </p:cNvSpPr>
              <p:nvPr/>
            </p:nvSpPr>
            <p:spPr bwMode="auto">
              <a:xfrm>
                <a:off x="3211" y="3543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9 w 42"/>
                  <a:gd name="T3" fmla="*/ 4 h 37"/>
                  <a:gd name="T4" fmla="*/ 7 w 42"/>
                  <a:gd name="T5" fmla="*/ 31 h 37"/>
                  <a:gd name="T6" fmla="*/ 21 w 42"/>
                  <a:gd name="T7" fmla="*/ 37 h 37"/>
                  <a:gd name="T8" fmla="*/ 33 w 42"/>
                  <a:gd name="T9" fmla="*/ 33 h 37"/>
                  <a:gd name="T10" fmla="*/ 35 w 42"/>
                  <a:gd name="T11" fmla="*/ 6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7" y="0"/>
                      <a:pt x="13" y="1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11" y="35"/>
                      <a:pt x="16" y="37"/>
                      <a:pt x="21" y="37"/>
                    </a:cubicBezTo>
                    <a:cubicBezTo>
                      <a:pt x="25" y="37"/>
                      <a:pt x="30" y="36"/>
                      <a:pt x="33" y="33"/>
                    </a:cubicBezTo>
                    <a:cubicBezTo>
                      <a:pt x="41" y="26"/>
                      <a:pt x="42" y="14"/>
                      <a:pt x="35" y="6"/>
                    </a:cubicBezTo>
                    <a:cubicBezTo>
                      <a:pt x="32" y="2"/>
                      <a:pt x="26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636"/>
              <p:cNvSpPr>
                <a:spLocks/>
              </p:cNvSpPr>
              <p:nvPr/>
            </p:nvSpPr>
            <p:spPr bwMode="auto">
              <a:xfrm>
                <a:off x="3321" y="3234"/>
                <a:ext cx="96" cy="89"/>
              </a:xfrm>
              <a:custGeom>
                <a:avLst/>
                <a:gdLst>
                  <a:gd name="T0" fmla="*/ 30 w 56"/>
                  <a:gd name="T1" fmla="*/ 0 h 52"/>
                  <a:gd name="T2" fmla="*/ 18 w 56"/>
                  <a:gd name="T3" fmla="*/ 23 h 52"/>
                  <a:gd name="T4" fmla="*/ 4 w 56"/>
                  <a:gd name="T5" fmla="*/ 27 h 52"/>
                  <a:gd name="T6" fmla="*/ 0 w 56"/>
                  <a:gd name="T7" fmla="*/ 27 h 52"/>
                  <a:gd name="T8" fmla="*/ 6 w 56"/>
                  <a:gd name="T9" fmla="*/ 43 h 52"/>
                  <a:gd name="T10" fmla="*/ 26 w 56"/>
                  <a:gd name="T11" fmla="*/ 52 h 52"/>
                  <a:gd name="T12" fmla="*/ 43 w 56"/>
                  <a:gd name="T13" fmla="*/ 46 h 52"/>
                  <a:gd name="T14" fmla="*/ 46 w 56"/>
                  <a:gd name="T15" fmla="*/ 9 h 52"/>
                  <a:gd name="T16" fmla="*/ 30 w 5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2">
                    <a:moveTo>
                      <a:pt x="30" y="0"/>
                    </a:moveTo>
                    <a:cubicBezTo>
                      <a:pt x="31" y="9"/>
                      <a:pt x="26" y="18"/>
                      <a:pt x="18" y="23"/>
                    </a:cubicBezTo>
                    <a:cubicBezTo>
                      <a:pt x="14" y="26"/>
                      <a:pt x="9" y="27"/>
                      <a:pt x="4" y="27"/>
                    </a:cubicBezTo>
                    <a:cubicBezTo>
                      <a:pt x="3" y="27"/>
                      <a:pt x="1" y="27"/>
                      <a:pt x="0" y="27"/>
                    </a:cubicBezTo>
                    <a:cubicBezTo>
                      <a:pt x="0" y="32"/>
                      <a:pt x="2" y="38"/>
                      <a:pt x="6" y="43"/>
                    </a:cubicBezTo>
                    <a:cubicBezTo>
                      <a:pt x="11" y="49"/>
                      <a:pt x="19" y="52"/>
                      <a:pt x="26" y="52"/>
                    </a:cubicBezTo>
                    <a:cubicBezTo>
                      <a:pt x="32" y="52"/>
                      <a:pt x="38" y="50"/>
                      <a:pt x="43" y="46"/>
                    </a:cubicBezTo>
                    <a:cubicBezTo>
                      <a:pt x="54" y="36"/>
                      <a:pt x="56" y="20"/>
                      <a:pt x="46" y="9"/>
                    </a:cubicBezTo>
                    <a:cubicBezTo>
                      <a:pt x="42" y="4"/>
                      <a:pt x="36" y="0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637"/>
              <p:cNvSpPr>
                <a:spLocks/>
              </p:cNvSpPr>
              <p:nvPr/>
            </p:nvSpPr>
            <p:spPr bwMode="auto">
              <a:xfrm>
                <a:off x="3431" y="3581"/>
                <a:ext cx="104" cy="94"/>
              </a:xfrm>
              <a:custGeom>
                <a:avLst/>
                <a:gdLst>
                  <a:gd name="T0" fmla="*/ 31 w 61"/>
                  <a:gd name="T1" fmla="*/ 0 h 55"/>
                  <a:gd name="T2" fmla="*/ 13 w 61"/>
                  <a:gd name="T3" fmla="*/ 7 h 55"/>
                  <a:gd name="T4" fmla="*/ 10 w 61"/>
                  <a:gd name="T5" fmla="*/ 45 h 55"/>
                  <a:gd name="T6" fmla="*/ 31 w 61"/>
                  <a:gd name="T7" fmla="*/ 55 h 55"/>
                  <a:gd name="T8" fmla="*/ 48 w 61"/>
                  <a:gd name="T9" fmla="*/ 49 h 55"/>
                  <a:gd name="T10" fmla="*/ 51 w 61"/>
                  <a:gd name="T11" fmla="*/ 10 h 55"/>
                  <a:gd name="T12" fmla="*/ 31 w 61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5">
                    <a:moveTo>
                      <a:pt x="31" y="0"/>
                    </a:moveTo>
                    <a:cubicBezTo>
                      <a:pt x="24" y="0"/>
                      <a:pt x="18" y="3"/>
                      <a:pt x="13" y="7"/>
                    </a:cubicBezTo>
                    <a:cubicBezTo>
                      <a:pt x="1" y="17"/>
                      <a:pt x="0" y="34"/>
                      <a:pt x="10" y="45"/>
                    </a:cubicBezTo>
                    <a:cubicBezTo>
                      <a:pt x="15" y="52"/>
                      <a:pt x="23" y="55"/>
                      <a:pt x="31" y="55"/>
                    </a:cubicBezTo>
                    <a:cubicBezTo>
                      <a:pt x="37" y="55"/>
                      <a:pt x="43" y="53"/>
                      <a:pt x="48" y="49"/>
                    </a:cubicBezTo>
                    <a:cubicBezTo>
                      <a:pt x="60" y="39"/>
                      <a:pt x="61" y="21"/>
                      <a:pt x="51" y="10"/>
                    </a:cubicBezTo>
                    <a:cubicBezTo>
                      <a:pt x="46" y="4"/>
                      <a:pt x="38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638"/>
              <p:cNvSpPr>
                <a:spLocks/>
              </p:cNvSpPr>
              <p:nvPr/>
            </p:nvSpPr>
            <p:spPr bwMode="auto">
              <a:xfrm>
                <a:off x="3213" y="3407"/>
                <a:ext cx="46" cy="45"/>
              </a:xfrm>
              <a:custGeom>
                <a:avLst/>
                <a:gdLst>
                  <a:gd name="T0" fmla="*/ 15 w 27"/>
                  <a:gd name="T1" fmla="*/ 0 h 26"/>
                  <a:gd name="T2" fmla="*/ 6 w 27"/>
                  <a:gd name="T3" fmla="*/ 3 h 26"/>
                  <a:gd name="T4" fmla="*/ 5 w 27"/>
                  <a:gd name="T5" fmla="*/ 22 h 26"/>
                  <a:gd name="T6" fmla="*/ 15 w 27"/>
                  <a:gd name="T7" fmla="*/ 26 h 26"/>
                  <a:gd name="T8" fmla="*/ 23 w 27"/>
                  <a:gd name="T9" fmla="*/ 23 h 26"/>
                  <a:gd name="T10" fmla="*/ 27 w 27"/>
                  <a:gd name="T11" fmla="*/ 16 h 26"/>
                  <a:gd name="T12" fmla="*/ 17 w 27"/>
                  <a:gd name="T13" fmla="*/ 0 h 26"/>
                  <a:gd name="T14" fmla="*/ 15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5" y="0"/>
                    </a:moveTo>
                    <a:cubicBezTo>
                      <a:pt x="12" y="0"/>
                      <a:pt x="9" y="1"/>
                      <a:pt x="6" y="3"/>
                    </a:cubicBezTo>
                    <a:cubicBezTo>
                      <a:pt x="0" y="8"/>
                      <a:pt x="0" y="16"/>
                      <a:pt x="5" y="22"/>
                    </a:cubicBezTo>
                    <a:cubicBezTo>
                      <a:pt x="7" y="25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5" y="21"/>
                      <a:pt x="27" y="19"/>
                      <a:pt x="27" y="16"/>
                    </a:cubicBezTo>
                    <a:cubicBezTo>
                      <a:pt x="24" y="11"/>
                      <a:pt x="20" y="6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639"/>
              <p:cNvSpPr>
                <a:spLocks/>
              </p:cNvSpPr>
              <p:nvPr/>
            </p:nvSpPr>
            <p:spPr bwMode="auto">
              <a:xfrm>
                <a:off x="3242" y="3407"/>
                <a:ext cx="21" cy="28"/>
              </a:xfrm>
              <a:custGeom>
                <a:avLst/>
                <a:gdLst>
                  <a:gd name="T0" fmla="*/ 0 w 12"/>
                  <a:gd name="T1" fmla="*/ 0 h 16"/>
                  <a:gd name="T2" fmla="*/ 10 w 12"/>
                  <a:gd name="T3" fmla="*/ 16 h 16"/>
                  <a:gd name="T4" fmla="*/ 8 w 12"/>
                  <a:gd name="T5" fmla="*/ 4 h 16"/>
                  <a:gd name="T6" fmla="*/ 0 w 1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6">
                    <a:moveTo>
                      <a:pt x="0" y="0"/>
                    </a:moveTo>
                    <a:cubicBezTo>
                      <a:pt x="3" y="6"/>
                      <a:pt x="7" y="11"/>
                      <a:pt x="10" y="16"/>
                    </a:cubicBezTo>
                    <a:cubicBezTo>
                      <a:pt x="12" y="12"/>
                      <a:pt x="11" y="8"/>
                      <a:pt x="8" y="4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640"/>
              <p:cNvSpPr>
                <a:spLocks/>
              </p:cNvSpPr>
              <p:nvPr/>
            </p:nvSpPr>
            <p:spPr bwMode="auto">
              <a:xfrm>
                <a:off x="3330" y="3654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2 h 14"/>
                  <a:gd name="T4" fmla="*/ 3 w 16"/>
                  <a:gd name="T5" fmla="*/ 12 h 14"/>
                  <a:gd name="T6" fmla="*/ 8 w 16"/>
                  <a:gd name="T7" fmla="*/ 14 h 14"/>
                  <a:gd name="T8" fmla="*/ 13 w 16"/>
                  <a:gd name="T9" fmla="*/ 12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1"/>
                      <a:pt x="4" y="2"/>
                    </a:cubicBezTo>
                    <a:cubicBezTo>
                      <a:pt x="1" y="4"/>
                      <a:pt x="0" y="9"/>
                      <a:pt x="3" y="12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10" y="14"/>
                      <a:pt x="11" y="14"/>
                      <a:pt x="13" y="12"/>
                    </a:cubicBezTo>
                    <a:cubicBezTo>
                      <a:pt x="16" y="10"/>
                      <a:pt x="16" y="5"/>
                      <a:pt x="14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641"/>
              <p:cNvSpPr>
                <a:spLocks/>
              </p:cNvSpPr>
              <p:nvPr/>
            </p:nvSpPr>
            <p:spPr bwMode="auto">
              <a:xfrm>
                <a:off x="3499" y="3188"/>
                <a:ext cx="51" cy="63"/>
              </a:xfrm>
              <a:custGeom>
                <a:avLst/>
                <a:gdLst>
                  <a:gd name="T0" fmla="*/ 9 w 30"/>
                  <a:gd name="T1" fmla="*/ 0 h 37"/>
                  <a:gd name="T2" fmla="*/ 8 w 30"/>
                  <a:gd name="T3" fmla="*/ 0 h 37"/>
                  <a:gd name="T4" fmla="*/ 8 w 30"/>
                  <a:gd name="T5" fmla="*/ 0 h 37"/>
                  <a:gd name="T6" fmla="*/ 0 w 30"/>
                  <a:gd name="T7" fmla="*/ 35 h 37"/>
                  <a:gd name="T8" fmla="*/ 9 w 30"/>
                  <a:gd name="T9" fmla="*/ 37 h 37"/>
                  <a:gd name="T10" fmla="*/ 21 w 30"/>
                  <a:gd name="T11" fmla="*/ 33 h 37"/>
                  <a:gd name="T12" fmla="*/ 23 w 30"/>
                  <a:gd name="T13" fmla="*/ 7 h 37"/>
                  <a:gd name="T14" fmla="*/ 9 w 30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5" y="12"/>
                      <a:pt x="11" y="27"/>
                      <a:pt x="0" y="35"/>
                    </a:cubicBezTo>
                    <a:cubicBezTo>
                      <a:pt x="3" y="37"/>
                      <a:pt x="6" y="37"/>
                      <a:pt x="9" y="37"/>
                    </a:cubicBezTo>
                    <a:cubicBezTo>
                      <a:pt x="13" y="37"/>
                      <a:pt x="17" y="36"/>
                      <a:pt x="21" y="33"/>
                    </a:cubicBezTo>
                    <a:cubicBezTo>
                      <a:pt x="29" y="26"/>
                      <a:pt x="30" y="14"/>
                      <a:pt x="23" y="7"/>
                    </a:cubicBezTo>
                    <a:cubicBezTo>
                      <a:pt x="19" y="2"/>
                      <a:pt x="14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642"/>
              <p:cNvSpPr>
                <a:spLocks/>
              </p:cNvSpPr>
              <p:nvPr/>
            </p:nvSpPr>
            <p:spPr bwMode="auto">
              <a:xfrm>
                <a:off x="4501" y="927"/>
                <a:ext cx="89" cy="56"/>
              </a:xfrm>
              <a:custGeom>
                <a:avLst/>
                <a:gdLst>
                  <a:gd name="T0" fmla="*/ 26 w 52"/>
                  <a:gd name="T1" fmla="*/ 0 h 33"/>
                  <a:gd name="T2" fmla="*/ 23 w 52"/>
                  <a:gd name="T3" fmla="*/ 0 h 33"/>
                  <a:gd name="T4" fmla="*/ 1 w 52"/>
                  <a:gd name="T5" fmla="*/ 26 h 33"/>
                  <a:gd name="T6" fmla="*/ 18 w 52"/>
                  <a:gd name="T7" fmla="*/ 18 h 33"/>
                  <a:gd name="T8" fmla="*/ 23 w 52"/>
                  <a:gd name="T9" fmla="*/ 17 h 33"/>
                  <a:gd name="T10" fmla="*/ 51 w 52"/>
                  <a:gd name="T11" fmla="*/ 33 h 33"/>
                  <a:gd name="T12" fmla="*/ 52 w 52"/>
                  <a:gd name="T13" fmla="*/ 22 h 33"/>
                  <a:gd name="T14" fmla="*/ 26 w 5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3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0" y="2"/>
                      <a:pt x="0" y="13"/>
                      <a:pt x="1" y="26"/>
                    </a:cubicBezTo>
                    <a:cubicBezTo>
                      <a:pt x="5" y="22"/>
                      <a:pt x="11" y="19"/>
                      <a:pt x="18" y="18"/>
                    </a:cubicBezTo>
                    <a:cubicBezTo>
                      <a:pt x="20" y="17"/>
                      <a:pt x="21" y="17"/>
                      <a:pt x="23" y="17"/>
                    </a:cubicBezTo>
                    <a:cubicBezTo>
                      <a:pt x="35" y="17"/>
                      <a:pt x="45" y="23"/>
                      <a:pt x="51" y="33"/>
                    </a:cubicBezTo>
                    <a:cubicBezTo>
                      <a:pt x="52" y="30"/>
                      <a:pt x="52" y="26"/>
                      <a:pt x="52" y="22"/>
                    </a:cubicBezTo>
                    <a:cubicBezTo>
                      <a:pt x="50" y="9"/>
                      <a:pt x="39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643"/>
              <p:cNvSpPr>
                <a:spLocks/>
              </p:cNvSpPr>
              <p:nvPr/>
            </p:nvSpPr>
            <p:spPr bwMode="auto">
              <a:xfrm>
                <a:off x="4503" y="956"/>
                <a:ext cx="85" cy="48"/>
              </a:xfrm>
              <a:custGeom>
                <a:avLst/>
                <a:gdLst>
                  <a:gd name="T0" fmla="*/ 22 w 50"/>
                  <a:gd name="T1" fmla="*/ 0 h 28"/>
                  <a:gd name="T2" fmla="*/ 17 w 50"/>
                  <a:gd name="T3" fmla="*/ 1 h 28"/>
                  <a:gd name="T4" fmla="*/ 0 w 50"/>
                  <a:gd name="T5" fmla="*/ 9 h 28"/>
                  <a:gd name="T6" fmla="*/ 0 w 50"/>
                  <a:gd name="T7" fmla="*/ 12 h 28"/>
                  <a:gd name="T8" fmla="*/ 8 w 50"/>
                  <a:gd name="T9" fmla="*/ 28 h 28"/>
                  <a:gd name="T10" fmla="*/ 25 w 50"/>
                  <a:gd name="T11" fmla="*/ 16 h 28"/>
                  <a:gd name="T12" fmla="*/ 32 w 50"/>
                  <a:gd name="T13" fmla="*/ 15 h 28"/>
                  <a:gd name="T14" fmla="*/ 48 w 50"/>
                  <a:gd name="T15" fmla="*/ 20 h 28"/>
                  <a:gd name="T16" fmla="*/ 50 w 50"/>
                  <a:gd name="T17" fmla="*/ 16 h 28"/>
                  <a:gd name="T18" fmla="*/ 22 w 50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8">
                    <a:moveTo>
                      <a:pt x="22" y="0"/>
                    </a:moveTo>
                    <a:cubicBezTo>
                      <a:pt x="20" y="0"/>
                      <a:pt x="19" y="0"/>
                      <a:pt x="17" y="1"/>
                    </a:cubicBezTo>
                    <a:cubicBezTo>
                      <a:pt x="10" y="2"/>
                      <a:pt x="4" y="5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1" y="18"/>
                      <a:pt x="4" y="24"/>
                      <a:pt x="8" y="28"/>
                    </a:cubicBezTo>
                    <a:cubicBezTo>
                      <a:pt x="12" y="22"/>
                      <a:pt x="18" y="18"/>
                      <a:pt x="25" y="16"/>
                    </a:cubicBezTo>
                    <a:cubicBezTo>
                      <a:pt x="28" y="16"/>
                      <a:pt x="30" y="15"/>
                      <a:pt x="32" y="15"/>
                    </a:cubicBezTo>
                    <a:cubicBezTo>
                      <a:pt x="38" y="15"/>
                      <a:pt x="43" y="17"/>
                      <a:pt x="48" y="20"/>
                    </a:cubicBezTo>
                    <a:cubicBezTo>
                      <a:pt x="49" y="19"/>
                      <a:pt x="50" y="17"/>
                      <a:pt x="50" y="16"/>
                    </a:cubicBezTo>
                    <a:cubicBezTo>
                      <a:pt x="44" y="6"/>
                      <a:pt x="34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644"/>
              <p:cNvSpPr>
                <a:spLocks/>
              </p:cNvSpPr>
              <p:nvPr/>
            </p:nvSpPr>
            <p:spPr bwMode="auto">
              <a:xfrm>
                <a:off x="4516" y="981"/>
                <a:ext cx="69" cy="33"/>
              </a:xfrm>
              <a:custGeom>
                <a:avLst/>
                <a:gdLst>
                  <a:gd name="T0" fmla="*/ 24 w 40"/>
                  <a:gd name="T1" fmla="*/ 0 h 19"/>
                  <a:gd name="T2" fmla="*/ 17 w 40"/>
                  <a:gd name="T3" fmla="*/ 1 h 19"/>
                  <a:gd name="T4" fmla="*/ 0 w 40"/>
                  <a:gd name="T5" fmla="*/ 13 h 19"/>
                  <a:gd name="T6" fmla="*/ 17 w 40"/>
                  <a:gd name="T7" fmla="*/ 19 h 19"/>
                  <a:gd name="T8" fmla="*/ 21 w 40"/>
                  <a:gd name="T9" fmla="*/ 19 h 19"/>
                  <a:gd name="T10" fmla="*/ 40 w 40"/>
                  <a:gd name="T11" fmla="*/ 5 h 19"/>
                  <a:gd name="T12" fmla="*/ 24 w 40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9">
                    <a:moveTo>
                      <a:pt x="24" y="0"/>
                    </a:moveTo>
                    <a:cubicBezTo>
                      <a:pt x="22" y="0"/>
                      <a:pt x="20" y="1"/>
                      <a:pt x="17" y="1"/>
                    </a:cubicBezTo>
                    <a:cubicBezTo>
                      <a:pt x="10" y="3"/>
                      <a:pt x="4" y="7"/>
                      <a:pt x="0" y="13"/>
                    </a:cubicBezTo>
                    <a:cubicBezTo>
                      <a:pt x="5" y="17"/>
                      <a:pt x="11" y="19"/>
                      <a:pt x="17" y="19"/>
                    </a:cubicBezTo>
                    <a:cubicBezTo>
                      <a:pt x="18" y="19"/>
                      <a:pt x="19" y="19"/>
                      <a:pt x="21" y="19"/>
                    </a:cubicBezTo>
                    <a:cubicBezTo>
                      <a:pt x="29" y="18"/>
                      <a:pt x="36" y="13"/>
                      <a:pt x="40" y="5"/>
                    </a:cubicBezTo>
                    <a:cubicBezTo>
                      <a:pt x="35" y="2"/>
                      <a:pt x="30" y="0"/>
                      <a:pt x="2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645"/>
              <p:cNvSpPr>
                <a:spLocks/>
              </p:cNvSpPr>
              <p:nvPr/>
            </p:nvSpPr>
            <p:spPr bwMode="auto">
              <a:xfrm>
                <a:off x="4408" y="1084"/>
                <a:ext cx="57" cy="54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 w 33"/>
                  <a:gd name="T5" fmla="*/ 18 h 31"/>
                  <a:gd name="T6" fmla="*/ 11 w 33"/>
                  <a:gd name="T7" fmla="*/ 30 h 31"/>
                  <a:gd name="T8" fmla="*/ 11 w 33"/>
                  <a:gd name="T9" fmla="*/ 30 h 31"/>
                  <a:gd name="T10" fmla="*/ 13 w 33"/>
                  <a:gd name="T11" fmla="*/ 30 h 31"/>
                  <a:gd name="T12" fmla="*/ 18 w 33"/>
                  <a:gd name="T13" fmla="*/ 31 h 31"/>
                  <a:gd name="T14" fmla="*/ 18 w 33"/>
                  <a:gd name="T15" fmla="*/ 31 h 31"/>
                  <a:gd name="T16" fmla="*/ 32 w 33"/>
                  <a:gd name="T17" fmla="*/ 14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5" y="0"/>
                      <a:pt x="15" y="0"/>
                      <a:pt x="14" y="0"/>
                    </a:cubicBezTo>
                    <a:cubicBezTo>
                      <a:pt x="6" y="1"/>
                      <a:pt x="0" y="9"/>
                      <a:pt x="1" y="18"/>
                    </a:cubicBezTo>
                    <a:cubicBezTo>
                      <a:pt x="1" y="24"/>
                      <a:pt x="6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5" y="30"/>
                      <a:pt x="16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7" y="30"/>
                      <a:pt x="33" y="22"/>
                      <a:pt x="32" y="14"/>
                    </a:cubicBezTo>
                    <a:cubicBezTo>
                      <a:pt x="31" y="6"/>
                      <a:pt x="24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646"/>
              <p:cNvSpPr>
                <a:spLocks/>
              </p:cNvSpPr>
              <p:nvPr/>
            </p:nvSpPr>
            <p:spPr bwMode="auto">
              <a:xfrm>
                <a:off x="4427" y="1136"/>
                <a:ext cx="12" cy="2"/>
              </a:xfrm>
              <a:custGeom>
                <a:avLst/>
                <a:gdLst>
                  <a:gd name="T0" fmla="*/ 2 w 7"/>
                  <a:gd name="T1" fmla="*/ 0 h 1"/>
                  <a:gd name="T2" fmla="*/ 0 w 7"/>
                  <a:gd name="T3" fmla="*/ 0 h 1"/>
                  <a:gd name="T4" fmla="*/ 0 w 7"/>
                  <a:gd name="T5" fmla="*/ 0 h 1"/>
                  <a:gd name="T6" fmla="*/ 5 w 7"/>
                  <a:gd name="T7" fmla="*/ 1 h 1"/>
                  <a:gd name="T8" fmla="*/ 7 w 7"/>
                  <a:gd name="T9" fmla="*/ 1 h 1"/>
                  <a:gd name="T10" fmla="*/ 2 w 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5" y="1"/>
                      <a:pt x="4" y="0"/>
                      <a:pt x="2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647"/>
              <p:cNvSpPr>
                <a:spLocks/>
              </p:cNvSpPr>
              <p:nvPr/>
            </p:nvSpPr>
            <p:spPr bwMode="auto">
              <a:xfrm>
                <a:off x="4280" y="896"/>
                <a:ext cx="106" cy="118"/>
              </a:xfrm>
              <a:custGeom>
                <a:avLst/>
                <a:gdLst>
                  <a:gd name="T0" fmla="*/ 29 w 62"/>
                  <a:gd name="T1" fmla="*/ 0 h 69"/>
                  <a:gd name="T2" fmla="*/ 25 w 62"/>
                  <a:gd name="T3" fmla="*/ 0 h 69"/>
                  <a:gd name="T4" fmla="*/ 0 w 62"/>
                  <a:gd name="T5" fmla="*/ 16 h 69"/>
                  <a:gd name="T6" fmla="*/ 23 w 62"/>
                  <a:gd name="T7" fmla="*/ 42 h 69"/>
                  <a:gd name="T8" fmla="*/ 17 w 62"/>
                  <a:gd name="T9" fmla="*/ 59 h 69"/>
                  <a:gd name="T10" fmla="*/ 22 w 62"/>
                  <a:gd name="T11" fmla="*/ 68 h 69"/>
                  <a:gd name="T12" fmla="*/ 29 w 62"/>
                  <a:gd name="T13" fmla="*/ 69 h 69"/>
                  <a:gd name="T14" fmla="*/ 34 w 62"/>
                  <a:gd name="T15" fmla="*/ 69 h 69"/>
                  <a:gd name="T16" fmla="*/ 38 w 62"/>
                  <a:gd name="T17" fmla="*/ 68 h 69"/>
                  <a:gd name="T18" fmla="*/ 29 w 62"/>
                  <a:gd name="T19" fmla="*/ 52 h 69"/>
                  <a:gd name="T20" fmla="*/ 50 w 62"/>
                  <a:gd name="T21" fmla="*/ 23 h 69"/>
                  <a:gd name="T22" fmla="*/ 54 w 62"/>
                  <a:gd name="T23" fmla="*/ 23 h 69"/>
                  <a:gd name="T24" fmla="*/ 62 w 62"/>
                  <a:gd name="T25" fmla="*/ 24 h 69"/>
                  <a:gd name="T26" fmla="*/ 29 w 62"/>
                  <a:gd name="T2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69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4" y="2"/>
                      <a:pt x="5" y="8"/>
                      <a:pt x="0" y="16"/>
                    </a:cubicBezTo>
                    <a:cubicBezTo>
                      <a:pt x="13" y="18"/>
                      <a:pt x="22" y="29"/>
                      <a:pt x="23" y="42"/>
                    </a:cubicBezTo>
                    <a:cubicBezTo>
                      <a:pt x="23" y="48"/>
                      <a:pt x="21" y="54"/>
                      <a:pt x="17" y="59"/>
                    </a:cubicBezTo>
                    <a:cubicBezTo>
                      <a:pt x="19" y="62"/>
                      <a:pt x="21" y="65"/>
                      <a:pt x="22" y="68"/>
                    </a:cubicBezTo>
                    <a:cubicBezTo>
                      <a:pt x="24" y="69"/>
                      <a:pt x="27" y="69"/>
                      <a:pt x="29" y="69"/>
                    </a:cubicBezTo>
                    <a:cubicBezTo>
                      <a:pt x="31" y="69"/>
                      <a:pt x="32" y="69"/>
                      <a:pt x="34" y="69"/>
                    </a:cubicBezTo>
                    <a:cubicBezTo>
                      <a:pt x="35" y="68"/>
                      <a:pt x="37" y="68"/>
                      <a:pt x="38" y="68"/>
                    </a:cubicBezTo>
                    <a:cubicBezTo>
                      <a:pt x="33" y="64"/>
                      <a:pt x="30" y="58"/>
                      <a:pt x="29" y="52"/>
                    </a:cubicBezTo>
                    <a:cubicBezTo>
                      <a:pt x="27" y="38"/>
                      <a:pt x="37" y="25"/>
                      <a:pt x="50" y="23"/>
                    </a:cubicBezTo>
                    <a:cubicBezTo>
                      <a:pt x="52" y="23"/>
                      <a:pt x="53" y="23"/>
                      <a:pt x="54" y="23"/>
                    </a:cubicBezTo>
                    <a:cubicBezTo>
                      <a:pt x="57" y="23"/>
                      <a:pt x="59" y="23"/>
                      <a:pt x="62" y="24"/>
                    </a:cubicBezTo>
                    <a:cubicBezTo>
                      <a:pt x="57" y="10"/>
                      <a:pt x="44" y="0"/>
                      <a:pt x="2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648"/>
              <p:cNvSpPr>
                <a:spLocks/>
              </p:cNvSpPr>
              <p:nvPr/>
            </p:nvSpPr>
            <p:spPr bwMode="auto">
              <a:xfrm>
                <a:off x="4301" y="997"/>
                <a:ext cx="17" cy="1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10 w 10"/>
                  <a:gd name="T5" fmla="*/ 9 h 9"/>
                  <a:gd name="T6" fmla="*/ 5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4" y="2"/>
                      <a:pt x="2" y="4"/>
                      <a:pt x="0" y="5"/>
                    </a:cubicBezTo>
                    <a:cubicBezTo>
                      <a:pt x="3" y="7"/>
                      <a:pt x="6" y="8"/>
                      <a:pt x="10" y="9"/>
                    </a:cubicBezTo>
                    <a:cubicBezTo>
                      <a:pt x="9" y="6"/>
                      <a:pt x="7" y="3"/>
                      <a:pt x="5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649"/>
              <p:cNvSpPr>
                <a:spLocks/>
              </p:cNvSpPr>
              <p:nvPr/>
            </p:nvSpPr>
            <p:spPr bwMode="auto">
              <a:xfrm>
                <a:off x="4326" y="935"/>
                <a:ext cx="65" cy="77"/>
              </a:xfrm>
              <a:custGeom>
                <a:avLst/>
                <a:gdLst>
                  <a:gd name="T0" fmla="*/ 27 w 38"/>
                  <a:gd name="T1" fmla="*/ 0 h 45"/>
                  <a:gd name="T2" fmla="*/ 23 w 38"/>
                  <a:gd name="T3" fmla="*/ 0 h 45"/>
                  <a:gd name="T4" fmla="*/ 2 w 38"/>
                  <a:gd name="T5" fmla="*/ 29 h 45"/>
                  <a:gd name="T6" fmla="*/ 11 w 38"/>
                  <a:gd name="T7" fmla="*/ 45 h 45"/>
                  <a:gd name="T8" fmla="*/ 36 w 38"/>
                  <a:gd name="T9" fmla="*/ 7 h 45"/>
                  <a:gd name="T10" fmla="*/ 35 w 38"/>
                  <a:gd name="T11" fmla="*/ 1 h 45"/>
                  <a:gd name="T12" fmla="*/ 27 w 3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5">
                    <a:moveTo>
                      <a:pt x="27" y="0"/>
                    </a:moveTo>
                    <a:cubicBezTo>
                      <a:pt x="26" y="0"/>
                      <a:pt x="25" y="0"/>
                      <a:pt x="23" y="0"/>
                    </a:cubicBezTo>
                    <a:cubicBezTo>
                      <a:pt x="10" y="2"/>
                      <a:pt x="0" y="15"/>
                      <a:pt x="2" y="29"/>
                    </a:cubicBezTo>
                    <a:cubicBezTo>
                      <a:pt x="3" y="35"/>
                      <a:pt x="6" y="41"/>
                      <a:pt x="11" y="45"/>
                    </a:cubicBezTo>
                    <a:cubicBezTo>
                      <a:pt x="27" y="40"/>
                      <a:pt x="38" y="24"/>
                      <a:pt x="36" y="7"/>
                    </a:cubicBezTo>
                    <a:cubicBezTo>
                      <a:pt x="36" y="5"/>
                      <a:pt x="36" y="3"/>
                      <a:pt x="35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650"/>
              <p:cNvSpPr>
                <a:spLocks/>
              </p:cNvSpPr>
              <p:nvPr/>
            </p:nvSpPr>
            <p:spPr bwMode="auto">
              <a:xfrm>
                <a:off x="4270" y="923"/>
                <a:ext cx="49" cy="74"/>
              </a:xfrm>
              <a:custGeom>
                <a:avLst/>
                <a:gdLst>
                  <a:gd name="T0" fmla="*/ 6 w 29"/>
                  <a:gd name="T1" fmla="*/ 0 h 43"/>
                  <a:gd name="T2" fmla="*/ 1 w 29"/>
                  <a:gd name="T3" fmla="*/ 23 h 43"/>
                  <a:gd name="T4" fmla="*/ 2 w 29"/>
                  <a:gd name="T5" fmla="*/ 28 h 43"/>
                  <a:gd name="T6" fmla="*/ 18 w 29"/>
                  <a:gd name="T7" fmla="*/ 37 h 43"/>
                  <a:gd name="T8" fmla="*/ 23 w 29"/>
                  <a:gd name="T9" fmla="*/ 43 h 43"/>
                  <a:gd name="T10" fmla="*/ 29 w 29"/>
                  <a:gd name="T11" fmla="*/ 26 h 43"/>
                  <a:gd name="T12" fmla="*/ 6 w 29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6" y="0"/>
                    </a:moveTo>
                    <a:cubicBezTo>
                      <a:pt x="2" y="7"/>
                      <a:pt x="0" y="15"/>
                      <a:pt x="1" y="23"/>
                    </a:cubicBezTo>
                    <a:cubicBezTo>
                      <a:pt x="1" y="24"/>
                      <a:pt x="2" y="26"/>
                      <a:pt x="2" y="28"/>
                    </a:cubicBezTo>
                    <a:cubicBezTo>
                      <a:pt x="8" y="29"/>
                      <a:pt x="14" y="32"/>
                      <a:pt x="18" y="37"/>
                    </a:cubicBezTo>
                    <a:cubicBezTo>
                      <a:pt x="20" y="38"/>
                      <a:pt x="22" y="40"/>
                      <a:pt x="23" y="43"/>
                    </a:cubicBezTo>
                    <a:cubicBezTo>
                      <a:pt x="27" y="38"/>
                      <a:pt x="29" y="32"/>
                      <a:pt x="29" y="26"/>
                    </a:cubicBezTo>
                    <a:cubicBezTo>
                      <a:pt x="28" y="13"/>
                      <a:pt x="19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51"/>
              <p:cNvSpPr>
                <a:spLocks/>
              </p:cNvSpPr>
              <p:nvPr/>
            </p:nvSpPr>
            <p:spPr bwMode="auto">
              <a:xfrm>
                <a:off x="4273" y="971"/>
                <a:ext cx="36" cy="34"/>
              </a:xfrm>
              <a:custGeom>
                <a:avLst/>
                <a:gdLst>
                  <a:gd name="T0" fmla="*/ 0 w 21"/>
                  <a:gd name="T1" fmla="*/ 0 h 20"/>
                  <a:gd name="T2" fmla="*/ 5 w 21"/>
                  <a:gd name="T3" fmla="*/ 11 h 20"/>
                  <a:gd name="T4" fmla="*/ 13 w 21"/>
                  <a:gd name="T5" fmla="*/ 18 h 20"/>
                  <a:gd name="T6" fmla="*/ 16 w 21"/>
                  <a:gd name="T7" fmla="*/ 20 h 20"/>
                  <a:gd name="T8" fmla="*/ 21 w 21"/>
                  <a:gd name="T9" fmla="*/ 15 h 20"/>
                  <a:gd name="T10" fmla="*/ 16 w 21"/>
                  <a:gd name="T11" fmla="*/ 9 h 20"/>
                  <a:gd name="T12" fmla="*/ 0 w 21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0" y="0"/>
                    </a:moveTo>
                    <a:cubicBezTo>
                      <a:pt x="1" y="4"/>
                      <a:pt x="3" y="7"/>
                      <a:pt x="5" y="11"/>
                    </a:cubicBezTo>
                    <a:cubicBezTo>
                      <a:pt x="9" y="12"/>
                      <a:pt x="11" y="15"/>
                      <a:pt x="13" y="18"/>
                    </a:cubicBezTo>
                    <a:cubicBezTo>
                      <a:pt x="14" y="19"/>
                      <a:pt x="15" y="20"/>
                      <a:pt x="16" y="20"/>
                    </a:cubicBezTo>
                    <a:cubicBezTo>
                      <a:pt x="18" y="19"/>
                      <a:pt x="20" y="17"/>
                      <a:pt x="21" y="15"/>
                    </a:cubicBezTo>
                    <a:cubicBezTo>
                      <a:pt x="20" y="12"/>
                      <a:pt x="18" y="10"/>
                      <a:pt x="16" y="9"/>
                    </a:cubicBezTo>
                    <a:cubicBezTo>
                      <a:pt x="12" y="4"/>
                      <a:pt x="6" y="1"/>
                      <a:pt x="0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652"/>
              <p:cNvSpPr>
                <a:spLocks/>
              </p:cNvSpPr>
              <p:nvPr/>
            </p:nvSpPr>
            <p:spPr bwMode="auto">
              <a:xfrm>
                <a:off x="4282" y="990"/>
                <a:ext cx="13" cy="12"/>
              </a:xfrm>
              <a:custGeom>
                <a:avLst/>
                <a:gdLst>
                  <a:gd name="T0" fmla="*/ 0 w 8"/>
                  <a:gd name="T1" fmla="*/ 0 h 7"/>
                  <a:gd name="T2" fmla="*/ 8 w 8"/>
                  <a:gd name="T3" fmla="*/ 7 h 7"/>
                  <a:gd name="T4" fmla="*/ 0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0" y="0"/>
                    </a:moveTo>
                    <a:cubicBezTo>
                      <a:pt x="3" y="3"/>
                      <a:pt x="5" y="5"/>
                      <a:pt x="8" y="7"/>
                    </a:cubicBezTo>
                    <a:cubicBezTo>
                      <a:pt x="6" y="4"/>
                      <a:pt x="4" y="1"/>
                      <a:pt x="0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653"/>
              <p:cNvSpPr>
                <a:spLocks/>
              </p:cNvSpPr>
              <p:nvPr/>
            </p:nvSpPr>
            <p:spPr bwMode="auto">
              <a:xfrm>
                <a:off x="4088" y="956"/>
                <a:ext cx="55" cy="39"/>
              </a:xfrm>
              <a:custGeom>
                <a:avLst/>
                <a:gdLst>
                  <a:gd name="T0" fmla="*/ 30 w 32"/>
                  <a:gd name="T1" fmla="*/ 0 h 23"/>
                  <a:gd name="T2" fmla="*/ 10 w 32"/>
                  <a:gd name="T3" fmla="*/ 7 h 23"/>
                  <a:gd name="T4" fmla="*/ 9 w 32"/>
                  <a:gd name="T5" fmla="*/ 7 h 23"/>
                  <a:gd name="T6" fmla="*/ 3 w 32"/>
                  <a:gd name="T7" fmla="*/ 7 h 23"/>
                  <a:gd name="T8" fmla="*/ 0 w 32"/>
                  <a:gd name="T9" fmla="*/ 19 h 23"/>
                  <a:gd name="T10" fmla="*/ 12 w 32"/>
                  <a:gd name="T11" fmla="*/ 23 h 23"/>
                  <a:gd name="T12" fmla="*/ 14 w 32"/>
                  <a:gd name="T13" fmla="*/ 23 h 23"/>
                  <a:gd name="T14" fmla="*/ 31 w 32"/>
                  <a:gd name="T15" fmla="*/ 2 h 23"/>
                  <a:gd name="T16" fmla="*/ 30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30" y="0"/>
                    </a:moveTo>
                    <a:cubicBezTo>
                      <a:pt x="25" y="5"/>
                      <a:pt x="18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7" y="7"/>
                      <a:pt x="5" y="7"/>
                      <a:pt x="3" y="7"/>
                    </a:cubicBezTo>
                    <a:cubicBezTo>
                      <a:pt x="3" y="11"/>
                      <a:pt x="3" y="15"/>
                      <a:pt x="0" y="19"/>
                    </a:cubicBezTo>
                    <a:cubicBezTo>
                      <a:pt x="4" y="21"/>
                      <a:pt x="8" y="23"/>
                      <a:pt x="12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25" y="21"/>
                      <a:pt x="32" y="12"/>
                      <a:pt x="31" y="2"/>
                    </a:cubicBezTo>
                    <a:cubicBezTo>
                      <a:pt x="31" y="1"/>
                      <a:pt x="30" y="1"/>
                      <a:pt x="3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654"/>
              <p:cNvSpPr>
                <a:spLocks/>
              </p:cNvSpPr>
              <p:nvPr/>
            </p:nvSpPr>
            <p:spPr bwMode="auto">
              <a:xfrm>
                <a:off x="4076" y="961"/>
                <a:ext cx="17" cy="27"/>
              </a:xfrm>
              <a:custGeom>
                <a:avLst/>
                <a:gdLst>
                  <a:gd name="T0" fmla="*/ 0 w 10"/>
                  <a:gd name="T1" fmla="*/ 0 h 16"/>
                  <a:gd name="T2" fmla="*/ 1 w 10"/>
                  <a:gd name="T3" fmla="*/ 4 h 16"/>
                  <a:gd name="T4" fmla="*/ 7 w 10"/>
                  <a:gd name="T5" fmla="*/ 16 h 16"/>
                  <a:gd name="T6" fmla="*/ 10 w 10"/>
                  <a:gd name="T7" fmla="*/ 4 h 16"/>
                  <a:gd name="T8" fmla="*/ 0 w 10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1" y="9"/>
                      <a:pt x="4" y="13"/>
                      <a:pt x="7" y="16"/>
                    </a:cubicBezTo>
                    <a:cubicBezTo>
                      <a:pt x="10" y="12"/>
                      <a:pt x="10" y="8"/>
                      <a:pt x="10" y="4"/>
                    </a:cubicBezTo>
                    <a:cubicBezTo>
                      <a:pt x="6" y="3"/>
                      <a:pt x="3" y="2"/>
                      <a:pt x="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655"/>
              <p:cNvSpPr>
                <a:spLocks/>
              </p:cNvSpPr>
              <p:nvPr/>
            </p:nvSpPr>
            <p:spPr bwMode="auto">
              <a:xfrm>
                <a:off x="4080" y="932"/>
                <a:ext cx="60" cy="36"/>
              </a:xfrm>
              <a:custGeom>
                <a:avLst/>
                <a:gdLst>
                  <a:gd name="T0" fmla="*/ 17 w 35"/>
                  <a:gd name="T1" fmla="*/ 0 h 21"/>
                  <a:gd name="T2" fmla="*/ 15 w 35"/>
                  <a:gd name="T3" fmla="*/ 0 h 21"/>
                  <a:gd name="T4" fmla="*/ 0 w 35"/>
                  <a:gd name="T5" fmla="*/ 10 h 21"/>
                  <a:gd name="T6" fmla="*/ 3 w 35"/>
                  <a:gd name="T7" fmla="*/ 12 h 21"/>
                  <a:gd name="T8" fmla="*/ 8 w 35"/>
                  <a:gd name="T9" fmla="*/ 21 h 21"/>
                  <a:gd name="T10" fmla="*/ 14 w 35"/>
                  <a:gd name="T11" fmla="*/ 21 h 21"/>
                  <a:gd name="T12" fmla="*/ 15 w 35"/>
                  <a:gd name="T13" fmla="*/ 21 h 21"/>
                  <a:gd name="T14" fmla="*/ 35 w 35"/>
                  <a:gd name="T15" fmla="*/ 14 h 21"/>
                  <a:gd name="T16" fmla="*/ 17 w 3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1">
                    <a:moveTo>
                      <a:pt x="17" y="0"/>
                    </a:moveTo>
                    <a:cubicBezTo>
                      <a:pt x="16" y="0"/>
                      <a:pt x="15" y="0"/>
                      <a:pt x="15" y="0"/>
                    </a:cubicBezTo>
                    <a:cubicBezTo>
                      <a:pt x="8" y="0"/>
                      <a:pt x="3" y="5"/>
                      <a:pt x="0" y="10"/>
                    </a:cubicBezTo>
                    <a:cubicBezTo>
                      <a:pt x="1" y="10"/>
                      <a:pt x="2" y="11"/>
                      <a:pt x="3" y="12"/>
                    </a:cubicBezTo>
                    <a:cubicBezTo>
                      <a:pt x="5" y="14"/>
                      <a:pt x="7" y="17"/>
                      <a:pt x="8" y="21"/>
                    </a:cubicBezTo>
                    <a:cubicBezTo>
                      <a:pt x="10" y="21"/>
                      <a:pt x="12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3" y="21"/>
                      <a:pt x="30" y="19"/>
                      <a:pt x="35" y="14"/>
                    </a:cubicBezTo>
                    <a:cubicBezTo>
                      <a:pt x="34" y="6"/>
                      <a:pt x="26" y="0"/>
                      <a:pt x="17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656"/>
              <p:cNvSpPr>
                <a:spLocks/>
              </p:cNvSpPr>
              <p:nvPr/>
            </p:nvSpPr>
            <p:spPr bwMode="auto">
              <a:xfrm>
                <a:off x="4076" y="949"/>
                <a:ext cx="17" cy="19"/>
              </a:xfrm>
              <a:custGeom>
                <a:avLst/>
                <a:gdLst>
                  <a:gd name="T0" fmla="*/ 2 w 10"/>
                  <a:gd name="T1" fmla="*/ 0 h 11"/>
                  <a:gd name="T2" fmla="*/ 0 w 10"/>
                  <a:gd name="T3" fmla="*/ 7 h 11"/>
                  <a:gd name="T4" fmla="*/ 10 w 10"/>
                  <a:gd name="T5" fmla="*/ 11 h 11"/>
                  <a:gd name="T6" fmla="*/ 5 w 10"/>
                  <a:gd name="T7" fmla="*/ 2 h 11"/>
                  <a:gd name="T8" fmla="*/ 2 w 1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0"/>
                    </a:moveTo>
                    <a:cubicBezTo>
                      <a:pt x="1" y="2"/>
                      <a:pt x="0" y="5"/>
                      <a:pt x="0" y="7"/>
                    </a:cubicBezTo>
                    <a:cubicBezTo>
                      <a:pt x="3" y="9"/>
                      <a:pt x="6" y="10"/>
                      <a:pt x="10" y="11"/>
                    </a:cubicBezTo>
                    <a:cubicBezTo>
                      <a:pt x="9" y="7"/>
                      <a:pt x="7" y="4"/>
                      <a:pt x="5" y="2"/>
                    </a:cubicBezTo>
                    <a:cubicBezTo>
                      <a:pt x="4" y="1"/>
                      <a:pt x="3" y="0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657"/>
              <p:cNvSpPr>
                <a:spLocks/>
              </p:cNvSpPr>
              <p:nvPr/>
            </p:nvSpPr>
            <p:spPr bwMode="auto">
              <a:xfrm>
                <a:off x="4325" y="734"/>
                <a:ext cx="59" cy="72"/>
              </a:xfrm>
              <a:custGeom>
                <a:avLst/>
                <a:gdLst>
                  <a:gd name="T0" fmla="*/ 26 w 35"/>
                  <a:gd name="T1" fmla="*/ 0 h 42"/>
                  <a:gd name="T2" fmla="*/ 23 w 35"/>
                  <a:gd name="T3" fmla="*/ 0 h 42"/>
                  <a:gd name="T4" fmla="*/ 0 w 35"/>
                  <a:gd name="T5" fmla="*/ 24 h 42"/>
                  <a:gd name="T6" fmla="*/ 5 w 35"/>
                  <a:gd name="T7" fmla="*/ 26 h 42"/>
                  <a:gd name="T8" fmla="*/ 5 w 35"/>
                  <a:gd name="T9" fmla="*/ 36 h 42"/>
                  <a:gd name="T10" fmla="*/ 3 w 35"/>
                  <a:gd name="T11" fmla="*/ 38 h 42"/>
                  <a:gd name="T12" fmla="*/ 5 w 35"/>
                  <a:gd name="T13" fmla="*/ 42 h 42"/>
                  <a:gd name="T14" fmla="*/ 35 w 35"/>
                  <a:gd name="T15" fmla="*/ 1 h 42"/>
                  <a:gd name="T16" fmla="*/ 26 w 35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42">
                    <a:moveTo>
                      <a:pt x="26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11" y="2"/>
                      <a:pt x="1" y="12"/>
                      <a:pt x="0" y="24"/>
                    </a:cubicBezTo>
                    <a:cubicBezTo>
                      <a:pt x="2" y="24"/>
                      <a:pt x="4" y="24"/>
                      <a:pt x="5" y="26"/>
                    </a:cubicBezTo>
                    <a:cubicBezTo>
                      <a:pt x="8" y="29"/>
                      <a:pt x="8" y="33"/>
                      <a:pt x="5" y="36"/>
                    </a:cubicBezTo>
                    <a:cubicBezTo>
                      <a:pt x="4" y="37"/>
                      <a:pt x="4" y="38"/>
                      <a:pt x="3" y="38"/>
                    </a:cubicBezTo>
                    <a:cubicBezTo>
                      <a:pt x="3" y="40"/>
                      <a:pt x="4" y="41"/>
                      <a:pt x="5" y="42"/>
                    </a:cubicBezTo>
                    <a:cubicBezTo>
                      <a:pt x="8" y="25"/>
                      <a:pt x="19" y="10"/>
                      <a:pt x="35" y="1"/>
                    </a:cubicBezTo>
                    <a:cubicBezTo>
                      <a:pt x="32" y="1"/>
                      <a:pt x="29" y="0"/>
                      <a:pt x="2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658"/>
              <p:cNvSpPr>
                <a:spLocks/>
              </p:cNvSpPr>
              <p:nvPr/>
            </p:nvSpPr>
            <p:spPr bwMode="auto">
              <a:xfrm>
                <a:off x="4333" y="736"/>
                <a:ext cx="82" cy="89"/>
              </a:xfrm>
              <a:custGeom>
                <a:avLst/>
                <a:gdLst>
                  <a:gd name="T0" fmla="*/ 30 w 48"/>
                  <a:gd name="T1" fmla="*/ 0 h 52"/>
                  <a:gd name="T2" fmla="*/ 0 w 48"/>
                  <a:gd name="T3" fmla="*/ 41 h 52"/>
                  <a:gd name="T4" fmla="*/ 21 w 48"/>
                  <a:gd name="T5" fmla="*/ 52 h 52"/>
                  <a:gd name="T6" fmla="*/ 21 w 48"/>
                  <a:gd name="T7" fmla="*/ 52 h 52"/>
                  <a:gd name="T8" fmla="*/ 36 w 48"/>
                  <a:gd name="T9" fmla="*/ 36 h 52"/>
                  <a:gd name="T10" fmla="*/ 39 w 48"/>
                  <a:gd name="T11" fmla="*/ 36 h 52"/>
                  <a:gd name="T12" fmla="*/ 45 w 48"/>
                  <a:gd name="T13" fmla="*/ 37 h 52"/>
                  <a:gd name="T14" fmla="*/ 48 w 48"/>
                  <a:gd name="T15" fmla="*/ 22 h 52"/>
                  <a:gd name="T16" fmla="*/ 30 w 4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52">
                    <a:moveTo>
                      <a:pt x="30" y="0"/>
                    </a:moveTo>
                    <a:cubicBezTo>
                      <a:pt x="14" y="9"/>
                      <a:pt x="3" y="24"/>
                      <a:pt x="0" y="41"/>
                    </a:cubicBezTo>
                    <a:cubicBezTo>
                      <a:pt x="5" y="48"/>
                      <a:pt x="13" y="52"/>
                      <a:pt x="21" y="52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44"/>
                      <a:pt x="28" y="38"/>
                      <a:pt x="36" y="36"/>
                    </a:cubicBezTo>
                    <a:cubicBezTo>
                      <a:pt x="37" y="36"/>
                      <a:pt x="38" y="36"/>
                      <a:pt x="39" y="36"/>
                    </a:cubicBezTo>
                    <a:cubicBezTo>
                      <a:pt x="41" y="36"/>
                      <a:pt x="43" y="36"/>
                      <a:pt x="45" y="37"/>
                    </a:cubicBezTo>
                    <a:cubicBezTo>
                      <a:pt x="47" y="33"/>
                      <a:pt x="48" y="27"/>
                      <a:pt x="48" y="22"/>
                    </a:cubicBezTo>
                    <a:cubicBezTo>
                      <a:pt x="46" y="12"/>
                      <a:pt x="39" y="4"/>
                      <a:pt x="30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659"/>
              <p:cNvSpPr>
                <a:spLocks/>
              </p:cNvSpPr>
              <p:nvPr/>
            </p:nvSpPr>
            <p:spPr bwMode="auto">
              <a:xfrm>
                <a:off x="4325" y="776"/>
                <a:ext cx="13" cy="24"/>
              </a:xfrm>
              <a:custGeom>
                <a:avLst/>
                <a:gdLst>
                  <a:gd name="T0" fmla="*/ 0 w 8"/>
                  <a:gd name="T1" fmla="*/ 0 h 14"/>
                  <a:gd name="T2" fmla="*/ 0 w 8"/>
                  <a:gd name="T3" fmla="*/ 6 h 14"/>
                  <a:gd name="T4" fmla="*/ 3 w 8"/>
                  <a:gd name="T5" fmla="*/ 14 h 14"/>
                  <a:gd name="T6" fmla="*/ 5 w 8"/>
                  <a:gd name="T7" fmla="*/ 12 h 14"/>
                  <a:gd name="T8" fmla="*/ 5 w 8"/>
                  <a:gd name="T9" fmla="*/ 2 h 14"/>
                  <a:gd name="T10" fmla="*/ 0 w 8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4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9"/>
                      <a:pt x="1" y="12"/>
                      <a:pt x="3" y="14"/>
                    </a:cubicBezTo>
                    <a:cubicBezTo>
                      <a:pt x="4" y="14"/>
                      <a:pt x="4" y="13"/>
                      <a:pt x="5" y="12"/>
                    </a:cubicBezTo>
                    <a:cubicBezTo>
                      <a:pt x="8" y="9"/>
                      <a:pt x="8" y="5"/>
                      <a:pt x="5" y="2"/>
                    </a:cubicBezTo>
                    <a:cubicBezTo>
                      <a:pt x="4" y="0"/>
                      <a:pt x="2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660"/>
              <p:cNvSpPr>
                <a:spLocks/>
              </p:cNvSpPr>
              <p:nvPr/>
            </p:nvSpPr>
            <p:spPr bwMode="auto">
              <a:xfrm>
                <a:off x="4369" y="798"/>
                <a:ext cx="41" cy="27"/>
              </a:xfrm>
              <a:custGeom>
                <a:avLst/>
                <a:gdLst>
                  <a:gd name="T0" fmla="*/ 18 w 24"/>
                  <a:gd name="T1" fmla="*/ 0 h 16"/>
                  <a:gd name="T2" fmla="*/ 15 w 24"/>
                  <a:gd name="T3" fmla="*/ 0 h 16"/>
                  <a:gd name="T4" fmla="*/ 0 w 24"/>
                  <a:gd name="T5" fmla="*/ 16 h 16"/>
                  <a:gd name="T6" fmla="*/ 4 w 24"/>
                  <a:gd name="T7" fmla="*/ 16 h 16"/>
                  <a:gd name="T8" fmla="*/ 24 w 24"/>
                  <a:gd name="T9" fmla="*/ 1 h 16"/>
                  <a:gd name="T10" fmla="*/ 18 w 24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6">
                    <a:moveTo>
                      <a:pt x="18" y="0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7" y="2"/>
                      <a:pt x="1" y="8"/>
                      <a:pt x="0" y="16"/>
                    </a:cubicBezTo>
                    <a:cubicBezTo>
                      <a:pt x="1" y="16"/>
                      <a:pt x="3" y="16"/>
                      <a:pt x="4" y="16"/>
                    </a:cubicBezTo>
                    <a:cubicBezTo>
                      <a:pt x="13" y="15"/>
                      <a:pt x="20" y="9"/>
                      <a:pt x="24" y="1"/>
                    </a:cubicBezTo>
                    <a:cubicBezTo>
                      <a:pt x="22" y="0"/>
                      <a:pt x="20" y="0"/>
                      <a:pt x="18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661"/>
              <p:cNvSpPr>
                <a:spLocks/>
              </p:cNvSpPr>
              <p:nvPr/>
            </p:nvSpPr>
            <p:spPr bwMode="auto">
              <a:xfrm>
                <a:off x="4232" y="1090"/>
                <a:ext cx="93" cy="94"/>
              </a:xfrm>
              <a:custGeom>
                <a:avLst/>
                <a:gdLst>
                  <a:gd name="T0" fmla="*/ 28 w 54"/>
                  <a:gd name="T1" fmla="*/ 0 h 55"/>
                  <a:gd name="T2" fmla="*/ 15 w 54"/>
                  <a:gd name="T3" fmla="*/ 3 h 55"/>
                  <a:gd name="T4" fmla="*/ 15 w 54"/>
                  <a:gd name="T5" fmla="*/ 3 h 55"/>
                  <a:gd name="T6" fmla="*/ 9 w 54"/>
                  <a:gd name="T7" fmla="*/ 6 h 55"/>
                  <a:gd name="T8" fmla="*/ 14 w 54"/>
                  <a:gd name="T9" fmla="*/ 18 h 55"/>
                  <a:gd name="T10" fmla="*/ 0 w 54"/>
                  <a:gd name="T11" fmla="*/ 36 h 55"/>
                  <a:gd name="T12" fmla="*/ 26 w 54"/>
                  <a:gd name="T13" fmla="*/ 55 h 55"/>
                  <a:gd name="T14" fmla="*/ 29 w 54"/>
                  <a:gd name="T15" fmla="*/ 55 h 55"/>
                  <a:gd name="T16" fmla="*/ 41 w 54"/>
                  <a:gd name="T17" fmla="*/ 51 h 55"/>
                  <a:gd name="T18" fmla="*/ 44 w 54"/>
                  <a:gd name="T19" fmla="*/ 47 h 55"/>
                  <a:gd name="T20" fmla="*/ 49 w 54"/>
                  <a:gd name="T21" fmla="*/ 43 h 55"/>
                  <a:gd name="T22" fmla="*/ 53 w 54"/>
                  <a:gd name="T23" fmla="*/ 24 h 55"/>
                  <a:gd name="T24" fmla="*/ 28 w 54"/>
                  <a:gd name="T2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55">
                    <a:moveTo>
                      <a:pt x="28" y="0"/>
                    </a:moveTo>
                    <a:cubicBezTo>
                      <a:pt x="24" y="2"/>
                      <a:pt x="19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3" y="4"/>
                      <a:pt x="11" y="5"/>
                      <a:pt x="9" y="6"/>
                    </a:cubicBezTo>
                    <a:cubicBezTo>
                      <a:pt x="12" y="9"/>
                      <a:pt x="14" y="13"/>
                      <a:pt x="14" y="18"/>
                    </a:cubicBezTo>
                    <a:cubicBezTo>
                      <a:pt x="14" y="27"/>
                      <a:pt x="8" y="34"/>
                      <a:pt x="0" y="36"/>
                    </a:cubicBezTo>
                    <a:cubicBezTo>
                      <a:pt x="4" y="47"/>
                      <a:pt x="14" y="55"/>
                      <a:pt x="26" y="55"/>
                    </a:cubicBezTo>
                    <a:cubicBezTo>
                      <a:pt x="27" y="55"/>
                      <a:pt x="28" y="55"/>
                      <a:pt x="29" y="55"/>
                    </a:cubicBezTo>
                    <a:cubicBezTo>
                      <a:pt x="34" y="54"/>
                      <a:pt x="37" y="53"/>
                      <a:pt x="41" y="51"/>
                    </a:cubicBezTo>
                    <a:cubicBezTo>
                      <a:pt x="42" y="49"/>
                      <a:pt x="43" y="48"/>
                      <a:pt x="44" y="47"/>
                    </a:cubicBezTo>
                    <a:cubicBezTo>
                      <a:pt x="45" y="45"/>
                      <a:pt x="47" y="44"/>
                      <a:pt x="49" y="43"/>
                    </a:cubicBezTo>
                    <a:cubicBezTo>
                      <a:pt x="52" y="38"/>
                      <a:pt x="54" y="31"/>
                      <a:pt x="53" y="24"/>
                    </a:cubicBezTo>
                    <a:cubicBezTo>
                      <a:pt x="51" y="11"/>
                      <a:pt x="40" y="1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662"/>
              <p:cNvSpPr>
                <a:spLocks/>
              </p:cNvSpPr>
              <p:nvPr/>
            </p:nvSpPr>
            <p:spPr bwMode="auto">
              <a:xfrm>
                <a:off x="4258" y="1090"/>
                <a:ext cx="22" cy="5"/>
              </a:xfrm>
              <a:custGeom>
                <a:avLst/>
                <a:gdLst>
                  <a:gd name="T0" fmla="*/ 11 w 13"/>
                  <a:gd name="T1" fmla="*/ 0 h 3"/>
                  <a:gd name="T2" fmla="*/ 7 w 13"/>
                  <a:gd name="T3" fmla="*/ 1 h 3"/>
                  <a:gd name="T4" fmla="*/ 0 w 13"/>
                  <a:gd name="T5" fmla="*/ 3 h 3"/>
                  <a:gd name="T6" fmla="*/ 0 w 13"/>
                  <a:gd name="T7" fmla="*/ 3 h 3"/>
                  <a:gd name="T8" fmla="*/ 13 w 13"/>
                  <a:gd name="T9" fmla="*/ 0 h 3"/>
                  <a:gd name="T10" fmla="*/ 11 w 1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3">
                    <a:moveTo>
                      <a:pt x="11" y="0"/>
                    </a:moveTo>
                    <a:cubicBezTo>
                      <a:pt x="10" y="0"/>
                      <a:pt x="9" y="0"/>
                      <a:pt x="7" y="1"/>
                    </a:cubicBezTo>
                    <a:cubicBezTo>
                      <a:pt x="5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3"/>
                      <a:pt x="9" y="2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663"/>
              <p:cNvSpPr>
                <a:spLocks/>
              </p:cNvSpPr>
              <p:nvPr/>
            </p:nvSpPr>
            <p:spPr bwMode="auto">
              <a:xfrm>
                <a:off x="4302" y="1163"/>
                <a:ext cx="14" cy="14"/>
              </a:xfrm>
              <a:custGeom>
                <a:avLst/>
                <a:gdLst>
                  <a:gd name="T0" fmla="*/ 8 w 8"/>
                  <a:gd name="T1" fmla="*/ 0 h 8"/>
                  <a:gd name="T2" fmla="*/ 3 w 8"/>
                  <a:gd name="T3" fmla="*/ 4 h 8"/>
                  <a:gd name="T4" fmla="*/ 0 w 8"/>
                  <a:gd name="T5" fmla="*/ 8 h 8"/>
                  <a:gd name="T6" fmla="*/ 8 w 8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6" y="1"/>
                      <a:pt x="4" y="2"/>
                      <a:pt x="3" y="4"/>
                    </a:cubicBezTo>
                    <a:cubicBezTo>
                      <a:pt x="2" y="5"/>
                      <a:pt x="1" y="6"/>
                      <a:pt x="0" y="8"/>
                    </a:cubicBez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664"/>
              <p:cNvSpPr>
                <a:spLocks/>
              </p:cNvSpPr>
              <p:nvPr/>
            </p:nvSpPr>
            <p:spPr bwMode="auto">
              <a:xfrm>
                <a:off x="4229" y="1100"/>
                <a:ext cx="27" cy="51"/>
              </a:xfrm>
              <a:custGeom>
                <a:avLst/>
                <a:gdLst>
                  <a:gd name="T0" fmla="*/ 11 w 16"/>
                  <a:gd name="T1" fmla="*/ 0 h 30"/>
                  <a:gd name="T2" fmla="*/ 1 w 16"/>
                  <a:gd name="T3" fmla="*/ 25 h 30"/>
                  <a:gd name="T4" fmla="*/ 2 w 16"/>
                  <a:gd name="T5" fmla="*/ 30 h 30"/>
                  <a:gd name="T6" fmla="*/ 16 w 16"/>
                  <a:gd name="T7" fmla="*/ 12 h 30"/>
                  <a:gd name="T8" fmla="*/ 11 w 16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0">
                    <a:moveTo>
                      <a:pt x="11" y="0"/>
                    </a:moveTo>
                    <a:cubicBezTo>
                      <a:pt x="4" y="6"/>
                      <a:pt x="0" y="15"/>
                      <a:pt x="1" y="25"/>
                    </a:cubicBezTo>
                    <a:cubicBezTo>
                      <a:pt x="1" y="27"/>
                      <a:pt x="1" y="29"/>
                      <a:pt x="2" y="30"/>
                    </a:cubicBezTo>
                    <a:cubicBezTo>
                      <a:pt x="10" y="28"/>
                      <a:pt x="16" y="21"/>
                      <a:pt x="16" y="12"/>
                    </a:cubicBezTo>
                    <a:cubicBezTo>
                      <a:pt x="16" y="7"/>
                      <a:pt x="14" y="3"/>
                      <a:pt x="11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665"/>
              <p:cNvSpPr>
                <a:spLocks/>
              </p:cNvSpPr>
              <p:nvPr/>
            </p:nvSpPr>
            <p:spPr bwMode="auto">
              <a:xfrm>
                <a:off x="4157" y="813"/>
                <a:ext cx="48" cy="47"/>
              </a:xfrm>
              <a:custGeom>
                <a:avLst/>
                <a:gdLst>
                  <a:gd name="T0" fmla="*/ 14 w 28"/>
                  <a:gd name="T1" fmla="*/ 0 h 27"/>
                  <a:gd name="T2" fmla="*/ 12 w 28"/>
                  <a:gd name="T3" fmla="*/ 0 h 27"/>
                  <a:gd name="T4" fmla="*/ 1 w 28"/>
                  <a:gd name="T5" fmla="*/ 15 h 27"/>
                  <a:gd name="T6" fmla="*/ 14 w 28"/>
                  <a:gd name="T7" fmla="*/ 27 h 27"/>
                  <a:gd name="T8" fmla="*/ 15 w 28"/>
                  <a:gd name="T9" fmla="*/ 27 h 27"/>
                  <a:gd name="T10" fmla="*/ 27 w 28"/>
                  <a:gd name="T11" fmla="*/ 12 h 27"/>
                  <a:gd name="T12" fmla="*/ 14 w 28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7">
                    <a:moveTo>
                      <a:pt x="14" y="0"/>
                    </a:moveTo>
                    <a:cubicBezTo>
                      <a:pt x="13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1" y="15"/>
                    </a:cubicBezTo>
                    <a:cubicBezTo>
                      <a:pt x="1" y="22"/>
                      <a:pt x="7" y="27"/>
                      <a:pt x="14" y="27"/>
                    </a:cubicBezTo>
                    <a:cubicBezTo>
                      <a:pt x="14" y="27"/>
                      <a:pt x="15" y="27"/>
                      <a:pt x="15" y="27"/>
                    </a:cubicBezTo>
                    <a:cubicBezTo>
                      <a:pt x="23" y="26"/>
                      <a:pt x="28" y="19"/>
                      <a:pt x="27" y="12"/>
                    </a:cubicBezTo>
                    <a:cubicBezTo>
                      <a:pt x="26" y="5"/>
                      <a:pt x="20" y="0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666"/>
              <p:cNvSpPr>
                <a:spLocks/>
              </p:cNvSpPr>
              <p:nvPr/>
            </p:nvSpPr>
            <p:spPr bwMode="auto">
              <a:xfrm>
                <a:off x="4532" y="8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667"/>
              <p:cNvSpPr>
                <a:spLocks/>
              </p:cNvSpPr>
              <p:nvPr/>
            </p:nvSpPr>
            <p:spPr bwMode="auto">
              <a:xfrm>
                <a:off x="4492" y="782"/>
                <a:ext cx="40" cy="62"/>
              </a:xfrm>
              <a:custGeom>
                <a:avLst/>
                <a:gdLst>
                  <a:gd name="T0" fmla="*/ 13 w 23"/>
                  <a:gd name="T1" fmla="*/ 0 h 36"/>
                  <a:gd name="T2" fmla="*/ 1 w 23"/>
                  <a:gd name="T3" fmla="*/ 20 h 36"/>
                  <a:gd name="T4" fmla="*/ 20 w 23"/>
                  <a:gd name="T5" fmla="*/ 36 h 36"/>
                  <a:gd name="T6" fmla="*/ 22 w 23"/>
                  <a:gd name="T7" fmla="*/ 36 h 36"/>
                  <a:gd name="T8" fmla="*/ 23 w 23"/>
                  <a:gd name="T9" fmla="*/ 36 h 36"/>
                  <a:gd name="T10" fmla="*/ 23 w 23"/>
                  <a:gd name="T11" fmla="*/ 36 h 36"/>
                  <a:gd name="T12" fmla="*/ 9 w 23"/>
                  <a:gd name="T13" fmla="*/ 17 h 36"/>
                  <a:gd name="T14" fmla="*/ 13 w 23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6">
                    <a:moveTo>
                      <a:pt x="13" y="0"/>
                    </a:moveTo>
                    <a:cubicBezTo>
                      <a:pt x="5" y="3"/>
                      <a:pt x="0" y="11"/>
                      <a:pt x="1" y="20"/>
                    </a:cubicBezTo>
                    <a:cubicBezTo>
                      <a:pt x="2" y="29"/>
                      <a:pt x="10" y="36"/>
                      <a:pt x="20" y="36"/>
                    </a:cubicBezTo>
                    <a:cubicBezTo>
                      <a:pt x="20" y="36"/>
                      <a:pt x="21" y="36"/>
                      <a:pt x="22" y="36"/>
                    </a:cubicBezTo>
                    <a:cubicBezTo>
                      <a:pt x="22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6" y="32"/>
                      <a:pt x="11" y="25"/>
                      <a:pt x="9" y="17"/>
                    </a:cubicBezTo>
                    <a:cubicBezTo>
                      <a:pt x="8" y="11"/>
                      <a:pt x="10" y="5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668"/>
              <p:cNvSpPr>
                <a:spLocks/>
              </p:cNvSpPr>
              <p:nvPr/>
            </p:nvSpPr>
            <p:spPr bwMode="auto">
              <a:xfrm>
                <a:off x="4521" y="781"/>
                <a:ext cx="38" cy="63"/>
              </a:xfrm>
              <a:custGeom>
                <a:avLst/>
                <a:gdLst>
                  <a:gd name="T0" fmla="*/ 3 w 22"/>
                  <a:gd name="T1" fmla="*/ 0 h 37"/>
                  <a:gd name="T2" fmla="*/ 0 w 22"/>
                  <a:gd name="T3" fmla="*/ 0 h 37"/>
                  <a:gd name="T4" fmla="*/ 3 w 22"/>
                  <a:gd name="T5" fmla="*/ 5 h 37"/>
                  <a:gd name="T6" fmla="*/ 6 w 22"/>
                  <a:gd name="T7" fmla="*/ 37 h 37"/>
                  <a:gd name="T8" fmla="*/ 6 w 22"/>
                  <a:gd name="T9" fmla="*/ 37 h 37"/>
                  <a:gd name="T10" fmla="*/ 21 w 22"/>
                  <a:gd name="T11" fmla="*/ 16 h 37"/>
                  <a:gd name="T12" fmla="*/ 3 w 2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7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3" y="5"/>
                    </a:cubicBezTo>
                    <a:cubicBezTo>
                      <a:pt x="7" y="15"/>
                      <a:pt x="8" y="26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16" y="35"/>
                      <a:pt x="22" y="26"/>
                      <a:pt x="21" y="16"/>
                    </a:cubicBezTo>
                    <a:cubicBezTo>
                      <a:pt x="20" y="7"/>
                      <a:pt x="12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669"/>
              <p:cNvSpPr>
                <a:spLocks/>
              </p:cNvSpPr>
              <p:nvPr/>
            </p:nvSpPr>
            <p:spPr bwMode="auto">
              <a:xfrm>
                <a:off x="4506" y="781"/>
                <a:ext cx="29" cy="63"/>
              </a:xfrm>
              <a:custGeom>
                <a:avLst/>
                <a:gdLst>
                  <a:gd name="T0" fmla="*/ 9 w 17"/>
                  <a:gd name="T1" fmla="*/ 0 h 37"/>
                  <a:gd name="T2" fmla="*/ 9 w 17"/>
                  <a:gd name="T3" fmla="*/ 0 h 37"/>
                  <a:gd name="T4" fmla="*/ 5 w 17"/>
                  <a:gd name="T5" fmla="*/ 1 h 37"/>
                  <a:gd name="T6" fmla="*/ 1 w 17"/>
                  <a:gd name="T7" fmla="*/ 18 h 37"/>
                  <a:gd name="T8" fmla="*/ 15 w 17"/>
                  <a:gd name="T9" fmla="*/ 37 h 37"/>
                  <a:gd name="T10" fmla="*/ 12 w 17"/>
                  <a:gd name="T11" fmla="*/ 5 h 37"/>
                  <a:gd name="T12" fmla="*/ 9 w 17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7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1"/>
                    </a:cubicBezTo>
                    <a:cubicBezTo>
                      <a:pt x="2" y="6"/>
                      <a:pt x="0" y="12"/>
                      <a:pt x="1" y="18"/>
                    </a:cubicBezTo>
                    <a:cubicBezTo>
                      <a:pt x="3" y="26"/>
                      <a:pt x="8" y="33"/>
                      <a:pt x="15" y="37"/>
                    </a:cubicBezTo>
                    <a:cubicBezTo>
                      <a:pt x="17" y="26"/>
                      <a:pt x="16" y="15"/>
                      <a:pt x="12" y="5"/>
                    </a:cubicBezTo>
                    <a:cubicBezTo>
                      <a:pt x="11" y="3"/>
                      <a:pt x="10" y="1"/>
                      <a:pt x="9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670"/>
              <p:cNvSpPr>
                <a:spLocks/>
              </p:cNvSpPr>
              <p:nvPr/>
            </p:nvSpPr>
            <p:spPr bwMode="auto">
              <a:xfrm>
                <a:off x="3890" y="1259"/>
                <a:ext cx="56" cy="55"/>
              </a:xfrm>
              <a:custGeom>
                <a:avLst/>
                <a:gdLst>
                  <a:gd name="T0" fmla="*/ 17 w 33"/>
                  <a:gd name="T1" fmla="*/ 0 h 32"/>
                  <a:gd name="T2" fmla="*/ 1 w 33"/>
                  <a:gd name="T3" fmla="*/ 15 h 32"/>
                  <a:gd name="T4" fmla="*/ 15 w 33"/>
                  <a:gd name="T5" fmla="*/ 31 h 32"/>
                  <a:gd name="T6" fmla="*/ 17 w 33"/>
                  <a:gd name="T7" fmla="*/ 32 h 32"/>
                  <a:gd name="T8" fmla="*/ 32 w 33"/>
                  <a:gd name="T9" fmla="*/ 17 h 32"/>
                  <a:gd name="T10" fmla="*/ 18 w 33"/>
                  <a:gd name="T11" fmla="*/ 0 h 32"/>
                  <a:gd name="T12" fmla="*/ 17 w 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9" y="0"/>
                      <a:pt x="2" y="6"/>
                      <a:pt x="1" y="15"/>
                    </a:cubicBezTo>
                    <a:cubicBezTo>
                      <a:pt x="0" y="23"/>
                      <a:pt x="7" y="31"/>
                      <a:pt x="15" y="31"/>
                    </a:cubicBezTo>
                    <a:cubicBezTo>
                      <a:pt x="16" y="32"/>
                      <a:pt x="16" y="32"/>
                      <a:pt x="17" y="32"/>
                    </a:cubicBezTo>
                    <a:cubicBezTo>
                      <a:pt x="25" y="32"/>
                      <a:pt x="32" y="25"/>
                      <a:pt x="32" y="17"/>
                    </a:cubicBezTo>
                    <a:cubicBezTo>
                      <a:pt x="33" y="9"/>
                      <a:pt x="27" y="1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671"/>
              <p:cNvSpPr>
                <a:spLocks/>
              </p:cNvSpPr>
              <p:nvPr/>
            </p:nvSpPr>
            <p:spPr bwMode="auto">
              <a:xfrm>
                <a:off x="3790" y="1052"/>
                <a:ext cx="120" cy="115"/>
              </a:xfrm>
              <a:custGeom>
                <a:avLst/>
                <a:gdLst>
                  <a:gd name="T0" fmla="*/ 34 w 70"/>
                  <a:gd name="T1" fmla="*/ 0 h 67"/>
                  <a:gd name="T2" fmla="*/ 41 w 70"/>
                  <a:gd name="T3" fmla="*/ 7 h 67"/>
                  <a:gd name="T4" fmla="*/ 32 w 70"/>
                  <a:gd name="T5" fmla="*/ 44 h 67"/>
                  <a:gd name="T6" fmla="*/ 18 w 70"/>
                  <a:gd name="T7" fmla="*/ 48 h 67"/>
                  <a:gd name="T8" fmla="*/ 0 w 70"/>
                  <a:gd name="T9" fmla="*/ 41 h 67"/>
                  <a:gd name="T10" fmla="*/ 7 w 70"/>
                  <a:gd name="T11" fmla="*/ 56 h 67"/>
                  <a:gd name="T12" fmla="*/ 12 w 70"/>
                  <a:gd name="T13" fmla="*/ 57 h 67"/>
                  <a:gd name="T14" fmla="*/ 24 w 70"/>
                  <a:gd name="T15" fmla="*/ 51 h 67"/>
                  <a:gd name="T16" fmla="*/ 26 w 70"/>
                  <a:gd name="T17" fmla="*/ 51 h 67"/>
                  <a:gd name="T18" fmla="*/ 45 w 70"/>
                  <a:gd name="T19" fmla="*/ 67 h 67"/>
                  <a:gd name="T20" fmla="*/ 68 w 70"/>
                  <a:gd name="T21" fmla="*/ 38 h 67"/>
                  <a:gd name="T22" fmla="*/ 37 w 70"/>
                  <a:gd name="T23" fmla="*/ 0 h 67"/>
                  <a:gd name="T24" fmla="*/ 34 w 70"/>
                  <a:gd name="T2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67">
                    <a:moveTo>
                      <a:pt x="34" y="0"/>
                    </a:moveTo>
                    <a:cubicBezTo>
                      <a:pt x="37" y="2"/>
                      <a:pt x="39" y="5"/>
                      <a:pt x="41" y="7"/>
                    </a:cubicBezTo>
                    <a:cubicBezTo>
                      <a:pt x="49" y="20"/>
                      <a:pt x="45" y="36"/>
                      <a:pt x="32" y="44"/>
                    </a:cubicBezTo>
                    <a:cubicBezTo>
                      <a:pt x="28" y="47"/>
                      <a:pt x="23" y="48"/>
                      <a:pt x="18" y="48"/>
                    </a:cubicBezTo>
                    <a:cubicBezTo>
                      <a:pt x="12" y="48"/>
                      <a:pt x="5" y="45"/>
                      <a:pt x="0" y="41"/>
                    </a:cubicBezTo>
                    <a:cubicBezTo>
                      <a:pt x="1" y="46"/>
                      <a:pt x="4" y="52"/>
                      <a:pt x="7" y="56"/>
                    </a:cubicBezTo>
                    <a:cubicBezTo>
                      <a:pt x="9" y="56"/>
                      <a:pt x="10" y="57"/>
                      <a:pt x="12" y="57"/>
                    </a:cubicBezTo>
                    <a:cubicBezTo>
                      <a:pt x="15" y="54"/>
                      <a:pt x="19" y="52"/>
                      <a:pt x="24" y="51"/>
                    </a:cubicBezTo>
                    <a:cubicBezTo>
                      <a:pt x="25" y="51"/>
                      <a:pt x="26" y="51"/>
                      <a:pt x="26" y="51"/>
                    </a:cubicBezTo>
                    <a:cubicBezTo>
                      <a:pt x="36" y="51"/>
                      <a:pt x="44" y="58"/>
                      <a:pt x="45" y="67"/>
                    </a:cubicBezTo>
                    <a:cubicBezTo>
                      <a:pt x="58" y="63"/>
                      <a:pt x="67" y="51"/>
                      <a:pt x="68" y="38"/>
                    </a:cubicBezTo>
                    <a:cubicBezTo>
                      <a:pt x="70" y="19"/>
                      <a:pt x="56" y="2"/>
                      <a:pt x="37" y="0"/>
                    </a:cubicBezTo>
                    <a:cubicBezTo>
                      <a:pt x="36" y="0"/>
                      <a:pt x="35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672"/>
              <p:cNvSpPr>
                <a:spLocks/>
              </p:cNvSpPr>
              <p:nvPr/>
            </p:nvSpPr>
            <p:spPr bwMode="auto">
              <a:xfrm>
                <a:off x="3802" y="1148"/>
                <a:ext cx="9" cy="5"/>
              </a:xfrm>
              <a:custGeom>
                <a:avLst/>
                <a:gdLst>
                  <a:gd name="T0" fmla="*/ 0 w 5"/>
                  <a:gd name="T1" fmla="*/ 0 h 3"/>
                  <a:gd name="T2" fmla="*/ 3 w 5"/>
                  <a:gd name="T3" fmla="*/ 3 h 3"/>
                  <a:gd name="T4" fmla="*/ 5 w 5"/>
                  <a:gd name="T5" fmla="*/ 1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4" y="3"/>
                      <a:pt x="4" y="2"/>
                      <a:pt x="5" y="1"/>
                    </a:cubicBezTo>
                    <a:cubicBezTo>
                      <a:pt x="3" y="1"/>
                      <a:pt x="2" y="0"/>
                      <a:pt x="0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673"/>
              <p:cNvSpPr>
                <a:spLocks/>
              </p:cNvSpPr>
              <p:nvPr/>
            </p:nvSpPr>
            <p:spPr bwMode="auto">
              <a:xfrm>
                <a:off x="3811" y="1139"/>
                <a:ext cx="56" cy="31"/>
              </a:xfrm>
              <a:custGeom>
                <a:avLst/>
                <a:gdLst>
                  <a:gd name="T0" fmla="*/ 14 w 33"/>
                  <a:gd name="T1" fmla="*/ 0 h 18"/>
                  <a:gd name="T2" fmla="*/ 12 w 33"/>
                  <a:gd name="T3" fmla="*/ 0 h 18"/>
                  <a:gd name="T4" fmla="*/ 0 w 33"/>
                  <a:gd name="T5" fmla="*/ 6 h 18"/>
                  <a:gd name="T6" fmla="*/ 18 w 33"/>
                  <a:gd name="T7" fmla="*/ 18 h 18"/>
                  <a:gd name="T8" fmla="*/ 19 w 33"/>
                  <a:gd name="T9" fmla="*/ 18 h 18"/>
                  <a:gd name="T10" fmla="*/ 22 w 33"/>
                  <a:gd name="T11" fmla="*/ 18 h 18"/>
                  <a:gd name="T12" fmla="*/ 33 w 33"/>
                  <a:gd name="T13" fmla="*/ 16 h 18"/>
                  <a:gd name="T14" fmla="*/ 14 w 33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8">
                    <a:moveTo>
                      <a:pt x="14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7" y="1"/>
                      <a:pt x="3" y="3"/>
                      <a:pt x="0" y="6"/>
                    </a:cubicBezTo>
                    <a:cubicBezTo>
                      <a:pt x="7" y="8"/>
                      <a:pt x="13" y="12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2" y="18"/>
                    </a:cubicBezTo>
                    <a:cubicBezTo>
                      <a:pt x="26" y="18"/>
                      <a:pt x="30" y="17"/>
                      <a:pt x="33" y="16"/>
                    </a:cubicBezTo>
                    <a:cubicBezTo>
                      <a:pt x="32" y="7"/>
                      <a:pt x="24" y="0"/>
                      <a:pt x="14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674"/>
              <p:cNvSpPr>
                <a:spLocks/>
              </p:cNvSpPr>
              <p:nvPr/>
            </p:nvSpPr>
            <p:spPr bwMode="auto">
              <a:xfrm>
                <a:off x="3807" y="1150"/>
                <a:ext cx="35" cy="20"/>
              </a:xfrm>
              <a:custGeom>
                <a:avLst/>
                <a:gdLst>
                  <a:gd name="T0" fmla="*/ 2 w 20"/>
                  <a:gd name="T1" fmla="*/ 0 h 12"/>
                  <a:gd name="T2" fmla="*/ 0 w 20"/>
                  <a:gd name="T3" fmla="*/ 2 h 12"/>
                  <a:gd name="T4" fmla="*/ 20 w 20"/>
                  <a:gd name="T5" fmla="*/ 12 h 12"/>
                  <a:gd name="T6" fmla="*/ 2 w 20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2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5" y="8"/>
                      <a:pt x="12" y="11"/>
                      <a:pt x="20" y="12"/>
                    </a:cubicBezTo>
                    <a:cubicBezTo>
                      <a:pt x="15" y="6"/>
                      <a:pt x="9" y="2"/>
                      <a:pt x="2" y="0"/>
                    </a:cubicBezTo>
                  </a:path>
                </a:pathLst>
              </a:custGeom>
              <a:solidFill>
                <a:srgbClr val="141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675"/>
              <p:cNvSpPr>
                <a:spLocks/>
              </p:cNvSpPr>
              <p:nvPr/>
            </p:nvSpPr>
            <p:spPr bwMode="auto">
              <a:xfrm>
                <a:off x="3789" y="1052"/>
                <a:ext cx="85" cy="82"/>
              </a:xfrm>
              <a:custGeom>
                <a:avLst/>
                <a:gdLst>
                  <a:gd name="T0" fmla="*/ 35 w 50"/>
                  <a:gd name="T1" fmla="*/ 0 h 48"/>
                  <a:gd name="T2" fmla="*/ 1 w 50"/>
                  <a:gd name="T3" fmla="*/ 32 h 48"/>
                  <a:gd name="T4" fmla="*/ 1 w 50"/>
                  <a:gd name="T5" fmla="*/ 41 h 48"/>
                  <a:gd name="T6" fmla="*/ 19 w 50"/>
                  <a:gd name="T7" fmla="*/ 48 h 48"/>
                  <a:gd name="T8" fmla="*/ 33 w 50"/>
                  <a:gd name="T9" fmla="*/ 44 h 48"/>
                  <a:gd name="T10" fmla="*/ 42 w 50"/>
                  <a:gd name="T11" fmla="*/ 7 h 48"/>
                  <a:gd name="T12" fmla="*/ 35 w 50"/>
                  <a:gd name="T13" fmla="*/ 0 h 48"/>
                  <a:gd name="T14" fmla="*/ 35 w 50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8">
                    <a:moveTo>
                      <a:pt x="35" y="0"/>
                    </a:moveTo>
                    <a:cubicBezTo>
                      <a:pt x="17" y="0"/>
                      <a:pt x="2" y="14"/>
                      <a:pt x="1" y="32"/>
                    </a:cubicBezTo>
                    <a:cubicBezTo>
                      <a:pt x="0" y="35"/>
                      <a:pt x="1" y="38"/>
                      <a:pt x="1" y="41"/>
                    </a:cubicBezTo>
                    <a:cubicBezTo>
                      <a:pt x="6" y="45"/>
                      <a:pt x="13" y="48"/>
                      <a:pt x="19" y="48"/>
                    </a:cubicBezTo>
                    <a:cubicBezTo>
                      <a:pt x="24" y="48"/>
                      <a:pt x="29" y="47"/>
                      <a:pt x="33" y="44"/>
                    </a:cubicBezTo>
                    <a:cubicBezTo>
                      <a:pt x="46" y="36"/>
                      <a:pt x="50" y="20"/>
                      <a:pt x="42" y="7"/>
                    </a:cubicBezTo>
                    <a:cubicBezTo>
                      <a:pt x="40" y="5"/>
                      <a:pt x="38" y="2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676"/>
              <p:cNvSpPr>
                <a:spLocks/>
              </p:cNvSpPr>
              <p:nvPr/>
            </p:nvSpPr>
            <p:spPr bwMode="auto">
              <a:xfrm>
                <a:off x="3598" y="1040"/>
                <a:ext cx="40" cy="48"/>
              </a:xfrm>
              <a:custGeom>
                <a:avLst/>
                <a:gdLst>
                  <a:gd name="T0" fmla="*/ 19 w 23"/>
                  <a:gd name="T1" fmla="*/ 0 h 28"/>
                  <a:gd name="T2" fmla="*/ 0 w 23"/>
                  <a:gd name="T3" fmla="*/ 17 h 28"/>
                  <a:gd name="T4" fmla="*/ 2 w 23"/>
                  <a:gd name="T5" fmla="*/ 28 h 28"/>
                  <a:gd name="T6" fmla="*/ 10 w 23"/>
                  <a:gd name="T7" fmla="*/ 21 h 28"/>
                  <a:gd name="T8" fmla="*/ 21 w 23"/>
                  <a:gd name="T9" fmla="*/ 17 h 28"/>
                  <a:gd name="T10" fmla="*/ 23 w 23"/>
                  <a:gd name="T11" fmla="*/ 0 h 28"/>
                  <a:gd name="T12" fmla="*/ 20 w 23"/>
                  <a:gd name="T13" fmla="*/ 0 h 28"/>
                  <a:gd name="T14" fmla="*/ 19 w 23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8">
                    <a:moveTo>
                      <a:pt x="19" y="0"/>
                    </a:moveTo>
                    <a:cubicBezTo>
                      <a:pt x="9" y="0"/>
                      <a:pt x="1" y="7"/>
                      <a:pt x="0" y="17"/>
                    </a:cubicBezTo>
                    <a:cubicBezTo>
                      <a:pt x="0" y="21"/>
                      <a:pt x="1" y="24"/>
                      <a:pt x="2" y="28"/>
                    </a:cubicBezTo>
                    <a:cubicBezTo>
                      <a:pt x="5" y="25"/>
                      <a:pt x="7" y="23"/>
                      <a:pt x="10" y="21"/>
                    </a:cubicBezTo>
                    <a:cubicBezTo>
                      <a:pt x="13" y="19"/>
                      <a:pt x="17" y="18"/>
                      <a:pt x="21" y="17"/>
                    </a:cubicBezTo>
                    <a:cubicBezTo>
                      <a:pt x="19" y="11"/>
                      <a:pt x="20" y="5"/>
                      <a:pt x="23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20" y="0"/>
                      <a:pt x="19" y="0"/>
                      <a:pt x="1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677"/>
              <p:cNvSpPr>
                <a:spLocks/>
              </p:cNvSpPr>
              <p:nvPr/>
            </p:nvSpPr>
            <p:spPr bwMode="auto">
              <a:xfrm>
                <a:off x="3631" y="1040"/>
                <a:ext cx="31" cy="29"/>
              </a:xfrm>
              <a:custGeom>
                <a:avLst/>
                <a:gdLst>
                  <a:gd name="T0" fmla="*/ 4 w 18"/>
                  <a:gd name="T1" fmla="*/ 0 h 17"/>
                  <a:gd name="T2" fmla="*/ 2 w 18"/>
                  <a:gd name="T3" fmla="*/ 17 h 17"/>
                  <a:gd name="T4" fmla="*/ 9 w 18"/>
                  <a:gd name="T5" fmla="*/ 16 h 17"/>
                  <a:gd name="T6" fmla="*/ 18 w 18"/>
                  <a:gd name="T7" fmla="*/ 17 h 17"/>
                  <a:gd name="T8" fmla="*/ 4 w 18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0"/>
                    </a:moveTo>
                    <a:cubicBezTo>
                      <a:pt x="1" y="5"/>
                      <a:pt x="0" y="11"/>
                      <a:pt x="2" y="17"/>
                    </a:cubicBezTo>
                    <a:cubicBezTo>
                      <a:pt x="5" y="16"/>
                      <a:pt x="7" y="16"/>
                      <a:pt x="9" y="16"/>
                    </a:cubicBezTo>
                    <a:cubicBezTo>
                      <a:pt x="12" y="16"/>
                      <a:pt x="15" y="17"/>
                      <a:pt x="18" y="17"/>
                    </a:cubicBezTo>
                    <a:cubicBezTo>
                      <a:pt x="18" y="9"/>
                      <a:pt x="12" y="2"/>
                      <a:pt x="4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678"/>
              <p:cNvSpPr>
                <a:spLocks/>
              </p:cNvSpPr>
              <p:nvPr/>
            </p:nvSpPr>
            <p:spPr bwMode="auto">
              <a:xfrm>
                <a:off x="3602" y="1069"/>
                <a:ext cx="58" cy="34"/>
              </a:xfrm>
              <a:custGeom>
                <a:avLst/>
                <a:gdLst>
                  <a:gd name="T0" fmla="*/ 19 w 34"/>
                  <a:gd name="T1" fmla="*/ 0 h 20"/>
                  <a:gd name="T2" fmla="*/ 8 w 34"/>
                  <a:gd name="T3" fmla="*/ 4 h 20"/>
                  <a:gd name="T4" fmla="*/ 0 w 34"/>
                  <a:gd name="T5" fmla="*/ 11 h 20"/>
                  <a:gd name="T6" fmla="*/ 15 w 34"/>
                  <a:gd name="T7" fmla="*/ 20 h 20"/>
                  <a:gd name="T8" fmla="*/ 17 w 34"/>
                  <a:gd name="T9" fmla="*/ 20 h 20"/>
                  <a:gd name="T10" fmla="*/ 34 w 34"/>
                  <a:gd name="T11" fmla="*/ 9 h 20"/>
                  <a:gd name="T12" fmla="*/ 34 w 34"/>
                  <a:gd name="T13" fmla="*/ 9 h 20"/>
                  <a:gd name="T14" fmla="*/ 21 w 34"/>
                  <a:gd name="T15" fmla="*/ 2 h 20"/>
                  <a:gd name="T16" fmla="*/ 19 w 34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">
                    <a:moveTo>
                      <a:pt x="19" y="0"/>
                    </a:moveTo>
                    <a:cubicBezTo>
                      <a:pt x="15" y="1"/>
                      <a:pt x="11" y="2"/>
                      <a:pt x="8" y="4"/>
                    </a:cubicBezTo>
                    <a:cubicBezTo>
                      <a:pt x="5" y="6"/>
                      <a:pt x="3" y="8"/>
                      <a:pt x="0" y="11"/>
                    </a:cubicBezTo>
                    <a:cubicBezTo>
                      <a:pt x="3" y="16"/>
                      <a:pt x="9" y="20"/>
                      <a:pt x="15" y="20"/>
                    </a:cubicBezTo>
                    <a:cubicBezTo>
                      <a:pt x="16" y="20"/>
                      <a:pt x="16" y="20"/>
                      <a:pt x="17" y="20"/>
                    </a:cubicBezTo>
                    <a:cubicBezTo>
                      <a:pt x="24" y="20"/>
                      <a:pt x="31" y="16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9"/>
                      <a:pt x="24" y="7"/>
                      <a:pt x="21" y="2"/>
                    </a:cubicBezTo>
                    <a:cubicBezTo>
                      <a:pt x="20" y="2"/>
                      <a:pt x="20" y="1"/>
                      <a:pt x="1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679"/>
              <p:cNvSpPr>
                <a:spLocks/>
              </p:cNvSpPr>
              <p:nvPr/>
            </p:nvSpPr>
            <p:spPr bwMode="auto">
              <a:xfrm>
                <a:off x="3634" y="1067"/>
                <a:ext cx="28" cy="17"/>
              </a:xfrm>
              <a:custGeom>
                <a:avLst/>
                <a:gdLst>
                  <a:gd name="T0" fmla="*/ 7 w 16"/>
                  <a:gd name="T1" fmla="*/ 0 h 10"/>
                  <a:gd name="T2" fmla="*/ 0 w 16"/>
                  <a:gd name="T3" fmla="*/ 1 h 10"/>
                  <a:gd name="T4" fmla="*/ 2 w 16"/>
                  <a:gd name="T5" fmla="*/ 3 h 10"/>
                  <a:gd name="T6" fmla="*/ 15 w 16"/>
                  <a:gd name="T7" fmla="*/ 10 h 10"/>
                  <a:gd name="T8" fmla="*/ 15 w 16"/>
                  <a:gd name="T9" fmla="*/ 10 h 10"/>
                  <a:gd name="T10" fmla="*/ 16 w 16"/>
                  <a:gd name="T11" fmla="*/ 4 h 10"/>
                  <a:gd name="T12" fmla="*/ 16 w 16"/>
                  <a:gd name="T13" fmla="*/ 1 h 10"/>
                  <a:gd name="T14" fmla="*/ 7 w 1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0">
                    <a:moveTo>
                      <a:pt x="7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5" y="8"/>
                      <a:pt x="10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8"/>
                      <a:pt x="16" y="6"/>
                      <a:pt x="16" y="4"/>
                    </a:cubicBezTo>
                    <a:cubicBezTo>
                      <a:pt x="16" y="3"/>
                      <a:pt x="16" y="2"/>
                      <a:pt x="16" y="1"/>
                    </a:cubicBezTo>
                    <a:cubicBezTo>
                      <a:pt x="13" y="1"/>
                      <a:pt x="10" y="0"/>
                      <a:pt x="7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680"/>
              <p:cNvSpPr>
                <a:spLocks/>
              </p:cNvSpPr>
              <p:nvPr/>
            </p:nvSpPr>
            <p:spPr bwMode="auto">
              <a:xfrm>
                <a:off x="3878" y="903"/>
                <a:ext cx="94" cy="89"/>
              </a:xfrm>
              <a:custGeom>
                <a:avLst/>
                <a:gdLst>
                  <a:gd name="T0" fmla="*/ 27 w 55"/>
                  <a:gd name="T1" fmla="*/ 0 h 52"/>
                  <a:gd name="T2" fmla="*/ 1 w 55"/>
                  <a:gd name="T3" fmla="*/ 25 h 52"/>
                  <a:gd name="T4" fmla="*/ 20 w 55"/>
                  <a:gd name="T5" fmla="*/ 52 h 52"/>
                  <a:gd name="T6" fmla="*/ 35 w 55"/>
                  <a:gd name="T7" fmla="*/ 40 h 52"/>
                  <a:gd name="T8" fmla="*/ 35 w 55"/>
                  <a:gd name="T9" fmla="*/ 40 h 52"/>
                  <a:gd name="T10" fmla="*/ 47 w 55"/>
                  <a:gd name="T11" fmla="*/ 45 h 52"/>
                  <a:gd name="T12" fmla="*/ 54 w 55"/>
                  <a:gd name="T13" fmla="*/ 29 h 52"/>
                  <a:gd name="T14" fmla="*/ 30 w 55"/>
                  <a:gd name="T15" fmla="*/ 1 h 52"/>
                  <a:gd name="T16" fmla="*/ 27 w 55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2">
                    <a:moveTo>
                      <a:pt x="27" y="0"/>
                    </a:moveTo>
                    <a:cubicBezTo>
                      <a:pt x="14" y="0"/>
                      <a:pt x="2" y="11"/>
                      <a:pt x="1" y="25"/>
                    </a:cubicBezTo>
                    <a:cubicBezTo>
                      <a:pt x="0" y="37"/>
                      <a:pt x="8" y="49"/>
                      <a:pt x="20" y="52"/>
                    </a:cubicBezTo>
                    <a:cubicBezTo>
                      <a:pt x="21" y="45"/>
                      <a:pt x="27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40" y="40"/>
                      <a:pt x="44" y="42"/>
                      <a:pt x="47" y="45"/>
                    </a:cubicBezTo>
                    <a:cubicBezTo>
                      <a:pt x="51" y="41"/>
                      <a:pt x="53" y="36"/>
                      <a:pt x="54" y="29"/>
                    </a:cubicBezTo>
                    <a:cubicBezTo>
                      <a:pt x="55" y="15"/>
                      <a:pt x="44" y="2"/>
                      <a:pt x="30" y="1"/>
                    </a:cubicBezTo>
                    <a:cubicBezTo>
                      <a:pt x="29" y="1"/>
                      <a:pt x="28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681"/>
              <p:cNvSpPr>
                <a:spLocks/>
              </p:cNvSpPr>
              <p:nvPr/>
            </p:nvSpPr>
            <p:spPr bwMode="auto">
              <a:xfrm>
                <a:off x="3912" y="971"/>
                <a:ext cx="46" cy="22"/>
              </a:xfrm>
              <a:custGeom>
                <a:avLst/>
                <a:gdLst>
                  <a:gd name="T0" fmla="*/ 15 w 27"/>
                  <a:gd name="T1" fmla="*/ 0 h 13"/>
                  <a:gd name="T2" fmla="*/ 15 w 27"/>
                  <a:gd name="T3" fmla="*/ 0 h 13"/>
                  <a:gd name="T4" fmla="*/ 0 w 27"/>
                  <a:gd name="T5" fmla="*/ 12 h 13"/>
                  <a:gd name="T6" fmla="*/ 5 w 27"/>
                  <a:gd name="T7" fmla="*/ 13 h 13"/>
                  <a:gd name="T8" fmla="*/ 7 w 27"/>
                  <a:gd name="T9" fmla="*/ 13 h 13"/>
                  <a:gd name="T10" fmla="*/ 27 w 27"/>
                  <a:gd name="T11" fmla="*/ 5 h 13"/>
                  <a:gd name="T12" fmla="*/ 15 w 2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3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1" y="5"/>
                      <a:pt x="0" y="12"/>
                    </a:cubicBezTo>
                    <a:cubicBezTo>
                      <a:pt x="1" y="13"/>
                      <a:pt x="3" y="13"/>
                      <a:pt x="5" y="13"/>
                    </a:cubicBezTo>
                    <a:cubicBezTo>
                      <a:pt x="6" y="13"/>
                      <a:pt x="7" y="13"/>
                      <a:pt x="7" y="13"/>
                    </a:cubicBezTo>
                    <a:cubicBezTo>
                      <a:pt x="15" y="13"/>
                      <a:pt x="22" y="10"/>
                      <a:pt x="27" y="5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682"/>
              <p:cNvSpPr>
                <a:spLocks noEditPoints="1"/>
              </p:cNvSpPr>
              <p:nvPr/>
            </p:nvSpPr>
            <p:spPr bwMode="auto">
              <a:xfrm>
                <a:off x="3725" y="1241"/>
                <a:ext cx="79" cy="82"/>
              </a:xfrm>
              <a:custGeom>
                <a:avLst/>
                <a:gdLst>
                  <a:gd name="T0" fmla="*/ 10 w 46"/>
                  <a:gd name="T1" fmla="*/ 14 h 48"/>
                  <a:gd name="T2" fmla="*/ 10 w 46"/>
                  <a:gd name="T3" fmla="*/ 19 h 48"/>
                  <a:gd name="T4" fmla="*/ 4 w 46"/>
                  <a:gd name="T5" fmla="*/ 26 h 48"/>
                  <a:gd name="T6" fmla="*/ 21 w 46"/>
                  <a:gd name="T7" fmla="*/ 38 h 48"/>
                  <a:gd name="T8" fmla="*/ 24 w 46"/>
                  <a:gd name="T9" fmla="*/ 48 h 48"/>
                  <a:gd name="T10" fmla="*/ 46 w 46"/>
                  <a:gd name="T11" fmla="*/ 25 h 48"/>
                  <a:gd name="T12" fmla="*/ 38 w 46"/>
                  <a:gd name="T13" fmla="*/ 26 h 48"/>
                  <a:gd name="T14" fmla="*/ 10 w 46"/>
                  <a:gd name="T15" fmla="*/ 14 h 48"/>
                  <a:gd name="T16" fmla="*/ 1 w 46"/>
                  <a:gd name="T17" fmla="*/ 0 h 48"/>
                  <a:gd name="T18" fmla="*/ 0 w 46"/>
                  <a:gd name="T19" fmla="*/ 2 h 48"/>
                  <a:gd name="T20" fmla="*/ 1 w 46"/>
                  <a:gd name="T21" fmla="*/ 2 h 48"/>
                  <a:gd name="T22" fmla="*/ 2 w 46"/>
                  <a:gd name="T23" fmla="*/ 3 h 48"/>
                  <a:gd name="T24" fmla="*/ 1 w 46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8">
                    <a:moveTo>
                      <a:pt x="10" y="14"/>
                    </a:moveTo>
                    <a:cubicBezTo>
                      <a:pt x="10" y="16"/>
                      <a:pt x="10" y="18"/>
                      <a:pt x="10" y="19"/>
                    </a:cubicBezTo>
                    <a:cubicBezTo>
                      <a:pt x="8" y="22"/>
                      <a:pt x="6" y="25"/>
                      <a:pt x="4" y="26"/>
                    </a:cubicBezTo>
                    <a:cubicBezTo>
                      <a:pt x="11" y="28"/>
                      <a:pt x="17" y="32"/>
                      <a:pt x="21" y="38"/>
                    </a:cubicBezTo>
                    <a:cubicBezTo>
                      <a:pt x="23" y="41"/>
                      <a:pt x="24" y="45"/>
                      <a:pt x="24" y="48"/>
                    </a:cubicBezTo>
                    <a:cubicBezTo>
                      <a:pt x="35" y="46"/>
                      <a:pt x="44" y="37"/>
                      <a:pt x="46" y="25"/>
                    </a:cubicBezTo>
                    <a:cubicBezTo>
                      <a:pt x="43" y="25"/>
                      <a:pt x="41" y="26"/>
                      <a:pt x="38" y="26"/>
                    </a:cubicBezTo>
                    <a:cubicBezTo>
                      <a:pt x="28" y="26"/>
                      <a:pt x="18" y="21"/>
                      <a:pt x="10" y="14"/>
                    </a:cubicBezTo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683"/>
              <p:cNvSpPr>
                <a:spLocks/>
              </p:cNvSpPr>
              <p:nvPr/>
            </p:nvSpPr>
            <p:spPr bwMode="auto">
              <a:xfrm>
                <a:off x="3727" y="1232"/>
                <a:ext cx="79" cy="53"/>
              </a:xfrm>
              <a:custGeom>
                <a:avLst/>
                <a:gdLst>
                  <a:gd name="T0" fmla="*/ 13 w 46"/>
                  <a:gd name="T1" fmla="*/ 0 h 31"/>
                  <a:gd name="T2" fmla="*/ 0 w 46"/>
                  <a:gd name="T3" fmla="*/ 5 h 31"/>
                  <a:gd name="T4" fmla="*/ 1 w 46"/>
                  <a:gd name="T5" fmla="*/ 8 h 31"/>
                  <a:gd name="T6" fmla="*/ 9 w 46"/>
                  <a:gd name="T7" fmla="*/ 19 h 31"/>
                  <a:gd name="T8" fmla="*/ 37 w 46"/>
                  <a:gd name="T9" fmla="*/ 31 h 31"/>
                  <a:gd name="T10" fmla="*/ 45 w 46"/>
                  <a:gd name="T11" fmla="*/ 30 h 31"/>
                  <a:gd name="T12" fmla="*/ 45 w 46"/>
                  <a:gd name="T13" fmla="*/ 29 h 31"/>
                  <a:gd name="T14" fmla="*/ 24 w 46"/>
                  <a:gd name="T15" fmla="*/ 0 h 31"/>
                  <a:gd name="T16" fmla="*/ 19 w 46"/>
                  <a:gd name="T17" fmla="*/ 0 h 31"/>
                  <a:gd name="T18" fmla="*/ 13 w 46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31">
                    <a:moveTo>
                      <a:pt x="13" y="0"/>
                    </a:moveTo>
                    <a:cubicBezTo>
                      <a:pt x="8" y="1"/>
                      <a:pt x="4" y="3"/>
                      <a:pt x="0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6" y="10"/>
                      <a:pt x="9" y="14"/>
                      <a:pt x="9" y="19"/>
                    </a:cubicBezTo>
                    <a:cubicBezTo>
                      <a:pt x="17" y="26"/>
                      <a:pt x="27" y="31"/>
                      <a:pt x="37" y="31"/>
                    </a:cubicBezTo>
                    <a:cubicBezTo>
                      <a:pt x="40" y="31"/>
                      <a:pt x="42" y="30"/>
                      <a:pt x="45" y="30"/>
                    </a:cubicBezTo>
                    <a:cubicBezTo>
                      <a:pt x="45" y="30"/>
                      <a:pt x="45" y="29"/>
                      <a:pt x="45" y="29"/>
                    </a:cubicBezTo>
                    <a:cubicBezTo>
                      <a:pt x="46" y="15"/>
                      <a:pt x="37" y="3"/>
                      <a:pt x="24" y="0"/>
                    </a:cubicBezTo>
                    <a:cubicBezTo>
                      <a:pt x="22" y="0"/>
                      <a:pt x="21" y="0"/>
                      <a:pt x="19" y="0"/>
                    </a:cubicBezTo>
                    <a:cubicBezTo>
                      <a:pt x="17" y="0"/>
                      <a:pt x="15" y="0"/>
                      <a:pt x="1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684"/>
              <p:cNvSpPr>
                <a:spLocks/>
              </p:cNvSpPr>
              <p:nvPr/>
            </p:nvSpPr>
            <p:spPr bwMode="auto">
              <a:xfrm>
                <a:off x="3710" y="1244"/>
                <a:ext cx="32" cy="43"/>
              </a:xfrm>
              <a:custGeom>
                <a:avLst/>
                <a:gdLst>
                  <a:gd name="T0" fmla="*/ 9 w 19"/>
                  <a:gd name="T1" fmla="*/ 0 h 25"/>
                  <a:gd name="T2" fmla="*/ 0 w 19"/>
                  <a:gd name="T3" fmla="*/ 17 h 25"/>
                  <a:gd name="T4" fmla="*/ 1 w 19"/>
                  <a:gd name="T5" fmla="*/ 25 h 25"/>
                  <a:gd name="T6" fmla="*/ 8 w 19"/>
                  <a:gd name="T7" fmla="*/ 24 h 25"/>
                  <a:gd name="T8" fmla="*/ 13 w 19"/>
                  <a:gd name="T9" fmla="*/ 24 h 25"/>
                  <a:gd name="T10" fmla="*/ 19 w 19"/>
                  <a:gd name="T11" fmla="*/ 17 h 25"/>
                  <a:gd name="T12" fmla="*/ 19 w 19"/>
                  <a:gd name="T13" fmla="*/ 12 h 25"/>
                  <a:gd name="T14" fmla="*/ 11 w 19"/>
                  <a:gd name="T15" fmla="*/ 1 h 25"/>
                  <a:gd name="T16" fmla="*/ 10 w 19"/>
                  <a:gd name="T17" fmla="*/ 0 h 25"/>
                  <a:gd name="T18" fmla="*/ 9 w 19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9" y="0"/>
                    </a:moveTo>
                    <a:cubicBezTo>
                      <a:pt x="4" y="4"/>
                      <a:pt x="1" y="10"/>
                      <a:pt x="0" y="17"/>
                    </a:cubicBezTo>
                    <a:cubicBezTo>
                      <a:pt x="0" y="20"/>
                      <a:pt x="0" y="22"/>
                      <a:pt x="1" y="25"/>
                    </a:cubicBezTo>
                    <a:cubicBezTo>
                      <a:pt x="3" y="24"/>
                      <a:pt x="5" y="24"/>
                      <a:pt x="8" y="24"/>
                    </a:cubicBezTo>
                    <a:cubicBezTo>
                      <a:pt x="10" y="24"/>
                      <a:pt x="11" y="24"/>
                      <a:pt x="13" y="24"/>
                    </a:cubicBezTo>
                    <a:cubicBezTo>
                      <a:pt x="15" y="23"/>
                      <a:pt x="17" y="20"/>
                      <a:pt x="19" y="17"/>
                    </a:cubicBezTo>
                    <a:cubicBezTo>
                      <a:pt x="19" y="16"/>
                      <a:pt x="19" y="14"/>
                      <a:pt x="19" y="12"/>
                    </a:cubicBezTo>
                    <a:cubicBezTo>
                      <a:pt x="16" y="9"/>
                      <a:pt x="13" y="5"/>
                      <a:pt x="11" y="1"/>
                    </a:cubicBezTo>
                    <a:cubicBezTo>
                      <a:pt x="11" y="1"/>
                      <a:pt x="11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685"/>
              <p:cNvSpPr>
                <a:spLocks/>
              </p:cNvSpPr>
              <p:nvPr/>
            </p:nvSpPr>
            <p:spPr bwMode="auto">
              <a:xfrm>
                <a:off x="3729" y="1246"/>
                <a:ext cx="13" cy="19"/>
              </a:xfrm>
              <a:custGeom>
                <a:avLst/>
                <a:gdLst>
                  <a:gd name="T0" fmla="*/ 0 w 8"/>
                  <a:gd name="T1" fmla="*/ 0 h 11"/>
                  <a:gd name="T2" fmla="*/ 8 w 8"/>
                  <a:gd name="T3" fmla="*/ 11 h 11"/>
                  <a:gd name="T4" fmla="*/ 0 w 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2" y="4"/>
                      <a:pt x="5" y="8"/>
                      <a:pt x="8" y="11"/>
                    </a:cubicBezTo>
                    <a:cubicBezTo>
                      <a:pt x="8" y="6"/>
                      <a:pt x="5" y="2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686"/>
              <p:cNvSpPr>
                <a:spLocks/>
              </p:cNvSpPr>
              <p:nvPr/>
            </p:nvSpPr>
            <p:spPr bwMode="auto">
              <a:xfrm>
                <a:off x="3749" y="1230"/>
                <a:ext cx="19" cy="2"/>
              </a:xfrm>
              <a:custGeom>
                <a:avLst/>
                <a:gdLst>
                  <a:gd name="T0" fmla="*/ 4 w 11"/>
                  <a:gd name="T1" fmla="*/ 0 h 1"/>
                  <a:gd name="T2" fmla="*/ 0 w 11"/>
                  <a:gd name="T3" fmla="*/ 1 h 1"/>
                  <a:gd name="T4" fmla="*/ 6 w 11"/>
                  <a:gd name="T5" fmla="*/ 1 h 1"/>
                  <a:gd name="T6" fmla="*/ 11 w 11"/>
                  <a:gd name="T7" fmla="*/ 1 h 1"/>
                  <a:gd name="T8" fmla="*/ 7 w 11"/>
                  <a:gd name="T9" fmla="*/ 0 h 1"/>
                  <a:gd name="T10" fmla="*/ 4 w 1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2" y="1"/>
                      <a:pt x="4" y="1"/>
                      <a:pt x="6" y="1"/>
                    </a:cubicBezTo>
                    <a:cubicBezTo>
                      <a:pt x="8" y="1"/>
                      <a:pt x="9" y="1"/>
                      <a:pt x="11" y="1"/>
                    </a:cubicBezTo>
                    <a:cubicBezTo>
                      <a:pt x="10" y="1"/>
                      <a:pt x="8" y="1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687"/>
              <p:cNvSpPr>
                <a:spLocks/>
              </p:cNvSpPr>
              <p:nvPr/>
            </p:nvSpPr>
            <p:spPr bwMode="auto">
              <a:xfrm>
                <a:off x="3711" y="1285"/>
                <a:ext cx="55" cy="40"/>
              </a:xfrm>
              <a:custGeom>
                <a:avLst/>
                <a:gdLst>
                  <a:gd name="T0" fmla="*/ 12 w 32"/>
                  <a:gd name="T1" fmla="*/ 0 h 23"/>
                  <a:gd name="T2" fmla="*/ 5 w 32"/>
                  <a:gd name="T3" fmla="*/ 2 h 23"/>
                  <a:gd name="T4" fmla="*/ 1 w 32"/>
                  <a:gd name="T5" fmla="*/ 1 h 23"/>
                  <a:gd name="T6" fmla="*/ 0 w 32"/>
                  <a:gd name="T7" fmla="*/ 1 h 23"/>
                  <a:gd name="T8" fmla="*/ 24 w 32"/>
                  <a:gd name="T9" fmla="*/ 23 h 23"/>
                  <a:gd name="T10" fmla="*/ 26 w 32"/>
                  <a:gd name="T11" fmla="*/ 23 h 23"/>
                  <a:gd name="T12" fmla="*/ 32 w 32"/>
                  <a:gd name="T13" fmla="*/ 22 h 23"/>
                  <a:gd name="T14" fmla="*/ 29 w 32"/>
                  <a:gd name="T15" fmla="*/ 12 h 23"/>
                  <a:gd name="T16" fmla="*/ 12 w 3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3">
                    <a:moveTo>
                      <a:pt x="12" y="0"/>
                    </a:moveTo>
                    <a:cubicBezTo>
                      <a:pt x="10" y="2"/>
                      <a:pt x="7" y="2"/>
                      <a:pt x="5" y="2"/>
                    </a:cubicBezTo>
                    <a:cubicBezTo>
                      <a:pt x="4" y="2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3"/>
                      <a:pt x="12" y="22"/>
                      <a:pt x="24" y="23"/>
                    </a:cubicBezTo>
                    <a:cubicBezTo>
                      <a:pt x="25" y="23"/>
                      <a:pt x="26" y="23"/>
                      <a:pt x="26" y="23"/>
                    </a:cubicBezTo>
                    <a:cubicBezTo>
                      <a:pt x="29" y="23"/>
                      <a:pt x="31" y="23"/>
                      <a:pt x="32" y="22"/>
                    </a:cubicBezTo>
                    <a:cubicBezTo>
                      <a:pt x="32" y="19"/>
                      <a:pt x="31" y="15"/>
                      <a:pt x="29" y="12"/>
                    </a:cubicBezTo>
                    <a:cubicBezTo>
                      <a:pt x="25" y="6"/>
                      <a:pt x="19" y="2"/>
                      <a:pt x="1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688"/>
              <p:cNvSpPr>
                <a:spLocks/>
              </p:cNvSpPr>
              <p:nvPr/>
            </p:nvSpPr>
            <p:spPr bwMode="auto">
              <a:xfrm>
                <a:off x="3711" y="1285"/>
                <a:ext cx="21" cy="4"/>
              </a:xfrm>
              <a:custGeom>
                <a:avLst/>
                <a:gdLst>
                  <a:gd name="T0" fmla="*/ 7 w 12"/>
                  <a:gd name="T1" fmla="*/ 0 h 2"/>
                  <a:gd name="T2" fmla="*/ 0 w 12"/>
                  <a:gd name="T3" fmla="*/ 1 h 2"/>
                  <a:gd name="T4" fmla="*/ 0 w 12"/>
                  <a:gd name="T5" fmla="*/ 1 h 2"/>
                  <a:gd name="T6" fmla="*/ 1 w 12"/>
                  <a:gd name="T7" fmla="*/ 1 h 2"/>
                  <a:gd name="T8" fmla="*/ 5 w 12"/>
                  <a:gd name="T9" fmla="*/ 2 h 2"/>
                  <a:gd name="T10" fmla="*/ 12 w 12"/>
                  <a:gd name="T11" fmla="*/ 0 h 2"/>
                  <a:gd name="T12" fmla="*/ 7 w 1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7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4" y="2"/>
                      <a:pt x="5" y="2"/>
                    </a:cubicBezTo>
                    <a:cubicBezTo>
                      <a:pt x="7" y="2"/>
                      <a:pt x="10" y="2"/>
                      <a:pt x="12" y="0"/>
                    </a:cubicBezTo>
                    <a:cubicBezTo>
                      <a:pt x="10" y="0"/>
                      <a:pt x="9" y="0"/>
                      <a:pt x="7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689"/>
              <p:cNvSpPr>
                <a:spLocks/>
              </p:cNvSpPr>
              <p:nvPr/>
            </p:nvSpPr>
            <p:spPr bwMode="auto">
              <a:xfrm>
                <a:off x="3703" y="940"/>
                <a:ext cx="26" cy="47"/>
              </a:xfrm>
              <a:custGeom>
                <a:avLst/>
                <a:gdLst>
                  <a:gd name="T0" fmla="*/ 12 w 15"/>
                  <a:gd name="T1" fmla="*/ 0 h 27"/>
                  <a:gd name="T2" fmla="*/ 6 w 15"/>
                  <a:gd name="T3" fmla="*/ 3 h 27"/>
                  <a:gd name="T4" fmla="*/ 1 w 15"/>
                  <a:gd name="T5" fmla="*/ 10 h 27"/>
                  <a:gd name="T6" fmla="*/ 1 w 15"/>
                  <a:gd name="T7" fmla="*/ 12 h 27"/>
                  <a:gd name="T8" fmla="*/ 13 w 15"/>
                  <a:gd name="T9" fmla="*/ 27 h 27"/>
                  <a:gd name="T10" fmla="*/ 14 w 15"/>
                  <a:gd name="T11" fmla="*/ 27 h 27"/>
                  <a:gd name="T12" fmla="*/ 15 w 15"/>
                  <a:gd name="T13" fmla="*/ 27 h 27"/>
                  <a:gd name="T14" fmla="*/ 10 w 15"/>
                  <a:gd name="T15" fmla="*/ 16 h 27"/>
                  <a:gd name="T16" fmla="*/ 12 w 15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7">
                    <a:moveTo>
                      <a:pt x="12" y="0"/>
                    </a:moveTo>
                    <a:cubicBezTo>
                      <a:pt x="10" y="1"/>
                      <a:pt x="7" y="2"/>
                      <a:pt x="6" y="3"/>
                    </a:cubicBezTo>
                    <a:cubicBezTo>
                      <a:pt x="5" y="6"/>
                      <a:pt x="4" y="8"/>
                      <a:pt x="1" y="10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0" y="20"/>
                      <a:pt x="6" y="26"/>
                      <a:pt x="13" y="27"/>
                    </a:cubicBezTo>
                    <a:cubicBezTo>
                      <a:pt x="13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24"/>
                      <a:pt x="10" y="20"/>
                      <a:pt x="10" y="16"/>
                    </a:cubicBezTo>
                    <a:cubicBezTo>
                      <a:pt x="8" y="11"/>
                      <a:pt x="9" y="5"/>
                      <a:pt x="12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690"/>
              <p:cNvSpPr>
                <a:spLocks/>
              </p:cNvSpPr>
              <p:nvPr/>
            </p:nvSpPr>
            <p:spPr bwMode="auto">
              <a:xfrm>
                <a:off x="3717" y="940"/>
                <a:ext cx="34" cy="47"/>
              </a:xfrm>
              <a:custGeom>
                <a:avLst/>
                <a:gdLst>
                  <a:gd name="T0" fmla="*/ 6 w 20"/>
                  <a:gd name="T1" fmla="*/ 0 h 27"/>
                  <a:gd name="T2" fmla="*/ 4 w 20"/>
                  <a:gd name="T3" fmla="*/ 0 h 27"/>
                  <a:gd name="T4" fmla="*/ 2 w 20"/>
                  <a:gd name="T5" fmla="*/ 16 h 27"/>
                  <a:gd name="T6" fmla="*/ 7 w 20"/>
                  <a:gd name="T7" fmla="*/ 27 h 27"/>
                  <a:gd name="T8" fmla="*/ 19 w 20"/>
                  <a:gd name="T9" fmla="*/ 15 h 27"/>
                  <a:gd name="T10" fmla="*/ 7 w 20"/>
                  <a:gd name="T11" fmla="*/ 0 h 27"/>
                  <a:gd name="T12" fmla="*/ 6 w 2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7">
                    <a:moveTo>
                      <a:pt x="6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1" y="5"/>
                      <a:pt x="0" y="11"/>
                      <a:pt x="2" y="16"/>
                    </a:cubicBezTo>
                    <a:cubicBezTo>
                      <a:pt x="2" y="20"/>
                      <a:pt x="4" y="24"/>
                      <a:pt x="7" y="27"/>
                    </a:cubicBezTo>
                    <a:cubicBezTo>
                      <a:pt x="14" y="26"/>
                      <a:pt x="19" y="21"/>
                      <a:pt x="19" y="15"/>
                    </a:cubicBezTo>
                    <a:cubicBezTo>
                      <a:pt x="20" y="7"/>
                      <a:pt x="15" y="1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691"/>
              <p:cNvSpPr>
                <a:spLocks/>
              </p:cNvSpPr>
              <p:nvPr/>
            </p:nvSpPr>
            <p:spPr bwMode="auto">
              <a:xfrm>
                <a:off x="3705" y="945"/>
                <a:ext cx="8" cy="12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3" y="2"/>
                      <a:pt x="1" y="4"/>
                      <a:pt x="0" y="7"/>
                    </a:cubicBezTo>
                    <a:cubicBezTo>
                      <a:pt x="3" y="5"/>
                      <a:pt x="4" y="3"/>
                      <a:pt x="5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692"/>
              <p:cNvSpPr>
                <a:spLocks/>
              </p:cNvSpPr>
              <p:nvPr/>
            </p:nvSpPr>
            <p:spPr bwMode="auto">
              <a:xfrm>
                <a:off x="3624" y="1192"/>
                <a:ext cx="21" cy="25"/>
              </a:xfrm>
              <a:custGeom>
                <a:avLst/>
                <a:gdLst>
                  <a:gd name="T0" fmla="*/ 5 w 12"/>
                  <a:gd name="T1" fmla="*/ 0 h 14"/>
                  <a:gd name="T2" fmla="*/ 0 w 12"/>
                  <a:gd name="T3" fmla="*/ 2 h 14"/>
                  <a:gd name="T4" fmla="*/ 0 w 12"/>
                  <a:gd name="T5" fmla="*/ 2 h 14"/>
                  <a:gd name="T6" fmla="*/ 4 w 12"/>
                  <a:gd name="T7" fmla="*/ 14 h 14"/>
                  <a:gd name="T8" fmla="*/ 5 w 12"/>
                  <a:gd name="T9" fmla="*/ 14 h 14"/>
                  <a:gd name="T10" fmla="*/ 12 w 12"/>
                  <a:gd name="T11" fmla="*/ 8 h 14"/>
                  <a:gd name="T12" fmla="*/ 5 w 12"/>
                  <a:gd name="T13" fmla="*/ 0 h 14"/>
                  <a:gd name="T14" fmla="*/ 5 w 12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5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6"/>
                      <a:pt x="4" y="10"/>
                      <a:pt x="4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8" y="14"/>
                      <a:pt x="11" y="11"/>
                      <a:pt x="12" y="8"/>
                    </a:cubicBezTo>
                    <a:cubicBezTo>
                      <a:pt x="12" y="4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693"/>
              <p:cNvSpPr>
                <a:spLocks/>
              </p:cNvSpPr>
              <p:nvPr/>
            </p:nvSpPr>
            <p:spPr bwMode="auto">
              <a:xfrm>
                <a:off x="3624" y="11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694"/>
              <p:cNvSpPr>
                <a:spLocks/>
              </p:cNvSpPr>
              <p:nvPr/>
            </p:nvSpPr>
            <p:spPr bwMode="auto">
              <a:xfrm>
                <a:off x="3619" y="1196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1 w 7"/>
                  <a:gd name="T3" fmla="*/ 5 h 12"/>
                  <a:gd name="T4" fmla="*/ 7 w 7"/>
                  <a:gd name="T5" fmla="*/ 12 h 12"/>
                  <a:gd name="T6" fmla="*/ 7 w 7"/>
                  <a:gd name="T7" fmla="*/ 12 h 12"/>
                  <a:gd name="T8" fmla="*/ 3 w 7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2" y="2"/>
                      <a:pt x="1" y="3"/>
                      <a:pt x="1" y="5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8"/>
                      <a:pt x="5" y="4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695"/>
              <p:cNvSpPr>
                <a:spLocks/>
              </p:cNvSpPr>
              <p:nvPr/>
            </p:nvSpPr>
            <p:spPr bwMode="auto">
              <a:xfrm>
                <a:off x="3621" y="1196"/>
                <a:ext cx="3" cy="9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4 h 5"/>
                  <a:gd name="T4" fmla="*/ 0 w 2"/>
                  <a:gd name="T5" fmla="*/ 5 h 5"/>
                  <a:gd name="T6" fmla="*/ 2 w 2"/>
                  <a:gd name="T7" fmla="*/ 0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696"/>
              <p:cNvSpPr>
                <a:spLocks/>
              </p:cNvSpPr>
              <p:nvPr/>
            </p:nvSpPr>
            <p:spPr bwMode="auto">
              <a:xfrm>
                <a:off x="4087" y="988"/>
                <a:ext cx="17" cy="35"/>
              </a:xfrm>
              <a:custGeom>
                <a:avLst/>
                <a:gdLst>
                  <a:gd name="T0" fmla="*/ 1 w 10"/>
                  <a:gd name="T1" fmla="*/ 0 h 20"/>
                  <a:gd name="T2" fmla="*/ 0 w 10"/>
                  <a:gd name="T3" fmla="*/ 1 h 20"/>
                  <a:gd name="T4" fmla="*/ 7 w 10"/>
                  <a:gd name="T5" fmla="*/ 18 h 20"/>
                  <a:gd name="T6" fmla="*/ 7 w 10"/>
                  <a:gd name="T7" fmla="*/ 19 h 20"/>
                  <a:gd name="T8" fmla="*/ 9 w 10"/>
                  <a:gd name="T9" fmla="*/ 20 h 20"/>
                  <a:gd name="T10" fmla="*/ 9 w 10"/>
                  <a:gd name="T11" fmla="*/ 17 h 20"/>
                  <a:gd name="T12" fmla="*/ 1 w 10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0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4" y="6"/>
                      <a:pt x="6" y="11"/>
                      <a:pt x="7" y="18"/>
                    </a:cubicBezTo>
                    <a:cubicBezTo>
                      <a:pt x="7" y="18"/>
                      <a:pt x="7" y="19"/>
                      <a:pt x="7" y="19"/>
                    </a:cubicBezTo>
                    <a:cubicBezTo>
                      <a:pt x="8" y="19"/>
                      <a:pt x="8" y="20"/>
                      <a:pt x="9" y="20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10" y="10"/>
                      <a:pt x="6" y="4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697"/>
              <p:cNvSpPr>
                <a:spLocks/>
              </p:cNvSpPr>
              <p:nvPr/>
            </p:nvSpPr>
            <p:spPr bwMode="auto">
              <a:xfrm>
                <a:off x="4083" y="985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698"/>
              <p:cNvSpPr>
                <a:spLocks/>
              </p:cNvSpPr>
              <p:nvPr/>
            </p:nvSpPr>
            <p:spPr bwMode="auto">
              <a:xfrm>
                <a:off x="4039" y="990"/>
                <a:ext cx="60" cy="31"/>
              </a:xfrm>
              <a:custGeom>
                <a:avLst/>
                <a:gdLst>
                  <a:gd name="T0" fmla="*/ 28 w 35"/>
                  <a:gd name="T1" fmla="*/ 0 h 18"/>
                  <a:gd name="T2" fmla="*/ 27 w 35"/>
                  <a:gd name="T3" fmla="*/ 1 h 18"/>
                  <a:gd name="T4" fmla="*/ 15 w 35"/>
                  <a:gd name="T5" fmla="*/ 7 h 18"/>
                  <a:gd name="T6" fmla="*/ 4 w 35"/>
                  <a:gd name="T7" fmla="*/ 2 h 18"/>
                  <a:gd name="T8" fmla="*/ 0 w 35"/>
                  <a:gd name="T9" fmla="*/ 12 h 18"/>
                  <a:gd name="T10" fmla="*/ 0 w 35"/>
                  <a:gd name="T11" fmla="*/ 13 h 18"/>
                  <a:gd name="T12" fmla="*/ 7 w 35"/>
                  <a:gd name="T13" fmla="*/ 13 h 18"/>
                  <a:gd name="T14" fmla="*/ 35 w 35"/>
                  <a:gd name="T15" fmla="*/ 18 h 18"/>
                  <a:gd name="T16" fmla="*/ 35 w 35"/>
                  <a:gd name="T17" fmla="*/ 17 h 18"/>
                  <a:gd name="T18" fmla="*/ 28 w 35"/>
                  <a:gd name="T1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18">
                    <a:moveTo>
                      <a:pt x="28" y="0"/>
                    </a:moveTo>
                    <a:cubicBezTo>
                      <a:pt x="28" y="0"/>
                      <a:pt x="28" y="1"/>
                      <a:pt x="27" y="1"/>
                    </a:cubicBezTo>
                    <a:cubicBezTo>
                      <a:pt x="24" y="5"/>
                      <a:pt x="20" y="7"/>
                      <a:pt x="15" y="7"/>
                    </a:cubicBezTo>
                    <a:cubicBezTo>
                      <a:pt x="11" y="7"/>
                      <a:pt x="7" y="5"/>
                      <a:pt x="4" y="2"/>
                    </a:cubicBezTo>
                    <a:cubicBezTo>
                      <a:pt x="2" y="5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16" y="13"/>
                      <a:pt x="26" y="15"/>
                      <a:pt x="35" y="18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4" y="10"/>
                      <a:pt x="32" y="5"/>
                      <a:pt x="28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699"/>
              <p:cNvSpPr>
                <a:spLocks/>
              </p:cNvSpPr>
              <p:nvPr/>
            </p:nvSpPr>
            <p:spPr bwMode="auto">
              <a:xfrm>
                <a:off x="4045" y="981"/>
                <a:ext cx="42" cy="21"/>
              </a:xfrm>
              <a:custGeom>
                <a:avLst/>
                <a:gdLst>
                  <a:gd name="T0" fmla="*/ 14 w 24"/>
                  <a:gd name="T1" fmla="*/ 0 h 12"/>
                  <a:gd name="T2" fmla="*/ 0 w 24"/>
                  <a:gd name="T3" fmla="*/ 7 h 12"/>
                  <a:gd name="T4" fmla="*/ 11 w 24"/>
                  <a:gd name="T5" fmla="*/ 12 h 12"/>
                  <a:gd name="T6" fmla="*/ 23 w 24"/>
                  <a:gd name="T7" fmla="*/ 6 h 12"/>
                  <a:gd name="T8" fmla="*/ 24 w 24"/>
                  <a:gd name="T9" fmla="*/ 5 h 12"/>
                  <a:gd name="T10" fmla="*/ 22 w 24"/>
                  <a:gd name="T11" fmla="*/ 2 h 12"/>
                  <a:gd name="T12" fmla="*/ 16 w 24"/>
                  <a:gd name="T13" fmla="*/ 1 h 12"/>
                  <a:gd name="T14" fmla="*/ 14 w 24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14" y="0"/>
                    </a:moveTo>
                    <a:cubicBezTo>
                      <a:pt x="9" y="0"/>
                      <a:pt x="3" y="3"/>
                      <a:pt x="0" y="7"/>
                    </a:cubicBezTo>
                    <a:cubicBezTo>
                      <a:pt x="3" y="10"/>
                      <a:pt x="7" y="12"/>
                      <a:pt x="11" y="12"/>
                    </a:cubicBezTo>
                    <a:cubicBezTo>
                      <a:pt x="16" y="12"/>
                      <a:pt x="20" y="10"/>
                      <a:pt x="23" y="6"/>
                    </a:cubicBezTo>
                    <a:cubicBezTo>
                      <a:pt x="24" y="6"/>
                      <a:pt x="24" y="5"/>
                      <a:pt x="24" y="5"/>
                    </a:cubicBezTo>
                    <a:cubicBezTo>
                      <a:pt x="24" y="4"/>
                      <a:pt x="23" y="3"/>
                      <a:pt x="22" y="2"/>
                    </a:cubicBezTo>
                    <a:cubicBezTo>
                      <a:pt x="20" y="1"/>
                      <a:pt x="18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</a:path>
                </a:pathLst>
              </a:custGeom>
              <a:solidFill>
                <a:srgbClr val="2122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700"/>
              <p:cNvSpPr>
                <a:spLocks/>
              </p:cNvSpPr>
              <p:nvPr/>
            </p:nvSpPr>
            <p:spPr bwMode="auto">
              <a:xfrm>
                <a:off x="3580" y="1259"/>
                <a:ext cx="94" cy="81"/>
              </a:xfrm>
              <a:custGeom>
                <a:avLst/>
                <a:gdLst>
                  <a:gd name="T0" fmla="*/ 26 w 55"/>
                  <a:gd name="T1" fmla="*/ 0 h 47"/>
                  <a:gd name="T2" fmla="*/ 25 w 55"/>
                  <a:gd name="T3" fmla="*/ 0 h 47"/>
                  <a:gd name="T4" fmla="*/ 17 w 55"/>
                  <a:gd name="T5" fmla="*/ 9 h 47"/>
                  <a:gd name="T6" fmla="*/ 3 w 55"/>
                  <a:gd name="T7" fmla="*/ 15 h 47"/>
                  <a:gd name="T8" fmla="*/ 1 w 55"/>
                  <a:gd name="T9" fmla="*/ 31 h 47"/>
                  <a:gd name="T10" fmla="*/ 3 w 55"/>
                  <a:gd name="T11" fmla="*/ 31 h 47"/>
                  <a:gd name="T12" fmla="*/ 13 w 55"/>
                  <a:gd name="T13" fmla="*/ 33 h 47"/>
                  <a:gd name="T14" fmla="*/ 18 w 55"/>
                  <a:gd name="T15" fmla="*/ 34 h 47"/>
                  <a:gd name="T16" fmla="*/ 26 w 55"/>
                  <a:gd name="T17" fmla="*/ 39 h 47"/>
                  <a:gd name="T18" fmla="*/ 40 w 55"/>
                  <a:gd name="T19" fmla="*/ 47 h 47"/>
                  <a:gd name="T20" fmla="*/ 42 w 55"/>
                  <a:gd name="T21" fmla="*/ 46 h 47"/>
                  <a:gd name="T22" fmla="*/ 47 w 55"/>
                  <a:gd name="T23" fmla="*/ 10 h 47"/>
                  <a:gd name="T24" fmla="*/ 26 w 55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47">
                    <a:moveTo>
                      <a:pt x="26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23" y="3"/>
                      <a:pt x="20" y="6"/>
                      <a:pt x="17" y="9"/>
                    </a:cubicBezTo>
                    <a:cubicBezTo>
                      <a:pt x="12" y="12"/>
                      <a:pt x="8" y="14"/>
                      <a:pt x="3" y="15"/>
                    </a:cubicBezTo>
                    <a:cubicBezTo>
                      <a:pt x="0" y="20"/>
                      <a:pt x="0" y="25"/>
                      <a:pt x="1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6" y="31"/>
                      <a:pt x="10" y="31"/>
                      <a:pt x="13" y="33"/>
                    </a:cubicBezTo>
                    <a:cubicBezTo>
                      <a:pt x="14" y="33"/>
                      <a:pt x="16" y="33"/>
                      <a:pt x="18" y="34"/>
                    </a:cubicBezTo>
                    <a:cubicBezTo>
                      <a:pt x="21" y="35"/>
                      <a:pt x="24" y="37"/>
                      <a:pt x="26" y="39"/>
                    </a:cubicBezTo>
                    <a:cubicBezTo>
                      <a:pt x="32" y="39"/>
                      <a:pt x="37" y="42"/>
                      <a:pt x="40" y="47"/>
                    </a:cubicBezTo>
                    <a:cubicBezTo>
                      <a:pt x="41" y="47"/>
                      <a:pt x="41" y="46"/>
                      <a:pt x="42" y="46"/>
                    </a:cubicBezTo>
                    <a:cubicBezTo>
                      <a:pt x="53" y="37"/>
                      <a:pt x="55" y="21"/>
                      <a:pt x="47" y="10"/>
                    </a:cubicBezTo>
                    <a:cubicBezTo>
                      <a:pt x="42" y="3"/>
                      <a:pt x="34" y="0"/>
                      <a:pt x="2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701"/>
              <p:cNvSpPr>
                <a:spLocks/>
              </p:cNvSpPr>
              <p:nvPr/>
            </p:nvSpPr>
            <p:spPr bwMode="auto">
              <a:xfrm>
                <a:off x="3624" y="1326"/>
                <a:ext cx="24" cy="21"/>
              </a:xfrm>
              <a:custGeom>
                <a:avLst/>
                <a:gdLst>
                  <a:gd name="T0" fmla="*/ 0 w 14"/>
                  <a:gd name="T1" fmla="*/ 0 h 12"/>
                  <a:gd name="T2" fmla="*/ 5 w 14"/>
                  <a:gd name="T3" fmla="*/ 12 h 12"/>
                  <a:gd name="T4" fmla="*/ 14 w 14"/>
                  <a:gd name="T5" fmla="*/ 8 h 12"/>
                  <a:gd name="T6" fmla="*/ 0 w 1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3" y="3"/>
                      <a:pt x="4" y="8"/>
                      <a:pt x="5" y="12"/>
                    </a:cubicBezTo>
                    <a:cubicBezTo>
                      <a:pt x="8" y="11"/>
                      <a:pt x="11" y="10"/>
                      <a:pt x="14" y="8"/>
                    </a:cubicBezTo>
                    <a:cubicBezTo>
                      <a:pt x="11" y="3"/>
                      <a:pt x="6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702"/>
              <p:cNvSpPr>
                <a:spLocks/>
              </p:cNvSpPr>
              <p:nvPr/>
            </p:nvSpPr>
            <p:spPr bwMode="auto">
              <a:xfrm>
                <a:off x="3581" y="1313"/>
                <a:ext cx="21" cy="6"/>
              </a:xfrm>
              <a:custGeom>
                <a:avLst/>
                <a:gdLst>
                  <a:gd name="T0" fmla="*/ 2 w 12"/>
                  <a:gd name="T1" fmla="*/ 0 h 4"/>
                  <a:gd name="T2" fmla="*/ 0 w 12"/>
                  <a:gd name="T3" fmla="*/ 0 h 4"/>
                  <a:gd name="T4" fmla="*/ 1 w 12"/>
                  <a:gd name="T5" fmla="*/ 4 h 4"/>
                  <a:gd name="T6" fmla="*/ 11 w 12"/>
                  <a:gd name="T7" fmla="*/ 2 h 4"/>
                  <a:gd name="T8" fmla="*/ 12 w 12"/>
                  <a:gd name="T9" fmla="*/ 2 h 4"/>
                  <a:gd name="T10" fmla="*/ 2 w 1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3"/>
                      <a:pt x="1" y="4"/>
                    </a:cubicBezTo>
                    <a:cubicBezTo>
                      <a:pt x="4" y="3"/>
                      <a:pt x="8" y="2"/>
                      <a:pt x="11" y="2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9" y="0"/>
                      <a:pt x="5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703"/>
              <p:cNvSpPr>
                <a:spLocks/>
              </p:cNvSpPr>
              <p:nvPr/>
            </p:nvSpPr>
            <p:spPr bwMode="auto">
              <a:xfrm>
                <a:off x="3602" y="1316"/>
                <a:ext cx="22" cy="12"/>
              </a:xfrm>
              <a:custGeom>
                <a:avLst/>
                <a:gdLst>
                  <a:gd name="T0" fmla="*/ 0 w 13"/>
                  <a:gd name="T1" fmla="*/ 0 h 7"/>
                  <a:gd name="T2" fmla="*/ 8 w 13"/>
                  <a:gd name="T3" fmla="*/ 7 h 7"/>
                  <a:gd name="T4" fmla="*/ 8 w 13"/>
                  <a:gd name="T5" fmla="*/ 7 h 7"/>
                  <a:gd name="T6" fmla="*/ 12 w 13"/>
                  <a:gd name="T7" fmla="*/ 6 h 7"/>
                  <a:gd name="T8" fmla="*/ 13 w 13"/>
                  <a:gd name="T9" fmla="*/ 6 h 7"/>
                  <a:gd name="T10" fmla="*/ 5 w 13"/>
                  <a:gd name="T11" fmla="*/ 1 h 7"/>
                  <a:gd name="T12" fmla="*/ 0 w 1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0" y="0"/>
                    </a:moveTo>
                    <a:cubicBezTo>
                      <a:pt x="3" y="1"/>
                      <a:pt x="5" y="4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1" y="4"/>
                      <a:pt x="8" y="2"/>
                      <a:pt x="5" y="1"/>
                    </a:cubicBezTo>
                    <a:cubicBezTo>
                      <a:pt x="3" y="0"/>
                      <a:pt x="1" y="0"/>
                      <a:pt x="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704"/>
              <p:cNvSpPr>
                <a:spLocks/>
              </p:cNvSpPr>
              <p:nvPr/>
            </p:nvSpPr>
            <p:spPr bwMode="auto">
              <a:xfrm>
                <a:off x="3616" y="1326"/>
                <a:ext cx="17" cy="21"/>
              </a:xfrm>
              <a:custGeom>
                <a:avLst/>
                <a:gdLst>
                  <a:gd name="T0" fmla="*/ 4 w 10"/>
                  <a:gd name="T1" fmla="*/ 0 h 12"/>
                  <a:gd name="T2" fmla="*/ 0 w 10"/>
                  <a:gd name="T3" fmla="*/ 1 h 12"/>
                  <a:gd name="T4" fmla="*/ 0 w 10"/>
                  <a:gd name="T5" fmla="*/ 1 h 12"/>
                  <a:gd name="T6" fmla="*/ 0 w 10"/>
                  <a:gd name="T7" fmla="*/ 1 h 12"/>
                  <a:gd name="T8" fmla="*/ 4 w 10"/>
                  <a:gd name="T9" fmla="*/ 12 h 12"/>
                  <a:gd name="T10" fmla="*/ 5 w 10"/>
                  <a:gd name="T11" fmla="*/ 12 h 12"/>
                  <a:gd name="T12" fmla="*/ 10 w 10"/>
                  <a:gd name="T13" fmla="*/ 12 h 12"/>
                  <a:gd name="T14" fmla="*/ 5 w 10"/>
                  <a:gd name="T15" fmla="*/ 0 h 12"/>
                  <a:gd name="T16" fmla="*/ 4 w 1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2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5"/>
                      <a:pt x="3" y="8"/>
                      <a:pt x="4" y="12"/>
                    </a:cubicBezTo>
                    <a:cubicBezTo>
                      <a:pt x="4" y="12"/>
                      <a:pt x="5" y="12"/>
                      <a:pt x="5" y="12"/>
                    </a:cubicBezTo>
                    <a:cubicBezTo>
                      <a:pt x="7" y="12"/>
                      <a:pt x="8" y="12"/>
                      <a:pt x="10" y="12"/>
                    </a:cubicBezTo>
                    <a:cubicBezTo>
                      <a:pt x="9" y="8"/>
                      <a:pt x="8" y="3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705"/>
              <p:cNvSpPr>
                <a:spLocks/>
              </p:cNvSpPr>
              <p:nvPr/>
            </p:nvSpPr>
            <p:spPr bwMode="auto">
              <a:xfrm>
                <a:off x="3583" y="1316"/>
                <a:ext cx="33" cy="22"/>
              </a:xfrm>
              <a:custGeom>
                <a:avLst/>
                <a:gdLst>
                  <a:gd name="T0" fmla="*/ 10 w 19"/>
                  <a:gd name="T1" fmla="*/ 0 h 13"/>
                  <a:gd name="T2" fmla="*/ 0 w 19"/>
                  <a:gd name="T3" fmla="*/ 2 h 13"/>
                  <a:gd name="T4" fmla="*/ 4 w 19"/>
                  <a:gd name="T5" fmla="*/ 8 h 13"/>
                  <a:gd name="T6" fmla="*/ 9 w 19"/>
                  <a:gd name="T7" fmla="*/ 13 h 13"/>
                  <a:gd name="T8" fmla="*/ 19 w 19"/>
                  <a:gd name="T9" fmla="*/ 7 h 13"/>
                  <a:gd name="T10" fmla="*/ 11 w 19"/>
                  <a:gd name="T11" fmla="*/ 0 h 13"/>
                  <a:gd name="T12" fmla="*/ 10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0" y="0"/>
                    </a:moveTo>
                    <a:cubicBezTo>
                      <a:pt x="7" y="0"/>
                      <a:pt x="3" y="1"/>
                      <a:pt x="0" y="2"/>
                    </a:cubicBezTo>
                    <a:cubicBezTo>
                      <a:pt x="1" y="4"/>
                      <a:pt x="2" y="6"/>
                      <a:pt x="4" y="8"/>
                    </a:cubicBezTo>
                    <a:cubicBezTo>
                      <a:pt x="5" y="10"/>
                      <a:pt x="7" y="12"/>
                      <a:pt x="9" y="13"/>
                    </a:cubicBezTo>
                    <a:cubicBezTo>
                      <a:pt x="11" y="10"/>
                      <a:pt x="15" y="8"/>
                      <a:pt x="19" y="7"/>
                    </a:cubicBezTo>
                    <a:cubicBezTo>
                      <a:pt x="16" y="4"/>
                      <a:pt x="14" y="1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9" name="Group 907"/>
            <p:cNvGrpSpPr>
              <a:grpSpLocks/>
            </p:cNvGrpSpPr>
            <p:nvPr/>
          </p:nvGrpSpPr>
          <p:grpSpPr bwMode="auto">
            <a:xfrm>
              <a:off x="2645" y="1012"/>
              <a:ext cx="2649" cy="2728"/>
              <a:chOff x="2645" y="1012"/>
              <a:chExt cx="2649" cy="2728"/>
            </a:xfrm>
          </p:grpSpPr>
          <p:sp>
            <p:nvSpPr>
              <p:cNvPr id="244" name="Freeform 707"/>
              <p:cNvSpPr>
                <a:spLocks/>
              </p:cNvSpPr>
              <p:nvPr/>
            </p:nvSpPr>
            <p:spPr bwMode="auto">
              <a:xfrm>
                <a:off x="3598" y="1328"/>
                <a:ext cx="24" cy="19"/>
              </a:xfrm>
              <a:custGeom>
                <a:avLst/>
                <a:gdLst>
                  <a:gd name="T0" fmla="*/ 10 w 14"/>
                  <a:gd name="T1" fmla="*/ 0 h 11"/>
                  <a:gd name="T2" fmla="*/ 0 w 14"/>
                  <a:gd name="T3" fmla="*/ 6 h 11"/>
                  <a:gd name="T4" fmla="*/ 14 w 14"/>
                  <a:gd name="T5" fmla="*/ 11 h 11"/>
                  <a:gd name="T6" fmla="*/ 10 w 14"/>
                  <a:gd name="T7" fmla="*/ 0 h 11"/>
                  <a:gd name="T8" fmla="*/ 10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cubicBezTo>
                      <a:pt x="6" y="1"/>
                      <a:pt x="2" y="3"/>
                      <a:pt x="0" y="6"/>
                    </a:cubicBezTo>
                    <a:cubicBezTo>
                      <a:pt x="4" y="9"/>
                      <a:pt x="9" y="11"/>
                      <a:pt x="14" y="11"/>
                    </a:cubicBezTo>
                    <a:cubicBezTo>
                      <a:pt x="13" y="7"/>
                      <a:pt x="12" y="4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19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708"/>
              <p:cNvSpPr>
                <a:spLocks/>
              </p:cNvSpPr>
              <p:nvPr/>
            </p:nvSpPr>
            <p:spPr bwMode="auto">
              <a:xfrm>
                <a:off x="3585" y="1259"/>
                <a:ext cx="37" cy="26"/>
              </a:xfrm>
              <a:custGeom>
                <a:avLst/>
                <a:gdLst>
                  <a:gd name="T0" fmla="*/ 22 w 22"/>
                  <a:gd name="T1" fmla="*/ 0 h 15"/>
                  <a:gd name="T2" fmla="*/ 8 w 22"/>
                  <a:gd name="T3" fmla="*/ 5 h 15"/>
                  <a:gd name="T4" fmla="*/ 0 w 22"/>
                  <a:gd name="T5" fmla="*/ 15 h 15"/>
                  <a:gd name="T6" fmla="*/ 14 w 22"/>
                  <a:gd name="T7" fmla="*/ 9 h 15"/>
                  <a:gd name="T8" fmla="*/ 22 w 2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4" y="8"/>
                      <a:pt x="1" y="11"/>
                      <a:pt x="0" y="15"/>
                    </a:cubicBezTo>
                    <a:cubicBezTo>
                      <a:pt x="5" y="14"/>
                      <a:pt x="9" y="12"/>
                      <a:pt x="14" y="9"/>
                    </a:cubicBezTo>
                    <a:cubicBezTo>
                      <a:pt x="17" y="6"/>
                      <a:pt x="20" y="3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709"/>
              <p:cNvSpPr>
                <a:spLocks/>
              </p:cNvSpPr>
              <p:nvPr/>
            </p:nvSpPr>
            <p:spPr bwMode="auto">
              <a:xfrm>
                <a:off x="3574" y="1453"/>
                <a:ext cx="55" cy="53"/>
              </a:xfrm>
              <a:custGeom>
                <a:avLst/>
                <a:gdLst>
                  <a:gd name="T0" fmla="*/ 15 w 32"/>
                  <a:gd name="T1" fmla="*/ 0 h 31"/>
                  <a:gd name="T2" fmla="*/ 5 w 32"/>
                  <a:gd name="T3" fmla="*/ 3 h 31"/>
                  <a:gd name="T4" fmla="*/ 1 w 32"/>
                  <a:gd name="T5" fmla="*/ 8 h 31"/>
                  <a:gd name="T6" fmla="*/ 4 w 32"/>
                  <a:gd name="T7" fmla="*/ 16 h 31"/>
                  <a:gd name="T8" fmla="*/ 0 w 32"/>
                  <a:gd name="T9" fmla="*/ 20 h 31"/>
                  <a:gd name="T10" fmla="*/ 2 w 32"/>
                  <a:gd name="T11" fmla="*/ 25 h 31"/>
                  <a:gd name="T12" fmla="*/ 15 w 32"/>
                  <a:gd name="T13" fmla="*/ 31 h 31"/>
                  <a:gd name="T14" fmla="*/ 24 w 32"/>
                  <a:gd name="T15" fmla="*/ 28 h 31"/>
                  <a:gd name="T16" fmla="*/ 27 w 32"/>
                  <a:gd name="T17" fmla="*/ 6 h 31"/>
                  <a:gd name="T18" fmla="*/ 15 w 32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1">
                    <a:moveTo>
                      <a:pt x="15" y="0"/>
                    </a:moveTo>
                    <a:cubicBezTo>
                      <a:pt x="11" y="0"/>
                      <a:pt x="8" y="1"/>
                      <a:pt x="5" y="3"/>
                    </a:cubicBezTo>
                    <a:cubicBezTo>
                      <a:pt x="3" y="5"/>
                      <a:pt x="2" y="6"/>
                      <a:pt x="1" y="8"/>
                    </a:cubicBezTo>
                    <a:cubicBezTo>
                      <a:pt x="4" y="10"/>
                      <a:pt x="5" y="13"/>
                      <a:pt x="4" y="16"/>
                    </a:cubicBezTo>
                    <a:cubicBezTo>
                      <a:pt x="3" y="18"/>
                      <a:pt x="2" y="20"/>
                      <a:pt x="0" y="20"/>
                    </a:cubicBezTo>
                    <a:cubicBezTo>
                      <a:pt x="0" y="22"/>
                      <a:pt x="1" y="24"/>
                      <a:pt x="2" y="25"/>
                    </a:cubicBezTo>
                    <a:cubicBezTo>
                      <a:pt x="5" y="29"/>
                      <a:pt x="10" y="31"/>
                      <a:pt x="15" y="31"/>
                    </a:cubicBezTo>
                    <a:cubicBezTo>
                      <a:pt x="18" y="31"/>
                      <a:pt x="21" y="30"/>
                      <a:pt x="24" y="28"/>
                    </a:cubicBezTo>
                    <a:cubicBezTo>
                      <a:pt x="31" y="23"/>
                      <a:pt x="32" y="13"/>
                      <a:pt x="27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710"/>
              <p:cNvSpPr>
                <a:spLocks/>
              </p:cNvSpPr>
              <p:nvPr/>
            </p:nvSpPr>
            <p:spPr bwMode="auto">
              <a:xfrm>
                <a:off x="3571" y="1467"/>
                <a:ext cx="12" cy="21"/>
              </a:xfrm>
              <a:custGeom>
                <a:avLst/>
                <a:gdLst>
                  <a:gd name="T0" fmla="*/ 3 w 7"/>
                  <a:gd name="T1" fmla="*/ 0 h 12"/>
                  <a:gd name="T2" fmla="*/ 2 w 7"/>
                  <a:gd name="T3" fmla="*/ 12 h 12"/>
                  <a:gd name="T4" fmla="*/ 6 w 7"/>
                  <a:gd name="T5" fmla="*/ 8 h 12"/>
                  <a:gd name="T6" fmla="*/ 3 w 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cubicBezTo>
                      <a:pt x="1" y="4"/>
                      <a:pt x="0" y="8"/>
                      <a:pt x="2" y="12"/>
                    </a:cubicBezTo>
                    <a:cubicBezTo>
                      <a:pt x="4" y="12"/>
                      <a:pt x="5" y="10"/>
                      <a:pt x="6" y="8"/>
                    </a:cubicBezTo>
                    <a:cubicBezTo>
                      <a:pt x="7" y="5"/>
                      <a:pt x="6" y="2"/>
                      <a:pt x="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711"/>
              <p:cNvSpPr>
                <a:spLocks/>
              </p:cNvSpPr>
              <p:nvPr/>
            </p:nvSpPr>
            <p:spPr bwMode="auto">
              <a:xfrm>
                <a:off x="3465" y="1355"/>
                <a:ext cx="12" cy="9"/>
              </a:xfrm>
              <a:custGeom>
                <a:avLst/>
                <a:gdLst>
                  <a:gd name="T0" fmla="*/ 3 w 7"/>
                  <a:gd name="T1" fmla="*/ 0 h 5"/>
                  <a:gd name="T2" fmla="*/ 1 w 7"/>
                  <a:gd name="T3" fmla="*/ 1 h 5"/>
                  <a:gd name="T4" fmla="*/ 0 w 7"/>
                  <a:gd name="T5" fmla="*/ 1 h 5"/>
                  <a:gd name="T6" fmla="*/ 7 w 7"/>
                  <a:gd name="T7" fmla="*/ 5 h 5"/>
                  <a:gd name="T8" fmla="*/ 7 w 7"/>
                  <a:gd name="T9" fmla="*/ 4 h 5"/>
                  <a:gd name="T10" fmla="*/ 3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3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3" y="2"/>
                      <a:pt x="5" y="3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6" y="3"/>
                      <a:pt x="4" y="1"/>
                      <a:pt x="3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712"/>
              <p:cNvSpPr>
                <a:spLocks/>
              </p:cNvSpPr>
              <p:nvPr/>
            </p:nvSpPr>
            <p:spPr bwMode="auto">
              <a:xfrm>
                <a:off x="3434" y="1340"/>
                <a:ext cx="36" cy="17"/>
              </a:xfrm>
              <a:custGeom>
                <a:avLst/>
                <a:gdLst>
                  <a:gd name="T0" fmla="*/ 0 w 21"/>
                  <a:gd name="T1" fmla="*/ 0 h 10"/>
                  <a:gd name="T2" fmla="*/ 4 w 21"/>
                  <a:gd name="T3" fmla="*/ 7 h 10"/>
                  <a:gd name="T4" fmla="*/ 4 w 21"/>
                  <a:gd name="T5" fmla="*/ 10 h 10"/>
                  <a:gd name="T6" fmla="*/ 10 w 21"/>
                  <a:gd name="T7" fmla="*/ 9 h 10"/>
                  <a:gd name="T8" fmla="*/ 18 w 21"/>
                  <a:gd name="T9" fmla="*/ 10 h 10"/>
                  <a:gd name="T10" fmla="*/ 19 w 21"/>
                  <a:gd name="T11" fmla="*/ 10 h 10"/>
                  <a:gd name="T12" fmla="*/ 21 w 21"/>
                  <a:gd name="T13" fmla="*/ 9 h 10"/>
                  <a:gd name="T14" fmla="*/ 0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0" y="0"/>
                    </a:moveTo>
                    <a:cubicBezTo>
                      <a:pt x="1" y="2"/>
                      <a:pt x="3" y="4"/>
                      <a:pt x="4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9"/>
                      <a:pt x="16" y="9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0"/>
                      <a:pt x="21" y="9"/>
                      <a:pt x="21" y="9"/>
                    </a:cubicBezTo>
                    <a:cubicBezTo>
                      <a:pt x="15" y="3"/>
                      <a:pt x="8" y="0"/>
                      <a:pt x="0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713"/>
              <p:cNvSpPr>
                <a:spLocks/>
              </p:cNvSpPr>
              <p:nvPr/>
            </p:nvSpPr>
            <p:spPr bwMode="auto">
              <a:xfrm>
                <a:off x="3371" y="1400"/>
                <a:ext cx="7" cy="4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1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0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714"/>
              <p:cNvSpPr>
                <a:spLocks/>
              </p:cNvSpPr>
              <p:nvPr/>
            </p:nvSpPr>
            <p:spPr bwMode="auto">
              <a:xfrm>
                <a:off x="3402" y="1441"/>
                <a:ext cx="65" cy="16"/>
              </a:xfrm>
              <a:custGeom>
                <a:avLst/>
                <a:gdLst>
                  <a:gd name="T0" fmla="*/ 17 w 38"/>
                  <a:gd name="T1" fmla="*/ 0 h 9"/>
                  <a:gd name="T2" fmla="*/ 2 w 38"/>
                  <a:gd name="T3" fmla="*/ 4 h 9"/>
                  <a:gd name="T4" fmla="*/ 1 w 38"/>
                  <a:gd name="T5" fmla="*/ 4 h 9"/>
                  <a:gd name="T6" fmla="*/ 0 w 38"/>
                  <a:gd name="T7" fmla="*/ 5 h 9"/>
                  <a:gd name="T8" fmla="*/ 16 w 38"/>
                  <a:gd name="T9" fmla="*/ 9 h 9"/>
                  <a:gd name="T10" fmla="*/ 37 w 38"/>
                  <a:gd name="T11" fmla="*/ 2 h 9"/>
                  <a:gd name="T12" fmla="*/ 38 w 38"/>
                  <a:gd name="T13" fmla="*/ 1 h 9"/>
                  <a:gd name="T14" fmla="*/ 29 w 38"/>
                  <a:gd name="T15" fmla="*/ 3 h 9"/>
                  <a:gd name="T16" fmla="*/ 17 w 38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9">
                    <a:moveTo>
                      <a:pt x="17" y="0"/>
                    </a:moveTo>
                    <a:cubicBezTo>
                      <a:pt x="12" y="3"/>
                      <a:pt x="7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5" y="8"/>
                      <a:pt x="11" y="9"/>
                      <a:pt x="16" y="9"/>
                    </a:cubicBezTo>
                    <a:cubicBezTo>
                      <a:pt x="24" y="9"/>
                      <a:pt x="31" y="7"/>
                      <a:pt x="37" y="2"/>
                    </a:cubicBezTo>
                    <a:cubicBezTo>
                      <a:pt x="38" y="2"/>
                      <a:pt x="38" y="2"/>
                      <a:pt x="38" y="1"/>
                    </a:cubicBezTo>
                    <a:cubicBezTo>
                      <a:pt x="35" y="2"/>
                      <a:pt x="32" y="3"/>
                      <a:pt x="29" y="3"/>
                    </a:cubicBezTo>
                    <a:cubicBezTo>
                      <a:pt x="25" y="3"/>
                      <a:pt x="21" y="2"/>
                      <a:pt x="1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715"/>
              <p:cNvSpPr>
                <a:spLocks/>
              </p:cNvSpPr>
              <p:nvPr/>
            </p:nvSpPr>
            <p:spPr bwMode="auto">
              <a:xfrm>
                <a:off x="3391" y="1409"/>
                <a:ext cx="40" cy="39"/>
              </a:xfrm>
              <a:custGeom>
                <a:avLst/>
                <a:gdLst>
                  <a:gd name="T0" fmla="*/ 9 w 23"/>
                  <a:gd name="T1" fmla="*/ 0 h 23"/>
                  <a:gd name="T2" fmla="*/ 4 w 23"/>
                  <a:gd name="T3" fmla="*/ 1 h 23"/>
                  <a:gd name="T4" fmla="*/ 0 w 23"/>
                  <a:gd name="T5" fmla="*/ 0 h 23"/>
                  <a:gd name="T6" fmla="*/ 8 w 23"/>
                  <a:gd name="T7" fmla="*/ 15 h 23"/>
                  <a:gd name="T8" fmla="*/ 7 w 23"/>
                  <a:gd name="T9" fmla="*/ 23 h 23"/>
                  <a:gd name="T10" fmla="*/ 8 w 23"/>
                  <a:gd name="T11" fmla="*/ 23 h 23"/>
                  <a:gd name="T12" fmla="*/ 23 w 23"/>
                  <a:gd name="T13" fmla="*/ 19 h 23"/>
                  <a:gd name="T14" fmla="*/ 19 w 23"/>
                  <a:gd name="T15" fmla="*/ 16 h 23"/>
                  <a:gd name="T16" fmla="*/ 9 w 23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3">
                    <a:moveTo>
                      <a:pt x="9" y="0"/>
                    </a:moveTo>
                    <a:cubicBezTo>
                      <a:pt x="7" y="1"/>
                      <a:pt x="6" y="1"/>
                      <a:pt x="4" y="1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5" y="4"/>
                      <a:pt x="8" y="9"/>
                      <a:pt x="8" y="15"/>
                    </a:cubicBezTo>
                    <a:cubicBezTo>
                      <a:pt x="8" y="17"/>
                      <a:pt x="8" y="20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13" y="23"/>
                      <a:pt x="18" y="22"/>
                      <a:pt x="23" y="19"/>
                    </a:cubicBezTo>
                    <a:cubicBezTo>
                      <a:pt x="22" y="18"/>
                      <a:pt x="20" y="17"/>
                      <a:pt x="19" y="16"/>
                    </a:cubicBezTo>
                    <a:cubicBezTo>
                      <a:pt x="13" y="12"/>
                      <a:pt x="10" y="7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716"/>
              <p:cNvSpPr>
                <a:spLocks/>
              </p:cNvSpPr>
              <p:nvPr/>
            </p:nvSpPr>
            <p:spPr bwMode="auto">
              <a:xfrm>
                <a:off x="3398" y="1448"/>
                <a:ext cx="5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3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717"/>
              <p:cNvSpPr>
                <a:spLocks/>
              </p:cNvSpPr>
              <p:nvPr/>
            </p:nvSpPr>
            <p:spPr bwMode="auto">
              <a:xfrm>
                <a:off x="3371" y="1404"/>
                <a:ext cx="34" cy="44"/>
              </a:xfrm>
              <a:custGeom>
                <a:avLst/>
                <a:gdLst>
                  <a:gd name="T0" fmla="*/ 2 w 20"/>
                  <a:gd name="T1" fmla="*/ 0 h 26"/>
                  <a:gd name="T2" fmla="*/ 1 w 20"/>
                  <a:gd name="T3" fmla="*/ 0 h 26"/>
                  <a:gd name="T4" fmla="*/ 0 w 20"/>
                  <a:gd name="T5" fmla="*/ 0 h 26"/>
                  <a:gd name="T6" fmla="*/ 7 w 20"/>
                  <a:gd name="T7" fmla="*/ 18 h 26"/>
                  <a:gd name="T8" fmla="*/ 16 w 20"/>
                  <a:gd name="T9" fmla="*/ 26 h 26"/>
                  <a:gd name="T10" fmla="*/ 19 w 20"/>
                  <a:gd name="T11" fmla="*/ 26 h 26"/>
                  <a:gd name="T12" fmla="*/ 20 w 20"/>
                  <a:gd name="T13" fmla="*/ 18 h 26"/>
                  <a:gd name="T14" fmla="*/ 12 w 20"/>
                  <a:gd name="T15" fmla="*/ 3 h 26"/>
                  <a:gd name="T16" fmla="*/ 4 w 20"/>
                  <a:gd name="T17" fmla="*/ 0 h 26"/>
                  <a:gd name="T18" fmla="*/ 2 w 20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6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3" y="12"/>
                      <a:pt x="7" y="18"/>
                    </a:cubicBezTo>
                    <a:cubicBezTo>
                      <a:pt x="10" y="21"/>
                      <a:pt x="12" y="23"/>
                      <a:pt x="16" y="26"/>
                    </a:cubicBezTo>
                    <a:cubicBezTo>
                      <a:pt x="17" y="26"/>
                      <a:pt x="18" y="26"/>
                      <a:pt x="19" y="26"/>
                    </a:cubicBezTo>
                    <a:cubicBezTo>
                      <a:pt x="20" y="23"/>
                      <a:pt x="20" y="20"/>
                      <a:pt x="20" y="18"/>
                    </a:cubicBezTo>
                    <a:cubicBezTo>
                      <a:pt x="20" y="12"/>
                      <a:pt x="17" y="7"/>
                      <a:pt x="12" y="3"/>
                    </a:cubicBezTo>
                    <a:cubicBezTo>
                      <a:pt x="9" y="3"/>
                      <a:pt x="6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718"/>
              <p:cNvSpPr>
                <a:spLocks/>
              </p:cNvSpPr>
              <p:nvPr/>
            </p:nvSpPr>
            <p:spPr bwMode="auto">
              <a:xfrm>
                <a:off x="3410" y="1340"/>
                <a:ext cx="31" cy="17"/>
              </a:xfrm>
              <a:custGeom>
                <a:avLst/>
                <a:gdLst>
                  <a:gd name="T0" fmla="*/ 11 w 18"/>
                  <a:gd name="T1" fmla="*/ 0 h 10"/>
                  <a:gd name="T2" fmla="*/ 0 w 18"/>
                  <a:gd name="T3" fmla="*/ 2 h 10"/>
                  <a:gd name="T4" fmla="*/ 18 w 18"/>
                  <a:gd name="T5" fmla="*/ 10 h 10"/>
                  <a:gd name="T6" fmla="*/ 18 w 18"/>
                  <a:gd name="T7" fmla="*/ 10 h 10"/>
                  <a:gd name="T8" fmla="*/ 18 w 18"/>
                  <a:gd name="T9" fmla="*/ 7 h 10"/>
                  <a:gd name="T10" fmla="*/ 14 w 18"/>
                  <a:gd name="T11" fmla="*/ 0 h 10"/>
                  <a:gd name="T12" fmla="*/ 11 w 1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11" y="0"/>
                    </a:moveTo>
                    <a:cubicBezTo>
                      <a:pt x="7" y="0"/>
                      <a:pt x="4" y="0"/>
                      <a:pt x="0" y="2"/>
                    </a:cubicBezTo>
                    <a:cubicBezTo>
                      <a:pt x="7" y="2"/>
                      <a:pt x="13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8"/>
                      <a:pt x="18" y="7"/>
                    </a:cubicBezTo>
                    <a:cubicBezTo>
                      <a:pt x="17" y="4"/>
                      <a:pt x="15" y="2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</a:path>
                </a:pathLst>
              </a:custGeom>
              <a:solidFill>
                <a:srgbClr val="27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719"/>
              <p:cNvSpPr>
                <a:spLocks/>
              </p:cNvSpPr>
              <p:nvPr/>
            </p:nvSpPr>
            <p:spPr bwMode="auto">
              <a:xfrm>
                <a:off x="3371" y="1349"/>
                <a:ext cx="58" cy="61"/>
              </a:xfrm>
              <a:custGeom>
                <a:avLst/>
                <a:gdLst>
                  <a:gd name="T0" fmla="*/ 16 w 34"/>
                  <a:gd name="T1" fmla="*/ 0 h 36"/>
                  <a:gd name="T2" fmla="*/ 14 w 34"/>
                  <a:gd name="T3" fmla="*/ 2 h 36"/>
                  <a:gd name="T4" fmla="*/ 0 w 34"/>
                  <a:gd name="T5" fmla="*/ 30 h 36"/>
                  <a:gd name="T6" fmla="*/ 4 w 34"/>
                  <a:gd name="T7" fmla="*/ 32 h 36"/>
                  <a:gd name="T8" fmla="*/ 12 w 34"/>
                  <a:gd name="T9" fmla="*/ 35 h 36"/>
                  <a:gd name="T10" fmla="*/ 16 w 34"/>
                  <a:gd name="T11" fmla="*/ 36 h 36"/>
                  <a:gd name="T12" fmla="*/ 21 w 34"/>
                  <a:gd name="T13" fmla="*/ 35 h 36"/>
                  <a:gd name="T14" fmla="*/ 26 w 34"/>
                  <a:gd name="T15" fmla="*/ 14 h 36"/>
                  <a:gd name="T16" fmla="*/ 34 w 34"/>
                  <a:gd name="T17" fmla="*/ 7 h 36"/>
                  <a:gd name="T18" fmla="*/ 16 w 34"/>
                  <a:gd name="T1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6">
                    <a:moveTo>
                      <a:pt x="16" y="0"/>
                    </a:moveTo>
                    <a:cubicBezTo>
                      <a:pt x="15" y="0"/>
                      <a:pt x="14" y="1"/>
                      <a:pt x="14" y="2"/>
                    </a:cubicBezTo>
                    <a:cubicBezTo>
                      <a:pt x="4" y="9"/>
                      <a:pt x="0" y="19"/>
                      <a:pt x="0" y="30"/>
                    </a:cubicBezTo>
                    <a:cubicBezTo>
                      <a:pt x="1" y="31"/>
                      <a:pt x="2" y="32"/>
                      <a:pt x="4" y="32"/>
                    </a:cubicBezTo>
                    <a:cubicBezTo>
                      <a:pt x="7" y="33"/>
                      <a:pt x="10" y="34"/>
                      <a:pt x="12" y="35"/>
                    </a:cubicBezTo>
                    <a:cubicBezTo>
                      <a:pt x="13" y="36"/>
                      <a:pt x="15" y="36"/>
                      <a:pt x="16" y="36"/>
                    </a:cubicBezTo>
                    <a:cubicBezTo>
                      <a:pt x="18" y="36"/>
                      <a:pt x="19" y="36"/>
                      <a:pt x="21" y="35"/>
                    </a:cubicBezTo>
                    <a:cubicBezTo>
                      <a:pt x="20" y="28"/>
                      <a:pt x="21" y="20"/>
                      <a:pt x="26" y="14"/>
                    </a:cubicBezTo>
                    <a:cubicBezTo>
                      <a:pt x="28" y="11"/>
                      <a:pt x="31" y="9"/>
                      <a:pt x="34" y="7"/>
                    </a:cubicBezTo>
                    <a:cubicBezTo>
                      <a:pt x="28" y="6"/>
                      <a:pt x="21" y="4"/>
                      <a:pt x="1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720"/>
              <p:cNvSpPr>
                <a:spLocks/>
              </p:cNvSpPr>
              <p:nvPr/>
            </p:nvSpPr>
            <p:spPr bwMode="auto">
              <a:xfrm>
                <a:off x="3398" y="1343"/>
                <a:ext cx="43" cy="18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3 h 10"/>
                  <a:gd name="T4" fmla="*/ 18 w 25"/>
                  <a:gd name="T5" fmla="*/ 10 h 10"/>
                  <a:gd name="T6" fmla="*/ 25 w 25"/>
                  <a:gd name="T7" fmla="*/ 8 h 10"/>
                  <a:gd name="T8" fmla="*/ 7 w 2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3"/>
                    </a:cubicBezTo>
                    <a:cubicBezTo>
                      <a:pt x="5" y="7"/>
                      <a:pt x="12" y="9"/>
                      <a:pt x="18" y="10"/>
                    </a:cubicBezTo>
                    <a:cubicBezTo>
                      <a:pt x="20" y="9"/>
                      <a:pt x="23" y="8"/>
                      <a:pt x="25" y="8"/>
                    </a:cubicBezTo>
                    <a:cubicBezTo>
                      <a:pt x="20" y="3"/>
                      <a:pt x="14" y="0"/>
                      <a:pt x="7" y="0"/>
                    </a:cubicBezTo>
                  </a:path>
                </a:pathLst>
              </a:custGeom>
              <a:solidFill>
                <a:srgbClr val="1C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721"/>
              <p:cNvSpPr>
                <a:spLocks/>
              </p:cNvSpPr>
              <p:nvPr/>
            </p:nvSpPr>
            <p:spPr bwMode="auto">
              <a:xfrm>
                <a:off x="3378" y="1404"/>
                <a:ext cx="13" cy="5"/>
              </a:xfrm>
              <a:custGeom>
                <a:avLst/>
                <a:gdLst>
                  <a:gd name="T0" fmla="*/ 0 w 8"/>
                  <a:gd name="T1" fmla="*/ 0 h 3"/>
                  <a:gd name="T2" fmla="*/ 8 w 8"/>
                  <a:gd name="T3" fmla="*/ 3 h 3"/>
                  <a:gd name="T4" fmla="*/ 0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2" y="2"/>
                      <a:pt x="5" y="3"/>
                      <a:pt x="8" y="3"/>
                    </a:cubicBezTo>
                    <a:cubicBezTo>
                      <a:pt x="6" y="2"/>
                      <a:pt x="3" y="1"/>
                      <a:pt x="0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722"/>
              <p:cNvSpPr>
                <a:spLocks/>
              </p:cNvSpPr>
              <p:nvPr/>
            </p:nvSpPr>
            <p:spPr bwMode="auto">
              <a:xfrm>
                <a:off x="3431" y="1357"/>
                <a:ext cx="65" cy="89"/>
              </a:xfrm>
              <a:custGeom>
                <a:avLst/>
                <a:gdLst>
                  <a:gd name="T0" fmla="*/ 20 w 38"/>
                  <a:gd name="T1" fmla="*/ 0 h 52"/>
                  <a:gd name="T2" fmla="*/ 9 w 38"/>
                  <a:gd name="T3" fmla="*/ 3 h 52"/>
                  <a:gd name="T4" fmla="*/ 11 w 38"/>
                  <a:gd name="T5" fmla="*/ 5 h 52"/>
                  <a:gd name="T6" fmla="*/ 2 w 38"/>
                  <a:gd name="T7" fmla="*/ 48 h 52"/>
                  <a:gd name="T8" fmla="*/ 0 w 38"/>
                  <a:gd name="T9" fmla="*/ 49 h 52"/>
                  <a:gd name="T10" fmla="*/ 12 w 38"/>
                  <a:gd name="T11" fmla="*/ 52 h 52"/>
                  <a:gd name="T12" fmla="*/ 21 w 38"/>
                  <a:gd name="T13" fmla="*/ 50 h 52"/>
                  <a:gd name="T14" fmla="*/ 27 w 38"/>
                  <a:gd name="T15" fmla="*/ 4 h 52"/>
                  <a:gd name="T16" fmla="*/ 20 w 38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2">
                    <a:moveTo>
                      <a:pt x="20" y="0"/>
                    </a:moveTo>
                    <a:cubicBezTo>
                      <a:pt x="17" y="2"/>
                      <a:pt x="13" y="3"/>
                      <a:pt x="9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20" y="19"/>
                      <a:pt x="16" y="38"/>
                      <a:pt x="2" y="48"/>
                    </a:cubicBezTo>
                    <a:cubicBezTo>
                      <a:pt x="1" y="48"/>
                      <a:pt x="1" y="49"/>
                      <a:pt x="0" y="49"/>
                    </a:cubicBezTo>
                    <a:cubicBezTo>
                      <a:pt x="4" y="51"/>
                      <a:pt x="8" y="52"/>
                      <a:pt x="12" y="52"/>
                    </a:cubicBezTo>
                    <a:cubicBezTo>
                      <a:pt x="15" y="52"/>
                      <a:pt x="18" y="51"/>
                      <a:pt x="21" y="50"/>
                    </a:cubicBezTo>
                    <a:cubicBezTo>
                      <a:pt x="35" y="39"/>
                      <a:pt x="38" y="18"/>
                      <a:pt x="27" y="4"/>
                    </a:cubicBezTo>
                    <a:cubicBezTo>
                      <a:pt x="25" y="2"/>
                      <a:pt x="23" y="1"/>
                      <a:pt x="2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723"/>
              <p:cNvSpPr>
                <a:spLocks/>
              </p:cNvSpPr>
              <p:nvPr/>
            </p:nvSpPr>
            <p:spPr bwMode="auto">
              <a:xfrm>
                <a:off x="3441" y="1355"/>
                <a:ext cx="24" cy="7"/>
              </a:xfrm>
              <a:custGeom>
                <a:avLst/>
                <a:gdLst>
                  <a:gd name="T0" fmla="*/ 6 w 14"/>
                  <a:gd name="T1" fmla="*/ 0 h 4"/>
                  <a:gd name="T2" fmla="*/ 0 w 14"/>
                  <a:gd name="T3" fmla="*/ 1 h 4"/>
                  <a:gd name="T4" fmla="*/ 0 w 14"/>
                  <a:gd name="T5" fmla="*/ 1 h 4"/>
                  <a:gd name="T6" fmla="*/ 3 w 14"/>
                  <a:gd name="T7" fmla="*/ 4 h 4"/>
                  <a:gd name="T8" fmla="*/ 14 w 14"/>
                  <a:gd name="T9" fmla="*/ 1 h 4"/>
                  <a:gd name="T10" fmla="*/ 6 w 1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4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7" y="4"/>
                      <a:pt x="11" y="3"/>
                      <a:pt x="14" y="1"/>
                    </a:cubicBezTo>
                    <a:cubicBezTo>
                      <a:pt x="12" y="0"/>
                      <a:pt x="9" y="0"/>
                      <a:pt x="6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724"/>
              <p:cNvSpPr>
                <a:spLocks/>
              </p:cNvSpPr>
              <p:nvPr/>
            </p:nvSpPr>
            <p:spPr bwMode="auto">
              <a:xfrm>
                <a:off x="3407" y="1362"/>
                <a:ext cx="58" cy="79"/>
              </a:xfrm>
              <a:custGeom>
                <a:avLst/>
                <a:gdLst>
                  <a:gd name="T0" fmla="*/ 23 w 34"/>
                  <a:gd name="T1" fmla="*/ 0 h 46"/>
                  <a:gd name="T2" fmla="*/ 21 w 34"/>
                  <a:gd name="T3" fmla="*/ 0 h 46"/>
                  <a:gd name="T4" fmla="*/ 3 w 34"/>
                  <a:gd name="T5" fmla="*/ 26 h 46"/>
                  <a:gd name="T6" fmla="*/ 0 w 34"/>
                  <a:gd name="T7" fmla="*/ 27 h 46"/>
                  <a:gd name="T8" fmla="*/ 10 w 34"/>
                  <a:gd name="T9" fmla="*/ 43 h 46"/>
                  <a:gd name="T10" fmla="*/ 14 w 34"/>
                  <a:gd name="T11" fmla="*/ 46 h 46"/>
                  <a:gd name="T12" fmla="*/ 16 w 34"/>
                  <a:gd name="T13" fmla="*/ 45 h 46"/>
                  <a:gd name="T14" fmla="*/ 25 w 34"/>
                  <a:gd name="T15" fmla="*/ 2 h 46"/>
                  <a:gd name="T16" fmla="*/ 23 w 34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46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2" y="11"/>
                      <a:pt x="15" y="23"/>
                      <a:pt x="3" y="26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1" y="34"/>
                      <a:pt x="4" y="39"/>
                      <a:pt x="10" y="43"/>
                    </a:cubicBezTo>
                    <a:cubicBezTo>
                      <a:pt x="11" y="44"/>
                      <a:pt x="13" y="45"/>
                      <a:pt x="14" y="46"/>
                    </a:cubicBezTo>
                    <a:cubicBezTo>
                      <a:pt x="15" y="46"/>
                      <a:pt x="15" y="45"/>
                      <a:pt x="16" y="45"/>
                    </a:cubicBezTo>
                    <a:cubicBezTo>
                      <a:pt x="30" y="35"/>
                      <a:pt x="34" y="16"/>
                      <a:pt x="25" y="2"/>
                    </a:cubicBezTo>
                    <a:cubicBezTo>
                      <a:pt x="24" y="1"/>
                      <a:pt x="24" y="1"/>
                      <a:pt x="23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725"/>
              <p:cNvSpPr>
                <a:spLocks/>
              </p:cNvSpPr>
              <p:nvPr/>
            </p:nvSpPr>
            <p:spPr bwMode="auto">
              <a:xfrm>
                <a:off x="3441" y="1357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2D2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726"/>
              <p:cNvSpPr>
                <a:spLocks/>
              </p:cNvSpPr>
              <p:nvPr/>
            </p:nvSpPr>
            <p:spPr bwMode="auto">
              <a:xfrm>
                <a:off x="3441" y="13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727"/>
              <p:cNvSpPr>
                <a:spLocks/>
              </p:cNvSpPr>
              <p:nvPr/>
            </p:nvSpPr>
            <p:spPr bwMode="auto">
              <a:xfrm>
                <a:off x="3405" y="1361"/>
                <a:ext cx="39" cy="48"/>
              </a:xfrm>
              <a:custGeom>
                <a:avLst/>
                <a:gdLst>
                  <a:gd name="T0" fmla="*/ 14 w 23"/>
                  <a:gd name="T1" fmla="*/ 0 h 28"/>
                  <a:gd name="T2" fmla="*/ 6 w 23"/>
                  <a:gd name="T3" fmla="*/ 7 h 28"/>
                  <a:gd name="T4" fmla="*/ 1 w 23"/>
                  <a:gd name="T5" fmla="*/ 28 h 28"/>
                  <a:gd name="T6" fmla="*/ 4 w 23"/>
                  <a:gd name="T7" fmla="*/ 27 h 28"/>
                  <a:gd name="T8" fmla="*/ 22 w 23"/>
                  <a:gd name="T9" fmla="*/ 1 h 28"/>
                  <a:gd name="T10" fmla="*/ 21 w 23"/>
                  <a:gd name="T11" fmla="*/ 1 h 28"/>
                  <a:gd name="T12" fmla="*/ 14 w 2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8">
                    <a:moveTo>
                      <a:pt x="14" y="0"/>
                    </a:moveTo>
                    <a:cubicBezTo>
                      <a:pt x="11" y="2"/>
                      <a:pt x="8" y="4"/>
                      <a:pt x="6" y="7"/>
                    </a:cubicBezTo>
                    <a:cubicBezTo>
                      <a:pt x="1" y="13"/>
                      <a:pt x="0" y="21"/>
                      <a:pt x="1" y="28"/>
                    </a:cubicBezTo>
                    <a:cubicBezTo>
                      <a:pt x="2" y="28"/>
                      <a:pt x="3" y="28"/>
                      <a:pt x="4" y="27"/>
                    </a:cubicBezTo>
                    <a:cubicBezTo>
                      <a:pt x="16" y="24"/>
                      <a:pt x="23" y="12"/>
                      <a:pt x="22" y="1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19" y="1"/>
                      <a:pt x="16" y="1"/>
                      <a:pt x="14" y="0"/>
                    </a:cubicBezTo>
                  </a:path>
                </a:pathLst>
              </a:custGeom>
              <a:solidFill>
                <a:srgbClr val="181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728"/>
              <p:cNvSpPr>
                <a:spLocks/>
              </p:cNvSpPr>
              <p:nvPr/>
            </p:nvSpPr>
            <p:spPr bwMode="auto">
              <a:xfrm>
                <a:off x="3429" y="1357"/>
                <a:ext cx="14" cy="5"/>
              </a:xfrm>
              <a:custGeom>
                <a:avLst/>
                <a:gdLst>
                  <a:gd name="T0" fmla="*/ 7 w 8"/>
                  <a:gd name="T1" fmla="*/ 0 h 3"/>
                  <a:gd name="T2" fmla="*/ 0 w 8"/>
                  <a:gd name="T3" fmla="*/ 2 h 3"/>
                  <a:gd name="T4" fmla="*/ 7 w 8"/>
                  <a:gd name="T5" fmla="*/ 3 h 3"/>
                  <a:gd name="T6" fmla="*/ 8 w 8"/>
                  <a:gd name="T7" fmla="*/ 3 h 3"/>
                  <a:gd name="T8" fmla="*/ 7 w 8"/>
                  <a:gd name="T9" fmla="*/ 0 h 3"/>
                  <a:gd name="T10" fmla="*/ 7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7" y="0"/>
                    </a:moveTo>
                    <a:cubicBezTo>
                      <a:pt x="5" y="0"/>
                      <a:pt x="2" y="1"/>
                      <a:pt x="0" y="2"/>
                    </a:cubicBezTo>
                    <a:cubicBezTo>
                      <a:pt x="2" y="3"/>
                      <a:pt x="5" y="3"/>
                      <a:pt x="7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2"/>
                      <a:pt x="8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1414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729"/>
              <p:cNvSpPr>
                <a:spLocks noEditPoints="1"/>
              </p:cNvSpPr>
              <p:nvPr/>
            </p:nvSpPr>
            <p:spPr bwMode="auto">
              <a:xfrm>
                <a:off x="3244" y="1517"/>
                <a:ext cx="17" cy="24"/>
              </a:xfrm>
              <a:custGeom>
                <a:avLst/>
                <a:gdLst>
                  <a:gd name="T0" fmla="*/ 10 w 10"/>
                  <a:gd name="T1" fmla="*/ 14 h 14"/>
                  <a:gd name="T2" fmla="*/ 10 w 10"/>
                  <a:gd name="T3" fmla="*/ 14 h 14"/>
                  <a:gd name="T4" fmla="*/ 10 w 10"/>
                  <a:gd name="T5" fmla="*/ 14 h 14"/>
                  <a:gd name="T6" fmla="*/ 10 w 10"/>
                  <a:gd name="T7" fmla="*/ 14 h 14"/>
                  <a:gd name="T8" fmla="*/ 10 w 10"/>
                  <a:gd name="T9" fmla="*/ 14 h 14"/>
                  <a:gd name="T10" fmla="*/ 0 w 10"/>
                  <a:gd name="T11" fmla="*/ 0 h 14"/>
                  <a:gd name="T12" fmla="*/ 0 w 10"/>
                  <a:gd name="T13" fmla="*/ 0 h 14"/>
                  <a:gd name="T14" fmla="*/ 2 w 10"/>
                  <a:gd name="T15" fmla="*/ 6 h 14"/>
                  <a:gd name="T16" fmla="*/ 4 w 10"/>
                  <a:gd name="T17" fmla="*/ 7 h 14"/>
                  <a:gd name="T18" fmla="*/ 0 w 1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4"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4"/>
                      <a:pt x="2" y="6"/>
                    </a:cubicBezTo>
                    <a:cubicBezTo>
                      <a:pt x="3" y="6"/>
                      <a:pt x="3" y="6"/>
                      <a:pt x="4" y="7"/>
                    </a:cubicBezTo>
                    <a:cubicBezTo>
                      <a:pt x="2" y="5"/>
                      <a:pt x="1" y="2"/>
                      <a:pt x="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730"/>
              <p:cNvSpPr>
                <a:spLocks/>
              </p:cNvSpPr>
              <p:nvPr/>
            </p:nvSpPr>
            <p:spPr bwMode="auto">
              <a:xfrm>
                <a:off x="3220" y="1484"/>
                <a:ext cx="24" cy="33"/>
              </a:xfrm>
              <a:custGeom>
                <a:avLst/>
                <a:gdLst>
                  <a:gd name="T0" fmla="*/ 13 w 14"/>
                  <a:gd name="T1" fmla="*/ 0 h 19"/>
                  <a:gd name="T2" fmla="*/ 2 w 14"/>
                  <a:gd name="T3" fmla="*/ 4 h 19"/>
                  <a:gd name="T4" fmla="*/ 0 w 14"/>
                  <a:gd name="T5" fmla="*/ 5 h 19"/>
                  <a:gd name="T6" fmla="*/ 14 w 14"/>
                  <a:gd name="T7" fmla="*/ 19 h 19"/>
                  <a:gd name="T8" fmla="*/ 14 w 14"/>
                  <a:gd name="T9" fmla="*/ 19 h 19"/>
                  <a:gd name="T10" fmla="*/ 13 w 1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9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6" y="8"/>
                      <a:pt x="11" y="13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2" y="13"/>
                      <a:pt x="11" y="6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731"/>
              <p:cNvSpPr>
                <a:spLocks/>
              </p:cNvSpPr>
              <p:nvPr/>
            </p:nvSpPr>
            <p:spPr bwMode="auto">
              <a:xfrm>
                <a:off x="3247" y="1527"/>
                <a:ext cx="14" cy="19"/>
              </a:xfrm>
              <a:custGeom>
                <a:avLst/>
                <a:gdLst>
                  <a:gd name="T0" fmla="*/ 0 w 8"/>
                  <a:gd name="T1" fmla="*/ 0 h 11"/>
                  <a:gd name="T2" fmla="*/ 2 w 8"/>
                  <a:gd name="T3" fmla="*/ 11 h 11"/>
                  <a:gd name="T4" fmla="*/ 2 w 8"/>
                  <a:gd name="T5" fmla="*/ 11 h 11"/>
                  <a:gd name="T6" fmla="*/ 8 w 8"/>
                  <a:gd name="T7" fmla="*/ 8 h 11"/>
                  <a:gd name="T8" fmla="*/ 8 w 8"/>
                  <a:gd name="T9" fmla="*/ 8 h 11"/>
                  <a:gd name="T10" fmla="*/ 2 w 8"/>
                  <a:gd name="T11" fmla="*/ 1 h 11"/>
                  <a:gd name="T12" fmla="*/ 0 w 8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1">
                    <a:moveTo>
                      <a:pt x="0" y="0"/>
                    </a:moveTo>
                    <a:cubicBezTo>
                      <a:pt x="1" y="3"/>
                      <a:pt x="2" y="7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11"/>
                      <a:pt x="6" y="10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6"/>
                      <a:pt x="3" y="3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732"/>
              <p:cNvSpPr>
                <a:spLocks/>
              </p:cNvSpPr>
              <p:nvPr/>
            </p:nvSpPr>
            <p:spPr bwMode="auto">
              <a:xfrm>
                <a:off x="3234" y="1517"/>
                <a:ext cx="13" cy="10"/>
              </a:xfrm>
              <a:custGeom>
                <a:avLst/>
                <a:gdLst>
                  <a:gd name="T0" fmla="*/ 6 w 8"/>
                  <a:gd name="T1" fmla="*/ 0 h 6"/>
                  <a:gd name="T2" fmla="*/ 0 w 8"/>
                  <a:gd name="T3" fmla="*/ 4 h 6"/>
                  <a:gd name="T4" fmla="*/ 0 w 8"/>
                  <a:gd name="T5" fmla="*/ 5 h 6"/>
                  <a:gd name="T6" fmla="*/ 2 w 8"/>
                  <a:gd name="T7" fmla="*/ 5 h 6"/>
                  <a:gd name="T8" fmla="*/ 8 w 8"/>
                  <a:gd name="T9" fmla="*/ 6 h 6"/>
                  <a:gd name="T10" fmla="*/ 6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cubicBezTo>
                      <a:pt x="4" y="2"/>
                      <a:pt x="2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4" y="5"/>
                      <a:pt x="6" y="5"/>
                      <a:pt x="8" y="6"/>
                    </a:cubicBezTo>
                    <a:cubicBezTo>
                      <a:pt x="7" y="4"/>
                      <a:pt x="7" y="2"/>
                      <a:pt x="6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733"/>
              <p:cNvSpPr>
                <a:spLocks/>
              </p:cNvSpPr>
              <p:nvPr/>
            </p:nvSpPr>
            <p:spPr bwMode="auto">
              <a:xfrm>
                <a:off x="3213" y="1493"/>
                <a:ext cx="31" cy="31"/>
              </a:xfrm>
              <a:custGeom>
                <a:avLst/>
                <a:gdLst>
                  <a:gd name="T0" fmla="*/ 4 w 18"/>
                  <a:gd name="T1" fmla="*/ 0 h 18"/>
                  <a:gd name="T2" fmla="*/ 0 w 18"/>
                  <a:gd name="T3" fmla="*/ 5 h 18"/>
                  <a:gd name="T4" fmla="*/ 7 w 18"/>
                  <a:gd name="T5" fmla="*/ 10 h 18"/>
                  <a:gd name="T6" fmla="*/ 12 w 18"/>
                  <a:gd name="T7" fmla="*/ 18 h 18"/>
                  <a:gd name="T8" fmla="*/ 18 w 18"/>
                  <a:gd name="T9" fmla="*/ 14 h 18"/>
                  <a:gd name="T10" fmla="*/ 4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4" y="0"/>
                    </a:moveTo>
                    <a:cubicBezTo>
                      <a:pt x="3" y="1"/>
                      <a:pt x="1" y="3"/>
                      <a:pt x="0" y="5"/>
                    </a:cubicBezTo>
                    <a:cubicBezTo>
                      <a:pt x="3" y="6"/>
                      <a:pt x="5" y="8"/>
                      <a:pt x="7" y="10"/>
                    </a:cubicBezTo>
                    <a:cubicBezTo>
                      <a:pt x="9" y="13"/>
                      <a:pt x="11" y="15"/>
                      <a:pt x="12" y="18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15" y="8"/>
                      <a:pt x="10" y="3"/>
                      <a:pt x="4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734"/>
              <p:cNvSpPr>
                <a:spLocks/>
              </p:cNvSpPr>
              <p:nvPr/>
            </p:nvSpPr>
            <p:spPr bwMode="auto">
              <a:xfrm>
                <a:off x="3230" y="1525"/>
                <a:ext cx="21" cy="23"/>
              </a:xfrm>
              <a:custGeom>
                <a:avLst/>
                <a:gdLst>
                  <a:gd name="T0" fmla="*/ 4 w 12"/>
                  <a:gd name="T1" fmla="*/ 0 h 13"/>
                  <a:gd name="T2" fmla="*/ 2 w 12"/>
                  <a:gd name="T3" fmla="*/ 0 h 13"/>
                  <a:gd name="T4" fmla="*/ 0 w 12"/>
                  <a:gd name="T5" fmla="*/ 12 h 13"/>
                  <a:gd name="T6" fmla="*/ 7 w 12"/>
                  <a:gd name="T7" fmla="*/ 13 h 13"/>
                  <a:gd name="T8" fmla="*/ 12 w 12"/>
                  <a:gd name="T9" fmla="*/ 12 h 13"/>
                  <a:gd name="T10" fmla="*/ 12 w 12"/>
                  <a:gd name="T11" fmla="*/ 12 h 13"/>
                  <a:gd name="T12" fmla="*/ 10 w 12"/>
                  <a:gd name="T13" fmla="*/ 1 h 13"/>
                  <a:gd name="T14" fmla="*/ 4 w 12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4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3" y="4"/>
                      <a:pt x="2" y="8"/>
                      <a:pt x="0" y="12"/>
                    </a:cubicBezTo>
                    <a:cubicBezTo>
                      <a:pt x="2" y="13"/>
                      <a:pt x="5" y="13"/>
                      <a:pt x="7" y="13"/>
                    </a:cubicBezTo>
                    <a:cubicBezTo>
                      <a:pt x="9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1" y="4"/>
                      <a:pt x="10" y="1"/>
                    </a:cubicBezTo>
                    <a:cubicBezTo>
                      <a:pt x="8" y="0"/>
                      <a:pt x="6" y="0"/>
                      <a:pt x="4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735"/>
              <p:cNvSpPr>
                <a:spLocks noEditPoints="1"/>
              </p:cNvSpPr>
              <p:nvPr/>
            </p:nvSpPr>
            <p:spPr bwMode="auto">
              <a:xfrm>
                <a:off x="3215" y="1524"/>
                <a:ext cx="19" cy="12"/>
              </a:xfrm>
              <a:custGeom>
                <a:avLst/>
                <a:gdLst>
                  <a:gd name="T0" fmla="*/ 4 w 11"/>
                  <a:gd name="T1" fmla="*/ 3 h 7"/>
                  <a:gd name="T2" fmla="*/ 0 w 11"/>
                  <a:gd name="T3" fmla="*/ 5 h 7"/>
                  <a:gd name="T4" fmla="*/ 1 w 11"/>
                  <a:gd name="T5" fmla="*/ 7 h 7"/>
                  <a:gd name="T6" fmla="*/ 4 w 11"/>
                  <a:gd name="T7" fmla="*/ 3 h 7"/>
                  <a:gd name="T8" fmla="*/ 11 w 11"/>
                  <a:gd name="T9" fmla="*/ 0 h 7"/>
                  <a:gd name="T10" fmla="*/ 8 w 11"/>
                  <a:gd name="T11" fmla="*/ 1 h 7"/>
                  <a:gd name="T12" fmla="*/ 11 w 11"/>
                  <a:gd name="T13" fmla="*/ 1 h 7"/>
                  <a:gd name="T14" fmla="*/ 11 w 11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7">
                    <a:moveTo>
                      <a:pt x="4" y="3"/>
                    </a:moveTo>
                    <a:cubicBezTo>
                      <a:pt x="3" y="4"/>
                      <a:pt x="1" y="5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2" y="5"/>
                      <a:pt x="3" y="4"/>
                      <a:pt x="4" y="3"/>
                    </a:cubicBezTo>
                    <a:moveTo>
                      <a:pt x="11" y="0"/>
                    </a:moveTo>
                    <a:cubicBezTo>
                      <a:pt x="10" y="1"/>
                      <a:pt x="9" y="1"/>
                      <a:pt x="8" y="1"/>
                    </a:cubicBezTo>
                    <a:cubicBezTo>
                      <a:pt x="9" y="1"/>
                      <a:pt x="10" y="1"/>
                      <a:pt x="11" y="1"/>
                    </a:cubicBezTo>
                    <a:cubicBezTo>
                      <a:pt x="11" y="1"/>
                      <a:pt x="11" y="0"/>
                      <a:pt x="11" y="0"/>
                    </a:cubicBezTo>
                  </a:path>
                </a:pathLst>
              </a:custGeom>
              <a:solidFill>
                <a:srgbClr val="212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736"/>
              <p:cNvSpPr>
                <a:spLocks/>
              </p:cNvSpPr>
              <p:nvPr/>
            </p:nvSpPr>
            <p:spPr bwMode="auto">
              <a:xfrm>
                <a:off x="3208" y="1501"/>
                <a:ext cx="26" cy="31"/>
              </a:xfrm>
              <a:custGeom>
                <a:avLst/>
                <a:gdLst>
                  <a:gd name="T0" fmla="*/ 3 w 15"/>
                  <a:gd name="T1" fmla="*/ 0 h 18"/>
                  <a:gd name="T2" fmla="*/ 4 w 15"/>
                  <a:gd name="T3" fmla="*/ 18 h 18"/>
                  <a:gd name="T4" fmla="*/ 8 w 15"/>
                  <a:gd name="T5" fmla="*/ 16 h 18"/>
                  <a:gd name="T6" fmla="*/ 8 w 15"/>
                  <a:gd name="T7" fmla="*/ 16 h 18"/>
                  <a:gd name="T8" fmla="*/ 12 w 15"/>
                  <a:gd name="T9" fmla="*/ 14 h 18"/>
                  <a:gd name="T10" fmla="*/ 15 w 15"/>
                  <a:gd name="T11" fmla="*/ 13 h 18"/>
                  <a:gd name="T12" fmla="*/ 10 w 15"/>
                  <a:gd name="T13" fmla="*/ 5 h 18"/>
                  <a:gd name="T14" fmla="*/ 3 w 15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8">
                    <a:moveTo>
                      <a:pt x="3" y="0"/>
                    </a:moveTo>
                    <a:cubicBezTo>
                      <a:pt x="0" y="6"/>
                      <a:pt x="1" y="13"/>
                      <a:pt x="4" y="18"/>
                    </a:cubicBezTo>
                    <a:cubicBezTo>
                      <a:pt x="5" y="18"/>
                      <a:pt x="7" y="17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5"/>
                      <a:pt x="11" y="15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4" y="10"/>
                      <a:pt x="12" y="8"/>
                      <a:pt x="10" y="5"/>
                    </a:cubicBezTo>
                    <a:cubicBezTo>
                      <a:pt x="8" y="3"/>
                      <a:pt x="6" y="1"/>
                      <a:pt x="3" y="0"/>
                    </a:cubicBezTo>
                  </a:path>
                </a:pathLst>
              </a:custGeom>
              <a:solidFill>
                <a:srgbClr val="1B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737"/>
              <p:cNvSpPr>
                <a:spLocks/>
              </p:cNvSpPr>
              <p:nvPr/>
            </p:nvSpPr>
            <p:spPr bwMode="auto">
              <a:xfrm>
                <a:off x="3217" y="1525"/>
                <a:ext cx="18" cy="21"/>
              </a:xfrm>
              <a:custGeom>
                <a:avLst/>
                <a:gdLst>
                  <a:gd name="T0" fmla="*/ 10 w 11"/>
                  <a:gd name="T1" fmla="*/ 0 h 12"/>
                  <a:gd name="T2" fmla="*/ 7 w 11"/>
                  <a:gd name="T3" fmla="*/ 0 h 12"/>
                  <a:gd name="T4" fmla="*/ 3 w 11"/>
                  <a:gd name="T5" fmla="*/ 2 h 12"/>
                  <a:gd name="T6" fmla="*/ 0 w 11"/>
                  <a:gd name="T7" fmla="*/ 6 h 12"/>
                  <a:gd name="T8" fmla="*/ 0 w 11"/>
                  <a:gd name="T9" fmla="*/ 6 h 12"/>
                  <a:gd name="T10" fmla="*/ 8 w 11"/>
                  <a:gd name="T11" fmla="*/ 12 h 12"/>
                  <a:gd name="T12" fmla="*/ 10 w 1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2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6" y="1"/>
                      <a:pt x="5" y="2"/>
                      <a:pt x="3" y="2"/>
                    </a:cubicBezTo>
                    <a:cubicBezTo>
                      <a:pt x="2" y="3"/>
                      <a:pt x="1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9"/>
                      <a:pt x="5" y="11"/>
                      <a:pt x="8" y="12"/>
                    </a:cubicBezTo>
                    <a:cubicBezTo>
                      <a:pt x="10" y="8"/>
                      <a:pt x="11" y="4"/>
                      <a:pt x="1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38"/>
              <p:cNvSpPr>
                <a:spLocks/>
              </p:cNvSpPr>
              <p:nvPr/>
            </p:nvSpPr>
            <p:spPr bwMode="auto">
              <a:xfrm>
                <a:off x="3222" y="1525"/>
                <a:ext cx="7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0C0C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739"/>
              <p:cNvSpPr>
                <a:spLocks/>
              </p:cNvSpPr>
              <p:nvPr/>
            </p:nvSpPr>
            <p:spPr bwMode="auto">
              <a:xfrm>
                <a:off x="3244" y="1496"/>
                <a:ext cx="34" cy="45"/>
              </a:xfrm>
              <a:custGeom>
                <a:avLst/>
                <a:gdLst>
                  <a:gd name="T0" fmla="*/ 14 w 20"/>
                  <a:gd name="T1" fmla="*/ 0 h 26"/>
                  <a:gd name="T2" fmla="*/ 0 w 20"/>
                  <a:gd name="T3" fmla="*/ 12 h 26"/>
                  <a:gd name="T4" fmla="*/ 4 w 20"/>
                  <a:gd name="T5" fmla="*/ 19 h 26"/>
                  <a:gd name="T6" fmla="*/ 9 w 20"/>
                  <a:gd name="T7" fmla="*/ 24 h 26"/>
                  <a:gd name="T8" fmla="*/ 10 w 20"/>
                  <a:gd name="T9" fmla="*/ 26 h 26"/>
                  <a:gd name="T10" fmla="*/ 10 w 20"/>
                  <a:gd name="T11" fmla="*/ 26 h 26"/>
                  <a:gd name="T12" fmla="*/ 14 w 2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6">
                    <a:moveTo>
                      <a:pt x="14" y="0"/>
                    </a:moveTo>
                    <a:cubicBezTo>
                      <a:pt x="10" y="5"/>
                      <a:pt x="5" y="9"/>
                      <a:pt x="0" y="12"/>
                    </a:cubicBezTo>
                    <a:cubicBezTo>
                      <a:pt x="1" y="14"/>
                      <a:pt x="2" y="17"/>
                      <a:pt x="4" y="19"/>
                    </a:cubicBezTo>
                    <a:cubicBezTo>
                      <a:pt x="6" y="20"/>
                      <a:pt x="7" y="22"/>
                      <a:pt x="9" y="24"/>
                    </a:cubicBezTo>
                    <a:cubicBezTo>
                      <a:pt x="9" y="24"/>
                      <a:pt x="10" y="25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9" y="20"/>
                      <a:pt x="20" y="8"/>
                      <a:pt x="1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740"/>
              <p:cNvSpPr>
                <a:spLocks/>
              </p:cNvSpPr>
              <p:nvPr/>
            </p:nvSpPr>
            <p:spPr bwMode="auto">
              <a:xfrm>
                <a:off x="3239" y="1484"/>
                <a:ext cx="29" cy="33"/>
              </a:xfrm>
              <a:custGeom>
                <a:avLst/>
                <a:gdLst>
                  <a:gd name="T0" fmla="*/ 2 w 17"/>
                  <a:gd name="T1" fmla="*/ 0 h 19"/>
                  <a:gd name="T2" fmla="*/ 2 w 17"/>
                  <a:gd name="T3" fmla="*/ 0 h 19"/>
                  <a:gd name="T4" fmla="*/ 3 w 17"/>
                  <a:gd name="T5" fmla="*/ 19 h 19"/>
                  <a:gd name="T6" fmla="*/ 17 w 17"/>
                  <a:gd name="T7" fmla="*/ 7 h 19"/>
                  <a:gd name="T8" fmla="*/ 17 w 17"/>
                  <a:gd name="T9" fmla="*/ 7 h 19"/>
                  <a:gd name="T10" fmla="*/ 2 w 1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6"/>
                      <a:pt x="1" y="13"/>
                      <a:pt x="3" y="19"/>
                    </a:cubicBezTo>
                    <a:cubicBezTo>
                      <a:pt x="8" y="16"/>
                      <a:pt x="13" y="12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3" y="2"/>
                      <a:pt x="8" y="0"/>
                      <a:pt x="2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741"/>
              <p:cNvSpPr>
                <a:spLocks/>
              </p:cNvSpPr>
              <p:nvPr/>
            </p:nvSpPr>
            <p:spPr bwMode="auto">
              <a:xfrm>
                <a:off x="3251" y="1529"/>
                <a:ext cx="10" cy="12"/>
              </a:xfrm>
              <a:custGeom>
                <a:avLst/>
                <a:gdLst>
                  <a:gd name="T0" fmla="*/ 0 w 6"/>
                  <a:gd name="T1" fmla="*/ 0 h 7"/>
                  <a:gd name="T2" fmla="*/ 6 w 6"/>
                  <a:gd name="T3" fmla="*/ 7 h 7"/>
                  <a:gd name="T4" fmla="*/ 5 w 6"/>
                  <a:gd name="T5" fmla="*/ 5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1" y="2"/>
                      <a:pt x="4" y="5"/>
                      <a:pt x="6" y="7"/>
                    </a:cubicBezTo>
                    <a:cubicBezTo>
                      <a:pt x="6" y="6"/>
                      <a:pt x="5" y="5"/>
                      <a:pt x="5" y="5"/>
                    </a:cubicBez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solidFill>
                <a:srgbClr val="222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42"/>
              <p:cNvSpPr>
                <a:spLocks/>
              </p:cNvSpPr>
              <p:nvPr/>
            </p:nvSpPr>
            <p:spPr bwMode="auto">
              <a:xfrm>
                <a:off x="3328" y="1196"/>
                <a:ext cx="94" cy="72"/>
              </a:xfrm>
              <a:custGeom>
                <a:avLst/>
                <a:gdLst>
                  <a:gd name="T0" fmla="*/ 48 w 55"/>
                  <a:gd name="T1" fmla="*/ 0 h 42"/>
                  <a:gd name="T2" fmla="*/ 36 w 55"/>
                  <a:gd name="T3" fmla="*/ 6 h 42"/>
                  <a:gd name="T4" fmla="*/ 26 w 55"/>
                  <a:gd name="T5" fmla="*/ 8 h 42"/>
                  <a:gd name="T6" fmla="*/ 7 w 55"/>
                  <a:gd name="T7" fmla="*/ 2 h 42"/>
                  <a:gd name="T8" fmla="*/ 7 w 55"/>
                  <a:gd name="T9" fmla="*/ 34 h 42"/>
                  <a:gd name="T10" fmla="*/ 16 w 55"/>
                  <a:gd name="T11" fmla="*/ 42 h 42"/>
                  <a:gd name="T12" fmla="*/ 27 w 55"/>
                  <a:gd name="T13" fmla="*/ 26 h 42"/>
                  <a:gd name="T14" fmla="*/ 42 w 55"/>
                  <a:gd name="T15" fmla="*/ 21 h 42"/>
                  <a:gd name="T16" fmla="*/ 50 w 55"/>
                  <a:gd name="T17" fmla="*/ 16 h 42"/>
                  <a:gd name="T18" fmla="*/ 55 w 55"/>
                  <a:gd name="T19" fmla="*/ 15 h 42"/>
                  <a:gd name="T20" fmla="*/ 49 w 55"/>
                  <a:gd name="T21" fmla="*/ 2 h 42"/>
                  <a:gd name="T22" fmla="*/ 48 w 55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42">
                    <a:moveTo>
                      <a:pt x="48" y="0"/>
                    </a:moveTo>
                    <a:cubicBezTo>
                      <a:pt x="44" y="3"/>
                      <a:pt x="41" y="5"/>
                      <a:pt x="36" y="6"/>
                    </a:cubicBezTo>
                    <a:cubicBezTo>
                      <a:pt x="33" y="7"/>
                      <a:pt x="29" y="8"/>
                      <a:pt x="26" y="8"/>
                    </a:cubicBezTo>
                    <a:cubicBezTo>
                      <a:pt x="19" y="8"/>
                      <a:pt x="12" y="6"/>
                      <a:pt x="7" y="2"/>
                    </a:cubicBezTo>
                    <a:cubicBezTo>
                      <a:pt x="0" y="12"/>
                      <a:pt x="0" y="25"/>
                      <a:pt x="7" y="34"/>
                    </a:cubicBezTo>
                    <a:cubicBezTo>
                      <a:pt x="10" y="37"/>
                      <a:pt x="13" y="40"/>
                      <a:pt x="16" y="42"/>
                    </a:cubicBezTo>
                    <a:cubicBezTo>
                      <a:pt x="18" y="35"/>
                      <a:pt x="21" y="30"/>
                      <a:pt x="27" y="26"/>
                    </a:cubicBezTo>
                    <a:cubicBezTo>
                      <a:pt x="31" y="22"/>
                      <a:pt x="37" y="21"/>
                      <a:pt x="42" y="21"/>
                    </a:cubicBezTo>
                    <a:cubicBezTo>
                      <a:pt x="45" y="19"/>
                      <a:pt x="47" y="17"/>
                      <a:pt x="50" y="16"/>
                    </a:cubicBezTo>
                    <a:cubicBezTo>
                      <a:pt x="52" y="16"/>
                      <a:pt x="53" y="15"/>
                      <a:pt x="55" y="15"/>
                    </a:cubicBezTo>
                    <a:cubicBezTo>
                      <a:pt x="54" y="10"/>
                      <a:pt x="52" y="6"/>
                      <a:pt x="49" y="2"/>
                    </a:cubicBezTo>
                    <a:cubicBezTo>
                      <a:pt x="49" y="1"/>
                      <a:pt x="48" y="0"/>
                      <a:pt x="4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743"/>
              <p:cNvSpPr>
                <a:spLocks/>
              </p:cNvSpPr>
              <p:nvPr/>
            </p:nvSpPr>
            <p:spPr bwMode="auto">
              <a:xfrm>
                <a:off x="3400" y="1222"/>
                <a:ext cx="22" cy="13"/>
              </a:xfrm>
              <a:custGeom>
                <a:avLst/>
                <a:gdLst>
                  <a:gd name="T0" fmla="*/ 13 w 13"/>
                  <a:gd name="T1" fmla="*/ 0 h 8"/>
                  <a:gd name="T2" fmla="*/ 8 w 13"/>
                  <a:gd name="T3" fmla="*/ 1 h 8"/>
                  <a:gd name="T4" fmla="*/ 0 w 13"/>
                  <a:gd name="T5" fmla="*/ 6 h 8"/>
                  <a:gd name="T6" fmla="*/ 0 w 13"/>
                  <a:gd name="T7" fmla="*/ 6 h 8"/>
                  <a:gd name="T8" fmla="*/ 12 w 13"/>
                  <a:gd name="T9" fmla="*/ 8 h 8"/>
                  <a:gd name="T10" fmla="*/ 13 w 13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cubicBezTo>
                      <a:pt x="11" y="0"/>
                      <a:pt x="10" y="1"/>
                      <a:pt x="8" y="1"/>
                    </a:cubicBezTo>
                    <a:cubicBezTo>
                      <a:pt x="5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9" y="7"/>
                      <a:pt x="12" y="8"/>
                    </a:cubicBezTo>
                    <a:cubicBezTo>
                      <a:pt x="13" y="6"/>
                      <a:pt x="13" y="3"/>
                      <a:pt x="13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744"/>
              <p:cNvSpPr>
                <a:spLocks/>
              </p:cNvSpPr>
              <p:nvPr/>
            </p:nvSpPr>
            <p:spPr bwMode="auto">
              <a:xfrm>
                <a:off x="3355" y="1232"/>
                <a:ext cx="45" cy="39"/>
              </a:xfrm>
              <a:custGeom>
                <a:avLst/>
                <a:gdLst>
                  <a:gd name="T0" fmla="*/ 26 w 26"/>
                  <a:gd name="T1" fmla="*/ 0 h 23"/>
                  <a:gd name="T2" fmla="*/ 11 w 26"/>
                  <a:gd name="T3" fmla="*/ 5 h 23"/>
                  <a:gd name="T4" fmla="*/ 0 w 26"/>
                  <a:gd name="T5" fmla="*/ 21 h 23"/>
                  <a:gd name="T6" fmla="*/ 9 w 26"/>
                  <a:gd name="T7" fmla="*/ 23 h 23"/>
                  <a:gd name="T8" fmla="*/ 26 w 26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3">
                    <a:moveTo>
                      <a:pt x="26" y="0"/>
                    </a:moveTo>
                    <a:cubicBezTo>
                      <a:pt x="21" y="0"/>
                      <a:pt x="15" y="1"/>
                      <a:pt x="11" y="5"/>
                    </a:cubicBezTo>
                    <a:cubicBezTo>
                      <a:pt x="5" y="9"/>
                      <a:pt x="2" y="14"/>
                      <a:pt x="0" y="21"/>
                    </a:cubicBezTo>
                    <a:cubicBezTo>
                      <a:pt x="3" y="22"/>
                      <a:pt x="6" y="23"/>
                      <a:pt x="9" y="23"/>
                    </a:cubicBezTo>
                    <a:cubicBezTo>
                      <a:pt x="12" y="14"/>
                      <a:pt x="18" y="5"/>
                      <a:pt x="26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745"/>
              <p:cNvSpPr>
                <a:spLocks/>
              </p:cNvSpPr>
              <p:nvPr/>
            </p:nvSpPr>
            <p:spPr bwMode="auto">
              <a:xfrm>
                <a:off x="3371" y="1232"/>
                <a:ext cx="49" cy="39"/>
              </a:xfrm>
              <a:custGeom>
                <a:avLst/>
                <a:gdLst>
                  <a:gd name="T0" fmla="*/ 17 w 29"/>
                  <a:gd name="T1" fmla="*/ 0 h 23"/>
                  <a:gd name="T2" fmla="*/ 17 w 29"/>
                  <a:gd name="T3" fmla="*/ 0 h 23"/>
                  <a:gd name="T4" fmla="*/ 0 w 29"/>
                  <a:gd name="T5" fmla="*/ 23 h 23"/>
                  <a:gd name="T6" fmla="*/ 3 w 29"/>
                  <a:gd name="T7" fmla="*/ 23 h 23"/>
                  <a:gd name="T8" fmla="*/ 19 w 29"/>
                  <a:gd name="T9" fmla="*/ 18 h 23"/>
                  <a:gd name="T10" fmla="*/ 29 w 29"/>
                  <a:gd name="T11" fmla="*/ 2 h 23"/>
                  <a:gd name="T12" fmla="*/ 17 w 29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3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9" y="5"/>
                      <a:pt x="3" y="14"/>
                      <a:pt x="0" y="23"/>
                    </a:cubicBezTo>
                    <a:cubicBezTo>
                      <a:pt x="1" y="23"/>
                      <a:pt x="2" y="23"/>
                      <a:pt x="3" y="23"/>
                    </a:cubicBezTo>
                    <a:cubicBezTo>
                      <a:pt x="9" y="23"/>
                      <a:pt x="15" y="22"/>
                      <a:pt x="19" y="18"/>
                    </a:cubicBezTo>
                    <a:cubicBezTo>
                      <a:pt x="25" y="14"/>
                      <a:pt x="28" y="8"/>
                      <a:pt x="29" y="2"/>
                    </a:cubicBezTo>
                    <a:cubicBezTo>
                      <a:pt x="26" y="1"/>
                      <a:pt x="21" y="0"/>
                      <a:pt x="17" y="0"/>
                    </a:cubicBezTo>
                  </a:path>
                </a:pathLst>
              </a:custGeom>
              <a:solidFill>
                <a:srgbClr val="6B6C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746"/>
              <p:cNvSpPr>
                <a:spLocks/>
              </p:cNvSpPr>
              <p:nvPr/>
            </p:nvSpPr>
            <p:spPr bwMode="auto">
              <a:xfrm>
                <a:off x="3340" y="1180"/>
                <a:ext cx="70" cy="30"/>
              </a:xfrm>
              <a:custGeom>
                <a:avLst/>
                <a:gdLst>
                  <a:gd name="T0" fmla="*/ 21 w 41"/>
                  <a:gd name="T1" fmla="*/ 0 h 17"/>
                  <a:gd name="T2" fmla="*/ 5 w 41"/>
                  <a:gd name="T3" fmla="*/ 6 h 17"/>
                  <a:gd name="T4" fmla="*/ 0 w 41"/>
                  <a:gd name="T5" fmla="*/ 11 h 17"/>
                  <a:gd name="T6" fmla="*/ 19 w 41"/>
                  <a:gd name="T7" fmla="*/ 17 h 17"/>
                  <a:gd name="T8" fmla="*/ 29 w 41"/>
                  <a:gd name="T9" fmla="*/ 15 h 17"/>
                  <a:gd name="T10" fmla="*/ 41 w 41"/>
                  <a:gd name="T11" fmla="*/ 9 h 17"/>
                  <a:gd name="T12" fmla="*/ 21 w 4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7">
                    <a:moveTo>
                      <a:pt x="21" y="0"/>
                    </a:moveTo>
                    <a:cubicBezTo>
                      <a:pt x="16" y="0"/>
                      <a:pt x="10" y="2"/>
                      <a:pt x="5" y="6"/>
                    </a:cubicBezTo>
                    <a:cubicBezTo>
                      <a:pt x="3" y="7"/>
                      <a:pt x="1" y="9"/>
                      <a:pt x="0" y="11"/>
                    </a:cubicBezTo>
                    <a:cubicBezTo>
                      <a:pt x="5" y="15"/>
                      <a:pt x="12" y="17"/>
                      <a:pt x="19" y="17"/>
                    </a:cubicBezTo>
                    <a:cubicBezTo>
                      <a:pt x="22" y="17"/>
                      <a:pt x="26" y="16"/>
                      <a:pt x="29" y="15"/>
                    </a:cubicBezTo>
                    <a:cubicBezTo>
                      <a:pt x="34" y="14"/>
                      <a:pt x="37" y="12"/>
                      <a:pt x="41" y="9"/>
                    </a:cubicBezTo>
                    <a:cubicBezTo>
                      <a:pt x="36" y="3"/>
                      <a:pt x="28" y="0"/>
                      <a:pt x="2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747"/>
              <p:cNvSpPr>
                <a:spLocks/>
              </p:cNvSpPr>
              <p:nvPr/>
            </p:nvSpPr>
            <p:spPr bwMode="auto">
              <a:xfrm>
                <a:off x="3485" y="1537"/>
                <a:ext cx="36" cy="50"/>
              </a:xfrm>
              <a:custGeom>
                <a:avLst/>
                <a:gdLst>
                  <a:gd name="T0" fmla="*/ 0 w 21"/>
                  <a:gd name="T1" fmla="*/ 0 h 29"/>
                  <a:gd name="T2" fmla="*/ 15 w 21"/>
                  <a:gd name="T3" fmla="*/ 13 h 29"/>
                  <a:gd name="T4" fmla="*/ 21 w 21"/>
                  <a:gd name="T5" fmla="*/ 29 h 29"/>
                  <a:gd name="T6" fmla="*/ 15 w 21"/>
                  <a:gd name="T7" fmla="*/ 10 h 29"/>
                  <a:gd name="T8" fmla="*/ 0 w 21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9">
                    <a:moveTo>
                      <a:pt x="0" y="0"/>
                    </a:moveTo>
                    <a:cubicBezTo>
                      <a:pt x="5" y="3"/>
                      <a:pt x="11" y="7"/>
                      <a:pt x="15" y="13"/>
                    </a:cubicBezTo>
                    <a:cubicBezTo>
                      <a:pt x="18" y="18"/>
                      <a:pt x="20" y="24"/>
                      <a:pt x="21" y="29"/>
                    </a:cubicBezTo>
                    <a:cubicBezTo>
                      <a:pt x="21" y="22"/>
                      <a:pt x="20" y="16"/>
                      <a:pt x="15" y="10"/>
                    </a:cubicBezTo>
                    <a:cubicBezTo>
                      <a:pt x="11" y="5"/>
                      <a:pt x="6" y="1"/>
                      <a:pt x="0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748"/>
              <p:cNvSpPr>
                <a:spLocks/>
              </p:cNvSpPr>
              <p:nvPr/>
            </p:nvSpPr>
            <p:spPr bwMode="auto">
              <a:xfrm>
                <a:off x="3427" y="1536"/>
                <a:ext cx="94" cy="94"/>
              </a:xfrm>
              <a:custGeom>
                <a:avLst/>
                <a:gdLst>
                  <a:gd name="T0" fmla="*/ 27 w 55"/>
                  <a:gd name="T1" fmla="*/ 0 h 55"/>
                  <a:gd name="T2" fmla="*/ 11 w 55"/>
                  <a:gd name="T3" fmla="*/ 6 h 55"/>
                  <a:gd name="T4" fmla="*/ 0 w 55"/>
                  <a:gd name="T5" fmla="*/ 28 h 55"/>
                  <a:gd name="T6" fmla="*/ 12 w 55"/>
                  <a:gd name="T7" fmla="*/ 47 h 55"/>
                  <a:gd name="T8" fmla="*/ 24 w 55"/>
                  <a:gd name="T9" fmla="*/ 53 h 55"/>
                  <a:gd name="T10" fmla="*/ 26 w 55"/>
                  <a:gd name="T11" fmla="*/ 55 h 55"/>
                  <a:gd name="T12" fmla="*/ 28 w 55"/>
                  <a:gd name="T13" fmla="*/ 55 h 55"/>
                  <a:gd name="T14" fmla="*/ 44 w 55"/>
                  <a:gd name="T15" fmla="*/ 49 h 55"/>
                  <a:gd name="T16" fmla="*/ 55 w 55"/>
                  <a:gd name="T17" fmla="*/ 30 h 55"/>
                  <a:gd name="T18" fmla="*/ 49 w 55"/>
                  <a:gd name="T19" fmla="*/ 14 h 55"/>
                  <a:gd name="T20" fmla="*/ 34 w 55"/>
                  <a:gd name="T21" fmla="*/ 1 h 55"/>
                  <a:gd name="T22" fmla="*/ 27 w 55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55">
                    <a:moveTo>
                      <a:pt x="27" y="0"/>
                    </a:moveTo>
                    <a:cubicBezTo>
                      <a:pt x="22" y="0"/>
                      <a:pt x="16" y="2"/>
                      <a:pt x="11" y="6"/>
                    </a:cubicBezTo>
                    <a:cubicBezTo>
                      <a:pt x="4" y="11"/>
                      <a:pt x="0" y="19"/>
                      <a:pt x="0" y="28"/>
                    </a:cubicBezTo>
                    <a:cubicBezTo>
                      <a:pt x="6" y="33"/>
                      <a:pt x="10" y="39"/>
                      <a:pt x="12" y="47"/>
                    </a:cubicBezTo>
                    <a:cubicBezTo>
                      <a:pt x="16" y="48"/>
                      <a:pt x="20" y="50"/>
                      <a:pt x="24" y="53"/>
                    </a:cubicBezTo>
                    <a:cubicBezTo>
                      <a:pt x="24" y="53"/>
                      <a:pt x="25" y="54"/>
                      <a:pt x="26" y="55"/>
                    </a:cubicBezTo>
                    <a:cubicBezTo>
                      <a:pt x="26" y="55"/>
                      <a:pt x="27" y="55"/>
                      <a:pt x="28" y="55"/>
                    </a:cubicBezTo>
                    <a:cubicBezTo>
                      <a:pt x="33" y="55"/>
                      <a:pt x="39" y="53"/>
                      <a:pt x="44" y="49"/>
                    </a:cubicBezTo>
                    <a:cubicBezTo>
                      <a:pt x="50" y="44"/>
                      <a:pt x="54" y="37"/>
                      <a:pt x="55" y="30"/>
                    </a:cubicBezTo>
                    <a:cubicBezTo>
                      <a:pt x="54" y="25"/>
                      <a:pt x="52" y="19"/>
                      <a:pt x="49" y="14"/>
                    </a:cubicBezTo>
                    <a:cubicBezTo>
                      <a:pt x="45" y="8"/>
                      <a:pt x="39" y="4"/>
                      <a:pt x="34" y="1"/>
                    </a:cubicBezTo>
                    <a:cubicBezTo>
                      <a:pt x="32" y="0"/>
                      <a:pt x="30" y="0"/>
                      <a:pt x="2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749"/>
              <p:cNvSpPr>
                <a:spLocks/>
              </p:cNvSpPr>
              <p:nvPr/>
            </p:nvSpPr>
            <p:spPr bwMode="auto">
              <a:xfrm>
                <a:off x="3427" y="1584"/>
                <a:ext cx="21" cy="32"/>
              </a:xfrm>
              <a:custGeom>
                <a:avLst/>
                <a:gdLst>
                  <a:gd name="T0" fmla="*/ 0 w 12"/>
                  <a:gd name="T1" fmla="*/ 0 h 19"/>
                  <a:gd name="T2" fmla="*/ 6 w 12"/>
                  <a:gd name="T3" fmla="*/ 16 h 19"/>
                  <a:gd name="T4" fmla="*/ 9 w 12"/>
                  <a:gd name="T5" fmla="*/ 19 h 19"/>
                  <a:gd name="T6" fmla="*/ 12 w 12"/>
                  <a:gd name="T7" fmla="*/ 19 h 19"/>
                  <a:gd name="T8" fmla="*/ 0 w 1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0" y="0"/>
                    </a:moveTo>
                    <a:cubicBezTo>
                      <a:pt x="0" y="5"/>
                      <a:pt x="2" y="11"/>
                      <a:pt x="6" y="16"/>
                    </a:cubicBezTo>
                    <a:cubicBezTo>
                      <a:pt x="7" y="17"/>
                      <a:pt x="8" y="18"/>
                      <a:pt x="9" y="19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0" y="11"/>
                      <a:pt x="6" y="5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750"/>
              <p:cNvSpPr>
                <a:spLocks/>
              </p:cNvSpPr>
              <p:nvPr/>
            </p:nvSpPr>
            <p:spPr bwMode="auto">
              <a:xfrm>
                <a:off x="3448" y="1616"/>
                <a:ext cx="24" cy="14"/>
              </a:xfrm>
              <a:custGeom>
                <a:avLst/>
                <a:gdLst>
                  <a:gd name="T0" fmla="*/ 0 w 14"/>
                  <a:gd name="T1" fmla="*/ 0 h 8"/>
                  <a:gd name="T2" fmla="*/ 0 w 14"/>
                  <a:gd name="T3" fmla="*/ 3 h 8"/>
                  <a:gd name="T4" fmla="*/ 14 w 14"/>
                  <a:gd name="T5" fmla="*/ 8 h 8"/>
                  <a:gd name="T6" fmla="*/ 12 w 14"/>
                  <a:gd name="T7" fmla="*/ 6 h 8"/>
                  <a:gd name="T8" fmla="*/ 0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8"/>
                    </a:cubicBezTo>
                    <a:cubicBezTo>
                      <a:pt x="13" y="7"/>
                      <a:pt x="12" y="6"/>
                      <a:pt x="12" y="6"/>
                    </a:cubicBezTo>
                    <a:cubicBezTo>
                      <a:pt x="8" y="3"/>
                      <a:pt x="4" y="1"/>
                      <a:pt x="0" y="0"/>
                    </a:cubicBezTo>
                  </a:path>
                </a:pathLst>
              </a:custGeom>
              <a:solidFill>
                <a:srgbClr val="1616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751"/>
              <p:cNvSpPr>
                <a:spLocks/>
              </p:cNvSpPr>
              <p:nvPr/>
            </p:nvSpPr>
            <p:spPr bwMode="auto">
              <a:xfrm>
                <a:off x="3443" y="1616"/>
                <a:ext cx="5" cy="5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0909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752"/>
              <p:cNvSpPr>
                <a:spLocks/>
              </p:cNvSpPr>
              <p:nvPr/>
            </p:nvSpPr>
            <p:spPr bwMode="auto">
              <a:xfrm>
                <a:off x="3215" y="1349"/>
                <a:ext cx="51" cy="44"/>
              </a:xfrm>
              <a:custGeom>
                <a:avLst/>
                <a:gdLst>
                  <a:gd name="T0" fmla="*/ 15 w 30"/>
                  <a:gd name="T1" fmla="*/ 0 h 26"/>
                  <a:gd name="T2" fmla="*/ 7 w 30"/>
                  <a:gd name="T3" fmla="*/ 2 h 26"/>
                  <a:gd name="T4" fmla="*/ 5 w 30"/>
                  <a:gd name="T5" fmla="*/ 21 h 26"/>
                  <a:gd name="T6" fmla="*/ 15 w 30"/>
                  <a:gd name="T7" fmla="*/ 26 h 26"/>
                  <a:gd name="T8" fmla="*/ 23 w 30"/>
                  <a:gd name="T9" fmla="*/ 23 h 26"/>
                  <a:gd name="T10" fmla="*/ 26 w 30"/>
                  <a:gd name="T11" fmla="*/ 5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1" y="7"/>
                      <a:pt x="0" y="15"/>
                      <a:pt x="5" y="21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1" y="25"/>
                      <a:pt x="23" y="23"/>
                    </a:cubicBezTo>
                    <a:cubicBezTo>
                      <a:pt x="29" y="19"/>
                      <a:pt x="30" y="11"/>
                      <a:pt x="26" y="5"/>
                    </a:cubicBezTo>
                    <a:cubicBezTo>
                      <a:pt x="23" y="1"/>
                      <a:pt x="19" y="0"/>
                      <a:pt x="15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753"/>
              <p:cNvSpPr>
                <a:spLocks/>
              </p:cNvSpPr>
              <p:nvPr/>
            </p:nvSpPr>
            <p:spPr bwMode="auto">
              <a:xfrm>
                <a:off x="3319" y="1601"/>
                <a:ext cx="23" cy="24"/>
              </a:xfrm>
              <a:custGeom>
                <a:avLst/>
                <a:gdLst>
                  <a:gd name="T0" fmla="*/ 8 w 13"/>
                  <a:gd name="T1" fmla="*/ 0 h 14"/>
                  <a:gd name="T2" fmla="*/ 4 w 13"/>
                  <a:gd name="T3" fmla="*/ 2 h 14"/>
                  <a:gd name="T4" fmla="*/ 2 w 13"/>
                  <a:gd name="T5" fmla="*/ 11 h 14"/>
                  <a:gd name="T6" fmla="*/ 8 w 13"/>
                  <a:gd name="T7" fmla="*/ 14 h 14"/>
                  <a:gd name="T8" fmla="*/ 11 w 13"/>
                  <a:gd name="T9" fmla="*/ 14 h 14"/>
                  <a:gd name="T10" fmla="*/ 13 w 13"/>
                  <a:gd name="T11" fmla="*/ 3 h 14"/>
                  <a:gd name="T12" fmla="*/ 8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cubicBezTo>
                      <a:pt x="6" y="0"/>
                      <a:pt x="5" y="1"/>
                      <a:pt x="4" y="2"/>
                    </a:cubicBezTo>
                    <a:cubicBezTo>
                      <a:pt x="1" y="4"/>
                      <a:pt x="0" y="8"/>
                      <a:pt x="2" y="11"/>
                    </a:cubicBezTo>
                    <a:cubicBezTo>
                      <a:pt x="4" y="13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1" y="10"/>
                      <a:pt x="12" y="6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754"/>
              <p:cNvSpPr>
                <a:spLocks/>
              </p:cNvSpPr>
              <p:nvPr/>
            </p:nvSpPr>
            <p:spPr bwMode="auto">
              <a:xfrm>
                <a:off x="3338" y="1606"/>
                <a:ext cx="9" cy="19"/>
              </a:xfrm>
              <a:custGeom>
                <a:avLst/>
                <a:gdLst>
                  <a:gd name="T0" fmla="*/ 2 w 5"/>
                  <a:gd name="T1" fmla="*/ 0 h 11"/>
                  <a:gd name="T2" fmla="*/ 0 w 5"/>
                  <a:gd name="T3" fmla="*/ 11 h 11"/>
                  <a:gd name="T4" fmla="*/ 1 w 5"/>
                  <a:gd name="T5" fmla="*/ 10 h 11"/>
                  <a:gd name="T6" fmla="*/ 3 w 5"/>
                  <a:gd name="T7" fmla="*/ 0 h 11"/>
                  <a:gd name="T8" fmla="*/ 2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4" y="7"/>
                      <a:pt x="5" y="3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755"/>
              <p:cNvSpPr>
                <a:spLocks/>
              </p:cNvSpPr>
              <p:nvPr/>
            </p:nvSpPr>
            <p:spPr bwMode="auto">
              <a:xfrm>
                <a:off x="3496" y="1160"/>
                <a:ext cx="27" cy="46"/>
              </a:xfrm>
              <a:custGeom>
                <a:avLst/>
                <a:gdLst>
                  <a:gd name="T0" fmla="*/ 6 w 16"/>
                  <a:gd name="T1" fmla="*/ 0 h 27"/>
                  <a:gd name="T2" fmla="*/ 0 w 16"/>
                  <a:gd name="T3" fmla="*/ 13 h 27"/>
                  <a:gd name="T4" fmla="*/ 4 w 16"/>
                  <a:gd name="T5" fmla="*/ 21 h 27"/>
                  <a:gd name="T6" fmla="*/ 13 w 16"/>
                  <a:gd name="T7" fmla="*/ 27 h 27"/>
                  <a:gd name="T8" fmla="*/ 16 w 16"/>
                  <a:gd name="T9" fmla="*/ 21 h 27"/>
                  <a:gd name="T10" fmla="*/ 15 w 16"/>
                  <a:gd name="T11" fmla="*/ 18 h 27"/>
                  <a:gd name="T12" fmla="*/ 7 w 16"/>
                  <a:gd name="T13" fmla="*/ 6 h 27"/>
                  <a:gd name="T14" fmla="*/ 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6" y="0"/>
                    </a:moveTo>
                    <a:cubicBezTo>
                      <a:pt x="5" y="5"/>
                      <a:pt x="3" y="9"/>
                      <a:pt x="0" y="13"/>
                    </a:cubicBezTo>
                    <a:cubicBezTo>
                      <a:pt x="1" y="16"/>
                      <a:pt x="2" y="19"/>
                      <a:pt x="4" y="21"/>
                    </a:cubicBezTo>
                    <a:cubicBezTo>
                      <a:pt x="6" y="24"/>
                      <a:pt x="9" y="26"/>
                      <a:pt x="13" y="27"/>
                    </a:cubicBezTo>
                    <a:cubicBezTo>
                      <a:pt x="14" y="25"/>
                      <a:pt x="15" y="23"/>
                      <a:pt x="16" y="21"/>
                    </a:cubicBezTo>
                    <a:cubicBezTo>
                      <a:pt x="16" y="20"/>
                      <a:pt x="15" y="19"/>
                      <a:pt x="15" y="18"/>
                    </a:cubicBezTo>
                    <a:cubicBezTo>
                      <a:pt x="11" y="15"/>
                      <a:pt x="9" y="11"/>
                      <a:pt x="7" y="6"/>
                    </a:cubicBezTo>
                    <a:cubicBezTo>
                      <a:pt x="6" y="4"/>
                      <a:pt x="6" y="2"/>
                      <a:pt x="6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756"/>
              <p:cNvSpPr>
                <a:spLocks/>
              </p:cNvSpPr>
              <p:nvPr/>
            </p:nvSpPr>
            <p:spPr bwMode="auto">
              <a:xfrm>
                <a:off x="3521" y="1191"/>
                <a:ext cx="4" cy="5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757"/>
              <p:cNvSpPr>
                <a:spLocks/>
              </p:cNvSpPr>
              <p:nvPr/>
            </p:nvSpPr>
            <p:spPr bwMode="auto">
              <a:xfrm>
                <a:off x="3518" y="1196"/>
                <a:ext cx="12" cy="12"/>
              </a:xfrm>
              <a:custGeom>
                <a:avLst/>
                <a:gdLst>
                  <a:gd name="T0" fmla="*/ 3 w 7"/>
                  <a:gd name="T1" fmla="*/ 0 h 7"/>
                  <a:gd name="T2" fmla="*/ 0 w 7"/>
                  <a:gd name="T3" fmla="*/ 6 h 7"/>
                  <a:gd name="T4" fmla="*/ 6 w 7"/>
                  <a:gd name="T5" fmla="*/ 7 h 7"/>
                  <a:gd name="T6" fmla="*/ 7 w 7"/>
                  <a:gd name="T7" fmla="*/ 7 h 7"/>
                  <a:gd name="T8" fmla="*/ 3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2" y="7"/>
                      <a:pt x="4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6" y="5"/>
                      <a:pt x="4" y="3"/>
                      <a:pt x="3" y="0"/>
                    </a:cubicBezTo>
                  </a:path>
                </a:pathLst>
              </a:custGeom>
              <a:solidFill>
                <a:srgbClr val="2F2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758"/>
              <p:cNvSpPr>
                <a:spLocks/>
              </p:cNvSpPr>
              <p:nvPr/>
            </p:nvSpPr>
            <p:spPr bwMode="auto">
              <a:xfrm>
                <a:off x="3523" y="1192"/>
                <a:ext cx="26" cy="16"/>
              </a:xfrm>
              <a:custGeom>
                <a:avLst/>
                <a:gdLst>
                  <a:gd name="T0" fmla="*/ 1 w 15"/>
                  <a:gd name="T1" fmla="*/ 0 h 9"/>
                  <a:gd name="T2" fmla="*/ 0 w 15"/>
                  <a:gd name="T3" fmla="*/ 2 h 9"/>
                  <a:gd name="T4" fmla="*/ 4 w 15"/>
                  <a:gd name="T5" fmla="*/ 9 h 9"/>
                  <a:gd name="T6" fmla="*/ 14 w 15"/>
                  <a:gd name="T7" fmla="*/ 6 h 9"/>
                  <a:gd name="T8" fmla="*/ 15 w 15"/>
                  <a:gd name="T9" fmla="*/ 5 h 9"/>
                  <a:gd name="T10" fmla="*/ 1 w 1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5"/>
                      <a:pt x="3" y="7"/>
                      <a:pt x="4" y="9"/>
                    </a:cubicBezTo>
                    <a:cubicBezTo>
                      <a:pt x="8" y="9"/>
                      <a:pt x="11" y="8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5" y="3"/>
                      <a:pt x="1" y="0"/>
                    </a:cubicBezTo>
                  </a:path>
                </a:pathLst>
              </a:custGeom>
              <a:solidFill>
                <a:srgbClr val="15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759"/>
              <p:cNvSpPr>
                <a:spLocks/>
              </p:cNvSpPr>
              <p:nvPr/>
            </p:nvSpPr>
            <p:spPr bwMode="auto">
              <a:xfrm>
                <a:off x="3506" y="1144"/>
                <a:ext cx="22" cy="47"/>
              </a:xfrm>
              <a:custGeom>
                <a:avLst/>
                <a:gdLst>
                  <a:gd name="T0" fmla="*/ 13 w 13"/>
                  <a:gd name="T1" fmla="*/ 0 h 27"/>
                  <a:gd name="T2" fmla="*/ 2 w 13"/>
                  <a:gd name="T3" fmla="*/ 4 h 27"/>
                  <a:gd name="T4" fmla="*/ 0 w 13"/>
                  <a:gd name="T5" fmla="*/ 5 h 27"/>
                  <a:gd name="T6" fmla="*/ 0 w 13"/>
                  <a:gd name="T7" fmla="*/ 9 h 27"/>
                  <a:gd name="T8" fmla="*/ 1 w 13"/>
                  <a:gd name="T9" fmla="*/ 15 h 27"/>
                  <a:gd name="T10" fmla="*/ 9 w 13"/>
                  <a:gd name="T11" fmla="*/ 27 h 27"/>
                  <a:gd name="T12" fmla="*/ 9 w 13"/>
                  <a:gd name="T13" fmla="*/ 25 h 27"/>
                  <a:gd name="T14" fmla="*/ 13 w 13"/>
                  <a:gd name="T15" fmla="*/ 0 h 27"/>
                  <a:gd name="T16" fmla="*/ 13 w 13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7">
                    <a:moveTo>
                      <a:pt x="13" y="0"/>
                    </a:moveTo>
                    <a:cubicBezTo>
                      <a:pt x="9" y="0"/>
                      <a:pt x="5" y="1"/>
                      <a:pt x="2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3" y="20"/>
                      <a:pt x="5" y="24"/>
                      <a:pt x="9" y="27"/>
                    </a:cubicBezTo>
                    <a:cubicBezTo>
                      <a:pt x="9" y="26"/>
                      <a:pt x="9" y="26"/>
                      <a:pt x="9" y="25"/>
                    </a:cubicBezTo>
                    <a:cubicBezTo>
                      <a:pt x="6" y="16"/>
                      <a:pt x="8" y="7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760"/>
              <p:cNvSpPr>
                <a:spLocks/>
              </p:cNvSpPr>
              <p:nvPr/>
            </p:nvSpPr>
            <p:spPr bwMode="auto">
              <a:xfrm>
                <a:off x="3516" y="1144"/>
                <a:ext cx="43" cy="48"/>
              </a:xfrm>
              <a:custGeom>
                <a:avLst/>
                <a:gdLst>
                  <a:gd name="T0" fmla="*/ 7 w 25"/>
                  <a:gd name="T1" fmla="*/ 0 h 28"/>
                  <a:gd name="T2" fmla="*/ 3 w 25"/>
                  <a:gd name="T3" fmla="*/ 25 h 28"/>
                  <a:gd name="T4" fmla="*/ 3 w 25"/>
                  <a:gd name="T5" fmla="*/ 27 h 28"/>
                  <a:gd name="T6" fmla="*/ 5 w 25"/>
                  <a:gd name="T7" fmla="*/ 28 h 28"/>
                  <a:gd name="T8" fmla="*/ 13 w 25"/>
                  <a:gd name="T9" fmla="*/ 20 h 28"/>
                  <a:gd name="T10" fmla="*/ 25 w 25"/>
                  <a:gd name="T11" fmla="*/ 15 h 28"/>
                  <a:gd name="T12" fmla="*/ 22 w 25"/>
                  <a:gd name="T13" fmla="*/ 7 h 28"/>
                  <a:gd name="T14" fmla="*/ 7 w 25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7" y="0"/>
                    </a:moveTo>
                    <a:cubicBezTo>
                      <a:pt x="2" y="7"/>
                      <a:pt x="0" y="16"/>
                      <a:pt x="3" y="25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7" y="25"/>
                      <a:pt x="10" y="22"/>
                      <a:pt x="13" y="20"/>
                    </a:cubicBezTo>
                    <a:cubicBezTo>
                      <a:pt x="17" y="17"/>
                      <a:pt x="21" y="16"/>
                      <a:pt x="25" y="15"/>
                    </a:cubicBezTo>
                    <a:cubicBezTo>
                      <a:pt x="25" y="12"/>
                      <a:pt x="23" y="10"/>
                      <a:pt x="22" y="7"/>
                    </a:cubicBezTo>
                    <a:cubicBezTo>
                      <a:pt x="18" y="3"/>
                      <a:pt x="13" y="0"/>
                      <a:pt x="7" y="0"/>
                    </a:cubicBezTo>
                  </a:path>
                </a:pathLst>
              </a:custGeom>
              <a:solidFill>
                <a:srgbClr val="2223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761"/>
              <p:cNvSpPr>
                <a:spLocks/>
              </p:cNvSpPr>
              <p:nvPr/>
            </p:nvSpPr>
            <p:spPr bwMode="auto">
              <a:xfrm>
                <a:off x="3525" y="1170"/>
                <a:ext cx="37" cy="31"/>
              </a:xfrm>
              <a:custGeom>
                <a:avLst/>
                <a:gdLst>
                  <a:gd name="T0" fmla="*/ 20 w 22"/>
                  <a:gd name="T1" fmla="*/ 0 h 18"/>
                  <a:gd name="T2" fmla="*/ 8 w 22"/>
                  <a:gd name="T3" fmla="*/ 5 h 18"/>
                  <a:gd name="T4" fmla="*/ 0 w 22"/>
                  <a:gd name="T5" fmla="*/ 13 h 18"/>
                  <a:gd name="T6" fmla="*/ 14 w 22"/>
                  <a:gd name="T7" fmla="*/ 18 h 18"/>
                  <a:gd name="T8" fmla="*/ 20 w 2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8">
                    <a:moveTo>
                      <a:pt x="20" y="0"/>
                    </a:moveTo>
                    <a:cubicBezTo>
                      <a:pt x="16" y="1"/>
                      <a:pt x="12" y="2"/>
                      <a:pt x="8" y="5"/>
                    </a:cubicBezTo>
                    <a:cubicBezTo>
                      <a:pt x="5" y="7"/>
                      <a:pt x="2" y="10"/>
                      <a:pt x="0" y="13"/>
                    </a:cubicBezTo>
                    <a:cubicBezTo>
                      <a:pt x="4" y="16"/>
                      <a:pt x="9" y="18"/>
                      <a:pt x="14" y="18"/>
                    </a:cubicBezTo>
                    <a:cubicBezTo>
                      <a:pt x="19" y="13"/>
                      <a:pt x="22" y="6"/>
                      <a:pt x="20" y="0"/>
                    </a:cubicBezTo>
                  </a:path>
                </a:pathLst>
              </a:custGeom>
              <a:solidFill>
                <a:srgbClr val="0F0F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762"/>
              <p:cNvSpPr>
                <a:spLocks/>
              </p:cNvSpPr>
              <p:nvPr/>
            </p:nvSpPr>
            <p:spPr bwMode="auto">
              <a:xfrm>
                <a:off x="3494" y="1155"/>
                <a:ext cx="12" cy="27"/>
              </a:xfrm>
              <a:custGeom>
                <a:avLst/>
                <a:gdLst>
                  <a:gd name="T0" fmla="*/ 7 w 7"/>
                  <a:gd name="T1" fmla="*/ 0 h 16"/>
                  <a:gd name="T2" fmla="*/ 1 w 7"/>
                  <a:gd name="T3" fmla="*/ 16 h 16"/>
                  <a:gd name="T4" fmla="*/ 7 w 7"/>
                  <a:gd name="T5" fmla="*/ 3 h 16"/>
                  <a:gd name="T6" fmla="*/ 7 w 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6">
                    <a:moveTo>
                      <a:pt x="7" y="0"/>
                    </a:moveTo>
                    <a:cubicBezTo>
                      <a:pt x="2" y="4"/>
                      <a:pt x="0" y="10"/>
                      <a:pt x="1" y="16"/>
                    </a:cubicBezTo>
                    <a:cubicBezTo>
                      <a:pt x="4" y="12"/>
                      <a:pt x="6" y="8"/>
                      <a:pt x="7" y="3"/>
                    </a:cubicBezTo>
                    <a:cubicBezTo>
                      <a:pt x="7" y="2"/>
                      <a:pt x="7" y="1"/>
                      <a:pt x="7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763"/>
              <p:cNvSpPr>
                <a:spLocks/>
              </p:cNvSpPr>
              <p:nvPr/>
            </p:nvSpPr>
            <p:spPr bwMode="auto">
              <a:xfrm>
                <a:off x="3506" y="1153"/>
                <a:ext cx="0" cy="7"/>
              </a:xfrm>
              <a:custGeom>
                <a:avLst/>
                <a:gdLst>
                  <a:gd name="T0" fmla="*/ 0 h 4"/>
                  <a:gd name="T1" fmla="*/ 1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64"/>
              <p:cNvSpPr>
                <a:spLocks/>
              </p:cNvSpPr>
              <p:nvPr/>
            </p:nvSpPr>
            <p:spPr bwMode="auto">
              <a:xfrm>
                <a:off x="3179" y="1983"/>
                <a:ext cx="91" cy="90"/>
              </a:xfrm>
              <a:custGeom>
                <a:avLst/>
                <a:gdLst>
                  <a:gd name="T0" fmla="*/ 29 w 53"/>
                  <a:gd name="T1" fmla="*/ 0 h 52"/>
                  <a:gd name="T2" fmla="*/ 17 w 53"/>
                  <a:gd name="T3" fmla="*/ 4 h 52"/>
                  <a:gd name="T4" fmla="*/ 7 w 53"/>
                  <a:gd name="T5" fmla="*/ 39 h 52"/>
                  <a:gd name="T6" fmla="*/ 30 w 53"/>
                  <a:gd name="T7" fmla="*/ 52 h 52"/>
                  <a:gd name="T8" fmla="*/ 37 w 53"/>
                  <a:gd name="T9" fmla="*/ 51 h 52"/>
                  <a:gd name="T10" fmla="*/ 45 w 53"/>
                  <a:gd name="T11" fmla="*/ 22 h 52"/>
                  <a:gd name="T12" fmla="*/ 53 w 53"/>
                  <a:gd name="T13" fmla="*/ 17 h 52"/>
                  <a:gd name="T14" fmla="*/ 52 w 53"/>
                  <a:gd name="T15" fmla="*/ 13 h 52"/>
                  <a:gd name="T16" fmla="*/ 29 w 53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2">
                    <a:moveTo>
                      <a:pt x="29" y="0"/>
                    </a:moveTo>
                    <a:cubicBezTo>
                      <a:pt x="25" y="0"/>
                      <a:pt x="21" y="2"/>
                      <a:pt x="17" y="4"/>
                    </a:cubicBezTo>
                    <a:cubicBezTo>
                      <a:pt x="4" y="11"/>
                      <a:pt x="0" y="27"/>
                      <a:pt x="7" y="39"/>
                    </a:cubicBezTo>
                    <a:cubicBezTo>
                      <a:pt x="12" y="47"/>
                      <a:pt x="21" y="52"/>
                      <a:pt x="30" y="52"/>
                    </a:cubicBezTo>
                    <a:cubicBezTo>
                      <a:pt x="32" y="52"/>
                      <a:pt x="34" y="52"/>
                      <a:pt x="37" y="51"/>
                    </a:cubicBezTo>
                    <a:cubicBezTo>
                      <a:pt x="33" y="41"/>
                      <a:pt x="36" y="29"/>
                      <a:pt x="45" y="22"/>
                    </a:cubicBezTo>
                    <a:cubicBezTo>
                      <a:pt x="47" y="20"/>
                      <a:pt x="50" y="18"/>
                      <a:pt x="53" y="17"/>
                    </a:cubicBezTo>
                    <a:cubicBezTo>
                      <a:pt x="53" y="16"/>
                      <a:pt x="52" y="15"/>
                      <a:pt x="52" y="13"/>
                    </a:cubicBezTo>
                    <a:cubicBezTo>
                      <a:pt x="47" y="5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765"/>
              <p:cNvSpPr>
                <a:spLocks/>
              </p:cNvSpPr>
              <p:nvPr/>
            </p:nvSpPr>
            <p:spPr bwMode="auto">
              <a:xfrm>
                <a:off x="3235" y="2013"/>
                <a:ext cx="43" cy="58"/>
              </a:xfrm>
              <a:custGeom>
                <a:avLst/>
                <a:gdLst>
                  <a:gd name="T0" fmla="*/ 20 w 25"/>
                  <a:gd name="T1" fmla="*/ 0 h 34"/>
                  <a:gd name="T2" fmla="*/ 12 w 25"/>
                  <a:gd name="T3" fmla="*/ 5 h 34"/>
                  <a:gd name="T4" fmla="*/ 4 w 25"/>
                  <a:gd name="T5" fmla="*/ 34 h 34"/>
                  <a:gd name="T6" fmla="*/ 9 w 25"/>
                  <a:gd name="T7" fmla="*/ 32 h 34"/>
                  <a:gd name="T8" fmla="*/ 20 w 25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4">
                    <a:moveTo>
                      <a:pt x="20" y="0"/>
                    </a:moveTo>
                    <a:cubicBezTo>
                      <a:pt x="17" y="1"/>
                      <a:pt x="14" y="3"/>
                      <a:pt x="12" y="5"/>
                    </a:cubicBezTo>
                    <a:cubicBezTo>
                      <a:pt x="3" y="12"/>
                      <a:pt x="0" y="24"/>
                      <a:pt x="4" y="34"/>
                    </a:cubicBezTo>
                    <a:cubicBezTo>
                      <a:pt x="6" y="33"/>
                      <a:pt x="7" y="33"/>
                      <a:pt x="9" y="32"/>
                    </a:cubicBezTo>
                    <a:cubicBezTo>
                      <a:pt x="20" y="25"/>
                      <a:pt x="25" y="12"/>
                      <a:pt x="20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766"/>
              <p:cNvSpPr>
                <a:spLocks/>
              </p:cNvSpPr>
              <p:nvPr/>
            </p:nvSpPr>
            <p:spPr bwMode="auto">
              <a:xfrm>
                <a:off x="3026" y="1954"/>
                <a:ext cx="50" cy="53"/>
              </a:xfrm>
              <a:custGeom>
                <a:avLst/>
                <a:gdLst>
                  <a:gd name="T0" fmla="*/ 18 w 29"/>
                  <a:gd name="T1" fmla="*/ 0 h 31"/>
                  <a:gd name="T2" fmla="*/ 10 w 29"/>
                  <a:gd name="T3" fmla="*/ 2 h 31"/>
                  <a:gd name="T4" fmla="*/ 5 w 29"/>
                  <a:gd name="T5" fmla="*/ 23 h 31"/>
                  <a:gd name="T6" fmla="*/ 18 w 29"/>
                  <a:gd name="T7" fmla="*/ 31 h 31"/>
                  <a:gd name="T8" fmla="*/ 26 w 29"/>
                  <a:gd name="T9" fmla="*/ 29 h 31"/>
                  <a:gd name="T10" fmla="*/ 29 w 29"/>
                  <a:gd name="T11" fmla="*/ 26 h 31"/>
                  <a:gd name="T12" fmla="*/ 26 w 29"/>
                  <a:gd name="T13" fmla="*/ 20 h 31"/>
                  <a:gd name="T14" fmla="*/ 25 w 29"/>
                  <a:gd name="T15" fmla="*/ 1 h 31"/>
                  <a:gd name="T16" fmla="*/ 18 w 29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1">
                    <a:moveTo>
                      <a:pt x="18" y="0"/>
                    </a:moveTo>
                    <a:cubicBezTo>
                      <a:pt x="15" y="0"/>
                      <a:pt x="13" y="0"/>
                      <a:pt x="10" y="2"/>
                    </a:cubicBezTo>
                    <a:cubicBezTo>
                      <a:pt x="3" y="6"/>
                      <a:pt x="0" y="16"/>
                      <a:pt x="5" y="23"/>
                    </a:cubicBezTo>
                    <a:cubicBezTo>
                      <a:pt x="7" y="28"/>
                      <a:pt x="13" y="31"/>
                      <a:pt x="18" y="31"/>
                    </a:cubicBezTo>
                    <a:cubicBezTo>
                      <a:pt x="21" y="31"/>
                      <a:pt x="23" y="30"/>
                      <a:pt x="26" y="29"/>
                    </a:cubicBezTo>
                    <a:cubicBezTo>
                      <a:pt x="27" y="28"/>
                      <a:pt x="28" y="27"/>
                      <a:pt x="29" y="26"/>
                    </a:cubicBezTo>
                    <a:cubicBezTo>
                      <a:pt x="28" y="25"/>
                      <a:pt x="27" y="22"/>
                      <a:pt x="26" y="20"/>
                    </a:cubicBezTo>
                    <a:cubicBezTo>
                      <a:pt x="24" y="14"/>
                      <a:pt x="23" y="7"/>
                      <a:pt x="25" y="1"/>
                    </a:cubicBezTo>
                    <a:cubicBezTo>
                      <a:pt x="23" y="0"/>
                      <a:pt x="20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767"/>
              <p:cNvSpPr>
                <a:spLocks/>
              </p:cNvSpPr>
              <p:nvPr/>
            </p:nvSpPr>
            <p:spPr bwMode="auto">
              <a:xfrm>
                <a:off x="3066" y="1956"/>
                <a:ext cx="20" cy="43"/>
              </a:xfrm>
              <a:custGeom>
                <a:avLst/>
                <a:gdLst>
                  <a:gd name="T0" fmla="*/ 2 w 12"/>
                  <a:gd name="T1" fmla="*/ 0 h 25"/>
                  <a:gd name="T2" fmla="*/ 3 w 12"/>
                  <a:gd name="T3" fmla="*/ 19 h 25"/>
                  <a:gd name="T4" fmla="*/ 6 w 12"/>
                  <a:gd name="T5" fmla="*/ 25 h 25"/>
                  <a:gd name="T6" fmla="*/ 9 w 12"/>
                  <a:gd name="T7" fmla="*/ 7 h 25"/>
                  <a:gd name="T8" fmla="*/ 2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2" y="0"/>
                    </a:moveTo>
                    <a:cubicBezTo>
                      <a:pt x="0" y="6"/>
                      <a:pt x="1" y="13"/>
                      <a:pt x="3" y="19"/>
                    </a:cubicBezTo>
                    <a:cubicBezTo>
                      <a:pt x="4" y="21"/>
                      <a:pt x="5" y="24"/>
                      <a:pt x="6" y="25"/>
                    </a:cubicBezTo>
                    <a:cubicBezTo>
                      <a:pt x="11" y="21"/>
                      <a:pt x="12" y="13"/>
                      <a:pt x="9" y="7"/>
                    </a:cubicBezTo>
                    <a:cubicBezTo>
                      <a:pt x="7" y="4"/>
                      <a:pt x="5" y="2"/>
                      <a:pt x="2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768"/>
              <p:cNvSpPr>
                <a:spLocks/>
              </p:cNvSpPr>
              <p:nvPr/>
            </p:nvSpPr>
            <p:spPr bwMode="auto">
              <a:xfrm>
                <a:off x="3093" y="1764"/>
                <a:ext cx="129" cy="118"/>
              </a:xfrm>
              <a:custGeom>
                <a:avLst/>
                <a:gdLst>
                  <a:gd name="T0" fmla="*/ 40 w 75"/>
                  <a:gd name="T1" fmla="*/ 0 h 69"/>
                  <a:gd name="T2" fmla="*/ 23 w 75"/>
                  <a:gd name="T3" fmla="*/ 4 h 69"/>
                  <a:gd name="T4" fmla="*/ 10 w 75"/>
                  <a:gd name="T5" fmla="*/ 51 h 69"/>
                  <a:gd name="T6" fmla="*/ 40 w 75"/>
                  <a:gd name="T7" fmla="*/ 69 h 69"/>
                  <a:gd name="T8" fmla="*/ 57 w 75"/>
                  <a:gd name="T9" fmla="*/ 64 h 69"/>
                  <a:gd name="T10" fmla="*/ 74 w 75"/>
                  <a:gd name="T11" fmla="*/ 32 h 69"/>
                  <a:gd name="T12" fmla="*/ 73 w 75"/>
                  <a:gd name="T13" fmla="*/ 32 h 69"/>
                  <a:gd name="T14" fmla="*/ 70 w 75"/>
                  <a:gd name="T15" fmla="*/ 33 h 69"/>
                  <a:gd name="T16" fmla="*/ 50 w 75"/>
                  <a:gd name="T17" fmla="*/ 50 h 69"/>
                  <a:gd name="T18" fmla="*/ 48 w 75"/>
                  <a:gd name="T19" fmla="*/ 50 h 69"/>
                  <a:gd name="T20" fmla="*/ 26 w 75"/>
                  <a:gd name="T21" fmla="*/ 30 h 69"/>
                  <a:gd name="T22" fmla="*/ 47 w 75"/>
                  <a:gd name="T23" fmla="*/ 6 h 69"/>
                  <a:gd name="T24" fmla="*/ 48 w 75"/>
                  <a:gd name="T25" fmla="*/ 6 h 69"/>
                  <a:gd name="T26" fmla="*/ 60 w 75"/>
                  <a:gd name="T27" fmla="*/ 9 h 69"/>
                  <a:gd name="T28" fmla="*/ 62 w 75"/>
                  <a:gd name="T29" fmla="*/ 8 h 69"/>
                  <a:gd name="T30" fmla="*/ 40 w 75"/>
                  <a:gd name="T3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" h="69">
                    <a:moveTo>
                      <a:pt x="40" y="0"/>
                    </a:moveTo>
                    <a:cubicBezTo>
                      <a:pt x="34" y="0"/>
                      <a:pt x="28" y="1"/>
                      <a:pt x="23" y="4"/>
                    </a:cubicBezTo>
                    <a:cubicBezTo>
                      <a:pt x="6" y="14"/>
                      <a:pt x="0" y="35"/>
                      <a:pt x="10" y="51"/>
                    </a:cubicBezTo>
                    <a:cubicBezTo>
                      <a:pt x="16" y="62"/>
                      <a:pt x="28" y="69"/>
                      <a:pt x="40" y="69"/>
                    </a:cubicBezTo>
                    <a:cubicBezTo>
                      <a:pt x="45" y="69"/>
                      <a:pt x="51" y="67"/>
                      <a:pt x="57" y="64"/>
                    </a:cubicBezTo>
                    <a:cubicBezTo>
                      <a:pt x="68" y="57"/>
                      <a:pt x="75" y="44"/>
                      <a:pt x="74" y="32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68" y="42"/>
                      <a:pt x="60" y="49"/>
                      <a:pt x="50" y="50"/>
                    </a:cubicBezTo>
                    <a:cubicBezTo>
                      <a:pt x="49" y="50"/>
                      <a:pt x="49" y="50"/>
                      <a:pt x="48" y="50"/>
                    </a:cubicBezTo>
                    <a:cubicBezTo>
                      <a:pt x="37" y="50"/>
                      <a:pt x="27" y="41"/>
                      <a:pt x="26" y="30"/>
                    </a:cubicBezTo>
                    <a:cubicBezTo>
                      <a:pt x="26" y="17"/>
                      <a:pt x="35" y="7"/>
                      <a:pt x="47" y="6"/>
                    </a:cubicBezTo>
                    <a:cubicBezTo>
                      <a:pt x="47" y="6"/>
                      <a:pt x="48" y="6"/>
                      <a:pt x="48" y="6"/>
                    </a:cubicBezTo>
                    <a:cubicBezTo>
                      <a:pt x="53" y="6"/>
                      <a:pt x="56" y="7"/>
                      <a:pt x="60" y="9"/>
                    </a:cubicBezTo>
                    <a:cubicBezTo>
                      <a:pt x="60" y="9"/>
                      <a:pt x="61" y="8"/>
                      <a:pt x="62" y="8"/>
                    </a:cubicBezTo>
                    <a:cubicBezTo>
                      <a:pt x="55" y="3"/>
                      <a:pt x="48" y="0"/>
                      <a:pt x="4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769"/>
              <p:cNvSpPr>
                <a:spLocks/>
              </p:cNvSpPr>
              <p:nvPr/>
            </p:nvSpPr>
            <p:spPr bwMode="auto">
              <a:xfrm>
                <a:off x="3138" y="1774"/>
                <a:ext cx="75" cy="76"/>
              </a:xfrm>
              <a:custGeom>
                <a:avLst/>
                <a:gdLst>
                  <a:gd name="T0" fmla="*/ 22 w 44"/>
                  <a:gd name="T1" fmla="*/ 0 h 44"/>
                  <a:gd name="T2" fmla="*/ 21 w 44"/>
                  <a:gd name="T3" fmla="*/ 0 h 44"/>
                  <a:gd name="T4" fmla="*/ 0 w 44"/>
                  <a:gd name="T5" fmla="*/ 24 h 44"/>
                  <a:gd name="T6" fmla="*/ 22 w 44"/>
                  <a:gd name="T7" fmla="*/ 44 h 44"/>
                  <a:gd name="T8" fmla="*/ 24 w 44"/>
                  <a:gd name="T9" fmla="*/ 44 h 44"/>
                  <a:gd name="T10" fmla="*/ 44 w 44"/>
                  <a:gd name="T11" fmla="*/ 27 h 44"/>
                  <a:gd name="T12" fmla="*/ 42 w 44"/>
                  <a:gd name="T13" fmla="*/ 27 h 44"/>
                  <a:gd name="T14" fmla="*/ 30 w 44"/>
                  <a:gd name="T15" fmla="*/ 18 h 44"/>
                  <a:gd name="T16" fmla="*/ 34 w 44"/>
                  <a:gd name="T17" fmla="*/ 3 h 44"/>
                  <a:gd name="T18" fmla="*/ 22 w 44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9" y="1"/>
                      <a:pt x="0" y="11"/>
                      <a:pt x="0" y="24"/>
                    </a:cubicBezTo>
                    <a:cubicBezTo>
                      <a:pt x="1" y="35"/>
                      <a:pt x="11" y="44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4" y="43"/>
                      <a:pt x="42" y="36"/>
                      <a:pt x="44" y="27"/>
                    </a:cubicBezTo>
                    <a:cubicBezTo>
                      <a:pt x="43" y="27"/>
                      <a:pt x="43" y="27"/>
                      <a:pt x="42" y="27"/>
                    </a:cubicBezTo>
                    <a:cubicBezTo>
                      <a:pt x="37" y="27"/>
                      <a:pt x="32" y="23"/>
                      <a:pt x="30" y="18"/>
                    </a:cubicBezTo>
                    <a:cubicBezTo>
                      <a:pt x="28" y="13"/>
                      <a:pt x="30" y="7"/>
                      <a:pt x="34" y="3"/>
                    </a:cubicBezTo>
                    <a:cubicBezTo>
                      <a:pt x="30" y="1"/>
                      <a:pt x="27" y="0"/>
                      <a:pt x="22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770"/>
              <p:cNvSpPr>
                <a:spLocks/>
              </p:cNvSpPr>
              <p:nvPr/>
            </p:nvSpPr>
            <p:spPr bwMode="auto">
              <a:xfrm>
                <a:off x="3196" y="1778"/>
                <a:ext cx="24" cy="42"/>
              </a:xfrm>
              <a:custGeom>
                <a:avLst/>
                <a:gdLst>
                  <a:gd name="T0" fmla="*/ 2 w 14"/>
                  <a:gd name="T1" fmla="*/ 0 h 25"/>
                  <a:gd name="T2" fmla="*/ 0 w 14"/>
                  <a:gd name="T3" fmla="*/ 1 h 25"/>
                  <a:gd name="T4" fmla="*/ 10 w 14"/>
                  <a:gd name="T5" fmla="*/ 19 h 25"/>
                  <a:gd name="T6" fmla="*/ 10 w 14"/>
                  <a:gd name="T7" fmla="*/ 25 h 25"/>
                  <a:gd name="T8" fmla="*/ 13 w 14"/>
                  <a:gd name="T9" fmla="*/ 24 h 25"/>
                  <a:gd name="T10" fmla="*/ 14 w 14"/>
                  <a:gd name="T11" fmla="*/ 24 h 25"/>
                  <a:gd name="T12" fmla="*/ 9 w 14"/>
                  <a:gd name="T13" fmla="*/ 9 h 25"/>
                  <a:gd name="T14" fmla="*/ 2 w 1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5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6" y="5"/>
                      <a:pt x="10" y="11"/>
                      <a:pt x="10" y="19"/>
                    </a:cubicBezTo>
                    <a:cubicBezTo>
                      <a:pt x="11" y="21"/>
                      <a:pt x="10" y="23"/>
                      <a:pt x="10" y="25"/>
                    </a:cubicBezTo>
                    <a:cubicBezTo>
                      <a:pt x="11" y="25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3" y="19"/>
                      <a:pt x="12" y="14"/>
                      <a:pt x="9" y="9"/>
                    </a:cubicBezTo>
                    <a:cubicBezTo>
                      <a:pt x="7" y="6"/>
                      <a:pt x="5" y="2"/>
                      <a:pt x="2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771"/>
              <p:cNvSpPr>
                <a:spLocks/>
              </p:cNvSpPr>
              <p:nvPr/>
            </p:nvSpPr>
            <p:spPr bwMode="auto">
              <a:xfrm>
                <a:off x="3186" y="1779"/>
                <a:ext cx="29" cy="41"/>
              </a:xfrm>
              <a:custGeom>
                <a:avLst/>
                <a:gdLst>
                  <a:gd name="T0" fmla="*/ 6 w 17"/>
                  <a:gd name="T1" fmla="*/ 0 h 24"/>
                  <a:gd name="T2" fmla="*/ 2 w 17"/>
                  <a:gd name="T3" fmla="*/ 15 h 24"/>
                  <a:gd name="T4" fmla="*/ 14 w 17"/>
                  <a:gd name="T5" fmla="*/ 24 h 24"/>
                  <a:gd name="T6" fmla="*/ 16 w 17"/>
                  <a:gd name="T7" fmla="*/ 24 h 24"/>
                  <a:gd name="T8" fmla="*/ 16 w 17"/>
                  <a:gd name="T9" fmla="*/ 18 h 24"/>
                  <a:gd name="T10" fmla="*/ 6 w 17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">
                    <a:moveTo>
                      <a:pt x="6" y="0"/>
                    </a:moveTo>
                    <a:cubicBezTo>
                      <a:pt x="2" y="4"/>
                      <a:pt x="0" y="10"/>
                      <a:pt x="2" y="15"/>
                    </a:cubicBezTo>
                    <a:cubicBezTo>
                      <a:pt x="4" y="20"/>
                      <a:pt x="9" y="24"/>
                      <a:pt x="14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2"/>
                      <a:pt x="17" y="20"/>
                      <a:pt x="16" y="18"/>
                    </a:cubicBezTo>
                    <a:cubicBezTo>
                      <a:pt x="16" y="10"/>
                      <a:pt x="12" y="4"/>
                      <a:pt x="6" y="0"/>
                    </a:cubicBezTo>
                  </a:path>
                </a:pathLst>
              </a:custGeom>
              <a:solidFill>
                <a:srgbClr val="18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772"/>
              <p:cNvSpPr>
                <a:spLocks/>
              </p:cNvSpPr>
              <p:nvPr/>
            </p:nvSpPr>
            <p:spPr bwMode="auto">
              <a:xfrm>
                <a:off x="3032" y="1589"/>
                <a:ext cx="54" cy="48"/>
              </a:xfrm>
              <a:custGeom>
                <a:avLst/>
                <a:gdLst>
                  <a:gd name="T0" fmla="*/ 22 w 32"/>
                  <a:gd name="T1" fmla="*/ 0 h 28"/>
                  <a:gd name="T2" fmla="*/ 13 w 32"/>
                  <a:gd name="T3" fmla="*/ 2 h 28"/>
                  <a:gd name="T4" fmla="*/ 6 w 32"/>
                  <a:gd name="T5" fmla="*/ 28 h 28"/>
                  <a:gd name="T6" fmla="*/ 6 w 32"/>
                  <a:gd name="T7" fmla="*/ 28 h 28"/>
                  <a:gd name="T8" fmla="*/ 14 w 32"/>
                  <a:gd name="T9" fmla="*/ 11 h 28"/>
                  <a:gd name="T10" fmla="*/ 31 w 32"/>
                  <a:gd name="T11" fmla="*/ 4 h 28"/>
                  <a:gd name="T12" fmla="*/ 32 w 32"/>
                  <a:gd name="T13" fmla="*/ 4 h 28"/>
                  <a:gd name="T14" fmla="*/ 32 w 32"/>
                  <a:gd name="T15" fmla="*/ 3 h 28"/>
                  <a:gd name="T16" fmla="*/ 22 w 32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8">
                    <a:moveTo>
                      <a:pt x="22" y="0"/>
                    </a:moveTo>
                    <a:cubicBezTo>
                      <a:pt x="19" y="0"/>
                      <a:pt x="15" y="1"/>
                      <a:pt x="13" y="2"/>
                    </a:cubicBezTo>
                    <a:cubicBezTo>
                      <a:pt x="4" y="8"/>
                      <a:pt x="0" y="19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2"/>
                      <a:pt x="9" y="16"/>
                      <a:pt x="14" y="11"/>
                    </a:cubicBezTo>
                    <a:cubicBezTo>
                      <a:pt x="19" y="6"/>
                      <a:pt x="25" y="4"/>
                      <a:pt x="3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3"/>
                      <a:pt x="32" y="3"/>
                    </a:cubicBezTo>
                    <a:cubicBezTo>
                      <a:pt x="29" y="1"/>
                      <a:pt x="25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773"/>
              <p:cNvSpPr>
                <a:spLocks/>
              </p:cNvSpPr>
              <p:nvPr/>
            </p:nvSpPr>
            <p:spPr bwMode="auto">
              <a:xfrm>
                <a:off x="3042" y="1596"/>
                <a:ext cx="60" cy="56"/>
              </a:xfrm>
              <a:custGeom>
                <a:avLst/>
                <a:gdLst>
                  <a:gd name="T0" fmla="*/ 25 w 35"/>
                  <a:gd name="T1" fmla="*/ 0 h 33"/>
                  <a:gd name="T2" fmla="*/ 8 w 35"/>
                  <a:gd name="T3" fmla="*/ 7 h 33"/>
                  <a:gd name="T4" fmla="*/ 0 w 35"/>
                  <a:gd name="T5" fmla="*/ 24 h 33"/>
                  <a:gd name="T6" fmla="*/ 16 w 35"/>
                  <a:gd name="T7" fmla="*/ 33 h 33"/>
                  <a:gd name="T8" fmla="*/ 25 w 35"/>
                  <a:gd name="T9" fmla="*/ 31 h 33"/>
                  <a:gd name="T10" fmla="*/ 35 w 35"/>
                  <a:gd name="T11" fmla="*/ 15 h 33"/>
                  <a:gd name="T12" fmla="*/ 26 w 35"/>
                  <a:gd name="T13" fmla="*/ 0 h 33"/>
                  <a:gd name="T14" fmla="*/ 25 w 35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25" y="0"/>
                    </a:moveTo>
                    <a:cubicBezTo>
                      <a:pt x="19" y="0"/>
                      <a:pt x="13" y="2"/>
                      <a:pt x="8" y="7"/>
                    </a:cubicBezTo>
                    <a:cubicBezTo>
                      <a:pt x="3" y="12"/>
                      <a:pt x="0" y="18"/>
                      <a:pt x="0" y="24"/>
                    </a:cubicBezTo>
                    <a:cubicBezTo>
                      <a:pt x="3" y="30"/>
                      <a:pt x="9" y="33"/>
                      <a:pt x="16" y="33"/>
                    </a:cubicBezTo>
                    <a:cubicBezTo>
                      <a:pt x="19" y="33"/>
                      <a:pt x="22" y="33"/>
                      <a:pt x="25" y="31"/>
                    </a:cubicBezTo>
                    <a:cubicBezTo>
                      <a:pt x="31" y="28"/>
                      <a:pt x="35" y="21"/>
                      <a:pt x="35" y="15"/>
                    </a:cubicBezTo>
                    <a:cubicBezTo>
                      <a:pt x="30" y="11"/>
                      <a:pt x="27" y="6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774"/>
              <p:cNvSpPr>
                <a:spLocks/>
              </p:cNvSpPr>
              <p:nvPr/>
            </p:nvSpPr>
            <p:spPr bwMode="auto">
              <a:xfrm>
                <a:off x="3086" y="159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775"/>
              <p:cNvSpPr>
                <a:spLocks/>
              </p:cNvSpPr>
              <p:nvPr/>
            </p:nvSpPr>
            <p:spPr bwMode="auto">
              <a:xfrm>
                <a:off x="3086" y="1596"/>
                <a:ext cx="16" cy="25"/>
              </a:xfrm>
              <a:custGeom>
                <a:avLst/>
                <a:gdLst>
                  <a:gd name="T0" fmla="*/ 0 w 9"/>
                  <a:gd name="T1" fmla="*/ 0 h 15"/>
                  <a:gd name="T2" fmla="*/ 9 w 9"/>
                  <a:gd name="T3" fmla="*/ 15 h 15"/>
                  <a:gd name="T4" fmla="*/ 6 w 9"/>
                  <a:gd name="T5" fmla="*/ 5 h 15"/>
                  <a:gd name="T6" fmla="*/ 2 w 9"/>
                  <a:gd name="T7" fmla="*/ 0 h 15"/>
                  <a:gd name="T8" fmla="*/ 0 w 9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0" y="0"/>
                    </a:moveTo>
                    <a:cubicBezTo>
                      <a:pt x="1" y="6"/>
                      <a:pt x="4" y="11"/>
                      <a:pt x="9" y="15"/>
                    </a:cubicBezTo>
                    <a:cubicBezTo>
                      <a:pt x="9" y="12"/>
                      <a:pt x="8" y="8"/>
                      <a:pt x="6" y="5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23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776"/>
              <p:cNvSpPr>
                <a:spLocks noEditPoints="1"/>
              </p:cNvSpPr>
              <p:nvPr/>
            </p:nvSpPr>
            <p:spPr bwMode="auto">
              <a:xfrm>
                <a:off x="3295" y="1747"/>
                <a:ext cx="95" cy="87"/>
              </a:xfrm>
              <a:custGeom>
                <a:avLst/>
                <a:gdLst>
                  <a:gd name="T0" fmla="*/ 21 w 55"/>
                  <a:gd name="T1" fmla="*/ 31 h 51"/>
                  <a:gd name="T2" fmla="*/ 13 w 55"/>
                  <a:gd name="T3" fmla="*/ 23 h 51"/>
                  <a:gd name="T4" fmla="*/ 20 w 55"/>
                  <a:gd name="T5" fmla="*/ 14 h 51"/>
                  <a:gd name="T6" fmla="*/ 21 w 55"/>
                  <a:gd name="T7" fmla="*/ 14 h 51"/>
                  <a:gd name="T8" fmla="*/ 29 w 55"/>
                  <a:gd name="T9" fmla="*/ 22 h 51"/>
                  <a:gd name="T10" fmla="*/ 21 w 55"/>
                  <a:gd name="T11" fmla="*/ 31 h 51"/>
                  <a:gd name="T12" fmla="*/ 21 w 55"/>
                  <a:gd name="T13" fmla="*/ 31 h 51"/>
                  <a:gd name="T14" fmla="*/ 25 w 55"/>
                  <a:gd name="T15" fmla="*/ 0 h 51"/>
                  <a:gd name="T16" fmla="*/ 12 w 55"/>
                  <a:gd name="T17" fmla="*/ 4 h 51"/>
                  <a:gd name="T18" fmla="*/ 0 w 55"/>
                  <a:gd name="T19" fmla="*/ 18 h 51"/>
                  <a:gd name="T20" fmla="*/ 35 w 55"/>
                  <a:gd name="T21" fmla="*/ 51 h 51"/>
                  <a:gd name="T22" fmla="*/ 38 w 55"/>
                  <a:gd name="T23" fmla="*/ 50 h 51"/>
                  <a:gd name="T24" fmla="*/ 48 w 55"/>
                  <a:gd name="T25" fmla="*/ 13 h 51"/>
                  <a:gd name="T26" fmla="*/ 47 w 55"/>
                  <a:gd name="T27" fmla="*/ 11 h 51"/>
                  <a:gd name="T28" fmla="*/ 45 w 55"/>
                  <a:gd name="T29" fmla="*/ 12 h 51"/>
                  <a:gd name="T30" fmla="*/ 43 w 55"/>
                  <a:gd name="T31" fmla="*/ 12 h 51"/>
                  <a:gd name="T32" fmla="*/ 29 w 55"/>
                  <a:gd name="T33" fmla="*/ 1 h 51"/>
                  <a:gd name="T34" fmla="*/ 29 w 55"/>
                  <a:gd name="T35" fmla="*/ 0 h 51"/>
                  <a:gd name="T36" fmla="*/ 25 w 55"/>
                  <a:gd name="T3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51">
                    <a:moveTo>
                      <a:pt x="21" y="31"/>
                    </a:moveTo>
                    <a:cubicBezTo>
                      <a:pt x="16" y="31"/>
                      <a:pt x="13" y="28"/>
                      <a:pt x="13" y="23"/>
                    </a:cubicBezTo>
                    <a:cubicBezTo>
                      <a:pt x="12" y="19"/>
                      <a:pt x="16" y="15"/>
                      <a:pt x="20" y="14"/>
                    </a:cubicBezTo>
                    <a:cubicBezTo>
                      <a:pt x="20" y="14"/>
                      <a:pt x="21" y="14"/>
                      <a:pt x="21" y="14"/>
                    </a:cubicBezTo>
                    <a:cubicBezTo>
                      <a:pt x="25" y="14"/>
                      <a:pt x="29" y="18"/>
                      <a:pt x="29" y="22"/>
                    </a:cubicBezTo>
                    <a:cubicBezTo>
                      <a:pt x="29" y="27"/>
                      <a:pt x="26" y="31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moveTo>
                      <a:pt x="25" y="0"/>
                    </a:moveTo>
                    <a:cubicBezTo>
                      <a:pt x="20" y="0"/>
                      <a:pt x="16" y="1"/>
                      <a:pt x="12" y="4"/>
                    </a:cubicBezTo>
                    <a:cubicBezTo>
                      <a:pt x="6" y="7"/>
                      <a:pt x="2" y="12"/>
                      <a:pt x="0" y="18"/>
                    </a:cubicBezTo>
                    <a:cubicBezTo>
                      <a:pt x="14" y="26"/>
                      <a:pt x="26" y="37"/>
                      <a:pt x="35" y="51"/>
                    </a:cubicBezTo>
                    <a:cubicBezTo>
                      <a:pt x="36" y="50"/>
                      <a:pt x="37" y="50"/>
                      <a:pt x="38" y="50"/>
                    </a:cubicBezTo>
                    <a:cubicBezTo>
                      <a:pt x="51" y="42"/>
                      <a:pt x="55" y="26"/>
                      <a:pt x="48" y="13"/>
                    </a:cubicBezTo>
                    <a:cubicBezTo>
                      <a:pt x="47" y="13"/>
                      <a:pt x="47" y="12"/>
                      <a:pt x="47" y="11"/>
                    </a:cubicBezTo>
                    <a:cubicBezTo>
                      <a:pt x="46" y="12"/>
                      <a:pt x="45" y="12"/>
                      <a:pt x="45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36" y="12"/>
                      <a:pt x="30" y="7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6" y="0"/>
                      <a:pt x="25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777"/>
              <p:cNvSpPr>
                <a:spLocks/>
              </p:cNvSpPr>
              <p:nvPr/>
            </p:nvSpPr>
            <p:spPr bwMode="auto">
              <a:xfrm>
                <a:off x="3290" y="1778"/>
                <a:ext cx="65" cy="60"/>
              </a:xfrm>
              <a:custGeom>
                <a:avLst/>
                <a:gdLst>
                  <a:gd name="T0" fmla="*/ 3 w 38"/>
                  <a:gd name="T1" fmla="*/ 0 h 35"/>
                  <a:gd name="T2" fmla="*/ 5 w 38"/>
                  <a:gd name="T3" fmla="*/ 22 h 35"/>
                  <a:gd name="T4" fmla="*/ 14 w 38"/>
                  <a:gd name="T5" fmla="*/ 31 h 35"/>
                  <a:gd name="T6" fmla="*/ 16 w 38"/>
                  <a:gd name="T7" fmla="*/ 29 h 35"/>
                  <a:gd name="T8" fmla="*/ 20 w 38"/>
                  <a:gd name="T9" fmla="*/ 28 h 35"/>
                  <a:gd name="T10" fmla="*/ 27 w 38"/>
                  <a:gd name="T11" fmla="*/ 31 h 35"/>
                  <a:gd name="T12" fmla="*/ 28 w 38"/>
                  <a:gd name="T13" fmla="*/ 35 h 35"/>
                  <a:gd name="T14" fmla="*/ 38 w 38"/>
                  <a:gd name="T15" fmla="*/ 33 h 35"/>
                  <a:gd name="T16" fmla="*/ 3 w 38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5">
                    <a:moveTo>
                      <a:pt x="3" y="0"/>
                    </a:moveTo>
                    <a:cubicBezTo>
                      <a:pt x="0" y="7"/>
                      <a:pt x="1" y="15"/>
                      <a:pt x="5" y="22"/>
                    </a:cubicBezTo>
                    <a:cubicBezTo>
                      <a:pt x="7" y="26"/>
                      <a:pt x="10" y="29"/>
                      <a:pt x="14" y="31"/>
                    </a:cubicBezTo>
                    <a:cubicBezTo>
                      <a:pt x="14" y="30"/>
                      <a:pt x="15" y="30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3" y="28"/>
                      <a:pt x="25" y="29"/>
                      <a:pt x="27" y="31"/>
                    </a:cubicBezTo>
                    <a:cubicBezTo>
                      <a:pt x="28" y="33"/>
                      <a:pt x="28" y="34"/>
                      <a:pt x="28" y="35"/>
                    </a:cubicBezTo>
                    <a:cubicBezTo>
                      <a:pt x="32" y="35"/>
                      <a:pt x="35" y="34"/>
                      <a:pt x="38" y="33"/>
                    </a:cubicBezTo>
                    <a:cubicBezTo>
                      <a:pt x="29" y="19"/>
                      <a:pt x="17" y="8"/>
                      <a:pt x="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778"/>
              <p:cNvSpPr>
                <a:spLocks/>
              </p:cNvSpPr>
              <p:nvPr/>
            </p:nvSpPr>
            <p:spPr bwMode="auto">
              <a:xfrm>
                <a:off x="3314" y="1826"/>
                <a:ext cx="24" cy="12"/>
              </a:xfrm>
              <a:custGeom>
                <a:avLst/>
                <a:gdLst>
                  <a:gd name="T0" fmla="*/ 6 w 14"/>
                  <a:gd name="T1" fmla="*/ 0 h 7"/>
                  <a:gd name="T2" fmla="*/ 2 w 14"/>
                  <a:gd name="T3" fmla="*/ 1 h 7"/>
                  <a:gd name="T4" fmla="*/ 0 w 14"/>
                  <a:gd name="T5" fmla="*/ 3 h 7"/>
                  <a:gd name="T6" fmla="*/ 14 w 14"/>
                  <a:gd name="T7" fmla="*/ 7 h 7"/>
                  <a:gd name="T8" fmla="*/ 14 w 14"/>
                  <a:gd name="T9" fmla="*/ 7 h 7"/>
                  <a:gd name="T10" fmla="*/ 13 w 14"/>
                  <a:gd name="T11" fmla="*/ 3 h 7"/>
                  <a:gd name="T12" fmla="*/ 6 w 1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7">
                    <a:moveTo>
                      <a:pt x="6" y="0"/>
                    </a:move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4" y="6"/>
                      <a:pt x="9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5"/>
                      <a:pt x="13" y="3"/>
                    </a:cubicBezTo>
                    <a:cubicBezTo>
                      <a:pt x="11" y="1"/>
                      <a:pt x="9" y="0"/>
                      <a:pt x="6" y="0"/>
                    </a:cubicBezTo>
                  </a:path>
                </a:pathLst>
              </a:custGeom>
              <a:solidFill>
                <a:srgbClr val="373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779"/>
              <p:cNvSpPr>
                <a:spLocks/>
              </p:cNvSpPr>
              <p:nvPr/>
            </p:nvSpPr>
            <p:spPr bwMode="auto">
              <a:xfrm>
                <a:off x="3345" y="1747"/>
                <a:ext cx="31" cy="20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1 h 12"/>
                  <a:gd name="T4" fmla="*/ 14 w 18"/>
                  <a:gd name="T5" fmla="*/ 12 h 12"/>
                  <a:gd name="T6" fmla="*/ 16 w 18"/>
                  <a:gd name="T7" fmla="*/ 12 h 12"/>
                  <a:gd name="T8" fmla="*/ 18 w 18"/>
                  <a:gd name="T9" fmla="*/ 11 h 12"/>
                  <a:gd name="T10" fmla="*/ 0 w 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7" y="12"/>
                      <a:pt x="14" y="12"/>
                    </a:cubicBezTo>
                    <a:cubicBezTo>
                      <a:pt x="14" y="12"/>
                      <a:pt x="15" y="12"/>
                      <a:pt x="16" y="12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3" y="6"/>
                      <a:pt x="7" y="2"/>
                      <a:pt x="0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780"/>
              <p:cNvSpPr>
                <a:spLocks/>
              </p:cNvSpPr>
              <p:nvPr/>
            </p:nvSpPr>
            <p:spPr bwMode="auto">
              <a:xfrm>
                <a:off x="3316" y="1771"/>
                <a:ext cx="29" cy="29"/>
              </a:xfrm>
              <a:custGeom>
                <a:avLst/>
                <a:gdLst>
                  <a:gd name="T0" fmla="*/ 9 w 17"/>
                  <a:gd name="T1" fmla="*/ 0 h 17"/>
                  <a:gd name="T2" fmla="*/ 8 w 17"/>
                  <a:gd name="T3" fmla="*/ 0 h 17"/>
                  <a:gd name="T4" fmla="*/ 1 w 17"/>
                  <a:gd name="T5" fmla="*/ 9 h 17"/>
                  <a:gd name="T6" fmla="*/ 9 w 17"/>
                  <a:gd name="T7" fmla="*/ 17 h 17"/>
                  <a:gd name="T8" fmla="*/ 9 w 17"/>
                  <a:gd name="T9" fmla="*/ 17 h 17"/>
                  <a:gd name="T10" fmla="*/ 17 w 17"/>
                  <a:gd name="T11" fmla="*/ 8 h 17"/>
                  <a:gd name="T12" fmla="*/ 9 w 1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9" y="0"/>
                      <a:pt x="8" y="0"/>
                      <a:pt x="8" y="0"/>
                    </a:cubicBezTo>
                    <a:cubicBezTo>
                      <a:pt x="4" y="1"/>
                      <a:pt x="0" y="5"/>
                      <a:pt x="1" y="9"/>
                    </a:cubicBezTo>
                    <a:cubicBezTo>
                      <a:pt x="1" y="14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4"/>
                      <a:pt x="13" y="0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781"/>
              <p:cNvSpPr>
                <a:spLocks/>
              </p:cNvSpPr>
              <p:nvPr/>
            </p:nvSpPr>
            <p:spPr bwMode="auto">
              <a:xfrm>
                <a:off x="2943" y="1796"/>
                <a:ext cx="78" cy="93"/>
              </a:xfrm>
              <a:custGeom>
                <a:avLst/>
                <a:gdLst>
                  <a:gd name="T0" fmla="*/ 17 w 46"/>
                  <a:gd name="T1" fmla="*/ 0 h 54"/>
                  <a:gd name="T2" fmla="*/ 7 w 46"/>
                  <a:gd name="T3" fmla="*/ 2 h 54"/>
                  <a:gd name="T4" fmla="*/ 12 w 46"/>
                  <a:gd name="T5" fmla="*/ 6 h 54"/>
                  <a:gd name="T6" fmla="*/ 12 w 46"/>
                  <a:gd name="T7" fmla="*/ 11 h 54"/>
                  <a:gd name="T8" fmla="*/ 7 w 46"/>
                  <a:gd name="T9" fmla="*/ 43 h 54"/>
                  <a:gd name="T10" fmla="*/ 0 w 46"/>
                  <a:gd name="T11" fmla="*/ 48 h 54"/>
                  <a:gd name="T12" fmla="*/ 18 w 46"/>
                  <a:gd name="T13" fmla="*/ 54 h 54"/>
                  <a:gd name="T14" fmla="*/ 31 w 46"/>
                  <a:gd name="T15" fmla="*/ 51 h 54"/>
                  <a:gd name="T16" fmla="*/ 44 w 46"/>
                  <a:gd name="T17" fmla="*/ 23 h 54"/>
                  <a:gd name="T18" fmla="*/ 38 w 46"/>
                  <a:gd name="T19" fmla="*/ 24 h 54"/>
                  <a:gd name="T20" fmla="*/ 27 w 46"/>
                  <a:gd name="T21" fmla="*/ 19 h 54"/>
                  <a:gd name="T22" fmla="*/ 24 w 46"/>
                  <a:gd name="T23" fmla="*/ 0 h 54"/>
                  <a:gd name="T24" fmla="*/ 17 w 46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54">
                    <a:moveTo>
                      <a:pt x="17" y="0"/>
                    </a:moveTo>
                    <a:cubicBezTo>
                      <a:pt x="14" y="0"/>
                      <a:pt x="10" y="0"/>
                      <a:pt x="7" y="2"/>
                    </a:cubicBezTo>
                    <a:cubicBezTo>
                      <a:pt x="9" y="2"/>
                      <a:pt x="11" y="4"/>
                      <a:pt x="12" y="6"/>
                    </a:cubicBezTo>
                    <a:cubicBezTo>
                      <a:pt x="12" y="8"/>
                      <a:pt x="12" y="10"/>
                      <a:pt x="12" y="11"/>
                    </a:cubicBezTo>
                    <a:cubicBezTo>
                      <a:pt x="17" y="22"/>
                      <a:pt x="16" y="35"/>
                      <a:pt x="7" y="43"/>
                    </a:cubicBezTo>
                    <a:cubicBezTo>
                      <a:pt x="5" y="45"/>
                      <a:pt x="3" y="47"/>
                      <a:pt x="0" y="48"/>
                    </a:cubicBezTo>
                    <a:cubicBezTo>
                      <a:pt x="5" y="52"/>
                      <a:pt x="11" y="54"/>
                      <a:pt x="18" y="54"/>
                    </a:cubicBezTo>
                    <a:cubicBezTo>
                      <a:pt x="22" y="54"/>
                      <a:pt x="27" y="53"/>
                      <a:pt x="31" y="51"/>
                    </a:cubicBezTo>
                    <a:cubicBezTo>
                      <a:pt x="41" y="45"/>
                      <a:pt x="46" y="33"/>
                      <a:pt x="44" y="23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34" y="24"/>
                      <a:pt x="30" y="22"/>
                      <a:pt x="27" y="19"/>
                    </a:cubicBezTo>
                    <a:cubicBezTo>
                      <a:pt x="22" y="14"/>
                      <a:pt x="21" y="6"/>
                      <a:pt x="24" y="0"/>
                    </a:cubicBezTo>
                    <a:cubicBezTo>
                      <a:pt x="22" y="0"/>
                      <a:pt x="20" y="0"/>
                      <a:pt x="17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782"/>
              <p:cNvSpPr>
                <a:spLocks/>
              </p:cNvSpPr>
              <p:nvPr/>
            </p:nvSpPr>
            <p:spPr bwMode="auto">
              <a:xfrm>
                <a:off x="2979" y="1796"/>
                <a:ext cx="39" cy="42"/>
              </a:xfrm>
              <a:custGeom>
                <a:avLst/>
                <a:gdLst>
                  <a:gd name="T0" fmla="*/ 3 w 23"/>
                  <a:gd name="T1" fmla="*/ 0 h 24"/>
                  <a:gd name="T2" fmla="*/ 6 w 23"/>
                  <a:gd name="T3" fmla="*/ 19 h 24"/>
                  <a:gd name="T4" fmla="*/ 17 w 23"/>
                  <a:gd name="T5" fmla="*/ 24 h 24"/>
                  <a:gd name="T6" fmla="*/ 23 w 23"/>
                  <a:gd name="T7" fmla="*/ 23 h 24"/>
                  <a:gd name="T8" fmla="*/ 20 w 23"/>
                  <a:gd name="T9" fmla="*/ 13 h 24"/>
                  <a:gd name="T10" fmla="*/ 3 w 2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4">
                    <a:moveTo>
                      <a:pt x="3" y="0"/>
                    </a:moveTo>
                    <a:cubicBezTo>
                      <a:pt x="0" y="6"/>
                      <a:pt x="1" y="14"/>
                      <a:pt x="6" y="19"/>
                    </a:cubicBezTo>
                    <a:cubicBezTo>
                      <a:pt x="9" y="22"/>
                      <a:pt x="13" y="24"/>
                      <a:pt x="17" y="24"/>
                    </a:cubicBezTo>
                    <a:cubicBezTo>
                      <a:pt x="20" y="24"/>
                      <a:pt x="22" y="23"/>
                      <a:pt x="23" y="23"/>
                    </a:cubicBezTo>
                    <a:cubicBezTo>
                      <a:pt x="23" y="19"/>
                      <a:pt x="22" y="16"/>
                      <a:pt x="20" y="13"/>
                    </a:cubicBezTo>
                    <a:cubicBezTo>
                      <a:pt x="16" y="7"/>
                      <a:pt x="10" y="2"/>
                      <a:pt x="3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783"/>
              <p:cNvSpPr>
                <a:spLocks/>
              </p:cNvSpPr>
              <p:nvPr/>
            </p:nvSpPr>
            <p:spPr bwMode="auto">
              <a:xfrm>
                <a:off x="2922" y="1810"/>
                <a:ext cx="50" cy="69"/>
              </a:xfrm>
              <a:custGeom>
                <a:avLst/>
                <a:gdLst>
                  <a:gd name="T0" fmla="*/ 10 w 29"/>
                  <a:gd name="T1" fmla="*/ 0 h 40"/>
                  <a:gd name="T2" fmla="*/ 6 w 29"/>
                  <a:gd name="T3" fmla="*/ 33 h 40"/>
                  <a:gd name="T4" fmla="*/ 12 w 29"/>
                  <a:gd name="T5" fmla="*/ 40 h 40"/>
                  <a:gd name="T6" fmla="*/ 19 w 29"/>
                  <a:gd name="T7" fmla="*/ 35 h 40"/>
                  <a:gd name="T8" fmla="*/ 24 w 29"/>
                  <a:gd name="T9" fmla="*/ 3 h 40"/>
                  <a:gd name="T10" fmla="*/ 19 w 29"/>
                  <a:gd name="T11" fmla="*/ 7 h 40"/>
                  <a:gd name="T12" fmla="*/ 17 w 29"/>
                  <a:gd name="T13" fmla="*/ 8 h 40"/>
                  <a:gd name="T14" fmla="*/ 11 w 29"/>
                  <a:gd name="T15" fmla="*/ 3 h 40"/>
                  <a:gd name="T16" fmla="*/ 10 w 29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10" y="0"/>
                    </a:moveTo>
                    <a:cubicBezTo>
                      <a:pt x="2" y="8"/>
                      <a:pt x="0" y="22"/>
                      <a:pt x="6" y="33"/>
                    </a:cubicBezTo>
                    <a:cubicBezTo>
                      <a:pt x="8" y="36"/>
                      <a:pt x="10" y="38"/>
                      <a:pt x="12" y="40"/>
                    </a:cubicBezTo>
                    <a:cubicBezTo>
                      <a:pt x="15" y="39"/>
                      <a:pt x="17" y="37"/>
                      <a:pt x="19" y="35"/>
                    </a:cubicBezTo>
                    <a:cubicBezTo>
                      <a:pt x="28" y="27"/>
                      <a:pt x="29" y="14"/>
                      <a:pt x="24" y="3"/>
                    </a:cubicBezTo>
                    <a:cubicBezTo>
                      <a:pt x="23" y="5"/>
                      <a:pt x="21" y="7"/>
                      <a:pt x="19" y="7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14" y="8"/>
                      <a:pt x="12" y="6"/>
                      <a:pt x="11" y="3"/>
                    </a:cubicBezTo>
                    <a:cubicBezTo>
                      <a:pt x="10" y="2"/>
                      <a:pt x="10" y="1"/>
                      <a:pt x="10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784"/>
              <p:cNvSpPr>
                <a:spLocks/>
              </p:cNvSpPr>
              <p:nvPr/>
            </p:nvSpPr>
            <p:spPr bwMode="auto">
              <a:xfrm>
                <a:off x="2949" y="1800"/>
                <a:ext cx="14" cy="15"/>
              </a:xfrm>
              <a:custGeom>
                <a:avLst/>
                <a:gdLst>
                  <a:gd name="T0" fmla="*/ 3 w 8"/>
                  <a:gd name="T1" fmla="*/ 0 h 9"/>
                  <a:gd name="T2" fmla="*/ 0 w 8"/>
                  <a:gd name="T3" fmla="*/ 1 h 9"/>
                  <a:gd name="T4" fmla="*/ 3 w 8"/>
                  <a:gd name="T5" fmla="*/ 4 h 9"/>
                  <a:gd name="T6" fmla="*/ 8 w 8"/>
                  <a:gd name="T7" fmla="*/ 9 h 9"/>
                  <a:gd name="T8" fmla="*/ 8 w 8"/>
                  <a:gd name="T9" fmla="*/ 4 h 9"/>
                  <a:gd name="T10" fmla="*/ 3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5" y="5"/>
                      <a:pt x="6" y="7"/>
                      <a:pt x="8" y="9"/>
                    </a:cubicBezTo>
                    <a:cubicBezTo>
                      <a:pt x="8" y="8"/>
                      <a:pt x="8" y="6"/>
                      <a:pt x="8" y="4"/>
                    </a:cubicBezTo>
                    <a:cubicBezTo>
                      <a:pt x="7" y="2"/>
                      <a:pt x="5" y="0"/>
                      <a:pt x="3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785"/>
              <p:cNvSpPr>
                <a:spLocks/>
              </p:cNvSpPr>
              <p:nvPr/>
            </p:nvSpPr>
            <p:spPr bwMode="auto">
              <a:xfrm>
                <a:off x="2939" y="1802"/>
                <a:ext cx="24" cy="22"/>
              </a:xfrm>
              <a:custGeom>
                <a:avLst/>
                <a:gdLst>
                  <a:gd name="T0" fmla="*/ 6 w 14"/>
                  <a:gd name="T1" fmla="*/ 0 h 13"/>
                  <a:gd name="T2" fmla="*/ 6 w 14"/>
                  <a:gd name="T3" fmla="*/ 0 h 13"/>
                  <a:gd name="T4" fmla="*/ 0 w 14"/>
                  <a:gd name="T5" fmla="*/ 5 h 13"/>
                  <a:gd name="T6" fmla="*/ 1 w 14"/>
                  <a:gd name="T7" fmla="*/ 8 h 13"/>
                  <a:gd name="T8" fmla="*/ 7 w 14"/>
                  <a:gd name="T9" fmla="*/ 13 h 13"/>
                  <a:gd name="T10" fmla="*/ 9 w 14"/>
                  <a:gd name="T11" fmla="*/ 12 h 13"/>
                  <a:gd name="T12" fmla="*/ 14 w 14"/>
                  <a:gd name="T13" fmla="*/ 8 h 13"/>
                  <a:gd name="T14" fmla="*/ 9 w 14"/>
                  <a:gd name="T15" fmla="*/ 3 h 13"/>
                  <a:gd name="T16" fmla="*/ 6 w 1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3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11"/>
                      <a:pt x="4" y="13"/>
                      <a:pt x="7" y="13"/>
                    </a:cubicBezTo>
                    <a:cubicBezTo>
                      <a:pt x="8" y="13"/>
                      <a:pt x="9" y="13"/>
                      <a:pt x="9" y="12"/>
                    </a:cubicBezTo>
                    <a:cubicBezTo>
                      <a:pt x="11" y="12"/>
                      <a:pt x="13" y="10"/>
                      <a:pt x="14" y="8"/>
                    </a:cubicBezTo>
                    <a:cubicBezTo>
                      <a:pt x="12" y="6"/>
                      <a:pt x="11" y="4"/>
                      <a:pt x="9" y="3"/>
                    </a:cubicBezTo>
                    <a:cubicBezTo>
                      <a:pt x="8" y="2"/>
                      <a:pt x="7" y="1"/>
                      <a:pt x="6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786"/>
              <p:cNvSpPr>
                <a:spLocks/>
              </p:cNvSpPr>
              <p:nvPr/>
            </p:nvSpPr>
            <p:spPr bwMode="auto">
              <a:xfrm>
                <a:off x="3187" y="1616"/>
                <a:ext cx="52" cy="45"/>
              </a:xfrm>
              <a:custGeom>
                <a:avLst/>
                <a:gdLst>
                  <a:gd name="T0" fmla="*/ 15 w 30"/>
                  <a:gd name="T1" fmla="*/ 0 h 26"/>
                  <a:gd name="T2" fmla="*/ 8 w 30"/>
                  <a:gd name="T3" fmla="*/ 2 h 26"/>
                  <a:gd name="T4" fmla="*/ 3 w 30"/>
                  <a:gd name="T5" fmla="*/ 20 h 26"/>
                  <a:gd name="T6" fmla="*/ 15 w 30"/>
                  <a:gd name="T7" fmla="*/ 26 h 26"/>
                  <a:gd name="T8" fmla="*/ 21 w 30"/>
                  <a:gd name="T9" fmla="*/ 25 h 26"/>
                  <a:gd name="T10" fmla="*/ 26 w 30"/>
                  <a:gd name="T11" fmla="*/ 6 h 26"/>
                  <a:gd name="T12" fmla="*/ 15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5" y="0"/>
                    </a:moveTo>
                    <a:cubicBezTo>
                      <a:pt x="13" y="0"/>
                      <a:pt x="10" y="0"/>
                      <a:pt x="8" y="2"/>
                    </a:cubicBezTo>
                    <a:cubicBezTo>
                      <a:pt x="2" y="5"/>
                      <a:pt x="0" y="13"/>
                      <a:pt x="3" y="20"/>
                    </a:cubicBezTo>
                    <a:cubicBezTo>
                      <a:pt x="6" y="24"/>
                      <a:pt x="10" y="26"/>
                      <a:pt x="15" y="26"/>
                    </a:cubicBezTo>
                    <a:cubicBezTo>
                      <a:pt x="17" y="26"/>
                      <a:pt x="19" y="26"/>
                      <a:pt x="21" y="25"/>
                    </a:cubicBezTo>
                    <a:cubicBezTo>
                      <a:pt x="28" y="21"/>
                      <a:pt x="30" y="13"/>
                      <a:pt x="26" y="6"/>
                    </a:cubicBezTo>
                    <a:cubicBezTo>
                      <a:pt x="24" y="2"/>
                      <a:pt x="19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787"/>
              <p:cNvSpPr>
                <a:spLocks/>
              </p:cNvSpPr>
              <p:nvPr/>
            </p:nvSpPr>
            <p:spPr bwMode="auto">
              <a:xfrm>
                <a:off x="2948" y="1687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2 w 16"/>
                  <a:gd name="T5" fmla="*/ 10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3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0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5" y="11"/>
                      <a:pt x="16" y="7"/>
                      <a:pt x="14" y="3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788"/>
              <p:cNvSpPr>
                <a:spLocks/>
              </p:cNvSpPr>
              <p:nvPr/>
            </p:nvSpPr>
            <p:spPr bwMode="auto">
              <a:xfrm>
                <a:off x="3386" y="1939"/>
                <a:ext cx="16" cy="36"/>
              </a:xfrm>
              <a:custGeom>
                <a:avLst/>
                <a:gdLst>
                  <a:gd name="T0" fmla="*/ 7 w 9"/>
                  <a:gd name="T1" fmla="*/ 0 h 21"/>
                  <a:gd name="T2" fmla="*/ 2 w 9"/>
                  <a:gd name="T3" fmla="*/ 5 h 21"/>
                  <a:gd name="T4" fmla="*/ 0 w 9"/>
                  <a:gd name="T5" fmla="*/ 21 h 21"/>
                  <a:gd name="T6" fmla="*/ 7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7" y="0"/>
                    </a:moveTo>
                    <a:cubicBezTo>
                      <a:pt x="5" y="2"/>
                      <a:pt x="4" y="4"/>
                      <a:pt x="2" y="5"/>
                    </a:cubicBezTo>
                    <a:cubicBezTo>
                      <a:pt x="2" y="11"/>
                      <a:pt x="1" y="16"/>
                      <a:pt x="0" y="21"/>
                    </a:cubicBezTo>
                    <a:cubicBezTo>
                      <a:pt x="7" y="17"/>
                      <a:pt x="9" y="8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789"/>
              <p:cNvSpPr>
                <a:spLocks/>
              </p:cNvSpPr>
              <p:nvPr/>
            </p:nvSpPr>
            <p:spPr bwMode="auto">
              <a:xfrm>
                <a:off x="3348" y="1947"/>
                <a:ext cx="42" cy="35"/>
              </a:xfrm>
              <a:custGeom>
                <a:avLst/>
                <a:gdLst>
                  <a:gd name="T0" fmla="*/ 24 w 24"/>
                  <a:gd name="T1" fmla="*/ 0 h 20"/>
                  <a:gd name="T2" fmla="*/ 13 w 24"/>
                  <a:gd name="T3" fmla="*/ 5 h 20"/>
                  <a:gd name="T4" fmla="*/ 8 w 24"/>
                  <a:gd name="T5" fmla="*/ 6 h 20"/>
                  <a:gd name="T6" fmla="*/ 0 w 24"/>
                  <a:gd name="T7" fmla="*/ 5 h 20"/>
                  <a:gd name="T8" fmla="*/ 0 w 24"/>
                  <a:gd name="T9" fmla="*/ 5 h 20"/>
                  <a:gd name="T10" fmla="*/ 1 w 24"/>
                  <a:gd name="T11" fmla="*/ 17 h 20"/>
                  <a:gd name="T12" fmla="*/ 11 w 24"/>
                  <a:gd name="T13" fmla="*/ 20 h 20"/>
                  <a:gd name="T14" fmla="*/ 20 w 24"/>
                  <a:gd name="T15" fmla="*/ 17 h 20"/>
                  <a:gd name="T16" fmla="*/ 22 w 24"/>
                  <a:gd name="T17" fmla="*/ 16 h 20"/>
                  <a:gd name="T18" fmla="*/ 24 w 24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0">
                    <a:moveTo>
                      <a:pt x="24" y="0"/>
                    </a:moveTo>
                    <a:cubicBezTo>
                      <a:pt x="21" y="3"/>
                      <a:pt x="17" y="4"/>
                      <a:pt x="13" y="5"/>
                    </a:cubicBezTo>
                    <a:cubicBezTo>
                      <a:pt x="11" y="6"/>
                      <a:pt x="9" y="6"/>
                      <a:pt x="8" y="6"/>
                    </a:cubicBezTo>
                    <a:cubicBezTo>
                      <a:pt x="5" y="6"/>
                      <a:pt x="2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9"/>
                      <a:pt x="2" y="13"/>
                      <a:pt x="1" y="17"/>
                    </a:cubicBezTo>
                    <a:cubicBezTo>
                      <a:pt x="4" y="19"/>
                      <a:pt x="8" y="20"/>
                      <a:pt x="11" y="20"/>
                    </a:cubicBezTo>
                    <a:cubicBezTo>
                      <a:pt x="14" y="20"/>
                      <a:pt x="17" y="19"/>
                      <a:pt x="20" y="17"/>
                    </a:cubicBezTo>
                    <a:cubicBezTo>
                      <a:pt x="21" y="17"/>
                      <a:pt x="21" y="17"/>
                      <a:pt x="22" y="16"/>
                    </a:cubicBezTo>
                    <a:cubicBezTo>
                      <a:pt x="23" y="11"/>
                      <a:pt x="24" y="6"/>
                      <a:pt x="2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790"/>
              <p:cNvSpPr>
                <a:spLocks/>
              </p:cNvSpPr>
              <p:nvPr/>
            </p:nvSpPr>
            <p:spPr bwMode="auto">
              <a:xfrm>
                <a:off x="3390" y="1925"/>
                <a:ext cx="8" cy="22"/>
              </a:xfrm>
              <a:custGeom>
                <a:avLst/>
                <a:gdLst>
                  <a:gd name="T0" fmla="*/ 0 w 5"/>
                  <a:gd name="T1" fmla="*/ 0 h 13"/>
                  <a:gd name="T2" fmla="*/ 0 w 5"/>
                  <a:gd name="T3" fmla="*/ 13 h 13"/>
                  <a:gd name="T4" fmla="*/ 5 w 5"/>
                  <a:gd name="T5" fmla="*/ 8 h 13"/>
                  <a:gd name="T6" fmla="*/ 3 w 5"/>
                  <a:gd name="T7" fmla="*/ 5 h 13"/>
                  <a:gd name="T8" fmla="*/ 0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cubicBezTo>
                      <a:pt x="0" y="5"/>
                      <a:pt x="0" y="9"/>
                      <a:pt x="0" y="13"/>
                    </a:cubicBezTo>
                    <a:cubicBezTo>
                      <a:pt x="2" y="12"/>
                      <a:pt x="3" y="10"/>
                      <a:pt x="5" y="8"/>
                    </a:cubicBezTo>
                    <a:cubicBezTo>
                      <a:pt x="4" y="7"/>
                      <a:pt x="4" y="6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791"/>
              <p:cNvSpPr>
                <a:spLocks/>
              </p:cNvSpPr>
              <p:nvPr/>
            </p:nvSpPr>
            <p:spPr bwMode="auto">
              <a:xfrm>
                <a:off x="3338" y="1916"/>
                <a:ext cx="52" cy="42"/>
              </a:xfrm>
              <a:custGeom>
                <a:avLst/>
                <a:gdLst>
                  <a:gd name="T0" fmla="*/ 17 w 30"/>
                  <a:gd name="T1" fmla="*/ 0 h 24"/>
                  <a:gd name="T2" fmla="*/ 8 w 30"/>
                  <a:gd name="T3" fmla="*/ 3 h 24"/>
                  <a:gd name="T4" fmla="*/ 0 w 30"/>
                  <a:gd name="T5" fmla="*/ 13 h 24"/>
                  <a:gd name="T6" fmla="*/ 6 w 30"/>
                  <a:gd name="T7" fmla="*/ 23 h 24"/>
                  <a:gd name="T8" fmla="*/ 14 w 30"/>
                  <a:gd name="T9" fmla="*/ 24 h 24"/>
                  <a:gd name="T10" fmla="*/ 19 w 30"/>
                  <a:gd name="T11" fmla="*/ 23 h 24"/>
                  <a:gd name="T12" fmla="*/ 30 w 30"/>
                  <a:gd name="T13" fmla="*/ 18 h 24"/>
                  <a:gd name="T14" fmla="*/ 30 w 30"/>
                  <a:gd name="T15" fmla="*/ 5 h 24"/>
                  <a:gd name="T16" fmla="*/ 17 w 3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4">
                    <a:moveTo>
                      <a:pt x="17" y="0"/>
                    </a:moveTo>
                    <a:cubicBezTo>
                      <a:pt x="14" y="0"/>
                      <a:pt x="11" y="1"/>
                      <a:pt x="8" y="3"/>
                    </a:cubicBezTo>
                    <a:cubicBezTo>
                      <a:pt x="4" y="5"/>
                      <a:pt x="1" y="9"/>
                      <a:pt x="0" y="13"/>
                    </a:cubicBezTo>
                    <a:cubicBezTo>
                      <a:pt x="2" y="15"/>
                      <a:pt x="4" y="19"/>
                      <a:pt x="6" y="23"/>
                    </a:cubicBezTo>
                    <a:cubicBezTo>
                      <a:pt x="8" y="23"/>
                      <a:pt x="11" y="24"/>
                      <a:pt x="14" y="24"/>
                    </a:cubicBezTo>
                    <a:cubicBezTo>
                      <a:pt x="15" y="24"/>
                      <a:pt x="17" y="24"/>
                      <a:pt x="19" y="23"/>
                    </a:cubicBezTo>
                    <a:cubicBezTo>
                      <a:pt x="23" y="22"/>
                      <a:pt x="27" y="21"/>
                      <a:pt x="30" y="18"/>
                    </a:cubicBezTo>
                    <a:cubicBezTo>
                      <a:pt x="30" y="14"/>
                      <a:pt x="30" y="10"/>
                      <a:pt x="30" y="5"/>
                    </a:cubicBezTo>
                    <a:cubicBezTo>
                      <a:pt x="26" y="2"/>
                      <a:pt x="22" y="0"/>
                      <a:pt x="17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792"/>
              <p:cNvSpPr>
                <a:spLocks/>
              </p:cNvSpPr>
              <p:nvPr/>
            </p:nvSpPr>
            <p:spPr bwMode="auto">
              <a:xfrm>
                <a:off x="3335" y="1949"/>
                <a:ext cx="17" cy="28"/>
              </a:xfrm>
              <a:custGeom>
                <a:avLst/>
                <a:gdLst>
                  <a:gd name="T0" fmla="*/ 0 w 10"/>
                  <a:gd name="T1" fmla="*/ 0 h 16"/>
                  <a:gd name="T2" fmla="*/ 3 w 10"/>
                  <a:gd name="T3" fmla="*/ 9 h 16"/>
                  <a:gd name="T4" fmla="*/ 9 w 10"/>
                  <a:gd name="T5" fmla="*/ 16 h 16"/>
                  <a:gd name="T6" fmla="*/ 8 w 10"/>
                  <a:gd name="T7" fmla="*/ 4 h 16"/>
                  <a:gd name="T8" fmla="*/ 8 w 10"/>
                  <a:gd name="T9" fmla="*/ 4 h 16"/>
                  <a:gd name="T10" fmla="*/ 0 w 10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6">
                    <a:moveTo>
                      <a:pt x="0" y="0"/>
                    </a:moveTo>
                    <a:cubicBezTo>
                      <a:pt x="0" y="3"/>
                      <a:pt x="1" y="6"/>
                      <a:pt x="3" y="9"/>
                    </a:cubicBezTo>
                    <a:cubicBezTo>
                      <a:pt x="4" y="12"/>
                      <a:pt x="7" y="14"/>
                      <a:pt x="9" y="16"/>
                    </a:cubicBezTo>
                    <a:cubicBezTo>
                      <a:pt x="10" y="12"/>
                      <a:pt x="9" y="8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5" y="3"/>
                      <a:pt x="3" y="1"/>
                      <a:pt x="0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793"/>
              <p:cNvSpPr>
                <a:spLocks/>
              </p:cNvSpPr>
              <p:nvPr/>
            </p:nvSpPr>
            <p:spPr bwMode="auto">
              <a:xfrm>
                <a:off x="3335" y="1939"/>
                <a:ext cx="13" cy="17"/>
              </a:xfrm>
              <a:custGeom>
                <a:avLst/>
                <a:gdLst>
                  <a:gd name="T0" fmla="*/ 2 w 8"/>
                  <a:gd name="T1" fmla="*/ 0 h 10"/>
                  <a:gd name="T2" fmla="*/ 0 w 8"/>
                  <a:gd name="T3" fmla="*/ 6 h 10"/>
                  <a:gd name="T4" fmla="*/ 8 w 8"/>
                  <a:gd name="T5" fmla="*/ 10 h 10"/>
                  <a:gd name="T6" fmla="*/ 2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3" y="7"/>
                      <a:pt x="5" y="9"/>
                      <a:pt x="8" y="10"/>
                    </a:cubicBezTo>
                    <a:cubicBezTo>
                      <a:pt x="6" y="6"/>
                      <a:pt x="4" y="2"/>
                      <a:pt x="2" y="0"/>
                    </a:cubicBezTo>
                  </a:path>
                </a:pathLst>
              </a:custGeom>
              <a:solidFill>
                <a:srgbClr val="282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794"/>
              <p:cNvSpPr>
                <a:spLocks/>
              </p:cNvSpPr>
              <p:nvPr/>
            </p:nvSpPr>
            <p:spPr bwMode="auto">
              <a:xfrm>
                <a:off x="3206" y="2229"/>
                <a:ext cx="65" cy="89"/>
              </a:xfrm>
              <a:custGeom>
                <a:avLst/>
                <a:gdLst>
                  <a:gd name="T0" fmla="*/ 25 w 38"/>
                  <a:gd name="T1" fmla="*/ 0 h 52"/>
                  <a:gd name="T2" fmla="*/ 15 w 38"/>
                  <a:gd name="T3" fmla="*/ 2 h 52"/>
                  <a:gd name="T4" fmla="*/ 0 w 38"/>
                  <a:gd name="T5" fmla="*/ 25 h 52"/>
                  <a:gd name="T6" fmla="*/ 2 w 38"/>
                  <a:gd name="T7" fmla="*/ 25 h 52"/>
                  <a:gd name="T8" fmla="*/ 14 w 38"/>
                  <a:gd name="T9" fmla="*/ 32 h 52"/>
                  <a:gd name="T10" fmla="*/ 11 w 38"/>
                  <a:gd name="T11" fmla="*/ 47 h 52"/>
                  <a:gd name="T12" fmla="*/ 25 w 38"/>
                  <a:gd name="T13" fmla="*/ 52 h 52"/>
                  <a:gd name="T14" fmla="*/ 35 w 38"/>
                  <a:gd name="T15" fmla="*/ 50 h 52"/>
                  <a:gd name="T16" fmla="*/ 38 w 38"/>
                  <a:gd name="T17" fmla="*/ 48 h 52"/>
                  <a:gd name="T18" fmla="*/ 26 w 38"/>
                  <a:gd name="T19" fmla="*/ 30 h 52"/>
                  <a:gd name="T20" fmla="*/ 37 w 38"/>
                  <a:gd name="T21" fmla="*/ 3 h 52"/>
                  <a:gd name="T22" fmla="*/ 25 w 38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52">
                    <a:moveTo>
                      <a:pt x="25" y="0"/>
                    </a:moveTo>
                    <a:cubicBezTo>
                      <a:pt x="22" y="0"/>
                      <a:pt x="19" y="1"/>
                      <a:pt x="15" y="2"/>
                    </a:cubicBezTo>
                    <a:cubicBezTo>
                      <a:pt x="6" y="6"/>
                      <a:pt x="0" y="15"/>
                      <a:pt x="0" y="25"/>
                    </a:cubicBezTo>
                    <a:cubicBezTo>
                      <a:pt x="0" y="25"/>
                      <a:pt x="1" y="25"/>
                      <a:pt x="2" y="25"/>
                    </a:cubicBezTo>
                    <a:cubicBezTo>
                      <a:pt x="7" y="25"/>
                      <a:pt x="11" y="27"/>
                      <a:pt x="14" y="32"/>
                    </a:cubicBezTo>
                    <a:cubicBezTo>
                      <a:pt x="17" y="37"/>
                      <a:pt x="15" y="43"/>
                      <a:pt x="11" y="47"/>
                    </a:cubicBezTo>
                    <a:cubicBezTo>
                      <a:pt x="16" y="50"/>
                      <a:pt x="20" y="52"/>
                      <a:pt x="25" y="52"/>
                    </a:cubicBezTo>
                    <a:cubicBezTo>
                      <a:pt x="29" y="52"/>
                      <a:pt x="32" y="51"/>
                      <a:pt x="35" y="50"/>
                    </a:cubicBezTo>
                    <a:cubicBezTo>
                      <a:pt x="36" y="49"/>
                      <a:pt x="37" y="49"/>
                      <a:pt x="38" y="48"/>
                    </a:cubicBezTo>
                    <a:cubicBezTo>
                      <a:pt x="32" y="44"/>
                      <a:pt x="27" y="38"/>
                      <a:pt x="26" y="30"/>
                    </a:cubicBezTo>
                    <a:cubicBezTo>
                      <a:pt x="23" y="20"/>
                      <a:pt x="28" y="9"/>
                      <a:pt x="37" y="3"/>
                    </a:cubicBezTo>
                    <a:cubicBezTo>
                      <a:pt x="33" y="1"/>
                      <a:pt x="29" y="0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795"/>
              <p:cNvSpPr>
                <a:spLocks/>
              </p:cNvSpPr>
              <p:nvPr/>
            </p:nvSpPr>
            <p:spPr bwMode="auto">
              <a:xfrm>
                <a:off x="3246" y="2234"/>
                <a:ext cx="53" cy="77"/>
              </a:xfrm>
              <a:custGeom>
                <a:avLst/>
                <a:gdLst>
                  <a:gd name="T0" fmla="*/ 14 w 31"/>
                  <a:gd name="T1" fmla="*/ 0 h 45"/>
                  <a:gd name="T2" fmla="*/ 3 w 31"/>
                  <a:gd name="T3" fmla="*/ 27 h 45"/>
                  <a:gd name="T4" fmla="*/ 15 w 31"/>
                  <a:gd name="T5" fmla="*/ 45 h 45"/>
                  <a:gd name="T6" fmla="*/ 26 w 31"/>
                  <a:gd name="T7" fmla="*/ 13 h 45"/>
                  <a:gd name="T8" fmla="*/ 14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14" y="0"/>
                    </a:moveTo>
                    <a:cubicBezTo>
                      <a:pt x="5" y="6"/>
                      <a:pt x="0" y="17"/>
                      <a:pt x="3" y="27"/>
                    </a:cubicBezTo>
                    <a:cubicBezTo>
                      <a:pt x="4" y="35"/>
                      <a:pt x="9" y="41"/>
                      <a:pt x="15" y="45"/>
                    </a:cubicBezTo>
                    <a:cubicBezTo>
                      <a:pt x="26" y="39"/>
                      <a:pt x="31" y="25"/>
                      <a:pt x="26" y="13"/>
                    </a:cubicBezTo>
                    <a:cubicBezTo>
                      <a:pt x="23" y="7"/>
                      <a:pt x="19" y="2"/>
                      <a:pt x="14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796"/>
              <p:cNvSpPr>
                <a:spLocks/>
              </p:cNvSpPr>
              <p:nvPr/>
            </p:nvSpPr>
            <p:spPr bwMode="auto">
              <a:xfrm>
                <a:off x="3206" y="2272"/>
                <a:ext cx="29" cy="37"/>
              </a:xfrm>
              <a:custGeom>
                <a:avLst/>
                <a:gdLst>
                  <a:gd name="T0" fmla="*/ 2 w 17"/>
                  <a:gd name="T1" fmla="*/ 0 h 22"/>
                  <a:gd name="T2" fmla="*/ 0 w 17"/>
                  <a:gd name="T3" fmla="*/ 0 h 22"/>
                  <a:gd name="T4" fmla="*/ 2 w 17"/>
                  <a:gd name="T5" fmla="*/ 11 h 22"/>
                  <a:gd name="T6" fmla="*/ 11 w 17"/>
                  <a:gd name="T7" fmla="*/ 22 h 22"/>
                  <a:gd name="T8" fmla="*/ 14 w 17"/>
                  <a:gd name="T9" fmla="*/ 7 h 22"/>
                  <a:gd name="T10" fmla="*/ 2 w 17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7"/>
                      <a:pt x="2" y="11"/>
                    </a:cubicBezTo>
                    <a:cubicBezTo>
                      <a:pt x="4" y="16"/>
                      <a:pt x="7" y="20"/>
                      <a:pt x="11" y="22"/>
                    </a:cubicBezTo>
                    <a:cubicBezTo>
                      <a:pt x="15" y="18"/>
                      <a:pt x="17" y="12"/>
                      <a:pt x="14" y="7"/>
                    </a:cubicBezTo>
                    <a:cubicBezTo>
                      <a:pt x="11" y="2"/>
                      <a:pt x="7" y="0"/>
                      <a:pt x="2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797"/>
              <p:cNvSpPr>
                <a:spLocks/>
              </p:cNvSpPr>
              <p:nvPr/>
            </p:nvSpPr>
            <p:spPr bwMode="auto">
              <a:xfrm>
                <a:off x="3189" y="2414"/>
                <a:ext cx="22" cy="39"/>
              </a:xfrm>
              <a:custGeom>
                <a:avLst/>
                <a:gdLst>
                  <a:gd name="T0" fmla="*/ 2 w 13"/>
                  <a:gd name="T1" fmla="*/ 0 h 23"/>
                  <a:gd name="T2" fmla="*/ 0 w 13"/>
                  <a:gd name="T3" fmla="*/ 10 h 23"/>
                  <a:gd name="T4" fmla="*/ 8 w 13"/>
                  <a:gd name="T5" fmla="*/ 20 h 23"/>
                  <a:gd name="T6" fmla="*/ 9 w 13"/>
                  <a:gd name="T7" fmla="*/ 23 h 23"/>
                  <a:gd name="T8" fmla="*/ 10 w 13"/>
                  <a:gd name="T9" fmla="*/ 8 h 23"/>
                  <a:gd name="T10" fmla="*/ 2 w 13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23">
                    <a:moveTo>
                      <a:pt x="2" y="0"/>
                    </a:moveTo>
                    <a:cubicBezTo>
                      <a:pt x="2" y="3"/>
                      <a:pt x="1" y="7"/>
                      <a:pt x="0" y="10"/>
                    </a:cubicBezTo>
                    <a:cubicBezTo>
                      <a:pt x="3" y="13"/>
                      <a:pt x="6" y="16"/>
                      <a:pt x="8" y="20"/>
                    </a:cubicBezTo>
                    <a:cubicBezTo>
                      <a:pt x="9" y="21"/>
                      <a:pt x="9" y="22"/>
                      <a:pt x="9" y="23"/>
                    </a:cubicBezTo>
                    <a:cubicBezTo>
                      <a:pt x="12" y="18"/>
                      <a:pt x="13" y="13"/>
                      <a:pt x="10" y="8"/>
                    </a:cubicBezTo>
                    <a:cubicBezTo>
                      <a:pt x="9" y="5"/>
                      <a:pt x="6" y="2"/>
                      <a:pt x="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798"/>
              <p:cNvSpPr>
                <a:spLocks/>
              </p:cNvSpPr>
              <p:nvPr/>
            </p:nvSpPr>
            <p:spPr bwMode="auto">
              <a:xfrm>
                <a:off x="3165" y="2412"/>
                <a:ext cx="28" cy="19"/>
              </a:xfrm>
              <a:custGeom>
                <a:avLst/>
                <a:gdLst>
                  <a:gd name="T0" fmla="*/ 10 w 16"/>
                  <a:gd name="T1" fmla="*/ 0 h 11"/>
                  <a:gd name="T2" fmla="*/ 4 w 16"/>
                  <a:gd name="T3" fmla="*/ 1 h 11"/>
                  <a:gd name="T4" fmla="*/ 0 w 16"/>
                  <a:gd name="T5" fmla="*/ 4 h 11"/>
                  <a:gd name="T6" fmla="*/ 14 w 16"/>
                  <a:gd name="T7" fmla="*/ 11 h 11"/>
                  <a:gd name="T8" fmla="*/ 16 w 16"/>
                  <a:gd name="T9" fmla="*/ 1 h 11"/>
                  <a:gd name="T10" fmla="*/ 10 w 1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">
                    <a:moveTo>
                      <a:pt x="10" y="0"/>
                    </a:moveTo>
                    <a:cubicBezTo>
                      <a:pt x="8" y="0"/>
                      <a:pt x="6" y="0"/>
                      <a:pt x="4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5"/>
                      <a:pt x="10" y="7"/>
                      <a:pt x="14" y="11"/>
                    </a:cubicBezTo>
                    <a:cubicBezTo>
                      <a:pt x="15" y="8"/>
                      <a:pt x="16" y="4"/>
                      <a:pt x="16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96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799"/>
              <p:cNvSpPr>
                <a:spLocks/>
              </p:cNvSpPr>
              <p:nvPr/>
            </p:nvSpPr>
            <p:spPr bwMode="auto">
              <a:xfrm>
                <a:off x="3174" y="2431"/>
                <a:ext cx="31" cy="34"/>
              </a:xfrm>
              <a:custGeom>
                <a:avLst/>
                <a:gdLst>
                  <a:gd name="T0" fmla="*/ 9 w 18"/>
                  <a:gd name="T1" fmla="*/ 0 h 20"/>
                  <a:gd name="T2" fmla="*/ 0 w 18"/>
                  <a:gd name="T3" fmla="*/ 19 h 20"/>
                  <a:gd name="T4" fmla="*/ 5 w 18"/>
                  <a:gd name="T5" fmla="*/ 20 h 20"/>
                  <a:gd name="T6" fmla="*/ 11 w 18"/>
                  <a:gd name="T7" fmla="*/ 19 h 20"/>
                  <a:gd name="T8" fmla="*/ 18 w 18"/>
                  <a:gd name="T9" fmla="*/ 13 h 20"/>
                  <a:gd name="T10" fmla="*/ 17 w 18"/>
                  <a:gd name="T11" fmla="*/ 10 h 20"/>
                  <a:gd name="T12" fmla="*/ 9 w 18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9" y="0"/>
                    </a:moveTo>
                    <a:cubicBezTo>
                      <a:pt x="7" y="7"/>
                      <a:pt x="4" y="13"/>
                      <a:pt x="0" y="19"/>
                    </a:cubicBezTo>
                    <a:cubicBezTo>
                      <a:pt x="2" y="20"/>
                      <a:pt x="4" y="20"/>
                      <a:pt x="5" y="20"/>
                    </a:cubicBezTo>
                    <a:cubicBezTo>
                      <a:pt x="7" y="20"/>
                      <a:pt x="9" y="20"/>
                      <a:pt x="11" y="19"/>
                    </a:cubicBezTo>
                    <a:cubicBezTo>
                      <a:pt x="14" y="17"/>
                      <a:pt x="17" y="15"/>
                      <a:pt x="18" y="13"/>
                    </a:cubicBezTo>
                    <a:cubicBezTo>
                      <a:pt x="18" y="12"/>
                      <a:pt x="18" y="11"/>
                      <a:pt x="17" y="10"/>
                    </a:cubicBezTo>
                    <a:cubicBezTo>
                      <a:pt x="15" y="6"/>
                      <a:pt x="12" y="3"/>
                      <a:pt x="9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800"/>
              <p:cNvSpPr>
                <a:spLocks/>
              </p:cNvSpPr>
              <p:nvPr/>
            </p:nvSpPr>
            <p:spPr bwMode="auto">
              <a:xfrm>
                <a:off x="3153" y="2419"/>
                <a:ext cx="36" cy="45"/>
              </a:xfrm>
              <a:custGeom>
                <a:avLst/>
                <a:gdLst>
                  <a:gd name="T0" fmla="*/ 7 w 21"/>
                  <a:gd name="T1" fmla="*/ 0 h 26"/>
                  <a:gd name="T2" fmla="*/ 3 w 21"/>
                  <a:gd name="T3" fmla="*/ 18 h 26"/>
                  <a:gd name="T4" fmla="*/ 12 w 21"/>
                  <a:gd name="T5" fmla="*/ 26 h 26"/>
                  <a:gd name="T6" fmla="*/ 21 w 21"/>
                  <a:gd name="T7" fmla="*/ 7 h 26"/>
                  <a:gd name="T8" fmla="*/ 7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7" y="0"/>
                    </a:moveTo>
                    <a:cubicBezTo>
                      <a:pt x="2" y="4"/>
                      <a:pt x="0" y="11"/>
                      <a:pt x="3" y="18"/>
                    </a:cubicBezTo>
                    <a:cubicBezTo>
                      <a:pt x="5" y="22"/>
                      <a:pt x="8" y="25"/>
                      <a:pt x="12" y="26"/>
                    </a:cubicBezTo>
                    <a:cubicBezTo>
                      <a:pt x="16" y="20"/>
                      <a:pt x="19" y="14"/>
                      <a:pt x="21" y="7"/>
                    </a:cubicBezTo>
                    <a:cubicBezTo>
                      <a:pt x="17" y="3"/>
                      <a:pt x="12" y="1"/>
                      <a:pt x="7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801"/>
              <p:cNvSpPr>
                <a:spLocks/>
              </p:cNvSpPr>
              <p:nvPr/>
            </p:nvSpPr>
            <p:spPr bwMode="auto">
              <a:xfrm>
                <a:off x="2972" y="2258"/>
                <a:ext cx="133" cy="118"/>
              </a:xfrm>
              <a:custGeom>
                <a:avLst/>
                <a:gdLst>
                  <a:gd name="T0" fmla="*/ 38 w 78"/>
                  <a:gd name="T1" fmla="*/ 0 h 69"/>
                  <a:gd name="T2" fmla="*/ 25 w 78"/>
                  <a:gd name="T3" fmla="*/ 3 h 69"/>
                  <a:gd name="T4" fmla="*/ 7 w 78"/>
                  <a:gd name="T5" fmla="*/ 48 h 69"/>
                  <a:gd name="T6" fmla="*/ 39 w 78"/>
                  <a:gd name="T7" fmla="*/ 69 h 69"/>
                  <a:gd name="T8" fmla="*/ 52 w 78"/>
                  <a:gd name="T9" fmla="*/ 66 h 69"/>
                  <a:gd name="T10" fmla="*/ 70 w 78"/>
                  <a:gd name="T11" fmla="*/ 21 h 69"/>
                  <a:gd name="T12" fmla="*/ 70 w 78"/>
                  <a:gd name="T13" fmla="*/ 20 h 69"/>
                  <a:gd name="T14" fmla="*/ 64 w 78"/>
                  <a:gd name="T15" fmla="*/ 24 h 69"/>
                  <a:gd name="T16" fmla="*/ 55 w 78"/>
                  <a:gd name="T17" fmla="*/ 26 h 69"/>
                  <a:gd name="T18" fmla="*/ 39 w 78"/>
                  <a:gd name="T19" fmla="*/ 16 h 69"/>
                  <a:gd name="T20" fmla="*/ 38 w 78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69">
                    <a:moveTo>
                      <a:pt x="38" y="0"/>
                    </a:moveTo>
                    <a:cubicBezTo>
                      <a:pt x="34" y="1"/>
                      <a:pt x="29" y="1"/>
                      <a:pt x="25" y="3"/>
                    </a:cubicBezTo>
                    <a:cubicBezTo>
                      <a:pt x="8" y="11"/>
                      <a:pt x="0" y="31"/>
                      <a:pt x="7" y="48"/>
                    </a:cubicBezTo>
                    <a:cubicBezTo>
                      <a:pt x="13" y="61"/>
                      <a:pt x="25" y="69"/>
                      <a:pt x="39" y="69"/>
                    </a:cubicBezTo>
                    <a:cubicBezTo>
                      <a:pt x="43" y="69"/>
                      <a:pt x="48" y="68"/>
                      <a:pt x="52" y="66"/>
                    </a:cubicBezTo>
                    <a:cubicBezTo>
                      <a:pt x="69" y="59"/>
                      <a:pt x="78" y="39"/>
                      <a:pt x="70" y="21"/>
                    </a:cubicBezTo>
                    <a:cubicBezTo>
                      <a:pt x="70" y="21"/>
                      <a:pt x="70" y="20"/>
                      <a:pt x="70" y="20"/>
                    </a:cubicBezTo>
                    <a:cubicBezTo>
                      <a:pt x="68" y="22"/>
                      <a:pt x="66" y="23"/>
                      <a:pt x="64" y="24"/>
                    </a:cubicBezTo>
                    <a:cubicBezTo>
                      <a:pt x="61" y="26"/>
                      <a:pt x="58" y="26"/>
                      <a:pt x="55" y="26"/>
                    </a:cubicBezTo>
                    <a:cubicBezTo>
                      <a:pt x="49" y="26"/>
                      <a:pt x="42" y="23"/>
                      <a:pt x="39" y="16"/>
                    </a:cubicBezTo>
                    <a:cubicBezTo>
                      <a:pt x="36" y="11"/>
                      <a:pt x="36" y="5"/>
                      <a:pt x="3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802"/>
              <p:cNvSpPr>
                <a:spLocks/>
              </p:cNvSpPr>
              <p:nvPr/>
            </p:nvSpPr>
            <p:spPr bwMode="auto">
              <a:xfrm>
                <a:off x="3033" y="2258"/>
                <a:ext cx="59" cy="44"/>
              </a:xfrm>
              <a:custGeom>
                <a:avLst/>
                <a:gdLst>
                  <a:gd name="T0" fmla="*/ 3 w 34"/>
                  <a:gd name="T1" fmla="*/ 0 h 26"/>
                  <a:gd name="T2" fmla="*/ 2 w 34"/>
                  <a:gd name="T3" fmla="*/ 0 h 26"/>
                  <a:gd name="T4" fmla="*/ 3 w 34"/>
                  <a:gd name="T5" fmla="*/ 16 h 26"/>
                  <a:gd name="T6" fmla="*/ 19 w 34"/>
                  <a:gd name="T7" fmla="*/ 26 h 26"/>
                  <a:gd name="T8" fmla="*/ 28 w 34"/>
                  <a:gd name="T9" fmla="*/ 24 h 26"/>
                  <a:gd name="T10" fmla="*/ 34 w 34"/>
                  <a:gd name="T11" fmla="*/ 20 h 26"/>
                  <a:gd name="T12" fmla="*/ 3 w 34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6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11"/>
                      <a:pt x="3" y="16"/>
                    </a:cubicBezTo>
                    <a:cubicBezTo>
                      <a:pt x="6" y="23"/>
                      <a:pt x="13" y="26"/>
                      <a:pt x="19" y="26"/>
                    </a:cubicBezTo>
                    <a:cubicBezTo>
                      <a:pt x="22" y="26"/>
                      <a:pt x="25" y="26"/>
                      <a:pt x="28" y="24"/>
                    </a:cubicBezTo>
                    <a:cubicBezTo>
                      <a:pt x="30" y="23"/>
                      <a:pt x="32" y="22"/>
                      <a:pt x="34" y="20"/>
                    </a:cubicBezTo>
                    <a:cubicBezTo>
                      <a:pt x="28" y="8"/>
                      <a:pt x="15" y="0"/>
                      <a:pt x="3" y="0"/>
                    </a:cubicBezTo>
                  </a:path>
                </a:pathLst>
              </a:custGeom>
              <a:solidFill>
                <a:srgbClr val="404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803"/>
              <p:cNvSpPr>
                <a:spLocks/>
              </p:cNvSpPr>
              <p:nvPr/>
            </p:nvSpPr>
            <p:spPr bwMode="auto">
              <a:xfrm>
                <a:off x="2790" y="2354"/>
                <a:ext cx="74" cy="63"/>
              </a:xfrm>
              <a:custGeom>
                <a:avLst/>
                <a:gdLst>
                  <a:gd name="T0" fmla="*/ 22 w 43"/>
                  <a:gd name="T1" fmla="*/ 0 h 37"/>
                  <a:gd name="T2" fmla="*/ 14 w 43"/>
                  <a:gd name="T3" fmla="*/ 1 h 37"/>
                  <a:gd name="T4" fmla="*/ 4 w 43"/>
                  <a:gd name="T5" fmla="*/ 26 h 37"/>
                  <a:gd name="T6" fmla="*/ 22 w 43"/>
                  <a:gd name="T7" fmla="*/ 37 h 37"/>
                  <a:gd name="T8" fmla="*/ 29 w 43"/>
                  <a:gd name="T9" fmla="*/ 36 h 37"/>
                  <a:gd name="T10" fmla="*/ 39 w 43"/>
                  <a:gd name="T11" fmla="*/ 11 h 37"/>
                  <a:gd name="T12" fmla="*/ 22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2" y="0"/>
                    </a:moveTo>
                    <a:cubicBezTo>
                      <a:pt x="19" y="0"/>
                      <a:pt x="17" y="0"/>
                      <a:pt x="14" y="1"/>
                    </a:cubicBezTo>
                    <a:cubicBezTo>
                      <a:pt x="5" y="6"/>
                      <a:pt x="0" y="17"/>
                      <a:pt x="4" y="26"/>
                    </a:cubicBezTo>
                    <a:cubicBezTo>
                      <a:pt x="8" y="33"/>
                      <a:pt x="14" y="37"/>
                      <a:pt x="22" y="37"/>
                    </a:cubicBezTo>
                    <a:cubicBezTo>
                      <a:pt x="24" y="37"/>
                      <a:pt x="27" y="37"/>
                      <a:pt x="29" y="36"/>
                    </a:cubicBezTo>
                    <a:cubicBezTo>
                      <a:pt x="39" y="32"/>
                      <a:pt x="43" y="21"/>
                      <a:pt x="39" y="11"/>
                    </a:cubicBezTo>
                    <a:cubicBezTo>
                      <a:pt x="36" y="4"/>
                      <a:pt x="29" y="0"/>
                      <a:pt x="22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804"/>
              <p:cNvSpPr>
                <a:spLocks/>
              </p:cNvSpPr>
              <p:nvPr/>
            </p:nvSpPr>
            <p:spPr bwMode="auto">
              <a:xfrm>
                <a:off x="2982" y="2093"/>
                <a:ext cx="92" cy="91"/>
              </a:xfrm>
              <a:custGeom>
                <a:avLst/>
                <a:gdLst>
                  <a:gd name="T0" fmla="*/ 27 w 54"/>
                  <a:gd name="T1" fmla="*/ 0 h 53"/>
                  <a:gd name="T2" fmla="*/ 22 w 54"/>
                  <a:gd name="T3" fmla="*/ 0 h 53"/>
                  <a:gd name="T4" fmla="*/ 23 w 54"/>
                  <a:gd name="T5" fmla="*/ 2 h 53"/>
                  <a:gd name="T6" fmla="*/ 14 w 54"/>
                  <a:gd name="T7" fmla="*/ 22 h 53"/>
                  <a:gd name="T8" fmla="*/ 8 w 54"/>
                  <a:gd name="T9" fmla="*/ 23 h 53"/>
                  <a:gd name="T10" fmla="*/ 1 w 54"/>
                  <a:gd name="T11" fmla="*/ 21 h 53"/>
                  <a:gd name="T12" fmla="*/ 2 w 54"/>
                  <a:gd name="T13" fmla="*/ 37 h 53"/>
                  <a:gd name="T14" fmla="*/ 27 w 54"/>
                  <a:gd name="T15" fmla="*/ 53 h 53"/>
                  <a:gd name="T16" fmla="*/ 37 w 54"/>
                  <a:gd name="T17" fmla="*/ 51 h 53"/>
                  <a:gd name="T18" fmla="*/ 40 w 54"/>
                  <a:gd name="T19" fmla="*/ 50 h 53"/>
                  <a:gd name="T20" fmla="*/ 46 w 54"/>
                  <a:gd name="T21" fmla="*/ 35 h 53"/>
                  <a:gd name="T22" fmla="*/ 53 w 54"/>
                  <a:gd name="T23" fmla="*/ 31 h 53"/>
                  <a:gd name="T24" fmla="*/ 51 w 54"/>
                  <a:gd name="T25" fmla="*/ 16 h 53"/>
                  <a:gd name="T26" fmla="*/ 27 w 5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25" y="0"/>
                      <a:pt x="24" y="0"/>
                      <a:pt x="22" y="0"/>
                    </a:cubicBezTo>
                    <a:cubicBezTo>
                      <a:pt x="23" y="1"/>
                      <a:pt x="23" y="2"/>
                      <a:pt x="23" y="2"/>
                    </a:cubicBezTo>
                    <a:cubicBezTo>
                      <a:pt x="26" y="10"/>
                      <a:pt x="22" y="19"/>
                      <a:pt x="14" y="22"/>
                    </a:cubicBezTo>
                    <a:cubicBezTo>
                      <a:pt x="12" y="23"/>
                      <a:pt x="10" y="23"/>
                      <a:pt x="8" y="23"/>
                    </a:cubicBezTo>
                    <a:cubicBezTo>
                      <a:pt x="6" y="23"/>
                      <a:pt x="3" y="22"/>
                      <a:pt x="1" y="21"/>
                    </a:cubicBezTo>
                    <a:cubicBezTo>
                      <a:pt x="0" y="26"/>
                      <a:pt x="0" y="32"/>
                      <a:pt x="2" y="37"/>
                    </a:cubicBezTo>
                    <a:cubicBezTo>
                      <a:pt x="7" y="47"/>
                      <a:pt x="17" y="53"/>
                      <a:pt x="27" y="53"/>
                    </a:cubicBezTo>
                    <a:cubicBezTo>
                      <a:pt x="30" y="53"/>
                      <a:pt x="34" y="52"/>
                      <a:pt x="37" y="51"/>
                    </a:cubicBezTo>
                    <a:cubicBezTo>
                      <a:pt x="38" y="50"/>
                      <a:pt x="39" y="50"/>
                      <a:pt x="40" y="50"/>
                    </a:cubicBezTo>
                    <a:cubicBezTo>
                      <a:pt x="40" y="44"/>
                      <a:pt x="42" y="39"/>
                      <a:pt x="46" y="35"/>
                    </a:cubicBezTo>
                    <a:cubicBezTo>
                      <a:pt x="48" y="33"/>
                      <a:pt x="50" y="32"/>
                      <a:pt x="53" y="31"/>
                    </a:cubicBezTo>
                    <a:cubicBezTo>
                      <a:pt x="54" y="26"/>
                      <a:pt x="53" y="21"/>
                      <a:pt x="51" y="16"/>
                    </a:cubicBezTo>
                    <a:cubicBezTo>
                      <a:pt x="47" y="6"/>
                      <a:pt x="37" y="0"/>
                      <a:pt x="2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805"/>
              <p:cNvSpPr>
                <a:spLocks/>
              </p:cNvSpPr>
              <p:nvPr/>
            </p:nvSpPr>
            <p:spPr bwMode="auto">
              <a:xfrm>
                <a:off x="3050" y="2146"/>
                <a:ext cx="23" cy="33"/>
              </a:xfrm>
              <a:custGeom>
                <a:avLst/>
                <a:gdLst>
                  <a:gd name="T0" fmla="*/ 13 w 13"/>
                  <a:gd name="T1" fmla="*/ 0 h 19"/>
                  <a:gd name="T2" fmla="*/ 6 w 13"/>
                  <a:gd name="T3" fmla="*/ 4 h 19"/>
                  <a:gd name="T4" fmla="*/ 0 w 13"/>
                  <a:gd name="T5" fmla="*/ 19 h 19"/>
                  <a:gd name="T6" fmla="*/ 13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13" y="0"/>
                    </a:moveTo>
                    <a:cubicBezTo>
                      <a:pt x="10" y="1"/>
                      <a:pt x="8" y="2"/>
                      <a:pt x="6" y="4"/>
                    </a:cubicBezTo>
                    <a:cubicBezTo>
                      <a:pt x="2" y="8"/>
                      <a:pt x="0" y="13"/>
                      <a:pt x="0" y="19"/>
                    </a:cubicBezTo>
                    <a:cubicBezTo>
                      <a:pt x="7" y="15"/>
                      <a:pt x="12" y="7"/>
                      <a:pt x="13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806"/>
              <p:cNvSpPr>
                <a:spLocks/>
              </p:cNvSpPr>
              <p:nvPr/>
            </p:nvSpPr>
            <p:spPr bwMode="auto">
              <a:xfrm>
                <a:off x="2984" y="2093"/>
                <a:ext cx="42" cy="40"/>
              </a:xfrm>
              <a:custGeom>
                <a:avLst/>
                <a:gdLst>
                  <a:gd name="T0" fmla="*/ 21 w 25"/>
                  <a:gd name="T1" fmla="*/ 0 h 23"/>
                  <a:gd name="T2" fmla="*/ 15 w 25"/>
                  <a:gd name="T3" fmla="*/ 2 h 23"/>
                  <a:gd name="T4" fmla="*/ 0 w 25"/>
                  <a:gd name="T5" fmla="*/ 21 h 23"/>
                  <a:gd name="T6" fmla="*/ 7 w 25"/>
                  <a:gd name="T7" fmla="*/ 23 h 23"/>
                  <a:gd name="T8" fmla="*/ 13 w 25"/>
                  <a:gd name="T9" fmla="*/ 22 h 23"/>
                  <a:gd name="T10" fmla="*/ 22 w 25"/>
                  <a:gd name="T11" fmla="*/ 2 h 23"/>
                  <a:gd name="T12" fmla="*/ 21 w 25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23">
                    <a:moveTo>
                      <a:pt x="21" y="0"/>
                    </a:moveTo>
                    <a:cubicBezTo>
                      <a:pt x="19" y="1"/>
                      <a:pt x="17" y="1"/>
                      <a:pt x="15" y="2"/>
                    </a:cubicBezTo>
                    <a:cubicBezTo>
                      <a:pt x="7" y="6"/>
                      <a:pt x="2" y="13"/>
                      <a:pt x="0" y="21"/>
                    </a:cubicBezTo>
                    <a:cubicBezTo>
                      <a:pt x="2" y="22"/>
                      <a:pt x="5" y="23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21" y="19"/>
                      <a:pt x="25" y="10"/>
                      <a:pt x="22" y="2"/>
                    </a:cubicBezTo>
                    <a:cubicBezTo>
                      <a:pt x="22" y="2"/>
                      <a:pt x="22" y="1"/>
                      <a:pt x="21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807"/>
              <p:cNvSpPr>
                <a:spLocks/>
              </p:cNvSpPr>
              <p:nvPr/>
            </p:nvSpPr>
            <p:spPr bwMode="auto">
              <a:xfrm>
                <a:off x="2992" y="2519"/>
                <a:ext cx="86" cy="36"/>
              </a:xfrm>
              <a:custGeom>
                <a:avLst/>
                <a:gdLst>
                  <a:gd name="T0" fmla="*/ 3 w 50"/>
                  <a:gd name="T1" fmla="*/ 0 h 21"/>
                  <a:gd name="T2" fmla="*/ 0 w 50"/>
                  <a:gd name="T3" fmla="*/ 3 h 21"/>
                  <a:gd name="T4" fmla="*/ 1 w 50"/>
                  <a:gd name="T5" fmla="*/ 4 h 21"/>
                  <a:gd name="T6" fmla="*/ 26 w 50"/>
                  <a:gd name="T7" fmla="*/ 21 h 21"/>
                  <a:gd name="T8" fmla="*/ 36 w 50"/>
                  <a:gd name="T9" fmla="*/ 19 h 21"/>
                  <a:gd name="T10" fmla="*/ 50 w 50"/>
                  <a:gd name="T11" fmla="*/ 6 h 21"/>
                  <a:gd name="T12" fmla="*/ 37 w 50"/>
                  <a:gd name="T13" fmla="*/ 7 h 21"/>
                  <a:gd name="T14" fmla="*/ 3 w 50"/>
                  <a:gd name="T1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1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5" y="15"/>
                      <a:pt x="15" y="21"/>
                      <a:pt x="26" y="21"/>
                    </a:cubicBezTo>
                    <a:cubicBezTo>
                      <a:pt x="29" y="21"/>
                      <a:pt x="33" y="20"/>
                      <a:pt x="36" y="19"/>
                    </a:cubicBezTo>
                    <a:cubicBezTo>
                      <a:pt x="42" y="16"/>
                      <a:pt x="47" y="12"/>
                      <a:pt x="50" y="6"/>
                    </a:cubicBezTo>
                    <a:cubicBezTo>
                      <a:pt x="45" y="7"/>
                      <a:pt x="41" y="7"/>
                      <a:pt x="37" y="7"/>
                    </a:cubicBezTo>
                    <a:cubicBezTo>
                      <a:pt x="25" y="7"/>
                      <a:pt x="14" y="5"/>
                      <a:pt x="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808"/>
              <p:cNvSpPr>
                <a:spLocks/>
              </p:cNvSpPr>
              <p:nvPr/>
            </p:nvSpPr>
            <p:spPr bwMode="auto">
              <a:xfrm>
                <a:off x="2997" y="2460"/>
                <a:ext cx="88" cy="71"/>
              </a:xfrm>
              <a:custGeom>
                <a:avLst/>
                <a:gdLst>
                  <a:gd name="T0" fmla="*/ 23 w 51"/>
                  <a:gd name="T1" fmla="*/ 0 h 41"/>
                  <a:gd name="T2" fmla="*/ 12 w 51"/>
                  <a:gd name="T3" fmla="*/ 2 h 41"/>
                  <a:gd name="T4" fmla="*/ 5 w 51"/>
                  <a:gd name="T5" fmla="*/ 7 h 41"/>
                  <a:gd name="T6" fmla="*/ 0 w 51"/>
                  <a:gd name="T7" fmla="*/ 34 h 41"/>
                  <a:gd name="T8" fmla="*/ 34 w 51"/>
                  <a:gd name="T9" fmla="*/ 41 h 41"/>
                  <a:gd name="T10" fmla="*/ 47 w 51"/>
                  <a:gd name="T11" fmla="*/ 40 h 41"/>
                  <a:gd name="T12" fmla="*/ 48 w 51"/>
                  <a:gd name="T13" fmla="*/ 17 h 41"/>
                  <a:gd name="T14" fmla="*/ 23 w 5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41">
                    <a:moveTo>
                      <a:pt x="23" y="0"/>
                    </a:moveTo>
                    <a:cubicBezTo>
                      <a:pt x="19" y="0"/>
                      <a:pt x="15" y="1"/>
                      <a:pt x="12" y="2"/>
                    </a:cubicBezTo>
                    <a:cubicBezTo>
                      <a:pt x="9" y="3"/>
                      <a:pt x="7" y="5"/>
                      <a:pt x="5" y="7"/>
                    </a:cubicBezTo>
                    <a:cubicBezTo>
                      <a:pt x="8" y="16"/>
                      <a:pt x="7" y="27"/>
                      <a:pt x="0" y="34"/>
                    </a:cubicBezTo>
                    <a:cubicBezTo>
                      <a:pt x="11" y="39"/>
                      <a:pt x="22" y="41"/>
                      <a:pt x="34" y="41"/>
                    </a:cubicBezTo>
                    <a:cubicBezTo>
                      <a:pt x="38" y="41"/>
                      <a:pt x="42" y="41"/>
                      <a:pt x="47" y="40"/>
                    </a:cubicBezTo>
                    <a:cubicBezTo>
                      <a:pt x="50" y="33"/>
                      <a:pt x="51" y="25"/>
                      <a:pt x="48" y="17"/>
                    </a:cubicBezTo>
                    <a:cubicBezTo>
                      <a:pt x="43" y="6"/>
                      <a:pt x="33" y="0"/>
                      <a:pt x="23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809"/>
              <p:cNvSpPr>
                <a:spLocks/>
              </p:cNvSpPr>
              <p:nvPr/>
            </p:nvSpPr>
            <p:spPr bwMode="auto">
              <a:xfrm>
                <a:off x="2991" y="2515"/>
                <a:ext cx="6" cy="9"/>
              </a:xfrm>
              <a:custGeom>
                <a:avLst/>
                <a:gdLst>
                  <a:gd name="T0" fmla="*/ 0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0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810"/>
              <p:cNvSpPr>
                <a:spLocks/>
              </p:cNvSpPr>
              <p:nvPr/>
            </p:nvSpPr>
            <p:spPr bwMode="auto">
              <a:xfrm>
                <a:off x="2987" y="2472"/>
                <a:ext cx="24" cy="47"/>
              </a:xfrm>
              <a:custGeom>
                <a:avLst/>
                <a:gdLst>
                  <a:gd name="T0" fmla="*/ 11 w 14"/>
                  <a:gd name="T1" fmla="*/ 0 h 27"/>
                  <a:gd name="T2" fmla="*/ 2 w 14"/>
                  <a:gd name="T3" fmla="*/ 25 h 27"/>
                  <a:gd name="T4" fmla="*/ 6 w 14"/>
                  <a:gd name="T5" fmla="*/ 27 h 27"/>
                  <a:gd name="T6" fmla="*/ 11 w 14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7">
                    <a:moveTo>
                      <a:pt x="11" y="0"/>
                    </a:moveTo>
                    <a:cubicBezTo>
                      <a:pt x="4" y="6"/>
                      <a:pt x="0" y="15"/>
                      <a:pt x="2" y="25"/>
                    </a:cubicBezTo>
                    <a:cubicBezTo>
                      <a:pt x="3" y="25"/>
                      <a:pt x="5" y="26"/>
                      <a:pt x="6" y="27"/>
                    </a:cubicBezTo>
                    <a:cubicBezTo>
                      <a:pt x="13" y="20"/>
                      <a:pt x="14" y="9"/>
                      <a:pt x="11" y="0"/>
                    </a:cubicBezTo>
                  </a:path>
                </a:pathLst>
              </a:custGeom>
              <a:solidFill>
                <a:srgbClr val="2829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811"/>
              <p:cNvSpPr>
                <a:spLocks/>
              </p:cNvSpPr>
              <p:nvPr/>
            </p:nvSpPr>
            <p:spPr bwMode="auto">
              <a:xfrm>
                <a:off x="2836" y="2222"/>
                <a:ext cx="50" cy="41"/>
              </a:xfrm>
              <a:custGeom>
                <a:avLst/>
                <a:gdLst>
                  <a:gd name="T0" fmla="*/ 15 w 29"/>
                  <a:gd name="T1" fmla="*/ 0 h 24"/>
                  <a:gd name="T2" fmla="*/ 9 w 29"/>
                  <a:gd name="T3" fmla="*/ 1 h 24"/>
                  <a:gd name="T4" fmla="*/ 2 w 29"/>
                  <a:gd name="T5" fmla="*/ 19 h 24"/>
                  <a:gd name="T6" fmla="*/ 5 w 29"/>
                  <a:gd name="T7" fmla="*/ 23 h 24"/>
                  <a:gd name="T8" fmla="*/ 11 w 29"/>
                  <a:gd name="T9" fmla="*/ 22 h 24"/>
                  <a:gd name="T10" fmla="*/ 22 w 29"/>
                  <a:gd name="T11" fmla="*/ 24 h 24"/>
                  <a:gd name="T12" fmla="*/ 27 w 29"/>
                  <a:gd name="T13" fmla="*/ 8 h 24"/>
                  <a:gd name="T14" fmla="*/ 15 w 29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4">
                    <a:moveTo>
                      <a:pt x="15" y="0"/>
                    </a:moveTo>
                    <a:cubicBezTo>
                      <a:pt x="13" y="0"/>
                      <a:pt x="11" y="0"/>
                      <a:pt x="9" y="1"/>
                    </a:cubicBezTo>
                    <a:cubicBezTo>
                      <a:pt x="3" y="4"/>
                      <a:pt x="0" y="12"/>
                      <a:pt x="2" y="19"/>
                    </a:cubicBezTo>
                    <a:cubicBezTo>
                      <a:pt x="3" y="20"/>
                      <a:pt x="4" y="21"/>
                      <a:pt x="5" y="23"/>
                    </a:cubicBezTo>
                    <a:cubicBezTo>
                      <a:pt x="7" y="22"/>
                      <a:pt x="9" y="22"/>
                      <a:pt x="11" y="22"/>
                    </a:cubicBezTo>
                    <a:cubicBezTo>
                      <a:pt x="15" y="22"/>
                      <a:pt x="19" y="23"/>
                      <a:pt x="22" y="24"/>
                    </a:cubicBezTo>
                    <a:cubicBezTo>
                      <a:pt x="27" y="21"/>
                      <a:pt x="29" y="14"/>
                      <a:pt x="27" y="8"/>
                    </a:cubicBezTo>
                    <a:cubicBezTo>
                      <a:pt x="25" y="3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812"/>
              <p:cNvSpPr>
                <a:spLocks/>
              </p:cNvSpPr>
              <p:nvPr/>
            </p:nvSpPr>
            <p:spPr bwMode="auto">
              <a:xfrm>
                <a:off x="2845" y="2260"/>
                <a:ext cx="29" cy="8"/>
              </a:xfrm>
              <a:custGeom>
                <a:avLst/>
                <a:gdLst>
                  <a:gd name="T0" fmla="*/ 6 w 17"/>
                  <a:gd name="T1" fmla="*/ 0 h 5"/>
                  <a:gd name="T2" fmla="*/ 0 w 17"/>
                  <a:gd name="T3" fmla="*/ 1 h 5"/>
                  <a:gd name="T4" fmla="*/ 10 w 17"/>
                  <a:gd name="T5" fmla="*/ 5 h 5"/>
                  <a:gd name="T6" fmla="*/ 15 w 17"/>
                  <a:gd name="T7" fmla="*/ 4 h 5"/>
                  <a:gd name="T8" fmla="*/ 17 w 17"/>
                  <a:gd name="T9" fmla="*/ 2 h 5"/>
                  <a:gd name="T10" fmla="*/ 6 w 1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5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3" y="3"/>
                      <a:pt x="6" y="5"/>
                      <a:pt x="10" y="5"/>
                    </a:cubicBezTo>
                    <a:cubicBezTo>
                      <a:pt x="11" y="5"/>
                      <a:pt x="13" y="4"/>
                      <a:pt x="15" y="4"/>
                    </a:cubicBezTo>
                    <a:cubicBezTo>
                      <a:pt x="16" y="3"/>
                      <a:pt x="16" y="3"/>
                      <a:pt x="17" y="2"/>
                    </a:cubicBezTo>
                    <a:cubicBezTo>
                      <a:pt x="14" y="1"/>
                      <a:pt x="10" y="0"/>
                      <a:pt x="6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813"/>
              <p:cNvSpPr>
                <a:spLocks/>
              </p:cNvSpPr>
              <p:nvPr/>
            </p:nvSpPr>
            <p:spPr bwMode="auto">
              <a:xfrm>
                <a:off x="2877" y="2491"/>
                <a:ext cx="28" cy="24"/>
              </a:xfrm>
              <a:custGeom>
                <a:avLst/>
                <a:gdLst>
                  <a:gd name="T0" fmla="*/ 8 w 16"/>
                  <a:gd name="T1" fmla="*/ 0 h 14"/>
                  <a:gd name="T2" fmla="*/ 5 w 16"/>
                  <a:gd name="T3" fmla="*/ 0 h 14"/>
                  <a:gd name="T4" fmla="*/ 2 w 16"/>
                  <a:gd name="T5" fmla="*/ 9 h 14"/>
                  <a:gd name="T6" fmla="*/ 8 w 16"/>
                  <a:gd name="T7" fmla="*/ 14 h 14"/>
                  <a:gd name="T8" fmla="*/ 11 w 16"/>
                  <a:gd name="T9" fmla="*/ 13 h 14"/>
                  <a:gd name="T10" fmla="*/ 15 w 16"/>
                  <a:gd name="T11" fmla="*/ 4 h 14"/>
                  <a:gd name="T12" fmla="*/ 8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2" y="2"/>
                      <a:pt x="0" y="6"/>
                      <a:pt x="2" y="9"/>
                    </a:cubicBezTo>
                    <a:cubicBezTo>
                      <a:pt x="3" y="12"/>
                      <a:pt x="6" y="14"/>
                      <a:pt x="8" y="14"/>
                    </a:cubicBezTo>
                    <a:cubicBezTo>
                      <a:pt x="9" y="14"/>
                      <a:pt x="10" y="13"/>
                      <a:pt x="11" y="13"/>
                    </a:cubicBezTo>
                    <a:cubicBezTo>
                      <a:pt x="15" y="12"/>
                      <a:pt x="16" y="7"/>
                      <a:pt x="15" y="4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814"/>
              <p:cNvSpPr>
                <a:spLocks/>
              </p:cNvSpPr>
              <p:nvPr/>
            </p:nvSpPr>
            <p:spPr bwMode="auto">
              <a:xfrm>
                <a:off x="3155" y="2119"/>
                <a:ext cx="65" cy="39"/>
              </a:xfrm>
              <a:custGeom>
                <a:avLst/>
                <a:gdLst>
                  <a:gd name="T0" fmla="*/ 1 w 38"/>
                  <a:gd name="T1" fmla="*/ 0 h 23"/>
                  <a:gd name="T2" fmla="*/ 2 w 38"/>
                  <a:gd name="T3" fmla="*/ 12 h 23"/>
                  <a:gd name="T4" fmla="*/ 2 w 38"/>
                  <a:gd name="T5" fmla="*/ 12 h 23"/>
                  <a:gd name="T6" fmla="*/ 22 w 38"/>
                  <a:gd name="T7" fmla="*/ 23 h 23"/>
                  <a:gd name="T8" fmla="*/ 26 w 38"/>
                  <a:gd name="T9" fmla="*/ 22 h 23"/>
                  <a:gd name="T10" fmla="*/ 38 w 38"/>
                  <a:gd name="T11" fmla="*/ 4 h 23"/>
                  <a:gd name="T12" fmla="*/ 28 w 38"/>
                  <a:gd name="T13" fmla="*/ 4 h 23"/>
                  <a:gd name="T14" fmla="*/ 1 w 38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3">
                    <a:moveTo>
                      <a:pt x="1" y="0"/>
                    </a:moveTo>
                    <a:cubicBezTo>
                      <a:pt x="0" y="4"/>
                      <a:pt x="0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0" y="12"/>
                      <a:pt x="18" y="16"/>
                      <a:pt x="22" y="23"/>
                    </a:cubicBezTo>
                    <a:cubicBezTo>
                      <a:pt x="24" y="23"/>
                      <a:pt x="25" y="22"/>
                      <a:pt x="26" y="22"/>
                    </a:cubicBezTo>
                    <a:cubicBezTo>
                      <a:pt x="34" y="19"/>
                      <a:pt x="38" y="11"/>
                      <a:pt x="38" y="4"/>
                    </a:cubicBezTo>
                    <a:cubicBezTo>
                      <a:pt x="34" y="4"/>
                      <a:pt x="31" y="4"/>
                      <a:pt x="28" y="4"/>
                    </a:cubicBezTo>
                    <a:cubicBezTo>
                      <a:pt x="19" y="4"/>
                      <a:pt x="10" y="3"/>
                      <a:pt x="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815"/>
              <p:cNvSpPr>
                <a:spLocks/>
              </p:cNvSpPr>
              <p:nvPr/>
            </p:nvSpPr>
            <p:spPr bwMode="auto">
              <a:xfrm>
                <a:off x="3157" y="2095"/>
                <a:ext cx="63" cy="31"/>
              </a:xfrm>
              <a:custGeom>
                <a:avLst/>
                <a:gdLst>
                  <a:gd name="T0" fmla="*/ 18 w 37"/>
                  <a:gd name="T1" fmla="*/ 0 h 18"/>
                  <a:gd name="T2" fmla="*/ 10 w 37"/>
                  <a:gd name="T3" fmla="*/ 1 h 18"/>
                  <a:gd name="T4" fmla="*/ 0 w 37"/>
                  <a:gd name="T5" fmla="*/ 14 h 18"/>
                  <a:gd name="T6" fmla="*/ 27 w 37"/>
                  <a:gd name="T7" fmla="*/ 18 h 18"/>
                  <a:gd name="T8" fmla="*/ 37 w 37"/>
                  <a:gd name="T9" fmla="*/ 18 h 18"/>
                  <a:gd name="T10" fmla="*/ 35 w 37"/>
                  <a:gd name="T11" fmla="*/ 11 h 18"/>
                  <a:gd name="T12" fmla="*/ 18 w 37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8">
                    <a:moveTo>
                      <a:pt x="18" y="0"/>
                    </a:moveTo>
                    <a:cubicBezTo>
                      <a:pt x="15" y="0"/>
                      <a:pt x="13" y="0"/>
                      <a:pt x="10" y="1"/>
                    </a:cubicBezTo>
                    <a:cubicBezTo>
                      <a:pt x="5" y="4"/>
                      <a:pt x="1" y="9"/>
                      <a:pt x="0" y="14"/>
                    </a:cubicBezTo>
                    <a:cubicBezTo>
                      <a:pt x="9" y="17"/>
                      <a:pt x="18" y="18"/>
                      <a:pt x="27" y="18"/>
                    </a:cubicBezTo>
                    <a:cubicBezTo>
                      <a:pt x="30" y="18"/>
                      <a:pt x="33" y="18"/>
                      <a:pt x="37" y="18"/>
                    </a:cubicBezTo>
                    <a:cubicBezTo>
                      <a:pt x="36" y="15"/>
                      <a:pt x="36" y="13"/>
                      <a:pt x="35" y="11"/>
                    </a:cubicBezTo>
                    <a:cubicBezTo>
                      <a:pt x="32" y="4"/>
                      <a:pt x="25" y="0"/>
                      <a:pt x="18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816"/>
              <p:cNvSpPr>
                <a:spLocks/>
              </p:cNvSpPr>
              <p:nvPr/>
            </p:nvSpPr>
            <p:spPr bwMode="auto">
              <a:xfrm>
                <a:off x="3158" y="2140"/>
                <a:ext cx="35" cy="18"/>
              </a:xfrm>
              <a:custGeom>
                <a:avLst/>
                <a:gdLst>
                  <a:gd name="T0" fmla="*/ 0 w 20"/>
                  <a:gd name="T1" fmla="*/ 0 h 11"/>
                  <a:gd name="T2" fmla="*/ 17 w 20"/>
                  <a:gd name="T3" fmla="*/ 11 h 11"/>
                  <a:gd name="T4" fmla="*/ 20 w 20"/>
                  <a:gd name="T5" fmla="*/ 11 h 11"/>
                  <a:gd name="T6" fmla="*/ 0 w 20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1">
                    <a:moveTo>
                      <a:pt x="0" y="0"/>
                    </a:moveTo>
                    <a:cubicBezTo>
                      <a:pt x="3" y="7"/>
                      <a:pt x="10" y="11"/>
                      <a:pt x="17" y="11"/>
                    </a:cubicBezTo>
                    <a:cubicBezTo>
                      <a:pt x="18" y="11"/>
                      <a:pt x="19" y="11"/>
                      <a:pt x="20" y="11"/>
                    </a:cubicBezTo>
                    <a:cubicBezTo>
                      <a:pt x="16" y="4"/>
                      <a:pt x="8" y="0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817"/>
              <p:cNvSpPr>
                <a:spLocks/>
              </p:cNvSpPr>
              <p:nvPr/>
            </p:nvSpPr>
            <p:spPr bwMode="auto">
              <a:xfrm>
                <a:off x="3167" y="2954"/>
                <a:ext cx="60" cy="79"/>
              </a:xfrm>
              <a:custGeom>
                <a:avLst/>
                <a:gdLst>
                  <a:gd name="T0" fmla="*/ 13 w 35"/>
                  <a:gd name="T1" fmla="*/ 0 h 46"/>
                  <a:gd name="T2" fmla="*/ 9 w 35"/>
                  <a:gd name="T3" fmla="*/ 4 h 46"/>
                  <a:gd name="T4" fmla="*/ 12 w 35"/>
                  <a:gd name="T5" fmla="*/ 40 h 46"/>
                  <a:gd name="T6" fmla="*/ 28 w 35"/>
                  <a:gd name="T7" fmla="*/ 46 h 46"/>
                  <a:gd name="T8" fmla="*/ 35 w 35"/>
                  <a:gd name="T9" fmla="*/ 45 h 46"/>
                  <a:gd name="T10" fmla="*/ 31 w 35"/>
                  <a:gd name="T11" fmla="*/ 44 h 46"/>
                  <a:gd name="T12" fmla="*/ 13 w 35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6">
                    <a:moveTo>
                      <a:pt x="13" y="0"/>
                    </a:moveTo>
                    <a:cubicBezTo>
                      <a:pt x="11" y="1"/>
                      <a:pt x="10" y="2"/>
                      <a:pt x="9" y="4"/>
                    </a:cubicBezTo>
                    <a:cubicBezTo>
                      <a:pt x="0" y="15"/>
                      <a:pt x="1" y="31"/>
                      <a:pt x="12" y="40"/>
                    </a:cubicBezTo>
                    <a:cubicBezTo>
                      <a:pt x="17" y="44"/>
                      <a:pt x="22" y="46"/>
                      <a:pt x="28" y="46"/>
                    </a:cubicBezTo>
                    <a:cubicBezTo>
                      <a:pt x="31" y="46"/>
                      <a:pt x="33" y="46"/>
                      <a:pt x="35" y="45"/>
                    </a:cubicBezTo>
                    <a:cubicBezTo>
                      <a:pt x="34" y="45"/>
                      <a:pt x="33" y="45"/>
                      <a:pt x="31" y="44"/>
                    </a:cubicBezTo>
                    <a:cubicBezTo>
                      <a:pt x="14" y="37"/>
                      <a:pt x="6" y="17"/>
                      <a:pt x="13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818"/>
              <p:cNvSpPr>
                <a:spLocks/>
              </p:cNvSpPr>
              <p:nvPr/>
            </p:nvSpPr>
            <p:spPr bwMode="auto">
              <a:xfrm>
                <a:off x="3177" y="2946"/>
                <a:ext cx="88" cy="86"/>
              </a:xfrm>
              <a:custGeom>
                <a:avLst/>
                <a:gdLst>
                  <a:gd name="T0" fmla="*/ 22 w 51"/>
                  <a:gd name="T1" fmla="*/ 0 h 50"/>
                  <a:gd name="T2" fmla="*/ 7 w 51"/>
                  <a:gd name="T3" fmla="*/ 5 h 50"/>
                  <a:gd name="T4" fmla="*/ 25 w 51"/>
                  <a:gd name="T5" fmla="*/ 49 h 50"/>
                  <a:gd name="T6" fmla="*/ 29 w 51"/>
                  <a:gd name="T7" fmla="*/ 50 h 50"/>
                  <a:gd name="T8" fmla="*/ 42 w 51"/>
                  <a:gd name="T9" fmla="*/ 42 h 50"/>
                  <a:gd name="T10" fmla="*/ 39 w 51"/>
                  <a:gd name="T11" fmla="*/ 6 h 50"/>
                  <a:gd name="T12" fmla="*/ 22 w 51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50">
                    <a:moveTo>
                      <a:pt x="22" y="0"/>
                    </a:moveTo>
                    <a:cubicBezTo>
                      <a:pt x="17" y="0"/>
                      <a:pt x="11" y="1"/>
                      <a:pt x="7" y="5"/>
                    </a:cubicBezTo>
                    <a:cubicBezTo>
                      <a:pt x="0" y="22"/>
                      <a:pt x="8" y="42"/>
                      <a:pt x="25" y="49"/>
                    </a:cubicBezTo>
                    <a:cubicBezTo>
                      <a:pt x="27" y="50"/>
                      <a:pt x="28" y="50"/>
                      <a:pt x="29" y="50"/>
                    </a:cubicBezTo>
                    <a:cubicBezTo>
                      <a:pt x="34" y="49"/>
                      <a:pt x="38" y="46"/>
                      <a:pt x="42" y="42"/>
                    </a:cubicBezTo>
                    <a:cubicBezTo>
                      <a:pt x="51" y="31"/>
                      <a:pt x="50" y="15"/>
                      <a:pt x="39" y="6"/>
                    </a:cubicBezTo>
                    <a:cubicBezTo>
                      <a:pt x="34" y="2"/>
                      <a:pt x="28" y="0"/>
                      <a:pt x="22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819"/>
              <p:cNvSpPr>
                <a:spLocks/>
              </p:cNvSpPr>
              <p:nvPr/>
            </p:nvSpPr>
            <p:spPr bwMode="auto">
              <a:xfrm>
                <a:off x="3011" y="2977"/>
                <a:ext cx="57" cy="53"/>
              </a:xfrm>
              <a:custGeom>
                <a:avLst/>
                <a:gdLst>
                  <a:gd name="T0" fmla="*/ 16 w 33"/>
                  <a:gd name="T1" fmla="*/ 0 h 31"/>
                  <a:gd name="T2" fmla="*/ 4 w 33"/>
                  <a:gd name="T3" fmla="*/ 5 h 31"/>
                  <a:gd name="T4" fmla="*/ 3 w 33"/>
                  <a:gd name="T5" fmla="*/ 7 h 31"/>
                  <a:gd name="T6" fmla="*/ 5 w 33"/>
                  <a:gd name="T7" fmla="*/ 15 h 31"/>
                  <a:gd name="T8" fmla="*/ 0 w 33"/>
                  <a:gd name="T9" fmla="*/ 19 h 31"/>
                  <a:gd name="T10" fmla="*/ 5 w 33"/>
                  <a:gd name="T11" fmla="*/ 27 h 31"/>
                  <a:gd name="T12" fmla="*/ 15 w 33"/>
                  <a:gd name="T13" fmla="*/ 31 h 31"/>
                  <a:gd name="T14" fmla="*/ 27 w 33"/>
                  <a:gd name="T15" fmla="*/ 25 h 31"/>
                  <a:gd name="T16" fmla="*/ 26 w 33"/>
                  <a:gd name="T17" fmla="*/ 3 h 31"/>
                  <a:gd name="T18" fmla="*/ 16 w 33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cubicBezTo>
                      <a:pt x="11" y="0"/>
                      <a:pt x="7" y="2"/>
                      <a:pt x="4" y="5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6" y="8"/>
                      <a:pt x="7" y="12"/>
                      <a:pt x="5" y="15"/>
                    </a:cubicBezTo>
                    <a:cubicBezTo>
                      <a:pt x="5" y="18"/>
                      <a:pt x="3" y="19"/>
                      <a:pt x="0" y="19"/>
                    </a:cubicBezTo>
                    <a:cubicBezTo>
                      <a:pt x="1" y="22"/>
                      <a:pt x="3" y="25"/>
                      <a:pt x="5" y="27"/>
                    </a:cubicBezTo>
                    <a:cubicBezTo>
                      <a:pt x="8" y="30"/>
                      <a:pt x="12" y="31"/>
                      <a:pt x="15" y="31"/>
                    </a:cubicBezTo>
                    <a:cubicBezTo>
                      <a:pt x="20" y="31"/>
                      <a:pt x="24" y="29"/>
                      <a:pt x="27" y="25"/>
                    </a:cubicBezTo>
                    <a:cubicBezTo>
                      <a:pt x="33" y="19"/>
                      <a:pt x="32" y="9"/>
                      <a:pt x="26" y="3"/>
                    </a:cubicBezTo>
                    <a:cubicBezTo>
                      <a:pt x="23" y="1"/>
                      <a:pt x="19" y="0"/>
                      <a:pt x="16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820"/>
              <p:cNvSpPr>
                <a:spLocks/>
              </p:cNvSpPr>
              <p:nvPr/>
            </p:nvSpPr>
            <p:spPr bwMode="auto">
              <a:xfrm>
                <a:off x="3009" y="2989"/>
                <a:ext cx="14" cy="20"/>
              </a:xfrm>
              <a:custGeom>
                <a:avLst/>
                <a:gdLst>
                  <a:gd name="T0" fmla="*/ 4 w 8"/>
                  <a:gd name="T1" fmla="*/ 0 h 12"/>
                  <a:gd name="T2" fmla="*/ 1 w 8"/>
                  <a:gd name="T3" fmla="*/ 12 h 12"/>
                  <a:gd name="T4" fmla="*/ 6 w 8"/>
                  <a:gd name="T5" fmla="*/ 8 h 12"/>
                  <a:gd name="T6" fmla="*/ 4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4" y="0"/>
                    </a:moveTo>
                    <a:cubicBezTo>
                      <a:pt x="1" y="3"/>
                      <a:pt x="0" y="8"/>
                      <a:pt x="1" y="12"/>
                    </a:cubicBezTo>
                    <a:cubicBezTo>
                      <a:pt x="4" y="12"/>
                      <a:pt x="6" y="11"/>
                      <a:pt x="6" y="8"/>
                    </a:cubicBezTo>
                    <a:cubicBezTo>
                      <a:pt x="8" y="5"/>
                      <a:pt x="7" y="1"/>
                      <a:pt x="4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821"/>
              <p:cNvSpPr>
                <a:spLocks/>
              </p:cNvSpPr>
              <p:nvPr/>
            </p:nvSpPr>
            <p:spPr bwMode="auto">
              <a:xfrm>
                <a:off x="3023" y="2761"/>
                <a:ext cx="123" cy="116"/>
              </a:xfrm>
              <a:custGeom>
                <a:avLst/>
                <a:gdLst>
                  <a:gd name="T0" fmla="*/ 34 w 72"/>
                  <a:gd name="T1" fmla="*/ 0 h 68"/>
                  <a:gd name="T2" fmla="*/ 28 w 72"/>
                  <a:gd name="T3" fmla="*/ 0 h 68"/>
                  <a:gd name="T4" fmla="*/ 0 w 72"/>
                  <a:gd name="T5" fmla="*/ 40 h 68"/>
                  <a:gd name="T6" fmla="*/ 4 w 72"/>
                  <a:gd name="T7" fmla="*/ 50 h 68"/>
                  <a:gd name="T8" fmla="*/ 15 w 72"/>
                  <a:gd name="T9" fmla="*/ 46 h 68"/>
                  <a:gd name="T10" fmla="*/ 22 w 72"/>
                  <a:gd name="T11" fmla="*/ 47 h 68"/>
                  <a:gd name="T12" fmla="*/ 33 w 72"/>
                  <a:gd name="T13" fmla="*/ 68 h 68"/>
                  <a:gd name="T14" fmla="*/ 34 w 72"/>
                  <a:gd name="T15" fmla="*/ 68 h 68"/>
                  <a:gd name="T16" fmla="*/ 60 w 72"/>
                  <a:gd name="T17" fmla="*/ 56 h 68"/>
                  <a:gd name="T18" fmla="*/ 56 w 72"/>
                  <a:gd name="T19" fmla="*/ 8 h 68"/>
                  <a:gd name="T20" fmla="*/ 34 w 72"/>
                  <a:gd name="T2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68">
                    <a:moveTo>
                      <a:pt x="34" y="0"/>
                    </a:moveTo>
                    <a:cubicBezTo>
                      <a:pt x="32" y="0"/>
                      <a:pt x="30" y="0"/>
                      <a:pt x="28" y="0"/>
                    </a:cubicBezTo>
                    <a:cubicBezTo>
                      <a:pt x="23" y="16"/>
                      <a:pt x="13" y="30"/>
                      <a:pt x="0" y="40"/>
                    </a:cubicBezTo>
                    <a:cubicBezTo>
                      <a:pt x="1" y="43"/>
                      <a:pt x="2" y="47"/>
                      <a:pt x="4" y="50"/>
                    </a:cubicBezTo>
                    <a:cubicBezTo>
                      <a:pt x="7" y="47"/>
                      <a:pt x="11" y="46"/>
                      <a:pt x="15" y="46"/>
                    </a:cubicBezTo>
                    <a:cubicBezTo>
                      <a:pt x="17" y="46"/>
                      <a:pt x="20" y="46"/>
                      <a:pt x="22" y="47"/>
                    </a:cubicBezTo>
                    <a:cubicBezTo>
                      <a:pt x="31" y="51"/>
                      <a:pt x="35" y="60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44" y="68"/>
                      <a:pt x="53" y="64"/>
                      <a:pt x="60" y="56"/>
                    </a:cubicBezTo>
                    <a:cubicBezTo>
                      <a:pt x="72" y="42"/>
                      <a:pt x="71" y="20"/>
                      <a:pt x="56" y="8"/>
                    </a:cubicBezTo>
                    <a:cubicBezTo>
                      <a:pt x="50" y="3"/>
                      <a:pt x="42" y="0"/>
                      <a:pt x="3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822"/>
              <p:cNvSpPr>
                <a:spLocks/>
              </p:cNvSpPr>
              <p:nvPr/>
            </p:nvSpPr>
            <p:spPr bwMode="auto">
              <a:xfrm>
                <a:off x="3030" y="2839"/>
                <a:ext cx="53" cy="38"/>
              </a:xfrm>
              <a:custGeom>
                <a:avLst/>
                <a:gdLst>
                  <a:gd name="T0" fmla="*/ 11 w 31"/>
                  <a:gd name="T1" fmla="*/ 0 h 22"/>
                  <a:gd name="T2" fmla="*/ 0 w 31"/>
                  <a:gd name="T3" fmla="*/ 4 h 22"/>
                  <a:gd name="T4" fmla="*/ 8 w 31"/>
                  <a:gd name="T5" fmla="*/ 14 h 22"/>
                  <a:gd name="T6" fmla="*/ 29 w 31"/>
                  <a:gd name="T7" fmla="*/ 22 h 22"/>
                  <a:gd name="T8" fmla="*/ 18 w 31"/>
                  <a:gd name="T9" fmla="*/ 1 h 22"/>
                  <a:gd name="T10" fmla="*/ 11 w 3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2">
                    <a:moveTo>
                      <a:pt x="11" y="0"/>
                    </a:moveTo>
                    <a:cubicBezTo>
                      <a:pt x="7" y="0"/>
                      <a:pt x="3" y="1"/>
                      <a:pt x="0" y="4"/>
                    </a:cubicBezTo>
                    <a:cubicBezTo>
                      <a:pt x="2" y="8"/>
                      <a:pt x="4" y="11"/>
                      <a:pt x="8" y="14"/>
                    </a:cubicBezTo>
                    <a:cubicBezTo>
                      <a:pt x="14" y="20"/>
                      <a:pt x="22" y="22"/>
                      <a:pt x="29" y="22"/>
                    </a:cubicBezTo>
                    <a:cubicBezTo>
                      <a:pt x="31" y="14"/>
                      <a:pt x="27" y="5"/>
                      <a:pt x="18" y="1"/>
                    </a:cubicBezTo>
                    <a:cubicBezTo>
                      <a:pt x="16" y="0"/>
                      <a:pt x="13" y="0"/>
                      <a:pt x="11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823"/>
              <p:cNvSpPr>
                <a:spLocks/>
              </p:cNvSpPr>
              <p:nvPr/>
            </p:nvSpPr>
            <p:spPr bwMode="auto">
              <a:xfrm>
                <a:off x="3191" y="2689"/>
                <a:ext cx="91" cy="87"/>
              </a:xfrm>
              <a:custGeom>
                <a:avLst/>
                <a:gdLst>
                  <a:gd name="T0" fmla="*/ 38 w 53"/>
                  <a:gd name="T1" fmla="*/ 0 h 51"/>
                  <a:gd name="T2" fmla="*/ 24 w 53"/>
                  <a:gd name="T3" fmla="*/ 20 h 51"/>
                  <a:gd name="T4" fmla="*/ 12 w 53"/>
                  <a:gd name="T5" fmla="*/ 23 h 51"/>
                  <a:gd name="T6" fmla="*/ 1 w 53"/>
                  <a:gd name="T7" fmla="*/ 20 h 51"/>
                  <a:gd name="T8" fmla="*/ 10 w 53"/>
                  <a:gd name="T9" fmla="*/ 45 h 51"/>
                  <a:gd name="T10" fmla="*/ 27 w 53"/>
                  <a:gd name="T11" fmla="*/ 51 h 51"/>
                  <a:gd name="T12" fmla="*/ 47 w 53"/>
                  <a:gd name="T13" fmla="*/ 42 h 51"/>
                  <a:gd name="T14" fmla="*/ 53 w 53"/>
                  <a:gd name="T15" fmla="*/ 27 h 51"/>
                  <a:gd name="T16" fmla="*/ 52 w 53"/>
                  <a:gd name="T17" fmla="*/ 26 h 51"/>
                  <a:gd name="T18" fmla="*/ 48 w 53"/>
                  <a:gd name="T19" fmla="*/ 8 h 51"/>
                  <a:gd name="T20" fmla="*/ 44 w 53"/>
                  <a:gd name="T21" fmla="*/ 4 h 51"/>
                  <a:gd name="T22" fmla="*/ 38 w 53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51">
                    <a:moveTo>
                      <a:pt x="38" y="0"/>
                    </a:moveTo>
                    <a:cubicBezTo>
                      <a:pt x="37" y="8"/>
                      <a:pt x="32" y="16"/>
                      <a:pt x="24" y="20"/>
                    </a:cubicBezTo>
                    <a:cubicBezTo>
                      <a:pt x="20" y="22"/>
                      <a:pt x="16" y="23"/>
                      <a:pt x="12" y="23"/>
                    </a:cubicBezTo>
                    <a:cubicBezTo>
                      <a:pt x="8" y="23"/>
                      <a:pt x="4" y="22"/>
                      <a:pt x="1" y="20"/>
                    </a:cubicBezTo>
                    <a:cubicBezTo>
                      <a:pt x="0" y="29"/>
                      <a:pt x="3" y="39"/>
                      <a:pt x="10" y="45"/>
                    </a:cubicBezTo>
                    <a:cubicBezTo>
                      <a:pt x="15" y="49"/>
                      <a:pt x="21" y="51"/>
                      <a:pt x="27" y="51"/>
                    </a:cubicBezTo>
                    <a:cubicBezTo>
                      <a:pt x="35" y="51"/>
                      <a:pt x="42" y="48"/>
                      <a:pt x="47" y="42"/>
                    </a:cubicBezTo>
                    <a:cubicBezTo>
                      <a:pt x="51" y="37"/>
                      <a:pt x="53" y="32"/>
                      <a:pt x="53" y="27"/>
                    </a:cubicBezTo>
                    <a:cubicBezTo>
                      <a:pt x="53" y="27"/>
                      <a:pt x="53" y="27"/>
                      <a:pt x="52" y="26"/>
                    </a:cubicBezTo>
                    <a:cubicBezTo>
                      <a:pt x="47" y="22"/>
                      <a:pt x="45" y="14"/>
                      <a:pt x="48" y="8"/>
                    </a:cubicBezTo>
                    <a:cubicBezTo>
                      <a:pt x="47" y="7"/>
                      <a:pt x="46" y="5"/>
                      <a:pt x="44" y="4"/>
                    </a:cubicBezTo>
                    <a:cubicBezTo>
                      <a:pt x="42" y="3"/>
                      <a:pt x="40" y="1"/>
                      <a:pt x="38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824"/>
              <p:cNvSpPr>
                <a:spLocks/>
              </p:cNvSpPr>
              <p:nvPr/>
            </p:nvSpPr>
            <p:spPr bwMode="auto">
              <a:xfrm>
                <a:off x="3268" y="2702"/>
                <a:ext cx="15" cy="33"/>
              </a:xfrm>
              <a:custGeom>
                <a:avLst/>
                <a:gdLst>
                  <a:gd name="T0" fmla="*/ 3 w 9"/>
                  <a:gd name="T1" fmla="*/ 0 h 19"/>
                  <a:gd name="T2" fmla="*/ 7 w 9"/>
                  <a:gd name="T3" fmla="*/ 18 h 19"/>
                  <a:gd name="T4" fmla="*/ 8 w 9"/>
                  <a:gd name="T5" fmla="*/ 19 h 19"/>
                  <a:gd name="T6" fmla="*/ 3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3" y="0"/>
                    </a:moveTo>
                    <a:cubicBezTo>
                      <a:pt x="0" y="6"/>
                      <a:pt x="2" y="14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3"/>
                      <a:pt x="7" y="6"/>
                      <a:pt x="3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825"/>
              <p:cNvSpPr>
                <a:spLocks/>
              </p:cNvSpPr>
              <p:nvPr/>
            </p:nvSpPr>
            <p:spPr bwMode="auto">
              <a:xfrm>
                <a:off x="3193" y="2685"/>
                <a:ext cx="63" cy="43"/>
              </a:xfrm>
              <a:custGeom>
                <a:avLst/>
                <a:gdLst>
                  <a:gd name="T0" fmla="*/ 26 w 37"/>
                  <a:gd name="T1" fmla="*/ 0 h 25"/>
                  <a:gd name="T2" fmla="*/ 6 w 37"/>
                  <a:gd name="T3" fmla="*/ 9 h 25"/>
                  <a:gd name="T4" fmla="*/ 0 w 37"/>
                  <a:gd name="T5" fmla="*/ 22 h 25"/>
                  <a:gd name="T6" fmla="*/ 11 w 37"/>
                  <a:gd name="T7" fmla="*/ 25 h 25"/>
                  <a:gd name="T8" fmla="*/ 23 w 37"/>
                  <a:gd name="T9" fmla="*/ 22 h 25"/>
                  <a:gd name="T10" fmla="*/ 37 w 37"/>
                  <a:gd name="T11" fmla="*/ 2 h 25"/>
                  <a:gd name="T12" fmla="*/ 26 w 3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5">
                    <a:moveTo>
                      <a:pt x="26" y="0"/>
                    </a:moveTo>
                    <a:cubicBezTo>
                      <a:pt x="19" y="0"/>
                      <a:pt x="11" y="3"/>
                      <a:pt x="6" y="9"/>
                    </a:cubicBezTo>
                    <a:cubicBezTo>
                      <a:pt x="3" y="13"/>
                      <a:pt x="1" y="18"/>
                      <a:pt x="0" y="22"/>
                    </a:cubicBezTo>
                    <a:cubicBezTo>
                      <a:pt x="3" y="24"/>
                      <a:pt x="7" y="25"/>
                      <a:pt x="11" y="25"/>
                    </a:cubicBezTo>
                    <a:cubicBezTo>
                      <a:pt x="15" y="25"/>
                      <a:pt x="19" y="24"/>
                      <a:pt x="23" y="22"/>
                    </a:cubicBezTo>
                    <a:cubicBezTo>
                      <a:pt x="31" y="18"/>
                      <a:pt x="36" y="10"/>
                      <a:pt x="37" y="2"/>
                    </a:cubicBezTo>
                    <a:cubicBezTo>
                      <a:pt x="33" y="1"/>
                      <a:pt x="30" y="0"/>
                      <a:pt x="26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826"/>
              <p:cNvSpPr>
                <a:spLocks/>
              </p:cNvSpPr>
              <p:nvPr/>
            </p:nvSpPr>
            <p:spPr bwMode="auto">
              <a:xfrm>
                <a:off x="2859" y="2857"/>
                <a:ext cx="104" cy="92"/>
              </a:xfrm>
              <a:custGeom>
                <a:avLst/>
                <a:gdLst>
                  <a:gd name="T0" fmla="*/ 25 w 61"/>
                  <a:gd name="T1" fmla="*/ 0 h 54"/>
                  <a:gd name="T2" fmla="*/ 10 w 61"/>
                  <a:gd name="T3" fmla="*/ 9 h 54"/>
                  <a:gd name="T4" fmla="*/ 13 w 61"/>
                  <a:gd name="T5" fmla="*/ 47 h 54"/>
                  <a:gd name="T6" fmla="*/ 31 w 61"/>
                  <a:gd name="T7" fmla="*/ 54 h 54"/>
                  <a:gd name="T8" fmla="*/ 51 w 61"/>
                  <a:gd name="T9" fmla="*/ 44 h 54"/>
                  <a:gd name="T10" fmla="*/ 48 w 61"/>
                  <a:gd name="T11" fmla="*/ 6 h 54"/>
                  <a:gd name="T12" fmla="*/ 43 w 61"/>
                  <a:gd name="T13" fmla="*/ 2 h 54"/>
                  <a:gd name="T14" fmla="*/ 25 w 61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4">
                    <a:moveTo>
                      <a:pt x="25" y="0"/>
                    </a:moveTo>
                    <a:cubicBezTo>
                      <a:pt x="20" y="1"/>
                      <a:pt x="14" y="4"/>
                      <a:pt x="10" y="9"/>
                    </a:cubicBezTo>
                    <a:cubicBezTo>
                      <a:pt x="0" y="20"/>
                      <a:pt x="1" y="38"/>
                      <a:pt x="13" y="47"/>
                    </a:cubicBezTo>
                    <a:cubicBezTo>
                      <a:pt x="18" y="52"/>
                      <a:pt x="24" y="54"/>
                      <a:pt x="31" y="54"/>
                    </a:cubicBezTo>
                    <a:cubicBezTo>
                      <a:pt x="38" y="54"/>
                      <a:pt x="46" y="51"/>
                      <a:pt x="51" y="44"/>
                    </a:cubicBezTo>
                    <a:cubicBezTo>
                      <a:pt x="61" y="33"/>
                      <a:pt x="60" y="16"/>
                      <a:pt x="48" y="6"/>
                    </a:cubicBezTo>
                    <a:cubicBezTo>
                      <a:pt x="46" y="4"/>
                      <a:pt x="45" y="3"/>
                      <a:pt x="43" y="2"/>
                    </a:cubicBezTo>
                    <a:cubicBezTo>
                      <a:pt x="37" y="2"/>
                      <a:pt x="31" y="1"/>
                      <a:pt x="2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827"/>
              <p:cNvSpPr>
                <a:spLocks/>
              </p:cNvSpPr>
              <p:nvPr/>
            </p:nvSpPr>
            <p:spPr bwMode="auto">
              <a:xfrm>
                <a:off x="3057" y="2606"/>
                <a:ext cx="36" cy="45"/>
              </a:xfrm>
              <a:custGeom>
                <a:avLst/>
                <a:gdLst>
                  <a:gd name="T0" fmla="*/ 6 w 21"/>
                  <a:gd name="T1" fmla="*/ 0 h 26"/>
                  <a:gd name="T2" fmla="*/ 0 w 21"/>
                  <a:gd name="T3" fmla="*/ 1 h 26"/>
                  <a:gd name="T4" fmla="*/ 5 w 21"/>
                  <a:gd name="T5" fmla="*/ 7 h 26"/>
                  <a:gd name="T6" fmla="*/ 2 w 21"/>
                  <a:gd name="T7" fmla="*/ 24 h 26"/>
                  <a:gd name="T8" fmla="*/ 3 w 21"/>
                  <a:gd name="T9" fmla="*/ 26 h 26"/>
                  <a:gd name="T10" fmla="*/ 6 w 21"/>
                  <a:gd name="T11" fmla="*/ 26 h 26"/>
                  <a:gd name="T12" fmla="*/ 16 w 21"/>
                  <a:gd name="T13" fmla="*/ 22 h 26"/>
                  <a:gd name="T14" fmla="*/ 15 w 21"/>
                  <a:gd name="T15" fmla="*/ 3 h 26"/>
                  <a:gd name="T16" fmla="*/ 6 w 21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6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2" y="3"/>
                      <a:pt x="4" y="4"/>
                      <a:pt x="5" y="7"/>
                    </a:cubicBezTo>
                    <a:cubicBezTo>
                      <a:pt x="8" y="13"/>
                      <a:pt x="7" y="20"/>
                      <a:pt x="2" y="24"/>
                    </a:cubicBezTo>
                    <a:cubicBezTo>
                      <a:pt x="3" y="25"/>
                      <a:pt x="3" y="25"/>
                      <a:pt x="3" y="26"/>
                    </a:cubicBezTo>
                    <a:cubicBezTo>
                      <a:pt x="4" y="26"/>
                      <a:pt x="5" y="26"/>
                      <a:pt x="6" y="26"/>
                    </a:cubicBezTo>
                    <a:cubicBezTo>
                      <a:pt x="10" y="26"/>
                      <a:pt x="14" y="25"/>
                      <a:pt x="16" y="22"/>
                    </a:cubicBezTo>
                    <a:cubicBezTo>
                      <a:pt x="21" y="16"/>
                      <a:pt x="20" y="8"/>
                      <a:pt x="15" y="3"/>
                    </a:cubicBezTo>
                    <a:cubicBezTo>
                      <a:pt x="12" y="1"/>
                      <a:pt x="9" y="0"/>
                      <a:pt x="6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28"/>
              <p:cNvSpPr>
                <a:spLocks/>
              </p:cNvSpPr>
              <p:nvPr/>
            </p:nvSpPr>
            <p:spPr bwMode="auto">
              <a:xfrm>
                <a:off x="3045" y="2608"/>
                <a:ext cx="26" cy="39"/>
              </a:xfrm>
              <a:custGeom>
                <a:avLst/>
                <a:gdLst>
                  <a:gd name="T0" fmla="*/ 7 w 15"/>
                  <a:gd name="T1" fmla="*/ 0 h 23"/>
                  <a:gd name="T2" fmla="*/ 3 w 15"/>
                  <a:gd name="T3" fmla="*/ 3 h 23"/>
                  <a:gd name="T4" fmla="*/ 0 w 15"/>
                  <a:gd name="T5" fmla="*/ 10 h 23"/>
                  <a:gd name="T6" fmla="*/ 9 w 15"/>
                  <a:gd name="T7" fmla="*/ 23 h 23"/>
                  <a:gd name="T8" fmla="*/ 12 w 15"/>
                  <a:gd name="T9" fmla="*/ 6 h 23"/>
                  <a:gd name="T10" fmla="*/ 7 w 1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cubicBezTo>
                      <a:pt x="6" y="1"/>
                      <a:pt x="4" y="2"/>
                      <a:pt x="3" y="3"/>
                    </a:cubicBezTo>
                    <a:cubicBezTo>
                      <a:pt x="1" y="5"/>
                      <a:pt x="1" y="8"/>
                      <a:pt x="0" y="10"/>
                    </a:cubicBezTo>
                    <a:cubicBezTo>
                      <a:pt x="4" y="14"/>
                      <a:pt x="7" y="19"/>
                      <a:pt x="9" y="23"/>
                    </a:cubicBezTo>
                    <a:cubicBezTo>
                      <a:pt x="14" y="19"/>
                      <a:pt x="15" y="12"/>
                      <a:pt x="12" y="6"/>
                    </a:cubicBezTo>
                    <a:cubicBezTo>
                      <a:pt x="11" y="3"/>
                      <a:pt x="9" y="2"/>
                      <a:pt x="7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829"/>
              <p:cNvSpPr>
                <a:spLocks/>
              </p:cNvSpPr>
              <p:nvPr/>
            </p:nvSpPr>
            <p:spPr bwMode="auto">
              <a:xfrm>
                <a:off x="3283" y="2836"/>
                <a:ext cx="38" cy="57"/>
              </a:xfrm>
              <a:custGeom>
                <a:avLst/>
                <a:gdLst>
                  <a:gd name="T0" fmla="*/ 21 w 22"/>
                  <a:gd name="T1" fmla="*/ 0 h 33"/>
                  <a:gd name="T2" fmla="*/ 6 w 22"/>
                  <a:gd name="T3" fmla="*/ 7 h 33"/>
                  <a:gd name="T4" fmla="*/ 8 w 22"/>
                  <a:gd name="T5" fmla="*/ 33 h 33"/>
                  <a:gd name="T6" fmla="*/ 9 w 22"/>
                  <a:gd name="T7" fmla="*/ 33 h 33"/>
                  <a:gd name="T8" fmla="*/ 14 w 22"/>
                  <a:gd name="T9" fmla="*/ 13 h 33"/>
                  <a:gd name="T10" fmla="*/ 22 w 22"/>
                  <a:gd name="T11" fmla="*/ 7 h 33"/>
                  <a:gd name="T12" fmla="*/ 22 w 22"/>
                  <a:gd name="T13" fmla="*/ 0 h 33"/>
                  <a:gd name="T14" fmla="*/ 21 w 22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3">
                    <a:moveTo>
                      <a:pt x="21" y="0"/>
                    </a:moveTo>
                    <a:cubicBezTo>
                      <a:pt x="15" y="0"/>
                      <a:pt x="10" y="2"/>
                      <a:pt x="6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7" y="27"/>
                      <a:pt x="9" y="19"/>
                      <a:pt x="14" y="13"/>
                    </a:cubicBezTo>
                    <a:cubicBezTo>
                      <a:pt x="16" y="10"/>
                      <a:pt x="19" y="8"/>
                      <a:pt x="22" y="7"/>
                    </a:cubicBezTo>
                    <a:cubicBezTo>
                      <a:pt x="22" y="5"/>
                      <a:pt x="22" y="2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30"/>
              <p:cNvSpPr>
                <a:spLocks/>
              </p:cNvSpPr>
              <p:nvPr/>
            </p:nvSpPr>
            <p:spPr bwMode="auto">
              <a:xfrm>
                <a:off x="3295" y="2848"/>
                <a:ext cx="50" cy="52"/>
              </a:xfrm>
              <a:custGeom>
                <a:avLst/>
                <a:gdLst>
                  <a:gd name="T0" fmla="*/ 15 w 29"/>
                  <a:gd name="T1" fmla="*/ 0 h 30"/>
                  <a:gd name="T2" fmla="*/ 7 w 29"/>
                  <a:gd name="T3" fmla="*/ 6 h 30"/>
                  <a:gd name="T4" fmla="*/ 2 w 29"/>
                  <a:gd name="T5" fmla="*/ 26 h 30"/>
                  <a:gd name="T6" fmla="*/ 13 w 29"/>
                  <a:gd name="T7" fmla="*/ 30 h 30"/>
                  <a:gd name="T8" fmla="*/ 28 w 29"/>
                  <a:gd name="T9" fmla="*/ 24 h 30"/>
                  <a:gd name="T10" fmla="*/ 29 w 29"/>
                  <a:gd name="T11" fmla="*/ 22 h 30"/>
                  <a:gd name="T12" fmla="*/ 15 w 2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0">
                    <a:moveTo>
                      <a:pt x="15" y="0"/>
                    </a:moveTo>
                    <a:cubicBezTo>
                      <a:pt x="12" y="1"/>
                      <a:pt x="9" y="3"/>
                      <a:pt x="7" y="6"/>
                    </a:cubicBezTo>
                    <a:cubicBezTo>
                      <a:pt x="2" y="12"/>
                      <a:pt x="0" y="20"/>
                      <a:pt x="2" y="26"/>
                    </a:cubicBezTo>
                    <a:cubicBezTo>
                      <a:pt x="5" y="29"/>
                      <a:pt x="9" y="30"/>
                      <a:pt x="13" y="30"/>
                    </a:cubicBezTo>
                    <a:cubicBezTo>
                      <a:pt x="19" y="30"/>
                      <a:pt x="24" y="28"/>
                      <a:pt x="28" y="24"/>
                    </a:cubicBezTo>
                    <a:cubicBezTo>
                      <a:pt x="28" y="23"/>
                      <a:pt x="29" y="22"/>
                      <a:pt x="29" y="22"/>
                    </a:cubicBezTo>
                    <a:cubicBezTo>
                      <a:pt x="21" y="17"/>
                      <a:pt x="16" y="9"/>
                      <a:pt x="1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831"/>
              <p:cNvSpPr>
                <a:spLocks/>
              </p:cNvSpPr>
              <p:nvPr/>
            </p:nvSpPr>
            <p:spPr bwMode="auto">
              <a:xfrm>
                <a:off x="3321" y="2836"/>
                <a:ext cx="21" cy="12"/>
              </a:xfrm>
              <a:custGeom>
                <a:avLst/>
                <a:gdLst>
                  <a:gd name="T0" fmla="*/ 0 w 12"/>
                  <a:gd name="T1" fmla="*/ 0 h 7"/>
                  <a:gd name="T2" fmla="*/ 0 w 12"/>
                  <a:gd name="T3" fmla="*/ 7 h 7"/>
                  <a:gd name="T4" fmla="*/ 9 w 12"/>
                  <a:gd name="T5" fmla="*/ 5 h 7"/>
                  <a:gd name="T6" fmla="*/ 12 w 12"/>
                  <a:gd name="T7" fmla="*/ 5 h 7"/>
                  <a:gd name="T8" fmla="*/ 11 w 12"/>
                  <a:gd name="T9" fmla="*/ 5 h 7"/>
                  <a:gd name="T10" fmla="*/ 0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3" y="6"/>
                      <a:pt x="6" y="5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8" y="2"/>
                      <a:pt x="4" y="0"/>
                      <a:pt x="0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832"/>
              <p:cNvSpPr>
                <a:spLocks/>
              </p:cNvSpPr>
              <p:nvPr/>
            </p:nvSpPr>
            <p:spPr bwMode="auto">
              <a:xfrm>
                <a:off x="3321" y="2845"/>
                <a:ext cx="33" cy="41"/>
              </a:xfrm>
              <a:custGeom>
                <a:avLst/>
                <a:gdLst>
                  <a:gd name="T0" fmla="*/ 9 w 19"/>
                  <a:gd name="T1" fmla="*/ 0 h 24"/>
                  <a:gd name="T2" fmla="*/ 0 w 19"/>
                  <a:gd name="T3" fmla="*/ 2 h 24"/>
                  <a:gd name="T4" fmla="*/ 14 w 19"/>
                  <a:gd name="T5" fmla="*/ 24 h 24"/>
                  <a:gd name="T6" fmla="*/ 12 w 19"/>
                  <a:gd name="T7" fmla="*/ 0 h 24"/>
                  <a:gd name="T8" fmla="*/ 9 w 1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9" y="0"/>
                    </a:moveTo>
                    <a:cubicBezTo>
                      <a:pt x="6" y="0"/>
                      <a:pt x="3" y="1"/>
                      <a:pt x="0" y="2"/>
                    </a:cubicBezTo>
                    <a:cubicBezTo>
                      <a:pt x="1" y="11"/>
                      <a:pt x="6" y="19"/>
                      <a:pt x="14" y="24"/>
                    </a:cubicBezTo>
                    <a:cubicBezTo>
                      <a:pt x="19" y="16"/>
                      <a:pt x="18" y="7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</a:path>
                </a:pathLst>
              </a:custGeom>
              <a:solidFill>
                <a:srgbClr val="383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833"/>
              <p:cNvSpPr>
                <a:spLocks/>
              </p:cNvSpPr>
              <p:nvPr/>
            </p:nvSpPr>
            <p:spPr bwMode="auto">
              <a:xfrm>
                <a:off x="3278" y="3193"/>
                <a:ext cx="94" cy="87"/>
              </a:xfrm>
              <a:custGeom>
                <a:avLst/>
                <a:gdLst>
                  <a:gd name="T0" fmla="*/ 29 w 55"/>
                  <a:gd name="T1" fmla="*/ 0 h 51"/>
                  <a:gd name="T2" fmla="*/ 16 w 55"/>
                  <a:gd name="T3" fmla="*/ 3 h 51"/>
                  <a:gd name="T4" fmla="*/ 7 w 55"/>
                  <a:gd name="T5" fmla="*/ 39 h 51"/>
                  <a:gd name="T6" fmla="*/ 25 w 55"/>
                  <a:gd name="T7" fmla="*/ 51 h 51"/>
                  <a:gd name="T8" fmla="*/ 34 w 55"/>
                  <a:gd name="T9" fmla="*/ 30 h 51"/>
                  <a:gd name="T10" fmla="*/ 51 w 55"/>
                  <a:gd name="T11" fmla="*/ 23 h 51"/>
                  <a:gd name="T12" fmla="*/ 55 w 55"/>
                  <a:gd name="T13" fmla="*/ 24 h 51"/>
                  <a:gd name="T14" fmla="*/ 51 w 55"/>
                  <a:gd name="T15" fmla="*/ 12 h 51"/>
                  <a:gd name="T16" fmla="*/ 29 w 55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1">
                    <a:moveTo>
                      <a:pt x="29" y="0"/>
                    </a:moveTo>
                    <a:cubicBezTo>
                      <a:pt x="25" y="0"/>
                      <a:pt x="20" y="1"/>
                      <a:pt x="16" y="3"/>
                    </a:cubicBezTo>
                    <a:cubicBezTo>
                      <a:pt x="4" y="11"/>
                      <a:pt x="0" y="26"/>
                      <a:pt x="7" y="39"/>
                    </a:cubicBezTo>
                    <a:cubicBezTo>
                      <a:pt x="11" y="45"/>
                      <a:pt x="18" y="49"/>
                      <a:pt x="25" y="51"/>
                    </a:cubicBezTo>
                    <a:cubicBezTo>
                      <a:pt x="24" y="43"/>
                      <a:pt x="28" y="35"/>
                      <a:pt x="34" y="30"/>
                    </a:cubicBezTo>
                    <a:cubicBezTo>
                      <a:pt x="39" y="25"/>
                      <a:pt x="45" y="23"/>
                      <a:pt x="51" y="23"/>
                    </a:cubicBezTo>
                    <a:cubicBezTo>
                      <a:pt x="52" y="23"/>
                      <a:pt x="54" y="23"/>
                      <a:pt x="55" y="24"/>
                    </a:cubicBezTo>
                    <a:cubicBezTo>
                      <a:pt x="55" y="20"/>
                      <a:pt x="54" y="16"/>
                      <a:pt x="51" y="12"/>
                    </a:cubicBezTo>
                    <a:cubicBezTo>
                      <a:pt x="47" y="4"/>
                      <a:pt x="38" y="0"/>
                      <a:pt x="29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834"/>
              <p:cNvSpPr>
                <a:spLocks/>
              </p:cNvSpPr>
              <p:nvPr/>
            </p:nvSpPr>
            <p:spPr bwMode="auto">
              <a:xfrm>
                <a:off x="3319" y="3232"/>
                <a:ext cx="55" cy="48"/>
              </a:xfrm>
              <a:custGeom>
                <a:avLst/>
                <a:gdLst>
                  <a:gd name="T0" fmla="*/ 27 w 32"/>
                  <a:gd name="T1" fmla="*/ 0 h 28"/>
                  <a:gd name="T2" fmla="*/ 10 w 32"/>
                  <a:gd name="T3" fmla="*/ 7 h 28"/>
                  <a:gd name="T4" fmla="*/ 1 w 32"/>
                  <a:gd name="T5" fmla="*/ 28 h 28"/>
                  <a:gd name="T6" fmla="*/ 5 w 32"/>
                  <a:gd name="T7" fmla="*/ 28 h 28"/>
                  <a:gd name="T8" fmla="*/ 19 w 32"/>
                  <a:gd name="T9" fmla="*/ 24 h 28"/>
                  <a:gd name="T10" fmla="*/ 31 w 32"/>
                  <a:gd name="T11" fmla="*/ 1 h 28"/>
                  <a:gd name="T12" fmla="*/ 27 w 32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27" y="0"/>
                    </a:moveTo>
                    <a:cubicBezTo>
                      <a:pt x="21" y="0"/>
                      <a:pt x="15" y="2"/>
                      <a:pt x="10" y="7"/>
                    </a:cubicBezTo>
                    <a:cubicBezTo>
                      <a:pt x="4" y="12"/>
                      <a:pt x="0" y="20"/>
                      <a:pt x="1" y="28"/>
                    </a:cubicBezTo>
                    <a:cubicBezTo>
                      <a:pt x="2" y="28"/>
                      <a:pt x="4" y="28"/>
                      <a:pt x="5" y="28"/>
                    </a:cubicBezTo>
                    <a:cubicBezTo>
                      <a:pt x="10" y="28"/>
                      <a:pt x="15" y="27"/>
                      <a:pt x="19" y="24"/>
                    </a:cubicBezTo>
                    <a:cubicBezTo>
                      <a:pt x="27" y="19"/>
                      <a:pt x="32" y="10"/>
                      <a:pt x="31" y="1"/>
                    </a:cubicBezTo>
                    <a:cubicBezTo>
                      <a:pt x="30" y="0"/>
                      <a:pt x="28" y="0"/>
                      <a:pt x="27" y="0"/>
                    </a:cubicBezTo>
                  </a:path>
                </a:pathLst>
              </a:custGeom>
              <a:solidFill>
                <a:srgbClr val="3A3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835"/>
              <p:cNvSpPr>
                <a:spLocks/>
              </p:cNvSpPr>
              <p:nvPr/>
            </p:nvSpPr>
            <p:spPr bwMode="auto">
              <a:xfrm>
                <a:off x="3254" y="3383"/>
                <a:ext cx="60" cy="54"/>
              </a:xfrm>
              <a:custGeom>
                <a:avLst/>
                <a:gdLst>
                  <a:gd name="T0" fmla="*/ 18 w 35"/>
                  <a:gd name="T1" fmla="*/ 0 h 31"/>
                  <a:gd name="T2" fmla="*/ 10 w 35"/>
                  <a:gd name="T3" fmla="*/ 2 h 31"/>
                  <a:gd name="T4" fmla="*/ 4 w 35"/>
                  <a:gd name="T5" fmla="*/ 23 h 31"/>
                  <a:gd name="T6" fmla="*/ 18 w 35"/>
                  <a:gd name="T7" fmla="*/ 31 h 31"/>
                  <a:gd name="T8" fmla="*/ 26 w 35"/>
                  <a:gd name="T9" fmla="*/ 29 h 31"/>
                  <a:gd name="T10" fmla="*/ 31 w 35"/>
                  <a:gd name="T11" fmla="*/ 7 h 31"/>
                  <a:gd name="T12" fmla="*/ 18 w 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1">
                    <a:moveTo>
                      <a:pt x="18" y="0"/>
                    </a:moveTo>
                    <a:cubicBezTo>
                      <a:pt x="15" y="0"/>
                      <a:pt x="12" y="0"/>
                      <a:pt x="10" y="2"/>
                    </a:cubicBezTo>
                    <a:cubicBezTo>
                      <a:pt x="2" y="6"/>
                      <a:pt x="0" y="16"/>
                      <a:pt x="4" y="23"/>
                    </a:cubicBezTo>
                    <a:cubicBezTo>
                      <a:pt x="7" y="28"/>
                      <a:pt x="12" y="31"/>
                      <a:pt x="18" y="31"/>
                    </a:cubicBezTo>
                    <a:cubicBezTo>
                      <a:pt x="20" y="31"/>
                      <a:pt x="23" y="30"/>
                      <a:pt x="26" y="29"/>
                    </a:cubicBezTo>
                    <a:cubicBezTo>
                      <a:pt x="33" y="24"/>
                      <a:pt x="35" y="15"/>
                      <a:pt x="31" y="7"/>
                    </a:cubicBezTo>
                    <a:cubicBezTo>
                      <a:pt x="28" y="2"/>
                      <a:pt x="23" y="0"/>
                      <a:pt x="18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836"/>
              <p:cNvSpPr>
                <a:spLocks/>
              </p:cNvSpPr>
              <p:nvPr/>
            </p:nvSpPr>
            <p:spPr bwMode="auto">
              <a:xfrm>
                <a:off x="3057" y="3251"/>
                <a:ext cx="134" cy="117"/>
              </a:xfrm>
              <a:custGeom>
                <a:avLst/>
                <a:gdLst>
                  <a:gd name="T0" fmla="*/ 39 w 78"/>
                  <a:gd name="T1" fmla="*/ 0 h 68"/>
                  <a:gd name="T2" fmla="*/ 22 w 78"/>
                  <a:gd name="T3" fmla="*/ 5 h 68"/>
                  <a:gd name="T4" fmla="*/ 10 w 78"/>
                  <a:gd name="T5" fmla="*/ 52 h 68"/>
                  <a:gd name="T6" fmla="*/ 39 w 78"/>
                  <a:gd name="T7" fmla="*/ 68 h 68"/>
                  <a:gd name="T8" fmla="*/ 57 w 78"/>
                  <a:gd name="T9" fmla="*/ 63 h 68"/>
                  <a:gd name="T10" fmla="*/ 69 w 78"/>
                  <a:gd name="T11" fmla="*/ 16 h 68"/>
                  <a:gd name="T12" fmla="*/ 39 w 78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8">
                    <a:moveTo>
                      <a:pt x="39" y="0"/>
                    </a:moveTo>
                    <a:cubicBezTo>
                      <a:pt x="33" y="0"/>
                      <a:pt x="27" y="1"/>
                      <a:pt x="22" y="5"/>
                    </a:cubicBezTo>
                    <a:cubicBezTo>
                      <a:pt x="5" y="14"/>
                      <a:pt x="0" y="35"/>
                      <a:pt x="10" y="52"/>
                    </a:cubicBezTo>
                    <a:cubicBezTo>
                      <a:pt x="16" y="62"/>
                      <a:pt x="28" y="68"/>
                      <a:pt x="39" y="68"/>
                    </a:cubicBezTo>
                    <a:cubicBezTo>
                      <a:pt x="45" y="68"/>
                      <a:pt x="51" y="67"/>
                      <a:pt x="57" y="63"/>
                    </a:cubicBezTo>
                    <a:cubicBezTo>
                      <a:pt x="73" y="54"/>
                      <a:pt x="78" y="32"/>
                      <a:pt x="69" y="16"/>
                    </a:cubicBezTo>
                    <a:cubicBezTo>
                      <a:pt x="62" y="6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837"/>
              <p:cNvSpPr>
                <a:spLocks/>
              </p:cNvSpPr>
              <p:nvPr/>
            </p:nvSpPr>
            <p:spPr bwMode="auto">
              <a:xfrm>
                <a:off x="2889" y="3375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11 w 42"/>
                  <a:gd name="T3" fmla="*/ 2 h 37"/>
                  <a:gd name="T4" fmla="*/ 5 w 42"/>
                  <a:gd name="T5" fmla="*/ 28 h 37"/>
                  <a:gd name="T6" fmla="*/ 21 w 42"/>
                  <a:gd name="T7" fmla="*/ 37 h 37"/>
                  <a:gd name="T8" fmla="*/ 31 w 42"/>
                  <a:gd name="T9" fmla="*/ 34 h 37"/>
                  <a:gd name="T10" fmla="*/ 37 w 42"/>
                  <a:gd name="T11" fmla="*/ 9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8" y="0"/>
                      <a:pt x="14" y="0"/>
                      <a:pt x="11" y="2"/>
                    </a:cubicBezTo>
                    <a:cubicBezTo>
                      <a:pt x="3" y="8"/>
                      <a:pt x="0" y="19"/>
                      <a:pt x="5" y="28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8" y="36"/>
                      <a:pt x="31" y="34"/>
                    </a:cubicBezTo>
                    <a:cubicBezTo>
                      <a:pt x="39" y="29"/>
                      <a:pt x="42" y="17"/>
                      <a:pt x="37" y="9"/>
                    </a:cubicBezTo>
                    <a:cubicBezTo>
                      <a:pt x="34" y="3"/>
                      <a:pt x="27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838"/>
              <p:cNvSpPr>
                <a:spLocks/>
              </p:cNvSpPr>
              <p:nvPr/>
            </p:nvSpPr>
            <p:spPr bwMode="auto">
              <a:xfrm>
                <a:off x="3040" y="3100"/>
                <a:ext cx="94" cy="79"/>
              </a:xfrm>
              <a:custGeom>
                <a:avLst/>
                <a:gdLst>
                  <a:gd name="T0" fmla="*/ 11 w 55"/>
                  <a:gd name="T1" fmla="*/ 0 h 46"/>
                  <a:gd name="T2" fmla="*/ 7 w 55"/>
                  <a:gd name="T3" fmla="*/ 33 h 46"/>
                  <a:gd name="T4" fmla="*/ 29 w 55"/>
                  <a:gd name="T5" fmla="*/ 46 h 46"/>
                  <a:gd name="T6" fmla="*/ 43 w 55"/>
                  <a:gd name="T7" fmla="*/ 42 h 46"/>
                  <a:gd name="T8" fmla="*/ 55 w 55"/>
                  <a:gd name="T9" fmla="*/ 25 h 46"/>
                  <a:gd name="T10" fmla="*/ 38 w 55"/>
                  <a:gd name="T11" fmla="*/ 31 h 46"/>
                  <a:gd name="T12" fmla="*/ 28 w 55"/>
                  <a:gd name="T13" fmla="*/ 29 h 46"/>
                  <a:gd name="T14" fmla="*/ 11 w 5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46">
                    <a:moveTo>
                      <a:pt x="11" y="0"/>
                    </a:moveTo>
                    <a:cubicBezTo>
                      <a:pt x="2" y="8"/>
                      <a:pt x="0" y="22"/>
                      <a:pt x="7" y="33"/>
                    </a:cubicBezTo>
                    <a:cubicBezTo>
                      <a:pt x="12" y="41"/>
                      <a:pt x="20" y="46"/>
                      <a:pt x="29" y="46"/>
                    </a:cubicBezTo>
                    <a:cubicBezTo>
                      <a:pt x="34" y="46"/>
                      <a:pt x="39" y="45"/>
                      <a:pt x="43" y="42"/>
                    </a:cubicBezTo>
                    <a:cubicBezTo>
                      <a:pt x="49" y="38"/>
                      <a:pt x="54" y="32"/>
                      <a:pt x="55" y="25"/>
                    </a:cubicBezTo>
                    <a:cubicBezTo>
                      <a:pt x="50" y="29"/>
                      <a:pt x="44" y="31"/>
                      <a:pt x="38" y="31"/>
                    </a:cubicBezTo>
                    <a:cubicBezTo>
                      <a:pt x="35" y="31"/>
                      <a:pt x="31" y="30"/>
                      <a:pt x="28" y="29"/>
                    </a:cubicBezTo>
                    <a:cubicBezTo>
                      <a:pt x="16" y="24"/>
                      <a:pt x="10" y="12"/>
                      <a:pt x="1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839"/>
              <p:cNvSpPr>
                <a:spLocks/>
              </p:cNvSpPr>
              <p:nvPr/>
            </p:nvSpPr>
            <p:spPr bwMode="auto">
              <a:xfrm>
                <a:off x="3057" y="3088"/>
                <a:ext cx="81" cy="65"/>
              </a:xfrm>
              <a:custGeom>
                <a:avLst/>
                <a:gdLst>
                  <a:gd name="T0" fmla="*/ 19 w 47"/>
                  <a:gd name="T1" fmla="*/ 0 h 38"/>
                  <a:gd name="T2" fmla="*/ 6 w 47"/>
                  <a:gd name="T3" fmla="*/ 4 h 38"/>
                  <a:gd name="T4" fmla="*/ 1 w 47"/>
                  <a:gd name="T5" fmla="*/ 7 h 38"/>
                  <a:gd name="T6" fmla="*/ 18 w 47"/>
                  <a:gd name="T7" fmla="*/ 36 h 38"/>
                  <a:gd name="T8" fmla="*/ 28 w 47"/>
                  <a:gd name="T9" fmla="*/ 38 h 38"/>
                  <a:gd name="T10" fmla="*/ 45 w 47"/>
                  <a:gd name="T11" fmla="*/ 32 h 38"/>
                  <a:gd name="T12" fmla="*/ 42 w 47"/>
                  <a:gd name="T13" fmla="*/ 13 h 38"/>
                  <a:gd name="T14" fmla="*/ 19 w 47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8">
                    <a:moveTo>
                      <a:pt x="19" y="0"/>
                    </a:moveTo>
                    <a:cubicBezTo>
                      <a:pt x="15" y="0"/>
                      <a:pt x="10" y="1"/>
                      <a:pt x="6" y="4"/>
                    </a:cubicBezTo>
                    <a:cubicBezTo>
                      <a:pt x="4" y="4"/>
                      <a:pt x="3" y="6"/>
                      <a:pt x="1" y="7"/>
                    </a:cubicBezTo>
                    <a:cubicBezTo>
                      <a:pt x="0" y="19"/>
                      <a:pt x="6" y="31"/>
                      <a:pt x="18" y="36"/>
                    </a:cubicBezTo>
                    <a:cubicBezTo>
                      <a:pt x="21" y="37"/>
                      <a:pt x="25" y="38"/>
                      <a:pt x="28" y="38"/>
                    </a:cubicBezTo>
                    <a:cubicBezTo>
                      <a:pt x="34" y="38"/>
                      <a:pt x="40" y="36"/>
                      <a:pt x="45" y="32"/>
                    </a:cubicBezTo>
                    <a:cubicBezTo>
                      <a:pt x="47" y="26"/>
                      <a:pt x="46" y="19"/>
                      <a:pt x="42" y="13"/>
                    </a:cubicBezTo>
                    <a:cubicBezTo>
                      <a:pt x="37" y="4"/>
                      <a:pt x="28" y="0"/>
                      <a:pt x="19" y="0"/>
                    </a:cubicBezTo>
                  </a:path>
                </a:pathLst>
              </a:custGeom>
              <a:solidFill>
                <a:srgbClr val="4F50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840"/>
              <p:cNvSpPr>
                <a:spLocks/>
              </p:cNvSpPr>
              <p:nvPr/>
            </p:nvSpPr>
            <p:spPr bwMode="auto">
              <a:xfrm>
                <a:off x="3095" y="3450"/>
                <a:ext cx="108" cy="95"/>
              </a:xfrm>
              <a:custGeom>
                <a:avLst/>
                <a:gdLst>
                  <a:gd name="T0" fmla="*/ 31 w 63"/>
                  <a:gd name="T1" fmla="*/ 0 h 55"/>
                  <a:gd name="T2" fmla="*/ 17 w 63"/>
                  <a:gd name="T3" fmla="*/ 4 h 55"/>
                  <a:gd name="T4" fmla="*/ 8 w 63"/>
                  <a:gd name="T5" fmla="*/ 42 h 55"/>
                  <a:gd name="T6" fmla="*/ 32 w 63"/>
                  <a:gd name="T7" fmla="*/ 55 h 55"/>
                  <a:gd name="T8" fmla="*/ 46 w 63"/>
                  <a:gd name="T9" fmla="*/ 51 h 55"/>
                  <a:gd name="T10" fmla="*/ 55 w 63"/>
                  <a:gd name="T11" fmla="*/ 14 h 55"/>
                  <a:gd name="T12" fmla="*/ 31 w 63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5">
                    <a:moveTo>
                      <a:pt x="31" y="0"/>
                    </a:moveTo>
                    <a:cubicBezTo>
                      <a:pt x="27" y="0"/>
                      <a:pt x="22" y="2"/>
                      <a:pt x="17" y="4"/>
                    </a:cubicBezTo>
                    <a:cubicBezTo>
                      <a:pt x="5" y="12"/>
                      <a:pt x="0" y="29"/>
                      <a:pt x="8" y="42"/>
                    </a:cubicBezTo>
                    <a:cubicBezTo>
                      <a:pt x="13" y="50"/>
                      <a:pt x="22" y="55"/>
                      <a:pt x="32" y="55"/>
                    </a:cubicBezTo>
                    <a:cubicBezTo>
                      <a:pt x="36" y="55"/>
                      <a:pt x="41" y="54"/>
                      <a:pt x="46" y="51"/>
                    </a:cubicBezTo>
                    <a:cubicBezTo>
                      <a:pt x="58" y="43"/>
                      <a:pt x="63" y="26"/>
                      <a:pt x="55" y="14"/>
                    </a:cubicBezTo>
                    <a:cubicBezTo>
                      <a:pt x="50" y="5"/>
                      <a:pt x="41" y="0"/>
                      <a:pt x="31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841"/>
              <p:cNvSpPr>
                <a:spLocks/>
              </p:cNvSpPr>
              <p:nvPr/>
            </p:nvSpPr>
            <p:spPr bwMode="auto">
              <a:xfrm>
                <a:off x="2913" y="3239"/>
                <a:ext cx="54" cy="45"/>
              </a:xfrm>
              <a:custGeom>
                <a:avLst/>
                <a:gdLst>
                  <a:gd name="T0" fmla="*/ 15 w 31"/>
                  <a:gd name="T1" fmla="*/ 0 h 26"/>
                  <a:gd name="T2" fmla="*/ 9 w 31"/>
                  <a:gd name="T3" fmla="*/ 2 h 26"/>
                  <a:gd name="T4" fmla="*/ 4 w 31"/>
                  <a:gd name="T5" fmla="*/ 20 h 26"/>
                  <a:gd name="T6" fmla="*/ 15 w 31"/>
                  <a:gd name="T7" fmla="*/ 26 h 26"/>
                  <a:gd name="T8" fmla="*/ 22 w 31"/>
                  <a:gd name="T9" fmla="*/ 24 h 26"/>
                  <a:gd name="T10" fmla="*/ 27 w 31"/>
                  <a:gd name="T11" fmla="*/ 6 h 26"/>
                  <a:gd name="T12" fmla="*/ 15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5" y="0"/>
                    </a:moveTo>
                    <a:cubicBezTo>
                      <a:pt x="13" y="0"/>
                      <a:pt x="11" y="0"/>
                      <a:pt x="9" y="2"/>
                    </a:cubicBezTo>
                    <a:cubicBezTo>
                      <a:pt x="2" y="5"/>
                      <a:pt x="0" y="14"/>
                      <a:pt x="4" y="20"/>
                    </a:cubicBezTo>
                    <a:cubicBezTo>
                      <a:pt x="7" y="24"/>
                      <a:pt x="11" y="26"/>
                      <a:pt x="15" y="26"/>
                    </a:cubicBezTo>
                    <a:cubicBezTo>
                      <a:pt x="18" y="26"/>
                      <a:pt x="20" y="26"/>
                      <a:pt x="22" y="24"/>
                    </a:cubicBezTo>
                    <a:cubicBezTo>
                      <a:pt x="29" y="21"/>
                      <a:pt x="31" y="12"/>
                      <a:pt x="27" y="6"/>
                    </a:cubicBezTo>
                    <a:cubicBezTo>
                      <a:pt x="24" y="2"/>
                      <a:pt x="20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842"/>
              <p:cNvSpPr>
                <a:spLocks/>
              </p:cNvSpPr>
              <p:nvPr/>
            </p:nvSpPr>
            <p:spPr bwMode="auto">
              <a:xfrm>
                <a:off x="2992" y="3500"/>
                <a:ext cx="28" cy="24"/>
              </a:xfrm>
              <a:custGeom>
                <a:avLst/>
                <a:gdLst>
                  <a:gd name="T0" fmla="*/ 7 w 16"/>
                  <a:gd name="T1" fmla="*/ 0 h 14"/>
                  <a:gd name="T2" fmla="*/ 4 w 16"/>
                  <a:gd name="T3" fmla="*/ 1 h 14"/>
                  <a:gd name="T4" fmla="*/ 1 w 16"/>
                  <a:gd name="T5" fmla="*/ 11 h 14"/>
                  <a:gd name="T6" fmla="*/ 8 w 16"/>
                  <a:gd name="T7" fmla="*/ 14 h 14"/>
                  <a:gd name="T8" fmla="*/ 11 w 16"/>
                  <a:gd name="T9" fmla="*/ 13 h 14"/>
                  <a:gd name="T10" fmla="*/ 14 w 16"/>
                  <a:gd name="T11" fmla="*/ 4 h 14"/>
                  <a:gd name="T12" fmla="*/ 7 w 1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7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8"/>
                      <a:pt x="1" y="11"/>
                    </a:cubicBezTo>
                    <a:cubicBezTo>
                      <a:pt x="3" y="13"/>
                      <a:pt x="5" y="14"/>
                      <a:pt x="8" y="14"/>
                    </a:cubicBezTo>
                    <a:cubicBezTo>
                      <a:pt x="9" y="14"/>
                      <a:pt x="10" y="14"/>
                      <a:pt x="11" y="13"/>
                    </a:cubicBezTo>
                    <a:cubicBezTo>
                      <a:pt x="14" y="11"/>
                      <a:pt x="16" y="7"/>
                      <a:pt x="14" y="4"/>
                    </a:cubicBezTo>
                    <a:cubicBezTo>
                      <a:pt x="12" y="2"/>
                      <a:pt x="10" y="0"/>
                      <a:pt x="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843"/>
              <p:cNvSpPr>
                <a:spLocks/>
              </p:cNvSpPr>
              <p:nvPr/>
            </p:nvSpPr>
            <p:spPr bwMode="auto">
              <a:xfrm>
                <a:off x="3210" y="3068"/>
                <a:ext cx="73" cy="65"/>
              </a:xfrm>
              <a:custGeom>
                <a:avLst/>
                <a:gdLst>
                  <a:gd name="T0" fmla="*/ 21 w 43"/>
                  <a:gd name="T1" fmla="*/ 0 h 38"/>
                  <a:gd name="T2" fmla="*/ 12 w 43"/>
                  <a:gd name="T3" fmla="*/ 3 h 38"/>
                  <a:gd name="T4" fmla="*/ 5 w 43"/>
                  <a:gd name="T5" fmla="*/ 28 h 38"/>
                  <a:gd name="T6" fmla="*/ 22 w 43"/>
                  <a:gd name="T7" fmla="*/ 38 h 38"/>
                  <a:gd name="T8" fmla="*/ 31 w 43"/>
                  <a:gd name="T9" fmla="*/ 35 h 38"/>
                  <a:gd name="T10" fmla="*/ 38 w 43"/>
                  <a:gd name="T11" fmla="*/ 9 h 38"/>
                  <a:gd name="T12" fmla="*/ 21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1" y="0"/>
                    </a:moveTo>
                    <a:cubicBezTo>
                      <a:pt x="18" y="0"/>
                      <a:pt x="15" y="1"/>
                      <a:pt x="12" y="3"/>
                    </a:cubicBezTo>
                    <a:cubicBezTo>
                      <a:pt x="3" y="8"/>
                      <a:pt x="0" y="20"/>
                      <a:pt x="5" y="28"/>
                    </a:cubicBezTo>
                    <a:cubicBezTo>
                      <a:pt x="9" y="34"/>
                      <a:pt x="15" y="38"/>
                      <a:pt x="22" y="38"/>
                    </a:cubicBezTo>
                    <a:cubicBezTo>
                      <a:pt x="25" y="38"/>
                      <a:pt x="28" y="37"/>
                      <a:pt x="31" y="35"/>
                    </a:cubicBezTo>
                    <a:cubicBezTo>
                      <a:pt x="40" y="30"/>
                      <a:pt x="43" y="18"/>
                      <a:pt x="38" y="9"/>
                    </a:cubicBezTo>
                    <a:cubicBezTo>
                      <a:pt x="34" y="3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844"/>
              <p:cNvSpPr>
                <a:spLocks/>
              </p:cNvSpPr>
              <p:nvPr/>
            </p:nvSpPr>
            <p:spPr bwMode="auto">
              <a:xfrm>
                <a:off x="3703" y="3519"/>
                <a:ext cx="48" cy="41"/>
              </a:xfrm>
              <a:custGeom>
                <a:avLst/>
                <a:gdLst>
                  <a:gd name="T0" fmla="*/ 14 w 28"/>
                  <a:gd name="T1" fmla="*/ 0 h 24"/>
                  <a:gd name="T2" fmla="*/ 8 w 28"/>
                  <a:gd name="T3" fmla="*/ 2 h 24"/>
                  <a:gd name="T4" fmla="*/ 3 w 28"/>
                  <a:gd name="T5" fmla="*/ 18 h 24"/>
                  <a:gd name="T6" fmla="*/ 14 w 28"/>
                  <a:gd name="T7" fmla="*/ 24 h 24"/>
                  <a:gd name="T8" fmla="*/ 19 w 28"/>
                  <a:gd name="T9" fmla="*/ 23 h 24"/>
                  <a:gd name="T10" fmla="*/ 24 w 28"/>
                  <a:gd name="T11" fmla="*/ 7 h 24"/>
                  <a:gd name="T12" fmla="*/ 14 w 2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4">
                    <a:moveTo>
                      <a:pt x="14" y="0"/>
                    </a:moveTo>
                    <a:cubicBezTo>
                      <a:pt x="12" y="0"/>
                      <a:pt x="10" y="1"/>
                      <a:pt x="8" y="2"/>
                    </a:cubicBezTo>
                    <a:cubicBezTo>
                      <a:pt x="3" y="5"/>
                      <a:pt x="0" y="12"/>
                      <a:pt x="3" y="18"/>
                    </a:cubicBezTo>
                    <a:cubicBezTo>
                      <a:pt x="5" y="22"/>
                      <a:pt x="10" y="24"/>
                      <a:pt x="14" y="24"/>
                    </a:cubicBezTo>
                    <a:cubicBezTo>
                      <a:pt x="16" y="24"/>
                      <a:pt x="18" y="24"/>
                      <a:pt x="19" y="23"/>
                    </a:cubicBezTo>
                    <a:cubicBezTo>
                      <a:pt x="25" y="20"/>
                      <a:pt x="28" y="13"/>
                      <a:pt x="24" y="7"/>
                    </a:cubicBezTo>
                    <a:cubicBezTo>
                      <a:pt x="22" y="3"/>
                      <a:pt x="18" y="0"/>
                      <a:pt x="14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845"/>
              <p:cNvSpPr>
                <a:spLocks/>
              </p:cNvSpPr>
              <p:nvPr/>
            </p:nvSpPr>
            <p:spPr bwMode="auto">
              <a:xfrm>
                <a:off x="3521" y="3323"/>
                <a:ext cx="55" cy="55"/>
              </a:xfrm>
              <a:custGeom>
                <a:avLst/>
                <a:gdLst>
                  <a:gd name="T0" fmla="*/ 17 w 32"/>
                  <a:gd name="T1" fmla="*/ 0 h 32"/>
                  <a:gd name="T2" fmla="*/ 10 w 32"/>
                  <a:gd name="T3" fmla="*/ 2 h 32"/>
                  <a:gd name="T4" fmla="*/ 4 w 32"/>
                  <a:gd name="T5" fmla="*/ 23 h 32"/>
                  <a:gd name="T6" fmla="*/ 17 w 32"/>
                  <a:gd name="T7" fmla="*/ 32 h 32"/>
                  <a:gd name="T8" fmla="*/ 25 w 32"/>
                  <a:gd name="T9" fmla="*/ 30 h 32"/>
                  <a:gd name="T10" fmla="*/ 32 w 32"/>
                  <a:gd name="T11" fmla="*/ 20 h 32"/>
                  <a:gd name="T12" fmla="*/ 31 w 32"/>
                  <a:gd name="T13" fmla="*/ 7 h 32"/>
                  <a:gd name="T14" fmla="*/ 17 w 32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7" y="0"/>
                    </a:moveTo>
                    <a:cubicBezTo>
                      <a:pt x="15" y="0"/>
                      <a:pt x="12" y="1"/>
                      <a:pt x="10" y="2"/>
                    </a:cubicBezTo>
                    <a:cubicBezTo>
                      <a:pt x="3" y="6"/>
                      <a:pt x="0" y="16"/>
                      <a:pt x="4" y="23"/>
                    </a:cubicBezTo>
                    <a:cubicBezTo>
                      <a:pt x="6" y="28"/>
                      <a:pt x="12" y="32"/>
                      <a:pt x="17" y="32"/>
                    </a:cubicBezTo>
                    <a:cubicBezTo>
                      <a:pt x="20" y="32"/>
                      <a:pt x="22" y="31"/>
                      <a:pt x="25" y="30"/>
                    </a:cubicBezTo>
                    <a:cubicBezTo>
                      <a:pt x="29" y="28"/>
                      <a:pt x="31" y="24"/>
                      <a:pt x="32" y="20"/>
                    </a:cubicBezTo>
                    <a:cubicBezTo>
                      <a:pt x="31" y="16"/>
                      <a:pt x="30" y="12"/>
                      <a:pt x="31" y="7"/>
                    </a:cubicBezTo>
                    <a:cubicBezTo>
                      <a:pt x="28" y="3"/>
                      <a:pt x="23" y="0"/>
                      <a:pt x="17" y="0"/>
                    </a:cubicBezTo>
                  </a:path>
                </a:pathLst>
              </a:custGeom>
              <a:solidFill>
                <a:srgbClr val="818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846"/>
              <p:cNvSpPr>
                <a:spLocks/>
              </p:cNvSpPr>
              <p:nvPr/>
            </p:nvSpPr>
            <p:spPr bwMode="auto">
              <a:xfrm>
                <a:off x="3573" y="3335"/>
                <a:ext cx="5" cy="23"/>
              </a:xfrm>
              <a:custGeom>
                <a:avLst/>
                <a:gdLst>
                  <a:gd name="T0" fmla="*/ 1 w 3"/>
                  <a:gd name="T1" fmla="*/ 0 h 13"/>
                  <a:gd name="T2" fmla="*/ 2 w 3"/>
                  <a:gd name="T3" fmla="*/ 13 h 13"/>
                  <a:gd name="T4" fmla="*/ 1 w 3"/>
                  <a:gd name="T5" fmla="*/ 2 h 13"/>
                  <a:gd name="T6" fmla="*/ 1 w 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0" y="5"/>
                      <a:pt x="1" y="9"/>
                      <a:pt x="2" y="13"/>
                    </a:cubicBezTo>
                    <a:cubicBezTo>
                      <a:pt x="3" y="10"/>
                      <a:pt x="3" y="5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39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847"/>
              <p:cNvSpPr>
                <a:spLocks/>
              </p:cNvSpPr>
              <p:nvPr/>
            </p:nvSpPr>
            <p:spPr bwMode="auto">
              <a:xfrm>
                <a:off x="3670" y="3243"/>
                <a:ext cx="134" cy="118"/>
              </a:xfrm>
              <a:custGeom>
                <a:avLst/>
                <a:gdLst>
                  <a:gd name="T0" fmla="*/ 39 w 78"/>
                  <a:gd name="T1" fmla="*/ 0 h 69"/>
                  <a:gd name="T2" fmla="*/ 23 w 78"/>
                  <a:gd name="T3" fmla="*/ 4 h 69"/>
                  <a:gd name="T4" fmla="*/ 8 w 78"/>
                  <a:gd name="T5" fmla="*/ 50 h 69"/>
                  <a:gd name="T6" fmla="*/ 39 w 78"/>
                  <a:gd name="T7" fmla="*/ 69 h 69"/>
                  <a:gd name="T8" fmla="*/ 55 w 78"/>
                  <a:gd name="T9" fmla="*/ 65 h 69"/>
                  <a:gd name="T10" fmla="*/ 69 w 78"/>
                  <a:gd name="T11" fmla="*/ 19 h 69"/>
                  <a:gd name="T12" fmla="*/ 39 w 78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69">
                    <a:moveTo>
                      <a:pt x="39" y="0"/>
                    </a:moveTo>
                    <a:cubicBezTo>
                      <a:pt x="33" y="0"/>
                      <a:pt x="28" y="1"/>
                      <a:pt x="23" y="4"/>
                    </a:cubicBezTo>
                    <a:cubicBezTo>
                      <a:pt x="6" y="13"/>
                      <a:pt x="0" y="34"/>
                      <a:pt x="8" y="50"/>
                    </a:cubicBezTo>
                    <a:cubicBezTo>
                      <a:pt x="14" y="62"/>
                      <a:pt x="26" y="69"/>
                      <a:pt x="39" y="69"/>
                    </a:cubicBezTo>
                    <a:cubicBezTo>
                      <a:pt x="44" y="69"/>
                      <a:pt x="50" y="67"/>
                      <a:pt x="55" y="65"/>
                    </a:cubicBezTo>
                    <a:cubicBezTo>
                      <a:pt x="71" y="56"/>
                      <a:pt x="78" y="35"/>
                      <a:pt x="69" y="19"/>
                    </a:cubicBezTo>
                    <a:cubicBezTo>
                      <a:pt x="63" y="7"/>
                      <a:pt x="51" y="0"/>
                      <a:pt x="39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848"/>
              <p:cNvSpPr>
                <a:spLocks/>
              </p:cNvSpPr>
              <p:nvPr/>
            </p:nvSpPr>
            <p:spPr bwMode="auto">
              <a:xfrm>
                <a:off x="3540" y="2960"/>
                <a:ext cx="74" cy="63"/>
              </a:xfrm>
              <a:custGeom>
                <a:avLst/>
                <a:gdLst>
                  <a:gd name="T0" fmla="*/ 21 w 43"/>
                  <a:gd name="T1" fmla="*/ 0 h 37"/>
                  <a:gd name="T2" fmla="*/ 13 w 43"/>
                  <a:gd name="T3" fmla="*/ 2 h 37"/>
                  <a:gd name="T4" fmla="*/ 5 w 43"/>
                  <a:gd name="T5" fmla="*/ 27 h 37"/>
                  <a:gd name="T6" fmla="*/ 21 w 43"/>
                  <a:gd name="T7" fmla="*/ 37 h 37"/>
                  <a:gd name="T8" fmla="*/ 30 w 43"/>
                  <a:gd name="T9" fmla="*/ 35 h 37"/>
                  <a:gd name="T10" fmla="*/ 38 w 43"/>
                  <a:gd name="T11" fmla="*/ 10 h 37"/>
                  <a:gd name="T12" fmla="*/ 21 w 4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7">
                    <a:moveTo>
                      <a:pt x="21" y="0"/>
                    </a:moveTo>
                    <a:cubicBezTo>
                      <a:pt x="18" y="0"/>
                      <a:pt x="15" y="1"/>
                      <a:pt x="13" y="2"/>
                    </a:cubicBezTo>
                    <a:cubicBezTo>
                      <a:pt x="4" y="7"/>
                      <a:pt x="0" y="18"/>
                      <a:pt x="5" y="27"/>
                    </a:cubicBezTo>
                    <a:cubicBezTo>
                      <a:pt x="8" y="34"/>
                      <a:pt x="15" y="37"/>
                      <a:pt x="21" y="37"/>
                    </a:cubicBezTo>
                    <a:cubicBezTo>
                      <a:pt x="24" y="37"/>
                      <a:pt x="27" y="37"/>
                      <a:pt x="30" y="35"/>
                    </a:cubicBezTo>
                    <a:cubicBezTo>
                      <a:pt x="39" y="31"/>
                      <a:pt x="43" y="19"/>
                      <a:pt x="38" y="10"/>
                    </a:cubicBezTo>
                    <a:cubicBezTo>
                      <a:pt x="35" y="4"/>
                      <a:pt x="28" y="0"/>
                      <a:pt x="21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849"/>
              <p:cNvSpPr>
                <a:spLocks/>
              </p:cNvSpPr>
              <p:nvPr/>
            </p:nvSpPr>
            <p:spPr bwMode="auto">
              <a:xfrm>
                <a:off x="3787" y="3128"/>
                <a:ext cx="96" cy="91"/>
              </a:xfrm>
              <a:custGeom>
                <a:avLst/>
                <a:gdLst>
                  <a:gd name="T0" fmla="*/ 29 w 56"/>
                  <a:gd name="T1" fmla="*/ 0 h 53"/>
                  <a:gd name="T2" fmla="*/ 18 w 56"/>
                  <a:gd name="T3" fmla="*/ 3 h 53"/>
                  <a:gd name="T4" fmla="*/ 7 w 56"/>
                  <a:gd name="T5" fmla="*/ 39 h 53"/>
                  <a:gd name="T6" fmla="*/ 30 w 56"/>
                  <a:gd name="T7" fmla="*/ 53 h 53"/>
                  <a:gd name="T8" fmla="*/ 42 w 56"/>
                  <a:gd name="T9" fmla="*/ 50 h 53"/>
                  <a:gd name="T10" fmla="*/ 56 w 56"/>
                  <a:gd name="T11" fmla="*/ 32 h 53"/>
                  <a:gd name="T12" fmla="*/ 46 w 56"/>
                  <a:gd name="T13" fmla="*/ 26 h 53"/>
                  <a:gd name="T14" fmla="*/ 29 w 56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53">
                    <a:moveTo>
                      <a:pt x="29" y="0"/>
                    </a:moveTo>
                    <a:cubicBezTo>
                      <a:pt x="25" y="0"/>
                      <a:pt x="21" y="1"/>
                      <a:pt x="18" y="3"/>
                    </a:cubicBezTo>
                    <a:cubicBezTo>
                      <a:pt x="5" y="10"/>
                      <a:pt x="0" y="26"/>
                      <a:pt x="7" y="39"/>
                    </a:cubicBezTo>
                    <a:cubicBezTo>
                      <a:pt x="11" y="48"/>
                      <a:pt x="21" y="53"/>
                      <a:pt x="30" y="53"/>
                    </a:cubicBezTo>
                    <a:cubicBezTo>
                      <a:pt x="34" y="53"/>
                      <a:pt x="39" y="52"/>
                      <a:pt x="42" y="50"/>
                    </a:cubicBezTo>
                    <a:cubicBezTo>
                      <a:pt x="50" y="46"/>
                      <a:pt x="55" y="39"/>
                      <a:pt x="56" y="32"/>
                    </a:cubicBezTo>
                    <a:cubicBezTo>
                      <a:pt x="53" y="30"/>
                      <a:pt x="50" y="28"/>
                      <a:pt x="46" y="26"/>
                    </a:cubicBezTo>
                    <a:cubicBezTo>
                      <a:pt x="38" y="19"/>
                      <a:pt x="32" y="10"/>
                      <a:pt x="29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850"/>
              <p:cNvSpPr>
                <a:spLocks/>
              </p:cNvSpPr>
              <p:nvPr/>
            </p:nvSpPr>
            <p:spPr bwMode="auto">
              <a:xfrm>
                <a:off x="3419" y="3162"/>
                <a:ext cx="94" cy="94"/>
              </a:xfrm>
              <a:custGeom>
                <a:avLst/>
                <a:gdLst>
                  <a:gd name="T0" fmla="*/ 31 w 55"/>
                  <a:gd name="T1" fmla="*/ 0 h 55"/>
                  <a:gd name="T2" fmla="*/ 18 w 55"/>
                  <a:gd name="T3" fmla="*/ 3 h 55"/>
                  <a:gd name="T4" fmla="*/ 7 w 55"/>
                  <a:gd name="T5" fmla="*/ 40 h 55"/>
                  <a:gd name="T6" fmla="*/ 31 w 55"/>
                  <a:gd name="T7" fmla="*/ 55 h 55"/>
                  <a:gd name="T8" fmla="*/ 44 w 55"/>
                  <a:gd name="T9" fmla="*/ 52 h 55"/>
                  <a:gd name="T10" fmla="*/ 47 w 55"/>
                  <a:gd name="T11" fmla="*/ 50 h 55"/>
                  <a:gd name="T12" fmla="*/ 42 w 55"/>
                  <a:gd name="T13" fmla="*/ 46 h 55"/>
                  <a:gd name="T14" fmla="*/ 44 w 55"/>
                  <a:gd name="T15" fmla="*/ 19 h 55"/>
                  <a:gd name="T16" fmla="*/ 55 w 55"/>
                  <a:gd name="T17" fmla="*/ 15 h 55"/>
                  <a:gd name="T18" fmla="*/ 31 w 55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55">
                    <a:moveTo>
                      <a:pt x="31" y="0"/>
                    </a:moveTo>
                    <a:cubicBezTo>
                      <a:pt x="27" y="0"/>
                      <a:pt x="22" y="1"/>
                      <a:pt x="18" y="3"/>
                    </a:cubicBezTo>
                    <a:cubicBezTo>
                      <a:pt x="5" y="10"/>
                      <a:pt x="0" y="27"/>
                      <a:pt x="7" y="40"/>
                    </a:cubicBezTo>
                    <a:cubicBezTo>
                      <a:pt x="12" y="50"/>
                      <a:pt x="21" y="55"/>
                      <a:pt x="31" y="55"/>
                    </a:cubicBezTo>
                    <a:cubicBezTo>
                      <a:pt x="35" y="55"/>
                      <a:pt x="40" y="54"/>
                      <a:pt x="44" y="52"/>
                    </a:cubicBezTo>
                    <a:cubicBezTo>
                      <a:pt x="45" y="51"/>
                      <a:pt x="46" y="51"/>
                      <a:pt x="47" y="50"/>
                    </a:cubicBezTo>
                    <a:cubicBezTo>
                      <a:pt x="45" y="49"/>
                      <a:pt x="43" y="48"/>
                      <a:pt x="42" y="46"/>
                    </a:cubicBezTo>
                    <a:cubicBezTo>
                      <a:pt x="35" y="38"/>
                      <a:pt x="36" y="26"/>
                      <a:pt x="44" y="19"/>
                    </a:cubicBezTo>
                    <a:cubicBezTo>
                      <a:pt x="47" y="17"/>
                      <a:pt x="51" y="15"/>
                      <a:pt x="55" y="15"/>
                    </a:cubicBezTo>
                    <a:cubicBezTo>
                      <a:pt x="50" y="6"/>
                      <a:pt x="41" y="0"/>
                      <a:pt x="31" y="0"/>
                    </a:cubicBezTo>
                  </a:path>
                </a:pathLst>
              </a:custGeom>
              <a:solidFill>
                <a:srgbClr val="4F4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851"/>
              <p:cNvSpPr>
                <a:spLocks/>
              </p:cNvSpPr>
              <p:nvPr/>
            </p:nvSpPr>
            <p:spPr bwMode="auto">
              <a:xfrm>
                <a:off x="3479" y="3188"/>
                <a:ext cx="46" cy="60"/>
              </a:xfrm>
              <a:custGeom>
                <a:avLst/>
                <a:gdLst>
                  <a:gd name="T0" fmla="*/ 20 w 27"/>
                  <a:gd name="T1" fmla="*/ 0 h 35"/>
                  <a:gd name="T2" fmla="*/ 9 w 27"/>
                  <a:gd name="T3" fmla="*/ 4 h 35"/>
                  <a:gd name="T4" fmla="*/ 7 w 27"/>
                  <a:gd name="T5" fmla="*/ 31 h 35"/>
                  <a:gd name="T6" fmla="*/ 12 w 27"/>
                  <a:gd name="T7" fmla="*/ 35 h 35"/>
                  <a:gd name="T8" fmla="*/ 20 w 27"/>
                  <a:gd name="T9" fmla="*/ 0 h 35"/>
                  <a:gd name="T10" fmla="*/ 20 w 2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5">
                    <a:moveTo>
                      <a:pt x="20" y="0"/>
                    </a:moveTo>
                    <a:cubicBezTo>
                      <a:pt x="16" y="0"/>
                      <a:pt x="12" y="2"/>
                      <a:pt x="9" y="4"/>
                    </a:cubicBezTo>
                    <a:cubicBezTo>
                      <a:pt x="1" y="11"/>
                      <a:pt x="0" y="23"/>
                      <a:pt x="7" y="31"/>
                    </a:cubicBezTo>
                    <a:cubicBezTo>
                      <a:pt x="8" y="33"/>
                      <a:pt x="10" y="34"/>
                      <a:pt x="12" y="35"/>
                    </a:cubicBezTo>
                    <a:cubicBezTo>
                      <a:pt x="23" y="27"/>
                      <a:pt x="27" y="12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2223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852"/>
              <p:cNvSpPr>
                <a:spLocks/>
              </p:cNvSpPr>
              <p:nvPr/>
            </p:nvSpPr>
            <p:spPr bwMode="auto">
              <a:xfrm>
                <a:off x="3694" y="2992"/>
                <a:ext cx="52" cy="46"/>
              </a:xfrm>
              <a:custGeom>
                <a:avLst/>
                <a:gdLst>
                  <a:gd name="T0" fmla="*/ 15 w 30"/>
                  <a:gd name="T1" fmla="*/ 0 h 27"/>
                  <a:gd name="T2" fmla="*/ 9 w 30"/>
                  <a:gd name="T3" fmla="*/ 2 h 27"/>
                  <a:gd name="T4" fmla="*/ 3 w 30"/>
                  <a:gd name="T5" fmla="*/ 19 h 27"/>
                  <a:gd name="T6" fmla="*/ 15 w 30"/>
                  <a:gd name="T7" fmla="*/ 27 h 27"/>
                  <a:gd name="T8" fmla="*/ 21 w 30"/>
                  <a:gd name="T9" fmla="*/ 25 h 27"/>
                  <a:gd name="T10" fmla="*/ 27 w 30"/>
                  <a:gd name="T11" fmla="*/ 8 h 27"/>
                  <a:gd name="T12" fmla="*/ 22 w 30"/>
                  <a:gd name="T13" fmla="*/ 2 h 27"/>
                  <a:gd name="T14" fmla="*/ 15 w 30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7">
                    <a:moveTo>
                      <a:pt x="15" y="0"/>
                    </a:moveTo>
                    <a:cubicBezTo>
                      <a:pt x="13" y="0"/>
                      <a:pt x="11" y="1"/>
                      <a:pt x="9" y="2"/>
                    </a:cubicBezTo>
                    <a:cubicBezTo>
                      <a:pt x="2" y="5"/>
                      <a:pt x="0" y="13"/>
                      <a:pt x="3" y="19"/>
                    </a:cubicBezTo>
                    <a:cubicBezTo>
                      <a:pt x="6" y="24"/>
                      <a:pt x="10" y="27"/>
                      <a:pt x="15" y="27"/>
                    </a:cubicBezTo>
                    <a:cubicBezTo>
                      <a:pt x="17" y="27"/>
                      <a:pt x="19" y="26"/>
                      <a:pt x="21" y="25"/>
                    </a:cubicBezTo>
                    <a:cubicBezTo>
                      <a:pt x="27" y="22"/>
                      <a:pt x="30" y="14"/>
                      <a:pt x="27" y="8"/>
                    </a:cubicBezTo>
                    <a:cubicBezTo>
                      <a:pt x="25" y="6"/>
                      <a:pt x="24" y="4"/>
                      <a:pt x="22" y="2"/>
                    </a:cubicBezTo>
                    <a:cubicBezTo>
                      <a:pt x="20" y="1"/>
                      <a:pt x="18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853"/>
              <p:cNvSpPr>
                <a:spLocks/>
              </p:cNvSpPr>
              <p:nvPr/>
            </p:nvSpPr>
            <p:spPr bwMode="auto">
              <a:xfrm>
                <a:off x="3732" y="2996"/>
                <a:ext cx="9" cy="10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5 w 5"/>
                  <a:gd name="T5" fmla="*/ 5 h 6"/>
                  <a:gd name="T6" fmla="*/ 0 w 5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3" y="4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4" y="3"/>
                      <a:pt x="2" y="2"/>
                      <a:pt x="0" y="0"/>
                    </a:cubicBezTo>
                  </a:path>
                </a:pathLst>
              </a:custGeom>
              <a:solidFill>
                <a:srgbClr val="31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854"/>
              <p:cNvSpPr>
                <a:spLocks/>
              </p:cNvSpPr>
              <p:nvPr/>
            </p:nvSpPr>
            <p:spPr bwMode="auto">
              <a:xfrm>
                <a:off x="3453" y="3052"/>
                <a:ext cx="27" cy="24"/>
              </a:xfrm>
              <a:custGeom>
                <a:avLst/>
                <a:gdLst>
                  <a:gd name="T0" fmla="*/ 8 w 16"/>
                  <a:gd name="T1" fmla="*/ 0 h 14"/>
                  <a:gd name="T2" fmla="*/ 4 w 16"/>
                  <a:gd name="T3" fmla="*/ 1 h 14"/>
                  <a:gd name="T4" fmla="*/ 1 w 16"/>
                  <a:gd name="T5" fmla="*/ 9 h 14"/>
                  <a:gd name="T6" fmla="*/ 4 w 16"/>
                  <a:gd name="T7" fmla="*/ 14 h 14"/>
                  <a:gd name="T8" fmla="*/ 8 w 16"/>
                  <a:gd name="T9" fmla="*/ 14 h 14"/>
                  <a:gd name="T10" fmla="*/ 11 w 16"/>
                  <a:gd name="T11" fmla="*/ 14 h 14"/>
                  <a:gd name="T12" fmla="*/ 14 w 16"/>
                  <a:gd name="T13" fmla="*/ 4 h 14"/>
                  <a:gd name="T14" fmla="*/ 8 w 16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6" y="0"/>
                      <a:pt x="5" y="1"/>
                      <a:pt x="4" y="1"/>
                    </a:cubicBezTo>
                    <a:cubicBezTo>
                      <a:pt x="1" y="3"/>
                      <a:pt x="0" y="6"/>
                      <a:pt x="1" y="9"/>
                    </a:cubicBezTo>
                    <a:cubicBezTo>
                      <a:pt x="2" y="10"/>
                      <a:pt x="3" y="12"/>
                      <a:pt x="4" y="14"/>
                    </a:cubicBezTo>
                    <a:cubicBezTo>
                      <a:pt x="5" y="14"/>
                      <a:pt x="6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4" y="12"/>
                      <a:pt x="16" y="8"/>
                      <a:pt x="14" y="4"/>
                    </a:cubicBezTo>
                    <a:cubicBezTo>
                      <a:pt x="12" y="2"/>
                      <a:pt x="10" y="0"/>
                      <a:pt x="8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855"/>
              <p:cNvSpPr>
                <a:spLocks/>
              </p:cNvSpPr>
              <p:nvPr/>
            </p:nvSpPr>
            <p:spPr bwMode="auto">
              <a:xfrm>
                <a:off x="3455" y="3068"/>
                <a:ext cx="5" cy="8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2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3"/>
                      <a:pt x="2" y="4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rgbClr val="303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856"/>
              <p:cNvSpPr>
                <a:spLocks/>
              </p:cNvSpPr>
              <p:nvPr/>
            </p:nvSpPr>
            <p:spPr bwMode="auto">
              <a:xfrm>
                <a:off x="3826" y="3299"/>
                <a:ext cx="72" cy="65"/>
              </a:xfrm>
              <a:custGeom>
                <a:avLst/>
                <a:gdLst>
                  <a:gd name="T0" fmla="*/ 21 w 42"/>
                  <a:gd name="T1" fmla="*/ 0 h 38"/>
                  <a:gd name="T2" fmla="*/ 12 w 42"/>
                  <a:gd name="T3" fmla="*/ 2 h 38"/>
                  <a:gd name="T4" fmla="*/ 4 w 42"/>
                  <a:gd name="T5" fmla="*/ 27 h 38"/>
                  <a:gd name="T6" fmla="*/ 21 w 42"/>
                  <a:gd name="T7" fmla="*/ 38 h 38"/>
                  <a:gd name="T8" fmla="*/ 30 w 42"/>
                  <a:gd name="T9" fmla="*/ 35 h 38"/>
                  <a:gd name="T10" fmla="*/ 38 w 42"/>
                  <a:gd name="T11" fmla="*/ 10 h 38"/>
                  <a:gd name="T12" fmla="*/ 21 w 4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8">
                    <a:moveTo>
                      <a:pt x="21" y="0"/>
                    </a:moveTo>
                    <a:cubicBezTo>
                      <a:pt x="18" y="0"/>
                      <a:pt x="15" y="1"/>
                      <a:pt x="12" y="2"/>
                    </a:cubicBezTo>
                    <a:cubicBezTo>
                      <a:pt x="3" y="7"/>
                      <a:pt x="0" y="18"/>
                      <a:pt x="4" y="27"/>
                    </a:cubicBezTo>
                    <a:cubicBezTo>
                      <a:pt x="8" y="34"/>
                      <a:pt x="14" y="38"/>
                      <a:pt x="21" y="38"/>
                    </a:cubicBezTo>
                    <a:cubicBezTo>
                      <a:pt x="24" y="38"/>
                      <a:pt x="27" y="37"/>
                      <a:pt x="30" y="35"/>
                    </a:cubicBezTo>
                    <a:cubicBezTo>
                      <a:pt x="39" y="31"/>
                      <a:pt x="42" y="19"/>
                      <a:pt x="38" y="10"/>
                    </a:cubicBezTo>
                    <a:cubicBezTo>
                      <a:pt x="34" y="4"/>
                      <a:pt x="28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857"/>
              <p:cNvSpPr>
                <a:spLocks/>
              </p:cNvSpPr>
              <p:nvPr/>
            </p:nvSpPr>
            <p:spPr bwMode="auto">
              <a:xfrm>
                <a:off x="4253" y="3430"/>
                <a:ext cx="96" cy="89"/>
              </a:xfrm>
              <a:custGeom>
                <a:avLst/>
                <a:gdLst>
                  <a:gd name="T0" fmla="*/ 28 w 56"/>
                  <a:gd name="T1" fmla="*/ 0 h 52"/>
                  <a:gd name="T2" fmla="*/ 24 w 56"/>
                  <a:gd name="T3" fmla="*/ 1 h 52"/>
                  <a:gd name="T4" fmla="*/ 3 w 56"/>
                  <a:gd name="T5" fmla="*/ 31 h 52"/>
                  <a:gd name="T6" fmla="*/ 28 w 56"/>
                  <a:gd name="T7" fmla="*/ 52 h 52"/>
                  <a:gd name="T8" fmla="*/ 33 w 56"/>
                  <a:gd name="T9" fmla="*/ 51 h 52"/>
                  <a:gd name="T10" fmla="*/ 54 w 56"/>
                  <a:gd name="T11" fmla="*/ 21 h 52"/>
                  <a:gd name="T12" fmla="*/ 28 w 56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52">
                    <a:moveTo>
                      <a:pt x="28" y="0"/>
                    </a:moveTo>
                    <a:cubicBezTo>
                      <a:pt x="27" y="0"/>
                      <a:pt x="25" y="1"/>
                      <a:pt x="24" y="1"/>
                    </a:cubicBezTo>
                    <a:cubicBezTo>
                      <a:pt x="10" y="3"/>
                      <a:pt x="0" y="17"/>
                      <a:pt x="3" y="31"/>
                    </a:cubicBezTo>
                    <a:cubicBezTo>
                      <a:pt x="5" y="43"/>
                      <a:pt x="16" y="52"/>
                      <a:pt x="28" y="52"/>
                    </a:cubicBezTo>
                    <a:cubicBezTo>
                      <a:pt x="30" y="52"/>
                      <a:pt x="31" y="52"/>
                      <a:pt x="33" y="51"/>
                    </a:cubicBezTo>
                    <a:cubicBezTo>
                      <a:pt x="47" y="49"/>
                      <a:pt x="56" y="35"/>
                      <a:pt x="54" y="21"/>
                    </a:cubicBezTo>
                    <a:cubicBezTo>
                      <a:pt x="51" y="9"/>
                      <a:pt x="40" y="0"/>
                      <a:pt x="28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858"/>
              <p:cNvSpPr>
                <a:spLocks/>
              </p:cNvSpPr>
              <p:nvPr/>
            </p:nvSpPr>
            <p:spPr bwMode="auto">
              <a:xfrm>
                <a:off x="4170" y="3594"/>
                <a:ext cx="59" cy="54"/>
              </a:xfrm>
              <a:custGeom>
                <a:avLst/>
                <a:gdLst>
                  <a:gd name="T0" fmla="*/ 17 w 34"/>
                  <a:gd name="T1" fmla="*/ 0 h 31"/>
                  <a:gd name="T2" fmla="*/ 14 w 34"/>
                  <a:gd name="T3" fmla="*/ 0 h 31"/>
                  <a:gd name="T4" fmla="*/ 1 w 34"/>
                  <a:gd name="T5" fmla="*/ 18 h 31"/>
                  <a:gd name="T6" fmla="*/ 17 w 34"/>
                  <a:gd name="T7" fmla="*/ 31 h 31"/>
                  <a:gd name="T8" fmla="*/ 20 w 34"/>
                  <a:gd name="T9" fmla="*/ 31 h 31"/>
                  <a:gd name="T10" fmla="*/ 32 w 34"/>
                  <a:gd name="T11" fmla="*/ 13 h 31"/>
                  <a:gd name="T12" fmla="*/ 17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cubicBezTo>
                      <a:pt x="16" y="0"/>
                      <a:pt x="15" y="0"/>
                      <a:pt x="14" y="0"/>
                    </a:cubicBezTo>
                    <a:cubicBezTo>
                      <a:pt x="5" y="2"/>
                      <a:pt x="0" y="10"/>
                      <a:pt x="1" y="18"/>
                    </a:cubicBezTo>
                    <a:cubicBezTo>
                      <a:pt x="3" y="26"/>
                      <a:pt x="9" y="31"/>
                      <a:pt x="17" y="31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8" y="29"/>
                      <a:pt x="34" y="21"/>
                      <a:pt x="32" y="13"/>
                    </a:cubicBezTo>
                    <a:cubicBezTo>
                      <a:pt x="31" y="5"/>
                      <a:pt x="24" y="0"/>
                      <a:pt x="17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859"/>
              <p:cNvSpPr>
                <a:spLocks/>
              </p:cNvSpPr>
              <p:nvPr/>
            </p:nvSpPr>
            <p:spPr bwMode="auto">
              <a:xfrm>
                <a:off x="4021" y="3412"/>
                <a:ext cx="127" cy="117"/>
              </a:xfrm>
              <a:custGeom>
                <a:avLst/>
                <a:gdLst>
                  <a:gd name="T0" fmla="*/ 37 w 74"/>
                  <a:gd name="T1" fmla="*/ 0 h 68"/>
                  <a:gd name="T2" fmla="*/ 31 w 74"/>
                  <a:gd name="T3" fmla="*/ 0 h 68"/>
                  <a:gd name="T4" fmla="*/ 3 w 74"/>
                  <a:gd name="T5" fmla="*/ 40 h 68"/>
                  <a:gd name="T6" fmla="*/ 37 w 74"/>
                  <a:gd name="T7" fmla="*/ 68 h 68"/>
                  <a:gd name="T8" fmla="*/ 43 w 74"/>
                  <a:gd name="T9" fmla="*/ 68 h 68"/>
                  <a:gd name="T10" fmla="*/ 70 w 74"/>
                  <a:gd name="T11" fmla="*/ 28 h 68"/>
                  <a:gd name="T12" fmla="*/ 37 w 74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8">
                    <a:moveTo>
                      <a:pt x="37" y="0"/>
                    </a:moveTo>
                    <a:cubicBezTo>
                      <a:pt x="35" y="0"/>
                      <a:pt x="33" y="0"/>
                      <a:pt x="31" y="0"/>
                    </a:cubicBezTo>
                    <a:cubicBezTo>
                      <a:pt x="12" y="4"/>
                      <a:pt x="0" y="22"/>
                      <a:pt x="3" y="40"/>
                    </a:cubicBezTo>
                    <a:cubicBezTo>
                      <a:pt x="6" y="57"/>
                      <a:pt x="21" y="68"/>
                      <a:pt x="37" y="68"/>
                    </a:cubicBezTo>
                    <a:cubicBezTo>
                      <a:pt x="39" y="68"/>
                      <a:pt x="41" y="68"/>
                      <a:pt x="43" y="68"/>
                    </a:cubicBezTo>
                    <a:cubicBezTo>
                      <a:pt x="62" y="64"/>
                      <a:pt x="74" y="46"/>
                      <a:pt x="70" y="28"/>
                    </a:cubicBezTo>
                    <a:cubicBezTo>
                      <a:pt x="67" y="11"/>
                      <a:pt x="53" y="0"/>
                      <a:pt x="37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860"/>
              <p:cNvSpPr>
                <a:spLocks/>
              </p:cNvSpPr>
              <p:nvPr/>
            </p:nvSpPr>
            <p:spPr bwMode="auto">
              <a:xfrm>
                <a:off x="3830" y="3459"/>
                <a:ext cx="68" cy="65"/>
              </a:xfrm>
              <a:custGeom>
                <a:avLst/>
                <a:gdLst>
                  <a:gd name="T0" fmla="*/ 20 w 40"/>
                  <a:gd name="T1" fmla="*/ 0 h 38"/>
                  <a:gd name="T2" fmla="*/ 17 w 40"/>
                  <a:gd name="T3" fmla="*/ 1 h 38"/>
                  <a:gd name="T4" fmla="*/ 2 w 40"/>
                  <a:gd name="T5" fmla="*/ 22 h 38"/>
                  <a:gd name="T6" fmla="*/ 20 w 40"/>
                  <a:gd name="T7" fmla="*/ 38 h 38"/>
                  <a:gd name="T8" fmla="*/ 24 w 40"/>
                  <a:gd name="T9" fmla="*/ 37 h 38"/>
                  <a:gd name="T10" fmla="*/ 39 w 40"/>
                  <a:gd name="T11" fmla="*/ 16 h 38"/>
                  <a:gd name="T12" fmla="*/ 20 w 4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9" y="0"/>
                      <a:pt x="18" y="0"/>
                      <a:pt x="17" y="1"/>
                    </a:cubicBezTo>
                    <a:cubicBezTo>
                      <a:pt x="7" y="2"/>
                      <a:pt x="0" y="12"/>
                      <a:pt x="2" y="22"/>
                    </a:cubicBezTo>
                    <a:cubicBezTo>
                      <a:pt x="3" y="31"/>
                      <a:pt x="11" y="38"/>
                      <a:pt x="20" y="38"/>
                    </a:cubicBezTo>
                    <a:cubicBezTo>
                      <a:pt x="21" y="38"/>
                      <a:pt x="22" y="38"/>
                      <a:pt x="24" y="37"/>
                    </a:cubicBezTo>
                    <a:cubicBezTo>
                      <a:pt x="34" y="36"/>
                      <a:pt x="40" y="26"/>
                      <a:pt x="39" y="16"/>
                    </a:cubicBezTo>
                    <a:cubicBezTo>
                      <a:pt x="37" y="7"/>
                      <a:pt x="29" y="0"/>
                      <a:pt x="20" y="0"/>
                    </a:cubicBezTo>
                  </a:path>
                </a:pathLst>
              </a:custGeom>
              <a:solidFill>
                <a:srgbClr val="B6B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861"/>
              <p:cNvSpPr>
                <a:spLocks/>
              </p:cNvSpPr>
              <p:nvPr/>
            </p:nvSpPr>
            <p:spPr bwMode="auto">
              <a:xfrm>
                <a:off x="3991" y="3610"/>
                <a:ext cx="101" cy="92"/>
              </a:xfrm>
              <a:custGeom>
                <a:avLst/>
                <a:gdLst>
                  <a:gd name="T0" fmla="*/ 29 w 59"/>
                  <a:gd name="T1" fmla="*/ 0 h 54"/>
                  <a:gd name="T2" fmla="*/ 25 w 59"/>
                  <a:gd name="T3" fmla="*/ 0 h 54"/>
                  <a:gd name="T4" fmla="*/ 3 w 59"/>
                  <a:gd name="T5" fmla="*/ 32 h 54"/>
                  <a:gd name="T6" fmla="*/ 29 w 59"/>
                  <a:gd name="T7" fmla="*/ 54 h 54"/>
                  <a:gd name="T8" fmla="*/ 34 w 59"/>
                  <a:gd name="T9" fmla="*/ 54 h 54"/>
                  <a:gd name="T10" fmla="*/ 56 w 59"/>
                  <a:gd name="T11" fmla="*/ 22 h 54"/>
                  <a:gd name="T12" fmla="*/ 29 w 59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4">
                    <a:moveTo>
                      <a:pt x="29" y="0"/>
                    </a:moveTo>
                    <a:cubicBezTo>
                      <a:pt x="28" y="0"/>
                      <a:pt x="26" y="0"/>
                      <a:pt x="25" y="0"/>
                    </a:cubicBezTo>
                    <a:cubicBezTo>
                      <a:pt x="10" y="3"/>
                      <a:pt x="0" y="17"/>
                      <a:pt x="3" y="32"/>
                    </a:cubicBezTo>
                    <a:cubicBezTo>
                      <a:pt x="5" y="45"/>
                      <a:pt x="17" y="54"/>
                      <a:pt x="29" y="54"/>
                    </a:cubicBezTo>
                    <a:cubicBezTo>
                      <a:pt x="31" y="54"/>
                      <a:pt x="33" y="54"/>
                      <a:pt x="34" y="54"/>
                    </a:cubicBezTo>
                    <a:cubicBezTo>
                      <a:pt x="49" y="51"/>
                      <a:pt x="59" y="37"/>
                      <a:pt x="56" y="22"/>
                    </a:cubicBezTo>
                    <a:cubicBezTo>
                      <a:pt x="54" y="9"/>
                      <a:pt x="42" y="0"/>
                      <a:pt x="29" y="0"/>
                    </a:cubicBezTo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862"/>
              <p:cNvSpPr>
                <a:spLocks/>
              </p:cNvSpPr>
              <p:nvPr/>
            </p:nvSpPr>
            <p:spPr bwMode="auto">
              <a:xfrm>
                <a:off x="3903" y="3339"/>
                <a:ext cx="50" cy="44"/>
              </a:xfrm>
              <a:custGeom>
                <a:avLst/>
                <a:gdLst>
                  <a:gd name="T0" fmla="*/ 15 w 29"/>
                  <a:gd name="T1" fmla="*/ 0 h 26"/>
                  <a:gd name="T2" fmla="*/ 12 w 29"/>
                  <a:gd name="T3" fmla="*/ 0 h 26"/>
                  <a:gd name="T4" fmla="*/ 2 w 29"/>
                  <a:gd name="T5" fmla="*/ 15 h 26"/>
                  <a:gd name="T6" fmla="*/ 15 w 29"/>
                  <a:gd name="T7" fmla="*/ 26 h 26"/>
                  <a:gd name="T8" fmla="*/ 17 w 29"/>
                  <a:gd name="T9" fmla="*/ 26 h 26"/>
                  <a:gd name="T10" fmla="*/ 28 w 29"/>
                  <a:gd name="T11" fmla="*/ 11 h 26"/>
                  <a:gd name="T12" fmla="*/ 15 w 29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5" y="0"/>
                    </a:moveTo>
                    <a:cubicBezTo>
                      <a:pt x="14" y="0"/>
                      <a:pt x="13" y="0"/>
                      <a:pt x="12" y="0"/>
                    </a:cubicBezTo>
                    <a:cubicBezTo>
                      <a:pt x="5" y="1"/>
                      <a:pt x="0" y="8"/>
                      <a:pt x="2" y="15"/>
                    </a:cubicBezTo>
                    <a:cubicBezTo>
                      <a:pt x="3" y="22"/>
                      <a:pt x="8" y="26"/>
                      <a:pt x="15" y="26"/>
                    </a:cubicBezTo>
                    <a:cubicBezTo>
                      <a:pt x="15" y="26"/>
                      <a:pt x="16" y="26"/>
                      <a:pt x="17" y="26"/>
                    </a:cubicBezTo>
                    <a:cubicBezTo>
                      <a:pt x="24" y="25"/>
                      <a:pt x="29" y="18"/>
                      <a:pt x="28" y="11"/>
                    </a:cubicBezTo>
                    <a:cubicBezTo>
                      <a:pt x="26" y="4"/>
                      <a:pt x="21" y="0"/>
                      <a:pt x="15" y="0"/>
                    </a:cubicBezTo>
                  </a:path>
                </a:pathLst>
              </a:custGeom>
              <a:solidFill>
                <a:srgbClr val="70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863"/>
              <p:cNvSpPr>
                <a:spLocks/>
              </p:cNvSpPr>
              <p:nvPr/>
            </p:nvSpPr>
            <p:spPr bwMode="auto">
              <a:xfrm>
                <a:off x="3888" y="3606"/>
                <a:ext cx="26" cy="26"/>
              </a:xfrm>
              <a:custGeom>
                <a:avLst/>
                <a:gdLst>
                  <a:gd name="T0" fmla="*/ 8 w 15"/>
                  <a:gd name="T1" fmla="*/ 0 h 15"/>
                  <a:gd name="T2" fmla="*/ 7 w 15"/>
                  <a:gd name="T3" fmla="*/ 1 h 15"/>
                  <a:gd name="T4" fmla="*/ 1 w 15"/>
                  <a:gd name="T5" fmla="*/ 9 h 15"/>
                  <a:gd name="T6" fmla="*/ 8 w 15"/>
                  <a:gd name="T7" fmla="*/ 15 h 15"/>
                  <a:gd name="T8" fmla="*/ 9 w 15"/>
                  <a:gd name="T9" fmla="*/ 14 h 15"/>
                  <a:gd name="T10" fmla="*/ 15 w 15"/>
                  <a:gd name="T11" fmla="*/ 6 h 15"/>
                  <a:gd name="T12" fmla="*/ 8 w 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3" y="1"/>
                      <a:pt x="0" y="5"/>
                      <a:pt x="1" y="9"/>
                    </a:cubicBezTo>
                    <a:cubicBezTo>
                      <a:pt x="2" y="12"/>
                      <a:pt x="4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13" y="14"/>
                      <a:pt x="15" y="10"/>
                      <a:pt x="15" y="6"/>
                    </a:cubicBezTo>
                    <a:cubicBezTo>
                      <a:pt x="14" y="3"/>
                      <a:pt x="11" y="0"/>
                      <a:pt x="8" y="0"/>
                    </a:cubicBezTo>
                  </a:path>
                </a:pathLst>
              </a:custGeom>
              <a:solidFill>
                <a:srgbClr val="5A5B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864"/>
              <p:cNvSpPr>
                <a:spLocks/>
              </p:cNvSpPr>
              <p:nvPr/>
            </p:nvSpPr>
            <p:spPr bwMode="auto">
              <a:xfrm>
                <a:off x="4297" y="3311"/>
                <a:ext cx="9" cy="26"/>
              </a:xfrm>
              <a:custGeom>
                <a:avLst/>
                <a:gdLst>
                  <a:gd name="T0" fmla="*/ 4 w 5"/>
                  <a:gd name="T1" fmla="*/ 0 h 15"/>
                  <a:gd name="T2" fmla="*/ 1 w 5"/>
                  <a:gd name="T3" fmla="*/ 13 h 15"/>
                  <a:gd name="T4" fmla="*/ 0 w 5"/>
                  <a:gd name="T5" fmla="*/ 15 h 15"/>
                  <a:gd name="T6" fmla="*/ 4 w 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4" y="0"/>
                    </a:moveTo>
                    <a:cubicBezTo>
                      <a:pt x="4" y="5"/>
                      <a:pt x="3" y="9"/>
                      <a:pt x="1" y="13"/>
                    </a:cubicBezTo>
                    <a:cubicBezTo>
                      <a:pt x="1" y="14"/>
                      <a:pt x="0" y="15"/>
                      <a:pt x="0" y="15"/>
                    </a:cubicBezTo>
                    <a:cubicBezTo>
                      <a:pt x="3" y="11"/>
                      <a:pt x="5" y="6"/>
                      <a:pt x="4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866"/>
              <p:cNvSpPr>
                <a:spLocks/>
              </p:cNvSpPr>
              <p:nvPr/>
            </p:nvSpPr>
            <p:spPr bwMode="auto">
              <a:xfrm>
                <a:off x="4662" y="3387"/>
                <a:ext cx="86" cy="75"/>
              </a:xfrm>
              <a:custGeom>
                <a:avLst/>
                <a:gdLst>
                  <a:gd name="T0" fmla="*/ 25 w 50"/>
                  <a:gd name="T1" fmla="*/ 0 h 44"/>
                  <a:gd name="T2" fmla="*/ 5 w 50"/>
                  <a:gd name="T3" fmla="*/ 12 h 44"/>
                  <a:gd name="T4" fmla="*/ 15 w 50"/>
                  <a:gd name="T5" fmla="*/ 42 h 44"/>
                  <a:gd name="T6" fmla="*/ 25 w 50"/>
                  <a:gd name="T7" fmla="*/ 44 h 44"/>
                  <a:gd name="T8" fmla="*/ 45 w 50"/>
                  <a:gd name="T9" fmla="*/ 32 h 44"/>
                  <a:gd name="T10" fmla="*/ 35 w 50"/>
                  <a:gd name="T11" fmla="*/ 2 h 44"/>
                  <a:gd name="T12" fmla="*/ 25 w 50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4">
                    <a:moveTo>
                      <a:pt x="25" y="0"/>
                    </a:moveTo>
                    <a:cubicBezTo>
                      <a:pt x="17" y="0"/>
                      <a:pt x="9" y="4"/>
                      <a:pt x="5" y="12"/>
                    </a:cubicBezTo>
                    <a:cubicBezTo>
                      <a:pt x="0" y="23"/>
                      <a:pt x="4" y="36"/>
                      <a:pt x="15" y="42"/>
                    </a:cubicBezTo>
                    <a:cubicBezTo>
                      <a:pt x="18" y="43"/>
                      <a:pt x="22" y="44"/>
                      <a:pt x="25" y="44"/>
                    </a:cubicBezTo>
                    <a:cubicBezTo>
                      <a:pt x="33" y="44"/>
                      <a:pt x="41" y="40"/>
                      <a:pt x="45" y="32"/>
                    </a:cubicBezTo>
                    <a:cubicBezTo>
                      <a:pt x="50" y="21"/>
                      <a:pt x="46" y="8"/>
                      <a:pt x="35" y="2"/>
                    </a:cubicBezTo>
                    <a:cubicBezTo>
                      <a:pt x="32" y="1"/>
                      <a:pt x="28" y="0"/>
                      <a:pt x="25" y="0"/>
                    </a:cubicBezTo>
                  </a:path>
                </a:pathLst>
              </a:custGeom>
              <a:solidFill>
                <a:srgbClr val="4E4E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867"/>
              <p:cNvSpPr>
                <a:spLocks/>
              </p:cNvSpPr>
              <p:nvPr/>
            </p:nvSpPr>
            <p:spPr bwMode="auto">
              <a:xfrm>
                <a:off x="3696" y="3677"/>
                <a:ext cx="72" cy="63"/>
              </a:xfrm>
              <a:custGeom>
                <a:avLst/>
                <a:gdLst>
                  <a:gd name="T0" fmla="*/ 21 w 42"/>
                  <a:gd name="T1" fmla="*/ 0 h 37"/>
                  <a:gd name="T2" fmla="*/ 4 w 42"/>
                  <a:gd name="T3" fmla="*/ 11 h 37"/>
                  <a:gd name="T4" fmla="*/ 14 w 42"/>
                  <a:gd name="T5" fmla="*/ 36 h 37"/>
                  <a:gd name="T6" fmla="*/ 21 w 42"/>
                  <a:gd name="T7" fmla="*/ 37 h 37"/>
                  <a:gd name="T8" fmla="*/ 38 w 42"/>
                  <a:gd name="T9" fmla="*/ 26 h 37"/>
                  <a:gd name="T10" fmla="*/ 28 w 42"/>
                  <a:gd name="T11" fmla="*/ 1 h 37"/>
                  <a:gd name="T12" fmla="*/ 21 w 42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7">
                    <a:moveTo>
                      <a:pt x="21" y="0"/>
                    </a:moveTo>
                    <a:cubicBezTo>
                      <a:pt x="14" y="0"/>
                      <a:pt x="7" y="4"/>
                      <a:pt x="4" y="11"/>
                    </a:cubicBezTo>
                    <a:cubicBezTo>
                      <a:pt x="0" y="21"/>
                      <a:pt x="4" y="32"/>
                      <a:pt x="14" y="36"/>
                    </a:cubicBezTo>
                    <a:cubicBezTo>
                      <a:pt x="16" y="37"/>
                      <a:pt x="18" y="37"/>
                      <a:pt x="21" y="37"/>
                    </a:cubicBezTo>
                    <a:cubicBezTo>
                      <a:pt x="28" y="37"/>
                      <a:pt x="35" y="33"/>
                      <a:pt x="38" y="26"/>
                    </a:cubicBezTo>
                    <a:cubicBezTo>
                      <a:pt x="42" y="16"/>
                      <a:pt x="38" y="5"/>
                      <a:pt x="28" y="1"/>
                    </a:cubicBezTo>
                    <a:cubicBezTo>
                      <a:pt x="26" y="0"/>
                      <a:pt x="23" y="0"/>
                      <a:pt x="21" y="0"/>
                    </a:cubicBezTo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868"/>
              <p:cNvSpPr>
                <a:spLocks/>
              </p:cNvSpPr>
              <p:nvPr/>
            </p:nvSpPr>
            <p:spPr bwMode="auto">
              <a:xfrm>
                <a:off x="3417" y="2105"/>
                <a:ext cx="80" cy="76"/>
              </a:xfrm>
              <a:custGeom>
                <a:avLst/>
                <a:gdLst>
                  <a:gd name="T0" fmla="*/ 25 w 47"/>
                  <a:gd name="T1" fmla="*/ 0 h 44"/>
                  <a:gd name="T2" fmla="*/ 18 w 47"/>
                  <a:gd name="T3" fmla="*/ 1 h 44"/>
                  <a:gd name="T4" fmla="*/ 4 w 47"/>
                  <a:gd name="T5" fmla="*/ 29 h 44"/>
                  <a:gd name="T6" fmla="*/ 25 w 47"/>
                  <a:gd name="T7" fmla="*/ 44 h 44"/>
                  <a:gd name="T8" fmla="*/ 32 w 47"/>
                  <a:gd name="T9" fmla="*/ 43 h 44"/>
                  <a:gd name="T10" fmla="*/ 32 w 47"/>
                  <a:gd name="T11" fmla="*/ 43 h 44"/>
                  <a:gd name="T12" fmla="*/ 47 w 47"/>
                  <a:gd name="T13" fmla="*/ 22 h 44"/>
                  <a:gd name="T14" fmla="*/ 46 w 47"/>
                  <a:gd name="T15" fmla="*/ 15 h 44"/>
                  <a:gd name="T16" fmla="*/ 25 w 47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4">
                    <a:moveTo>
                      <a:pt x="25" y="0"/>
                    </a:moveTo>
                    <a:cubicBezTo>
                      <a:pt x="22" y="0"/>
                      <a:pt x="20" y="0"/>
                      <a:pt x="18" y="1"/>
                    </a:cubicBezTo>
                    <a:cubicBezTo>
                      <a:pt x="6" y="5"/>
                      <a:pt x="0" y="17"/>
                      <a:pt x="4" y="29"/>
                    </a:cubicBezTo>
                    <a:cubicBezTo>
                      <a:pt x="7" y="38"/>
                      <a:pt x="16" y="44"/>
                      <a:pt x="25" y="44"/>
                    </a:cubicBezTo>
                    <a:cubicBezTo>
                      <a:pt x="27" y="44"/>
                      <a:pt x="29" y="44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3" y="34"/>
                      <a:pt x="39" y="26"/>
                      <a:pt x="47" y="22"/>
                    </a:cubicBezTo>
                    <a:cubicBezTo>
                      <a:pt x="47" y="20"/>
                      <a:pt x="47" y="17"/>
                      <a:pt x="46" y="15"/>
                    </a:cubicBezTo>
                    <a:cubicBezTo>
                      <a:pt x="43" y="6"/>
                      <a:pt x="34" y="0"/>
                      <a:pt x="25" y="0"/>
                    </a:cubicBezTo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869"/>
              <p:cNvSpPr>
                <a:spLocks/>
              </p:cNvSpPr>
              <p:nvPr/>
            </p:nvSpPr>
            <p:spPr bwMode="auto">
              <a:xfrm>
                <a:off x="3472" y="2143"/>
                <a:ext cx="25" cy="36"/>
              </a:xfrm>
              <a:custGeom>
                <a:avLst/>
                <a:gdLst>
                  <a:gd name="T0" fmla="*/ 15 w 15"/>
                  <a:gd name="T1" fmla="*/ 0 h 21"/>
                  <a:gd name="T2" fmla="*/ 0 w 15"/>
                  <a:gd name="T3" fmla="*/ 21 h 21"/>
                  <a:gd name="T4" fmla="*/ 15 w 1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1">
                    <a:moveTo>
                      <a:pt x="15" y="0"/>
                    </a:moveTo>
                    <a:cubicBezTo>
                      <a:pt x="7" y="4"/>
                      <a:pt x="1" y="12"/>
                      <a:pt x="0" y="21"/>
                    </a:cubicBezTo>
                    <a:cubicBezTo>
                      <a:pt x="9" y="18"/>
                      <a:pt x="15" y="9"/>
                      <a:pt x="15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872"/>
              <p:cNvSpPr>
                <a:spLocks/>
              </p:cNvSpPr>
              <p:nvPr/>
            </p:nvSpPr>
            <p:spPr bwMode="auto">
              <a:xfrm>
                <a:off x="2727" y="2088"/>
                <a:ext cx="22" cy="24"/>
              </a:xfrm>
              <a:custGeom>
                <a:avLst/>
                <a:gdLst>
                  <a:gd name="T0" fmla="*/ 0 w 13"/>
                  <a:gd name="T1" fmla="*/ 0 h 14"/>
                  <a:gd name="T2" fmla="*/ 0 w 13"/>
                  <a:gd name="T3" fmla="*/ 2 h 14"/>
                  <a:gd name="T4" fmla="*/ 4 w 13"/>
                  <a:gd name="T5" fmla="*/ 8 h 14"/>
                  <a:gd name="T6" fmla="*/ 13 w 13"/>
                  <a:gd name="T7" fmla="*/ 14 h 14"/>
                  <a:gd name="T8" fmla="*/ 0 w 13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2" y="4"/>
                      <a:pt x="3" y="6"/>
                      <a:pt x="4" y="8"/>
                    </a:cubicBezTo>
                    <a:cubicBezTo>
                      <a:pt x="7" y="10"/>
                      <a:pt x="10" y="12"/>
                      <a:pt x="13" y="14"/>
                    </a:cubicBezTo>
                    <a:cubicBezTo>
                      <a:pt x="9" y="8"/>
                      <a:pt x="5" y="4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873"/>
              <p:cNvSpPr>
                <a:spLocks/>
              </p:cNvSpPr>
              <p:nvPr/>
            </p:nvSpPr>
            <p:spPr bwMode="auto">
              <a:xfrm>
                <a:off x="2645" y="2212"/>
                <a:ext cx="53" cy="44"/>
              </a:xfrm>
              <a:custGeom>
                <a:avLst/>
                <a:gdLst>
                  <a:gd name="T0" fmla="*/ 16 w 31"/>
                  <a:gd name="T1" fmla="*/ 0 h 26"/>
                  <a:gd name="T2" fmla="*/ 4 w 31"/>
                  <a:gd name="T3" fmla="*/ 6 h 26"/>
                  <a:gd name="T4" fmla="*/ 9 w 31"/>
                  <a:gd name="T5" fmla="*/ 24 h 26"/>
                  <a:gd name="T6" fmla="*/ 15 w 31"/>
                  <a:gd name="T7" fmla="*/ 26 h 26"/>
                  <a:gd name="T8" fmla="*/ 27 w 31"/>
                  <a:gd name="T9" fmla="*/ 20 h 26"/>
                  <a:gd name="T10" fmla="*/ 22 w 31"/>
                  <a:gd name="T11" fmla="*/ 2 h 26"/>
                  <a:gd name="T12" fmla="*/ 16 w 31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16" y="0"/>
                    </a:moveTo>
                    <a:cubicBezTo>
                      <a:pt x="11" y="0"/>
                      <a:pt x="6" y="2"/>
                      <a:pt x="4" y="6"/>
                    </a:cubicBezTo>
                    <a:cubicBezTo>
                      <a:pt x="0" y="13"/>
                      <a:pt x="2" y="21"/>
                      <a:pt x="9" y="24"/>
                    </a:cubicBezTo>
                    <a:cubicBezTo>
                      <a:pt x="11" y="26"/>
                      <a:pt x="13" y="26"/>
                      <a:pt x="15" y="26"/>
                    </a:cubicBezTo>
                    <a:cubicBezTo>
                      <a:pt x="20" y="26"/>
                      <a:pt x="24" y="24"/>
                      <a:pt x="27" y="20"/>
                    </a:cubicBezTo>
                    <a:cubicBezTo>
                      <a:pt x="31" y="13"/>
                      <a:pt x="28" y="5"/>
                      <a:pt x="22" y="2"/>
                    </a:cubicBezTo>
                    <a:cubicBezTo>
                      <a:pt x="20" y="0"/>
                      <a:pt x="18" y="0"/>
                      <a:pt x="16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874"/>
              <p:cNvSpPr>
                <a:spLocks/>
              </p:cNvSpPr>
              <p:nvPr/>
            </p:nvSpPr>
            <p:spPr bwMode="auto">
              <a:xfrm>
                <a:off x="2672" y="2069"/>
                <a:ext cx="56" cy="50"/>
              </a:xfrm>
              <a:custGeom>
                <a:avLst/>
                <a:gdLst>
                  <a:gd name="T0" fmla="*/ 9 w 33"/>
                  <a:gd name="T1" fmla="*/ 0 h 29"/>
                  <a:gd name="T2" fmla="*/ 6 w 33"/>
                  <a:gd name="T3" fmla="*/ 3 h 29"/>
                  <a:gd name="T4" fmla="*/ 6 w 33"/>
                  <a:gd name="T5" fmla="*/ 25 h 29"/>
                  <a:gd name="T6" fmla="*/ 17 w 33"/>
                  <a:gd name="T7" fmla="*/ 29 h 29"/>
                  <a:gd name="T8" fmla="*/ 28 w 33"/>
                  <a:gd name="T9" fmla="*/ 25 h 29"/>
                  <a:gd name="T10" fmla="*/ 32 w 33"/>
                  <a:gd name="T11" fmla="*/ 13 h 29"/>
                  <a:gd name="T12" fmla="*/ 31 w 33"/>
                  <a:gd name="T13" fmla="*/ 10 h 29"/>
                  <a:gd name="T14" fmla="*/ 9 w 33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9">
                    <a:moveTo>
                      <a:pt x="9" y="0"/>
                    </a:moveTo>
                    <a:cubicBezTo>
                      <a:pt x="8" y="1"/>
                      <a:pt x="7" y="2"/>
                      <a:pt x="6" y="3"/>
                    </a:cubicBezTo>
                    <a:cubicBezTo>
                      <a:pt x="0" y="9"/>
                      <a:pt x="0" y="19"/>
                      <a:pt x="6" y="25"/>
                    </a:cubicBezTo>
                    <a:cubicBezTo>
                      <a:pt x="9" y="28"/>
                      <a:pt x="13" y="29"/>
                      <a:pt x="17" y="29"/>
                    </a:cubicBezTo>
                    <a:cubicBezTo>
                      <a:pt x="21" y="29"/>
                      <a:pt x="25" y="28"/>
                      <a:pt x="28" y="25"/>
                    </a:cubicBezTo>
                    <a:cubicBezTo>
                      <a:pt x="31" y="22"/>
                      <a:pt x="33" y="18"/>
                      <a:pt x="32" y="13"/>
                    </a:cubicBezTo>
                    <a:cubicBezTo>
                      <a:pt x="32" y="12"/>
                      <a:pt x="31" y="11"/>
                      <a:pt x="31" y="10"/>
                    </a:cubicBezTo>
                    <a:cubicBezTo>
                      <a:pt x="24" y="5"/>
                      <a:pt x="17" y="2"/>
                      <a:pt x="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875"/>
              <p:cNvSpPr>
                <a:spLocks/>
              </p:cNvSpPr>
              <p:nvPr/>
            </p:nvSpPr>
            <p:spPr bwMode="auto">
              <a:xfrm>
                <a:off x="2725" y="2086"/>
                <a:ext cx="2" cy="5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878"/>
              <p:cNvSpPr>
                <a:spLocks/>
              </p:cNvSpPr>
              <p:nvPr/>
            </p:nvSpPr>
            <p:spPr bwMode="auto">
              <a:xfrm>
                <a:off x="4081" y="1138"/>
                <a:ext cx="38" cy="72"/>
              </a:xfrm>
              <a:custGeom>
                <a:avLst/>
                <a:gdLst>
                  <a:gd name="T0" fmla="*/ 15 w 22"/>
                  <a:gd name="T1" fmla="*/ 0 h 42"/>
                  <a:gd name="T2" fmla="*/ 8 w 22"/>
                  <a:gd name="T3" fmla="*/ 10 h 42"/>
                  <a:gd name="T4" fmla="*/ 11 w 22"/>
                  <a:gd name="T5" fmla="*/ 23 h 42"/>
                  <a:gd name="T6" fmla="*/ 0 w 22"/>
                  <a:gd name="T7" fmla="*/ 42 h 42"/>
                  <a:gd name="T8" fmla="*/ 12 w 22"/>
                  <a:gd name="T9" fmla="*/ 34 h 42"/>
                  <a:gd name="T10" fmla="*/ 15 w 2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2">
                    <a:moveTo>
                      <a:pt x="15" y="0"/>
                    </a:moveTo>
                    <a:cubicBezTo>
                      <a:pt x="13" y="3"/>
                      <a:pt x="11" y="7"/>
                      <a:pt x="8" y="10"/>
                    </a:cubicBezTo>
                    <a:cubicBezTo>
                      <a:pt x="10" y="14"/>
                      <a:pt x="11" y="18"/>
                      <a:pt x="11" y="23"/>
                    </a:cubicBezTo>
                    <a:cubicBezTo>
                      <a:pt x="10" y="31"/>
                      <a:pt x="6" y="38"/>
                      <a:pt x="0" y="42"/>
                    </a:cubicBezTo>
                    <a:cubicBezTo>
                      <a:pt x="4" y="40"/>
                      <a:pt x="8" y="38"/>
                      <a:pt x="12" y="34"/>
                    </a:cubicBezTo>
                    <a:cubicBezTo>
                      <a:pt x="21" y="25"/>
                      <a:pt x="22" y="10"/>
                      <a:pt x="15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879"/>
              <p:cNvSpPr>
                <a:spLocks/>
              </p:cNvSpPr>
              <p:nvPr/>
            </p:nvSpPr>
            <p:spPr bwMode="auto">
              <a:xfrm>
                <a:off x="3944" y="1215"/>
                <a:ext cx="113" cy="79"/>
              </a:xfrm>
              <a:custGeom>
                <a:avLst/>
                <a:gdLst>
                  <a:gd name="T0" fmla="*/ 57 w 66"/>
                  <a:gd name="T1" fmla="*/ 0 h 46"/>
                  <a:gd name="T2" fmla="*/ 34 w 66"/>
                  <a:gd name="T3" fmla="*/ 22 h 46"/>
                  <a:gd name="T4" fmla="*/ 30 w 66"/>
                  <a:gd name="T5" fmla="*/ 23 h 46"/>
                  <a:gd name="T6" fmla="*/ 4 w 66"/>
                  <a:gd name="T7" fmla="*/ 2 h 46"/>
                  <a:gd name="T8" fmla="*/ 1 w 66"/>
                  <a:gd name="T9" fmla="*/ 22 h 46"/>
                  <a:gd name="T10" fmla="*/ 2 w 66"/>
                  <a:gd name="T11" fmla="*/ 25 h 46"/>
                  <a:gd name="T12" fmla="*/ 37 w 66"/>
                  <a:gd name="T13" fmla="*/ 46 h 46"/>
                  <a:gd name="T14" fmla="*/ 39 w 66"/>
                  <a:gd name="T15" fmla="*/ 46 h 46"/>
                  <a:gd name="T16" fmla="*/ 62 w 66"/>
                  <a:gd name="T17" fmla="*/ 8 h 46"/>
                  <a:gd name="T18" fmla="*/ 59 w 66"/>
                  <a:gd name="T19" fmla="*/ 1 h 46"/>
                  <a:gd name="T20" fmla="*/ 57 w 6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46">
                    <a:moveTo>
                      <a:pt x="57" y="0"/>
                    </a:moveTo>
                    <a:cubicBezTo>
                      <a:pt x="55" y="12"/>
                      <a:pt x="46" y="21"/>
                      <a:pt x="34" y="22"/>
                    </a:cubicBezTo>
                    <a:cubicBezTo>
                      <a:pt x="33" y="22"/>
                      <a:pt x="32" y="23"/>
                      <a:pt x="30" y="23"/>
                    </a:cubicBezTo>
                    <a:cubicBezTo>
                      <a:pt x="18" y="23"/>
                      <a:pt x="7" y="14"/>
                      <a:pt x="4" y="2"/>
                    </a:cubicBezTo>
                    <a:cubicBezTo>
                      <a:pt x="1" y="8"/>
                      <a:pt x="0" y="15"/>
                      <a:pt x="1" y="22"/>
                    </a:cubicBezTo>
                    <a:cubicBezTo>
                      <a:pt x="2" y="23"/>
                      <a:pt x="2" y="24"/>
                      <a:pt x="2" y="25"/>
                    </a:cubicBezTo>
                    <a:cubicBezTo>
                      <a:pt x="12" y="35"/>
                      <a:pt x="24" y="42"/>
                      <a:pt x="37" y="46"/>
                    </a:cubicBezTo>
                    <a:cubicBezTo>
                      <a:pt x="38" y="46"/>
                      <a:pt x="38" y="46"/>
                      <a:pt x="39" y="46"/>
                    </a:cubicBezTo>
                    <a:cubicBezTo>
                      <a:pt x="55" y="42"/>
                      <a:pt x="66" y="25"/>
                      <a:pt x="62" y="8"/>
                    </a:cubicBezTo>
                    <a:cubicBezTo>
                      <a:pt x="61" y="6"/>
                      <a:pt x="60" y="3"/>
                      <a:pt x="59" y="1"/>
                    </a:cubicBezTo>
                    <a:cubicBezTo>
                      <a:pt x="58" y="0"/>
                      <a:pt x="58" y="0"/>
                      <a:pt x="57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880"/>
              <p:cNvSpPr>
                <a:spLocks/>
              </p:cNvSpPr>
              <p:nvPr/>
            </p:nvSpPr>
            <p:spPr bwMode="auto">
              <a:xfrm>
                <a:off x="3979" y="1012"/>
                <a:ext cx="120" cy="74"/>
              </a:xfrm>
              <a:custGeom>
                <a:avLst/>
                <a:gdLst>
                  <a:gd name="T0" fmla="*/ 35 w 70"/>
                  <a:gd name="T1" fmla="*/ 0 h 43"/>
                  <a:gd name="T2" fmla="*/ 11 w 70"/>
                  <a:gd name="T3" fmla="*/ 6 h 43"/>
                  <a:gd name="T4" fmla="*/ 0 w 70"/>
                  <a:gd name="T5" fmla="*/ 12 h 43"/>
                  <a:gd name="T6" fmla="*/ 0 w 70"/>
                  <a:gd name="T7" fmla="*/ 12 h 43"/>
                  <a:gd name="T8" fmla="*/ 35 w 70"/>
                  <a:gd name="T9" fmla="*/ 43 h 43"/>
                  <a:gd name="T10" fmla="*/ 35 w 70"/>
                  <a:gd name="T11" fmla="*/ 43 h 43"/>
                  <a:gd name="T12" fmla="*/ 50 w 70"/>
                  <a:gd name="T13" fmla="*/ 39 h 43"/>
                  <a:gd name="T14" fmla="*/ 50 w 70"/>
                  <a:gd name="T15" fmla="*/ 39 h 43"/>
                  <a:gd name="T16" fmla="*/ 52 w 70"/>
                  <a:gd name="T17" fmla="*/ 39 h 43"/>
                  <a:gd name="T18" fmla="*/ 70 w 70"/>
                  <a:gd name="T19" fmla="*/ 9 h 43"/>
                  <a:gd name="T20" fmla="*/ 53 w 70"/>
                  <a:gd name="T21" fmla="*/ 20 h 43"/>
                  <a:gd name="T22" fmla="*/ 52 w 70"/>
                  <a:gd name="T23" fmla="*/ 20 h 43"/>
                  <a:gd name="T24" fmla="*/ 35 w 70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43">
                    <a:moveTo>
                      <a:pt x="35" y="0"/>
                    </a:moveTo>
                    <a:cubicBezTo>
                      <a:pt x="27" y="1"/>
                      <a:pt x="19" y="3"/>
                      <a:pt x="11" y="6"/>
                    </a:cubicBezTo>
                    <a:cubicBezTo>
                      <a:pt x="7" y="8"/>
                      <a:pt x="3" y="10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30"/>
                      <a:pt x="17" y="43"/>
                      <a:pt x="35" y="43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40" y="40"/>
                      <a:pt x="44" y="39"/>
                      <a:pt x="50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1" y="39"/>
                      <a:pt x="51" y="39"/>
                      <a:pt x="52" y="39"/>
                    </a:cubicBezTo>
                    <a:cubicBezTo>
                      <a:pt x="63" y="33"/>
                      <a:pt x="70" y="22"/>
                      <a:pt x="70" y="9"/>
                    </a:cubicBezTo>
                    <a:cubicBezTo>
                      <a:pt x="67" y="16"/>
                      <a:pt x="61" y="20"/>
                      <a:pt x="53" y="20"/>
                    </a:cubicBezTo>
                    <a:cubicBezTo>
                      <a:pt x="53" y="20"/>
                      <a:pt x="52" y="20"/>
                      <a:pt x="52" y="20"/>
                    </a:cubicBezTo>
                    <a:cubicBezTo>
                      <a:pt x="42" y="19"/>
                      <a:pt x="34" y="10"/>
                      <a:pt x="35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881"/>
              <p:cNvSpPr>
                <a:spLocks/>
              </p:cNvSpPr>
              <p:nvPr/>
            </p:nvSpPr>
            <p:spPr bwMode="auto">
              <a:xfrm>
                <a:off x="3946" y="1160"/>
                <a:ext cx="70" cy="58"/>
              </a:xfrm>
              <a:custGeom>
                <a:avLst/>
                <a:gdLst>
                  <a:gd name="T0" fmla="*/ 29 w 41"/>
                  <a:gd name="T1" fmla="*/ 0 h 34"/>
                  <a:gd name="T2" fmla="*/ 26 w 41"/>
                  <a:gd name="T3" fmla="*/ 0 h 34"/>
                  <a:gd name="T4" fmla="*/ 2 w 41"/>
                  <a:gd name="T5" fmla="*/ 31 h 34"/>
                  <a:gd name="T6" fmla="*/ 3 w 41"/>
                  <a:gd name="T7" fmla="*/ 34 h 34"/>
                  <a:gd name="T8" fmla="*/ 24 w 41"/>
                  <a:gd name="T9" fmla="*/ 17 h 34"/>
                  <a:gd name="T10" fmla="*/ 31 w 41"/>
                  <a:gd name="T11" fmla="*/ 16 h 34"/>
                  <a:gd name="T12" fmla="*/ 41 w 41"/>
                  <a:gd name="T13" fmla="*/ 18 h 34"/>
                  <a:gd name="T14" fmla="*/ 38 w 41"/>
                  <a:gd name="T15" fmla="*/ 5 h 34"/>
                  <a:gd name="T16" fmla="*/ 39 w 41"/>
                  <a:gd name="T17" fmla="*/ 2 h 34"/>
                  <a:gd name="T18" fmla="*/ 29 w 41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4">
                    <a:moveTo>
                      <a:pt x="29" y="0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1" y="2"/>
                      <a:pt x="0" y="16"/>
                      <a:pt x="2" y="31"/>
                    </a:cubicBezTo>
                    <a:cubicBezTo>
                      <a:pt x="2" y="32"/>
                      <a:pt x="3" y="33"/>
                      <a:pt x="3" y="34"/>
                    </a:cubicBezTo>
                    <a:cubicBezTo>
                      <a:pt x="7" y="26"/>
                      <a:pt x="14" y="19"/>
                      <a:pt x="24" y="17"/>
                    </a:cubicBezTo>
                    <a:cubicBezTo>
                      <a:pt x="26" y="17"/>
                      <a:pt x="28" y="16"/>
                      <a:pt x="31" y="16"/>
                    </a:cubicBezTo>
                    <a:cubicBezTo>
                      <a:pt x="34" y="16"/>
                      <a:pt x="37" y="17"/>
                      <a:pt x="41" y="18"/>
                    </a:cubicBezTo>
                    <a:cubicBezTo>
                      <a:pt x="39" y="14"/>
                      <a:pt x="38" y="10"/>
                      <a:pt x="38" y="5"/>
                    </a:cubicBezTo>
                    <a:cubicBezTo>
                      <a:pt x="39" y="4"/>
                      <a:pt x="39" y="3"/>
                      <a:pt x="39" y="2"/>
                    </a:cubicBezTo>
                    <a:cubicBezTo>
                      <a:pt x="36" y="0"/>
                      <a:pt x="33" y="0"/>
                      <a:pt x="29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882"/>
              <p:cNvSpPr>
                <a:spLocks/>
              </p:cNvSpPr>
              <p:nvPr/>
            </p:nvSpPr>
            <p:spPr bwMode="auto">
              <a:xfrm>
                <a:off x="3951" y="1187"/>
                <a:ext cx="91" cy="67"/>
              </a:xfrm>
              <a:custGeom>
                <a:avLst/>
                <a:gdLst>
                  <a:gd name="T0" fmla="*/ 28 w 53"/>
                  <a:gd name="T1" fmla="*/ 0 h 39"/>
                  <a:gd name="T2" fmla="*/ 21 w 53"/>
                  <a:gd name="T3" fmla="*/ 1 h 39"/>
                  <a:gd name="T4" fmla="*/ 0 w 53"/>
                  <a:gd name="T5" fmla="*/ 18 h 39"/>
                  <a:gd name="T6" fmla="*/ 26 w 53"/>
                  <a:gd name="T7" fmla="*/ 39 h 39"/>
                  <a:gd name="T8" fmla="*/ 30 w 53"/>
                  <a:gd name="T9" fmla="*/ 38 h 39"/>
                  <a:gd name="T10" fmla="*/ 53 w 53"/>
                  <a:gd name="T11" fmla="*/ 16 h 39"/>
                  <a:gd name="T12" fmla="*/ 38 w 53"/>
                  <a:gd name="T13" fmla="*/ 2 h 39"/>
                  <a:gd name="T14" fmla="*/ 28 w 53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9">
                    <a:moveTo>
                      <a:pt x="28" y="0"/>
                    </a:moveTo>
                    <a:cubicBezTo>
                      <a:pt x="25" y="0"/>
                      <a:pt x="23" y="1"/>
                      <a:pt x="21" y="1"/>
                    </a:cubicBezTo>
                    <a:cubicBezTo>
                      <a:pt x="11" y="3"/>
                      <a:pt x="4" y="10"/>
                      <a:pt x="0" y="18"/>
                    </a:cubicBezTo>
                    <a:cubicBezTo>
                      <a:pt x="3" y="30"/>
                      <a:pt x="14" y="39"/>
                      <a:pt x="26" y="39"/>
                    </a:cubicBezTo>
                    <a:cubicBezTo>
                      <a:pt x="28" y="39"/>
                      <a:pt x="29" y="38"/>
                      <a:pt x="30" y="38"/>
                    </a:cubicBezTo>
                    <a:cubicBezTo>
                      <a:pt x="42" y="37"/>
                      <a:pt x="51" y="28"/>
                      <a:pt x="53" y="16"/>
                    </a:cubicBezTo>
                    <a:cubicBezTo>
                      <a:pt x="46" y="14"/>
                      <a:pt x="41" y="9"/>
                      <a:pt x="38" y="2"/>
                    </a:cubicBezTo>
                    <a:cubicBezTo>
                      <a:pt x="34" y="1"/>
                      <a:pt x="31" y="0"/>
                      <a:pt x="28" y="0"/>
                    </a:cubicBezTo>
                  </a:path>
                </a:pathLst>
              </a:custGeom>
              <a:solidFill>
                <a:srgbClr val="727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883"/>
              <p:cNvSpPr>
                <a:spLocks/>
              </p:cNvSpPr>
              <p:nvPr/>
            </p:nvSpPr>
            <p:spPr bwMode="auto">
              <a:xfrm>
                <a:off x="4167" y="1126"/>
                <a:ext cx="27" cy="46"/>
              </a:xfrm>
              <a:custGeom>
                <a:avLst/>
                <a:gdLst>
                  <a:gd name="T0" fmla="*/ 14 w 16"/>
                  <a:gd name="T1" fmla="*/ 0 h 27"/>
                  <a:gd name="T2" fmla="*/ 13 w 16"/>
                  <a:gd name="T3" fmla="*/ 0 h 27"/>
                  <a:gd name="T4" fmla="*/ 1 w 16"/>
                  <a:gd name="T5" fmla="*/ 15 h 27"/>
                  <a:gd name="T6" fmla="*/ 15 w 16"/>
                  <a:gd name="T7" fmla="*/ 27 h 27"/>
                  <a:gd name="T8" fmla="*/ 15 w 16"/>
                  <a:gd name="T9" fmla="*/ 27 h 27"/>
                  <a:gd name="T10" fmla="*/ 14 w 16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1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1"/>
                      <a:pt x="0" y="8"/>
                      <a:pt x="1" y="15"/>
                    </a:cubicBezTo>
                    <a:cubicBezTo>
                      <a:pt x="2" y="22"/>
                      <a:pt x="8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18"/>
                      <a:pt x="16" y="9"/>
                      <a:pt x="14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884"/>
              <p:cNvSpPr>
                <a:spLocks/>
              </p:cNvSpPr>
              <p:nvPr/>
            </p:nvSpPr>
            <p:spPr bwMode="auto">
              <a:xfrm>
                <a:off x="4020" y="1079"/>
                <a:ext cx="89" cy="62"/>
              </a:xfrm>
              <a:custGeom>
                <a:avLst/>
                <a:gdLst>
                  <a:gd name="T0" fmla="*/ 28 w 52"/>
                  <a:gd name="T1" fmla="*/ 0 h 36"/>
                  <a:gd name="T2" fmla="*/ 15 w 52"/>
                  <a:gd name="T3" fmla="*/ 4 h 36"/>
                  <a:gd name="T4" fmla="*/ 11 w 52"/>
                  <a:gd name="T5" fmla="*/ 4 h 36"/>
                  <a:gd name="T6" fmla="*/ 0 w 52"/>
                  <a:gd name="T7" fmla="*/ 26 h 36"/>
                  <a:gd name="T8" fmla="*/ 3 w 52"/>
                  <a:gd name="T9" fmla="*/ 36 h 36"/>
                  <a:gd name="T10" fmla="*/ 4 w 52"/>
                  <a:gd name="T11" fmla="*/ 35 h 36"/>
                  <a:gd name="T12" fmla="*/ 8 w 52"/>
                  <a:gd name="T13" fmla="*/ 30 h 36"/>
                  <a:gd name="T14" fmla="*/ 28 w 52"/>
                  <a:gd name="T15" fmla="*/ 22 h 36"/>
                  <a:gd name="T16" fmla="*/ 47 w 52"/>
                  <a:gd name="T17" fmla="*/ 29 h 36"/>
                  <a:gd name="T18" fmla="*/ 51 w 52"/>
                  <a:gd name="T19" fmla="*/ 34 h 36"/>
                  <a:gd name="T20" fmla="*/ 52 w 52"/>
                  <a:gd name="T21" fmla="*/ 25 h 36"/>
                  <a:gd name="T22" fmla="*/ 28 w 52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36">
                    <a:moveTo>
                      <a:pt x="28" y="0"/>
                    </a:moveTo>
                    <a:cubicBezTo>
                      <a:pt x="24" y="2"/>
                      <a:pt x="20" y="3"/>
                      <a:pt x="15" y="4"/>
                    </a:cubicBezTo>
                    <a:cubicBezTo>
                      <a:pt x="14" y="4"/>
                      <a:pt x="13" y="4"/>
                      <a:pt x="11" y="4"/>
                    </a:cubicBezTo>
                    <a:cubicBezTo>
                      <a:pt x="5" y="9"/>
                      <a:pt x="0" y="17"/>
                      <a:pt x="0" y="26"/>
                    </a:cubicBezTo>
                    <a:cubicBezTo>
                      <a:pt x="0" y="30"/>
                      <a:pt x="1" y="33"/>
                      <a:pt x="3" y="36"/>
                    </a:cubicBezTo>
                    <a:cubicBezTo>
                      <a:pt x="3" y="36"/>
                      <a:pt x="4" y="35"/>
                      <a:pt x="4" y="35"/>
                    </a:cubicBezTo>
                    <a:cubicBezTo>
                      <a:pt x="5" y="33"/>
                      <a:pt x="7" y="32"/>
                      <a:pt x="8" y="30"/>
                    </a:cubicBezTo>
                    <a:cubicBezTo>
                      <a:pt x="13" y="25"/>
                      <a:pt x="21" y="22"/>
                      <a:pt x="28" y="22"/>
                    </a:cubicBezTo>
                    <a:cubicBezTo>
                      <a:pt x="35" y="22"/>
                      <a:pt x="42" y="24"/>
                      <a:pt x="47" y="29"/>
                    </a:cubicBezTo>
                    <a:cubicBezTo>
                      <a:pt x="48" y="31"/>
                      <a:pt x="50" y="32"/>
                      <a:pt x="51" y="34"/>
                    </a:cubicBezTo>
                    <a:cubicBezTo>
                      <a:pt x="51" y="31"/>
                      <a:pt x="52" y="28"/>
                      <a:pt x="52" y="25"/>
                    </a:cubicBezTo>
                    <a:cubicBezTo>
                      <a:pt x="52" y="12"/>
                      <a:pt x="41" y="1"/>
                      <a:pt x="28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885"/>
              <p:cNvSpPr>
                <a:spLocks/>
              </p:cNvSpPr>
              <p:nvPr/>
            </p:nvSpPr>
            <p:spPr bwMode="auto">
              <a:xfrm>
                <a:off x="4027" y="1117"/>
                <a:ext cx="80" cy="38"/>
              </a:xfrm>
              <a:custGeom>
                <a:avLst/>
                <a:gdLst>
                  <a:gd name="T0" fmla="*/ 24 w 47"/>
                  <a:gd name="T1" fmla="*/ 0 h 22"/>
                  <a:gd name="T2" fmla="*/ 4 w 47"/>
                  <a:gd name="T3" fmla="*/ 8 h 22"/>
                  <a:gd name="T4" fmla="*/ 0 w 47"/>
                  <a:gd name="T5" fmla="*/ 13 h 22"/>
                  <a:gd name="T6" fmla="*/ 17 w 47"/>
                  <a:gd name="T7" fmla="*/ 7 h 22"/>
                  <a:gd name="T8" fmla="*/ 19 w 47"/>
                  <a:gd name="T9" fmla="*/ 7 h 22"/>
                  <a:gd name="T10" fmla="*/ 40 w 47"/>
                  <a:gd name="T11" fmla="*/ 22 h 22"/>
                  <a:gd name="T12" fmla="*/ 47 w 47"/>
                  <a:gd name="T13" fmla="*/ 12 h 22"/>
                  <a:gd name="T14" fmla="*/ 43 w 47"/>
                  <a:gd name="T15" fmla="*/ 7 h 22"/>
                  <a:gd name="T16" fmla="*/ 24 w 4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24" y="0"/>
                    </a:moveTo>
                    <a:cubicBezTo>
                      <a:pt x="17" y="0"/>
                      <a:pt x="9" y="3"/>
                      <a:pt x="4" y="8"/>
                    </a:cubicBezTo>
                    <a:cubicBezTo>
                      <a:pt x="3" y="10"/>
                      <a:pt x="1" y="11"/>
                      <a:pt x="0" y="13"/>
                    </a:cubicBezTo>
                    <a:cubicBezTo>
                      <a:pt x="5" y="9"/>
                      <a:pt x="11" y="7"/>
                      <a:pt x="17" y="7"/>
                    </a:cubicBezTo>
                    <a:cubicBezTo>
                      <a:pt x="18" y="7"/>
                      <a:pt x="19" y="7"/>
                      <a:pt x="19" y="7"/>
                    </a:cubicBezTo>
                    <a:cubicBezTo>
                      <a:pt x="29" y="8"/>
                      <a:pt x="37" y="14"/>
                      <a:pt x="40" y="22"/>
                    </a:cubicBezTo>
                    <a:cubicBezTo>
                      <a:pt x="43" y="19"/>
                      <a:pt x="45" y="15"/>
                      <a:pt x="47" y="12"/>
                    </a:cubicBezTo>
                    <a:cubicBezTo>
                      <a:pt x="46" y="10"/>
                      <a:pt x="44" y="9"/>
                      <a:pt x="43" y="7"/>
                    </a:cubicBezTo>
                    <a:cubicBezTo>
                      <a:pt x="38" y="2"/>
                      <a:pt x="31" y="0"/>
                      <a:pt x="24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886"/>
              <p:cNvSpPr>
                <a:spLocks/>
              </p:cNvSpPr>
              <p:nvPr/>
            </p:nvSpPr>
            <p:spPr bwMode="auto">
              <a:xfrm>
                <a:off x="4039" y="1079"/>
                <a:ext cx="29" cy="7"/>
              </a:xfrm>
              <a:custGeom>
                <a:avLst/>
                <a:gdLst>
                  <a:gd name="T0" fmla="*/ 15 w 17"/>
                  <a:gd name="T1" fmla="*/ 0 h 4"/>
                  <a:gd name="T2" fmla="*/ 15 w 17"/>
                  <a:gd name="T3" fmla="*/ 0 h 4"/>
                  <a:gd name="T4" fmla="*/ 0 w 17"/>
                  <a:gd name="T5" fmla="*/ 4 h 4"/>
                  <a:gd name="T6" fmla="*/ 4 w 17"/>
                  <a:gd name="T7" fmla="*/ 4 h 4"/>
                  <a:gd name="T8" fmla="*/ 17 w 17"/>
                  <a:gd name="T9" fmla="*/ 0 h 4"/>
                  <a:gd name="T10" fmla="*/ 15 w 1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4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5" y="1"/>
                      <a:pt x="0" y="4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9" y="3"/>
                      <a:pt x="13" y="2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2B2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887"/>
              <p:cNvSpPr>
                <a:spLocks/>
              </p:cNvSpPr>
              <p:nvPr/>
            </p:nvSpPr>
            <p:spPr bwMode="auto">
              <a:xfrm>
                <a:off x="4126" y="1081"/>
                <a:ext cx="26" cy="24"/>
              </a:xfrm>
              <a:custGeom>
                <a:avLst/>
                <a:gdLst>
                  <a:gd name="T0" fmla="*/ 8 w 15"/>
                  <a:gd name="T1" fmla="*/ 0 h 14"/>
                  <a:gd name="T2" fmla="*/ 7 w 15"/>
                  <a:gd name="T3" fmla="*/ 0 h 14"/>
                  <a:gd name="T4" fmla="*/ 1 w 15"/>
                  <a:gd name="T5" fmla="*/ 8 h 14"/>
                  <a:gd name="T6" fmla="*/ 8 w 15"/>
                  <a:gd name="T7" fmla="*/ 14 h 14"/>
                  <a:gd name="T8" fmla="*/ 8 w 15"/>
                  <a:gd name="T9" fmla="*/ 14 h 14"/>
                  <a:gd name="T10" fmla="*/ 15 w 15"/>
                  <a:gd name="T11" fmla="*/ 6 h 14"/>
                  <a:gd name="T12" fmla="*/ 8 w 1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1" y="8"/>
                    </a:cubicBezTo>
                    <a:cubicBezTo>
                      <a:pt x="1" y="11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2" y="13"/>
                      <a:pt x="15" y="10"/>
                      <a:pt x="15" y="6"/>
                    </a:cubicBezTo>
                    <a:cubicBezTo>
                      <a:pt x="14" y="2"/>
                      <a:pt x="11" y="0"/>
                      <a:pt x="8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888"/>
              <p:cNvSpPr>
                <a:spLocks noEditPoints="1"/>
              </p:cNvSpPr>
              <p:nvPr/>
            </p:nvSpPr>
            <p:spPr bwMode="auto">
              <a:xfrm>
                <a:off x="4013" y="1141"/>
                <a:ext cx="68" cy="76"/>
              </a:xfrm>
              <a:custGeom>
                <a:avLst/>
                <a:gdLst>
                  <a:gd name="T0" fmla="*/ 18 w 40"/>
                  <a:gd name="T1" fmla="*/ 37 h 44"/>
                  <a:gd name="T2" fmla="*/ 18 w 40"/>
                  <a:gd name="T3" fmla="*/ 42 h 44"/>
                  <a:gd name="T4" fmla="*/ 19 w 40"/>
                  <a:gd name="T5" fmla="*/ 44 h 44"/>
                  <a:gd name="T6" fmla="*/ 23 w 40"/>
                  <a:gd name="T7" fmla="*/ 44 h 44"/>
                  <a:gd name="T8" fmla="*/ 25 w 40"/>
                  <a:gd name="T9" fmla="*/ 44 h 44"/>
                  <a:gd name="T10" fmla="*/ 40 w 40"/>
                  <a:gd name="T11" fmla="*/ 40 h 44"/>
                  <a:gd name="T12" fmla="*/ 32 w 40"/>
                  <a:gd name="T13" fmla="*/ 41 h 44"/>
                  <a:gd name="T14" fmla="*/ 18 w 40"/>
                  <a:gd name="T15" fmla="*/ 37 h 44"/>
                  <a:gd name="T16" fmla="*/ 7 w 40"/>
                  <a:gd name="T17" fmla="*/ 0 h 44"/>
                  <a:gd name="T18" fmla="*/ 0 w 40"/>
                  <a:gd name="T19" fmla="*/ 13 h 44"/>
                  <a:gd name="T20" fmla="*/ 4 w 40"/>
                  <a:gd name="T21" fmla="*/ 15 h 44"/>
                  <a:gd name="T22" fmla="*/ 7 w 40"/>
                  <a:gd name="T23" fmla="*/ 1 h 44"/>
                  <a:gd name="T24" fmla="*/ 7 w 40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44">
                    <a:moveTo>
                      <a:pt x="18" y="37"/>
                    </a:moveTo>
                    <a:cubicBezTo>
                      <a:pt x="18" y="39"/>
                      <a:pt x="18" y="40"/>
                      <a:pt x="18" y="42"/>
                    </a:cubicBezTo>
                    <a:cubicBezTo>
                      <a:pt x="18" y="42"/>
                      <a:pt x="18" y="43"/>
                      <a:pt x="19" y="44"/>
                    </a:cubicBezTo>
                    <a:cubicBezTo>
                      <a:pt x="20" y="44"/>
                      <a:pt x="21" y="44"/>
                      <a:pt x="23" y="44"/>
                    </a:cubicBezTo>
                    <a:cubicBezTo>
                      <a:pt x="24" y="44"/>
                      <a:pt x="24" y="44"/>
                      <a:pt x="25" y="44"/>
                    </a:cubicBezTo>
                    <a:cubicBezTo>
                      <a:pt x="30" y="44"/>
                      <a:pt x="36" y="43"/>
                      <a:pt x="40" y="40"/>
                    </a:cubicBezTo>
                    <a:cubicBezTo>
                      <a:pt x="37" y="40"/>
                      <a:pt x="35" y="41"/>
                      <a:pt x="32" y="41"/>
                    </a:cubicBezTo>
                    <a:cubicBezTo>
                      <a:pt x="27" y="41"/>
                      <a:pt x="22" y="40"/>
                      <a:pt x="18" y="37"/>
                    </a:cubicBezTo>
                    <a:moveTo>
                      <a:pt x="7" y="0"/>
                    </a:moveTo>
                    <a:cubicBezTo>
                      <a:pt x="4" y="4"/>
                      <a:pt x="1" y="8"/>
                      <a:pt x="0" y="13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0"/>
                      <a:pt x="5" y="5"/>
                      <a:pt x="7" y="1"/>
                    </a:cubicBezTo>
                    <a:cubicBezTo>
                      <a:pt x="7" y="1"/>
                      <a:pt x="7" y="1"/>
                      <a:pt x="7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889"/>
              <p:cNvSpPr>
                <a:spLocks/>
              </p:cNvSpPr>
              <p:nvPr/>
            </p:nvSpPr>
            <p:spPr bwMode="auto">
              <a:xfrm>
                <a:off x="4020" y="1143"/>
                <a:ext cx="80" cy="68"/>
              </a:xfrm>
              <a:custGeom>
                <a:avLst/>
                <a:gdLst>
                  <a:gd name="T0" fmla="*/ 3 w 47"/>
                  <a:gd name="T1" fmla="*/ 0 h 40"/>
                  <a:gd name="T2" fmla="*/ 0 w 47"/>
                  <a:gd name="T3" fmla="*/ 14 h 40"/>
                  <a:gd name="T4" fmla="*/ 14 w 47"/>
                  <a:gd name="T5" fmla="*/ 34 h 40"/>
                  <a:gd name="T6" fmla="*/ 14 w 47"/>
                  <a:gd name="T7" fmla="*/ 36 h 40"/>
                  <a:gd name="T8" fmla="*/ 28 w 47"/>
                  <a:gd name="T9" fmla="*/ 40 h 40"/>
                  <a:gd name="T10" fmla="*/ 36 w 47"/>
                  <a:gd name="T11" fmla="*/ 39 h 40"/>
                  <a:gd name="T12" fmla="*/ 47 w 47"/>
                  <a:gd name="T13" fmla="*/ 20 h 40"/>
                  <a:gd name="T14" fmla="*/ 44 w 47"/>
                  <a:gd name="T15" fmla="*/ 7 h 40"/>
                  <a:gd name="T16" fmla="*/ 27 w 47"/>
                  <a:gd name="T17" fmla="*/ 14 h 40"/>
                  <a:gd name="T18" fmla="*/ 26 w 47"/>
                  <a:gd name="T19" fmla="*/ 14 h 40"/>
                  <a:gd name="T20" fmla="*/ 3 w 47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0">
                    <a:moveTo>
                      <a:pt x="3" y="0"/>
                    </a:moveTo>
                    <a:cubicBezTo>
                      <a:pt x="1" y="4"/>
                      <a:pt x="0" y="9"/>
                      <a:pt x="0" y="14"/>
                    </a:cubicBezTo>
                    <a:cubicBezTo>
                      <a:pt x="7" y="18"/>
                      <a:pt x="13" y="25"/>
                      <a:pt x="14" y="34"/>
                    </a:cubicBezTo>
                    <a:cubicBezTo>
                      <a:pt x="14" y="35"/>
                      <a:pt x="14" y="35"/>
                      <a:pt x="14" y="36"/>
                    </a:cubicBezTo>
                    <a:cubicBezTo>
                      <a:pt x="18" y="39"/>
                      <a:pt x="23" y="40"/>
                      <a:pt x="28" y="40"/>
                    </a:cubicBezTo>
                    <a:cubicBezTo>
                      <a:pt x="31" y="40"/>
                      <a:pt x="33" y="39"/>
                      <a:pt x="36" y="39"/>
                    </a:cubicBezTo>
                    <a:cubicBezTo>
                      <a:pt x="42" y="35"/>
                      <a:pt x="46" y="28"/>
                      <a:pt x="47" y="20"/>
                    </a:cubicBezTo>
                    <a:cubicBezTo>
                      <a:pt x="47" y="15"/>
                      <a:pt x="46" y="11"/>
                      <a:pt x="44" y="7"/>
                    </a:cubicBezTo>
                    <a:cubicBezTo>
                      <a:pt x="40" y="11"/>
                      <a:pt x="33" y="14"/>
                      <a:pt x="27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16" y="14"/>
                      <a:pt x="8" y="8"/>
                      <a:pt x="3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890"/>
              <p:cNvSpPr>
                <a:spLocks/>
              </p:cNvSpPr>
              <p:nvPr/>
            </p:nvSpPr>
            <p:spPr bwMode="auto">
              <a:xfrm>
                <a:off x="4042" y="1213"/>
                <a:ext cx="3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891"/>
              <p:cNvSpPr>
                <a:spLocks/>
              </p:cNvSpPr>
              <p:nvPr/>
            </p:nvSpPr>
            <p:spPr bwMode="auto">
              <a:xfrm>
                <a:off x="4011" y="1163"/>
                <a:ext cx="33" cy="50"/>
              </a:xfrm>
              <a:custGeom>
                <a:avLst/>
                <a:gdLst>
                  <a:gd name="T0" fmla="*/ 1 w 19"/>
                  <a:gd name="T1" fmla="*/ 0 h 29"/>
                  <a:gd name="T2" fmla="*/ 0 w 19"/>
                  <a:gd name="T3" fmla="*/ 3 h 29"/>
                  <a:gd name="T4" fmla="*/ 3 w 19"/>
                  <a:gd name="T5" fmla="*/ 16 h 29"/>
                  <a:gd name="T6" fmla="*/ 19 w 19"/>
                  <a:gd name="T7" fmla="*/ 29 h 29"/>
                  <a:gd name="T8" fmla="*/ 19 w 19"/>
                  <a:gd name="T9" fmla="*/ 24 h 29"/>
                  <a:gd name="T10" fmla="*/ 14 w 19"/>
                  <a:gd name="T11" fmla="*/ 20 h 29"/>
                  <a:gd name="T12" fmla="*/ 5 w 19"/>
                  <a:gd name="T13" fmla="*/ 2 h 29"/>
                  <a:gd name="T14" fmla="*/ 1 w 19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9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8"/>
                      <a:pt x="1" y="12"/>
                      <a:pt x="3" y="16"/>
                    </a:cubicBezTo>
                    <a:cubicBezTo>
                      <a:pt x="9" y="18"/>
                      <a:pt x="15" y="23"/>
                      <a:pt x="19" y="29"/>
                    </a:cubicBezTo>
                    <a:cubicBezTo>
                      <a:pt x="19" y="27"/>
                      <a:pt x="19" y="26"/>
                      <a:pt x="19" y="24"/>
                    </a:cubicBezTo>
                    <a:cubicBezTo>
                      <a:pt x="17" y="23"/>
                      <a:pt x="15" y="22"/>
                      <a:pt x="14" y="20"/>
                    </a:cubicBezTo>
                    <a:cubicBezTo>
                      <a:pt x="9" y="15"/>
                      <a:pt x="6" y="8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</a:path>
                </a:pathLst>
              </a:custGeom>
              <a:solidFill>
                <a:srgbClr val="46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892"/>
              <p:cNvSpPr>
                <a:spLocks/>
              </p:cNvSpPr>
              <p:nvPr/>
            </p:nvSpPr>
            <p:spPr bwMode="auto">
              <a:xfrm>
                <a:off x="4020" y="1167"/>
                <a:ext cx="24" cy="38"/>
              </a:xfrm>
              <a:custGeom>
                <a:avLst/>
                <a:gdLst>
                  <a:gd name="T0" fmla="*/ 0 w 14"/>
                  <a:gd name="T1" fmla="*/ 0 h 22"/>
                  <a:gd name="T2" fmla="*/ 9 w 14"/>
                  <a:gd name="T3" fmla="*/ 18 h 22"/>
                  <a:gd name="T4" fmla="*/ 14 w 14"/>
                  <a:gd name="T5" fmla="*/ 22 h 22"/>
                  <a:gd name="T6" fmla="*/ 14 w 14"/>
                  <a:gd name="T7" fmla="*/ 20 h 22"/>
                  <a:gd name="T8" fmla="*/ 0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0" y="0"/>
                    </a:moveTo>
                    <a:cubicBezTo>
                      <a:pt x="1" y="6"/>
                      <a:pt x="4" y="13"/>
                      <a:pt x="9" y="18"/>
                    </a:cubicBezTo>
                    <a:cubicBezTo>
                      <a:pt x="10" y="20"/>
                      <a:pt x="12" y="21"/>
                      <a:pt x="14" y="22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3" y="11"/>
                      <a:pt x="7" y="4"/>
                      <a:pt x="0" y="0"/>
                    </a:cubicBezTo>
                  </a:path>
                </a:pathLst>
              </a:custGeom>
              <a:solidFill>
                <a:srgbClr val="1F20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893"/>
              <p:cNvSpPr>
                <a:spLocks/>
              </p:cNvSpPr>
              <p:nvPr/>
            </p:nvSpPr>
            <p:spPr bwMode="auto">
              <a:xfrm>
                <a:off x="4016" y="1191"/>
                <a:ext cx="28" cy="24"/>
              </a:xfrm>
              <a:custGeom>
                <a:avLst/>
                <a:gdLst>
                  <a:gd name="T0" fmla="*/ 0 w 16"/>
                  <a:gd name="T1" fmla="*/ 0 h 14"/>
                  <a:gd name="T2" fmla="*/ 15 w 16"/>
                  <a:gd name="T3" fmla="*/ 14 h 14"/>
                  <a:gd name="T4" fmla="*/ 16 w 16"/>
                  <a:gd name="T5" fmla="*/ 13 h 14"/>
                  <a:gd name="T6" fmla="*/ 0 w 16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3" y="7"/>
                      <a:pt x="8" y="12"/>
                      <a:pt x="15" y="14"/>
                    </a:cubicBezTo>
                    <a:cubicBezTo>
                      <a:pt x="15" y="14"/>
                      <a:pt x="16" y="13"/>
                      <a:pt x="16" y="13"/>
                    </a:cubicBezTo>
                    <a:cubicBezTo>
                      <a:pt x="12" y="7"/>
                      <a:pt x="6" y="2"/>
                      <a:pt x="0" y="0"/>
                    </a:cubicBezTo>
                  </a:path>
                </a:pathLst>
              </a:custGeom>
              <a:solidFill>
                <a:srgbClr val="33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894"/>
              <p:cNvSpPr>
                <a:spLocks/>
              </p:cNvSpPr>
              <p:nvPr/>
            </p:nvSpPr>
            <p:spPr bwMode="auto">
              <a:xfrm>
                <a:off x="4025" y="113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2B2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895"/>
              <p:cNvSpPr>
                <a:spLocks/>
              </p:cNvSpPr>
              <p:nvPr/>
            </p:nvSpPr>
            <p:spPr bwMode="auto">
              <a:xfrm>
                <a:off x="4025" y="1129"/>
                <a:ext cx="70" cy="38"/>
              </a:xfrm>
              <a:custGeom>
                <a:avLst/>
                <a:gdLst>
                  <a:gd name="T0" fmla="*/ 18 w 41"/>
                  <a:gd name="T1" fmla="*/ 0 h 22"/>
                  <a:gd name="T2" fmla="*/ 1 w 41"/>
                  <a:gd name="T3" fmla="*/ 6 h 22"/>
                  <a:gd name="T4" fmla="*/ 0 w 41"/>
                  <a:gd name="T5" fmla="*/ 8 h 22"/>
                  <a:gd name="T6" fmla="*/ 23 w 41"/>
                  <a:gd name="T7" fmla="*/ 22 h 22"/>
                  <a:gd name="T8" fmla="*/ 24 w 41"/>
                  <a:gd name="T9" fmla="*/ 22 h 22"/>
                  <a:gd name="T10" fmla="*/ 41 w 41"/>
                  <a:gd name="T11" fmla="*/ 15 h 22"/>
                  <a:gd name="T12" fmla="*/ 20 w 41"/>
                  <a:gd name="T13" fmla="*/ 0 h 22"/>
                  <a:gd name="T14" fmla="*/ 18 w 41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2">
                    <a:moveTo>
                      <a:pt x="18" y="0"/>
                    </a:moveTo>
                    <a:cubicBezTo>
                      <a:pt x="12" y="0"/>
                      <a:pt x="6" y="2"/>
                      <a:pt x="1" y="6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5" y="16"/>
                      <a:pt x="13" y="22"/>
                      <a:pt x="23" y="22"/>
                    </a:cubicBezTo>
                    <a:cubicBezTo>
                      <a:pt x="23" y="22"/>
                      <a:pt x="23" y="22"/>
                      <a:pt x="24" y="22"/>
                    </a:cubicBezTo>
                    <a:cubicBezTo>
                      <a:pt x="30" y="22"/>
                      <a:pt x="37" y="19"/>
                      <a:pt x="41" y="15"/>
                    </a:cubicBezTo>
                    <a:cubicBezTo>
                      <a:pt x="38" y="7"/>
                      <a:pt x="30" y="1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</a:path>
                </a:pathLst>
              </a:custGeom>
              <a:solidFill>
                <a:srgbClr val="13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896"/>
              <p:cNvSpPr>
                <a:spLocks/>
              </p:cNvSpPr>
              <p:nvPr/>
            </p:nvSpPr>
            <p:spPr bwMode="auto">
              <a:xfrm>
                <a:off x="4099" y="1021"/>
                <a:ext cx="3" cy="7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2 w 2"/>
                  <a:gd name="T5" fmla="*/ 1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897"/>
              <p:cNvSpPr>
                <a:spLocks/>
              </p:cNvSpPr>
              <p:nvPr/>
            </p:nvSpPr>
            <p:spPr bwMode="auto">
              <a:xfrm>
                <a:off x="4037" y="1012"/>
                <a:ext cx="62" cy="35"/>
              </a:xfrm>
              <a:custGeom>
                <a:avLst/>
                <a:gdLst>
                  <a:gd name="T0" fmla="*/ 8 w 36"/>
                  <a:gd name="T1" fmla="*/ 0 h 20"/>
                  <a:gd name="T2" fmla="*/ 1 w 36"/>
                  <a:gd name="T3" fmla="*/ 0 h 20"/>
                  <a:gd name="T4" fmla="*/ 18 w 36"/>
                  <a:gd name="T5" fmla="*/ 20 h 20"/>
                  <a:gd name="T6" fmla="*/ 19 w 36"/>
                  <a:gd name="T7" fmla="*/ 20 h 20"/>
                  <a:gd name="T8" fmla="*/ 36 w 36"/>
                  <a:gd name="T9" fmla="*/ 9 h 20"/>
                  <a:gd name="T10" fmla="*/ 36 w 36"/>
                  <a:gd name="T11" fmla="*/ 5 h 20"/>
                  <a:gd name="T12" fmla="*/ 8 w 36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8" y="0"/>
                    </a:moveTo>
                    <a:cubicBezTo>
                      <a:pt x="5" y="0"/>
                      <a:pt x="3" y="0"/>
                      <a:pt x="1" y="0"/>
                    </a:cubicBezTo>
                    <a:cubicBezTo>
                      <a:pt x="0" y="10"/>
                      <a:pt x="8" y="19"/>
                      <a:pt x="18" y="20"/>
                    </a:cubicBezTo>
                    <a:cubicBezTo>
                      <a:pt x="18" y="20"/>
                      <a:pt x="19" y="20"/>
                      <a:pt x="19" y="20"/>
                    </a:cubicBezTo>
                    <a:cubicBezTo>
                      <a:pt x="27" y="20"/>
                      <a:pt x="33" y="16"/>
                      <a:pt x="36" y="9"/>
                    </a:cubicBezTo>
                    <a:cubicBezTo>
                      <a:pt x="36" y="8"/>
                      <a:pt x="36" y="7"/>
                      <a:pt x="36" y="5"/>
                    </a:cubicBezTo>
                    <a:cubicBezTo>
                      <a:pt x="27" y="2"/>
                      <a:pt x="17" y="0"/>
                      <a:pt x="8" y="0"/>
                    </a:cubicBezTo>
                  </a:path>
                </a:pathLst>
              </a:custGeom>
              <a:solidFill>
                <a:srgbClr val="2A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900"/>
              <p:cNvSpPr>
                <a:spLocks/>
              </p:cNvSpPr>
              <p:nvPr/>
            </p:nvSpPr>
            <p:spPr bwMode="auto">
              <a:xfrm>
                <a:off x="4967" y="1488"/>
                <a:ext cx="61" cy="91"/>
              </a:xfrm>
              <a:custGeom>
                <a:avLst/>
                <a:gdLst>
                  <a:gd name="T0" fmla="*/ 33 w 36"/>
                  <a:gd name="T1" fmla="*/ 0 h 53"/>
                  <a:gd name="T2" fmla="*/ 6 w 36"/>
                  <a:gd name="T3" fmla="*/ 16 h 53"/>
                  <a:gd name="T4" fmla="*/ 13 w 36"/>
                  <a:gd name="T5" fmla="*/ 53 h 53"/>
                  <a:gd name="T6" fmla="*/ 17 w 36"/>
                  <a:gd name="T7" fmla="*/ 49 h 53"/>
                  <a:gd name="T8" fmla="*/ 36 w 36"/>
                  <a:gd name="T9" fmla="*/ 0 h 53"/>
                  <a:gd name="T10" fmla="*/ 33 w 36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3" y="0"/>
                    </a:moveTo>
                    <a:cubicBezTo>
                      <a:pt x="22" y="0"/>
                      <a:pt x="12" y="6"/>
                      <a:pt x="6" y="16"/>
                    </a:cubicBezTo>
                    <a:cubicBezTo>
                      <a:pt x="0" y="29"/>
                      <a:pt x="3" y="44"/>
                      <a:pt x="13" y="53"/>
                    </a:cubicBezTo>
                    <a:cubicBezTo>
                      <a:pt x="15" y="52"/>
                      <a:pt x="16" y="50"/>
                      <a:pt x="17" y="49"/>
                    </a:cubicBezTo>
                    <a:cubicBezTo>
                      <a:pt x="29" y="34"/>
                      <a:pt x="35" y="17"/>
                      <a:pt x="36" y="0"/>
                    </a:cubicBezTo>
                    <a:cubicBezTo>
                      <a:pt x="35" y="0"/>
                      <a:pt x="34" y="0"/>
                      <a:pt x="33" y="0"/>
                    </a:cubicBezTo>
                  </a:path>
                </a:pathLst>
              </a:custGeom>
              <a:solidFill>
                <a:srgbClr val="6363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901"/>
              <p:cNvSpPr>
                <a:spLocks/>
              </p:cNvSpPr>
              <p:nvPr/>
            </p:nvSpPr>
            <p:spPr bwMode="auto">
              <a:xfrm>
                <a:off x="4931" y="1343"/>
                <a:ext cx="44" cy="26"/>
              </a:xfrm>
              <a:custGeom>
                <a:avLst/>
                <a:gdLst>
                  <a:gd name="T0" fmla="*/ 0 w 26"/>
                  <a:gd name="T1" fmla="*/ 0 h 15"/>
                  <a:gd name="T2" fmla="*/ 10 w 26"/>
                  <a:gd name="T3" fmla="*/ 13 h 15"/>
                  <a:gd name="T4" fmla="*/ 18 w 26"/>
                  <a:gd name="T5" fmla="*/ 15 h 15"/>
                  <a:gd name="T6" fmla="*/ 26 w 26"/>
                  <a:gd name="T7" fmla="*/ 13 h 15"/>
                  <a:gd name="T8" fmla="*/ 0 w 26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0" y="0"/>
                    </a:moveTo>
                    <a:cubicBezTo>
                      <a:pt x="1" y="5"/>
                      <a:pt x="4" y="10"/>
                      <a:pt x="10" y="13"/>
                    </a:cubicBezTo>
                    <a:cubicBezTo>
                      <a:pt x="12" y="15"/>
                      <a:pt x="15" y="15"/>
                      <a:pt x="18" y="15"/>
                    </a:cubicBezTo>
                    <a:cubicBezTo>
                      <a:pt x="21" y="15"/>
                      <a:pt x="23" y="15"/>
                      <a:pt x="26" y="13"/>
                    </a:cubicBezTo>
                    <a:cubicBezTo>
                      <a:pt x="18" y="7"/>
                      <a:pt x="9" y="3"/>
                      <a:pt x="0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902"/>
              <p:cNvSpPr>
                <a:spLocks/>
              </p:cNvSpPr>
              <p:nvPr/>
            </p:nvSpPr>
            <p:spPr bwMode="auto">
              <a:xfrm>
                <a:off x="4784" y="1373"/>
                <a:ext cx="89" cy="79"/>
              </a:xfrm>
              <a:custGeom>
                <a:avLst/>
                <a:gdLst>
                  <a:gd name="T0" fmla="*/ 26 w 52"/>
                  <a:gd name="T1" fmla="*/ 0 h 46"/>
                  <a:gd name="T2" fmla="*/ 7 w 52"/>
                  <a:gd name="T3" fmla="*/ 10 h 46"/>
                  <a:gd name="T4" fmla="*/ 14 w 52"/>
                  <a:gd name="T5" fmla="*/ 42 h 46"/>
                  <a:gd name="T6" fmla="*/ 26 w 52"/>
                  <a:gd name="T7" fmla="*/ 46 h 46"/>
                  <a:gd name="T8" fmla="*/ 45 w 52"/>
                  <a:gd name="T9" fmla="*/ 36 h 46"/>
                  <a:gd name="T10" fmla="*/ 39 w 52"/>
                  <a:gd name="T11" fmla="*/ 4 h 46"/>
                  <a:gd name="T12" fmla="*/ 26 w 52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6">
                    <a:moveTo>
                      <a:pt x="26" y="0"/>
                    </a:moveTo>
                    <a:cubicBezTo>
                      <a:pt x="19" y="0"/>
                      <a:pt x="12" y="3"/>
                      <a:pt x="7" y="10"/>
                    </a:cubicBezTo>
                    <a:cubicBezTo>
                      <a:pt x="0" y="21"/>
                      <a:pt x="3" y="35"/>
                      <a:pt x="14" y="42"/>
                    </a:cubicBezTo>
                    <a:cubicBezTo>
                      <a:pt x="17" y="45"/>
                      <a:pt x="22" y="46"/>
                      <a:pt x="26" y="46"/>
                    </a:cubicBezTo>
                    <a:cubicBezTo>
                      <a:pt x="34" y="46"/>
                      <a:pt x="41" y="42"/>
                      <a:pt x="45" y="36"/>
                    </a:cubicBezTo>
                    <a:cubicBezTo>
                      <a:pt x="52" y="25"/>
                      <a:pt x="50" y="11"/>
                      <a:pt x="39" y="4"/>
                    </a:cubicBezTo>
                    <a:cubicBezTo>
                      <a:pt x="35" y="1"/>
                      <a:pt x="31" y="0"/>
                      <a:pt x="2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903"/>
              <p:cNvSpPr>
                <a:spLocks/>
              </p:cNvSpPr>
              <p:nvPr/>
            </p:nvSpPr>
            <p:spPr bwMode="auto">
              <a:xfrm>
                <a:off x="4955" y="1474"/>
                <a:ext cx="34" cy="29"/>
              </a:xfrm>
              <a:custGeom>
                <a:avLst/>
                <a:gdLst>
                  <a:gd name="T0" fmla="*/ 10 w 20"/>
                  <a:gd name="T1" fmla="*/ 0 h 17"/>
                  <a:gd name="T2" fmla="*/ 3 w 20"/>
                  <a:gd name="T3" fmla="*/ 4 h 17"/>
                  <a:gd name="T4" fmla="*/ 5 w 20"/>
                  <a:gd name="T5" fmla="*/ 16 h 17"/>
                  <a:gd name="T6" fmla="*/ 10 w 20"/>
                  <a:gd name="T7" fmla="*/ 17 h 17"/>
                  <a:gd name="T8" fmla="*/ 17 w 20"/>
                  <a:gd name="T9" fmla="*/ 13 h 17"/>
                  <a:gd name="T10" fmla="*/ 15 w 20"/>
                  <a:gd name="T11" fmla="*/ 1 h 17"/>
                  <a:gd name="T12" fmla="*/ 10 w 20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10" y="0"/>
                    </a:moveTo>
                    <a:cubicBezTo>
                      <a:pt x="8" y="0"/>
                      <a:pt x="5" y="1"/>
                      <a:pt x="3" y="4"/>
                    </a:cubicBezTo>
                    <a:cubicBezTo>
                      <a:pt x="0" y="8"/>
                      <a:pt x="2" y="13"/>
                      <a:pt x="5" y="16"/>
                    </a:cubicBezTo>
                    <a:cubicBezTo>
                      <a:pt x="7" y="17"/>
                      <a:pt x="9" y="17"/>
                      <a:pt x="10" y="17"/>
                    </a:cubicBezTo>
                    <a:cubicBezTo>
                      <a:pt x="13" y="17"/>
                      <a:pt x="16" y="16"/>
                      <a:pt x="17" y="13"/>
                    </a:cubicBezTo>
                    <a:cubicBezTo>
                      <a:pt x="20" y="9"/>
                      <a:pt x="19" y="4"/>
                      <a:pt x="15" y="1"/>
                    </a:cubicBezTo>
                    <a:cubicBezTo>
                      <a:pt x="14" y="0"/>
                      <a:pt x="12" y="0"/>
                      <a:pt x="10" y="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905"/>
              <p:cNvSpPr>
                <a:spLocks/>
              </p:cNvSpPr>
              <p:nvPr/>
            </p:nvSpPr>
            <p:spPr bwMode="auto">
              <a:xfrm>
                <a:off x="5174" y="1805"/>
                <a:ext cx="120" cy="111"/>
              </a:xfrm>
              <a:custGeom>
                <a:avLst/>
                <a:gdLst>
                  <a:gd name="T0" fmla="*/ 36 w 70"/>
                  <a:gd name="T1" fmla="*/ 0 h 65"/>
                  <a:gd name="T2" fmla="*/ 14 w 70"/>
                  <a:gd name="T3" fmla="*/ 9 h 65"/>
                  <a:gd name="T4" fmla="*/ 12 w 70"/>
                  <a:gd name="T5" fmla="*/ 54 h 65"/>
                  <a:gd name="T6" fmla="*/ 36 w 70"/>
                  <a:gd name="T7" fmla="*/ 65 h 65"/>
                  <a:gd name="T8" fmla="*/ 57 w 70"/>
                  <a:gd name="T9" fmla="*/ 56 h 65"/>
                  <a:gd name="T10" fmla="*/ 67 w 70"/>
                  <a:gd name="T11" fmla="*/ 24 h 65"/>
                  <a:gd name="T12" fmla="*/ 59 w 70"/>
                  <a:gd name="T13" fmla="*/ 10 h 65"/>
                  <a:gd name="T14" fmla="*/ 36 w 70"/>
                  <a:gd name="T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65">
                    <a:moveTo>
                      <a:pt x="36" y="0"/>
                    </a:moveTo>
                    <a:cubicBezTo>
                      <a:pt x="28" y="0"/>
                      <a:pt x="20" y="3"/>
                      <a:pt x="14" y="9"/>
                    </a:cubicBezTo>
                    <a:cubicBezTo>
                      <a:pt x="1" y="21"/>
                      <a:pt x="0" y="41"/>
                      <a:pt x="12" y="54"/>
                    </a:cubicBezTo>
                    <a:cubicBezTo>
                      <a:pt x="18" y="61"/>
                      <a:pt x="27" y="65"/>
                      <a:pt x="36" y="65"/>
                    </a:cubicBezTo>
                    <a:cubicBezTo>
                      <a:pt x="43" y="65"/>
                      <a:pt x="51" y="62"/>
                      <a:pt x="57" y="56"/>
                    </a:cubicBezTo>
                    <a:cubicBezTo>
                      <a:pt x="67" y="48"/>
                      <a:pt x="70" y="35"/>
                      <a:pt x="67" y="24"/>
                    </a:cubicBezTo>
                    <a:cubicBezTo>
                      <a:pt x="65" y="19"/>
                      <a:pt x="62" y="14"/>
                      <a:pt x="59" y="10"/>
                    </a:cubicBezTo>
                    <a:cubicBezTo>
                      <a:pt x="53" y="4"/>
                      <a:pt x="44" y="0"/>
                      <a:pt x="36" y="0"/>
                    </a:cubicBezTo>
                  </a:path>
                </a:pathLst>
              </a:custGeom>
              <a:solidFill>
                <a:srgbClr val="A1A1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1" name="Freeform 909"/>
            <p:cNvSpPr>
              <a:spLocks/>
            </p:cNvSpPr>
            <p:nvPr/>
          </p:nvSpPr>
          <p:spPr bwMode="auto">
            <a:xfrm>
              <a:off x="5184" y="2944"/>
              <a:ext cx="72" cy="65"/>
            </a:xfrm>
            <a:custGeom>
              <a:avLst/>
              <a:gdLst>
                <a:gd name="T0" fmla="*/ 21 w 42"/>
                <a:gd name="T1" fmla="*/ 0 h 38"/>
                <a:gd name="T2" fmla="*/ 7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2 h 38"/>
                <a:gd name="T10" fmla="*/ 34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4"/>
                    <a:pt x="1" y="26"/>
                    <a:pt x="9" y="33"/>
                  </a:cubicBezTo>
                  <a:cubicBezTo>
                    <a:pt x="12" y="36"/>
                    <a:pt x="17" y="38"/>
                    <a:pt x="21" y="38"/>
                  </a:cubicBezTo>
                  <a:cubicBezTo>
                    <a:pt x="27" y="38"/>
                    <a:pt x="32" y="36"/>
                    <a:pt x="35" y="32"/>
                  </a:cubicBezTo>
                  <a:cubicBezTo>
                    <a:pt x="42" y="24"/>
                    <a:pt x="42" y="12"/>
                    <a:pt x="34" y="5"/>
                  </a:cubicBezTo>
                  <a:cubicBezTo>
                    <a:pt x="30" y="2"/>
                    <a:pt x="26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911"/>
            <p:cNvSpPr>
              <a:spLocks/>
            </p:cNvSpPr>
            <p:nvPr/>
          </p:nvSpPr>
          <p:spPr bwMode="auto">
            <a:xfrm>
              <a:off x="4037" y="3224"/>
              <a:ext cx="55" cy="58"/>
            </a:xfrm>
            <a:custGeom>
              <a:avLst/>
              <a:gdLst>
                <a:gd name="T0" fmla="*/ 27 w 32"/>
                <a:gd name="T1" fmla="*/ 0 h 34"/>
                <a:gd name="T2" fmla="*/ 0 w 32"/>
                <a:gd name="T3" fmla="*/ 32 h 34"/>
                <a:gd name="T4" fmla="*/ 10 w 32"/>
                <a:gd name="T5" fmla="*/ 34 h 34"/>
                <a:gd name="T6" fmla="*/ 20 w 32"/>
                <a:gd name="T7" fmla="*/ 31 h 34"/>
                <a:gd name="T8" fmla="*/ 30 w 32"/>
                <a:gd name="T9" fmla="*/ 19 h 34"/>
                <a:gd name="T10" fmla="*/ 27 w 32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4">
                  <a:moveTo>
                    <a:pt x="27" y="0"/>
                  </a:moveTo>
                  <a:cubicBezTo>
                    <a:pt x="15" y="7"/>
                    <a:pt x="5" y="18"/>
                    <a:pt x="0" y="32"/>
                  </a:cubicBezTo>
                  <a:cubicBezTo>
                    <a:pt x="3" y="34"/>
                    <a:pt x="6" y="34"/>
                    <a:pt x="10" y="34"/>
                  </a:cubicBezTo>
                  <a:cubicBezTo>
                    <a:pt x="13" y="34"/>
                    <a:pt x="17" y="33"/>
                    <a:pt x="20" y="31"/>
                  </a:cubicBezTo>
                  <a:cubicBezTo>
                    <a:pt x="22" y="26"/>
                    <a:pt x="26" y="22"/>
                    <a:pt x="30" y="19"/>
                  </a:cubicBezTo>
                  <a:cubicBezTo>
                    <a:pt x="32" y="13"/>
                    <a:pt x="31" y="6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912"/>
            <p:cNvSpPr>
              <a:spLocks/>
            </p:cNvSpPr>
            <p:nvPr/>
          </p:nvSpPr>
          <p:spPr bwMode="auto">
            <a:xfrm>
              <a:off x="4198" y="3272"/>
              <a:ext cx="38" cy="82"/>
            </a:xfrm>
            <a:custGeom>
              <a:avLst/>
              <a:gdLst>
                <a:gd name="T0" fmla="*/ 15 w 22"/>
                <a:gd name="T1" fmla="*/ 0 h 48"/>
                <a:gd name="T2" fmla="*/ 6 w 22"/>
                <a:gd name="T3" fmla="*/ 12 h 48"/>
                <a:gd name="T4" fmla="*/ 16 w 22"/>
                <a:gd name="T5" fmla="*/ 48 h 48"/>
                <a:gd name="T6" fmla="*/ 18 w 22"/>
                <a:gd name="T7" fmla="*/ 41 h 48"/>
                <a:gd name="T8" fmla="*/ 15 w 2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8">
                  <a:moveTo>
                    <a:pt x="15" y="0"/>
                  </a:moveTo>
                  <a:cubicBezTo>
                    <a:pt x="11" y="3"/>
                    <a:pt x="8" y="7"/>
                    <a:pt x="6" y="12"/>
                  </a:cubicBezTo>
                  <a:cubicBezTo>
                    <a:pt x="0" y="25"/>
                    <a:pt x="4" y="40"/>
                    <a:pt x="16" y="48"/>
                  </a:cubicBezTo>
                  <a:cubicBezTo>
                    <a:pt x="17" y="46"/>
                    <a:pt x="17" y="44"/>
                    <a:pt x="18" y="41"/>
                  </a:cubicBezTo>
                  <a:cubicBezTo>
                    <a:pt x="22" y="27"/>
                    <a:pt x="21" y="13"/>
                    <a:pt x="15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913"/>
            <p:cNvSpPr>
              <a:spLocks/>
            </p:cNvSpPr>
            <p:nvPr/>
          </p:nvSpPr>
          <p:spPr bwMode="auto">
            <a:xfrm>
              <a:off x="4100" y="3212"/>
              <a:ext cx="52" cy="15"/>
            </a:xfrm>
            <a:custGeom>
              <a:avLst/>
              <a:gdLst>
                <a:gd name="T0" fmla="*/ 19 w 30"/>
                <a:gd name="T1" fmla="*/ 0 h 9"/>
                <a:gd name="T2" fmla="*/ 0 w 30"/>
                <a:gd name="T3" fmla="*/ 3 h 9"/>
                <a:gd name="T4" fmla="*/ 6 w 30"/>
                <a:gd name="T5" fmla="*/ 7 h 9"/>
                <a:gd name="T6" fmla="*/ 14 w 30"/>
                <a:gd name="T7" fmla="*/ 9 h 9"/>
                <a:gd name="T8" fmla="*/ 30 w 30"/>
                <a:gd name="T9" fmla="*/ 1 h 9"/>
                <a:gd name="T10" fmla="*/ 19 w 3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19" y="0"/>
                  </a:moveTo>
                  <a:cubicBezTo>
                    <a:pt x="12" y="0"/>
                    <a:pt x="6" y="1"/>
                    <a:pt x="0" y="3"/>
                  </a:cubicBezTo>
                  <a:cubicBezTo>
                    <a:pt x="2" y="5"/>
                    <a:pt x="4" y="6"/>
                    <a:pt x="6" y="7"/>
                  </a:cubicBezTo>
                  <a:cubicBezTo>
                    <a:pt x="9" y="8"/>
                    <a:pt x="11" y="9"/>
                    <a:pt x="14" y="9"/>
                  </a:cubicBezTo>
                  <a:cubicBezTo>
                    <a:pt x="20" y="9"/>
                    <a:pt x="26" y="6"/>
                    <a:pt x="30" y="1"/>
                  </a:cubicBezTo>
                  <a:cubicBezTo>
                    <a:pt x="26" y="0"/>
                    <a:pt x="23" y="0"/>
                    <a:pt x="1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914"/>
            <p:cNvSpPr>
              <a:spLocks/>
            </p:cNvSpPr>
            <p:nvPr/>
          </p:nvSpPr>
          <p:spPr bwMode="auto">
            <a:xfrm>
              <a:off x="4148" y="3229"/>
              <a:ext cx="60" cy="53"/>
            </a:xfrm>
            <a:custGeom>
              <a:avLst/>
              <a:gdLst>
                <a:gd name="T0" fmla="*/ 18 w 35"/>
                <a:gd name="T1" fmla="*/ 0 h 31"/>
                <a:gd name="T2" fmla="*/ 4 w 35"/>
                <a:gd name="T3" fmla="*/ 8 h 31"/>
                <a:gd name="T4" fmla="*/ 11 w 35"/>
                <a:gd name="T5" fmla="*/ 29 h 31"/>
                <a:gd name="T6" fmla="*/ 18 w 35"/>
                <a:gd name="T7" fmla="*/ 31 h 31"/>
                <a:gd name="T8" fmla="*/ 32 w 35"/>
                <a:gd name="T9" fmla="*/ 22 h 31"/>
                <a:gd name="T10" fmla="*/ 24 w 35"/>
                <a:gd name="T11" fmla="*/ 1 h 31"/>
                <a:gd name="T12" fmla="*/ 18 w 3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1">
                  <a:moveTo>
                    <a:pt x="18" y="0"/>
                  </a:moveTo>
                  <a:cubicBezTo>
                    <a:pt x="12" y="0"/>
                    <a:pt x="6" y="3"/>
                    <a:pt x="4" y="8"/>
                  </a:cubicBezTo>
                  <a:cubicBezTo>
                    <a:pt x="0" y="16"/>
                    <a:pt x="3" y="25"/>
                    <a:pt x="11" y="29"/>
                  </a:cubicBezTo>
                  <a:cubicBezTo>
                    <a:pt x="13" y="30"/>
                    <a:pt x="15" y="31"/>
                    <a:pt x="18" y="31"/>
                  </a:cubicBezTo>
                  <a:cubicBezTo>
                    <a:pt x="23" y="31"/>
                    <a:pt x="29" y="28"/>
                    <a:pt x="32" y="22"/>
                  </a:cubicBezTo>
                  <a:cubicBezTo>
                    <a:pt x="35" y="14"/>
                    <a:pt x="32" y="5"/>
                    <a:pt x="24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915"/>
            <p:cNvSpPr>
              <a:spLocks/>
            </p:cNvSpPr>
            <p:nvPr/>
          </p:nvSpPr>
          <p:spPr bwMode="auto">
            <a:xfrm>
              <a:off x="4068" y="3248"/>
              <a:ext cx="96" cy="91"/>
            </a:xfrm>
            <a:custGeom>
              <a:avLst/>
              <a:gdLst>
                <a:gd name="T0" fmla="*/ 27 w 56"/>
                <a:gd name="T1" fmla="*/ 0 h 53"/>
                <a:gd name="T2" fmla="*/ 22 w 56"/>
                <a:gd name="T3" fmla="*/ 1 h 53"/>
                <a:gd name="T4" fmla="*/ 12 w 56"/>
                <a:gd name="T5" fmla="*/ 5 h 53"/>
                <a:gd name="T6" fmla="*/ 6 w 56"/>
                <a:gd name="T7" fmla="*/ 15 h 53"/>
                <a:gd name="T8" fmla="*/ 2 w 56"/>
                <a:gd name="T9" fmla="*/ 17 h 53"/>
                <a:gd name="T10" fmla="*/ 1 w 56"/>
                <a:gd name="T11" fmla="*/ 32 h 53"/>
                <a:gd name="T12" fmla="*/ 27 w 56"/>
                <a:gd name="T13" fmla="*/ 53 h 53"/>
                <a:gd name="T14" fmla="*/ 32 w 56"/>
                <a:gd name="T15" fmla="*/ 53 h 53"/>
                <a:gd name="T16" fmla="*/ 53 w 56"/>
                <a:gd name="T17" fmla="*/ 22 h 53"/>
                <a:gd name="T18" fmla="*/ 27 w 56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3">
                  <a:moveTo>
                    <a:pt x="27" y="0"/>
                  </a:moveTo>
                  <a:cubicBezTo>
                    <a:pt x="26" y="0"/>
                    <a:pt x="24" y="1"/>
                    <a:pt x="22" y="1"/>
                  </a:cubicBezTo>
                  <a:cubicBezTo>
                    <a:pt x="19" y="2"/>
                    <a:pt x="15" y="3"/>
                    <a:pt x="12" y="5"/>
                  </a:cubicBezTo>
                  <a:cubicBezTo>
                    <a:pt x="11" y="9"/>
                    <a:pt x="9" y="12"/>
                    <a:pt x="6" y="15"/>
                  </a:cubicBezTo>
                  <a:cubicBezTo>
                    <a:pt x="5" y="16"/>
                    <a:pt x="4" y="17"/>
                    <a:pt x="2" y="17"/>
                  </a:cubicBezTo>
                  <a:cubicBezTo>
                    <a:pt x="1" y="22"/>
                    <a:pt x="0" y="27"/>
                    <a:pt x="1" y="32"/>
                  </a:cubicBezTo>
                  <a:cubicBezTo>
                    <a:pt x="3" y="45"/>
                    <a:pt x="15" y="53"/>
                    <a:pt x="27" y="53"/>
                  </a:cubicBezTo>
                  <a:cubicBezTo>
                    <a:pt x="29" y="53"/>
                    <a:pt x="30" y="53"/>
                    <a:pt x="32" y="53"/>
                  </a:cubicBezTo>
                  <a:cubicBezTo>
                    <a:pt x="46" y="50"/>
                    <a:pt x="56" y="37"/>
                    <a:pt x="53" y="22"/>
                  </a:cubicBezTo>
                  <a:cubicBezTo>
                    <a:pt x="51" y="9"/>
                    <a:pt x="40" y="0"/>
                    <a:pt x="2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916"/>
            <p:cNvSpPr>
              <a:spLocks/>
            </p:cNvSpPr>
            <p:nvPr/>
          </p:nvSpPr>
          <p:spPr bwMode="auto">
            <a:xfrm>
              <a:off x="4071" y="3256"/>
              <a:ext cx="17" cy="21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12 h 12"/>
                <a:gd name="T4" fmla="*/ 4 w 10"/>
                <a:gd name="T5" fmla="*/ 10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6" y="3"/>
                    <a:pt x="2" y="7"/>
                    <a:pt x="0" y="12"/>
                  </a:cubicBezTo>
                  <a:cubicBezTo>
                    <a:pt x="2" y="12"/>
                    <a:pt x="3" y="11"/>
                    <a:pt x="4" y="10"/>
                  </a:cubicBezTo>
                  <a:cubicBezTo>
                    <a:pt x="7" y="7"/>
                    <a:pt x="9" y="4"/>
                    <a:pt x="10" y="0"/>
                  </a:cubicBezTo>
                </a:path>
              </a:pathLst>
            </a:custGeom>
            <a:solidFill>
              <a:srgbClr val="7273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918"/>
            <p:cNvSpPr>
              <a:spLocks noEditPoints="1"/>
            </p:cNvSpPr>
            <p:nvPr/>
          </p:nvSpPr>
          <p:spPr bwMode="auto">
            <a:xfrm>
              <a:off x="3842" y="3020"/>
              <a:ext cx="130" cy="89"/>
            </a:xfrm>
            <a:custGeom>
              <a:avLst/>
              <a:gdLst>
                <a:gd name="T0" fmla="*/ 58 w 76"/>
                <a:gd name="T1" fmla="*/ 39 h 52"/>
                <a:gd name="T2" fmla="*/ 55 w 76"/>
                <a:gd name="T3" fmla="*/ 39 h 52"/>
                <a:gd name="T4" fmla="*/ 51 w 76"/>
                <a:gd name="T5" fmla="*/ 29 h 52"/>
                <a:gd name="T6" fmla="*/ 58 w 76"/>
                <a:gd name="T7" fmla="*/ 25 h 52"/>
                <a:gd name="T8" fmla="*/ 61 w 76"/>
                <a:gd name="T9" fmla="*/ 26 h 52"/>
                <a:gd name="T10" fmla="*/ 64 w 76"/>
                <a:gd name="T11" fmla="*/ 36 h 52"/>
                <a:gd name="T12" fmla="*/ 58 w 76"/>
                <a:gd name="T13" fmla="*/ 39 h 52"/>
                <a:gd name="T14" fmla="*/ 44 w 76"/>
                <a:gd name="T15" fmla="*/ 0 h 52"/>
                <a:gd name="T16" fmla="*/ 5 w 76"/>
                <a:gd name="T17" fmla="*/ 20 h 52"/>
                <a:gd name="T18" fmla="*/ 0 w 76"/>
                <a:gd name="T19" fmla="*/ 28 h 52"/>
                <a:gd name="T20" fmla="*/ 7 w 76"/>
                <a:gd name="T21" fmla="*/ 39 h 52"/>
                <a:gd name="T22" fmla="*/ 36 w 76"/>
                <a:gd name="T23" fmla="*/ 52 h 52"/>
                <a:gd name="T24" fmla="*/ 62 w 76"/>
                <a:gd name="T25" fmla="*/ 42 h 52"/>
                <a:gd name="T26" fmla="*/ 75 w 76"/>
                <a:gd name="T27" fmla="*/ 11 h 52"/>
                <a:gd name="T28" fmla="*/ 73 w 76"/>
                <a:gd name="T29" fmla="*/ 10 h 52"/>
                <a:gd name="T30" fmla="*/ 44 w 76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52">
                  <a:moveTo>
                    <a:pt x="58" y="39"/>
                  </a:moveTo>
                  <a:cubicBezTo>
                    <a:pt x="57" y="39"/>
                    <a:pt x="56" y="39"/>
                    <a:pt x="55" y="39"/>
                  </a:cubicBezTo>
                  <a:cubicBezTo>
                    <a:pt x="51" y="37"/>
                    <a:pt x="50" y="33"/>
                    <a:pt x="51" y="29"/>
                  </a:cubicBezTo>
                  <a:cubicBezTo>
                    <a:pt x="53" y="27"/>
                    <a:pt x="55" y="25"/>
                    <a:pt x="58" y="25"/>
                  </a:cubicBezTo>
                  <a:cubicBezTo>
                    <a:pt x="59" y="25"/>
                    <a:pt x="60" y="26"/>
                    <a:pt x="61" y="26"/>
                  </a:cubicBezTo>
                  <a:cubicBezTo>
                    <a:pt x="64" y="28"/>
                    <a:pt x="66" y="32"/>
                    <a:pt x="64" y="36"/>
                  </a:cubicBezTo>
                  <a:cubicBezTo>
                    <a:pt x="63" y="38"/>
                    <a:pt x="60" y="39"/>
                    <a:pt x="58" y="39"/>
                  </a:cubicBezTo>
                  <a:moveTo>
                    <a:pt x="44" y="0"/>
                  </a:moveTo>
                  <a:cubicBezTo>
                    <a:pt x="29" y="0"/>
                    <a:pt x="14" y="7"/>
                    <a:pt x="5" y="20"/>
                  </a:cubicBezTo>
                  <a:cubicBezTo>
                    <a:pt x="3" y="22"/>
                    <a:pt x="1" y="25"/>
                    <a:pt x="0" y="28"/>
                  </a:cubicBezTo>
                  <a:cubicBezTo>
                    <a:pt x="1" y="31"/>
                    <a:pt x="4" y="35"/>
                    <a:pt x="7" y="39"/>
                  </a:cubicBezTo>
                  <a:cubicBezTo>
                    <a:pt x="14" y="47"/>
                    <a:pt x="25" y="52"/>
                    <a:pt x="36" y="52"/>
                  </a:cubicBezTo>
                  <a:cubicBezTo>
                    <a:pt x="45" y="52"/>
                    <a:pt x="55" y="49"/>
                    <a:pt x="62" y="42"/>
                  </a:cubicBezTo>
                  <a:cubicBezTo>
                    <a:pt x="71" y="34"/>
                    <a:pt x="76" y="23"/>
                    <a:pt x="75" y="11"/>
                  </a:cubicBezTo>
                  <a:cubicBezTo>
                    <a:pt x="75" y="11"/>
                    <a:pt x="74" y="10"/>
                    <a:pt x="73" y="10"/>
                  </a:cubicBezTo>
                  <a:cubicBezTo>
                    <a:pt x="65" y="3"/>
                    <a:pt x="54" y="0"/>
                    <a:pt x="4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919"/>
            <p:cNvSpPr>
              <a:spLocks/>
            </p:cNvSpPr>
            <p:nvPr/>
          </p:nvSpPr>
          <p:spPr bwMode="auto">
            <a:xfrm>
              <a:off x="3927" y="3063"/>
              <a:ext cx="28" cy="24"/>
            </a:xfrm>
            <a:custGeom>
              <a:avLst/>
              <a:gdLst>
                <a:gd name="T0" fmla="*/ 8 w 16"/>
                <a:gd name="T1" fmla="*/ 0 h 14"/>
                <a:gd name="T2" fmla="*/ 1 w 16"/>
                <a:gd name="T3" fmla="*/ 4 h 14"/>
                <a:gd name="T4" fmla="*/ 5 w 16"/>
                <a:gd name="T5" fmla="*/ 14 h 14"/>
                <a:gd name="T6" fmla="*/ 8 w 16"/>
                <a:gd name="T7" fmla="*/ 14 h 14"/>
                <a:gd name="T8" fmla="*/ 14 w 16"/>
                <a:gd name="T9" fmla="*/ 11 h 14"/>
                <a:gd name="T10" fmla="*/ 11 w 16"/>
                <a:gd name="T11" fmla="*/ 1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5" y="0"/>
                    <a:pt x="3" y="2"/>
                    <a:pt x="1" y="4"/>
                  </a:cubicBezTo>
                  <a:cubicBezTo>
                    <a:pt x="0" y="8"/>
                    <a:pt x="1" y="12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10" y="14"/>
                    <a:pt x="13" y="13"/>
                    <a:pt x="14" y="11"/>
                  </a:cubicBezTo>
                  <a:cubicBezTo>
                    <a:pt x="16" y="7"/>
                    <a:pt x="14" y="3"/>
                    <a:pt x="11" y="1"/>
                  </a:cubicBezTo>
                  <a:cubicBezTo>
                    <a:pt x="10" y="1"/>
                    <a:pt x="9" y="0"/>
                    <a:pt x="8" y="0"/>
                  </a:cubicBezTo>
                </a:path>
              </a:pathLst>
            </a:custGeom>
            <a:solidFill>
              <a:srgbClr val="2A2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920"/>
            <p:cNvSpPr>
              <a:spLocks/>
            </p:cNvSpPr>
            <p:nvPr/>
          </p:nvSpPr>
          <p:spPr bwMode="auto">
            <a:xfrm>
              <a:off x="3836" y="3128"/>
              <a:ext cx="48" cy="55"/>
            </a:xfrm>
            <a:custGeom>
              <a:avLst/>
              <a:gdLst>
                <a:gd name="T0" fmla="*/ 1 w 28"/>
                <a:gd name="T1" fmla="*/ 0 h 32"/>
                <a:gd name="T2" fmla="*/ 0 w 28"/>
                <a:gd name="T3" fmla="*/ 0 h 32"/>
                <a:gd name="T4" fmla="*/ 17 w 28"/>
                <a:gd name="T5" fmla="*/ 26 h 32"/>
                <a:gd name="T6" fmla="*/ 27 w 28"/>
                <a:gd name="T7" fmla="*/ 32 h 32"/>
                <a:gd name="T8" fmla="*/ 25 w 28"/>
                <a:gd name="T9" fmla="*/ 14 h 32"/>
                <a:gd name="T10" fmla="*/ 1 w 2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9" y="19"/>
                    <a:pt x="17" y="26"/>
                  </a:cubicBezTo>
                  <a:cubicBezTo>
                    <a:pt x="21" y="28"/>
                    <a:pt x="24" y="30"/>
                    <a:pt x="27" y="32"/>
                  </a:cubicBezTo>
                  <a:cubicBezTo>
                    <a:pt x="28" y="26"/>
                    <a:pt x="28" y="20"/>
                    <a:pt x="25" y="14"/>
                  </a:cubicBezTo>
                  <a:cubicBezTo>
                    <a:pt x="20" y="5"/>
                    <a:pt x="11" y="0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922"/>
            <p:cNvSpPr>
              <a:spLocks/>
            </p:cNvSpPr>
            <p:nvPr/>
          </p:nvSpPr>
          <p:spPr bwMode="auto">
            <a:xfrm>
              <a:off x="2728" y="2900"/>
              <a:ext cx="120" cy="82"/>
            </a:xfrm>
            <a:custGeom>
              <a:avLst/>
              <a:gdLst>
                <a:gd name="T0" fmla="*/ 34 w 70"/>
                <a:gd name="T1" fmla="*/ 0 h 48"/>
                <a:gd name="T2" fmla="*/ 0 w 70"/>
                <a:gd name="T3" fmla="*/ 11 h 48"/>
                <a:gd name="T4" fmla="*/ 2 w 70"/>
                <a:gd name="T5" fmla="*/ 24 h 48"/>
                <a:gd name="T6" fmla="*/ 34 w 70"/>
                <a:gd name="T7" fmla="*/ 48 h 48"/>
                <a:gd name="T8" fmla="*/ 45 w 70"/>
                <a:gd name="T9" fmla="*/ 46 h 48"/>
                <a:gd name="T10" fmla="*/ 69 w 70"/>
                <a:gd name="T11" fmla="*/ 11 h 48"/>
                <a:gd name="T12" fmla="*/ 34 w 7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48">
                  <a:moveTo>
                    <a:pt x="34" y="0"/>
                  </a:moveTo>
                  <a:cubicBezTo>
                    <a:pt x="22" y="0"/>
                    <a:pt x="10" y="4"/>
                    <a:pt x="0" y="11"/>
                  </a:cubicBezTo>
                  <a:cubicBezTo>
                    <a:pt x="0" y="16"/>
                    <a:pt x="0" y="20"/>
                    <a:pt x="2" y="24"/>
                  </a:cubicBezTo>
                  <a:cubicBezTo>
                    <a:pt x="7" y="39"/>
                    <a:pt x="20" y="48"/>
                    <a:pt x="34" y="48"/>
                  </a:cubicBezTo>
                  <a:cubicBezTo>
                    <a:pt x="38" y="48"/>
                    <a:pt x="42" y="47"/>
                    <a:pt x="45" y="46"/>
                  </a:cubicBezTo>
                  <a:cubicBezTo>
                    <a:pt x="60" y="41"/>
                    <a:pt x="70" y="26"/>
                    <a:pt x="69" y="11"/>
                  </a:cubicBezTo>
                  <a:cubicBezTo>
                    <a:pt x="58" y="4"/>
                    <a:pt x="46" y="0"/>
                    <a:pt x="34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923"/>
            <p:cNvSpPr>
              <a:spLocks/>
            </p:cNvSpPr>
            <p:nvPr/>
          </p:nvSpPr>
          <p:spPr bwMode="auto">
            <a:xfrm>
              <a:off x="2732" y="3064"/>
              <a:ext cx="84" cy="40"/>
            </a:xfrm>
            <a:custGeom>
              <a:avLst/>
              <a:gdLst>
                <a:gd name="T0" fmla="*/ 23 w 49"/>
                <a:gd name="T1" fmla="*/ 0 h 23"/>
                <a:gd name="T2" fmla="*/ 14 w 49"/>
                <a:gd name="T3" fmla="*/ 2 h 23"/>
                <a:gd name="T4" fmla="*/ 0 w 49"/>
                <a:gd name="T5" fmla="*/ 13 h 23"/>
                <a:gd name="T6" fmla="*/ 32 w 49"/>
                <a:gd name="T7" fmla="*/ 23 h 23"/>
                <a:gd name="T8" fmla="*/ 49 w 49"/>
                <a:gd name="T9" fmla="*/ 20 h 23"/>
                <a:gd name="T10" fmla="*/ 49 w 49"/>
                <a:gd name="T11" fmla="*/ 19 h 23"/>
                <a:gd name="T12" fmla="*/ 23 w 4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">
                  <a:moveTo>
                    <a:pt x="23" y="0"/>
                  </a:moveTo>
                  <a:cubicBezTo>
                    <a:pt x="20" y="0"/>
                    <a:pt x="17" y="1"/>
                    <a:pt x="14" y="2"/>
                  </a:cubicBezTo>
                  <a:cubicBezTo>
                    <a:pt x="8" y="4"/>
                    <a:pt x="3" y="8"/>
                    <a:pt x="0" y="13"/>
                  </a:cubicBezTo>
                  <a:cubicBezTo>
                    <a:pt x="10" y="19"/>
                    <a:pt x="21" y="23"/>
                    <a:pt x="32" y="23"/>
                  </a:cubicBezTo>
                  <a:cubicBezTo>
                    <a:pt x="38" y="23"/>
                    <a:pt x="44" y="22"/>
                    <a:pt x="49" y="20"/>
                  </a:cubicBezTo>
                  <a:cubicBezTo>
                    <a:pt x="49" y="20"/>
                    <a:pt x="49" y="19"/>
                    <a:pt x="49" y="19"/>
                  </a:cubicBezTo>
                  <a:cubicBezTo>
                    <a:pt x="45" y="8"/>
                    <a:pt x="34" y="0"/>
                    <a:pt x="23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925"/>
            <p:cNvSpPr>
              <a:spLocks/>
            </p:cNvSpPr>
            <p:nvPr/>
          </p:nvSpPr>
          <p:spPr bwMode="auto">
            <a:xfrm>
              <a:off x="2925" y="1489"/>
              <a:ext cx="62" cy="55"/>
            </a:xfrm>
            <a:custGeom>
              <a:avLst/>
              <a:gdLst>
                <a:gd name="T0" fmla="*/ 0 w 36"/>
                <a:gd name="T1" fmla="*/ 0 h 32"/>
                <a:gd name="T2" fmla="*/ 0 w 36"/>
                <a:gd name="T3" fmla="*/ 3 h 32"/>
                <a:gd name="T4" fmla="*/ 31 w 36"/>
                <a:gd name="T5" fmla="*/ 32 h 32"/>
                <a:gd name="T6" fmla="*/ 33 w 36"/>
                <a:gd name="T7" fmla="*/ 32 h 32"/>
                <a:gd name="T8" fmla="*/ 36 w 36"/>
                <a:gd name="T9" fmla="*/ 32 h 32"/>
                <a:gd name="T10" fmla="*/ 26 w 36"/>
                <a:gd name="T11" fmla="*/ 14 h 32"/>
                <a:gd name="T12" fmla="*/ 2 w 36"/>
                <a:gd name="T13" fmla="*/ 3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0"/>
                    <a:pt x="15" y="32"/>
                    <a:pt x="31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2"/>
                  </a:cubicBezTo>
                  <a:cubicBezTo>
                    <a:pt x="34" y="25"/>
                    <a:pt x="30" y="19"/>
                    <a:pt x="26" y="14"/>
                  </a:cubicBezTo>
                  <a:cubicBezTo>
                    <a:pt x="17" y="14"/>
                    <a:pt x="9" y="10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926"/>
            <p:cNvSpPr>
              <a:spLocks/>
            </p:cNvSpPr>
            <p:nvPr/>
          </p:nvSpPr>
          <p:spPr bwMode="auto">
            <a:xfrm>
              <a:off x="2877" y="1606"/>
              <a:ext cx="59" cy="48"/>
            </a:xfrm>
            <a:custGeom>
              <a:avLst/>
              <a:gdLst>
                <a:gd name="T0" fmla="*/ 17 w 34"/>
                <a:gd name="T1" fmla="*/ 0 h 28"/>
                <a:gd name="T2" fmla="*/ 7 w 34"/>
                <a:gd name="T3" fmla="*/ 4 h 28"/>
                <a:gd name="T4" fmla="*/ 6 w 34"/>
                <a:gd name="T5" fmla="*/ 26 h 28"/>
                <a:gd name="T6" fmla="*/ 7 w 34"/>
                <a:gd name="T7" fmla="*/ 27 h 28"/>
                <a:gd name="T8" fmla="*/ 17 w 34"/>
                <a:gd name="T9" fmla="*/ 28 h 28"/>
                <a:gd name="T10" fmla="*/ 21 w 34"/>
                <a:gd name="T11" fmla="*/ 27 h 28"/>
                <a:gd name="T12" fmla="*/ 28 w 34"/>
                <a:gd name="T13" fmla="*/ 26 h 28"/>
                <a:gd name="T14" fmla="*/ 29 w 34"/>
                <a:gd name="T15" fmla="*/ 5 h 28"/>
                <a:gd name="T16" fmla="*/ 17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7" y="0"/>
                  </a:moveTo>
                  <a:cubicBezTo>
                    <a:pt x="13" y="0"/>
                    <a:pt x="10" y="1"/>
                    <a:pt x="7" y="4"/>
                  </a:cubicBezTo>
                  <a:cubicBezTo>
                    <a:pt x="0" y="10"/>
                    <a:pt x="0" y="19"/>
                    <a:pt x="6" y="26"/>
                  </a:cubicBezTo>
                  <a:cubicBezTo>
                    <a:pt x="6" y="26"/>
                    <a:pt x="6" y="26"/>
                    <a:pt x="7" y="27"/>
                  </a:cubicBezTo>
                  <a:cubicBezTo>
                    <a:pt x="10" y="27"/>
                    <a:pt x="13" y="28"/>
                    <a:pt x="17" y="28"/>
                  </a:cubicBezTo>
                  <a:cubicBezTo>
                    <a:pt x="18" y="28"/>
                    <a:pt x="20" y="28"/>
                    <a:pt x="21" y="27"/>
                  </a:cubicBezTo>
                  <a:cubicBezTo>
                    <a:pt x="24" y="27"/>
                    <a:pt x="26" y="27"/>
                    <a:pt x="28" y="26"/>
                  </a:cubicBezTo>
                  <a:cubicBezTo>
                    <a:pt x="34" y="21"/>
                    <a:pt x="34" y="11"/>
                    <a:pt x="29" y="5"/>
                  </a:cubicBezTo>
                  <a:cubicBezTo>
                    <a:pt x="26" y="1"/>
                    <a:pt x="21" y="0"/>
                    <a:pt x="17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927"/>
            <p:cNvSpPr>
              <a:spLocks/>
            </p:cNvSpPr>
            <p:nvPr/>
          </p:nvSpPr>
          <p:spPr bwMode="auto">
            <a:xfrm>
              <a:off x="2922" y="1486"/>
              <a:ext cx="3" cy="3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928"/>
            <p:cNvSpPr>
              <a:spLocks/>
            </p:cNvSpPr>
            <p:nvPr/>
          </p:nvSpPr>
          <p:spPr bwMode="auto">
            <a:xfrm>
              <a:off x="2925" y="1486"/>
              <a:ext cx="45" cy="27"/>
            </a:xfrm>
            <a:custGeom>
              <a:avLst/>
              <a:gdLst>
                <a:gd name="T0" fmla="*/ 0 w 26"/>
                <a:gd name="T1" fmla="*/ 0 h 16"/>
                <a:gd name="T2" fmla="*/ 0 w 26"/>
                <a:gd name="T3" fmla="*/ 2 h 16"/>
                <a:gd name="T4" fmla="*/ 2 w 26"/>
                <a:gd name="T5" fmla="*/ 5 h 16"/>
                <a:gd name="T6" fmla="*/ 26 w 26"/>
                <a:gd name="T7" fmla="*/ 16 h 16"/>
                <a:gd name="T8" fmla="*/ 0 w 2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ubicBezTo>
                    <a:pt x="9" y="12"/>
                    <a:pt x="17" y="16"/>
                    <a:pt x="26" y="16"/>
                  </a:cubicBezTo>
                  <a:cubicBezTo>
                    <a:pt x="19" y="8"/>
                    <a:pt x="10" y="3"/>
                    <a:pt x="0" y="0"/>
                  </a:cubicBezTo>
                </a:path>
              </a:pathLst>
            </a:custGeom>
            <a:solidFill>
              <a:srgbClr val="454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929"/>
            <p:cNvSpPr>
              <a:spLocks/>
            </p:cNvSpPr>
            <p:nvPr/>
          </p:nvSpPr>
          <p:spPr bwMode="auto">
            <a:xfrm>
              <a:off x="2823" y="1517"/>
              <a:ext cx="17" cy="36"/>
            </a:xfrm>
            <a:custGeom>
              <a:avLst/>
              <a:gdLst>
                <a:gd name="T0" fmla="*/ 10 w 10"/>
                <a:gd name="T1" fmla="*/ 0 h 21"/>
                <a:gd name="T2" fmla="*/ 0 w 10"/>
                <a:gd name="T3" fmla="*/ 21 h 21"/>
                <a:gd name="T4" fmla="*/ 1 w 10"/>
                <a:gd name="T5" fmla="*/ 20 h 21"/>
                <a:gd name="T6" fmla="*/ 10 w 1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0"/>
                  </a:moveTo>
                  <a:cubicBezTo>
                    <a:pt x="5" y="6"/>
                    <a:pt x="2" y="13"/>
                    <a:pt x="0" y="21"/>
                  </a:cubicBezTo>
                  <a:cubicBezTo>
                    <a:pt x="1" y="21"/>
                    <a:pt x="1" y="20"/>
                    <a:pt x="1" y="20"/>
                  </a:cubicBezTo>
                  <a:cubicBezTo>
                    <a:pt x="7" y="15"/>
                    <a:pt x="10" y="7"/>
                    <a:pt x="10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932"/>
            <p:cNvSpPr>
              <a:spLocks/>
            </p:cNvSpPr>
            <p:nvPr/>
          </p:nvSpPr>
          <p:spPr bwMode="auto">
            <a:xfrm>
              <a:off x="2792" y="2697"/>
              <a:ext cx="51" cy="88"/>
            </a:xfrm>
            <a:custGeom>
              <a:avLst/>
              <a:gdLst>
                <a:gd name="T0" fmla="*/ 1 w 30"/>
                <a:gd name="T1" fmla="*/ 0 h 51"/>
                <a:gd name="T2" fmla="*/ 0 w 30"/>
                <a:gd name="T3" fmla="*/ 19 h 51"/>
                <a:gd name="T4" fmla="*/ 10 w 30"/>
                <a:gd name="T5" fmla="*/ 51 h 51"/>
                <a:gd name="T6" fmla="*/ 25 w 30"/>
                <a:gd name="T7" fmla="*/ 18 h 51"/>
                <a:gd name="T8" fmla="*/ 1 w 3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1">
                  <a:moveTo>
                    <a:pt x="1" y="0"/>
                  </a:moveTo>
                  <a:cubicBezTo>
                    <a:pt x="0" y="7"/>
                    <a:pt x="0" y="13"/>
                    <a:pt x="0" y="19"/>
                  </a:cubicBezTo>
                  <a:cubicBezTo>
                    <a:pt x="1" y="31"/>
                    <a:pt x="5" y="42"/>
                    <a:pt x="10" y="51"/>
                  </a:cubicBezTo>
                  <a:cubicBezTo>
                    <a:pt x="23" y="46"/>
                    <a:pt x="30" y="32"/>
                    <a:pt x="25" y="18"/>
                  </a:cubicBezTo>
                  <a:cubicBezTo>
                    <a:pt x="21" y="8"/>
                    <a:pt x="11" y="1"/>
                    <a:pt x="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33"/>
            <p:cNvSpPr>
              <a:spLocks/>
            </p:cNvSpPr>
            <p:nvPr/>
          </p:nvSpPr>
          <p:spPr bwMode="auto">
            <a:xfrm>
              <a:off x="2915" y="2713"/>
              <a:ext cx="72" cy="63"/>
            </a:xfrm>
            <a:custGeom>
              <a:avLst/>
              <a:gdLst>
                <a:gd name="T0" fmla="*/ 21 w 42"/>
                <a:gd name="T1" fmla="*/ 0 h 37"/>
                <a:gd name="T2" fmla="*/ 15 w 42"/>
                <a:gd name="T3" fmla="*/ 1 h 37"/>
                <a:gd name="T4" fmla="*/ 3 w 42"/>
                <a:gd name="T5" fmla="*/ 25 h 37"/>
                <a:gd name="T6" fmla="*/ 21 w 42"/>
                <a:gd name="T7" fmla="*/ 37 h 37"/>
                <a:gd name="T8" fmla="*/ 27 w 42"/>
                <a:gd name="T9" fmla="*/ 36 h 37"/>
                <a:gd name="T10" fmla="*/ 39 w 42"/>
                <a:gd name="T11" fmla="*/ 13 h 37"/>
                <a:gd name="T12" fmla="*/ 21 w 4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21" y="0"/>
                  </a:moveTo>
                  <a:cubicBezTo>
                    <a:pt x="19" y="0"/>
                    <a:pt x="17" y="0"/>
                    <a:pt x="15" y="1"/>
                  </a:cubicBezTo>
                  <a:cubicBezTo>
                    <a:pt x="5" y="4"/>
                    <a:pt x="0" y="15"/>
                    <a:pt x="3" y="25"/>
                  </a:cubicBezTo>
                  <a:cubicBezTo>
                    <a:pt x="6" y="32"/>
                    <a:pt x="13" y="37"/>
                    <a:pt x="21" y="37"/>
                  </a:cubicBezTo>
                  <a:cubicBezTo>
                    <a:pt x="23" y="37"/>
                    <a:pt x="25" y="37"/>
                    <a:pt x="27" y="36"/>
                  </a:cubicBezTo>
                  <a:cubicBezTo>
                    <a:pt x="37" y="33"/>
                    <a:pt x="42" y="22"/>
                    <a:pt x="39" y="13"/>
                  </a:cubicBezTo>
                  <a:cubicBezTo>
                    <a:pt x="36" y="5"/>
                    <a:pt x="29" y="0"/>
                    <a:pt x="21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934"/>
            <p:cNvSpPr>
              <a:spLocks/>
            </p:cNvSpPr>
            <p:nvPr/>
          </p:nvSpPr>
          <p:spPr bwMode="auto">
            <a:xfrm>
              <a:off x="2852" y="2574"/>
              <a:ext cx="70" cy="34"/>
            </a:xfrm>
            <a:custGeom>
              <a:avLst/>
              <a:gdLst>
                <a:gd name="T0" fmla="*/ 41 w 41"/>
                <a:gd name="T1" fmla="*/ 0 h 20"/>
                <a:gd name="T2" fmla="*/ 41 w 41"/>
                <a:gd name="T3" fmla="*/ 0 h 20"/>
                <a:gd name="T4" fmla="*/ 0 w 41"/>
                <a:gd name="T5" fmla="*/ 15 h 20"/>
                <a:gd name="T6" fmla="*/ 3 w 41"/>
                <a:gd name="T7" fmla="*/ 16 h 20"/>
                <a:gd name="T8" fmla="*/ 16 w 41"/>
                <a:gd name="T9" fmla="*/ 20 h 20"/>
                <a:gd name="T10" fmla="*/ 38 w 41"/>
                <a:gd name="T11" fmla="*/ 7 h 20"/>
                <a:gd name="T12" fmla="*/ 41 w 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0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6" y="1"/>
                    <a:pt x="12" y="7"/>
                    <a:pt x="0" y="15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7" y="19"/>
                    <a:pt x="11" y="20"/>
                    <a:pt x="16" y="20"/>
                  </a:cubicBezTo>
                  <a:cubicBezTo>
                    <a:pt x="25" y="20"/>
                    <a:pt x="33" y="15"/>
                    <a:pt x="38" y="7"/>
                  </a:cubicBezTo>
                  <a:cubicBezTo>
                    <a:pt x="39" y="5"/>
                    <a:pt x="40" y="2"/>
                    <a:pt x="4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935"/>
            <p:cNvSpPr>
              <a:spLocks/>
            </p:cNvSpPr>
            <p:nvPr/>
          </p:nvSpPr>
          <p:spPr bwMode="auto">
            <a:xfrm>
              <a:off x="3011" y="2606"/>
              <a:ext cx="48" cy="50"/>
            </a:xfrm>
            <a:custGeom>
              <a:avLst/>
              <a:gdLst>
                <a:gd name="T0" fmla="*/ 10 w 28"/>
                <a:gd name="T1" fmla="*/ 0 h 29"/>
                <a:gd name="T2" fmla="*/ 4 w 28"/>
                <a:gd name="T3" fmla="*/ 21 h 29"/>
                <a:gd name="T4" fmla="*/ 18 w 28"/>
                <a:gd name="T5" fmla="*/ 29 h 29"/>
                <a:gd name="T6" fmla="*/ 25 w 28"/>
                <a:gd name="T7" fmla="*/ 28 h 29"/>
                <a:gd name="T8" fmla="*/ 28 w 28"/>
                <a:gd name="T9" fmla="*/ 25 h 29"/>
                <a:gd name="T10" fmla="*/ 25 w 28"/>
                <a:gd name="T11" fmla="*/ 23 h 29"/>
                <a:gd name="T12" fmla="*/ 20 w 28"/>
                <a:gd name="T13" fmla="*/ 11 h 29"/>
                <a:gd name="T14" fmla="*/ 10 w 28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9">
                  <a:moveTo>
                    <a:pt x="10" y="0"/>
                  </a:moveTo>
                  <a:cubicBezTo>
                    <a:pt x="3" y="5"/>
                    <a:pt x="0" y="14"/>
                    <a:pt x="4" y="21"/>
                  </a:cubicBezTo>
                  <a:cubicBezTo>
                    <a:pt x="7" y="26"/>
                    <a:pt x="12" y="29"/>
                    <a:pt x="18" y="29"/>
                  </a:cubicBezTo>
                  <a:cubicBezTo>
                    <a:pt x="20" y="29"/>
                    <a:pt x="23" y="29"/>
                    <a:pt x="25" y="28"/>
                  </a:cubicBezTo>
                  <a:cubicBezTo>
                    <a:pt x="26" y="27"/>
                    <a:pt x="27" y="26"/>
                    <a:pt x="28" y="25"/>
                  </a:cubicBezTo>
                  <a:cubicBezTo>
                    <a:pt x="27" y="25"/>
                    <a:pt x="26" y="24"/>
                    <a:pt x="25" y="23"/>
                  </a:cubicBezTo>
                  <a:cubicBezTo>
                    <a:pt x="21" y="20"/>
                    <a:pt x="19" y="15"/>
                    <a:pt x="20" y="11"/>
                  </a:cubicBezTo>
                  <a:cubicBezTo>
                    <a:pt x="17" y="7"/>
                    <a:pt x="14" y="4"/>
                    <a:pt x="10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936"/>
            <p:cNvSpPr>
              <a:spLocks/>
            </p:cNvSpPr>
            <p:nvPr/>
          </p:nvSpPr>
          <p:spPr bwMode="auto">
            <a:xfrm>
              <a:off x="3021" y="2761"/>
              <a:ext cx="50" cy="68"/>
            </a:xfrm>
            <a:custGeom>
              <a:avLst/>
              <a:gdLst>
                <a:gd name="T0" fmla="*/ 29 w 29"/>
                <a:gd name="T1" fmla="*/ 0 h 40"/>
                <a:gd name="T2" fmla="*/ 9 w 29"/>
                <a:gd name="T3" fmla="*/ 12 h 40"/>
                <a:gd name="T4" fmla="*/ 1 w 29"/>
                <a:gd name="T5" fmla="*/ 40 h 40"/>
                <a:gd name="T6" fmla="*/ 29 w 2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2" y="2"/>
                    <a:pt x="14" y="6"/>
                    <a:pt x="9" y="12"/>
                  </a:cubicBezTo>
                  <a:cubicBezTo>
                    <a:pt x="2" y="20"/>
                    <a:pt x="0" y="30"/>
                    <a:pt x="1" y="40"/>
                  </a:cubicBezTo>
                  <a:cubicBezTo>
                    <a:pt x="14" y="30"/>
                    <a:pt x="24" y="16"/>
                    <a:pt x="29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937"/>
            <p:cNvSpPr>
              <a:spLocks/>
            </p:cNvSpPr>
            <p:nvPr/>
          </p:nvSpPr>
          <p:spPr bwMode="auto">
            <a:xfrm>
              <a:off x="2891" y="2628"/>
              <a:ext cx="72" cy="66"/>
            </a:xfrm>
            <a:custGeom>
              <a:avLst/>
              <a:gdLst>
                <a:gd name="T0" fmla="*/ 21 w 42"/>
                <a:gd name="T1" fmla="*/ 0 h 38"/>
                <a:gd name="T2" fmla="*/ 6 w 42"/>
                <a:gd name="T3" fmla="*/ 7 h 38"/>
                <a:gd name="T4" fmla="*/ 9 w 42"/>
                <a:gd name="T5" fmla="*/ 33 h 38"/>
                <a:gd name="T6" fmla="*/ 21 w 42"/>
                <a:gd name="T7" fmla="*/ 38 h 38"/>
                <a:gd name="T8" fmla="*/ 35 w 42"/>
                <a:gd name="T9" fmla="*/ 31 h 38"/>
                <a:gd name="T10" fmla="*/ 33 w 42"/>
                <a:gd name="T11" fmla="*/ 5 h 38"/>
                <a:gd name="T12" fmla="*/ 21 w 4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8">
                  <a:moveTo>
                    <a:pt x="21" y="0"/>
                  </a:moveTo>
                  <a:cubicBezTo>
                    <a:pt x="15" y="0"/>
                    <a:pt x="10" y="2"/>
                    <a:pt x="6" y="7"/>
                  </a:cubicBezTo>
                  <a:cubicBezTo>
                    <a:pt x="0" y="15"/>
                    <a:pt x="1" y="26"/>
                    <a:pt x="9" y="33"/>
                  </a:cubicBezTo>
                  <a:cubicBezTo>
                    <a:pt x="12" y="36"/>
                    <a:pt x="16" y="38"/>
                    <a:pt x="21" y="38"/>
                  </a:cubicBezTo>
                  <a:cubicBezTo>
                    <a:pt x="26" y="38"/>
                    <a:pt x="31" y="35"/>
                    <a:pt x="35" y="31"/>
                  </a:cubicBezTo>
                  <a:cubicBezTo>
                    <a:pt x="42" y="23"/>
                    <a:pt x="41" y="11"/>
                    <a:pt x="33" y="5"/>
                  </a:cubicBezTo>
                  <a:cubicBezTo>
                    <a:pt x="29" y="2"/>
                    <a:pt x="25" y="0"/>
                    <a:pt x="21" y="0"/>
                  </a:cubicBezTo>
                </a:path>
              </a:pathLst>
            </a:custGeom>
            <a:solidFill>
              <a:srgbClr val="A1A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938"/>
            <p:cNvSpPr>
              <a:spLocks/>
            </p:cNvSpPr>
            <p:nvPr/>
          </p:nvSpPr>
          <p:spPr bwMode="auto">
            <a:xfrm>
              <a:off x="2901" y="2855"/>
              <a:ext cx="31" cy="5"/>
            </a:xfrm>
            <a:custGeom>
              <a:avLst/>
              <a:gdLst>
                <a:gd name="T0" fmla="*/ 6 w 18"/>
                <a:gd name="T1" fmla="*/ 0 h 3"/>
                <a:gd name="T2" fmla="*/ 0 w 18"/>
                <a:gd name="T3" fmla="*/ 1 h 3"/>
                <a:gd name="T4" fmla="*/ 18 w 18"/>
                <a:gd name="T5" fmla="*/ 3 h 3"/>
                <a:gd name="T6" fmla="*/ 6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6" y="2"/>
                    <a:pt x="12" y="3"/>
                    <a:pt x="18" y="3"/>
                  </a:cubicBezTo>
                  <a:cubicBezTo>
                    <a:pt x="14" y="1"/>
                    <a:pt x="10" y="0"/>
                    <a:pt x="6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939"/>
            <p:cNvSpPr>
              <a:spLocks/>
            </p:cNvSpPr>
            <p:nvPr/>
          </p:nvSpPr>
          <p:spPr bwMode="auto">
            <a:xfrm>
              <a:off x="3059" y="2647"/>
              <a:ext cx="3" cy="4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0"/>
                  </a:cubicBezTo>
                </a:path>
              </a:pathLst>
            </a:custGeom>
            <a:solidFill>
              <a:srgbClr val="636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940"/>
            <p:cNvSpPr>
              <a:spLocks/>
            </p:cNvSpPr>
            <p:nvPr/>
          </p:nvSpPr>
          <p:spPr bwMode="auto">
            <a:xfrm>
              <a:off x="3044" y="2625"/>
              <a:ext cx="17" cy="24"/>
            </a:xfrm>
            <a:custGeom>
              <a:avLst/>
              <a:gdLst>
                <a:gd name="T0" fmla="*/ 1 w 10"/>
                <a:gd name="T1" fmla="*/ 0 h 14"/>
                <a:gd name="T2" fmla="*/ 6 w 10"/>
                <a:gd name="T3" fmla="*/ 12 h 14"/>
                <a:gd name="T4" fmla="*/ 9 w 10"/>
                <a:gd name="T5" fmla="*/ 14 h 14"/>
                <a:gd name="T6" fmla="*/ 10 w 10"/>
                <a:gd name="T7" fmla="*/ 13 h 14"/>
                <a:gd name="T8" fmla="*/ 1 w 1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0" y="4"/>
                    <a:pt x="2" y="9"/>
                    <a:pt x="6" y="12"/>
                  </a:cubicBezTo>
                  <a:cubicBezTo>
                    <a:pt x="7" y="13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8" y="9"/>
                    <a:pt x="5" y="4"/>
                    <a:pt x="1" y="0"/>
                  </a:cubicBezTo>
                </a:path>
              </a:pathLst>
            </a:custGeom>
            <a:solidFill>
              <a:srgbClr val="464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941"/>
            <p:cNvSpPr>
              <a:spLocks/>
            </p:cNvSpPr>
            <p:nvPr/>
          </p:nvSpPr>
          <p:spPr bwMode="auto">
            <a:xfrm>
              <a:off x="2838" y="2759"/>
              <a:ext cx="26" cy="24"/>
            </a:xfrm>
            <a:custGeom>
              <a:avLst/>
              <a:gdLst>
                <a:gd name="T0" fmla="*/ 8 w 15"/>
                <a:gd name="T1" fmla="*/ 0 h 14"/>
                <a:gd name="T2" fmla="*/ 2 w 15"/>
                <a:gd name="T3" fmla="*/ 2 h 14"/>
                <a:gd name="T4" fmla="*/ 3 w 15"/>
                <a:gd name="T5" fmla="*/ 12 h 14"/>
                <a:gd name="T6" fmla="*/ 8 w 15"/>
                <a:gd name="T7" fmla="*/ 14 h 14"/>
                <a:gd name="T8" fmla="*/ 13 w 15"/>
                <a:gd name="T9" fmla="*/ 11 h 14"/>
                <a:gd name="T10" fmla="*/ 12 w 15"/>
                <a:gd name="T11" fmla="*/ 1 h 14"/>
                <a:gd name="T12" fmla="*/ 8 w 1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2" y="13"/>
                    <a:pt x="13" y="11"/>
                  </a:cubicBezTo>
                  <a:cubicBezTo>
                    <a:pt x="15" y="8"/>
                    <a:pt x="15" y="4"/>
                    <a:pt x="12" y="1"/>
                  </a:cubicBezTo>
                  <a:cubicBezTo>
                    <a:pt x="11" y="0"/>
                    <a:pt x="9" y="0"/>
                    <a:pt x="8" y="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7678" y="2919394"/>
            <a:ext cx="4558977" cy="123147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8500" b="1" dirty="0" smtClean="0"/>
              <a:t>4.6 </a:t>
            </a:r>
            <a:r>
              <a:rPr lang="en-US" sz="8500" b="1" dirty="0" smtClean="0"/>
              <a:t>Billion</a:t>
            </a:r>
            <a:endParaRPr lang="en-US" sz="85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40974" y="1372857"/>
            <a:ext cx="4837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Large theories suggest that the solar system began </a:t>
            </a:r>
          </a:p>
        </p:txBody>
      </p:sp>
      <p:sp>
        <p:nvSpPr>
          <p:cNvPr id="5" name="Rectangle 4"/>
          <p:cNvSpPr/>
          <p:nvPr/>
        </p:nvSpPr>
        <p:spPr>
          <a:xfrm>
            <a:off x="928914" y="4405476"/>
            <a:ext cx="50364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years ago as a spinning cloud of gas &amp; dust that condensed</a:t>
            </a:r>
          </a:p>
        </p:txBody>
      </p:sp>
    </p:spTree>
    <p:extLst>
      <p:ext uri="{BB962C8B-B14F-4D97-AF65-F5344CB8AC3E}">
        <p14:creationId xmlns:p14="http://schemas.microsoft.com/office/powerpoint/2010/main" val="425623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-2949677" y="-715398"/>
            <a:ext cx="10564403" cy="10581507"/>
          </a:xfrm>
          <a:custGeom>
            <a:avLst/>
            <a:gdLst>
              <a:gd name="T0" fmla="*/ 932 w 936"/>
              <a:gd name="T1" fmla="*/ 461 h 936"/>
              <a:gd name="T2" fmla="*/ 879 w 936"/>
              <a:gd name="T3" fmla="*/ 415 h 936"/>
              <a:gd name="T4" fmla="*/ 851 w 936"/>
              <a:gd name="T5" fmla="*/ 309 h 936"/>
              <a:gd name="T6" fmla="*/ 873 w 936"/>
              <a:gd name="T7" fmla="*/ 242 h 936"/>
              <a:gd name="T8" fmla="*/ 866 w 936"/>
              <a:gd name="T9" fmla="*/ 230 h 936"/>
              <a:gd name="T10" fmla="*/ 797 w 936"/>
              <a:gd name="T11" fmla="*/ 216 h 936"/>
              <a:gd name="T12" fmla="*/ 720 w 936"/>
              <a:gd name="T13" fmla="*/ 139 h 936"/>
              <a:gd name="T14" fmla="*/ 706 w 936"/>
              <a:gd name="T15" fmla="*/ 70 h 936"/>
              <a:gd name="T16" fmla="*/ 694 w 936"/>
              <a:gd name="T17" fmla="*/ 63 h 936"/>
              <a:gd name="T18" fmla="*/ 627 w 936"/>
              <a:gd name="T19" fmla="*/ 86 h 936"/>
              <a:gd name="T20" fmla="*/ 522 w 936"/>
              <a:gd name="T21" fmla="*/ 57 h 936"/>
              <a:gd name="T22" fmla="*/ 475 w 936"/>
              <a:gd name="T23" fmla="*/ 4 h 936"/>
              <a:gd name="T24" fmla="*/ 461 w 936"/>
              <a:gd name="T25" fmla="*/ 4 h 936"/>
              <a:gd name="T26" fmla="*/ 415 w 936"/>
              <a:gd name="T27" fmla="*/ 57 h 936"/>
              <a:gd name="T28" fmla="*/ 309 w 936"/>
              <a:gd name="T29" fmla="*/ 86 h 936"/>
              <a:gd name="T30" fmla="*/ 242 w 936"/>
              <a:gd name="T31" fmla="*/ 63 h 936"/>
              <a:gd name="T32" fmla="*/ 230 w 936"/>
              <a:gd name="T33" fmla="*/ 70 h 936"/>
              <a:gd name="T34" fmla="*/ 216 w 936"/>
              <a:gd name="T35" fmla="*/ 139 h 936"/>
              <a:gd name="T36" fmla="*/ 139 w 936"/>
              <a:gd name="T37" fmla="*/ 216 h 936"/>
              <a:gd name="T38" fmla="*/ 70 w 936"/>
              <a:gd name="T39" fmla="*/ 230 h 936"/>
              <a:gd name="T40" fmla="*/ 63 w 936"/>
              <a:gd name="T41" fmla="*/ 242 h 936"/>
              <a:gd name="T42" fmla="*/ 86 w 936"/>
              <a:gd name="T43" fmla="*/ 309 h 936"/>
              <a:gd name="T44" fmla="*/ 57 w 936"/>
              <a:gd name="T45" fmla="*/ 415 h 936"/>
              <a:gd name="T46" fmla="*/ 4 w 936"/>
              <a:gd name="T47" fmla="*/ 461 h 936"/>
              <a:gd name="T48" fmla="*/ 4 w 936"/>
              <a:gd name="T49" fmla="*/ 475 h 936"/>
              <a:gd name="T50" fmla="*/ 57 w 936"/>
              <a:gd name="T51" fmla="*/ 522 h 936"/>
              <a:gd name="T52" fmla="*/ 86 w 936"/>
              <a:gd name="T53" fmla="*/ 627 h 936"/>
              <a:gd name="T54" fmla="*/ 63 w 936"/>
              <a:gd name="T55" fmla="*/ 694 h 936"/>
              <a:gd name="T56" fmla="*/ 70 w 936"/>
              <a:gd name="T57" fmla="*/ 706 h 936"/>
              <a:gd name="T58" fmla="*/ 139 w 936"/>
              <a:gd name="T59" fmla="*/ 720 h 936"/>
              <a:gd name="T60" fmla="*/ 216 w 936"/>
              <a:gd name="T61" fmla="*/ 797 h 936"/>
              <a:gd name="T62" fmla="*/ 230 w 936"/>
              <a:gd name="T63" fmla="*/ 866 h 936"/>
              <a:gd name="T64" fmla="*/ 242 w 936"/>
              <a:gd name="T65" fmla="*/ 873 h 936"/>
              <a:gd name="T66" fmla="*/ 309 w 936"/>
              <a:gd name="T67" fmla="*/ 851 h 936"/>
              <a:gd name="T68" fmla="*/ 415 w 936"/>
              <a:gd name="T69" fmla="*/ 879 h 936"/>
              <a:gd name="T70" fmla="*/ 461 w 936"/>
              <a:gd name="T71" fmla="*/ 932 h 936"/>
              <a:gd name="T72" fmla="*/ 475 w 936"/>
              <a:gd name="T73" fmla="*/ 932 h 936"/>
              <a:gd name="T74" fmla="*/ 522 w 936"/>
              <a:gd name="T75" fmla="*/ 879 h 936"/>
              <a:gd name="T76" fmla="*/ 627 w 936"/>
              <a:gd name="T77" fmla="*/ 851 h 936"/>
              <a:gd name="T78" fmla="*/ 694 w 936"/>
              <a:gd name="T79" fmla="*/ 873 h 936"/>
              <a:gd name="T80" fmla="*/ 706 w 936"/>
              <a:gd name="T81" fmla="*/ 866 h 936"/>
              <a:gd name="T82" fmla="*/ 720 w 936"/>
              <a:gd name="T83" fmla="*/ 797 h 936"/>
              <a:gd name="T84" fmla="*/ 797 w 936"/>
              <a:gd name="T85" fmla="*/ 720 h 936"/>
              <a:gd name="T86" fmla="*/ 866 w 936"/>
              <a:gd name="T87" fmla="*/ 706 h 936"/>
              <a:gd name="T88" fmla="*/ 873 w 936"/>
              <a:gd name="T89" fmla="*/ 694 h 936"/>
              <a:gd name="T90" fmla="*/ 851 w 936"/>
              <a:gd name="T91" fmla="*/ 627 h 936"/>
              <a:gd name="T92" fmla="*/ 879 w 936"/>
              <a:gd name="T93" fmla="*/ 522 h 936"/>
              <a:gd name="T94" fmla="*/ 932 w 936"/>
              <a:gd name="T95" fmla="*/ 475 h 936"/>
              <a:gd name="T96" fmla="*/ 932 w 936"/>
              <a:gd name="T97" fmla="*/ 4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936">
                <a:moveTo>
                  <a:pt x="932" y="461"/>
                </a:moveTo>
                <a:cubicBezTo>
                  <a:pt x="879" y="415"/>
                  <a:pt x="879" y="415"/>
                  <a:pt x="879" y="415"/>
                </a:cubicBezTo>
                <a:cubicBezTo>
                  <a:pt x="849" y="388"/>
                  <a:pt x="838" y="347"/>
                  <a:pt x="851" y="309"/>
                </a:cubicBezTo>
                <a:cubicBezTo>
                  <a:pt x="873" y="242"/>
                  <a:pt x="873" y="242"/>
                  <a:pt x="873" y="242"/>
                </a:cubicBezTo>
                <a:cubicBezTo>
                  <a:pt x="875" y="237"/>
                  <a:pt x="872" y="231"/>
                  <a:pt x="866" y="230"/>
                </a:cubicBezTo>
                <a:cubicBezTo>
                  <a:pt x="797" y="216"/>
                  <a:pt x="797" y="216"/>
                  <a:pt x="797" y="216"/>
                </a:cubicBezTo>
                <a:cubicBezTo>
                  <a:pt x="758" y="209"/>
                  <a:pt x="728" y="178"/>
                  <a:pt x="720" y="139"/>
                </a:cubicBezTo>
                <a:cubicBezTo>
                  <a:pt x="706" y="70"/>
                  <a:pt x="706" y="70"/>
                  <a:pt x="706" y="70"/>
                </a:cubicBezTo>
                <a:cubicBezTo>
                  <a:pt x="705" y="64"/>
                  <a:pt x="699" y="61"/>
                  <a:pt x="694" y="63"/>
                </a:cubicBezTo>
                <a:cubicBezTo>
                  <a:pt x="627" y="86"/>
                  <a:pt x="627" y="86"/>
                  <a:pt x="627" y="86"/>
                </a:cubicBezTo>
                <a:cubicBezTo>
                  <a:pt x="590" y="98"/>
                  <a:pt x="548" y="87"/>
                  <a:pt x="522" y="57"/>
                </a:cubicBezTo>
                <a:cubicBezTo>
                  <a:pt x="475" y="4"/>
                  <a:pt x="475" y="4"/>
                  <a:pt x="475" y="4"/>
                </a:cubicBezTo>
                <a:cubicBezTo>
                  <a:pt x="471" y="0"/>
                  <a:pt x="465" y="0"/>
                  <a:pt x="461" y="4"/>
                </a:cubicBezTo>
                <a:cubicBezTo>
                  <a:pt x="415" y="57"/>
                  <a:pt x="415" y="57"/>
                  <a:pt x="415" y="57"/>
                </a:cubicBezTo>
                <a:cubicBezTo>
                  <a:pt x="388" y="87"/>
                  <a:pt x="347" y="98"/>
                  <a:pt x="309" y="86"/>
                </a:cubicBezTo>
                <a:cubicBezTo>
                  <a:pt x="242" y="63"/>
                  <a:pt x="242" y="63"/>
                  <a:pt x="242" y="63"/>
                </a:cubicBezTo>
                <a:cubicBezTo>
                  <a:pt x="237" y="61"/>
                  <a:pt x="231" y="64"/>
                  <a:pt x="230" y="70"/>
                </a:cubicBezTo>
                <a:cubicBezTo>
                  <a:pt x="216" y="139"/>
                  <a:pt x="216" y="139"/>
                  <a:pt x="216" y="139"/>
                </a:cubicBezTo>
                <a:cubicBezTo>
                  <a:pt x="209" y="178"/>
                  <a:pt x="178" y="209"/>
                  <a:pt x="139" y="216"/>
                </a:cubicBezTo>
                <a:cubicBezTo>
                  <a:pt x="70" y="230"/>
                  <a:pt x="70" y="230"/>
                  <a:pt x="70" y="230"/>
                </a:cubicBezTo>
                <a:cubicBezTo>
                  <a:pt x="65" y="231"/>
                  <a:pt x="61" y="237"/>
                  <a:pt x="63" y="242"/>
                </a:cubicBezTo>
                <a:cubicBezTo>
                  <a:pt x="86" y="309"/>
                  <a:pt x="86" y="309"/>
                  <a:pt x="86" y="309"/>
                </a:cubicBezTo>
                <a:cubicBezTo>
                  <a:pt x="98" y="347"/>
                  <a:pt x="87" y="388"/>
                  <a:pt x="57" y="415"/>
                </a:cubicBezTo>
                <a:cubicBezTo>
                  <a:pt x="4" y="461"/>
                  <a:pt x="4" y="461"/>
                  <a:pt x="4" y="461"/>
                </a:cubicBezTo>
                <a:cubicBezTo>
                  <a:pt x="0" y="465"/>
                  <a:pt x="0" y="471"/>
                  <a:pt x="4" y="475"/>
                </a:cubicBezTo>
                <a:cubicBezTo>
                  <a:pt x="57" y="522"/>
                  <a:pt x="57" y="522"/>
                  <a:pt x="57" y="522"/>
                </a:cubicBezTo>
                <a:cubicBezTo>
                  <a:pt x="87" y="548"/>
                  <a:pt x="98" y="590"/>
                  <a:pt x="86" y="627"/>
                </a:cubicBezTo>
                <a:cubicBezTo>
                  <a:pt x="63" y="694"/>
                  <a:pt x="63" y="694"/>
                  <a:pt x="63" y="694"/>
                </a:cubicBezTo>
                <a:cubicBezTo>
                  <a:pt x="61" y="699"/>
                  <a:pt x="64" y="705"/>
                  <a:pt x="70" y="706"/>
                </a:cubicBezTo>
                <a:cubicBezTo>
                  <a:pt x="139" y="720"/>
                  <a:pt x="139" y="720"/>
                  <a:pt x="139" y="720"/>
                </a:cubicBezTo>
                <a:cubicBezTo>
                  <a:pt x="178" y="728"/>
                  <a:pt x="209" y="758"/>
                  <a:pt x="216" y="797"/>
                </a:cubicBezTo>
                <a:cubicBezTo>
                  <a:pt x="230" y="866"/>
                  <a:pt x="230" y="866"/>
                  <a:pt x="230" y="866"/>
                </a:cubicBezTo>
                <a:cubicBezTo>
                  <a:pt x="231" y="872"/>
                  <a:pt x="237" y="875"/>
                  <a:pt x="242" y="873"/>
                </a:cubicBezTo>
                <a:cubicBezTo>
                  <a:pt x="309" y="851"/>
                  <a:pt x="309" y="851"/>
                  <a:pt x="309" y="851"/>
                </a:cubicBezTo>
                <a:cubicBezTo>
                  <a:pt x="347" y="838"/>
                  <a:pt x="388" y="849"/>
                  <a:pt x="415" y="879"/>
                </a:cubicBezTo>
                <a:cubicBezTo>
                  <a:pt x="461" y="932"/>
                  <a:pt x="461" y="932"/>
                  <a:pt x="461" y="932"/>
                </a:cubicBezTo>
                <a:cubicBezTo>
                  <a:pt x="465" y="936"/>
                  <a:pt x="471" y="936"/>
                  <a:pt x="475" y="932"/>
                </a:cubicBezTo>
                <a:cubicBezTo>
                  <a:pt x="522" y="879"/>
                  <a:pt x="522" y="879"/>
                  <a:pt x="522" y="879"/>
                </a:cubicBezTo>
                <a:cubicBezTo>
                  <a:pt x="548" y="849"/>
                  <a:pt x="590" y="838"/>
                  <a:pt x="627" y="851"/>
                </a:cubicBezTo>
                <a:cubicBezTo>
                  <a:pt x="694" y="873"/>
                  <a:pt x="694" y="873"/>
                  <a:pt x="694" y="873"/>
                </a:cubicBezTo>
                <a:cubicBezTo>
                  <a:pt x="699" y="875"/>
                  <a:pt x="705" y="872"/>
                  <a:pt x="706" y="866"/>
                </a:cubicBezTo>
                <a:cubicBezTo>
                  <a:pt x="720" y="797"/>
                  <a:pt x="720" y="797"/>
                  <a:pt x="720" y="797"/>
                </a:cubicBezTo>
                <a:cubicBezTo>
                  <a:pt x="728" y="758"/>
                  <a:pt x="758" y="728"/>
                  <a:pt x="797" y="720"/>
                </a:cubicBezTo>
                <a:cubicBezTo>
                  <a:pt x="866" y="706"/>
                  <a:pt x="866" y="706"/>
                  <a:pt x="866" y="706"/>
                </a:cubicBezTo>
                <a:cubicBezTo>
                  <a:pt x="872" y="705"/>
                  <a:pt x="875" y="699"/>
                  <a:pt x="873" y="694"/>
                </a:cubicBezTo>
                <a:cubicBezTo>
                  <a:pt x="851" y="627"/>
                  <a:pt x="851" y="627"/>
                  <a:pt x="851" y="627"/>
                </a:cubicBezTo>
                <a:cubicBezTo>
                  <a:pt x="838" y="590"/>
                  <a:pt x="849" y="548"/>
                  <a:pt x="879" y="522"/>
                </a:cubicBezTo>
                <a:cubicBezTo>
                  <a:pt x="932" y="475"/>
                  <a:pt x="932" y="475"/>
                  <a:pt x="932" y="475"/>
                </a:cubicBezTo>
                <a:cubicBezTo>
                  <a:pt x="936" y="471"/>
                  <a:pt x="936" y="465"/>
                  <a:pt x="932" y="46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32364" y="1870165"/>
            <a:ext cx="359761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sun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a main source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of light, is about</a:t>
            </a:r>
          </a:p>
          <a:p>
            <a:r>
              <a:rPr lang="en-US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Five Billion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1166" y="3486105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years old. </a:t>
            </a:r>
          </a:p>
        </p:txBody>
      </p:sp>
      <p:sp>
        <p:nvSpPr>
          <p:cNvPr id="10" name="AutoShape 3"/>
          <p:cNvSpPr>
            <a:spLocks noChangeAspect="1" noChangeArrowheads="1" noTextEdit="1"/>
          </p:cNvSpPr>
          <p:nvPr/>
        </p:nvSpPr>
        <p:spPr bwMode="auto">
          <a:xfrm>
            <a:off x="-14288" y="471490"/>
            <a:ext cx="6405563" cy="641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-11113" y="469902"/>
            <a:ext cx="6400801" cy="6415088"/>
          </a:xfrm>
          <a:custGeom>
            <a:avLst/>
            <a:gdLst>
              <a:gd name="T0" fmla="*/ 0 w 3483"/>
              <a:gd name="T1" fmla="*/ 3486 h 3486"/>
              <a:gd name="T2" fmla="*/ 3354 w 3483"/>
              <a:gd name="T3" fmla="*/ 3486 h 3486"/>
              <a:gd name="T4" fmla="*/ 3483 w 3483"/>
              <a:gd name="T5" fmla="*/ 2667 h 3486"/>
              <a:gd name="T6" fmla="*/ 816 w 3483"/>
              <a:gd name="T7" fmla="*/ 0 h 3486"/>
              <a:gd name="T8" fmla="*/ 0 w 3483"/>
              <a:gd name="T9" fmla="*/ 125 h 3486"/>
              <a:gd name="T10" fmla="*/ 0 w 3483"/>
              <a:gd name="T11" fmla="*/ 3486 h 3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83" h="3486">
                <a:moveTo>
                  <a:pt x="0" y="3486"/>
                </a:moveTo>
                <a:cubicBezTo>
                  <a:pt x="3354" y="3486"/>
                  <a:pt x="3354" y="3486"/>
                  <a:pt x="3354" y="3486"/>
                </a:cubicBezTo>
                <a:cubicBezTo>
                  <a:pt x="3438" y="3228"/>
                  <a:pt x="3483" y="2952"/>
                  <a:pt x="3483" y="2667"/>
                </a:cubicBezTo>
                <a:cubicBezTo>
                  <a:pt x="3483" y="1194"/>
                  <a:pt x="2289" y="0"/>
                  <a:pt x="816" y="0"/>
                </a:cubicBezTo>
                <a:cubicBezTo>
                  <a:pt x="532" y="0"/>
                  <a:pt x="256" y="44"/>
                  <a:pt x="0" y="125"/>
                </a:cubicBezTo>
                <a:cubicBezTo>
                  <a:pt x="0" y="3486"/>
                  <a:pt x="0" y="3486"/>
                  <a:pt x="0" y="3486"/>
                </a:cubicBezTo>
              </a:path>
            </a:pathLst>
          </a:custGeom>
          <a:solidFill>
            <a:srgbClr val="FBB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554538" y="1922465"/>
            <a:ext cx="1831975" cy="4959350"/>
          </a:xfrm>
          <a:custGeom>
            <a:avLst/>
            <a:gdLst>
              <a:gd name="T0" fmla="*/ 223 w 997"/>
              <a:gd name="T1" fmla="*/ 0 h 2695"/>
              <a:gd name="T2" fmla="*/ 0 w 997"/>
              <a:gd name="T3" fmla="*/ 216 h 2695"/>
              <a:gd name="T4" fmla="*/ 685 w 997"/>
              <a:gd name="T5" fmla="*/ 1872 h 2695"/>
              <a:gd name="T6" fmla="*/ 538 w 997"/>
              <a:gd name="T7" fmla="*/ 2695 h 2695"/>
              <a:gd name="T8" fmla="*/ 869 w 997"/>
              <a:gd name="T9" fmla="*/ 2695 h 2695"/>
              <a:gd name="T10" fmla="*/ 997 w 997"/>
              <a:gd name="T11" fmla="*/ 1878 h 2695"/>
              <a:gd name="T12" fmla="*/ 223 w 997"/>
              <a:gd name="T13" fmla="*/ 0 h 2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7" h="2695">
                <a:moveTo>
                  <a:pt x="223" y="0"/>
                </a:moveTo>
                <a:cubicBezTo>
                  <a:pt x="0" y="216"/>
                  <a:pt x="0" y="216"/>
                  <a:pt x="0" y="216"/>
                </a:cubicBezTo>
                <a:cubicBezTo>
                  <a:pt x="423" y="640"/>
                  <a:pt x="685" y="1225"/>
                  <a:pt x="685" y="1872"/>
                </a:cubicBezTo>
                <a:cubicBezTo>
                  <a:pt x="685" y="2159"/>
                  <a:pt x="633" y="2440"/>
                  <a:pt x="538" y="2695"/>
                </a:cubicBezTo>
                <a:cubicBezTo>
                  <a:pt x="869" y="2695"/>
                  <a:pt x="869" y="2695"/>
                  <a:pt x="869" y="2695"/>
                </a:cubicBezTo>
                <a:cubicBezTo>
                  <a:pt x="952" y="2437"/>
                  <a:pt x="997" y="2163"/>
                  <a:pt x="997" y="1878"/>
                </a:cubicBezTo>
                <a:cubicBezTo>
                  <a:pt x="997" y="1145"/>
                  <a:pt x="701" y="482"/>
                  <a:pt x="223" y="0"/>
                </a:cubicBezTo>
              </a:path>
            </a:pathLst>
          </a:custGeom>
          <a:solidFill>
            <a:srgbClr val="EDA4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>
            <a:off x="-14288" y="1911352"/>
            <a:ext cx="6407151" cy="4976813"/>
          </a:xfrm>
          <a:custGeom>
            <a:avLst/>
            <a:gdLst>
              <a:gd name="T0" fmla="*/ 2 w 3487"/>
              <a:gd name="T1" fmla="*/ 2308 h 2705"/>
              <a:gd name="T2" fmla="*/ 0 w 3487"/>
              <a:gd name="T3" fmla="*/ 2309 h 2705"/>
              <a:gd name="T4" fmla="*/ 0 w 3487"/>
              <a:gd name="T5" fmla="*/ 2425 h 2705"/>
              <a:gd name="T6" fmla="*/ 2 w 3487"/>
              <a:gd name="T7" fmla="*/ 2425 h 2705"/>
              <a:gd name="T8" fmla="*/ 2 w 3487"/>
              <a:gd name="T9" fmla="*/ 2308 h 2705"/>
              <a:gd name="T10" fmla="*/ 2709 w 3487"/>
              <a:gd name="T11" fmla="*/ 0 h 2705"/>
              <a:gd name="T12" fmla="*/ 2707 w 3487"/>
              <a:gd name="T13" fmla="*/ 2 h 2705"/>
              <a:gd name="T14" fmla="*/ 3485 w 3487"/>
              <a:gd name="T15" fmla="*/ 1884 h 2705"/>
              <a:gd name="T16" fmla="*/ 3356 w 3487"/>
              <a:gd name="T17" fmla="*/ 2703 h 2705"/>
              <a:gd name="T18" fmla="*/ 1447 w 3487"/>
              <a:gd name="T19" fmla="*/ 2703 h 2705"/>
              <a:gd name="T20" fmla="*/ 1458 w 3487"/>
              <a:gd name="T21" fmla="*/ 2705 h 2705"/>
              <a:gd name="T22" fmla="*/ 3358 w 3487"/>
              <a:gd name="T23" fmla="*/ 2705 h 2705"/>
              <a:gd name="T24" fmla="*/ 3358 w 3487"/>
              <a:gd name="T25" fmla="*/ 2704 h 2705"/>
              <a:gd name="T26" fmla="*/ 3487 w 3487"/>
              <a:gd name="T27" fmla="*/ 1884 h 2705"/>
              <a:gd name="T28" fmla="*/ 2710 w 3487"/>
              <a:gd name="T29" fmla="*/ 2 h 2705"/>
              <a:gd name="T30" fmla="*/ 2709 w 3487"/>
              <a:gd name="T31" fmla="*/ 0 h 2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87" h="2705">
                <a:moveTo>
                  <a:pt x="2" y="2308"/>
                </a:moveTo>
                <a:cubicBezTo>
                  <a:pt x="0" y="2309"/>
                  <a:pt x="0" y="2309"/>
                  <a:pt x="0" y="2309"/>
                </a:cubicBezTo>
                <a:cubicBezTo>
                  <a:pt x="0" y="2425"/>
                  <a:pt x="0" y="2425"/>
                  <a:pt x="0" y="2425"/>
                </a:cubicBezTo>
                <a:cubicBezTo>
                  <a:pt x="2" y="2425"/>
                  <a:pt x="2" y="2425"/>
                  <a:pt x="2" y="2425"/>
                </a:cubicBezTo>
                <a:cubicBezTo>
                  <a:pt x="2" y="2308"/>
                  <a:pt x="2" y="2308"/>
                  <a:pt x="2" y="2308"/>
                </a:cubicBezTo>
                <a:moveTo>
                  <a:pt x="2709" y="0"/>
                </a:moveTo>
                <a:cubicBezTo>
                  <a:pt x="2707" y="2"/>
                  <a:pt x="2707" y="2"/>
                  <a:pt x="2707" y="2"/>
                </a:cubicBezTo>
                <a:cubicBezTo>
                  <a:pt x="3188" y="484"/>
                  <a:pt x="3485" y="1149"/>
                  <a:pt x="3485" y="1884"/>
                </a:cubicBezTo>
                <a:cubicBezTo>
                  <a:pt x="3485" y="2169"/>
                  <a:pt x="3440" y="2445"/>
                  <a:pt x="3356" y="2703"/>
                </a:cubicBezTo>
                <a:cubicBezTo>
                  <a:pt x="1447" y="2703"/>
                  <a:pt x="1447" y="2703"/>
                  <a:pt x="1447" y="2703"/>
                </a:cubicBezTo>
                <a:cubicBezTo>
                  <a:pt x="1458" y="2705"/>
                  <a:pt x="1458" y="2705"/>
                  <a:pt x="1458" y="2705"/>
                </a:cubicBezTo>
                <a:cubicBezTo>
                  <a:pt x="3358" y="2705"/>
                  <a:pt x="3358" y="2705"/>
                  <a:pt x="3358" y="2705"/>
                </a:cubicBezTo>
                <a:cubicBezTo>
                  <a:pt x="3358" y="2704"/>
                  <a:pt x="3358" y="2704"/>
                  <a:pt x="3358" y="2704"/>
                </a:cubicBezTo>
                <a:cubicBezTo>
                  <a:pt x="3442" y="2445"/>
                  <a:pt x="3487" y="2170"/>
                  <a:pt x="3487" y="1884"/>
                </a:cubicBezTo>
                <a:cubicBezTo>
                  <a:pt x="3487" y="1149"/>
                  <a:pt x="3190" y="484"/>
                  <a:pt x="2710" y="2"/>
                </a:cubicBezTo>
                <a:cubicBezTo>
                  <a:pt x="2709" y="0"/>
                  <a:pt x="2709" y="0"/>
                  <a:pt x="2709" y="0"/>
                </a:cubicBezTo>
              </a:path>
            </a:pathLst>
          </a:custGeom>
          <a:solidFill>
            <a:srgbClr val="F0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2644775" y="1914527"/>
            <a:ext cx="3744913" cy="4970463"/>
          </a:xfrm>
          <a:custGeom>
            <a:avLst/>
            <a:gdLst>
              <a:gd name="T0" fmla="*/ 1260 w 2038"/>
              <a:gd name="T1" fmla="*/ 0 h 2701"/>
              <a:gd name="T2" fmla="*/ 1037 w 2038"/>
              <a:gd name="T3" fmla="*/ 217 h 2701"/>
              <a:gd name="T4" fmla="*/ 1039 w 2038"/>
              <a:gd name="T5" fmla="*/ 220 h 2701"/>
              <a:gd name="T6" fmla="*/ 1262 w 2038"/>
              <a:gd name="T7" fmla="*/ 4 h 2701"/>
              <a:gd name="T8" fmla="*/ 2036 w 2038"/>
              <a:gd name="T9" fmla="*/ 1882 h 2701"/>
              <a:gd name="T10" fmla="*/ 1908 w 2038"/>
              <a:gd name="T11" fmla="*/ 2699 h 2701"/>
              <a:gd name="T12" fmla="*/ 1577 w 2038"/>
              <a:gd name="T13" fmla="*/ 2699 h 2701"/>
              <a:gd name="T14" fmla="*/ 1576 w 2038"/>
              <a:gd name="T15" fmla="*/ 2701 h 2701"/>
              <a:gd name="T16" fmla="*/ 0 w 2038"/>
              <a:gd name="T17" fmla="*/ 2701 h 2701"/>
              <a:gd name="T18" fmla="*/ 1909 w 2038"/>
              <a:gd name="T19" fmla="*/ 2701 h 2701"/>
              <a:gd name="T20" fmla="*/ 2038 w 2038"/>
              <a:gd name="T21" fmla="*/ 1882 h 2701"/>
              <a:gd name="T22" fmla="*/ 1260 w 2038"/>
              <a:gd name="T23" fmla="*/ 0 h 2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38" h="2701">
                <a:moveTo>
                  <a:pt x="1260" y="0"/>
                </a:moveTo>
                <a:cubicBezTo>
                  <a:pt x="1037" y="217"/>
                  <a:pt x="1037" y="217"/>
                  <a:pt x="1037" y="217"/>
                </a:cubicBezTo>
                <a:cubicBezTo>
                  <a:pt x="1038" y="218"/>
                  <a:pt x="1038" y="219"/>
                  <a:pt x="1039" y="220"/>
                </a:cubicBezTo>
                <a:cubicBezTo>
                  <a:pt x="1262" y="4"/>
                  <a:pt x="1262" y="4"/>
                  <a:pt x="1262" y="4"/>
                </a:cubicBezTo>
                <a:cubicBezTo>
                  <a:pt x="1740" y="486"/>
                  <a:pt x="2036" y="1149"/>
                  <a:pt x="2036" y="1882"/>
                </a:cubicBezTo>
                <a:cubicBezTo>
                  <a:pt x="2036" y="2167"/>
                  <a:pt x="1991" y="2441"/>
                  <a:pt x="1908" y="2699"/>
                </a:cubicBezTo>
                <a:cubicBezTo>
                  <a:pt x="1577" y="2699"/>
                  <a:pt x="1577" y="2699"/>
                  <a:pt x="1577" y="2699"/>
                </a:cubicBezTo>
                <a:cubicBezTo>
                  <a:pt x="1577" y="2700"/>
                  <a:pt x="1577" y="2700"/>
                  <a:pt x="1576" y="2701"/>
                </a:cubicBezTo>
                <a:cubicBezTo>
                  <a:pt x="0" y="2701"/>
                  <a:pt x="0" y="2701"/>
                  <a:pt x="0" y="2701"/>
                </a:cubicBezTo>
                <a:cubicBezTo>
                  <a:pt x="1909" y="2701"/>
                  <a:pt x="1909" y="2701"/>
                  <a:pt x="1909" y="2701"/>
                </a:cubicBezTo>
                <a:cubicBezTo>
                  <a:pt x="1993" y="2443"/>
                  <a:pt x="2038" y="2167"/>
                  <a:pt x="2038" y="1882"/>
                </a:cubicBezTo>
                <a:cubicBezTo>
                  <a:pt x="2038" y="1147"/>
                  <a:pt x="1741" y="482"/>
                  <a:pt x="1260" y="0"/>
                </a:cubicBezTo>
              </a:path>
            </a:pathLst>
          </a:custGeom>
          <a:solidFill>
            <a:srgbClr val="EDA4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1381125" y="1346202"/>
            <a:ext cx="155575" cy="684213"/>
          </a:xfrm>
          <a:custGeom>
            <a:avLst/>
            <a:gdLst>
              <a:gd name="T0" fmla="*/ 42 w 85"/>
              <a:gd name="T1" fmla="*/ 372 h 372"/>
              <a:gd name="T2" fmla="*/ 0 w 85"/>
              <a:gd name="T3" fmla="*/ 329 h 372"/>
              <a:gd name="T4" fmla="*/ 0 w 85"/>
              <a:gd name="T5" fmla="*/ 43 h 372"/>
              <a:gd name="T6" fmla="*/ 42 w 85"/>
              <a:gd name="T7" fmla="*/ 0 h 372"/>
              <a:gd name="T8" fmla="*/ 85 w 85"/>
              <a:gd name="T9" fmla="*/ 43 h 372"/>
              <a:gd name="T10" fmla="*/ 85 w 85"/>
              <a:gd name="T11" fmla="*/ 329 h 372"/>
              <a:gd name="T12" fmla="*/ 42 w 85"/>
              <a:gd name="T13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372">
                <a:moveTo>
                  <a:pt x="42" y="372"/>
                </a:moveTo>
                <a:cubicBezTo>
                  <a:pt x="19" y="372"/>
                  <a:pt x="0" y="353"/>
                  <a:pt x="0" y="3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9"/>
                  <a:pt x="19" y="0"/>
                  <a:pt x="42" y="0"/>
                </a:cubicBezTo>
                <a:cubicBezTo>
                  <a:pt x="66" y="0"/>
                  <a:pt x="85" y="19"/>
                  <a:pt x="85" y="43"/>
                </a:cubicBezTo>
                <a:cubicBezTo>
                  <a:pt x="85" y="329"/>
                  <a:pt x="85" y="329"/>
                  <a:pt x="85" y="329"/>
                </a:cubicBezTo>
                <a:cubicBezTo>
                  <a:pt x="85" y="353"/>
                  <a:pt x="66" y="372"/>
                  <a:pt x="42" y="37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4881563" y="5327652"/>
            <a:ext cx="682625" cy="157163"/>
          </a:xfrm>
          <a:custGeom>
            <a:avLst/>
            <a:gdLst>
              <a:gd name="T0" fmla="*/ 43 w 372"/>
              <a:gd name="T1" fmla="*/ 85 h 85"/>
              <a:gd name="T2" fmla="*/ 0 w 372"/>
              <a:gd name="T3" fmla="*/ 42 h 85"/>
              <a:gd name="T4" fmla="*/ 43 w 372"/>
              <a:gd name="T5" fmla="*/ 0 h 85"/>
              <a:gd name="T6" fmla="*/ 329 w 372"/>
              <a:gd name="T7" fmla="*/ 0 h 85"/>
              <a:gd name="T8" fmla="*/ 372 w 372"/>
              <a:gd name="T9" fmla="*/ 42 h 85"/>
              <a:gd name="T10" fmla="*/ 329 w 372"/>
              <a:gd name="T11" fmla="*/ 85 h 85"/>
              <a:gd name="T12" fmla="*/ 43 w 372"/>
              <a:gd name="T13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2" h="85">
                <a:moveTo>
                  <a:pt x="43" y="85"/>
                </a:moveTo>
                <a:cubicBezTo>
                  <a:pt x="19" y="85"/>
                  <a:pt x="0" y="66"/>
                  <a:pt x="0" y="42"/>
                </a:cubicBezTo>
                <a:cubicBezTo>
                  <a:pt x="0" y="19"/>
                  <a:pt x="19" y="0"/>
                  <a:pt x="43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52" y="0"/>
                  <a:pt x="372" y="19"/>
                  <a:pt x="372" y="42"/>
                </a:cubicBezTo>
                <a:cubicBezTo>
                  <a:pt x="372" y="66"/>
                  <a:pt x="352" y="85"/>
                  <a:pt x="329" y="85"/>
                </a:cubicBezTo>
                <a:lnTo>
                  <a:pt x="43" y="8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097212" y="1870077"/>
            <a:ext cx="439738" cy="612775"/>
          </a:xfrm>
          <a:custGeom>
            <a:avLst/>
            <a:gdLst>
              <a:gd name="T0" fmla="*/ 49 w 240"/>
              <a:gd name="T1" fmla="*/ 333 h 333"/>
              <a:gd name="T2" fmla="*/ 27 w 240"/>
              <a:gd name="T3" fmla="*/ 328 h 333"/>
              <a:gd name="T4" fmla="*/ 12 w 240"/>
              <a:gd name="T5" fmla="*/ 270 h 333"/>
              <a:gd name="T6" fmla="*/ 154 w 240"/>
              <a:gd name="T7" fmla="*/ 21 h 333"/>
              <a:gd name="T8" fmla="*/ 191 w 240"/>
              <a:gd name="T9" fmla="*/ 0 h 333"/>
              <a:gd name="T10" fmla="*/ 212 w 240"/>
              <a:gd name="T11" fmla="*/ 6 h 333"/>
              <a:gd name="T12" fmla="*/ 228 w 240"/>
              <a:gd name="T13" fmla="*/ 64 h 333"/>
              <a:gd name="T14" fmla="*/ 86 w 240"/>
              <a:gd name="T15" fmla="*/ 312 h 333"/>
              <a:gd name="T16" fmla="*/ 49 w 240"/>
              <a:gd name="T17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333">
                <a:moveTo>
                  <a:pt x="49" y="333"/>
                </a:moveTo>
                <a:cubicBezTo>
                  <a:pt x="41" y="333"/>
                  <a:pt x="34" y="331"/>
                  <a:pt x="27" y="328"/>
                </a:cubicBezTo>
                <a:cubicBezTo>
                  <a:pt x="7" y="316"/>
                  <a:pt x="0" y="290"/>
                  <a:pt x="12" y="270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62" y="8"/>
                  <a:pt x="176" y="0"/>
                  <a:pt x="191" y="0"/>
                </a:cubicBezTo>
                <a:cubicBezTo>
                  <a:pt x="199" y="0"/>
                  <a:pt x="206" y="2"/>
                  <a:pt x="212" y="6"/>
                </a:cubicBezTo>
                <a:cubicBezTo>
                  <a:pt x="233" y="17"/>
                  <a:pt x="240" y="43"/>
                  <a:pt x="228" y="64"/>
                </a:cubicBezTo>
                <a:cubicBezTo>
                  <a:pt x="86" y="312"/>
                  <a:pt x="86" y="312"/>
                  <a:pt x="86" y="312"/>
                </a:cubicBezTo>
                <a:cubicBezTo>
                  <a:pt x="78" y="325"/>
                  <a:pt x="64" y="333"/>
                  <a:pt x="49" y="33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4418013" y="3295652"/>
            <a:ext cx="627063" cy="420688"/>
          </a:xfrm>
          <a:custGeom>
            <a:avLst/>
            <a:gdLst>
              <a:gd name="T0" fmla="*/ 44 w 341"/>
              <a:gd name="T1" fmla="*/ 228 h 228"/>
              <a:gd name="T2" fmla="*/ 7 w 341"/>
              <a:gd name="T3" fmla="*/ 207 h 228"/>
              <a:gd name="T4" fmla="*/ 3 w 341"/>
              <a:gd name="T5" fmla="*/ 174 h 228"/>
              <a:gd name="T6" fmla="*/ 23 w 341"/>
              <a:gd name="T7" fmla="*/ 149 h 228"/>
              <a:gd name="T8" fmla="*/ 271 w 341"/>
              <a:gd name="T9" fmla="*/ 6 h 228"/>
              <a:gd name="T10" fmla="*/ 292 w 341"/>
              <a:gd name="T11" fmla="*/ 0 h 228"/>
              <a:gd name="T12" fmla="*/ 329 w 341"/>
              <a:gd name="T13" fmla="*/ 22 h 228"/>
              <a:gd name="T14" fmla="*/ 314 w 341"/>
              <a:gd name="T15" fmla="*/ 80 h 228"/>
              <a:gd name="T16" fmla="*/ 65 w 341"/>
              <a:gd name="T17" fmla="*/ 222 h 228"/>
              <a:gd name="T18" fmla="*/ 44 w 341"/>
              <a:gd name="T1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1" h="228">
                <a:moveTo>
                  <a:pt x="44" y="228"/>
                </a:moveTo>
                <a:cubicBezTo>
                  <a:pt x="29" y="228"/>
                  <a:pt x="15" y="220"/>
                  <a:pt x="7" y="207"/>
                </a:cubicBezTo>
                <a:cubicBezTo>
                  <a:pt x="1" y="197"/>
                  <a:pt x="0" y="185"/>
                  <a:pt x="3" y="174"/>
                </a:cubicBezTo>
                <a:cubicBezTo>
                  <a:pt x="6" y="163"/>
                  <a:pt x="13" y="154"/>
                  <a:pt x="23" y="149"/>
                </a:cubicBezTo>
                <a:cubicBezTo>
                  <a:pt x="271" y="6"/>
                  <a:pt x="271" y="6"/>
                  <a:pt x="271" y="6"/>
                </a:cubicBezTo>
                <a:cubicBezTo>
                  <a:pt x="278" y="2"/>
                  <a:pt x="285" y="0"/>
                  <a:pt x="292" y="0"/>
                </a:cubicBezTo>
                <a:cubicBezTo>
                  <a:pt x="308" y="0"/>
                  <a:pt x="322" y="9"/>
                  <a:pt x="329" y="22"/>
                </a:cubicBezTo>
                <a:cubicBezTo>
                  <a:pt x="341" y="42"/>
                  <a:pt x="334" y="68"/>
                  <a:pt x="314" y="80"/>
                </a:cubicBezTo>
                <a:cubicBezTo>
                  <a:pt x="65" y="222"/>
                  <a:pt x="65" y="222"/>
                  <a:pt x="65" y="222"/>
                </a:cubicBezTo>
                <a:cubicBezTo>
                  <a:pt x="59" y="226"/>
                  <a:pt x="51" y="228"/>
                  <a:pt x="44" y="22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1781175" y="1422402"/>
            <a:ext cx="141288" cy="1397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2178050" y="1492252"/>
            <a:ext cx="139700" cy="1428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2578100" y="1582740"/>
            <a:ext cx="141288" cy="1397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973387" y="1722440"/>
            <a:ext cx="141288" cy="1397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3684588" y="2108202"/>
            <a:ext cx="160338" cy="158750"/>
          </a:xfrm>
          <a:custGeom>
            <a:avLst/>
            <a:gdLst>
              <a:gd name="T0" fmla="*/ 76 w 87"/>
              <a:gd name="T1" fmla="*/ 63 h 87"/>
              <a:gd name="T2" fmla="*/ 24 w 87"/>
              <a:gd name="T3" fmla="*/ 77 h 87"/>
              <a:gd name="T4" fmla="*/ 10 w 87"/>
              <a:gd name="T5" fmla="*/ 25 h 87"/>
              <a:gd name="T6" fmla="*/ 62 w 87"/>
              <a:gd name="T7" fmla="*/ 10 h 87"/>
              <a:gd name="T8" fmla="*/ 76 w 87"/>
              <a:gd name="T9" fmla="*/ 6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76" y="63"/>
                </a:moveTo>
                <a:cubicBezTo>
                  <a:pt x="66" y="81"/>
                  <a:pt x="43" y="87"/>
                  <a:pt x="24" y="77"/>
                </a:cubicBezTo>
                <a:cubicBezTo>
                  <a:pt x="6" y="66"/>
                  <a:pt x="0" y="43"/>
                  <a:pt x="10" y="25"/>
                </a:cubicBezTo>
                <a:cubicBezTo>
                  <a:pt x="20" y="6"/>
                  <a:pt x="44" y="0"/>
                  <a:pt x="62" y="10"/>
                </a:cubicBezTo>
                <a:cubicBezTo>
                  <a:pt x="80" y="21"/>
                  <a:pt x="87" y="44"/>
                  <a:pt x="76" y="6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3994150" y="2365377"/>
            <a:ext cx="158750" cy="161925"/>
          </a:xfrm>
          <a:custGeom>
            <a:avLst/>
            <a:gdLst>
              <a:gd name="T0" fmla="*/ 77 w 87"/>
              <a:gd name="T1" fmla="*/ 63 h 88"/>
              <a:gd name="T2" fmla="*/ 24 w 87"/>
              <a:gd name="T3" fmla="*/ 77 h 88"/>
              <a:gd name="T4" fmla="*/ 10 w 87"/>
              <a:gd name="T5" fmla="*/ 25 h 88"/>
              <a:gd name="T6" fmla="*/ 62 w 87"/>
              <a:gd name="T7" fmla="*/ 11 h 88"/>
              <a:gd name="T8" fmla="*/ 77 w 87"/>
              <a:gd name="T9" fmla="*/ 6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7" y="63"/>
                </a:moveTo>
                <a:cubicBezTo>
                  <a:pt x="66" y="81"/>
                  <a:pt x="43" y="88"/>
                  <a:pt x="24" y="77"/>
                </a:cubicBezTo>
                <a:cubicBezTo>
                  <a:pt x="6" y="67"/>
                  <a:pt x="0" y="43"/>
                  <a:pt x="10" y="25"/>
                </a:cubicBezTo>
                <a:cubicBezTo>
                  <a:pt x="21" y="7"/>
                  <a:pt x="44" y="0"/>
                  <a:pt x="62" y="11"/>
                </a:cubicBezTo>
                <a:cubicBezTo>
                  <a:pt x="81" y="21"/>
                  <a:pt x="87" y="44"/>
                  <a:pt x="77" y="6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4297363" y="2641602"/>
            <a:ext cx="160338" cy="161925"/>
          </a:xfrm>
          <a:custGeom>
            <a:avLst/>
            <a:gdLst>
              <a:gd name="T0" fmla="*/ 77 w 88"/>
              <a:gd name="T1" fmla="*/ 63 h 88"/>
              <a:gd name="T2" fmla="*/ 25 w 88"/>
              <a:gd name="T3" fmla="*/ 77 h 88"/>
              <a:gd name="T4" fmla="*/ 11 w 88"/>
              <a:gd name="T5" fmla="*/ 25 h 88"/>
              <a:gd name="T6" fmla="*/ 63 w 88"/>
              <a:gd name="T7" fmla="*/ 11 h 88"/>
              <a:gd name="T8" fmla="*/ 77 w 88"/>
              <a:gd name="T9" fmla="*/ 6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77" y="63"/>
                </a:moveTo>
                <a:cubicBezTo>
                  <a:pt x="67" y="81"/>
                  <a:pt x="43" y="88"/>
                  <a:pt x="25" y="77"/>
                </a:cubicBezTo>
                <a:cubicBezTo>
                  <a:pt x="7" y="67"/>
                  <a:pt x="0" y="43"/>
                  <a:pt x="11" y="25"/>
                </a:cubicBezTo>
                <a:cubicBezTo>
                  <a:pt x="21" y="7"/>
                  <a:pt x="45" y="0"/>
                  <a:pt x="63" y="11"/>
                </a:cubicBezTo>
                <a:cubicBezTo>
                  <a:pt x="81" y="21"/>
                  <a:pt x="88" y="45"/>
                  <a:pt x="77" y="6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4570413" y="2960690"/>
            <a:ext cx="161925" cy="160338"/>
          </a:xfrm>
          <a:custGeom>
            <a:avLst/>
            <a:gdLst>
              <a:gd name="T0" fmla="*/ 77 w 88"/>
              <a:gd name="T1" fmla="*/ 62 h 87"/>
              <a:gd name="T2" fmla="*/ 25 w 88"/>
              <a:gd name="T3" fmla="*/ 77 h 87"/>
              <a:gd name="T4" fmla="*/ 11 w 88"/>
              <a:gd name="T5" fmla="*/ 24 h 87"/>
              <a:gd name="T6" fmla="*/ 63 w 88"/>
              <a:gd name="T7" fmla="*/ 10 h 87"/>
              <a:gd name="T8" fmla="*/ 77 w 88"/>
              <a:gd name="T9" fmla="*/ 6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7" y="62"/>
                </a:moveTo>
                <a:cubicBezTo>
                  <a:pt x="67" y="81"/>
                  <a:pt x="43" y="87"/>
                  <a:pt x="25" y="77"/>
                </a:cubicBezTo>
                <a:cubicBezTo>
                  <a:pt x="7" y="66"/>
                  <a:pt x="0" y="43"/>
                  <a:pt x="11" y="24"/>
                </a:cubicBezTo>
                <a:cubicBezTo>
                  <a:pt x="21" y="6"/>
                  <a:pt x="45" y="0"/>
                  <a:pt x="63" y="10"/>
                </a:cubicBezTo>
                <a:cubicBezTo>
                  <a:pt x="81" y="21"/>
                  <a:pt x="88" y="44"/>
                  <a:pt x="77" y="6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2"/>
          <p:cNvSpPr>
            <a:spLocks/>
          </p:cNvSpPr>
          <p:nvPr/>
        </p:nvSpPr>
        <p:spPr bwMode="auto">
          <a:xfrm>
            <a:off x="5010150" y="3694115"/>
            <a:ext cx="160338" cy="160338"/>
          </a:xfrm>
          <a:custGeom>
            <a:avLst/>
            <a:gdLst>
              <a:gd name="T0" fmla="*/ 63 w 88"/>
              <a:gd name="T1" fmla="*/ 77 h 87"/>
              <a:gd name="T2" fmla="*/ 11 w 88"/>
              <a:gd name="T3" fmla="*/ 63 h 87"/>
              <a:gd name="T4" fmla="*/ 25 w 88"/>
              <a:gd name="T5" fmla="*/ 11 h 87"/>
              <a:gd name="T6" fmla="*/ 77 w 88"/>
              <a:gd name="T7" fmla="*/ 25 h 87"/>
              <a:gd name="T8" fmla="*/ 63 w 88"/>
              <a:gd name="T9" fmla="*/ 7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63" y="77"/>
                </a:moveTo>
                <a:cubicBezTo>
                  <a:pt x="45" y="87"/>
                  <a:pt x="22" y="81"/>
                  <a:pt x="11" y="63"/>
                </a:cubicBezTo>
                <a:cubicBezTo>
                  <a:pt x="0" y="45"/>
                  <a:pt x="7" y="21"/>
                  <a:pt x="25" y="11"/>
                </a:cubicBezTo>
                <a:cubicBezTo>
                  <a:pt x="43" y="0"/>
                  <a:pt x="67" y="6"/>
                  <a:pt x="77" y="25"/>
                </a:cubicBezTo>
                <a:cubicBezTo>
                  <a:pt x="88" y="43"/>
                  <a:pt x="82" y="66"/>
                  <a:pt x="63" y="7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3"/>
          <p:cNvSpPr>
            <a:spLocks/>
          </p:cNvSpPr>
          <p:nvPr/>
        </p:nvSpPr>
        <p:spPr bwMode="auto">
          <a:xfrm>
            <a:off x="5146675" y="4073527"/>
            <a:ext cx="161925" cy="158750"/>
          </a:xfrm>
          <a:custGeom>
            <a:avLst/>
            <a:gdLst>
              <a:gd name="T0" fmla="*/ 63 w 88"/>
              <a:gd name="T1" fmla="*/ 77 h 87"/>
              <a:gd name="T2" fmla="*/ 11 w 88"/>
              <a:gd name="T3" fmla="*/ 63 h 87"/>
              <a:gd name="T4" fmla="*/ 25 w 88"/>
              <a:gd name="T5" fmla="*/ 10 h 87"/>
              <a:gd name="T6" fmla="*/ 77 w 88"/>
              <a:gd name="T7" fmla="*/ 24 h 87"/>
              <a:gd name="T8" fmla="*/ 63 w 88"/>
              <a:gd name="T9" fmla="*/ 7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63" y="77"/>
                </a:moveTo>
                <a:cubicBezTo>
                  <a:pt x="45" y="87"/>
                  <a:pt x="22" y="81"/>
                  <a:pt x="11" y="63"/>
                </a:cubicBezTo>
                <a:cubicBezTo>
                  <a:pt x="0" y="44"/>
                  <a:pt x="7" y="21"/>
                  <a:pt x="25" y="10"/>
                </a:cubicBezTo>
                <a:cubicBezTo>
                  <a:pt x="43" y="0"/>
                  <a:pt x="67" y="6"/>
                  <a:pt x="77" y="24"/>
                </a:cubicBezTo>
                <a:cubicBezTo>
                  <a:pt x="88" y="43"/>
                  <a:pt x="82" y="66"/>
                  <a:pt x="63" y="7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4"/>
          <p:cNvSpPr>
            <a:spLocks/>
          </p:cNvSpPr>
          <p:nvPr/>
        </p:nvSpPr>
        <p:spPr bwMode="auto">
          <a:xfrm>
            <a:off x="5272088" y="4465640"/>
            <a:ext cx="160338" cy="158750"/>
          </a:xfrm>
          <a:custGeom>
            <a:avLst/>
            <a:gdLst>
              <a:gd name="T0" fmla="*/ 63 w 87"/>
              <a:gd name="T1" fmla="*/ 77 h 87"/>
              <a:gd name="T2" fmla="*/ 11 w 87"/>
              <a:gd name="T3" fmla="*/ 63 h 87"/>
              <a:gd name="T4" fmla="*/ 25 w 87"/>
              <a:gd name="T5" fmla="*/ 10 h 87"/>
              <a:gd name="T6" fmla="*/ 77 w 87"/>
              <a:gd name="T7" fmla="*/ 24 h 87"/>
              <a:gd name="T8" fmla="*/ 63 w 87"/>
              <a:gd name="T9" fmla="*/ 7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63" y="77"/>
                </a:moveTo>
                <a:cubicBezTo>
                  <a:pt x="45" y="87"/>
                  <a:pt x="21" y="81"/>
                  <a:pt x="11" y="63"/>
                </a:cubicBezTo>
                <a:cubicBezTo>
                  <a:pt x="0" y="44"/>
                  <a:pt x="6" y="21"/>
                  <a:pt x="25" y="10"/>
                </a:cubicBezTo>
                <a:cubicBezTo>
                  <a:pt x="43" y="0"/>
                  <a:pt x="66" y="6"/>
                  <a:pt x="77" y="24"/>
                </a:cubicBezTo>
                <a:cubicBezTo>
                  <a:pt x="87" y="43"/>
                  <a:pt x="81" y="66"/>
                  <a:pt x="63" y="7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5"/>
          <p:cNvSpPr>
            <a:spLocks/>
          </p:cNvSpPr>
          <p:nvPr/>
        </p:nvSpPr>
        <p:spPr bwMode="auto">
          <a:xfrm>
            <a:off x="5349875" y="4878390"/>
            <a:ext cx="158750" cy="160338"/>
          </a:xfrm>
          <a:custGeom>
            <a:avLst/>
            <a:gdLst>
              <a:gd name="T0" fmla="*/ 63 w 87"/>
              <a:gd name="T1" fmla="*/ 76 h 87"/>
              <a:gd name="T2" fmla="*/ 10 w 87"/>
              <a:gd name="T3" fmla="*/ 62 h 87"/>
              <a:gd name="T4" fmla="*/ 24 w 87"/>
              <a:gd name="T5" fmla="*/ 10 h 87"/>
              <a:gd name="T6" fmla="*/ 77 w 87"/>
              <a:gd name="T7" fmla="*/ 24 h 87"/>
              <a:gd name="T8" fmla="*/ 63 w 87"/>
              <a:gd name="T9" fmla="*/ 7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63" y="76"/>
                </a:moveTo>
                <a:cubicBezTo>
                  <a:pt x="44" y="87"/>
                  <a:pt x="21" y="81"/>
                  <a:pt x="10" y="62"/>
                </a:cubicBezTo>
                <a:cubicBezTo>
                  <a:pt x="0" y="44"/>
                  <a:pt x="6" y="21"/>
                  <a:pt x="24" y="10"/>
                </a:cubicBezTo>
                <a:cubicBezTo>
                  <a:pt x="43" y="0"/>
                  <a:pt x="66" y="6"/>
                  <a:pt x="77" y="24"/>
                </a:cubicBezTo>
                <a:cubicBezTo>
                  <a:pt x="87" y="42"/>
                  <a:pt x="81" y="66"/>
                  <a:pt x="63" y="7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955675" y="1455740"/>
            <a:ext cx="139700" cy="1412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" name="Oval 27"/>
          <p:cNvSpPr>
            <a:spLocks noChangeArrowheads="1"/>
          </p:cNvSpPr>
          <p:nvPr/>
        </p:nvSpPr>
        <p:spPr bwMode="auto">
          <a:xfrm>
            <a:off x="558800" y="1525590"/>
            <a:ext cx="139700" cy="1428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" name="Oval 28"/>
          <p:cNvSpPr>
            <a:spLocks noChangeArrowheads="1"/>
          </p:cNvSpPr>
          <p:nvPr/>
        </p:nvSpPr>
        <p:spPr bwMode="auto">
          <a:xfrm>
            <a:off x="158750" y="1616077"/>
            <a:ext cx="139700" cy="1397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8" name="Freeform 29"/>
          <p:cNvSpPr>
            <a:spLocks/>
          </p:cNvSpPr>
          <p:nvPr/>
        </p:nvSpPr>
        <p:spPr bwMode="auto">
          <a:xfrm>
            <a:off x="5146675" y="6623052"/>
            <a:ext cx="161925" cy="160338"/>
          </a:xfrm>
          <a:custGeom>
            <a:avLst/>
            <a:gdLst>
              <a:gd name="T0" fmla="*/ 63 w 88"/>
              <a:gd name="T1" fmla="*/ 10 h 87"/>
              <a:gd name="T2" fmla="*/ 11 w 88"/>
              <a:gd name="T3" fmla="*/ 24 h 87"/>
              <a:gd name="T4" fmla="*/ 25 w 88"/>
              <a:gd name="T5" fmla="*/ 76 h 87"/>
              <a:gd name="T6" fmla="*/ 77 w 88"/>
              <a:gd name="T7" fmla="*/ 63 h 87"/>
              <a:gd name="T8" fmla="*/ 63 w 88"/>
              <a:gd name="T9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63" y="10"/>
                </a:moveTo>
                <a:cubicBezTo>
                  <a:pt x="45" y="0"/>
                  <a:pt x="22" y="6"/>
                  <a:pt x="11" y="24"/>
                </a:cubicBezTo>
                <a:cubicBezTo>
                  <a:pt x="0" y="43"/>
                  <a:pt x="7" y="66"/>
                  <a:pt x="25" y="76"/>
                </a:cubicBezTo>
                <a:cubicBezTo>
                  <a:pt x="43" y="87"/>
                  <a:pt x="67" y="81"/>
                  <a:pt x="77" y="63"/>
                </a:cubicBezTo>
                <a:cubicBezTo>
                  <a:pt x="88" y="44"/>
                  <a:pt x="82" y="21"/>
                  <a:pt x="63" y="1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9" name="Freeform 30"/>
          <p:cNvSpPr>
            <a:spLocks/>
          </p:cNvSpPr>
          <p:nvPr/>
        </p:nvSpPr>
        <p:spPr bwMode="auto">
          <a:xfrm>
            <a:off x="5272088" y="6230940"/>
            <a:ext cx="160338" cy="160338"/>
          </a:xfrm>
          <a:custGeom>
            <a:avLst/>
            <a:gdLst>
              <a:gd name="T0" fmla="*/ 63 w 87"/>
              <a:gd name="T1" fmla="*/ 10 h 87"/>
              <a:gd name="T2" fmla="*/ 11 w 87"/>
              <a:gd name="T3" fmla="*/ 24 h 87"/>
              <a:gd name="T4" fmla="*/ 25 w 87"/>
              <a:gd name="T5" fmla="*/ 76 h 87"/>
              <a:gd name="T6" fmla="*/ 77 w 87"/>
              <a:gd name="T7" fmla="*/ 62 h 87"/>
              <a:gd name="T8" fmla="*/ 63 w 87"/>
              <a:gd name="T9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63" y="10"/>
                </a:moveTo>
                <a:cubicBezTo>
                  <a:pt x="45" y="0"/>
                  <a:pt x="21" y="6"/>
                  <a:pt x="11" y="24"/>
                </a:cubicBezTo>
                <a:cubicBezTo>
                  <a:pt x="0" y="42"/>
                  <a:pt x="6" y="66"/>
                  <a:pt x="25" y="76"/>
                </a:cubicBezTo>
                <a:cubicBezTo>
                  <a:pt x="43" y="87"/>
                  <a:pt x="66" y="81"/>
                  <a:pt x="77" y="62"/>
                </a:cubicBezTo>
                <a:cubicBezTo>
                  <a:pt x="87" y="44"/>
                  <a:pt x="81" y="21"/>
                  <a:pt x="63" y="1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Freeform 31"/>
          <p:cNvSpPr>
            <a:spLocks/>
          </p:cNvSpPr>
          <p:nvPr/>
        </p:nvSpPr>
        <p:spPr bwMode="auto">
          <a:xfrm>
            <a:off x="5349875" y="5818190"/>
            <a:ext cx="158750" cy="158750"/>
          </a:xfrm>
          <a:custGeom>
            <a:avLst/>
            <a:gdLst>
              <a:gd name="T0" fmla="*/ 63 w 87"/>
              <a:gd name="T1" fmla="*/ 11 h 87"/>
              <a:gd name="T2" fmla="*/ 10 w 87"/>
              <a:gd name="T3" fmla="*/ 24 h 87"/>
              <a:gd name="T4" fmla="*/ 24 w 87"/>
              <a:gd name="T5" fmla="*/ 77 h 87"/>
              <a:gd name="T6" fmla="*/ 77 w 87"/>
              <a:gd name="T7" fmla="*/ 63 h 87"/>
              <a:gd name="T8" fmla="*/ 63 w 87"/>
              <a:gd name="T9" fmla="*/ 1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63" y="11"/>
                </a:moveTo>
                <a:cubicBezTo>
                  <a:pt x="44" y="0"/>
                  <a:pt x="21" y="6"/>
                  <a:pt x="10" y="24"/>
                </a:cubicBezTo>
                <a:cubicBezTo>
                  <a:pt x="0" y="43"/>
                  <a:pt x="6" y="66"/>
                  <a:pt x="24" y="77"/>
                </a:cubicBezTo>
                <a:cubicBezTo>
                  <a:pt x="43" y="87"/>
                  <a:pt x="66" y="81"/>
                  <a:pt x="77" y="63"/>
                </a:cubicBezTo>
                <a:cubicBezTo>
                  <a:pt x="87" y="44"/>
                  <a:pt x="81" y="21"/>
                  <a:pt x="63" y="1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Freeform 33"/>
          <p:cNvSpPr>
            <a:spLocks/>
          </p:cNvSpPr>
          <p:nvPr/>
        </p:nvSpPr>
        <p:spPr bwMode="auto">
          <a:xfrm>
            <a:off x="771525" y="2725740"/>
            <a:ext cx="2408238" cy="3676650"/>
          </a:xfrm>
          <a:custGeom>
            <a:avLst/>
            <a:gdLst>
              <a:gd name="T0" fmla="*/ 0 w 1517"/>
              <a:gd name="T1" fmla="*/ 2240 h 2316"/>
              <a:gd name="T2" fmla="*/ 1119 w 1517"/>
              <a:gd name="T3" fmla="*/ 558 h 2316"/>
              <a:gd name="T4" fmla="*/ 1095 w 1517"/>
              <a:gd name="T5" fmla="*/ 541 h 2316"/>
              <a:gd name="T6" fmla="*/ 1517 w 1517"/>
              <a:gd name="T7" fmla="*/ 0 h 2316"/>
              <a:gd name="T8" fmla="*/ 1200 w 1517"/>
              <a:gd name="T9" fmla="*/ 606 h 2316"/>
              <a:gd name="T10" fmla="*/ 1179 w 1517"/>
              <a:gd name="T11" fmla="*/ 596 h 2316"/>
              <a:gd name="T12" fmla="*/ 117 w 1517"/>
              <a:gd name="T13" fmla="*/ 2316 h 2316"/>
              <a:gd name="T14" fmla="*/ 0 w 1517"/>
              <a:gd name="T15" fmla="*/ 2240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7" h="2316">
                <a:moveTo>
                  <a:pt x="0" y="2240"/>
                </a:moveTo>
                <a:lnTo>
                  <a:pt x="1119" y="558"/>
                </a:lnTo>
                <a:lnTo>
                  <a:pt x="1095" y="541"/>
                </a:lnTo>
                <a:lnTo>
                  <a:pt x="1517" y="0"/>
                </a:lnTo>
                <a:lnTo>
                  <a:pt x="1200" y="606"/>
                </a:lnTo>
                <a:lnTo>
                  <a:pt x="1179" y="596"/>
                </a:lnTo>
                <a:lnTo>
                  <a:pt x="117" y="2316"/>
                </a:lnTo>
                <a:lnTo>
                  <a:pt x="0" y="224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Freeform 35"/>
          <p:cNvSpPr>
            <a:spLocks/>
          </p:cNvSpPr>
          <p:nvPr/>
        </p:nvSpPr>
        <p:spPr bwMode="auto">
          <a:xfrm>
            <a:off x="771525" y="2725740"/>
            <a:ext cx="2408238" cy="3609975"/>
          </a:xfrm>
          <a:custGeom>
            <a:avLst/>
            <a:gdLst>
              <a:gd name="T0" fmla="*/ 1095 w 1517"/>
              <a:gd name="T1" fmla="*/ 541 h 2274"/>
              <a:gd name="T2" fmla="*/ 1119 w 1517"/>
              <a:gd name="T3" fmla="*/ 558 h 2274"/>
              <a:gd name="T4" fmla="*/ 0 w 1517"/>
              <a:gd name="T5" fmla="*/ 2240 h 2274"/>
              <a:gd name="T6" fmla="*/ 55 w 1517"/>
              <a:gd name="T7" fmla="*/ 2274 h 2274"/>
              <a:gd name="T8" fmla="*/ 58 w 1517"/>
              <a:gd name="T9" fmla="*/ 2274 h 2274"/>
              <a:gd name="T10" fmla="*/ 1517 w 1517"/>
              <a:gd name="T11" fmla="*/ 0 h 2274"/>
              <a:gd name="T12" fmla="*/ 1095 w 1517"/>
              <a:gd name="T13" fmla="*/ 541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17" h="2274">
                <a:moveTo>
                  <a:pt x="1095" y="541"/>
                </a:moveTo>
                <a:lnTo>
                  <a:pt x="1119" y="558"/>
                </a:lnTo>
                <a:lnTo>
                  <a:pt x="0" y="2240"/>
                </a:lnTo>
                <a:lnTo>
                  <a:pt x="55" y="2274"/>
                </a:lnTo>
                <a:lnTo>
                  <a:pt x="58" y="2274"/>
                </a:lnTo>
                <a:lnTo>
                  <a:pt x="1517" y="0"/>
                </a:lnTo>
                <a:lnTo>
                  <a:pt x="1095" y="541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1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5840"/>
            <a:ext cx="9031126" cy="45511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10400" y="949167"/>
            <a:ext cx="44069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sun’s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surface, the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photosphere has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temperature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of about </a:t>
            </a:r>
          </a:p>
          <a:p>
            <a:r>
              <a:rPr lang="en-US" sz="6400" dirty="0" smtClean="0">
                <a:solidFill>
                  <a:schemeClr val="accent2"/>
                </a:solidFill>
              </a:rPr>
              <a:t>5,500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  <a:r>
              <a:rPr lang="en-US" sz="2800" dirty="0" smtClean="0">
                <a:solidFill>
                  <a:schemeClr val="accent2"/>
                </a:solidFill>
              </a:rPr>
              <a:t> </a:t>
            </a:r>
            <a:r>
              <a:rPr lang="en-US" sz="6400" dirty="0" smtClean="0">
                <a:solidFill>
                  <a:schemeClr val="accent2"/>
                </a:solidFill>
              </a:rPr>
              <a:t>C</a:t>
            </a:r>
            <a:r>
              <a:rPr lang="en-US" sz="6400" dirty="0">
                <a:solidFill>
                  <a:schemeClr val="accent2"/>
                </a:solidFill>
              </a:rPr>
              <a:t>. </a:t>
            </a:r>
          </a:p>
        </p:txBody>
      </p:sp>
      <p:sp>
        <p:nvSpPr>
          <p:cNvPr id="46" name="Oval 45"/>
          <p:cNvSpPr/>
          <p:nvPr/>
        </p:nvSpPr>
        <p:spPr>
          <a:xfrm>
            <a:off x="5306612" y="4518100"/>
            <a:ext cx="1127954" cy="11279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5566908" y="751131"/>
            <a:ext cx="607360" cy="401291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5480975" y="4698172"/>
            <a:ext cx="776854" cy="77297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675365" y="881280"/>
            <a:ext cx="390447" cy="397322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6133258" y="1020729"/>
            <a:ext cx="532145" cy="3417944"/>
            <a:chOff x="6402387" y="1980166"/>
            <a:chExt cx="356072" cy="2003879"/>
          </a:xfrm>
          <a:solidFill>
            <a:schemeClr val="accent1"/>
          </a:solidFill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6402387" y="3916469"/>
              <a:ext cx="356072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6402387" y="3916469"/>
              <a:ext cx="356072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6402387" y="3674756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6402387" y="3674756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402387" y="3433043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402387" y="3433043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402387" y="3188731"/>
              <a:ext cx="233916" cy="7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6402387" y="3188731"/>
              <a:ext cx="233916" cy="7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6402387" y="2947018"/>
              <a:ext cx="356072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6402387" y="2947018"/>
              <a:ext cx="356072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6402387" y="2705305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6402387" y="2705305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6402387" y="2466191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6402387" y="2466191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6402387" y="2224478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6402387" y="2224478"/>
              <a:ext cx="233916" cy="67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6402387" y="1980166"/>
              <a:ext cx="356072" cy="7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6402387" y="1980166"/>
              <a:ext cx="356072" cy="7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Oval 49"/>
          <p:cNvSpPr/>
          <p:nvPr/>
        </p:nvSpPr>
        <p:spPr>
          <a:xfrm>
            <a:off x="1349829" y="5979887"/>
            <a:ext cx="6604000" cy="209005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8966200" y="1879600"/>
            <a:ext cx="152400" cy="1524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5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01302" y="2574553"/>
            <a:ext cx="39021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It is composed</a:t>
            </a:r>
          </a:p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almost entirely of </a:t>
            </a:r>
          </a:p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Helium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Hydrogen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en-US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70076" y="1005711"/>
            <a:ext cx="4902200" cy="4894262"/>
            <a:chOff x="631" y="509"/>
            <a:chExt cx="3088" cy="308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631" y="509"/>
              <a:ext cx="3088" cy="3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31" y="502"/>
              <a:ext cx="3088" cy="3093"/>
            </a:xfrm>
            <a:custGeom>
              <a:avLst/>
              <a:gdLst>
                <a:gd name="T0" fmla="*/ 932 w 936"/>
                <a:gd name="T1" fmla="*/ 461 h 936"/>
                <a:gd name="T2" fmla="*/ 879 w 936"/>
                <a:gd name="T3" fmla="*/ 415 h 936"/>
                <a:gd name="T4" fmla="*/ 851 w 936"/>
                <a:gd name="T5" fmla="*/ 309 h 936"/>
                <a:gd name="T6" fmla="*/ 873 w 936"/>
                <a:gd name="T7" fmla="*/ 242 h 936"/>
                <a:gd name="T8" fmla="*/ 866 w 936"/>
                <a:gd name="T9" fmla="*/ 230 h 936"/>
                <a:gd name="T10" fmla="*/ 797 w 936"/>
                <a:gd name="T11" fmla="*/ 216 h 936"/>
                <a:gd name="T12" fmla="*/ 720 w 936"/>
                <a:gd name="T13" fmla="*/ 139 h 936"/>
                <a:gd name="T14" fmla="*/ 706 w 936"/>
                <a:gd name="T15" fmla="*/ 70 h 936"/>
                <a:gd name="T16" fmla="*/ 694 w 936"/>
                <a:gd name="T17" fmla="*/ 63 h 936"/>
                <a:gd name="T18" fmla="*/ 627 w 936"/>
                <a:gd name="T19" fmla="*/ 86 h 936"/>
                <a:gd name="T20" fmla="*/ 522 w 936"/>
                <a:gd name="T21" fmla="*/ 57 h 936"/>
                <a:gd name="T22" fmla="*/ 475 w 936"/>
                <a:gd name="T23" fmla="*/ 4 h 936"/>
                <a:gd name="T24" fmla="*/ 461 w 936"/>
                <a:gd name="T25" fmla="*/ 4 h 936"/>
                <a:gd name="T26" fmla="*/ 415 w 936"/>
                <a:gd name="T27" fmla="*/ 57 h 936"/>
                <a:gd name="T28" fmla="*/ 309 w 936"/>
                <a:gd name="T29" fmla="*/ 86 h 936"/>
                <a:gd name="T30" fmla="*/ 242 w 936"/>
                <a:gd name="T31" fmla="*/ 63 h 936"/>
                <a:gd name="T32" fmla="*/ 230 w 936"/>
                <a:gd name="T33" fmla="*/ 70 h 936"/>
                <a:gd name="T34" fmla="*/ 216 w 936"/>
                <a:gd name="T35" fmla="*/ 139 h 936"/>
                <a:gd name="T36" fmla="*/ 139 w 936"/>
                <a:gd name="T37" fmla="*/ 216 h 936"/>
                <a:gd name="T38" fmla="*/ 70 w 936"/>
                <a:gd name="T39" fmla="*/ 230 h 936"/>
                <a:gd name="T40" fmla="*/ 63 w 936"/>
                <a:gd name="T41" fmla="*/ 242 h 936"/>
                <a:gd name="T42" fmla="*/ 86 w 936"/>
                <a:gd name="T43" fmla="*/ 309 h 936"/>
                <a:gd name="T44" fmla="*/ 57 w 936"/>
                <a:gd name="T45" fmla="*/ 415 h 936"/>
                <a:gd name="T46" fmla="*/ 4 w 936"/>
                <a:gd name="T47" fmla="*/ 461 h 936"/>
                <a:gd name="T48" fmla="*/ 4 w 936"/>
                <a:gd name="T49" fmla="*/ 475 h 936"/>
                <a:gd name="T50" fmla="*/ 57 w 936"/>
                <a:gd name="T51" fmla="*/ 522 h 936"/>
                <a:gd name="T52" fmla="*/ 86 w 936"/>
                <a:gd name="T53" fmla="*/ 627 h 936"/>
                <a:gd name="T54" fmla="*/ 63 w 936"/>
                <a:gd name="T55" fmla="*/ 694 h 936"/>
                <a:gd name="T56" fmla="*/ 70 w 936"/>
                <a:gd name="T57" fmla="*/ 706 h 936"/>
                <a:gd name="T58" fmla="*/ 139 w 936"/>
                <a:gd name="T59" fmla="*/ 720 h 936"/>
                <a:gd name="T60" fmla="*/ 216 w 936"/>
                <a:gd name="T61" fmla="*/ 797 h 936"/>
                <a:gd name="T62" fmla="*/ 230 w 936"/>
                <a:gd name="T63" fmla="*/ 866 h 936"/>
                <a:gd name="T64" fmla="*/ 242 w 936"/>
                <a:gd name="T65" fmla="*/ 873 h 936"/>
                <a:gd name="T66" fmla="*/ 309 w 936"/>
                <a:gd name="T67" fmla="*/ 851 h 936"/>
                <a:gd name="T68" fmla="*/ 415 w 936"/>
                <a:gd name="T69" fmla="*/ 879 h 936"/>
                <a:gd name="T70" fmla="*/ 461 w 936"/>
                <a:gd name="T71" fmla="*/ 932 h 936"/>
                <a:gd name="T72" fmla="*/ 475 w 936"/>
                <a:gd name="T73" fmla="*/ 932 h 936"/>
                <a:gd name="T74" fmla="*/ 522 w 936"/>
                <a:gd name="T75" fmla="*/ 879 h 936"/>
                <a:gd name="T76" fmla="*/ 627 w 936"/>
                <a:gd name="T77" fmla="*/ 851 h 936"/>
                <a:gd name="T78" fmla="*/ 694 w 936"/>
                <a:gd name="T79" fmla="*/ 873 h 936"/>
                <a:gd name="T80" fmla="*/ 706 w 936"/>
                <a:gd name="T81" fmla="*/ 866 h 936"/>
                <a:gd name="T82" fmla="*/ 720 w 936"/>
                <a:gd name="T83" fmla="*/ 797 h 936"/>
                <a:gd name="T84" fmla="*/ 797 w 936"/>
                <a:gd name="T85" fmla="*/ 720 h 936"/>
                <a:gd name="T86" fmla="*/ 866 w 936"/>
                <a:gd name="T87" fmla="*/ 706 h 936"/>
                <a:gd name="T88" fmla="*/ 873 w 936"/>
                <a:gd name="T89" fmla="*/ 694 h 936"/>
                <a:gd name="T90" fmla="*/ 851 w 936"/>
                <a:gd name="T91" fmla="*/ 627 h 936"/>
                <a:gd name="T92" fmla="*/ 879 w 936"/>
                <a:gd name="T93" fmla="*/ 522 h 936"/>
                <a:gd name="T94" fmla="*/ 932 w 936"/>
                <a:gd name="T95" fmla="*/ 475 h 936"/>
                <a:gd name="T96" fmla="*/ 932 w 936"/>
                <a:gd name="T97" fmla="*/ 46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932" y="461"/>
                  </a:moveTo>
                  <a:cubicBezTo>
                    <a:pt x="879" y="415"/>
                    <a:pt x="879" y="415"/>
                    <a:pt x="879" y="415"/>
                  </a:cubicBezTo>
                  <a:cubicBezTo>
                    <a:pt x="849" y="388"/>
                    <a:pt x="838" y="347"/>
                    <a:pt x="851" y="309"/>
                  </a:cubicBezTo>
                  <a:cubicBezTo>
                    <a:pt x="873" y="242"/>
                    <a:pt x="873" y="242"/>
                    <a:pt x="873" y="242"/>
                  </a:cubicBezTo>
                  <a:cubicBezTo>
                    <a:pt x="875" y="237"/>
                    <a:pt x="872" y="231"/>
                    <a:pt x="866" y="230"/>
                  </a:cubicBezTo>
                  <a:cubicBezTo>
                    <a:pt x="797" y="216"/>
                    <a:pt x="797" y="216"/>
                    <a:pt x="797" y="216"/>
                  </a:cubicBezTo>
                  <a:cubicBezTo>
                    <a:pt x="758" y="209"/>
                    <a:pt x="728" y="178"/>
                    <a:pt x="720" y="139"/>
                  </a:cubicBezTo>
                  <a:cubicBezTo>
                    <a:pt x="706" y="70"/>
                    <a:pt x="706" y="70"/>
                    <a:pt x="706" y="70"/>
                  </a:cubicBezTo>
                  <a:cubicBezTo>
                    <a:pt x="705" y="64"/>
                    <a:pt x="699" y="61"/>
                    <a:pt x="694" y="63"/>
                  </a:cubicBezTo>
                  <a:cubicBezTo>
                    <a:pt x="627" y="86"/>
                    <a:pt x="627" y="86"/>
                    <a:pt x="627" y="86"/>
                  </a:cubicBezTo>
                  <a:cubicBezTo>
                    <a:pt x="590" y="98"/>
                    <a:pt x="548" y="87"/>
                    <a:pt x="522" y="57"/>
                  </a:cubicBezTo>
                  <a:cubicBezTo>
                    <a:pt x="475" y="4"/>
                    <a:pt x="475" y="4"/>
                    <a:pt x="475" y="4"/>
                  </a:cubicBezTo>
                  <a:cubicBezTo>
                    <a:pt x="471" y="0"/>
                    <a:pt x="465" y="0"/>
                    <a:pt x="461" y="4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388" y="87"/>
                    <a:pt x="347" y="98"/>
                    <a:pt x="309" y="86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37" y="61"/>
                    <a:pt x="231" y="64"/>
                    <a:pt x="230" y="70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09" y="178"/>
                    <a:pt x="178" y="209"/>
                    <a:pt x="139" y="216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65" y="231"/>
                    <a:pt x="61" y="237"/>
                    <a:pt x="63" y="242"/>
                  </a:cubicBezTo>
                  <a:cubicBezTo>
                    <a:pt x="86" y="309"/>
                    <a:pt x="86" y="309"/>
                    <a:pt x="86" y="309"/>
                  </a:cubicBezTo>
                  <a:cubicBezTo>
                    <a:pt x="98" y="347"/>
                    <a:pt x="87" y="388"/>
                    <a:pt x="57" y="415"/>
                  </a:cubicBezTo>
                  <a:cubicBezTo>
                    <a:pt x="4" y="461"/>
                    <a:pt x="4" y="461"/>
                    <a:pt x="4" y="461"/>
                  </a:cubicBezTo>
                  <a:cubicBezTo>
                    <a:pt x="0" y="465"/>
                    <a:pt x="0" y="471"/>
                    <a:pt x="4" y="475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87" y="548"/>
                    <a:pt x="98" y="590"/>
                    <a:pt x="86" y="627"/>
                  </a:cubicBezTo>
                  <a:cubicBezTo>
                    <a:pt x="63" y="694"/>
                    <a:pt x="63" y="694"/>
                    <a:pt x="63" y="694"/>
                  </a:cubicBezTo>
                  <a:cubicBezTo>
                    <a:pt x="61" y="699"/>
                    <a:pt x="64" y="705"/>
                    <a:pt x="70" y="706"/>
                  </a:cubicBezTo>
                  <a:cubicBezTo>
                    <a:pt x="139" y="720"/>
                    <a:pt x="139" y="720"/>
                    <a:pt x="139" y="720"/>
                  </a:cubicBezTo>
                  <a:cubicBezTo>
                    <a:pt x="178" y="728"/>
                    <a:pt x="209" y="758"/>
                    <a:pt x="216" y="797"/>
                  </a:cubicBezTo>
                  <a:cubicBezTo>
                    <a:pt x="230" y="866"/>
                    <a:pt x="230" y="866"/>
                    <a:pt x="230" y="866"/>
                  </a:cubicBezTo>
                  <a:cubicBezTo>
                    <a:pt x="231" y="872"/>
                    <a:pt x="237" y="875"/>
                    <a:pt x="242" y="873"/>
                  </a:cubicBezTo>
                  <a:cubicBezTo>
                    <a:pt x="309" y="851"/>
                    <a:pt x="309" y="851"/>
                    <a:pt x="309" y="851"/>
                  </a:cubicBezTo>
                  <a:cubicBezTo>
                    <a:pt x="347" y="838"/>
                    <a:pt x="388" y="849"/>
                    <a:pt x="415" y="879"/>
                  </a:cubicBezTo>
                  <a:cubicBezTo>
                    <a:pt x="461" y="932"/>
                    <a:pt x="461" y="932"/>
                    <a:pt x="461" y="932"/>
                  </a:cubicBezTo>
                  <a:cubicBezTo>
                    <a:pt x="465" y="936"/>
                    <a:pt x="471" y="936"/>
                    <a:pt x="475" y="932"/>
                  </a:cubicBezTo>
                  <a:cubicBezTo>
                    <a:pt x="522" y="879"/>
                    <a:pt x="522" y="879"/>
                    <a:pt x="522" y="879"/>
                  </a:cubicBezTo>
                  <a:cubicBezTo>
                    <a:pt x="548" y="849"/>
                    <a:pt x="590" y="838"/>
                    <a:pt x="627" y="851"/>
                  </a:cubicBezTo>
                  <a:cubicBezTo>
                    <a:pt x="694" y="873"/>
                    <a:pt x="694" y="873"/>
                    <a:pt x="694" y="873"/>
                  </a:cubicBezTo>
                  <a:cubicBezTo>
                    <a:pt x="699" y="875"/>
                    <a:pt x="705" y="872"/>
                    <a:pt x="706" y="866"/>
                  </a:cubicBezTo>
                  <a:cubicBezTo>
                    <a:pt x="720" y="797"/>
                    <a:pt x="720" y="797"/>
                    <a:pt x="720" y="797"/>
                  </a:cubicBezTo>
                  <a:cubicBezTo>
                    <a:pt x="728" y="758"/>
                    <a:pt x="758" y="728"/>
                    <a:pt x="797" y="720"/>
                  </a:cubicBezTo>
                  <a:cubicBezTo>
                    <a:pt x="866" y="706"/>
                    <a:pt x="866" y="706"/>
                    <a:pt x="866" y="706"/>
                  </a:cubicBezTo>
                  <a:cubicBezTo>
                    <a:pt x="872" y="705"/>
                    <a:pt x="875" y="699"/>
                    <a:pt x="873" y="694"/>
                  </a:cubicBezTo>
                  <a:cubicBezTo>
                    <a:pt x="851" y="627"/>
                    <a:pt x="851" y="627"/>
                    <a:pt x="851" y="627"/>
                  </a:cubicBezTo>
                  <a:cubicBezTo>
                    <a:pt x="838" y="590"/>
                    <a:pt x="849" y="548"/>
                    <a:pt x="879" y="522"/>
                  </a:cubicBezTo>
                  <a:cubicBezTo>
                    <a:pt x="932" y="475"/>
                    <a:pt x="932" y="475"/>
                    <a:pt x="932" y="475"/>
                  </a:cubicBezTo>
                  <a:cubicBezTo>
                    <a:pt x="936" y="471"/>
                    <a:pt x="936" y="465"/>
                    <a:pt x="932" y="461"/>
                  </a:cubicBezTo>
                  <a:close/>
                </a:path>
              </a:pathLst>
            </a:custGeom>
            <a:solidFill>
              <a:srgbClr val="FDB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119" y="992"/>
              <a:ext cx="2115" cy="2118"/>
            </a:xfrm>
            <a:prstGeom prst="ellipse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179" y="1338"/>
              <a:ext cx="1966" cy="394"/>
            </a:xfrm>
            <a:custGeom>
              <a:avLst/>
              <a:gdLst>
                <a:gd name="T0" fmla="*/ 574 w 596"/>
                <a:gd name="T1" fmla="*/ 45 h 119"/>
                <a:gd name="T2" fmla="*/ 65 w 596"/>
                <a:gd name="T3" fmla="*/ 0 h 119"/>
                <a:gd name="T4" fmla="*/ 0 w 596"/>
                <a:gd name="T5" fmla="*/ 109 h 119"/>
                <a:gd name="T6" fmla="*/ 219 w 596"/>
                <a:gd name="T7" fmla="*/ 117 h 119"/>
                <a:gd name="T8" fmla="*/ 596 w 596"/>
                <a:gd name="T9" fmla="*/ 88 h 119"/>
                <a:gd name="T10" fmla="*/ 574 w 596"/>
                <a:gd name="T11" fmla="*/ 4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119">
                  <a:moveTo>
                    <a:pt x="574" y="45"/>
                  </a:moveTo>
                  <a:cubicBezTo>
                    <a:pt x="404" y="58"/>
                    <a:pt x="234" y="22"/>
                    <a:pt x="65" y="0"/>
                  </a:cubicBezTo>
                  <a:cubicBezTo>
                    <a:pt x="36" y="31"/>
                    <a:pt x="14" y="68"/>
                    <a:pt x="0" y="109"/>
                  </a:cubicBezTo>
                  <a:cubicBezTo>
                    <a:pt x="73" y="114"/>
                    <a:pt x="145" y="119"/>
                    <a:pt x="219" y="117"/>
                  </a:cubicBezTo>
                  <a:cubicBezTo>
                    <a:pt x="345" y="113"/>
                    <a:pt x="471" y="102"/>
                    <a:pt x="596" y="88"/>
                  </a:cubicBezTo>
                  <a:cubicBezTo>
                    <a:pt x="590" y="73"/>
                    <a:pt x="582" y="59"/>
                    <a:pt x="574" y="45"/>
                  </a:cubicBezTo>
                  <a:close/>
                </a:path>
              </a:pathLst>
            </a:custGeom>
            <a:solidFill>
              <a:srgbClr val="F7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26" y="1811"/>
              <a:ext cx="2108" cy="734"/>
            </a:xfrm>
            <a:custGeom>
              <a:avLst/>
              <a:gdLst>
                <a:gd name="T0" fmla="*/ 277 w 639"/>
                <a:gd name="T1" fmla="*/ 48 h 222"/>
                <a:gd name="T2" fmla="*/ 0 w 639"/>
                <a:gd name="T3" fmla="*/ 108 h 222"/>
                <a:gd name="T4" fmla="*/ 35 w 639"/>
                <a:gd name="T5" fmla="*/ 222 h 222"/>
                <a:gd name="T6" fmla="*/ 214 w 639"/>
                <a:gd name="T7" fmla="*/ 196 h 222"/>
                <a:gd name="T8" fmla="*/ 625 w 639"/>
                <a:gd name="T9" fmla="*/ 163 h 222"/>
                <a:gd name="T10" fmla="*/ 639 w 639"/>
                <a:gd name="T11" fmla="*/ 72 h 222"/>
                <a:gd name="T12" fmla="*/ 631 w 639"/>
                <a:gd name="T13" fmla="*/ 4 h 222"/>
                <a:gd name="T14" fmla="*/ 494 w 639"/>
                <a:gd name="T15" fmla="*/ 5 h 222"/>
                <a:gd name="T16" fmla="*/ 277 w 639"/>
                <a:gd name="T17" fmla="*/ 4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9" h="222">
                  <a:moveTo>
                    <a:pt x="277" y="48"/>
                  </a:moveTo>
                  <a:cubicBezTo>
                    <a:pt x="185" y="68"/>
                    <a:pt x="92" y="87"/>
                    <a:pt x="0" y="108"/>
                  </a:cubicBezTo>
                  <a:cubicBezTo>
                    <a:pt x="4" y="149"/>
                    <a:pt x="16" y="187"/>
                    <a:pt x="35" y="222"/>
                  </a:cubicBezTo>
                  <a:cubicBezTo>
                    <a:pt x="95" y="213"/>
                    <a:pt x="155" y="204"/>
                    <a:pt x="214" y="196"/>
                  </a:cubicBezTo>
                  <a:cubicBezTo>
                    <a:pt x="351" y="178"/>
                    <a:pt x="488" y="173"/>
                    <a:pt x="625" y="163"/>
                  </a:cubicBezTo>
                  <a:cubicBezTo>
                    <a:pt x="634" y="134"/>
                    <a:pt x="639" y="104"/>
                    <a:pt x="639" y="72"/>
                  </a:cubicBezTo>
                  <a:cubicBezTo>
                    <a:pt x="639" y="49"/>
                    <a:pt x="636" y="26"/>
                    <a:pt x="631" y="4"/>
                  </a:cubicBezTo>
                  <a:cubicBezTo>
                    <a:pt x="585" y="0"/>
                    <a:pt x="540" y="0"/>
                    <a:pt x="494" y="5"/>
                  </a:cubicBezTo>
                  <a:cubicBezTo>
                    <a:pt x="421" y="12"/>
                    <a:pt x="349" y="32"/>
                    <a:pt x="277" y="48"/>
                  </a:cubicBezTo>
                  <a:close/>
                </a:path>
              </a:pathLst>
            </a:custGeom>
            <a:solidFill>
              <a:srgbClr val="F7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443" y="2587"/>
              <a:ext cx="1643" cy="400"/>
            </a:xfrm>
            <a:custGeom>
              <a:avLst/>
              <a:gdLst>
                <a:gd name="T0" fmla="*/ 0 w 498"/>
                <a:gd name="T1" fmla="*/ 68 h 121"/>
                <a:gd name="T2" fmla="*/ 74 w 498"/>
                <a:gd name="T3" fmla="*/ 121 h 121"/>
                <a:gd name="T4" fmla="*/ 463 w 498"/>
                <a:gd name="T5" fmla="*/ 48 h 121"/>
                <a:gd name="T6" fmla="*/ 498 w 498"/>
                <a:gd name="T7" fmla="*/ 0 h 121"/>
                <a:gd name="T8" fmla="*/ 59 w 498"/>
                <a:gd name="T9" fmla="*/ 55 h 121"/>
                <a:gd name="T10" fmla="*/ 0 w 498"/>
                <a:gd name="T11" fmla="*/ 6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21">
                  <a:moveTo>
                    <a:pt x="0" y="68"/>
                  </a:moveTo>
                  <a:cubicBezTo>
                    <a:pt x="22" y="89"/>
                    <a:pt x="47" y="107"/>
                    <a:pt x="74" y="121"/>
                  </a:cubicBezTo>
                  <a:cubicBezTo>
                    <a:pt x="203" y="92"/>
                    <a:pt x="333" y="62"/>
                    <a:pt x="463" y="48"/>
                  </a:cubicBezTo>
                  <a:cubicBezTo>
                    <a:pt x="476" y="33"/>
                    <a:pt x="488" y="17"/>
                    <a:pt x="498" y="0"/>
                  </a:cubicBezTo>
                  <a:cubicBezTo>
                    <a:pt x="352" y="18"/>
                    <a:pt x="205" y="30"/>
                    <a:pt x="59" y="55"/>
                  </a:cubicBezTo>
                  <a:cubicBezTo>
                    <a:pt x="39" y="58"/>
                    <a:pt x="19" y="62"/>
                    <a:pt x="0" y="68"/>
                  </a:cubicBezTo>
                  <a:close/>
                </a:path>
              </a:pathLst>
            </a:custGeom>
            <a:solidFill>
              <a:srgbClr val="F7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060" y="1081"/>
              <a:ext cx="584" cy="261"/>
            </a:xfrm>
            <a:custGeom>
              <a:avLst/>
              <a:gdLst>
                <a:gd name="T0" fmla="*/ 146 w 177"/>
                <a:gd name="T1" fmla="*/ 23 h 79"/>
                <a:gd name="T2" fmla="*/ 117 w 177"/>
                <a:gd name="T3" fmla="*/ 8 h 79"/>
                <a:gd name="T4" fmla="*/ 25 w 177"/>
                <a:gd name="T5" fmla="*/ 3 h 79"/>
                <a:gd name="T6" fmla="*/ 3 w 177"/>
                <a:gd name="T7" fmla="*/ 25 h 79"/>
                <a:gd name="T8" fmla="*/ 62 w 177"/>
                <a:gd name="T9" fmla="*/ 64 h 79"/>
                <a:gd name="T10" fmla="*/ 120 w 177"/>
                <a:gd name="T11" fmla="*/ 69 h 79"/>
                <a:gd name="T12" fmla="*/ 168 w 177"/>
                <a:gd name="T13" fmla="*/ 66 h 79"/>
                <a:gd name="T14" fmla="*/ 146 w 177"/>
                <a:gd name="T15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79">
                  <a:moveTo>
                    <a:pt x="146" y="23"/>
                  </a:moveTo>
                  <a:cubicBezTo>
                    <a:pt x="135" y="16"/>
                    <a:pt x="124" y="11"/>
                    <a:pt x="117" y="8"/>
                  </a:cubicBezTo>
                  <a:cubicBezTo>
                    <a:pt x="88" y="0"/>
                    <a:pt x="54" y="0"/>
                    <a:pt x="25" y="3"/>
                  </a:cubicBezTo>
                  <a:cubicBezTo>
                    <a:pt x="13" y="4"/>
                    <a:pt x="0" y="11"/>
                    <a:pt x="3" y="25"/>
                  </a:cubicBezTo>
                  <a:cubicBezTo>
                    <a:pt x="7" y="51"/>
                    <a:pt x="40" y="62"/>
                    <a:pt x="62" y="64"/>
                  </a:cubicBezTo>
                  <a:cubicBezTo>
                    <a:pt x="81" y="65"/>
                    <a:pt x="100" y="67"/>
                    <a:pt x="120" y="69"/>
                  </a:cubicBezTo>
                  <a:cubicBezTo>
                    <a:pt x="131" y="70"/>
                    <a:pt x="160" y="79"/>
                    <a:pt x="168" y="66"/>
                  </a:cubicBezTo>
                  <a:cubicBezTo>
                    <a:pt x="177" y="50"/>
                    <a:pt x="163" y="34"/>
                    <a:pt x="146" y="23"/>
                  </a:cubicBezTo>
                  <a:close/>
                </a:path>
              </a:pathLst>
            </a:custGeom>
            <a:solidFill>
              <a:srgbClr val="F7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169" y="1837"/>
              <a:ext cx="303" cy="159"/>
            </a:xfrm>
            <a:custGeom>
              <a:avLst/>
              <a:gdLst>
                <a:gd name="T0" fmla="*/ 83 w 92"/>
                <a:gd name="T1" fmla="*/ 14 h 48"/>
                <a:gd name="T2" fmla="*/ 83 w 92"/>
                <a:gd name="T3" fmla="*/ 14 h 48"/>
                <a:gd name="T4" fmla="*/ 42 w 92"/>
                <a:gd name="T5" fmla="*/ 1 h 48"/>
                <a:gd name="T6" fmla="*/ 11 w 92"/>
                <a:gd name="T7" fmla="*/ 13 h 48"/>
                <a:gd name="T8" fmla="*/ 47 w 92"/>
                <a:gd name="T9" fmla="*/ 48 h 48"/>
                <a:gd name="T10" fmla="*/ 73 w 92"/>
                <a:gd name="T11" fmla="*/ 45 h 48"/>
                <a:gd name="T12" fmla="*/ 83 w 92"/>
                <a:gd name="T13" fmla="*/ 41 h 48"/>
                <a:gd name="T14" fmla="*/ 83 w 92"/>
                <a:gd name="T15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48">
                  <a:moveTo>
                    <a:pt x="83" y="14"/>
                  </a:moveTo>
                  <a:cubicBezTo>
                    <a:pt x="83" y="14"/>
                    <a:pt x="83" y="14"/>
                    <a:pt x="83" y="14"/>
                  </a:cubicBezTo>
                  <a:cubicBezTo>
                    <a:pt x="73" y="5"/>
                    <a:pt x="54" y="2"/>
                    <a:pt x="42" y="1"/>
                  </a:cubicBezTo>
                  <a:cubicBezTo>
                    <a:pt x="33" y="0"/>
                    <a:pt x="16" y="4"/>
                    <a:pt x="11" y="13"/>
                  </a:cubicBezTo>
                  <a:cubicBezTo>
                    <a:pt x="0" y="35"/>
                    <a:pt x="32" y="48"/>
                    <a:pt x="47" y="48"/>
                  </a:cubicBezTo>
                  <a:cubicBezTo>
                    <a:pt x="56" y="47"/>
                    <a:pt x="64" y="46"/>
                    <a:pt x="73" y="45"/>
                  </a:cubicBezTo>
                  <a:cubicBezTo>
                    <a:pt x="76" y="44"/>
                    <a:pt x="80" y="43"/>
                    <a:pt x="83" y="41"/>
                  </a:cubicBezTo>
                  <a:cubicBezTo>
                    <a:pt x="92" y="35"/>
                    <a:pt x="90" y="21"/>
                    <a:pt x="83" y="14"/>
                  </a:cubicBezTo>
                  <a:close/>
                </a:path>
              </a:pathLst>
            </a:custGeom>
            <a:solidFill>
              <a:srgbClr val="F7E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3166281" y="3138986"/>
            <a:ext cx="518615" cy="5186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</a:t>
            </a: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2374709" y="4039738"/>
            <a:ext cx="724091" cy="7240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He</a:t>
            </a:r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2934268" y="1733266"/>
            <a:ext cx="761432" cy="7614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He</a:t>
            </a:r>
            <a:endParaRPr lang="en-US" sz="2400" b="1" dirty="0"/>
          </a:p>
        </p:txBody>
      </p:sp>
      <p:sp>
        <p:nvSpPr>
          <p:cNvPr id="16" name="Oval 15"/>
          <p:cNvSpPr/>
          <p:nvPr/>
        </p:nvSpPr>
        <p:spPr>
          <a:xfrm>
            <a:off x="5145206" y="2415653"/>
            <a:ext cx="518615" cy="5186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</a:t>
            </a:r>
            <a:endParaRPr lang="en-US" sz="2400" dirty="0"/>
          </a:p>
        </p:txBody>
      </p:sp>
      <p:sp>
        <p:nvSpPr>
          <p:cNvPr id="17" name="Oval 16"/>
          <p:cNvSpPr/>
          <p:nvPr/>
        </p:nvSpPr>
        <p:spPr>
          <a:xfrm>
            <a:off x="4312693" y="4694831"/>
            <a:ext cx="518615" cy="5186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</a:t>
            </a:r>
            <a:endParaRPr lang="en-US" sz="2400" dirty="0"/>
          </a:p>
        </p:txBody>
      </p:sp>
      <p:sp>
        <p:nvSpPr>
          <p:cNvPr id="18" name="Oval 17"/>
          <p:cNvSpPr/>
          <p:nvPr/>
        </p:nvSpPr>
        <p:spPr>
          <a:xfrm>
            <a:off x="4408227" y="3125337"/>
            <a:ext cx="710063" cy="71006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He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51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65062" y="493292"/>
            <a:ext cx="3174675" cy="811477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sun mainly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has four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layers:</a:t>
            </a:r>
          </a:p>
        </p:txBody>
      </p:sp>
      <p:sp>
        <p:nvSpPr>
          <p:cNvPr id="2" name="Rectangle 1"/>
          <p:cNvSpPr/>
          <p:nvPr/>
        </p:nvSpPr>
        <p:spPr>
          <a:xfrm>
            <a:off x="2781976" y="1749364"/>
            <a:ext cx="1287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Core</a:t>
            </a:r>
          </a:p>
        </p:txBody>
      </p:sp>
      <p:sp>
        <p:nvSpPr>
          <p:cNvPr id="3" name="Rectangle 2"/>
          <p:cNvSpPr/>
          <p:nvPr/>
        </p:nvSpPr>
        <p:spPr>
          <a:xfrm>
            <a:off x="1866468" y="4124054"/>
            <a:ext cx="2203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Photosphere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66452" y="2867942"/>
            <a:ext cx="178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Corona </a:t>
            </a:r>
          </a:p>
        </p:txBody>
      </p:sp>
      <p:sp>
        <p:nvSpPr>
          <p:cNvPr id="6" name="Rectangle 5"/>
          <p:cNvSpPr/>
          <p:nvPr/>
        </p:nvSpPr>
        <p:spPr>
          <a:xfrm>
            <a:off x="1588956" y="5309529"/>
            <a:ext cx="2480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Chromosphere.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135122" y="859809"/>
            <a:ext cx="5363418" cy="5372101"/>
            <a:chOff x="4953000" y="370515"/>
            <a:chExt cx="6477000" cy="6487486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953000" y="370515"/>
              <a:ext cx="6477000" cy="6487486"/>
            </a:xfrm>
            <a:custGeom>
              <a:avLst/>
              <a:gdLst>
                <a:gd name="T0" fmla="*/ 932 w 936"/>
                <a:gd name="T1" fmla="*/ 461 h 936"/>
                <a:gd name="T2" fmla="*/ 879 w 936"/>
                <a:gd name="T3" fmla="*/ 415 h 936"/>
                <a:gd name="T4" fmla="*/ 851 w 936"/>
                <a:gd name="T5" fmla="*/ 309 h 936"/>
                <a:gd name="T6" fmla="*/ 873 w 936"/>
                <a:gd name="T7" fmla="*/ 242 h 936"/>
                <a:gd name="T8" fmla="*/ 866 w 936"/>
                <a:gd name="T9" fmla="*/ 230 h 936"/>
                <a:gd name="T10" fmla="*/ 797 w 936"/>
                <a:gd name="T11" fmla="*/ 216 h 936"/>
                <a:gd name="T12" fmla="*/ 720 w 936"/>
                <a:gd name="T13" fmla="*/ 139 h 936"/>
                <a:gd name="T14" fmla="*/ 706 w 936"/>
                <a:gd name="T15" fmla="*/ 70 h 936"/>
                <a:gd name="T16" fmla="*/ 694 w 936"/>
                <a:gd name="T17" fmla="*/ 63 h 936"/>
                <a:gd name="T18" fmla="*/ 627 w 936"/>
                <a:gd name="T19" fmla="*/ 86 h 936"/>
                <a:gd name="T20" fmla="*/ 522 w 936"/>
                <a:gd name="T21" fmla="*/ 57 h 936"/>
                <a:gd name="T22" fmla="*/ 475 w 936"/>
                <a:gd name="T23" fmla="*/ 4 h 936"/>
                <a:gd name="T24" fmla="*/ 461 w 936"/>
                <a:gd name="T25" fmla="*/ 4 h 936"/>
                <a:gd name="T26" fmla="*/ 415 w 936"/>
                <a:gd name="T27" fmla="*/ 57 h 936"/>
                <a:gd name="T28" fmla="*/ 309 w 936"/>
                <a:gd name="T29" fmla="*/ 86 h 936"/>
                <a:gd name="T30" fmla="*/ 242 w 936"/>
                <a:gd name="T31" fmla="*/ 63 h 936"/>
                <a:gd name="T32" fmla="*/ 230 w 936"/>
                <a:gd name="T33" fmla="*/ 70 h 936"/>
                <a:gd name="T34" fmla="*/ 216 w 936"/>
                <a:gd name="T35" fmla="*/ 139 h 936"/>
                <a:gd name="T36" fmla="*/ 139 w 936"/>
                <a:gd name="T37" fmla="*/ 216 h 936"/>
                <a:gd name="T38" fmla="*/ 70 w 936"/>
                <a:gd name="T39" fmla="*/ 230 h 936"/>
                <a:gd name="T40" fmla="*/ 63 w 936"/>
                <a:gd name="T41" fmla="*/ 242 h 936"/>
                <a:gd name="T42" fmla="*/ 86 w 936"/>
                <a:gd name="T43" fmla="*/ 309 h 936"/>
                <a:gd name="T44" fmla="*/ 57 w 936"/>
                <a:gd name="T45" fmla="*/ 415 h 936"/>
                <a:gd name="T46" fmla="*/ 4 w 936"/>
                <a:gd name="T47" fmla="*/ 461 h 936"/>
                <a:gd name="T48" fmla="*/ 4 w 936"/>
                <a:gd name="T49" fmla="*/ 475 h 936"/>
                <a:gd name="T50" fmla="*/ 57 w 936"/>
                <a:gd name="T51" fmla="*/ 522 h 936"/>
                <a:gd name="T52" fmla="*/ 86 w 936"/>
                <a:gd name="T53" fmla="*/ 627 h 936"/>
                <a:gd name="T54" fmla="*/ 63 w 936"/>
                <a:gd name="T55" fmla="*/ 694 h 936"/>
                <a:gd name="T56" fmla="*/ 70 w 936"/>
                <a:gd name="T57" fmla="*/ 706 h 936"/>
                <a:gd name="T58" fmla="*/ 139 w 936"/>
                <a:gd name="T59" fmla="*/ 720 h 936"/>
                <a:gd name="T60" fmla="*/ 216 w 936"/>
                <a:gd name="T61" fmla="*/ 797 h 936"/>
                <a:gd name="T62" fmla="*/ 230 w 936"/>
                <a:gd name="T63" fmla="*/ 866 h 936"/>
                <a:gd name="T64" fmla="*/ 242 w 936"/>
                <a:gd name="T65" fmla="*/ 873 h 936"/>
                <a:gd name="T66" fmla="*/ 309 w 936"/>
                <a:gd name="T67" fmla="*/ 851 h 936"/>
                <a:gd name="T68" fmla="*/ 415 w 936"/>
                <a:gd name="T69" fmla="*/ 879 h 936"/>
                <a:gd name="T70" fmla="*/ 461 w 936"/>
                <a:gd name="T71" fmla="*/ 932 h 936"/>
                <a:gd name="T72" fmla="*/ 475 w 936"/>
                <a:gd name="T73" fmla="*/ 932 h 936"/>
                <a:gd name="T74" fmla="*/ 522 w 936"/>
                <a:gd name="T75" fmla="*/ 879 h 936"/>
                <a:gd name="T76" fmla="*/ 627 w 936"/>
                <a:gd name="T77" fmla="*/ 851 h 936"/>
                <a:gd name="T78" fmla="*/ 694 w 936"/>
                <a:gd name="T79" fmla="*/ 873 h 936"/>
                <a:gd name="T80" fmla="*/ 706 w 936"/>
                <a:gd name="T81" fmla="*/ 866 h 936"/>
                <a:gd name="T82" fmla="*/ 720 w 936"/>
                <a:gd name="T83" fmla="*/ 797 h 936"/>
                <a:gd name="T84" fmla="*/ 797 w 936"/>
                <a:gd name="T85" fmla="*/ 720 h 936"/>
                <a:gd name="T86" fmla="*/ 866 w 936"/>
                <a:gd name="T87" fmla="*/ 706 h 936"/>
                <a:gd name="T88" fmla="*/ 873 w 936"/>
                <a:gd name="T89" fmla="*/ 694 h 936"/>
                <a:gd name="T90" fmla="*/ 851 w 936"/>
                <a:gd name="T91" fmla="*/ 627 h 936"/>
                <a:gd name="T92" fmla="*/ 879 w 936"/>
                <a:gd name="T93" fmla="*/ 522 h 936"/>
                <a:gd name="T94" fmla="*/ 932 w 936"/>
                <a:gd name="T95" fmla="*/ 475 h 936"/>
                <a:gd name="T96" fmla="*/ 932 w 936"/>
                <a:gd name="T97" fmla="*/ 46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932" y="461"/>
                  </a:moveTo>
                  <a:cubicBezTo>
                    <a:pt x="879" y="415"/>
                    <a:pt x="879" y="415"/>
                    <a:pt x="879" y="415"/>
                  </a:cubicBezTo>
                  <a:cubicBezTo>
                    <a:pt x="849" y="388"/>
                    <a:pt x="838" y="347"/>
                    <a:pt x="851" y="309"/>
                  </a:cubicBezTo>
                  <a:cubicBezTo>
                    <a:pt x="873" y="242"/>
                    <a:pt x="873" y="242"/>
                    <a:pt x="873" y="242"/>
                  </a:cubicBezTo>
                  <a:cubicBezTo>
                    <a:pt x="875" y="237"/>
                    <a:pt x="872" y="231"/>
                    <a:pt x="866" y="230"/>
                  </a:cubicBezTo>
                  <a:cubicBezTo>
                    <a:pt x="797" y="216"/>
                    <a:pt x="797" y="216"/>
                    <a:pt x="797" y="216"/>
                  </a:cubicBezTo>
                  <a:cubicBezTo>
                    <a:pt x="758" y="209"/>
                    <a:pt x="728" y="178"/>
                    <a:pt x="720" y="139"/>
                  </a:cubicBezTo>
                  <a:cubicBezTo>
                    <a:pt x="706" y="70"/>
                    <a:pt x="706" y="70"/>
                    <a:pt x="706" y="70"/>
                  </a:cubicBezTo>
                  <a:cubicBezTo>
                    <a:pt x="705" y="64"/>
                    <a:pt x="699" y="61"/>
                    <a:pt x="694" y="63"/>
                  </a:cubicBezTo>
                  <a:cubicBezTo>
                    <a:pt x="627" y="86"/>
                    <a:pt x="627" y="86"/>
                    <a:pt x="627" y="86"/>
                  </a:cubicBezTo>
                  <a:cubicBezTo>
                    <a:pt x="590" y="98"/>
                    <a:pt x="548" y="87"/>
                    <a:pt x="522" y="57"/>
                  </a:cubicBezTo>
                  <a:cubicBezTo>
                    <a:pt x="475" y="4"/>
                    <a:pt x="475" y="4"/>
                    <a:pt x="475" y="4"/>
                  </a:cubicBezTo>
                  <a:cubicBezTo>
                    <a:pt x="471" y="0"/>
                    <a:pt x="465" y="0"/>
                    <a:pt x="461" y="4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388" y="87"/>
                    <a:pt x="347" y="98"/>
                    <a:pt x="309" y="86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37" y="61"/>
                    <a:pt x="231" y="64"/>
                    <a:pt x="230" y="70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09" y="178"/>
                    <a:pt x="178" y="209"/>
                    <a:pt x="139" y="216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65" y="231"/>
                    <a:pt x="61" y="237"/>
                    <a:pt x="63" y="242"/>
                  </a:cubicBezTo>
                  <a:cubicBezTo>
                    <a:pt x="86" y="309"/>
                    <a:pt x="86" y="309"/>
                    <a:pt x="86" y="309"/>
                  </a:cubicBezTo>
                  <a:cubicBezTo>
                    <a:pt x="98" y="347"/>
                    <a:pt x="87" y="388"/>
                    <a:pt x="57" y="415"/>
                  </a:cubicBezTo>
                  <a:cubicBezTo>
                    <a:pt x="4" y="461"/>
                    <a:pt x="4" y="461"/>
                    <a:pt x="4" y="461"/>
                  </a:cubicBezTo>
                  <a:cubicBezTo>
                    <a:pt x="0" y="465"/>
                    <a:pt x="0" y="471"/>
                    <a:pt x="4" y="475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87" y="548"/>
                    <a:pt x="98" y="590"/>
                    <a:pt x="86" y="627"/>
                  </a:cubicBezTo>
                  <a:cubicBezTo>
                    <a:pt x="63" y="694"/>
                    <a:pt x="63" y="694"/>
                    <a:pt x="63" y="694"/>
                  </a:cubicBezTo>
                  <a:cubicBezTo>
                    <a:pt x="61" y="699"/>
                    <a:pt x="64" y="705"/>
                    <a:pt x="70" y="706"/>
                  </a:cubicBezTo>
                  <a:cubicBezTo>
                    <a:pt x="139" y="720"/>
                    <a:pt x="139" y="720"/>
                    <a:pt x="139" y="720"/>
                  </a:cubicBezTo>
                  <a:cubicBezTo>
                    <a:pt x="178" y="728"/>
                    <a:pt x="209" y="758"/>
                    <a:pt x="216" y="797"/>
                  </a:cubicBezTo>
                  <a:cubicBezTo>
                    <a:pt x="230" y="866"/>
                    <a:pt x="230" y="866"/>
                    <a:pt x="230" y="866"/>
                  </a:cubicBezTo>
                  <a:cubicBezTo>
                    <a:pt x="231" y="872"/>
                    <a:pt x="237" y="875"/>
                    <a:pt x="242" y="873"/>
                  </a:cubicBezTo>
                  <a:cubicBezTo>
                    <a:pt x="309" y="851"/>
                    <a:pt x="309" y="851"/>
                    <a:pt x="309" y="851"/>
                  </a:cubicBezTo>
                  <a:cubicBezTo>
                    <a:pt x="347" y="838"/>
                    <a:pt x="388" y="849"/>
                    <a:pt x="415" y="879"/>
                  </a:cubicBezTo>
                  <a:cubicBezTo>
                    <a:pt x="461" y="932"/>
                    <a:pt x="461" y="932"/>
                    <a:pt x="461" y="932"/>
                  </a:cubicBezTo>
                  <a:cubicBezTo>
                    <a:pt x="465" y="936"/>
                    <a:pt x="471" y="936"/>
                    <a:pt x="475" y="932"/>
                  </a:cubicBezTo>
                  <a:cubicBezTo>
                    <a:pt x="522" y="879"/>
                    <a:pt x="522" y="879"/>
                    <a:pt x="522" y="879"/>
                  </a:cubicBezTo>
                  <a:cubicBezTo>
                    <a:pt x="548" y="849"/>
                    <a:pt x="590" y="838"/>
                    <a:pt x="627" y="851"/>
                  </a:cubicBezTo>
                  <a:cubicBezTo>
                    <a:pt x="694" y="873"/>
                    <a:pt x="694" y="873"/>
                    <a:pt x="694" y="873"/>
                  </a:cubicBezTo>
                  <a:cubicBezTo>
                    <a:pt x="699" y="875"/>
                    <a:pt x="705" y="872"/>
                    <a:pt x="706" y="866"/>
                  </a:cubicBezTo>
                  <a:cubicBezTo>
                    <a:pt x="720" y="797"/>
                    <a:pt x="720" y="797"/>
                    <a:pt x="720" y="797"/>
                  </a:cubicBezTo>
                  <a:cubicBezTo>
                    <a:pt x="728" y="758"/>
                    <a:pt x="758" y="728"/>
                    <a:pt x="797" y="720"/>
                  </a:cubicBezTo>
                  <a:cubicBezTo>
                    <a:pt x="866" y="706"/>
                    <a:pt x="866" y="706"/>
                    <a:pt x="866" y="706"/>
                  </a:cubicBezTo>
                  <a:cubicBezTo>
                    <a:pt x="872" y="705"/>
                    <a:pt x="875" y="699"/>
                    <a:pt x="873" y="694"/>
                  </a:cubicBezTo>
                  <a:cubicBezTo>
                    <a:pt x="851" y="627"/>
                    <a:pt x="851" y="627"/>
                    <a:pt x="851" y="627"/>
                  </a:cubicBezTo>
                  <a:cubicBezTo>
                    <a:pt x="838" y="590"/>
                    <a:pt x="849" y="548"/>
                    <a:pt x="879" y="522"/>
                  </a:cubicBezTo>
                  <a:cubicBezTo>
                    <a:pt x="932" y="475"/>
                    <a:pt x="932" y="475"/>
                    <a:pt x="932" y="475"/>
                  </a:cubicBezTo>
                  <a:cubicBezTo>
                    <a:pt x="936" y="471"/>
                    <a:pt x="936" y="465"/>
                    <a:pt x="932" y="461"/>
                  </a:cubicBezTo>
                  <a:close/>
                </a:path>
              </a:pathLst>
            </a:custGeom>
            <a:solidFill>
              <a:srgbClr val="FDB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5743268" y="1281942"/>
              <a:ext cx="4896465" cy="4664633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/>
          <p:nvPr/>
        </p:nvCxnSpPr>
        <p:spPr>
          <a:xfrm flipH="1" flipV="1">
            <a:off x="4176215" y="1992574"/>
            <a:ext cx="3507474" cy="1514901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176215" y="3098042"/>
            <a:ext cx="1705970" cy="232012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271749" y="3807726"/>
            <a:ext cx="2906973" cy="504967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203510" y="4585648"/>
            <a:ext cx="2606722" cy="955344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67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0">
      <a:majorFont>
        <a:latin typeface="Star Jedi"/>
        <a:ea typeface=""/>
        <a:cs typeface=""/>
      </a:majorFont>
      <a:minorFont>
        <a:latin typeface="Playtime With Hot Toddi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858</Words>
  <Application>Microsoft Office PowerPoint</Application>
  <PresentationFormat>Widescreen</PresentationFormat>
  <Paragraphs>111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Playtime With Hot Toddies</vt:lpstr>
      <vt:lpstr>Star Jedi</vt:lpstr>
      <vt:lpstr>Office Theme</vt:lpstr>
      <vt:lpstr>Solar System</vt:lpstr>
      <vt:lpstr>PowerPoint Presentation</vt:lpstr>
      <vt:lpstr>We will learn</vt:lpstr>
      <vt:lpstr>Solar system consist of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Solar eclipse</vt:lpstr>
      <vt:lpstr>stars</vt:lpstr>
      <vt:lpstr>PowerPoint Presentation</vt:lpstr>
      <vt:lpstr>galaxy</vt:lpstr>
      <vt:lpstr>PowerPoint Presentation</vt:lpstr>
      <vt:lpstr>planets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  <vt:lpstr>pluto</vt:lpstr>
      <vt:lpstr>asteroids</vt:lpstr>
      <vt:lpstr>comets</vt:lpstr>
      <vt:lpstr>meteors</vt:lpstr>
      <vt:lpstr>Moon</vt:lpstr>
      <vt:lpstr>Moon Phase</vt:lpstr>
      <vt:lpstr>PowerPoint Presentation</vt:lpstr>
      <vt:lpstr>Lunar Eclipse </vt:lpstr>
      <vt:lpstr>Satellites</vt:lpstr>
      <vt:lpstr>PowerPoint Presentation</vt:lpstr>
      <vt:lpstr>Thank you!</vt:lpstr>
      <vt:lpstr>Assets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Astronomy, Planets and Galaxies</dc:title>
  <dc:creator>Admin</dc:creator>
  <cp:lastModifiedBy>Admin</cp:lastModifiedBy>
  <cp:revision>133</cp:revision>
  <dcterms:created xsi:type="dcterms:W3CDTF">2017-10-06T23:53:14Z</dcterms:created>
  <dcterms:modified xsi:type="dcterms:W3CDTF">2017-10-08T09:15:14Z</dcterms:modified>
</cp:coreProperties>
</file>