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51" autoAdjust="0"/>
    <p:restoredTop sz="94660"/>
  </p:normalViewPr>
  <p:slideViewPr>
    <p:cSldViewPr snapToGrid="0">
      <p:cViewPr varScale="1">
        <p:scale>
          <a:sx n="76" d="100"/>
          <a:sy n="76" d="100"/>
        </p:scale>
        <p:origin x="450"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9411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083322"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2" name="Picture Placeholder 2"/>
          <p:cNvSpPr>
            <a:spLocks noGrp="1"/>
          </p:cNvSpPr>
          <p:nvPr>
            <p:ph type="pic" sz="quarter" idx="11"/>
          </p:nvPr>
        </p:nvSpPr>
        <p:spPr>
          <a:xfrm>
            <a:off x="3838807"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3" name="Picture Placeholder 2"/>
          <p:cNvSpPr>
            <a:spLocks noGrp="1"/>
          </p:cNvSpPr>
          <p:nvPr>
            <p:ph type="pic" sz="quarter" idx="12"/>
          </p:nvPr>
        </p:nvSpPr>
        <p:spPr>
          <a:xfrm>
            <a:off x="6593526"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4" name="Picture Placeholder 2"/>
          <p:cNvSpPr>
            <a:spLocks noGrp="1"/>
          </p:cNvSpPr>
          <p:nvPr>
            <p:ph type="pic" sz="quarter" idx="13"/>
          </p:nvPr>
        </p:nvSpPr>
        <p:spPr>
          <a:xfrm>
            <a:off x="9348245"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Tree>
    <p:extLst>
      <p:ext uri="{BB962C8B-B14F-4D97-AF65-F5344CB8AC3E}">
        <p14:creationId xmlns:p14="http://schemas.microsoft.com/office/powerpoint/2010/main" val="4257045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4119033" y="2296848"/>
            <a:ext cx="3956051" cy="2125133"/>
          </a:xfrm>
          <a:prstGeom prst="rect">
            <a:avLst/>
          </a:prstGeom>
          <a:pattFill prst="pct20">
            <a:fgClr>
              <a:schemeClr val="accent6">
                <a:lumMod val="60000"/>
                <a:lumOff val="40000"/>
              </a:schemeClr>
            </a:fgClr>
            <a:bgClr>
              <a:schemeClr val="bg1"/>
            </a:bgClr>
          </a:pattFill>
        </p:spPr>
        <p:txBody>
          <a:bodyPr/>
          <a:lstStyle>
            <a:lvl1pPr>
              <a:defRPr sz="1600">
                <a:solidFill>
                  <a:schemeClr val="bg1"/>
                </a:solidFill>
              </a:defRPr>
            </a:lvl1pPr>
          </a:lstStyle>
          <a:p>
            <a:endParaRPr lang="en-ID"/>
          </a:p>
        </p:txBody>
      </p:sp>
      <p:cxnSp>
        <p:nvCxnSpPr>
          <p:cNvPr id="12" name="Straight Connector 11"/>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91401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7922863" y="1425367"/>
            <a:ext cx="2305049" cy="4070351"/>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12661352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0" y="0"/>
            <a:ext cx="12191999" cy="6858000"/>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1150040" y="-270452"/>
            <a:ext cx="8617020"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800">
                <a:solidFill>
                  <a:schemeClr val="tx1"/>
                </a:solidFill>
              </a:defRPr>
            </a:lvl1pPr>
          </a:lstStyle>
          <a:p>
            <a:endParaRPr lang="en-ID" dirty="0"/>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088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1134315" y="1592312"/>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85" name="Picture Placeholder 26"/>
          <p:cNvSpPr>
            <a:spLocks noGrp="1"/>
          </p:cNvSpPr>
          <p:nvPr>
            <p:ph type="pic" sz="quarter" idx="11"/>
          </p:nvPr>
        </p:nvSpPr>
        <p:spPr>
          <a:xfrm>
            <a:off x="4742915"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91" name="Picture Placeholder 26"/>
          <p:cNvSpPr>
            <a:spLocks noGrp="1"/>
          </p:cNvSpPr>
          <p:nvPr>
            <p:ph type="pic" sz="quarter" idx="13"/>
          </p:nvPr>
        </p:nvSpPr>
        <p:spPr>
          <a:xfrm>
            <a:off x="8351514"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1192214"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2" name="Picture Placeholder 14"/>
          <p:cNvSpPr>
            <a:spLocks noGrp="1"/>
          </p:cNvSpPr>
          <p:nvPr>
            <p:ph type="pic" sz="quarter" idx="11"/>
          </p:nvPr>
        </p:nvSpPr>
        <p:spPr>
          <a:xfrm>
            <a:off x="4487823"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3" name="Picture Placeholder 14"/>
          <p:cNvSpPr>
            <a:spLocks noGrp="1"/>
          </p:cNvSpPr>
          <p:nvPr>
            <p:ph type="pic" sz="quarter" idx="12"/>
          </p:nvPr>
        </p:nvSpPr>
        <p:spPr>
          <a:xfrm>
            <a:off x="7809926"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1222376"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6" name="Picture Placeholder 2"/>
          <p:cNvSpPr>
            <a:spLocks noGrp="1"/>
          </p:cNvSpPr>
          <p:nvPr>
            <p:ph type="pic" sz="quarter" idx="11"/>
          </p:nvPr>
        </p:nvSpPr>
        <p:spPr>
          <a:xfrm>
            <a:off x="4533785"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7" name="Picture Placeholder 2"/>
          <p:cNvSpPr>
            <a:spLocks noGrp="1"/>
          </p:cNvSpPr>
          <p:nvPr>
            <p:ph type="pic" sz="quarter" idx="12"/>
          </p:nvPr>
        </p:nvSpPr>
        <p:spPr>
          <a:xfrm>
            <a:off x="7858048"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8" name="Picture Placeholder 2"/>
          <p:cNvSpPr>
            <a:spLocks noGrp="1"/>
          </p:cNvSpPr>
          <p:nvPr>
            <p:ph type="pic" sz="quarter" idx="13"/>
          </p:nvPr>
        </p:nvSpPr>
        <p:spPr>
          <a:xfrm>
            <a:off x="1222376"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9" name="Picture Placeholder 2"/>
          <p:cNvSpPr>
            <a:spLocks noGrp="1"/>
          </p:cNvSpPr>
          <p:nvPr>
            <p:ph type="pic" sz="quarter" idx="14"/>
          </p:nvPr>
        </p:nvSpPr>
        <p:spPr>
          <a:xfrm>
            <a:off x="4533785"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50" name="Picture Placeholder 2"/>
          <p:cNvSpPr>
            <a:spLocks noGrp="1"/>
          </p:cNvSpPr>
          <p:nvPr>
            <p:ph type="pic" sz="quarter" idx="15"/>
          </p:nvPr>
        </p:nvSpPr>
        <p:spPr>
          <a:xfrm>
            <a:off x="7858048"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cxnSp>
        <p:nvCxnSpPr>
          <p:cNvPr id="174" name="Straight Connector 173"/>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99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998548" y="1674845"/>
            <a:ext cx="15209558"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9" name="Picture Placeholder 11"/>
          <p:cNvSpPr>
            <a:spLocks noGrp="1"/>
          </p:cNvSpPr>
          <p:nvPr>
            <p:ph type="pic" sz="quarter" idx="13"/>
          </p:nvPr>
        </p:nvSpPr>
        <p:spPr>
          <a:xfrm>
            <a:off x="916105"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0" name="Picture Placeholder 11"/>
          <p:cNvSpPr>
            <a:spLocks noGrp="1"/>
          </p:cNvSpPr>
          <p:nvPr>
            <p:ph type="pic" sz="quarter" idx="14"/>
          </p:nvPr>
        </p:nvSpPr>
        <p:spPr>
          <a:xfrm>
            <a:off x="3619863"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1" name="Picture Placeholder 11"/>
          <p:cNvSpPr>
            <a:spLocks noGrp="1"/>
          </p:cNvSpPr>
          <p:nvPr>
            <p:ph type="pic" sz="quarter" idx="15"/>
          </p:nvPr>
        </p:nvSpPr>
        <p:spPr>
          <a:xfrm>
            <a:off x="6313607"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2" name="Picture Placeholder 11"/>
          <p:cNvSpPr>
            <a:spLocks noGrp="1"/>
          </p:cNvSpPr>
          <p:nvPr>
            <p:ph type="pic" sz="quarter" idx="16"/>
          </p:nvPr>
        </p:nvSpPr>
        <p:spPr>
          <a:xfrm>
            <a:off x="9019229"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524000" y="251844"/>
            <a:ext cx="13249275"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80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835271"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sp>
        <p:nvSpPr>
          <p:cNvPr id="10" name="Picture Placeholder 3"/>
          <p:cNvSpPr>
            <a:spLocks noGrp="1"/>
          </p:cNvSpPr>
          <p:nvPr>
            <p:ph type="pic" sz="quarter" idx="11"/>
          </p:nvPr>
        </p:nvSpPr>
        <p:spPr>
          <a:xfrm>
            <a:off x="6386986"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cxnSp>
        <p:nvCxnSpPr>
          <p:cNvPr id="376" name="Straight Connector 3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3299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accent6">
              <a:lumMod val="60000"/>
              <a:lumOff val="40000"/>
            </a:schemeClr>
          </a:solidFill>
        </p:spPr>
        <p:txBody>
          <a:bodyPr/>
          <a:lstStyle/>
          <a:p>
            <a:endParaRPr lang="en-US"/>
          </a:p>
        </p:txBody>
      </p:sp>
    </p:spTree>
    <p:extLst>
      <p:ext uri="{BB962C8B-B14F-4D97-AF65-F5344CB8AC3E}">
        <p14:creationId xmlns:p14="http://schemas.microsoft.com/office/powerpoint/2010/main" val="785942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1000702" y="-433272"/>
            <a:ext cx="16162970"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75" name="Picture Placeholder 174"/>
          <p:cNvSpPr>
            <a:spLocks noGrp="1"/>
          </p:cNvSpPr>
          <p:nvPr>
            <p:ph type="pic" sz="quarter" idx="10"/>
          </p:nvPr>
        </p:nvSpPr>
        <p:spPr>
          <a:xfrm>
            <a:off x="-1" y="-1"/>
            <a:ext cx="12192001" cy="3765885"/>
          </a:xfrm>
          <a:prstGeom prst="rect">
            <a:avLst/>
          </a:prstGeom>
          <a:solidFill>
            <a:schemeClr val="accent6">
              <a:lumMod val="60000"/>
              <a:lumOff val="40000"/>
            </a:schemeClr>
          </a:solidFill>
        </p:spPr>
        <p:txBody>
          <a:bodyPr wrap="square">
            <a:noAutofit/>
          </a:bodyPr>
          <a:lstStyle>
            <a:lvl1pPr>
              <a:defRPr sz="1800">
                <a:solidFill>
                  <a:schemeClr val="accent1"/>
                </a:solidFill>
              </a:defRPr>
            </a:lvl1pPr>
          </a:lstStyle>
          <a:p>
            <a:endParaRPr lang="en-ID"/>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19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1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0612703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18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039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97220"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8808458" y="0"/>
            <a:ext cx="339722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2304661" y="-102637"/>
            <a:ext cx="14496661"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0"/>
          </p:nvPr>
        </p:nvSpPr>
        <p:spPr>
          <a:xfrm>
            <a:off x="-539050" y="-242596"/>
            <a:ext cx="12453330"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2000">
                <a:solidFill>
                  <a:schemeClr val="accent1"/>
                </a:solidFill>
              </a:defRPr>
            </a:lvl1pPr>
          </a:lstStyle>
          <a:p>
            <a:endParaRPr lang="en-US"/>
          </a:p>
        </p:txBody>
      </p:sp>
      <p:cxnSp>
        <p:nvCxnSpPr>
          <p:cNvPr id="11" name="Straight Connector 10"/>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2529215"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7168591"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5405301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74114" y="1172348"/>
            <a:ext cx="4314052" cy="4314052"/>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611923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347105" y="6323963"/>
            <a:ext cx="3122971" cy="261610"/>
          </a:xfrm>
          <a:prstGeom prst="rect">
            <a:avLst/>
          </a:prstGeom>
          <a:noFill/>
        </p:spPr>
        <p:txBody>
          <a:bodyPr wrap="none" rtlCol="0">
            <a:spAutoFit/>
          </a:bodyPr>
          <a:lstStyle/>
          <a:p>
            <a:pPr algn="ctr"/>
            <a:r>
              <a:rPr lang="en-ID" sz="1100" b="0" i="0" kern="1200" dirty="0">
                <a:solidFill>
                  <a:schemeClr val="bg1">
                    <a:lumMod val="65000"/>
                  </a:schemeClr>
                </a:solidFill>
                <a:effectLst/>
                <a:latin typeface="+mn-lt"/>
                <a:ea typeface="+mn-ea"/>
                <a:cs typeface="+mn-cs"/>
              </a:rPr>
              <a:t>© 2017 </a:t>
            </a:r>
            <a:r>
              <a:rPr lang="en-ID" sz="1100" b="1" i="0" kern="1200" dirty="0" err="1" smtClean="0">
                <a:solidFill>
                  <a:schemeClr val="accent1"/>
                </a:solidFill>
                <a:effectLst/>
                <a:latin typeface="+mn-lt"/>
                <a:ea typeface="+mn-ea"/>
                <a:cs typeface="+mn-cs"/>
              </a:rPr>
              <a:t>inspirasign</a:t>
            </a:r>
            <a:r>
              <a:rPr lang="en-ID" sz="1100" b="1" i="0" kern="1200" dirty="0" err="1" smtClean="0">
                <a:solidFill>
                  <a:schemeClr val="bg1">
                    <a:lumMod val="65000"/>
                  </a:schemeClr>
                </a:solidFill>
                <a:effectLst/>
                <a:latin typeface="+mn-lt"/>
                <a:ea typeface="+mn-ea"/>
                <a:cs typeface="+mn-cs"/>
              </a:rPr>
              <a:t>Template</a:t>
            </a:r>
            <a:r>
              <a:rPr lang="en-ID" sz="1100" b="1" i="0" kern="1200" baseline="0" dirty="0" smtClean="0">
                <a:solidFill>
                  <a:schemeClr val="bg1">
                    <a:lumMod val="65000"/>
                  </a:schemeClr>
                </a:solidFill>
                <a:effectLst/>
                <a:latin typeface="+mn-lt"/>
                <a:ea typeface="+mn-ea"/>
                <a:cs typeface="+mn-cs"/>
              </a:rPr>
              <a:t> </a:t>
            </a:r>
            <a:r>
              <a:rPr lang="en-ID" sz="1100" b="0" i="0" kern="1200" dirty="0">
                <a:solidFill>
                  <a:schemeClr val="bg1">
                    <a:lumMod val="65000"/>
                  </a:schemeClr>
                </a:solidFill>
                <a:effectLst/>
                <a:latin typeface="+mn-lt"/>
                <a:ea typeface="+mn-ea"/>
                <a:cs typeface="+mn-cs"/>
              </a:rPr>
              <a:t>All rights reserved</a:t>
            </a:r>
            <a:endParaRPr lang="en-ID" sz="1100" dirty="0">
              <a:solidFill>
                <a:schemeClr val="bg1">
                  <a:lumMod val="65000"/>
                </a:schemeClr>
              </a:solidFill>
            </a:endParaRPr>
          </a:p>
        </p:txBody>
      </p:sp>
      <p:sp>
        <p:nvSpPr>
          <p:cNvPr id="8" name="Teardrop 7"/>
          <p:cNvSpPr/>
          <p:nvPr userDrawn="1"/>
        </p:nvSpPr>
        <p:spPr>
          <a:xfrm>
            <a:off x="11074396"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11210279" y="534667"/>
            <a:ext cx="428322" cy="338554"/>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66DBA9ED-0BD1-4583-826F-4EF9BAC8450E}" type="slidenum">
              <a:rPr lang="en-ID" sz="1600" b="0" smtClean="0">
                <a:solidFill>
                  <a:schemeClr val="bg1"/>
                </a:solidFill>
                <a:latin typeface="+mn-lt"/>
              </a:rPr>
              <a:pPr marL="0" marR="0" indent="0" algn="ctr" defTabSz="914400" rtl="0" eaLnBrk="1" fontAlgn="auto" latinLnBrk="0" hangingPunct="1">
                <a:lnSpc>
                  <a:spcPct val="100000"/>
                </a:lnSpc>
                <a:spcBef>
                  <a:spcPts val="0"/>
                </a:spcBef>
                <a:spcAft>
                  <a:spcPts val="0"/>
                </a:spcAft>
                <a:buClrTx/>
                <a:buSzTx/>
                <a:buFontTx/>
                <a:buNone/>
                <a:tabLst/>
                <a:defRPr/>
              </a:pPr>
              <a:t>‹#›</a:t>
            </a:fld>
            <a:endParaRPr lang="en-ID" sz="2400" b="0" dirty="0">
              <a:solidFill>
                <a:schemeClr val="bg1"/>
              </a:solidFill>
              <a:latin typeface="+mn-lt"/>
            </a:endParaRPr>
          </a:p>
        </p:txBody>
      </p:sp>
      <p:sp>
        <p:nvSpPr>
          <p:cNvPr id="10" name="Round Same Side Corner Rectangle 9"/>
          <p:cNvSpPr/>
          <p:nvPr userDrawn="1"/>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9298229"/>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8" r:id="rId3"/>
    <p:sldLayoutId id="2147483656" r:id="rId4"/>
    <p:sldLayoutId id="2147483650" r:id="rId5"/>
    <p:sldLayoutId id="2147483667" r:id="rId6"/>
    <p:sldLayoutId id="2147483651" r:id="rId7"/>
    <p:sldLayoutId id="2147483652" r:id="rId8"/>
    <p:sldLayoutId id="2147483660" r:id="rId9"/>
    <p:sldLayoutId id="2147483659" r:id="rId10"/>
    <p:sldLayoutId id="2147483666" r:id="rId11"/>
    <p:sldLayoutId id="2147483665" r:id="rId12"/>
    <p:sldLayoutId id="2147483669" r:id="rId13"/>
    <p:sldLayoutId id="2147483662" r:id="rId14"/>
    <p:sldLayoutId id="2147483664" r:id="rId15"/>
    <p:sldLayoutId id="2147483654" r:id="rId16"/>
    <p:sldLayoutId id="2147483655" r:id="rId17"/>
    <p:sldLayoutId id="2147483663" r:id="rId18"/>
    <p:sldLayoutId id="2147483670" r:id="rId19"/>
    <p:sldLayoutId id="2147483653" r:id="rId20"/>
    <p:sldLayoutId id="2147483672" r:id="rId21"/>
    <p:sldLayoutId id="2147483658"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tx1">
                    <a:lumMod val="75000"/>
                    <a:lumOff val="25000"/>
                  </a:schemeClr>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8" name="TextBox 17"/>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lumMod val="50000"/>
                  </a:schemeClr>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520294" y="4345851"/>
            <a:ext cx="930063" cy="318100"/>
          </a:xfrm>
          <a:prstGeom prst="rect">
            <a:avLst/>
          </a:prstGeom>
          <a:noFill/>
        </p:spPr>
        <p:txBody>
          <a:bodyPr wrap="none" rtlCol="0">
            <a:spAutoFit/>
          </a:bodyPr>
          <a:lstStyle/>
          <a:p>
            <a:pPr algn="ctr"/>
            <a:r>
              <a:rPr lang="en-ID" sz="1467" b="1" dirty="0">
                <a:solidFill>
                  <a:schemeClr val="bg1">
                    <a:lumMod val="50000"/>
                  </a:schemeClr>
                </a:solidFill>
              </a:rPr>
              <a:t>Mike </a:t>
            </a:r>
            <a:r>
              <a:rPr lang="en-ID" sz="1467" b="1" dirty="0" smtClean="0">
                <a:solidFill>
                  <a:schemeClr val="bg1">
                    <a:lumMod val="50000"/>
                  </a:schemeClr>
                </a:solidFill>
              </a:rPr>
              <a:t>Big</a:t>
            </a:r>
            <a:endParaRPr lang="en-US" sz="1467" b="1" dirty="0">
              <a:solidFill>
                <a:schemeClr val="bg1">
                  <a:lumMod val="50000"/>
                </a:schemeClr>
              </a:solidFill>
            </a:endParaRPr>
          </a:p>
        </p:txBody>
      </p:sp>
      <p:sp>
        <p:nvSpPr>
          <p:cNvPr id="22" name="Rectangle 21"/>
          <p:cNvSpPr/>
          <p:nvPr/>
        </p:nvSpPr>
        <p:spPr>
          <a:xfrm>
            <a:off x="968721"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1" name="TextBox 30"/>
          <p:cNvSpPr txBox="1"/>
          <p:nvPr/>
        </p:nvSpPr>
        <p:spPr>
          <a:xfrm>
            <a:off x="4238677" y="4345851"/>
            <a:ext cx="981359" cy="318100"/>
          </a:xfrm>
          <a:prstGeom prst="rect">
            <a:avLst/>
          </a:prstGeom>
          <a:noFill/>
        </p:spPr>
        <p:txBody>
          <a:bodyPr wrap="none" rtlCol="0">
            <a:spAutoFit/>
          </a:bodyPr>
          <a:lstStyle/>
          <a:p>
            <a:pPr algn="ctr"/>
            <a:r>
              <a:rPr lang="en-ID" sz="1467" b="1" dirty="0" smtClean="0">
                <a:solidFill>
                  <a:schemeClr val="bg1">
                    <a:lumMod val="50000"/>
                  </a:schemeClr>
                </a:solidFill>
              </a:rPr>
              <a:t>Farah Jay</a:t>
            </a:r>
            <a:endParaRPr lang="en-US" sz="1467" b="1" dirty="0">
              <a:solidFill>
                <a:schemeClr val="bg1">
                  <a:lumMod val="50000"/>
                </a:schemeClr>
              </a:solidFill>
            </a:endParaRPr>
          </a:p>
        </p:txBody>
      </p:sp>
      <p:sp>
        <p:nvSpPr>
          <p:cNvPr id="36" name="Rectangle 35"/>
          <p:cNvSpPr/>
          <p:nvPr/>
        </p:nvSpPr>
        <p:spPr>
          <a:xfrm>
            <a:off x="3712750"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0" name="TextBox 39"/>
          <p:cNvSpPr txBox="1"/>
          <p:nvPr/>
        </p:nvSpPr>
        <p:spPr>
          <a:xfrm>
            <a:off x="6772255" y="4345851"/>
            <a:ext cx="1385316" cy="318100"/>
          </a:xfrm>
          <a:prstGeom prst="rect">
            <a:avLst/>
          </a:prstGeom>
          <a:noFill/>
        </p:spPr>
        <p:txBody>
          <a:bodyPr wrap="none" rtlCol="0">
            <a:spAutoFit/>
          </a:bodyPr>
          <a:lstStyle/>
          <a:p>
            <a:pPr algn="ctr"/>
            <a:r>
              <a:rPr lang="en-ID" sz="1467" b="1" dirty="0" err="1" smtClean="0">
                <a:solidFill>
                  <a:schemeClr val="bg1">
                    <a:lumMod val="50000"/>
                  </a:schemeClr>
                </a:solidFill>
              </a:rPr>
              <a:t>Steave</a:t>
            </a:r>
            <a:r>
              <a:rPr lang="en-ID" sz="1467" b="1" dirty="0" smtClean="0">
                <a:solidFill>
                  <a:schemeClr val="bg1">
                    <a:lumMod val="50000"/>
                  </a:schemeClr>
                </a:solidFill>
              </a:rPr>
              <a:t> </a:t>
            </a:r>
            <a:r>
              <a:rPr lang="en-ID" sz="1467" b="1" dirty="0" err="1" smtClean="0">
                <a:solidFill>
                  <a:schemeClr val="bg1">
                    <a:lumMod val="50000"/>
                  </a:schemeClr>
                </a:solidFill>
              </a:rPr>
              <a:t>Bewok</a:t>
            </a:r>
            <a:endParaRPr lang="en-US" sz="1467" b="1" dirty="0">
              <a:solidFill>
                <a:schemeClr val="bg1">
                  <a:lumMod val="50000"/>
                </a:schemeClr>
              </a:solidFill>
            </a:endParaRPr>
          </a:p>
        </p:txBody>
      </p:sp>
      <p:sp>
        <p:nvSpPr>
          <p:cNvPr id="41" name="Rectangle 40"/>
          <p:cNvSpPr/>
          <p:nvPr/>
        </p:nvSpPr>
        <p:spPr>
          <a:xfrm>
            <a:off x="6448309"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4" name="TextBox 43"/>
          <p:cNvSpPr txBox="1"/>
          <p:nvPr/>
        </p:nvSpPr>
        <p:spPr>
          <a:xfrm>
            <a:off x="9630899" y="4345851"/>
            <a:ext cx="1156087" cy="318100"/>
          </a:xfrm>
          <a:prstGeom prst="rect">
            <a:avLst/>
          </a:prstGeom>
          <a:noFill/>
        </p:spPr>
        <p:txBody>
          <a:bodyPr wrap="none" rtlCol="0">
            <a:spAutoFit/>
          </a:bodyPr>
          <a:lstStyle/>
          <a:p>
            <a:pPr algn="ctr"/>
            <a:r>
              <a:rPr lang="en-ID" sz="1467" b="1" dirty="0" err="1" smtClean="0">
                <a:solidFill>
                  <a:schemeClr val="bg1">
                    <a:lumMod val="50000"/>
                  </a:schemeClr>
                </a:solidFill>
              </a:rPr>
              <a:t>Rasya</a:t>
            </a:r>
            <a:r>
              <a:rPr lang="en-ID" sz="1467" b="1" dirty="0" smtClean="0">
                <a:solidFill>
                  <a:schemeClr val="bg1">
                    <a:lumMod val="50000"/>
                  </a:schemeClr>
                </a:solidFill>
              </a:rPr>
              <a:t> Hans</a:t>
            </a:r>
            <a:endParaRPr lang="en-US" sz="1467" b="1" dirty="0">
              <a:solidFill>
                <a:schemeClr val="bg1">
                  <a:lumMod val="50000"/>
                </a:schemeClr>
              </a:solidFill>
            </a:endParaRPr>
          </a:p>
        </p:txBody>
      </p:sp>
      <p:sp>
        <p:nvSpPr>
          <p:cNvPr id="45" name="Rectangle 44"/>
          <p:cNvSpPr/>
          <p:nvPr/>
        </p:nvSpPr>
        <p:spPr>
          <a:xfrm>
            <a:off x="9192338"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8" name="TextBox 37"/>
          <p:cNvSpPr txBox="1"/>
          <p:nvPr/>
        </p:nvSpPr>
        <p:spPr>
          <a:xfrm>
            <a:off x="2656607" y="416122"/>
            <a:ext cx="687880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YOUNG EXECUTIVE</a:t>
            </a:r>
            <a:endParaRPr lang="en-US" sz="4000" dirty="0">
              <a:solidFill>
                <a:schemeClr val="bg1">
                  <a:lumMod val="50000"/>
                </a:schemeClr>
              </a:solidFill>
              <a:latin typeface="+mj-lt"/>
            </a:endParaRPr>
          </a:p>
        </p:txBody>
      </p:sp>
      <p:sp>
        <p:nvSpPr>
          <p:cNvPr id="39" name="TextBox 3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3" name="Group 12"/>
          <p:cNvGrpSpPr/>
          <p:nvPr/>
        </p:nvGrpSpPr>
        <p:grpSpPr>
          <a:xfrm>
            <a:off x="921106" y="2241946"/>
            <a:ext cx="10322375" cy="185448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83734" y="537315"/>
            <a:ext cx="5121915" cy="1754326"/>
          </a:xfrm>
          <a:prstGeom prst="rect">
            <a:avLst/>
          </a:prstGeom>
          <a:noFill/>
        </p:spPr>
        <p:txBody>
          <a:bodyPr wrap="none" rtlCol="0">
            <a:spAutoFit/>
          </a:bodyPr>
          <a:lstStyle/>
          <a:p>
            <a:r>
              <a:rPr lang="en-US" sz="5400" dirty="0" smtClean="0">
                <a:solidFill>
                  <a:schemeClr val="bg1">
                    <a:lumMod val="50000"/>
                  </a:schemeClr>
                </a:solidFill>
                <a:latin typeface="+mj-lt"/>
              </a:rPr>
              <a:t>MEET </a:t>
            </a:r>
            <a:r>
              <a:rPr lang="en-US" sz="5400" b="1" dirty="0" smtClean="0">
                <a:solidFill>
                  <a:schemeClr val="accent1"/>
                </a:solidFill>
                <a:latin typeface="+mj-lt"/>
              </a:rPr>
              <a:t>RANDELL </a:t>
            </a:r>
            <a:endParaRPr lang="en-US" sz="5400" b="1" dirty="0">
              <a:solidFill>
                <a:schemeClr val="accent1"/>
              </a:solidFill>
              <a:latin typeface="+mj-lt"/>
            </a:endParaRPr>
          </a:p>
          <a:p>
            <a:r>
              <a:rPr lang="en-US" sz="5400" b="1" dirty="0" smtClean="0">
                <a:solidFill>
                  <a:schemeClr val="accent1"/>
                </a:solidFill>
                <a:latin typeface="+mj-lt"/>
              </a:rPr>
              <a:t>MATTEWSS </a:t>
            </a:r>
            <a:endParaRPr lang="en-US" sz="5400" b="1" dirty="0">
              <a:solidFill>
                <a:schemeClr val="accent1"/>
              </a:solidFill>
              <a:latin typeface="+mj-lt"/>
            </a:endParaRPr>
          </a:p>
        </p:txBody>
      </p:sp>
      <p:sp>
        <p:nvSpPr>
          <p:cNvPr id="62" name="Rectangle 61"/>
          <p:cNvSpPr/>
          <p:nvPr/>
        </p:nvSpPr>
        <p:spPr>
          <a:xfrm>
            <a:off x="983734" y="2389249"/>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63" name="TextBox 34"/>
          <p:cNvSpPr txBox="1"/>
          <p:nvPr/>
        </p:nvSpPr>
        <p:spPr>
          <a:xfrm>
            <a:off x="1004345" y="2909401"/>
            <a:ext cx="5210718"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a:t>
            </a:r>
            <a:r>
              <a:rPr lang="en-US" sz="1200" dirty="0" err="1">
                <a:solidFill>
                  <a:schemeClr val="bg1">
                    <a:lumMod val="65000"/>
                  </a:schemeClr>
                </a:solidFill>
              </a:rPr>
              <a:t>goe</a:t>
            </a:r>
            <a:endParaRPr lang="en-US" sz="1200" dirty="0">
              <a:solidFill>
                <a:schemeClr val="bg1">
                  <a:lumMod val="65000"/>
                </a:schemeClr>
              </a:solidFill>
            </a:endParaRPr>
          </a:p>
        </p:txBody>
      </p:sp>
      <p:sp>
        <p:nvSpPr>
          <p:cNvPr id="19" name="Rounded Rectangle 18"/>
          <p:cNvSpPr/>
          <p:nvPr/>
        </p:nvSpPr>
        <p:spPr>
          <a:xfrm>
            <a:off x="1064224" y="478900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1064224" y="539705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2"/>
          <p:cNvSpPr txBox="1">
            <a:spLocks/>
          </p:cNvSpPr>
          <p:nvPr/>
        </p:nvSpPr>
        <p:spPr>
          <a:xfrm>
            <a:off x="1004567" y="4510181"/>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24" name="Content Placeholder 2"/>
          <p:cNvSpPr txBox="1">
            <a:spLocks/>
          </p:cNvSpPr>
          <p:nvPr/>
        </p:nvSpPr>
        <p:spPr>
          <a:xfrm>
            <a:off x="1004567" y="5137754"/>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25" name="TextBox 24"/>
          <p:cNvSpPr txBox="1"/>
          <p:nvPr/>
        </p:nvSpPr>
        <p:spPr>
          <a:xfrm>
            <a:off x="1004345" y="4088316"/>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2" name="Group 1"/>
          <p:cNvGrpSpPr/>
          <p:nvPr/>
        </p:nvGrpSpPr>
        <p:grpSpPr>
          <a:xfrm>
            <a:off x="1064223" y="4615096"/>
            <a:ext cx="3847944" cy="499822"/>
            <a:chOff x="1064223" y="4615096"/>
            <a:chExt cx="3847944" cy="49982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4415216" y="4615096"/>
              <a:ext cx="496951" cy="499822"/>
              <a:chOff x="10125454" y="4019787"/>
              <a:chExt cx="496951" cy="499822"/>
            </a:xfrm>
          </p:grpSpPr>
          <p:sp>
            <p:nvSpPr>
              <p:cNvPr id="28" name="TextBox 27"/>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9" name="TextBox 28"/>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4" name="Group 3"/>
          <p:cNvGrpSpPr/>
          <p:nvPr/>
        </p:nvGrpSpPr>
        <p:grpSpPr>
          <a:xfrm>
            <a:off x="1064223" y="5213808"/>
            <a:ext cx="2519947" cy="499822"/>
            <a:chOff x="1064223" y="5213808"/>
            <a:chExt cx="2519947" cy="49982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087219" y="5213808"/>
              <a:ext cx="496951" cy="499822"/>
              <a:chOff x="10125454" y="4019787"/>
              <a:chExt cx="496951" cy="499822"/>
            </a:xfrm>
          </p:grpSpPr>
          <p:sp>
            <p:nvSpPr>
              <p:cNvPr id="31" name="TextBox 30"/>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2" name="TextBox 31"/>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6" name="TextBox 25"/>
          <p:cNvSpPr txBox="1"/>
          <p:nvPr/>
        </p:nvSpPr>
        <p:spPr>
          <a:xfrm rot="16200000">
            <a:off x="8930336" y="3047901"/>
            <a:ext cx="5500224" cy="1569660"/>
          </a:xfrm>
          <a:prstGeom prst="rect">
            <a:avLst/>
          </a:prstGeom>
          <a:noFill/>
        </p:spPr>
        <p:txBody>
          <a:bodyPr wrap="none" rtlCol="0">
            <a:spAutoFit/>
          </a:bodyPr>
          <a:lstStyle/>
          <a:p>
            <a:r>
              <a:rPr lang="en-US" sz="9600" dirty="0" smtClean="0">
                <a:solidFill>
                  <a:schemeClr val="bg1">
                    <a:lumMod val="85000"/>
                    <a:alpha val="50000"/>
                  </a:schemeClr>
                </a:solidFill>
                <a:latin typeface="+mj-lt"/>
              </a:rPr>
              <a:t>DESIGNER</a:t>
            </a:r>
            <a:endParaRPr lang="en-US" sz="96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3950203" y="2137214"/>
            <a:ext cx="4291595" cy="3125791"/>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177" name="Freeform 5"/>
          <p:cNvSpPr>
            <a:spLocks noEditPoints="1"/>
          </p:cNvSpPr>
          <p:nvPr/>
        </p:nvSpPr>
        <p:spPr bwMode="auto">
          <a:xfrm>
            <a:off x="862761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79" name="TextBox 178"/>
          <p:cNvSpPr txBox="1"/>
          <p:nvPr/>
        </p:nvSpPr>
        <p:spPr>
          <a:xfrm>
            <a:off x="8957096" y="2245124"/>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80" name="Rectangle 179"/>
          <p:cNvSpPr/>
          <p:nvPr/>
        </p:nvSpPr>
        <p:spPr>
          <a:xfrm>
            <a:off x="8960739" y="245498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Freeform 5"/>
          <p:cNvSpPr>
            <a:spLocks noEditPoints="1"/>
          </p:cNvSpPr>
          <p:nvPr/>
        </p:nvSpPr>
        <p:spPr bwMode="auto">
          <a:xfrm>
            <a:off x="862761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84" name="TextBox 183"/>
          <p:cNvSpPr txBox="1"/>
          <p:nvPr/>
        </p:nvSpPr>
        <p:spPr>
          <a:xfrm>
            <a:off x="8957096" y="3233194"/>
            <a:ext cx="797013" cy="318100"/>
          </a:xfrm>
          <a:prstGeom prst="rect">
            <a:avLst/>
          </a:prstGeom>
          <a:noFill/>
        </p:spPr>
        <p:txBody>
          <a:bodyPr wrap="none" rtlCol="0">
            <a:spAutoFit/>
          </a:bodyPr>
          <a:lstStyle/>
          <a:p>
            <a:r>
              <a:rPr lang="en-ID" sz="1467" b="1" dirty="0">
                <a:solidFill>
                  <a:schemeClr val="bg1">
                    <a:lumMod val="50000"/>
                  </a:schemeClr>
                </a:solidFill>
              </a:rPr>
              <a:t>Honest</a:t>
            </a:r>
            <a:endParaRPr lang="en-US" sz="1467" b="1" dirty="0">
              <a:solidFill>
                <a:schemeClr val="bg1">
                  <a:lumMod val="50000"/>
                </a:schemeClr>
              </a:solidFill>
            </a:endParaRPr>
          </a:p>
        </p:txBody>
      </p:sp>
      <p:sp>
        <p:nvSpPr>
          <p:cNvPr id="185" name="Rectangle 184"/>
          <p:cNvSpPr/>
          <p:nvPr/>
        </p:nvSpPr>
        <p:spPr>
          <a:xfrm>
            <a:off x="8960737" y="3443053"/>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187" name="Freeform 5"/>
          <p:cNvSpPr>
            <a:spLocks noEditPoints="1"/>
          </p:cNvSpPr>
          <p:nvPr/>
        </p:nvSpPr>
        <p:spPr bwMode="auto">
          <a:xfrm>
            <a:off x="862761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89" name="TextBox 188"/>
          <p:cNvSpPr txBox="1"/>
          <p:nvPr/>
        </p:nvSpPr>
        <p:spPr>
          <a:xfrm>
            <a:off x="8957096" y="4316836"/>
            <a:ext cx="979755" cy="318100"/>
          </a:xfrm>
          <a:prstGeom prst="rect">
            <a:avLst/>
          </a:prstGeom>
          <a:noFill/>
        </p:spPr>
        <p:txBody>
          <a:bodyPr wrap="none" rtlCol="0">
            <a:spAutoFit/>
          </a:bodyPr>
          <a:lstStyle/>
          <a:p>
            <a:r>
              <a:rPr lang="en-ID" sz="1467" b="1" dirty="0">
                <a:solidFill>
                  <a:schemeClr val="bg1">
                    <a:lumMod val="50000"/>
                  </a:schemeClr>
                </a:solidFill>
              </a:rPr>
              <a:t>Energetic</a:t>
            </a:r>
            <a:endParaRPr lang="en-US" sz="1467" b="1" dirty="0">
              <a:solidFill>
                <a:schemeClr val="bg1">
                  <a:lumMod val="50000"/>
                </a:schemeClr>
              </a:solidFill>
            </a:endParaRPr>
          </a:p>
        </p:txBody>
      </p:sp>
      <p:sp>
        <p:nvSpPr>
          <p:cNvPr id="190" name="Rectangle 189"/>
          <p:cNvSpPr/>
          <p:nvPr/>
        </p:nvSpPr>
        <p:spPr>
          <a:xfrm>
            <a:off x="8960739" y="4526695"/>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2" name="Freeform 5"/>
          <p:cNvSpPr>
            <a:spLocks noEditPoints="1"/>
          </p:cNvSpPr>
          <p:nvPr/>
        </p:nvSpPr>
        <p:spPr bwMode="auto">
          <a:xfrm>
            <a:off x="323562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93" name="TextBox 192"/>
          <p:cNvSpPr txBox="1"/>
          <p:nvPr/>
        </p:nvSpPr>
        <p:spPr>
          <a:xfrm>
            <a:off x="2102026" y="2245124"/>
            <a:ext cx="1079143" cy="318100"/>
          </a:xfrm>
          <a:prstGeom prst="rect">
            <a:avLst/>
          </a:prstGeom>
          <a:noFill/>
        </p:spPr>
        <p:txBody>
          <a:bodyPr wrap="none" rtlCol="0">
            <a:spAutoFit/>
          </a:bodyPr>
          <a:lstStyle/>
          <a:p>
            <a:pPr algn="r"/>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94" name="Rectangle 193"/>
          <p:cNvSpPr/>
          <p:nvPr/>
        </p:nvSpPr>
        <p:spPr>
          <a:xfrm>
            <a:off x="504993" y="245498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6" name="Freeform 5"/>
          <p:cNvSpPr>
            <a:spLocks noEditPoints="1"/>
          </p:cNvSpPr>
          <p:nvPr/>
        </p:nvSpPr>
        <p:spPr bwMode="auto">
          <a:xfrm>
            <a:off x="323562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97" name="TextBox 196"/>
          <p:cNvSpPr txBox="1"/>
          <p:nvPr/>
        </p:nvSpPr>
        <p:spPr>
          <a:xfrm>
            <a:off x="2384153" y="3233194"/>
            <a:ext cx="797013" cy="318100"/>
          </a:xfrm>
          <a:prstGeom prst="rect">
            <a:avLst/>
          </a:prstGeom>
          <a:noFill/>
        </p:spPr>
        <p:txBody>
          <a:bodyPr wrap="none" rtlCol="0">
            <a:spAutoFit/>
          </a:bodyPr>
          <a:lstStyle/>
          <a:p>
            <a:pPr algn="r"/>
            <a:r>
              <a:rPr lang="en-ID" sz="1467" b="1" dirty="0">
                <a:solidFill>
                  <a:schemeClr val="bg1">
                    <a:lumMod val="50000"/>
                  </a:schemeClr>
                </a:solidFill>
              </a:rPr>
              <a:t>Honest</a:t>
            </a:r>
            <a:endParaRPr lang="en-US" sz="1467" b="1" dirty="0">
              <a:solidFill>
                <a:schemeClr val="bg1">
                  <a:lumMod val="50000"/>
                </a:schemeClr>
              </a:solidFill>
            </a:endParaRPr>
          </a:p>
        </p:txBody>
      </p:sp>
      <p:sp>
        <p:nvSpPr>
          <p:cNvPr id="198" name="Rectangle 197"/>
          <p:cNvSpPr/>
          <p:nvPr/>
        </p:nvSpPr>
        <p:spPr>
          <a:xfrm>
            <a:off x="827732" y="3443053"/>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200" name="Freeform 5"/>
          <p:cNvSpPr>
            <a:spLocks noEditPoints="1"/>
          </p:cNvSpPr>
          <p:nvPr/>
        </p:nvSpPr>
        <p:spPr bwMode="auto">
          <a:xfrm>
            <a:off x="323562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201" name="TextBox 200"/>
          <p:cNvSpPr txBox="1"/>
          <p:nvPr/>
        </p:nvSpPr>
        <p:spPr>
          <a:xfrm>
            <a:off x="2201411" y="4316836"/>
            <a:ext cx="979756" cy="318100"/>
          </a:xfrm>
          <a:prstGeom prst="rect">
            <a:avLst/>
          </a:prstGeom>
          <a:noFill/>
        </p:spPr>
        <p:txBody>
          <a:bodyPr wrap="none" rtlCol="0">
            <a:spAutoFit/>
          </a:bodyPr>
          <a:lstStyle/>
          <a:p>
            <a:pPr algn="r"/>
            <a:r>
              <a:rPr lang="en-ID" sz="1467" b="1" dirty="0">
                <a:solidFill>
                  <a:schemeClr val="bg1">
                    <a:lumMod val="50000"/>
                  </a:schemeClr>
                </a:solidFill>
              </a:rPr>
              <a:t>Energetic</a:t>
            </a:r>
            <a:endParaRPr lang="en-US" sz="1467" b="1" dirty="0">
              <a:solidFill>
                <a:schemeClr val="bg1">
                  <a:lumMod val="50000"/>
                </a:schemeClr>
              </a:solidFill>
            </a:endParaRPr>
          </a:p>
        </p:txBody>
      </p:sp>
      <p:sp>
        <p:nvSpPr>
          <p:cNvPr id="202" name="Rectangle 201"/>
          <p:cNvSpPr/>
          <p:nvPr/>
        </p:nvSpPr>
        <p:spPr>
          <a:xfrm>
            <a:off x="504993" y="4526695"/>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25" name="Glassy"/>
          <p:cNvSpPr>
            <a:spLocks/>
          </p:cNvSpPr>
          <p:nvPr/>
        </p:nvSpPr>
        <p:spPr bwMode="auto">
          <a:xfrm>
            <a:off x="3950203" y="2137214"/>
            <a:ext cx="2777912" cy="2615007"/>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61" name="TextBox 60"/>
          <p:cNvSpPr txBox="1"/>
          <p:nvPr/>
        </p:nvSpPr>
        <p:spPr>
          <a:xfrm>
            <a:off x="3294605" y="416122"/>
            <a:ext cx="560281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LED DEVICE MOCK UP</a:t>
            </a:r>
            <a:endParaRPr lang="en-US" sz="4000" dirty="0">
              <a:solidFill>
                <a:schemeClr val="bg1">
                  <a:lumMod val="50000"/>
                </a:schemeClr>
              </a:solidFill>
              <a:latin typeface="+mj-lt"/>
            </a:endParaRPr>
          </a:p>
        </p:txBody>
      </p:sp>
      <p:sp>
        <p:nvSpPr>
          <p:cNvPr id="62" name="TextBox 6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7740877" y="791550"/>
            <a:ext cx="2631071" cy="536112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sp>
        <p:nvSpPr>
          <p:cNvPr id="9" name="Freeform 5"/>
          <p:cNvSpPr>
            <a:spLocks noEditPoints="1"/>
          </p:cNvSpPr>
          <p:nvPr/>
        </p:nvSpPr>
        <p:spPr bwMode="auto">
          <a:xfrm>
            <a:off x="1241061" y="4251305"/>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1" name="TextBox 10"/>
          <p:cNvSpPr txBox="1"/>
          <p:nvPr/>
        </p:nvSpPr>
        <p:spPr>
          <a:xfrm>
            <a:off x="1533092" y="4169470"/>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2" name="Rectangle 11"/>
          <p:cNvSpPr/>
          <p:nvPr/>
        </p:nvSpPr>
        <p:spPr>
          <a:xfrm>
            <a:off x="1574181" y="4487570"/>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13" name="Freeform 5"/>
          <p:cNvSpPr>
            <a:spLocks noEditPoints="1"/>
          </p:cNvSpPr>
          <p:nvPr/>
        </p:nvSpPr>
        <p:spPr bwMode="auto">
          <a:xfrm>
            <a:off x="1241061" y="51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5" name="TextBox 14"/>
          <p:cNvSpPr txBox="1"/>
          <p:nvPr/>
        </p:nvSpPr>
        <p:spPr>
          <a:xfrm>
            <a:off x="1541428" y="5045117"/>
            <a:ext cx="797013" cy="318100"/>
          </a:xfrm>
          <a:prstGeom prst="rect">
            <a:avLst/>
          </a:prstGeom>
        </p:spPr>
        <p:txBody>
          <a:bodyPr wrap="none" rtlCol="0">
            <a:spAutoFit/>
          </a:bodyPr>
          <a:lstStyle/>
          <a:p>
            <a:r>
              <a:rPr lang="en-ID" sz="1467" b="1" dirty="0">
                <a:solidFill>
                  <a:schemeClr val="bg1">
                    <a:lumMod val="65000"/>
                  </a:schemeClr>
                </a:solidFill>
              </a:rPr>
              <a:t>Honest</a:t>
            </a:r>
            <a:endParaRPr lang="en-US" sz="1467" b="1" dirty="0">
              <a:solidFill>
                <a:schemeClr val="bg1">
                  <a:lumMod val="65000"/>
                </a:schemeClr>
              </a:solidFill>
            </a:endParaRPr>
          </a:p>
        </p:txBody>
      </p:sp>
      <p:sp>
        <p:nvSpPr>
          <p:cNvPr id="16" name="Rectangle 15"/>
          <p:cNvSpPr/>
          <p:nvPr/>
        </p:nvSpPr>
        <p:spPr>
          <a:xfrm>
            <a:off x="1574181" y="5363216"/>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23" name="Rectangle 22"/>
          <p:cNvSpPr/>
          <p:nvPr/>
        </p:nvSpPr>
        <p:spPr>
          <a:xfrm>
            <a:off x="1102867" y="2830440"/>
            <a:ext cx="5907533" cy="1200329"/>
          </a:xfrm>
          <a:prstGeom prst="rect">
            <a:avLst/>
          </a:prstGeom>
        </p:spPr>
        <p:txBody>
          <a:bodyPr wrap="square">
            <a:spAutoFit/>
          </a:bodyPr>
          <a:lstStyle/>
          <a:p>
            <a:pPr algn="just">
              <a:lnSpc>
                <a:spcPct val="150000"/>
              </a:lnSpc>
            </a:pPr>
            <a:r>
              <a:rPr lang="id-ID" sz="1200" dirty="0">
                <a:solidFill>
                  <a:schemeClr val="accent1"/>
                </a:solidFill>
              </a:rPr>
              <a:t>Bring your business to the next Level</a:t>
            </a:r>
            <a:r>
              <a:rPr lang="id-ID" sz="1200" dirty="0">
                <a:solidFill>
                  <a:schemeClr val="tx1">
                    <a:lumMod val="65000"/>
                    <a:lumOff val="35000"/>
                  </a:schemeClr>
                </a:solidFill>
              </a:rPr>
              <a:t> </a:t>
            </a:r>
            <a:r>
              <a:rPr lang="id-ID" sz="1200" dirty="0">
                <a:solidFill>
                  <a:schemeClr val="bg1">
                    <a:lumMod val="65000"/>
                  </a:schemeClr>
                </a:solidFill>
              </a:rPr>
              <a:t>with Powerfull presentation material for all business and personal presentation, Suitable for all categories business and personal presentation </a:t>
            </a:r>
            <a:r>
              <a:rPr lang="en-US" sz="1200" dirty="0">
                <a:solidFill>
                  <a:schemeClr val="bg1">
                    <a:lumMod val="65000"/>
                  </a:schemeClr>
                </a:solidFill>
              </a:rPr>
              <a:t>If you are going to use a passage of </a:t>
            </a:r>
            <a:r>
              <a:rPr lang="en-US" sz="1200" dirty="0" err="1">
                <a:solidFill>
                  <a:schemeClr val="bg1">
                    <a:lumMod val="65000"/>
                  </a:schemeClr>
                </a:solidFill>
              </a:rPr>
              <a:t>Lorem</a:t>
            </a:r>
            <a:r>
              <a:rPr lang="en-US" sz="1200" dirty="0">
                <a:solidFill>
                  <a:schemeClr val="bg1">
                    <a:lumMod val="65000"/>
                  </a:schemeClr>
                </a:solidFill>
              </a:rPr>
              <a:t> </a:t>
            </a:r>
            <a:r>
              <a:rPr lang="en-US" sz="1200" dirty="0" err="1">
                <a:solidFill>
                  <a:schemeClr val="bg1">
                    <a:lumMod val="65000"/>
                  </a:schemeClr>
                </a:solidFill>
              </a:rPr>
              <a:t>Ipsum</a:t>
            </a:r>
            <a:r>
              <a:rPr lang="id-ID" sz="1200" dirty="0">
                <a:solidFill>
                  <a:schemeClr val="bg1">
                    <a:lumMod val="65000"/>
                  </a:schemeClr>
                </a:solidFill>
              </a:rPr>
              <a:t> Soufflé liquorice bonbon tart cookie</a:t>
            </a:r>
            <a:r>
              <a:rPr lang="en-US" sz="1200" dirty="0">
                <a:solidFill>
                  <a:schemeClr val="bg1">
                    <a:lumMod val="65000"/>
                  </a:schemeClr>
                </a:solidFill>
              </a:rPr>
              <a:t>.</a:t>
            </a:r>
            <a:endParaRPr lang="id-ID" sz="1200" dirty="0">
              <a:solidFill>
                <a:schemeClr val="bg1">
                  <a:lumMod val="65000"/>
                </a:schemeClr>
              </a:solidFill>
            </a:endParaRPr>
          </a:p>
        </p:txBody>
      </p:sp>
      <p:sp>
        <p:nvSpPr>
          <p:cNvPr id="25" name="TextBox 24"/>
          <p:cNvSpPr txBox="1"/>
          <p:nvPr/>
        </p:nvSpPr>
        <p:spPr>
          <a:xfrm>
            <a:off x="1112322" y="557997"/>
            <a:ext cx="6159058" cy="1754326"/>
          </a:xfrm>
          <a:prstGeom prst="rect">
            <a:avLst/>
          </a:prstGeom>
          <a:noFill/>
        </p:spPr>
        <p:txBody>
          <a:bodyPr wrap="none" rtlCol="0">
            <a:spAutoFit/>
          </a:bodyPr>
          <a:lstStyle/>
          <a:p>
            <a:r>
              <a:rPr lang="en-US" sz="5400" b="1" dirty="0" smtClean="0">
                <a:solidFill>
                  <a:schemeClr val="accent1"/>
                </a:solidFill>
                <a:latin typeface="+mj-lt"/>
              </a:rPr>
              <a:t>MOBILE</a:t>
            </a:r>
            <a:r>
              <a:rPr lang="en-US" sz="5400" dirty="0" smtClean="0">
                <a:solidFill>
                  <a:schemeClr val="bg1">
                    <a:lumMod val="50000"/>
                  </a:schemeClr>
                </a:solidFill>
                <a:latin typeface="+mj-lt"/>
              </a:rPr>
              <a:t> MOCKUP </a:t>
            </a:r>
            <a:endParaRPr lang="en-US" sz="5400" dirty="0">
              <a:solidFill>
                <a:schemeClr val="bg1">
                  <a:lumMod val="50000"/>
                </a:schemeClr>
              </a:solidFill>
              <a:latin typeface="+mj-lt"/>
            </a:endParaRPr>
          </a:p>
          <a:p>
            <a:r>
              <a:rPr lang="en-US" sz="5400" dirty="0">
                <a:solidFill>
                  <a:schemeClr val="bg1">
                    <a:lumMod val="50000"/>
                  </a:schemeClr>
                </a:solidFill>
                <a:latin typeface="+mj-lt"/>
              </a:rPr>
              <a:t>PRODUCT </a:t>
            </a:r>
            <a:endParaRPr lang="en-US" sz="5400" b="1" dirty="0">
              <a:solidFill>
                <a:schemeClr val="bg1">
                  <a:lumMod val="50000"/>
                </a:schemeClr>
              </a:solidFill>
              <a:latin typeface="+mj-lt"/>
            </a:endParaRPr>
          </a:p>
        </p:txBody>
      </p:sp>
      <p:sp>
        <p:nvSpPr>
          <p:cNvPr id="26" name="Rectangle 25"/>
          <p:cNvSpPr/>
          <p:nvPr/>
        </p:nvSpPr>
        <p:spPr>
          <a:xfrm>
            <a:off x="1112322" y="2372971"/>
            <a:ext cx="3312824" cy="30630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grpSp>
        <p:nvGrpSpPr>
          <p:cNvPr id="57" name="Glass 3"/>
          <p:cNvGrpSpPr/>
          <p:nvPr/>
        </p:nvGrpSpPr>
        <p:grpSpPr>
          <a:xfrm>
            <a:off x="7772222" y="801922"/>
            <a:ext cx="2440071" cy="4692985"/>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4154845" y="1986773"/>
            <a:ext cx="3918712" cy="3914332"/>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91440" tIns="45721" rIns="91440" bIns="45721" numCol="1" anchor="t" anchorCtr="0" compatLnSpc="1">
            <a:prstTxWarp prst="textNoShape">
              <a:avLst/>
            </a:prstTxWarp>
            <a:noAutofit/>
          </a:bodyPr>
          <a:lstStyle/>
          <a:p>
            <a:endParaRPr lang="en-US" sz="1801">
              <a:solidFill>
                <a:schemeClr val="tx1">
                  <a:lumMod val="65000"/>
                  <a:lumOff val="35000"/>
                </a:schemeClr>
              </a:solidFill>
            </a:endParaRPr>
          </a:p>
        </p:txBody>
      </p:sp>
      <p:grpSp>
        <p:nvGrpSpPr>
          <p:cNvPr id="11" name="Group 10"/>
          <p:cNvGrpSpPr/>
          <p:nvPr/>
        </p:nvGrpSpPr>
        <p:grpSpPr>
          <a:xfrm>
            <a:off x="5581763" y="2005564"/>
            <a:ext cx="1900647" cy="1922352"/>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13" name="Rectangle 12"/>
            <p:cNvSpPr/>
            <p:nvPr/>
          </p:nvSpPr>
          <p:spPr>
            <a:xfrm>
              <a:off x="4872969" y="2572969"/>
              <a:ext cx="483531" cy="500090"/>
            </a:xfrm>
            <a:prstGeom prst="rect">
              <a:avLst/>
            </a:prstGeom>
          </p:spPr>
          <p:txBody>
            <a:bodyPr wrap="square">
              <a:spAutoFit/>
            </a:bodyPr>
            <a:lstStyle/>
            <a:p>
              <a:pPr algn="ctr"/>
              <a:r>
                <a:rPr lang="en-ID" sz="3733" b="1" dirty="0">
                  <a:solidFill>
                    <a:schemeClr val="bg1"/>
                  </a:solidFill>
                  <a:latin typeface="+mj-lt"/>
                </a:rPr>
                <a:t>W</a:t>
              </a:r>
              <a:endParaRPr lang="bg-BG" sz="3733"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18" name="Group 17"/>
          <p:cNvGrpSpPr/>
          <p:nvPr/>
        </p:nvGrpSpPr>
        <p:grpSpPr>
          <a:xfrm>
            <a:off x="6171018" y="3438427"/>
            <a:ext cx="1922353" cy="1902003"/>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1" name="Rectangle 20"/>
            <p:cNvSpPr/>
            <p:nvPr/>
          </p:nvSpPr>
          <p:spPr>
            <a:xfrm>
              <a:off x="4743723" y="3486775"/>
              <a:ext cx="483531" cy="500089"/>
            </a:xfrm>
            <a:prstGeom prst="rect">
              <a:avLst/>
            </a:prstGeom>
          </p:spPr>
          <p:txBody>
            <a:bodyPr wrap="square">
              <a:spAutoFit/>
            </a:bodyPr>
            <a:lstStyle/>
            <a:p>
              <a:pPr algn="ctr"/>
              <a:r>
                <a:rPr lang="en-ID" sz="3733" b="1" dirty="0">
                  <a:solidFill>
                    <a:schemeClr val="bg1"/>
                  </a:solidFill>
                  <a:latin typeface="+mj-lt"/>
                </a:rPr>
                <a:t>T</a:t>
              </a:r>
              <a:endParaRPr lang="bg-BG" sz="3733"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26" name="Group 25"/>
          <p:cNvGrpSpPr/>
          <p:nvPr/>
        </p:nvGrpSpPr>
        <p:grpSpPr>
          <a:xfrm>
            <a:off x="4772593" y="3965327"/>
            <a:ext cx="1900647" cy="1922352"/>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8" name="Rectangle 27"/>
            <p:cNvSpPr/>
            <p:nvPr/>
          </p:nvSpPr>
          <p:spPr>
            <a:xfrm>
              <a:off x="3824942" y="3314246"/>
              <a:ext cx="483531" cy="500090"/>
            </a:xfrm>
            <a:prstGeom prst="rect">
              <a:avLst/>
            </a:prstGeom>
          </p:spPr>
          <p:txBody>
            <a:bodyPr wrap="square">
              <a:spAutoFit/>
            </a:bodyPr>
            <a:lstStyle/>
            <a:p>
              <a:pPr algn="ctr"/>
              <a:r>
                <a:rPr lang="en-ID" sz="3733" b="1" dirty="0">
                  <a:solidFill>
                    <a:schemeClr val="bg1"/>
                  </a:solidFill>
                  <a:latin typeface="+mj-lt"/>
                </a:rPr>
                <a:t>O</a:t>
              </a:r>
              <a:endParaRPr lang="bg-BG" sz="3733"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grpSp>
        <p:nvGrpSpPr>
          <p:cNvPr id="33" name="Group 32"/>
          <p:cNvGrpSpPr/>
          <p:nvPr/>
        </p:nvGrpSpPr>
        <p:grpSpPr>
          <a:xfrm>
            <a:off x="4134766" y="2548777"/>
            <a:ext cx="1922353" cy="1902003"/>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35" name="Rectangle 34"/>
            <p:cNvSpPr/>
            <p:nvPr/>
          </p:nvSpPr>
          <p:spPr>
            <a:xfrm>
              <a:off x="3929473" y="2364828"/>
              <a:ext cx="483531" cy="500089"/>
            </a:xfrm>
            <a:prstGeom prst="rect">
              <a:avLst/>
            </a:prstGeom>
          </p:spPr>
          <p:txBody>
            <a:bodyPr wrap="square">
              <a:spAutoFit/>
            </a:bodyPr>
            <a:lstStyle/>
            <a:p>
              <a:pPr algn="ctr"/>
              <a:r>
                <a:rPr lang="en-ID" sz="3733" b="1" dirty="0">
                  <a:solidFill>
                    <a:schemeClr val="bg1"/>
                  </a:solidFill>
                  <a:latin typeface="+mj-lt"/>
                </a:rPr>
                <a:t>S</a:t>
              </a:r>
              <a:endParaRPr lang="bg-BG" sz="3733"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sp>
        <p:nvSpPr>
          <p:cNvPr id="66" name="Freeform 5"/>
          <p:cNvSpPr>
            <a:spLocks noEditPoints="1"/>
          </p:cNvSpPr>
          <p:nvPr/>
        </p:nvSpPr>
        <p:spPr bwMode="auto">
          <a:xfrm>
            <a:off x="862761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67" name="TextBox 66"/>
          <p:cNvSpPr txBox="1"/>
          <p:nvPr/>
        </p:nvSpPr>
        <p:spPr>
          <a:xfrm>
            <a:off x="8957096" y="2477105"/>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68" name="Rectangle 67"/>
          <p:cNvSpPr/>
          <p:nvPr/>
        </p:nvSpPr>
        <p:spPr>
          <a:xfrm>
            <a:off x="8960739" y="2686964"/>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69" name="Freeform 5"/>
          <p:cNvSpPr>
            <a:spLocks noEditPoints="1"/>
          </p:cNvSpPr>
          <p:nvPr/>
        </p:nvSpPr>
        <p:spPr bwMode="auto">
          <a:xfrm>
            <a:off x="862761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0" name="TextBox 69"/>
          <p:cNvSpPr txBox="1"/>
          <p:nvPr/>
        </p:nvSpPr>
        <p:spPr>
          <a:xfrm>
            <a:off x="8957096" y="4103866"/>
            <a:ext cx="1069524" cy="318100"/>
          </a:xfrm>
          <a:prstGeom prst="rect">
            <a:avLst/>
          </a:prstGeom>
          <a:noFill/>
        </p:spPr>
        <p:txBody>
          <a:bodyPr wrap="none" rtlCol="0">
            <a:spAutoFit/>
          </a:bodyPr>
          <a:lstStyle/>
          <a:p>
            <a:r>
              <a:rPr lang="en-ID" sz="1467" b="1" dirty="0" smtClean="0">
                <a:solidFill>
                  <a:schemeClr val="bg1">
                    <a:lumMod val="50000"/>
                  </a:schemeClr>
                </a:solidFill>
              </a:rPr>
              <a:t>Treatment</a:t>
            </a:r>
            <a:endParaRPr lang="en-US" sz="1467" b="1" dirty="0">
              <a:solidFill>
                <a:schemeClr val="bg1">
                  <a:lumMod val="50000"/>
                </a:schemeClr>
              </a:solidFill>
            </a:endParaRPr>
          </a:p>
        </p:txBody>
      </p:sp>
      <p:sp>
        <p:nvSpPr>
          <p:cNvPr id="71" name="Rectangle 70"/>
          <p:cNvSpPr/>
          <p:nvPr/>
        </p:nvSpPr>
        <p:spPr>
          <a:xfrm>
            <a:off x="8960737" y="4313725"/>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2" name="Freeform 5"/>
          <p:cNvSpPr>
            <a:spLocks noEditPoints="1"/>
          </p:cNvSpPr>
          <p:nvPr/>
        </p:nvSpPr>
        <p:spPr bwMode="auto">
          <a:xfrm>
            <a:off x="323562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3" name="TextBox 72"/>
          <p:cNvSpPr txBox="1"/>
          <p:nvPr/>
        </p:nvSpPr>
        <p:spPr>
          <a:xfrm>
            <a:off x="2270342" y="2477105"/>
            <a:ext cx="910827" cy="318100"/>
          </a:xfrm>
          <a:prstGeom prst="rect">
            <a:avLst/>
          </a:prstGeom>
          <a:noFill/>
        </p:spPr>
        <p:txBody>
          <a:bodyPr wrap="none" rtlCol="0">
            <a:spAutoFit/>
          </a:bodyPr>
          <a:lstStyle/>
          <a:p>
            <a:pPr algn="r"/>
            <a:r>
              <a:rPr lang="en-ID" sz="1467" b="1" dirty="0" smtClean="0">
                <a:solidFill>
                  <a:schemeClr val="bg1">
                    <a:lumMod val="50000"/>
                  </a:schemeClr>
                </a:solidFill>
              </a:rPr>
              <a:t>Strength</a:t>
            </a:r>
            <a:endParaRPr lang="en-US" sz="1467" b="1" dirty="0">
              <a:solidFill>
                <a:schemeClr val="bg1">
                  <a:lumMod val="50000"/>
                </a:schemeClr>
              </a:solidFill>
            </a:endParaRPr>
          </a:p>
        </p:txBody>
      </p:sp>
      <p:sp>
        <p:nvSpPr>
          <p:cNvPr id="74" name="Rectangle 73"/>
          <p:cNvSpPr/>
          <p:nvPr/>
        </p:nvSpPr>
        <p:spPr>
          <a:xfrm>
            <a:off x="504993" y="2686964"/>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Freeform 5"/>
          <p:cNvSpPr>
            <a:spLocks noEditPoints="1"/>
          </p:cNvSpPr>
          <p:nvPr/>
        </p:nvSpPr>
        <p:spPr bwMode="auto">
          <a:xfrm>
            <a:off x="323562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76" name="TextBox 75"/>
          <p:cNvSpPr txBox="1"/>
          <p:nvPr/>
        </p:nvSpPr>
        <p:spPr>
          <a:xfrm>
            <a:off x="1951342" y="4103866"/>
            <a:ext cx="1229824" cy="318100"/>
          </a:xfrm>
          <a:prstGeom prst="rect">
            <a:avLst/>
          </a:prstGeom>
          <a:noFill/>
        </p:spPr>
        <p:txBody>
          <a:bodyPr wrap="none" rtlCol="0">
            <a:spAutoFit/>
          </a:bodyPr>
          <a:lstStyle/>
          <a:p>
            <a:pPr algn="r"/>
            <a:r>
              <a:rPr lang="en-ID" sz="1467" b="1" dirty="0" smtClean="0">
                <a:solidFill>
                  <a:schemeClr val="bg1">
                    <a:lumMod val="50000"/>
                  </a:schemeClr>
                </a:solidFill>
              </a:rPr>
              <a:t>Opportunity</a:t>
            </a:r>
            <a:endParaRPr lang="en-US" sz="1467" b="1" dirty="0">
              <a:solidFill>
                <a:schemeClr val="bg1">
                  <a:lumMod val="50000"/>
                </a:schemeClr>
              </a:solidFill>
            </a:endParaRPr>
          </a:p>
        </p:txBody>
      </p:sp>
      <p:sp>
        <p:nvSpPr>
          <p:cNvPr id="77" name="Rectangle 76"/>
          <p:cNvSpPr/>
          <p:nvPr/>
        </p:nvSpPr>
        <p:spPr>
          <a:xfrm>
            <a:off x="827732" y="4313725"/>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8" name="TextBox 77"/>
          <p:cNvSpPr txBox="1"/>
          <p:nvPr/>
        </p:nvSpPr>
        <p:spPr>
          <a:xfrm>
            <a:off x="2164493" y="416122"/>
            <a:ext cx="786305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S.W.O.T PAGE PROCESS</a:t>
            </a:r>
            <a:endParaRPr lang="en-US" sz="4000" dirty="0">
              <a:solidFill>
                <a:schemeClr val="bg1">
                  <a:lumMod val="50000"/>
                </a:schemeClr>
              </a:solidFill>
              <a:latin typeface="+mj-lt"/>
            </a:endParaRP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600229" y="2048546"/>
            <a:ext cx="3980833" cy="1754326"/>
          </a:xfrm>
          <a:prstGeom prst="rect">
            <a:avLst/>
          </a:prstGeom>
          <a:noFill/>
        </p:spPr>
        <p:txBody>
          <a:bodyPr wrap="none" rtlCol="0">
            <a:spAutoFit/>
          </a:bodyPr>
          <a:lstStyle/>
          <a:p>
            <a:r>
              <a:rPr lang="en-US" sz="5400" b="1" dirty="0" smtClean="0">
                <a:solidFill>
                  <a:schemeClr val="accent1"/>
                </a:solidFill>
                <a:latin typeface="+mj-lt"/>
              </a:rPr>
              <a:t>CREATIVE</a:t>
            </a:r>
          </a:p>
          <a:p>
            <a:r>
              <a:rPr lang="en-US" sz="5400" dirty="0" smtClean="0">
                <a:solidFill>
                  <a:schemeClr val="bg1">
                    <a:lumMod val="50000"/>
                  </a:schemeClr>
                </a:solidFill>
                <a:latin typeface="+mj-lt"/>
              </a:rPr>
              <a:t>PORTFOLIO</a:t>
            </a:r>
            <a:endParaRPr lang="en-US" sz="5400" dirty="0">
              <a:solidFill>
                <a:schemeClr val="bg1">
                  <a:lumMod val="50000"/>
                </a:schemeClr>
              </a:solidFill>
              <a:latin typeface="+mj-lt"/>
            </a:endParaRPr>
          </a:p>
        </p:txBody>
      </p:sp>
      <p:sp>
        <p:nvSpPr>
          <p:cNvPr id="6" name="TextBox 5"/>
          <p:cNvSpPr txBox="1"/>
          <p:nvPr/>
        </p:nvSpPr>
        <p:spPr>
          <a:xfrm>
            <a:off x="7673781" y="3802775"/>
            <a:ext cx="2443298" cy="276999"/>
          </a:xfrm>
          <a:prstGeom prst="rect">
            <a:avLst/>
          </a:prstGeom>
          <a:noFill/>
        </p:spPr>
        <p:txBody>
          <a:bodyPr wrap="none" rtlCol="0">
            <a:spAutoFit/>
          </a:bodyPr>
          <a:lstStyle/>
          <a:p>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Freeform 5"/>
          <p:cNvSpPr>
            <a:spLocks noEditPoints="1"/>
          </p:cNvSpPr>
          <p:nvPr/>
        </p:nvSpPr>
        <p:spPr bwMode="auto">
          <a:xfrm>
            <a:off x="6339432" y="4734522"/>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9" name="TextBox 8"/>
          <p:cNvSpPr txBox="1"/>
          <p:nvPr/>
        </p:nvSpPr>
        <p:spPr>
          <a:xfrm>
            <a:off x="6631463" y="4652687"/>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0" name="Rectangle 9"/>
          <p:cNvSpPr/>
          <p:nvPr/>
        </p:nvSpPr>
        <p:spPr>
          <a:xfrm>
            <a:off x="6672552" y="4970787"/>
            <a:ext cx="4908510"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122237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BRANDIN</a:t>
            </a:r>
            <a:r>
              <a:rPr lang="en-US" sz="1400" spc="300" dirty="0" smtClean="0">
                <a:solidFill>
                  <a:schemeClr val="bg1"/>
                </a:solidFill>
              </a:rPr>
              <a:t>G-</a:t>
            </a:r>
            <a:endParaRPr lang="en-US" sz="1400" spc="300" dirty="0">
              <a:solidFill>
                <a:schemeClr val="bg1"/>
              </a:solidFill>
              <a:latin typeface="Signika Negative" pitchFamily="2" charset="0"/>
            </a:endParaRPr>
          </a:p>
        </p:txBody>
      </p:sp>
      <p:sp>
        <p:nvSpPr>
          <p:cNvPr id="23" name="Rectangle 22"/>
          <p:cNvSpPr/>
          <p:nvPr/>
        </p:nvSpPr>
        <p:spPr>
          <a:xfrm>
            <a:off x="4519007" y="1674845"/>
            <a:ext cx="3121517" cy="2016211"/>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ILLUSTRATION</a:t>
            </a:r>
            <a:r>
              <a:rPr lang="en-US" sz="1400" spc="300" dirty="0" smtClean="0">
                <a:solidFill>
                  <a:schemeClr val="bg1"/>
                </a:solidFill>
              </a:rPr>
              <a:t>-</a:t>
            </a:r>
            <a:endParaRPr lang="en-US" sz="1400" spc="300" dirty="0">
              <a:solidFill>
                <a:schemeClr val="bg1"/>
              </a:solidFill>
              <a:latin typeface="Signika Negative" pitchFamily="2" charset="0"/>
            </a:endParaRPr>
          </a:p>
        </p:txBody>
      </p:sp>
      <p:sp>
        <p:nvSpPr>
          <p:cNvPr id="24" name="Rectangle 23"/>
          <p:cNvSpPr/>
          <p:nvPr/>
        </p:nvSpPr>
        <p:spPr>
          <a:xfrm>
            <a:off x="785003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-DESIGN-</a:t>
            </a:r>
            <a:endParaRPr lang="en-US" sz="1400" spc="300" dirty="0">
              <a:solidFill>
                <a:schemeClr val="bg1"/>
              </a:solidFill>
              <a:latin typeface="Signika Negative" pitchFamily="2" charset="0"/>
            </a:endParaRPr>
          </a:p>
        </p:txBody>
      </p:sp>
      <p:sp>
        <p:nvSpPr>
          <p:cNvPr id="25" name="Rectangle 24"/>
          <p:cNvSpPr/>
          <p:nvPr/>
        </p:nvSpPr>
        <p:spPr>
          <a:xfrm>
            <a:off x="1215971" y="3906758"/>
            <a:ext cx="3114751" cy="2028604"/>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MULTIPURPOSE</a:t>
            </a:r>
            <a:endParaRPr lang="en-US" sz="1400" spc="300" dirty="0">
              <a:solidFill>
                <a:schemeClr val="bg1"/>
              </a:solidFill>
              <a:latin typeface="Signika Negative" pitchFamily="2" charset="0"/>
            </a:endParaRPr>
          </a:p>
        </p:txBody>
      </p:sp>
      <p:sp>
        <p:nvSpPr>
          <p:cNvPr id="26" name="Rectangle 25"/>
          <p:cNvSpPr/>
          <p:nvPr/>
        </p:nvSpPr>
        <p:spPr>
          <a:xfrm>
            <a:off x="4519007" y="3906758"/>
            <a:ext cx="3121517" cy="2028604"/>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-MOCK UP-</a:t>
            </a:r>
            <a:endParaRPr lang="en-US" sz="1400" spc="300" dirty="0">
              <a:solidFill>
                <a:schemeClr val="bg1"/>
              </a:solidFill>
              <a:latin typeface="Signika Negative" pitchFamily="2" charset="0"/>
            </a:endParaRPr>
          </a:p>
        </p:txBody>
      </p:sp>
      <p:sp>
        <p:nvSpPr>
          <p:cNvPr id="27" name="Rectangle 26"/>
          <p:cNvSpPr/>
          <p:nvPr/>
        </p:nvSpPr>
        <p:spPr>
          <a:xfrm>
            <a:off x="7850036" y="3906758"/>
            <a:ext cx="3114751" cy="2028604"/>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-ADVERTISING-</a:t>
            </a:r>
            <a:endParaRPr lang="en-US" sz="1400" spc="300" dirty="0">
              <a:solidFill>
                <a:schemeClr val="bg1"/>
              </a:solidFill>
              <a:latin typeface="Signika Negative" pitchFamily="2" charset="0"/>
            </a:endParaRPr>
          </a:p>
        </p:txBody>
      </p:sp>
      <p:sp>
        <p:nvSpPr>
          <p:cNvPr id="29" name="TextBox 28"/>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9" name="Picture Placeholder 8"/>
          <p:cNvSpPr>
            <a:spLocks noGrp="1"/>
          </p:cNvSpPr>
          <p:nvPr>
            <p:ph type="pic" sz="quarter" idx="15"/>
          </p:nvPr>
        </p:nvSpPr>
        <p:spPr/>
      </p:sp>
      <p:sp>
        <p:nvSpPr>
          <p:cNvPr id="11" name="Picture Placeholder 10"/>
          <p:cNvSpPr>
            <a:spLocks noGrp="1"/>
          </p:cNvSpPr>
          <p:nvPr>
            <p:ph type="pic" sz="quarter" idx="14"/>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835271" y="4588158"/>
            <a:ext cx="4969744" cy="990621"/>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5" name="Rectangle 14"/>
          <p:cNvSpPr/>
          <p:nvPr/>
        </p:nvSpPr>
        <p:spPr>
          <a:xfrm>
            <a:off x="6386986" y="4561310"/>
            <a:ext cx="4969744" cy="99062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6" name="Group 15"/>
          <p:cNvGrpSpPr/>
          <p:nvPr/>
        </p:nvGrpSpPr>
        <p:grpSpPr>
          <a:xfrm>
            <a:off x="1043725" y="4783728"/>
            <a:ext cx="1375698" cy="534519"/>
            <a:chOff x="1253920" y="5294963"/>
            <a:chExt cx="1375698" cy="534516"/>
          </a:xfrm>
        </p:grpSpPr>
        <p:sp>
          <p:nvSpPr>
            <p:cNvPr id="17" name="TextBox 16"/>
            <p:cNvSpPr txBox="1"/>
            <p:nvPr/>
          </p:nvSpPr>
          <p:spPr>
            <a:xfrm>
              <a:off x="1253920" y="5294963"/>
              <a:ext cx="1107996" cy="338552"/>
            </a:xfrm>
            <a:prstGeom prst="rect">
              <a:avLst/>
            </a:prstGeom>
            <a:noFill/>
          </p:spPr>
          <p:txBody>
            <a:bodyPr wrap="none" rtlCol="0">
              <a:spAutoFit/>
            </a:bodyPr>
            <a:lstStyle/>
            <a:p>
              <a:r>
                <a:rPr lang="en-US" sz="1600" b="1" dirty="0" smtClean="0">
                  <a:solidFill>
                    <a:schemeClr val="bg1"/>
                  </a:solidFill>
                </a:rPr>
                <a:t>SNEAKER</a:t>
              </a:r>
              <a:endParaRPr lang="id-ID" sz="1600" b="1" dirty="0">
                <a:solidFill>
                  <a:schemeClr val="bg1"/>
                </a:solidFill>
              </a:endParaRPr>
            </a:p>
          </p:txBody>
        </p:sp>
        <p:sp>
          <p:nvSpPr>
            <p:cNvPr id="18" name="TextBox 17"/>
            <p:cNvSpPr txBox="1"/>
            <p:nvPr/>
          </p:nvSpPr>
          <p:spPr>
            <a:xfrm>
              <a:off x="1253920" y="5567870"/>
              <a:ext cx="1375698" cy="261609"/>
            </a:xfrm>
            <a:prstGeom prst="rect">
              <a:avLst/>
            </a:prstGeom>
            <a:noFill/>
          </p:spPr>
          <p:txBody>
            <a:bodyPr wrap="none" rtlCol="0">
              <a:spAutoFit/>
            </a:bodyPr>
            <a:lstStyle/>
            <a:p>
              <a:r>
                <a:rPr lang="id-ID" sz="1100" dirty="0">
                  <a:solidFill>
                    <a:schemeClr val="bg1"/>
                  </a:solidFill>
                  <a:latin typeface="+mj-lt"/>
                </a:rPr>
                <a:t>Illustration Design</a:t>
              </a:r>
            </a:p>
          </p:txBody>
        </p:sp>
      </p:grpSp>
      <p:grpSp>
        <p:nvGrpSpPr>
          <p:cNvPr id="24" name="Group 23"/>
          <p:cNvGrpSpPr/>
          <p:nvPr/>
        </p:nvGrpSpPr>
        <p:grpSpPr>
          <a:xfrm>
            <a:off x="6623664" y="4810560"/>
            <a:ext cx="1449436" cy="534519"/>
            <a:chOff x="6753434" y="5294963"/>
            <a:chExt cx="1449435" cy="534516"/>
          </a:xfrm>
        </p:grpSpPr>
        <p:sp>
          <p:nvSpPr>
            <p:cNvPr id="25" name="TextBox 24"/>
            <p:cNvSpPr txBox="1"/>
            <p:nvPr/>
          </p:nvSpPr>
          <p:spPr>
            <a:xfrm>
              <a:off x="6753434" y="5294963"/>
              <a:ext cx="976548" cy="338552"/>
            </a:xfrm>
            <a:prstGeom prst="rect">
              <a:avLst/>
            </a:prstGeom>
            <a:noFill/>
          </p:spPr>
          <p:txBody>
            <a:bodyPr wrap="none" rtlCol="0">
              <a:spAutoFit/>
            </a:bodyPr>
            <a:lstStyle/>
            <a:p>
              <a:r>
                <a:rPr lang="en-US" sz="1600" b="1" dirty="0" smtClean="0">
                  <a:solidFill>
                    <a:schemeClr val="bg1"/>
                  </a:solidFill>
                </a:rPr>
                <a:t>CASUAL</a:t>
              </a:r>
              <a:endParaRPr lang="id-ID" sz="1600" b="1" dirty="0">
                <a:solidFill>
                  <a:schemeClr val="bg1"/>
                </a:solidFill>
              </a:endParaRPr>
            </a:p>
          </p:txBody>
        </p:sp>
        <p:sp>
          <p:nvSpPr>
            <p:cNvPr id="26" name="TextBox 25"/>
            <p:cNvSpPr txBox="1"/>
            <p:nvPr/>
          </p:nvSpPr>
          <p:spPr>
            <a:xfrm>
              <a:off x="6753434" y="5567870"/>
              <a:ext cx="1449435" cy="261609"/>
            </a:xfrm>
            <a:prstGeom prst="rect">
              <a:avLst/>
            </a:prstGeom>
            <a:noFill/>
          </p:spPr>
          <p:txBody>
            <a:bodyPr wrap="none" rtlCol="0">
              <a:spAutoFit/>
            </a:bodyPr>
            <a:lstStyle/>
            <a:p>
              <a:r>
                <a:rPr lang="id-ID" sz="1100" dirty="0">
                  <a:solidFill>
                    <a:schemeClr val="bg1"/>
                  </a:solidFill>
                  <a:latin typeface="+mj-lt"/>
                </a:rPr>
                <a:t>Branding Company</a:t>
              </a:r>
            </a:p>
          </p:txBody>
        </p:sp>
      </p:grpSp>
      <p:sp>
        <p:nvSpPr>
          <p:cNvPr id="32" name="TextBox 31"/>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3" name="TextBox 3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5146159" y="1890909"/>
            <a:ext cx="1899684" cy="1899684"/>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0" name="Straight Connector 49"/>
          <p:cNvCxnSpPr/>
          <p:nvPr/>
        </p:nvCxnSpPr>
        <p:spPr>
          <a:xfrm>
            <a:off x="6096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624559" y="4555508"/>
            <a:ext cx="942887" cy="318100"/>
          </a:xfrm>
          <a:prstGeom prst="rect">
            <a:avLst/>
          </a:prstGeom>
          <a:noFill/>
        </p:spPr>
        <p:txBody>
          <a:bodyPr wrap="none" rtlCol="0">
            <a:spAutoFit/>
          </a:bodyPr>
          <a:lstStyle/>
          <a:p>
            <a:pPr algn="ctr"/>
            <a:r>
              <a:rPr lang="en-ID" sz="1467" b="1" dirty="0" smtClean="0">
                <a:solidFill>
                  <a:schemeClr val="bg1">
                    <a:lumMod val="65000"/>
                  </a:schemeClr>
                </a:solidFill>
              </a:rPr>
              <a:t>Maureen</a:t>
            </a:r>
            <a:endParaRPr lang="en-US" sz="1467" b="1" dirty="0">
              <a:solidFill>
                <a:schemeClr val="bg1">
                  <a:lumMod val="65000"/>
                </a:schemeClr>
              </a:solidFill>
            </a:endParaRPr>
          </a:p>
        </p:txBody>
      </p:sp>
      <p:sp>
        <p:nvSpPr>
          <p:cNvPr id="53" name="Rectangle 52"/>
          <p:cNvSpPr/>
          <p:nvPr/>
        </p:nvSpPr>
        <p:spPr>
          <a:xfrm>
            <a:off x="4865676" y="4805900"/>
            <a:ext cx="2460649" cy="306302"/>
          </a:xfrm>
          <a:prstGeom prst="rect">
            <a:avLst/>
          </a:prstGeom>
        </p:spPr>
        <p:txBody>
          <a:bodyPr wrap="square">
            <a:spAutoFit/>
          </a:bodyPr>
          <a:lstStyle/>
          <a:p>
            <a:pPr algn="ctr">
              <a:lnSpc>
                <a:spcPct val="150000"/>
              </a:lnSpc>
            </a:pPr>
            <a:r>
              <a:rPr lang="en-ID" sz="1067" i="1" dirty="0">
                <a:solidFill>
                  <a:schemeClr val="accent3"/>
                </a:solidFill>
              </a:rPr>
              <a:t>General Manager, BADAI LLC</a:t>
            </a:r>
            <a:endParaRPr lang="id-ID" sz="1067" i="1" dirty="0">
              <a:solidFill>
                <a:schemeClr val="accent3"/>
              </a:solidFill>
            </a:endParaRPr>
          </a:p>
        </p:txBody>
      </p:sp>
      <p:sp>
        <p:nvSpPr>
          <p:cNvPr id="54" name="Rectangle 53"/>
          <p:cNvSpPr/>
          <p:nvPr/>
        </p:nvSpPr>
        <p:spPr>
          <a:xfrm>
            <a:off x="4445936"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55" name="Oval 54"/>
          <p:cNvSpPr/>
          <p:nvPr/>
        </p:nvSpPr>
        <p:spPr>
          <a:xfrm>
            <a:off x="8735291" y="1890909"/>
            <a:ext cx="1899684" cy="189968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6" name="Straight Connector 55"/>
          <p:cNvCxnSpPr/>
          <p:nvPr/>
        </p:nvCxnSpPr>
        <p:spPr>
          <a:xfrm>
            <a:off x="9685132"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212889" y="4555508"/>
            <a:ext cx="944489" cy="318100"/>
          </a:xfrm>
          <a:prstGeom prst="rect">
            <a:avLst/>
          </a:prstGeom>
          <a:noFill/>
        </p:spPr>
        <p:txBody>
          <a:bodyPr wrap="none" rtlCol="0">
            <a:spAutoFit/>
          </a:bodyPr>
          <a:lstStyle/>
          <a:p>
            <a:pPr algn="ctr"/>
            <a:r>
              <a:rPr lang="en-ID" sz="1467" b="1" dirty="0">
                <a:solidFill>
                  <a:schemeClr val="bg1">
                    <a:lumMod val="65000"/>
                  </a:schemeClr>
                </a:solidFill>
              </a:rPr>
              <a:t>Flat Face</a:t>
            </a:r>
            <a:endParaRPr lang="en-US" sz="1467" b="1" dirty="0">
              <a:solidFill>
                <a:schemeClr val="bg1">
                  <a:lumMod val="65000"/>
                </a:schemeClr>
              </a:solidFill>
            </a:endParaRPr>
          </a:p>
        </p:txBody>
      </p:sp>
      <p:sp>
        <p:nvSpPr>
          <p:cNvPr id="59" name="Rectangle 58"/>
          <p:cNvSpPr/>
          <p:nvPr/>
        </p:nvSpPr>
        <p:spPr>
          <a:xfrm>
            <a:off x="8454808" y="4805900"/>
            <a:ext cx="2460649" cy="306302"/>
          </a:xfrm>
          <a:prstGeom prst="rect">
            <a:avLst/>
          </a:prstGeom>
        </p:spPr>
        <p:txBody>
          <a:bodyPr wrap="square">
            <a:spAutoFit/>
          </a:bodyPr>
          <a:lstStyle/>
          <a:p>
            <a:pPr algn="ctr">
              <a:lnSpc>
                <a:spcPct val="150000"/>
              </a:lnSpc>
            </a:pPr>
            <a:r>
              <a:rPr lang="en-ID" sz="1067" i="1" dirty="0">
                <a:solidFill>
                  <a:schemeClr val="accent4"/>
                </a:solidFill>
              </a:rPr>
              <a:t>General Manager, OMBAK LLC</a:t>
            </a:r>
            <a:endParaRPr lang="id-ID" sz="1067" i="1" dirty="0">
              <a:solidFill>
                <a:schemeClr val="accent4"/>
              </a:solidFill>
            </a:endParaRPr>
          </a:p>
        </p:txBody>
      </p:sp>
      <p:sp>
        <p:nvSpPr>
          <p:cNvPr id="60" name="Rectangle 59"/>
          <p:cNvSpPr/>
          <p:nvPr/>
        </p:nvSpPr>
        <p:spPr>
          <a:xfrm>
            <a:off x="8035068"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61" name="Oval 60"/>
          <p:cNvSpPr/>
          <p:nvPr/>
        </p:nvSpPr>
        <p:spPr>
          <a:xfrm>
            <a:off x="1553223" y="1890909"/>
            <a:ext cx="1899684" cy="189968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62" name="Straight Connector 61"/>
          <p:cNvCxnSpPr/>
          <p:nvPr/>
        </p:nvCxnSpPr>
        <p:spPr>
          <a:xfrm>
            <a:off x="2503064"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05175" y="4555506"/>
            <a:ext cx="995785" cy="318100"/>
          </a:xfrm>
          <a:prstGeom prst="rect">
            <a:avLst/>
          </a:prstGeom>
          <a:noFill/>
        </p:spPr>
        <p:txBody>
          <a:bodyPr wrap="none" rtlCol="0">
            <a:spAutoFit/>
          </a:bodyPr>
          <a:lstStyle/>
          <a:p>
            <a:pPr algn="ctr"/>
            <a:r>
              <a:rPr lang="en-ID" sz="1467" b="1" dirty="0" smtClean="0">
                <a:solidFill>
                  <a:schemeClr val="bg1">
                    <a:lumMod val="65000"/>
                  </a:schemeClr>
                </a:solidFill>
              </a:rPr>
              <a:t>Sebastian</a:t>
            </a:r>
            <a:endParaRPr lang="en-US" sz="1467" b="1" dirty="0">
              <a:solidFill>
                <a:schemeClr val="bg1">
                  <a:lumMod val="65000"/>
                </a:schemeClr>
              </a:solidFill>
            </a:endParaRPr>
          </a:p>
        </p:txBody>
      </p:sp>
      <p:sp>
        <p:nvSpPr>
          <p:cNvPr id="65" name="Rectangle 64"/>
          <p:cNvSpPr/>
          <p:nvPr/>
        </p:nvSpPr>
        <p:spPr>
          <a:xfrm>
            <a:off x="1272740" y="4805898"/>
            <a:ext cx="2460649" cy="306301"/>
          </a:xfrm>
          <a:prstGeom prst="rect">
            <a:avLst/>
          </a:prstGeom>
        </p:spPr>
        <p:txBody>
          <a:bodyPr wrap="square">
            <a:spAutoFit/>
          </a:bodyPr>
          <a:lstStyle/>
          <a:p>
            <a:pPr algn="ctr">
              <a:lnSpc>
                <a:spcPct val="150000"/>
              </a:lnSpc>
            </a:pPr>
            <a:r>
              <a:rPr lang="en-ID" sz="1067" i="1" dirty="0">
                <a:solidFill>
                  <a:schemeClr val="accent2"/>
                </a:solidFill>
              </a:rPr>
              <a:t>General Manager, TOPAN LLC</a:t>
            </a:r>
            <a:endParaRPr lang="id-ID" sz="1067" i="1" dirty="0">
              <a:solidFill>
                <a:schemeClr val="accent2"/>
              </a:solidFill>
            </a:endParaRPr>
          </a:p>
        </p:txBody>
      </p:sp>
      <p:sp>
        <p:nvSpPr>
          <p:cNvPr id="66" name="Rectangle 65"/>
          <p:cNvSpPr/>
          <p:nvPr/>
        </p:nvSpPr>
        <p:spPr>
          <a:xfrm>
            <a:off x="853000" y="5050457"/>
            <a:ext cx="3300128" cy="494751"/>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5639698" y="2270652"/>
            <a:ext cx="1388957" cy="1422508"/>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grpSp>
        <p:nvGrpSpPr>
          <p:cNvPr id="74" name="Group 73"/>
          <p:cNvGrpSpPr/>
          <p:nvPr/>
        </p:nvGrpSpPr>
        <p:grpSpPr>
          <a:xfrm>
            <a:off x="1971545" y="2270651"/>
            <a:ext cx="1481364" cy="1457445"/>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2400"/>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81" name="Group 80"/>
          <p:cNvGrpSpPr/>
          <p:nvPr/>
        </p:nvGrpSpPr>
        <p:grpSpPr>
          <a:xfrm>
            <a:off x="9224250" y="2243257"/>
            <a:ext cx="1410725" cy="1458060"/>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nvGrpSpPr>
          <p:cNvPr id="88" name="Group 87"/>
          <p:cNvGrpSpPr/>
          <p:nvPr/>
        </p:nvGrpSpPr>
        <p:grpSpPr>
          <a:xfrm>
            <a:off x="3898370" y="2477563"/>
            <a:ext cx="734223" cy="936592"/>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3" name="Group 92"/>
          <p:cNvGrpSpPr/>
          <p:nvPr/>
        </p:nvGrpSpPr>
        <p:grpSpPr>
          <a:xfrm>
            <a:off x="7381262" y="2481630"/>
            <a:ext cx="868460" cy="932525"/>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100" name="TextBox 99"/>
          <p:cNvSpPr txBox="1"/>
          <p:nvPr/>
        </p:nvSpPr>
        <p:spPr>
          <a:xfrm>
            <a:off x="2505948" y="416122"/>
            <a:ext cx="718017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ICON INFOGRAPHIC SAMPLE</a:t>
            </a:r>
            <a:endParaRPr lang="en-US" sz="4000" dirty="0">
              <a:solidFill>
                <a:schemeClr val="bg1">
                  <a:lumMod val="50000"/>
                </a:schemeClr>
              </a:solidFill>
              <a:latin typeface="+mj-lt"/>
            </a:endParaRPr>
          </a:p>
        </p:txBody>
      </p:sp>
      <p:sp>
        <p:nvSpPr>
          <p:cNvPr id="101" name="TextBox 10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cxnSp>
        <p:nvCxnSpPr>
          <p:cNvPr id="102" name="Straight Connector 101"/>
          <p:cNvCxnSpPr/>
          <p:nvPr/>
        </p:nvCxnSpPr>
        <p:spPr>
          <a:xfrm>
            <a:off x="2503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685132"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2628587" y="416122"/>
            <a:ext cx="693491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THINKING MAN INFOGRAPHIC</a:t>
            </a:r>
            <a:endParaRPr lang="en-US" sz="4000" dirty="0">
              <a:solidFill>
                <a:schemeClr val="bg1">
                  <a:lumMod val="50000"/>
                </a:schemeClr>
              </a:solidFill>
              <a:latin typeface="+mj-lt"/>
            </a:endParaRPr>
          </a:p>
        </p:txBody>
      </p:sp>
      <p:sp>
        <p:nvSpPr>
          <p:cNvPr id="223" name="TextBox 2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31" name="Group 330"/>
          <p:cNvGrpSpPr/>
          <p:nvPr/>
        </p:nvGrpSpPr>
        <p:grpSpPr>
          <a:xfrm>
            <a:off x="4192081" y="1930401"/>
            <a:ext cx="3807838" cy="3568700"/>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2" name="TextBox 331"/>
          <p:cNvSpPr txBox="1"/>
          <p:nvPr/>
        </p:nvSpPr>
        <p:spPr>
          <a:xfrm>
            <a:off x="2837595" y="2290800"/>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333" name="Rectangle 332"/>
          <p:cNvSpPr/>
          <p:nvPr/>
        </p:nvSpPr>
        <p:spPr>
          <a:xfrm>
            <a:off x="1477806" y="260890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4" name="TextBox 333"/>
          <p:cNvSpPr txBox="1"/>
          <p:nvPr/>
        </p:nvSpPr>
        <p:spPr>
          <a:xfrm>
            <a:off x="8106723" y="1931258"/>
            <a:ext cx="1316386" cy="318100"/>
          </a:xfrm>
          <a:prstGeom prst="rect">
            <a:avLst/>
          </a:prstGeom>
          <a:noFill/>
        </p:spPr>
        <p:txBody>
          <a:bodyPr wrap="none" rtlCol="0">
            <a:spAutoFit/>
          </a:bodyPr>
          <a:lstStyle/>
          <a:p>
            <a:r>
              <a:rPr lang="en-ID" sz="1467" b="1" dirty="0" smtClean="0">
                <a:solidFill>
                  <a:schemeClr val="accent2"/>
                </a:solidFill>
              </a:rPr>
              <a:t>Description 2</a:t>
            </a:r>
            <a:endParaRPr lang="en-US" sz="1467" b="1" dirty="0">
              <a:solidFill>
                <a:schemeClr val="accent2"/>
              </a:solidFill>
            </a:endParaRPr>
          </a:p>
        </p:txBody>
      </p:sp>
      <p:sp>
        <p:nvSpPr>
          <p:cNvPr id="335" name="Rectangle 334"/>
          <p:cNvSpPr/>
          <p:nvPr/>
        </p:nvSpPr>
        <p:spPr>
          <a:xfrm>
            <a:off x="8106723" y="224935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6" name="TextBox 335"/>
          <p:cNvSpPr txBox="1"/>
          <p:nvPr/>
        </p:nvSpPr>
        <p:spPr>
          <a:xfrm>
            <a:off x="2837595" y="4198507"/>
            <a:ext cx="1316387" cy="318100"/>
          </a:xfrm>
          <a:prstGeom prst="rect">
            <a:avLst/>
          </a:prstGeom>
          <a:noFill/>
        </p:spPr>
        <p:txBody>
          <a:bodyPr wrap="none" rtlCol="0">
            <a:spAutoFit/>
          </a:bodyPr>
          <a:lstStyle/>
          <a:p>
            <a:pPr algn="r"/>
            <a:r>
              <a:rPr lang="en-ID" sz="1467" b="1" dirty="0" smtClean="0">
                <a:solidFill>
                  <a:schemeClr val="accent3"/>
                </a:solidFill>
              </a:rPr>
              <a:t>Description 3</a:t>
            </a:r>
            <a:endParaRPr lang="en-US" sz="1467" b="1" dirty="0">
              <a:solidFill>
                <a:schemeClr val="accent3"/>
              </a:solidFill>
            </a:endParaRPr>
          </a:p>
        </p:txBody>
      </p:sp>
      <p:sp>
        <p:nvSpPr>
          <p:cNvPr id="337" name="Rectangle 336"/>
          <p:cNvSpPr/>
          <p:nvPr/>
        </p:nvSpPr>
        <p:spPr>
          <a:xfrm>
            <a:off x="1477806" y="45166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8" name="TextBox 337"/>
          <p:cNvSpPr txBox="1"/>
          <p:nvPr/>
        </p:nvSpPr>
        <p:spPr>
          <a:xfrm>
            <a:off x="8106723" y="3247468"/>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339" name="Rectangle 338"/>
          <p:cNvSpPr/>
          <p:nvPr/>
        </p:nvSpPr>
        <p:spPr>
          <a:xfrm>
            <a:off x="8106723" y="356556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1999"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ame Side Corner Rectangle 10"/>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bg1"/>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4" name="TextBox 13"/>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152775"/>
            <a:ext cx="12192000" cy="709613"/>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266309" y="416122"/>
            <a:ext cx="76594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PROCESS INFOGRAPHIC</a:t>
            </a:r>
            <a:endParaRPr lang="en-US" sz="4000" dirty="0">
              <a:solidFill>
                <a:schemeClr val="bg1">
                  <a:lumMod val="50000"/>
                </a:schemeClr>
              </a:solidFill>
              <a:latin typeface="+mj-lt"/>
            </a:endParaRPr>
          </a:p>
        </p:txBody>
      </p:sp>
      <p:sp>
        <p:nvSpPr>
          <p:cNvPr id="8" name="Freeform 6"/>
          <p:cNvSpPr>
            <a:spLocks noEditPoints="1"/>
          </p:cNvSpPr>
          <p:nvPr/>
        </p:nvSpPr>
        <p:spPr bwMode="auto">
          <a:xfrm>
            <a:off x="1723845" y="2703567"/>
            <a:ext cx="1580423" cy="1608030"/>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319665" y="3283286"/>
            <a:ext cx="363474" cy="473896"/>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Freeform 8"/>
          <p:cNvSpPr>
            <a:spLocks noEditPoints="1"/>
          </p:cNvSpPr>
          <p:nvPr/>
        </p:nvSpPr>
        <p:spPr bwMode="auto">
          <a:xfrm>
            <a:off x="5326379" y="2703567"/>
            <a:ext cx="1555117" cy="1608030"/>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5846285" y="3257981"/>
            <a:ext cx="517605" cy="499203"/>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Freeform 38"/>
          <p:cNvSpPr>
            <a:spLocks/>
          </p:cNvSpPr>
          <p:nvPr/>
        </p:nvSpPr>
        <p:spPr bwMode="auto">
          <a:xfrm>
            <a:off x="3097224" y="1914507"/>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8903609" y="2703567"/>
            <a:ext cx="1582723" cy="1608030"/>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9501730" y="3283286"/>
            <a:ext cx="388780" cy="448592"/>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2435840" y="4341031"/>
            <a:ext cx="156432" cy="301027"/>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6025722" y="4341031"/>
            <a:ext cx="156432" cy="301027"/>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9630557" y="4341031"/>
            <a:ext cx="156432" cy="301027"/>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Freeform 38"/>
          <p:cNvSpPr>
            <a:spLocks/>
          </p:cNvSpPr>
          <p:nvPr/>
        </p:nvSpPr>
        <p:spPr bwMode="auto">
          <a:xfrm flipV="1">
            <a:off x="6687106" y="4101803"/>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958524" y="3310893"/>
            <a:ext cx="763351" cy="318100"/>
          </a:xfrm>
          <a:prstGeom prst="rect">
            <a:avLst/>
          </a:prstGeom>
          <a:noFill/>
        </p:spPr>
        <p:txBody>
          <a:bodyPr wrap="none" rtlCol="0">
            <a:spAutoFit/>
          </a:bodyPr>
          <a:lstStyle/>
          <a:p>
            <a:pPr algn="r"/>
            <a:r>
              <a:rPr lang="en-ID" sz="1467" b="1" dirty="0" smtClean="0">
                <a:solidFill>
                  <a:schemeClr val="tx2">
                    <a:lumMod val="75000"/>
                  </a:schemeClr>
                </a:solidFill>
              </a:rPr>
              <a:t>START</a:t>
            </a:r>
            <a:endParaRPr lang="en-US" sz="1467" b="1" dirty="0">
              <a:solidFill>
                <a:schemeClr val="tx2">
                  <a:lumMod val="75000"/>
                </a:schemeClr>
              </a:solidFill>
            </a:endParaRPr>
          </a:p>
        </p:txBody>
      </p:sp>
      <p:sp>
        <p:nvSpPr>
          <p:cNvPr id="72" name="TextBox 71"/>
          <p:cNvSpPr txBox="1"/>
          <p:nvPr/>
        </p:nvSpPr>
        <p:spPr>
          <a:xfrm>
            <a:off x="10486844" y="3310893"/>
            <a:ext cx="793807" cy="318100"/>
          </a:xfrm>
          <a:prstGeom prst="rect">
            <a:avLst/>
          </a:prstGeom>
          <a:noFill/>
        </p:spPr>
        <p:txBody>
          <a:bodyPr wrap="none" rtlCol="0">
            <a:spAutoFit/>
          </a:bodyPr>
          <a:lstStyle/>
          <a:p>
            <a:r>
              <a:rPr lang="en-ID" sz="1467" b="1" dirty="0" smtClean="0">
                <a:solidFill>
                  <a:schemeClr val="tx2">
                    <a:lumMod val="75000"/>
                  </a:schemeClr>
                </a:solidFill>
              </a:rPr>
              <a:t>FINISH</a:t>
            </a:r>
            <a:endParaRPr lang="en-US" sz="1467" b="1" dirty="0">
              <a:solidFill>
                <a:schemeClr val="tx2">
                  <a:lumMod val="75000"/>
                </a:schemeClr>
              </a:solidFill>
            </a:endParaRPr>
          </a:p>
        </p:txBody>
      </p:sp>
      <p:sp>
        <p:nvSpPr>
          <p:cNvPr id="73" name="TextBox 72"/>
          <p:cNvSpPr txBox="1"/>
          <p:nvPr/>
        </p:nvSpPr>
        <p:spPr>
          <a:xfrm>
            <a:off x="1855862" y="4665695"/>
            <a:ext cx="1316387" cy="318100"/>
          </a:xfrm>
          <a:prstGeom prst="rect">
            <a:avLst/>
          </a:prstGeom>
          <a:noFill/>
        </p:spPr>
        <p:txBody>
          <a:bodyPr wrap="none" rtlCol="0">
            <a:spAutoFit/>
          </a:bodyPr>
          <a:lstStyle/>
          <a:p>
            <a:pPr algn="ctr"/>
            <a:r>
              <a:rPr lang="en-ID" sz="1467" b="1" dirty="0" smtClean="0">
                <a:solidFill>
                  <a:schemeClr val="accent1"/>
                </a:solidFill>
              </a:rPr>
              <a:t>Description 1</a:t>
            </a:r>
            <a:endParaRPr lang="en-US" sz="1467" b="1" dirty="0">
              <a:solidFill>
                <a:schemeClr val="accent1"/>
              </a:solidFill>
            </a:endParaRPr>
          </a:p>
        </p:txBody>
      </p:sp>
      <p:sp>
        <p:nvSpPr>
          <p:cNvPr id="74" name="Rectangle 73"/>
          <p:cNvSpPr/>
          <p:nvPr/>
        </p:nvSpPr>
        <p:spPr>
          <a:xfrm>
            <a:off x="1175967"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TextBox 74"/>
          <p:cNvSpPr txBox="1"/>
          <p:nvPr/>
        </p:nvSpPr>
        <p:spPr>
          <a:xfrm>
            <a:off x="5433091" y="4665695"/>
            <a:ext cx="1316387" cy="318100"/>
          </a:xfrm>
          <a:prstGeom prst="rect">
            <a:avLst/>
          </a:prstGeom>
          <a:noFill/>
        </p:spPr>
        <p:txBody>
          <a:bodyPr wrap="none" rtlCol="0">
            <a:spAutoFit/>
          </a:bodyPr>
          <a:lstStyle/>
          <a:p>
            <a:pPr algn="ctr"/>
            <a:r>
              <a:rPr lang="en-ID" sz="1467" b="1" dirty="0" smtClean="0">
                <a:solidFill>
                  <a:schemeClr val="accent2"/>
                </a:solidFill>
              </a:rPr>
              <a:t>Description 2</a:t>
            </a:r>
            <a:endParaRPr lang="en-US" sz="1467" b="1" dirty="0">
              <a:solidFill>
                <a:schemeClr val="accent2"/>
              </a:solidFill>
            </a:endParaRPr>
          </a:p>
        </p:txBody>
      </p:sp>
      <p:sp>
        <p:nvSpPr>
          <p:cNvPr id="76" name="TextBox 75"/>
          <p:cNvSpPr txBox="1"/>
          <p:nvPr/>
        </p:nvSpPr>
        <p:spPr>
          <a:xfrm>
            <a:off x="9036776" y="4665695"/>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77" name="Rectangle 76"/>
          <p:cNvSpPr/>
          <p:nvPr/>
        </p:nvSpPr>
        <p:spPr>
          <a:xfrm>
            <a:off x="4765849"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8" name="Rectangle 77"/>
          <p:cNvSpPr/>
          <p:nvPr/>
        </p:nvSpPr>
        <p:spPr>
          <a:xfrm>
            <a:off x="8355731"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0259" y="416122"/>
            <a:ext cx="6691575"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RELAXTATION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180" name="Group 3179"/>
          <p:cNvGrpSpPr/>
          <p:nvPr/>
        </p:nvGrpSpPr>
        <p:grpSpPr>
          <a:xfrm>
            <a:off x="4955381" y="1806776"/>
            <a:ext cx="2281238" cy="4000501"/>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71" name="Straight Connector 170"/>
          <p:cNvCxnSpPr/>
          <p:nvPr/>
        </p:nvCxnSpPr>
        <p:spPr>
          <a:xfrm flipV="1">
            <a:off x="7236732"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4548015" y="403255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548015"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236732" y="4032559"/>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997697" y="2160990"/>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1</a:t>
            </a:r>
            <a:endParaRPr lang="en-US" sz="1467" b="1" dirty="0">
              <a:solidFill>
                <a:schemeClr val="bg1">
                  <a:lumMod val="50000"/>
                </a:schemeClr>
              </a:solidFill>
            </a:endParaRPr>
          </a:p>
        </p:txBody>
      </p:sp>
      <p:sp>
        <p:nvSpPr>
          <p:cNvPr id="176" name="Rectangle 175"/>
          <p:cNvSpPr/>
          <p:nvPr/>
        </p:nvSpPr>
        <p:spPr>
          <a:xfrm>
            <a:off x="637908" y="247909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7" name="TextBox 176"/>
          <p:cNvSpPr txBox="1"/>
          <p:nvPr/>
        </p:nvSpPr>
        <p:spPr>
          <a:xfrm>
            <a:off x="1997697" y="3892333"/>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3</a:t>
            </a:r>
            <a:endParaRPr lang="en-US" sz="1467" b="1" dirty="0">
              <a:solidFill>
                <a:schemeClr val="bg1">
                  <a:lumMod val="50000"/>
                </a:schemeClr>
              </a:solidFill>
            </a:endParaRPr>
          </a:p>
        </p:txBody>
      </p:sp>
      <p:sp>
        <p:nvSpPr>
          <p:cNvPr id="178" name="Rectangle 177"/>
          <p:cNvSpPr/>
          <p:nvPr/>
        </p:nvSpPr>
        <p:spPr>
          <a:xfrm>
            <a:off x="637908" y="421043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9" name="TextBox 178"/>
          <p:cNvSpPr txBox="1"/>
          <p:nvPr/>
        </p:nvSpPr>
        <p:spPr>
          <a:xfrm>
            <a:off x="8587690" y="3892333"/>
            <a:ext cx="1316386" cy="318100"/>
          </a:xfrm>
          <a:prstGeom prst="rect">
            <a:avLst/>
          </a:prstGeom>
          <a:noFill/>
        </p:spPr>
        <p:txBody>
          <a:bodyPr wrap="none" rtlCol="0">
            <a:spAutoFit/>
          </a:bodyPr>
          <a:lstStyle/>
          <a:p>
            <a:r>
              <a:rPr lang="en-ID" sz="1467" b="1" dirty="0" smtClean="0">
                <a:solidFill>
                  <a:schemeClr val="bg1">
                    <a:lumMod val="50000"/>
                  </a:schemeClr>
                </a:solidFill>
              </a:rPr>
              <a:t>Description 4</a:t>
            </a:r>
            <a:endParaRPr lang="en-US" sz="1467" b="1" dirty="0">
              <a:solidFill>
                <a:schemeClr val="bg1">
                  <a:lumMod val="50000"/>
                </a:schemeClr>
              </a:solidFill>
            </a:endParaRPr>
          </a:p>
        </p:txBody>
      </p:sp>
      <p:sp>
        <p:nvSpPr>
          <p:cNvPr id="180" name="Rectangle 179"/>
          <p:cNvSpPr/>
          <p:nvPr/>
        </p:nvSpPr>
        <p:spPr>
          <a:xfrm>
            <a:off x="8587690" y="421043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3" name="TextBox 182"/>
          <p:cNvSpPr txBox="1"/>
          <p:nvPr/>
        </p:nvSpPr>
        <p:spPr>
          <a:xfrm>
            <a:off x="8587690" y="2160990"/>
            <a:ext cx="1316386" cy="318100"/>
          </a:xfrm>
          <a:prstGeom prst="rect">
            <a:avLst/>
          </a:prstGeom>
          <a:noFill/>
        </p:spPr>
        <p:txBody>
          <a:bodyPr wrap="none" rtlCol="0">
            <a:spAutoFit/>
          </a:bodyPr>
          <a:lstStyle/>
          <a:p>
            <a:r>
              <a:rPr lang="en-ID" sz="1467" b="1" dirty="0" smtClean="0">
                <a:solidFill>
                  <a:schemeClr val="bg1">
                    <a:lumMod val="50000"/>
                  </a:schemeClr>
                </a:solidFill>
              </a:rPr>
              <a:t>Description 2</a:t>
            </a:r>
            <a:endParaRPr lang="en-US" sz="1467" b="1" dirty="0">
              <a:solidFill>
                <a:schemeClr val="bg1">
                  <a:lumMod val="50000"/>
                </a:schemeClr>
              </a:solidFill>
            </a:endParaRPr>
          </a:p>
        </p:txBody>
      </p:sp>
      <p:sp>
        <p:nvSpPr>
          <p:cNvPr id="184" name="Rectangle 183"/>
          <p:cNvSpPr/>
          <p:nvPr/>
        </p:nvSpPr>
        <p:spPr>
          <a:xfrm>
            <a:off x="8587690" y="2479090"/>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grpSp>
        <p:nvGrpSpPr>
          <p:cNvPr id="134" name="Group 133"/>
          <p:cNvGrpSpPr/>
          <p:nvPr/>
        </p:nvGrpSpPr>
        <p:grpSpPr>
          <a:xfrm>
            <a:off x="7905285" y="2026932"/>
            <a:ext cx="531944" cy="700834"/>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7820840" y="3792992"/>
            <a:ext cx="689344" cy="69164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 name="Group 136"/>
          <p:cNvGrpSpPr/>
          <p:nvPr/>
        </p:nvGrpSpPr>
        <p:grpSpPr>
          <a:xfrm>
            <a:off x="3600444" y="3792992"/>
            <a:ext cx="696238" cy="659473"/>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3600444" y="2026694"/>
            <a:ext cx="698535" cy="700833"/>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9447" y="416122"/>
            <a:ext cx="489319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WAVE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 name="Line 5"/>
          <p:cNvSpPr>
            <a:spLocks noChangeShapeType="1"/>
          </p:cNvSpPr>
          <p:nvPr/>
        </p:nvSpPr>
        <p:spPr bwMode="auto">
          <a:xfrm flipH="1">
            <a:off x="7938" y="3783013"/>
            <a:ext cx="12184062"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347579"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1375779"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369554"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3355391"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5333416"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p:cNvSpPr>
          <p:nvPr/>
        </p:nvSpPr>
        <p:spPr bwMode="auto">
          <a:xfrm>
            <a:off x="8339722"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6361697"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p:nvSpPr>
        <p:spPr bwMode="auto">
          <a:xfrm>
            <a:off x="7347534"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9325559"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10319334"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ardrop 26"/>
          <p:cNvSpPr/>
          <p:nvPr/>
        </p:nvSpPr>
        <p:spPr>
          <a:xfrm rot="8100000">
            <a:off x="2228956" y="2028027"/>
            <a:ext cx="735641" cy="73564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p:cNvSpPr/>
          <p:nvPr/>
        </p:nvSpPr>
        <p:spPr>
          <a:xfrm rot="13500000" flipV="1">
            <a:off x="5208003" y="4382503"/>
            <a:ext cx="735641" cy="73564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ardrop 29"/>
          <p:cNvSpPr/>
          <p:nvPr/>
        </p:nvSpPr>
        <p:spPr>
          <a:xfrm rot="8100000">
            <a:off x="7228156" y="1579059"/>
            <a:ext cx="735641" cy="73564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292466" y="2188131"/>
            <a:ext cx="643126"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2" name="TextBox 31"/>
          <p:cNvSpPr txBox="1"/>
          <p:nvPr/>
        </p:nvSpPr>
        <p:spPr>
          <a:xfrm>
            <a:off x="7274413" y="1760022"/>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28" name="Teardrop 27"/>
          <p:cNvSpPr/>
          <p:nvPr/>
        </p:nvSpPr>
        <p:spPr>
          <a:xfrm rot="13500000" flipV="1">
            <a:off x="10199956" y="4289111"/>
            <a:ext cx="735641" cy="73564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0246213" y="4472266"/>
            <a:ext cx="643125"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5" name="TextBox 34"/>
          <p:cNvSpPr txBox="1"/>
          <p:nvPr/>
        </p:nvSpPr>
        <p:spPr>
          <a:xfrm>
            <a:off x="5254260" y="4565657"/>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36" name="Oval 35"/>
          <p:cNvSpPr/>
          <p:nvPr/>
        </p:nvSpPr>
        <p:spPr>
          <a:xfrm>
            <a:off x="2002898" y="5766112"/>
            <a:ext cx="144149" cy="1441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202683"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1</a:t>
            </a:r>
            <a:endParaRPr lang="en-US" sz="1400" b="1" dirty="0">
              <a:solidFill>
                <a:schemeClr val="bg1">
                  <a:lumMod val="50000"/>
                </a:schemeClr>
              </a:solidFill>
            </a:endParaRPr>
          </a:p>
        </p:txBody>
      </p:sp>
      <p:sp>
        <p:nvSpPr>
          <p:cNvPr id="38" name="Oval 37"/>
          <p:cNvSpPr/>
          <p:nvPr/>
        </p:nvSpPr>
        <p:spPr>
          <a:xfrm>
            <a:off x="4244944" y="5766112"/>
            <a:ext cx="144149" cy="1441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444729"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2</a:t>
            </a:r>
            <a:endParaRPr lang="en-US" sz="1400" b="1" dirty="0">
              <a:solidFill>
                <a:schemeClr val="bg1">
                  <a:lumMod val="50000"/>
                </a:schemeClr>
              </a:solidFill>
            </a:endParaRPr>
          </a:p>
        </p:txBody>
      </p:sp>
      <p:sp>
        <p:nvSpPr>
          <p:cNvPr id="40" name="Oval 39"/>
          <p:cNvSpPr/>
          <p:nvPr/>
        </p:nvSpPr>
        <p:spPr>
          <a:xfrm>
            <a:off x="6486990" y="5766112"/>
            <a:ext cx="144149" cy="1441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686775"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3</a:t>
            </a:r>
            <a:endParaRPr lang="en-US" sz="1400" b="1" dirty="0">
              <a:solidFill>
                <a:schemeClr val="bg1">
                  <a:lumMod val="50000"/>
                </a:schemeClr>
              </a:solidFill>
            </a:endParaRPr>
          </a:p>
        </p:txBody>
      </p:sp>
      <p:sp>
        <p:nvSpPr>
          <p:cNvPr id="42" name="Oval 41"/>
          <p:cNvSpPr/>
          <p:nvPr/>
        </p:nvSpPr>
        <p:spPr>
          <a:xfrm>
            <a:off x="8729036" y="5766112"/>
            <a:ext cx="144149" cy="1441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8928821"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4</a:t>
            </a:r>
            <a:endParaRPr lang="en-US" sz="140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9732" y="416122"/>
            <a:ext cx="657263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BRAINSTROM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7" name="Group 36"/>
          <p:cNvGrpSpPr/>
          <p:nvPr/>
        </p:nvGrpSpPr>
        <p:grpSpPr>
          <a:xfrm>
            <a:off x="804203" y="1676400"/>
            <a:ext cx="3943084" cy="4143830"/>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8" name="Pentagon 37"/>
          <p:cNvSpPr/>
          <p:nvPr/>
        </p:nvSpPr>
        <p:spPr>
          <a:xfrm>
            <a:off x="5095368" y="2106243"/>
            <a:ext cx="2351315" cy="45305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entagon 38"/>
          <p:cNvSpPr/>
          <p:nvPr/>
        </p:nvSpPr>
        <p:spPr>
          <a:xfrm>
            <a:off x="5095368" y="2789011"/>
            <a:ext cx="2351315" cy="45305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entagon 39"/>
          <p:cNvSpPr/>
          <p:nvPr/>
        </p:nvSpPr>
        <p:spPr>
          <a:xfrm>
            <a:off x="5095368" y="3471779"/>
            <a:ext cx="2351315" cy="453059"/>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entagon 40"/>
          <p:cNvSpPr/>
          <p:nvPr/>
        </p:nvSpPr>
        <p:spPr>
          <a:xfrm>
            <a:off x="5095368" y="4154547"/>
            <a:ext cx="2351315" cy="453059"/>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entagon 41"/>
          <p:cNvSpPr/>
          <p:nvPr/>
        </p:nvSpPr>
        <p:spPr>
          <a:xfrm>
            <a:off x="5095368" y="4832347"/>
            <a:ext cx="2351315" cy="45305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640884" y="2178883"/>
            <a:ext cx="1260281" cy="307777"/>
          </a:xfrm>
          <a:prstGeom prst="rect">
            <a:avLst/>
          </a:prstGeom>
          <a:noFill/>
        </p:spPr>
        <p:txBody>
          <a:bodyPr wrap="none" rtlCol="0">
            <a:spAutoFit/>
          </a:bodyPr>
          <a:lstStyle/>
          <a:p>
            <a:r>
              <a:rPr lang="en-ID" sz="1400" b="1" dirty="0" smtClean="0">
                <a:solidFill>
                  <a:schemeClr val="bg1"/>
                </a:solidFill>
              </a:rPr>
              <a:t>Description 1</a:t>
            </a:r>
            <a:endParaRPr lang="en-US" sz="1400" b="1" dirty="0">
              <a:solidFill>
                <a:schemeClr val="bg1"/>
              </a:solidFill>
            </a:endParaRPr>
          </a:p>
        </p:txBody>
      </p:sp>
      <p:sp>
        <p:nvSpPr>
          <p:cNvPr id="46" name="TextBox 45"/>
          <p:cNvSpPr txBox="1"/>
          <p:nvPr/>
        </p:nvSpPr>
        <p:spPr>
          <a:xfrm>
            <a:off x="5640884" y="2861651"/>
            <a:ext cx="1260281" cy="307777"/>
          </a:xfrm>
          <a:prstGeom prst="rect">
            <a:avLst/>
          </a:prstGeom>
          <a:noFill/>
        </p:spPr>
        <p:txBody>
          <a:bodyPr wrap="none" rtlCol="0">
            <a:spAutoFit/>
          </a:bodyPr>
          <a:lstStyle/>
          <a:p>
            <a:r>
              <a:rPr lang="en-ID" sz="1400" b="1" dirty="0" smtClean="0">
                <a:solidFill>
                  <a:schemeClr val="bg1"/>
                </a:solidFill>
              </a:rPr>
              <a:t>Description 2</a:t>
            </a:r>
            <a:endParaRPr lang="en-US" sz="1400" b="1" dirty="0">
              <a:solidFill>
                <a:schemeClr val="bg1"/>
              </a:solidFill>
            </a:endParaRPr>
          </a:p>
        </p:txBody>
      </p:sp>
      <p:sp>
        <p:nvSpPr>
          <p:cNvPr id="47" name="TextBox 46"/>
          <p:cNvSpPr txBox="1"/>
          <p:nvPr/>
        </p:nvSpPr>
        <p:spPr>
          <a:xfrm>
            <a:off x="5640884" y="3545469"/>
            <a:ext cx="1260281" cy="307777"/>
          </a:xfrm>
          <a:prstGeom prst="rect">
            <a:avLst/>
          </a:prstGeom>
          <a:noFill/>
        </p:spPr>
        <p:txBody>
          <a:bodyPr wrap="none" rtlCol="0">
            <a:spAutoFit/>
          </a:bodyPr>
          <a:lstStyle/>
          <a:p>
            <a:r>
              <a:rPr lang="en-ID" sz="1400" b="1" dirty="0" smtClean="0">
                <a:solidFill>
                  <a:schemeClr val="bg1"/>
                </a:solidFill>
              </a:rPr>
              <a:t>Description 3</a:t>
            </a:r>
            <a:endParaRPr lang="en-US" sz="1400" b="1" dirty="0">
              <a:solidFill>
                <a:schemeClr val="bg1"/>
              </a:solidFill>
            </a:endParaRPr>
          </a:p>
        </p:txBody>
      </p:sp>
      <p:sp>
        <p:nvSpPr>
          <p:cNvPr id="48" name="TextBox 47"/>
          <p:cNvSpPr txBox="1"/>
          <p:nvPr/>
        </p:nvSpPr>
        <p:spPr>
          <a:xfrm>
            <a:off x="5640884" y="4229106"/>
            <a:ext cx="1260281" cy="307777"/>
          </a:xfrm>
          <a:prstGeom prst="rect">
            <a:avLst/>
          </a:prstGeom>
          <a:noFill/>
        </p:spPr>
        <p:txBody>
          <a:bodyPr wrap="none" rtlCol="0">
            <a:spAutoFit/>
          </a:bodyPr>
          <a:lstStyle/>
          <a:p>
            <a:r>
              <a:rPr lang="en-ID" sz="1400" b="1" dirty="0" smtClean="0">
                <a:solidFill>
                  <a:schemeClr val="bg1"/>
                </a:solidFill>
              </a:rPr>
              <a:t>Description 4</a:t>
            </a:r>
            <a:endParaRPr lang="en-US" sz="1400" b="1" dirty="0">
              <a:solidFill>
                <a:schemeClr val="bg1"/>
              </a:solidFill>
            </a:endParaRPr>
          </a:p>
        </p:txBody>
      </p:sp>
      <p:sp>
        <p:nvSpPr>
          <p:cNvPr id="49" name="TextBox 48"/>
          <p:cNvSpPr txBox="1"/>
          <p:nvPr/>
        </p:nvSpPr>
        <p:spPr>
          <a:xfrm>
            <a:off x="5640884" y="4904987"/>
            <a:ext cx="1260281" cy="307777"/>
          </a:xfrm>
          <a:prstGeom prst="rect">
            <a:avLst/>
          </a:prstGeom>
          <a:noFill/>
        </p:spPr>
        <p:txBody>
          <a:bodyPr wrap="none" rtlCol="0">
            <a:spAutoFit/>
          </a:bodyPr>
          <a:lstStyle/>
          <a:p>
            <a:r>
              <a:rPr lang="en-ID" sz="1400" b="1" dirty="0" smtClean="0">
                <a:solidFill>
                  <a:schemeClr val="bg1"/>
                </a:solidFill>
              </a:rPr>
              <a:t>Description 5</a:t>
            </a:r>
            <a:endParaRPr lang="en-US" sz="1400" b="1" dirty="0">
              <a:solidFill>
                <a:schemeClr val="bg1"/>
              </a:solidFill>
            </a:endParaRPr>
          </a:p>
        </p:txBody>
      </p:sp>
      <p:sp>
        <p:nvSpPr>
          <p:cNvPr id="50" name="Rectangle 49"/>
          <p:cNvSpPr/>
          <p:nvPr/>
        </p:nvSpPr>
        <p:spPr>
          <a:xfrm>
            <a:off x="7794764" y="204939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1" name="Rectangle 50"/>
          <p:cNvSpPr/>
          <p:nvPr/>
        </p:nvSpPr>
        <p:spPr>
          <a:xfrm>
            <a:off x="7794764" y="271545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2" name="Rectangle 51"/>
          <p:cNvSpPr/>
          <p:nvPr/>
        </p:nvSpPr>
        <p:spPr>
          <a:xfrm>
            <a:off x="7794764" y="338152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3" name="Rectangle 52"/>
          <p:cNvSpPr/>
          <p:nvPr/>
        </p:nvSpPr>
        <p:spPr>
          <a:xfrm>
            <a:off x="7794764" y="404758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4" name="Rectangle 53"/>
          <p:cNvSpPr/>
          <p:nvPr/>
        </p:nvSpPr>
        <p:spPr>
          <a:xfrm>
            <a:off x="7794764" y="471365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1059804" y="1815328"/>
            <a:ext cx="10072120" cy="2653028"/>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grpSp>
        <p:nvGrpSpPr>
          <p:cNvPr id="72" name="Group 71"/>
          <p:cNvGrpSpPr/>
          <p:nvPr/>
        </p:nvGrpSpPr>
        <p:grpSpPr>
          <a:xfrm>
            <a:off x="927475" y="4567020"/>
            <a:ext cx="10379450" cy="276999"/>
            <a:chOff x="900179" y="4702847"/>
            <a:chExt cx="10379450" cy="276999"/>
          </a:xfrm>
        </p:grpSpPr>
        <p:sp>
          <p:nvSpPr>
            <p:cNvPr id="73" name="Rectangle 72"/>
            <p:cNvSpPr/>
            <p:nvPr/>
          </p:nvSpPr>
          <p:spPr>
            <a:xfrm>
              <a:off x="900179" y="4702847"/>
              <a:ext cx="47641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Mar</a:t>
              </a:r>
            </a:p>
          </p:txBody>
        </p:sp>
        <p:sp>
          <p:nvSpPr>
            <p:cNvPr id="74" name="Rectangle 73"/>
            <p:cNvSpPr/>
            <p:nvPr/>
          </p:nvSpPr>
          <p:spPr>
            <a:xfrm>
              <a:off x="2156016" y="4702847"/>
              <a:ext cx="45076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Apr</a:t>
              </a:r>
            </a:p>
          </p:txBody>
        </p:sp>
        <p:sp>
          <p:nvSpPr>
            <p:cNvPr id="75" name="Rectangle 74"/>
            <p:cNvSpPr/>
            <p:nvPr/>
          </p:nvSpPr>
          <p:spPr>
            <a:xfrm>
              <a:off x="3379569" y="4702847"/>
              <a:ext cx="49417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May</a:t>
              </a:r>
            </a:p>
          </p:txBody>
        </p:sp>
        <p:sp>
          <p:nvSpPr>
            <p:cNvPr id="76" name="Rectangle 75"/>
            <p:cNvSpPr/>
            <p:nvPr/>
          </p:nvSpPr>
          <p:spPr>
            <a:xfrm>
              <a:off x="4654707" y="4702847"/>
              <a:ext cx="42992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Jun</a:t>
              </a:r>
            </a:p>
          </p:txBody>
        </p:sp>
        <p:sp>
          <p:nvSpPr>
            <p:cNvPr id="78" name="Rectangle 77"/>
            <p:cNvSpPr/>
            <p:nvPr/>
          </p:nvSpPr>
          <p:spPr>
            <a:xfrm>
              <a:off x="10801613" y="4702847"/>
              <a:ext cx="47801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Nov</a:t>
              </a:r>
            </a:p>
          </p:txBody>
        </p:sp>
        <p:sp>
          <p:nvSpPr>
            <p:cNvPr id="79" name="Rectangle 78"/>
            <p:cNvSpPr/>
            <p:nvPr/>
          </p:nvSpPr>
          <p:spPr>
            <a:xfrm>
              <a:off x="9575430" y="4702847"/>
              <a:ext cx="44435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Oct</a:t>
              </a:r>
            </a:p>
          </p:txBody>
        </p:sp>
        <p:sp>
          <p:nvSpPr>
            <p:cNvPr id="80" name="Rectangle 79"/>
            <p:cNvSpPr/>
            <p:nvPr/>
          </p:nvSpPr>
          <p:spPr>
            <a:xfrm>
              <a:off x="8372437" y="4702847"/>
              <a:ext cx="43954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Sep</a:t>
              </a:r>
            </a:p>
          </p:txBody>
        </p:sp>
        <p:sp>
          <p:nvSpPr>
            <p:cNvPr id="81" name="Rectangle 80"/>
            <p:cNvSpPr/>
            <p:nvPr/>
          </p:nvSpPr>
          <p:spPr>
            <a:xfrm>
              <a:off x="7119251" y="4702847"/>
              <a:ext cx="468398"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Aug</a:t>
              </a:r>
            </a:p>
          </p:txBody>
        </p:sp>
        <p:sp>
          <p:nvSpPr>
            <p:cNvPr id="85" name="Rectangle 84"/>
            <p:cNvSpPr/>
            <p:nvPr/>
          </p:nvSpPr>
          <p:spPr>
            <a:xfrm>
              <a:off x="5920320" y="4702847"/>
              <a:ext cx="38023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Jul</a:t>
              </a:r>
            </a:p>
          </p:txBody>
        </p:sp>
      </p:grpSp>
      <p:sp>
        <p:nvSpPr>
          <p:cNvPr id="86" name="Rounded Rectangle 85"/>
          <p:cNvSpPr/>
          <p:nvPr/>
        </p:nvSpPr>
        <p:spPr>
          <a:xfrm>
            <a:off x="1059805" y="3764652"/>
            <a:ext cx="2655910" cy="200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7" name="Rounded Rectangle 86"/>
          <p:cNvSpPr/>
          <p:nvPr/>
        </p:nvSpPr>
        <p:spPr>
          <a:xfrm>
            <a:off x="3587699" y="3253330"/>
            <a:ext cx="2614043" cy="2000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8" name="Rounded Rectangle 87"/>
          <p:cNvSpPr/>
          <p:nvPr/>
        </p:nvSpPr>
        <p:spPr>
          <a:xfrm>
            <a:off x="4861296" y="3764652"/>
            <a:ext cx="2614043" cy="2000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9" name="Rounded Rectangle 88"/>
          <p:cNvSpPr/>
          <p:nvPr/>
        </p:nvSpPr>
        <p:spPr>
          <a:xfrm>
            <a:off x="7444754" y="2742008"/>
            <a:ext cx="2444157" cy="2000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0" name="Rounded Rectangle 89"/>
          <p:cNvSpPr/>
          <p:nvPr/>
        </p:nvSpPr>
        <p:spPr>
          <a:xfrm>
            <a:off x="7444754" y="2242950"/>
            <a:ext cx="1243013" cy="20002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9" name="Rounded Rectangle 98"/>
          <p:cNvSpPr/>
          <p:nvPr/>
        </p:nvSpPr>
        <p:spPr>
          <a:xfrm>
            <a:off x="8687767" y="1715316"/>
            <a:ext cx="2444158" cy="200025"/>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109" name="Group 108"/>
          <p:cNvGrpSpPr/>
          <p:nvPr/>
        </p:nvGrpSpPr>
        <p:grpSpPr>
          <a:xfrm>
            <a:off x="1114670" y="5301991"/>
            <a:ext cx="1204614" cy="535876"/>
            <a:chOff x="1087374" y="5560650"/>
            <a:chExt cx="1204614"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0" name="Rectangle 119"/>
            <p:cNvSpPr/>
            <p:nvPr/>
          </p:nvSpPr>
          <p:spPr>
            <a:xfrm>
              <a:off x="1689259" y="5634293"/>
              <a:ext cx="602729"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Business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Start</a:t>
              </a:r>
            </a:p>
          </p:txBody>
        </p:sp>
      </p:grpSp>
      <p:grpSp>
        <p:nvGrpSpPr>
          <p:cNvPr id="122" name="Group 121"/>
          <p:cNvGrpSpPr/>
          <p:nvPr/>
        </p:nvGrpSpPr>
        <p:grpSpPr>
          <a:xfrm>
            <a:off x="2800960" y="5301991"/>
            <a:ext cx="1532910" cy="535876"/>
            <a:chOff x="2814608" y="5560650"/>
            <a:chExt cx="1532910"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4" name="Rectangle 123"/>
            <p:cNvSpPr/>
            <p:nvPr/>
          </p:nvSpPr>
          <p:spPr>
            <a:xfrm>
              <a:off x="3416494" y="5634293"/>
              <a:ext cx="93102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Software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Development</a:t>
              </a:r>
            </a:p>
          </p:txBody>
        </p:sp>
      </p:grpSp>
      <p:grpSp>
        <p:nvGrpSpPr>
          <p:cNvPr id="126" name="Group 125"/>
          <p:cNvGrpSpPr/>
          <p:nvPr/>
        </p:nvGrpSpPr>
        <p:grpSpPr>
          <a:xfrm>
            <a:off x="4623730" y="5301991"/>
            <a:ext cx="1318621" cy="535876"/>
            <a:chOff x="4541842" y="5560650"/>
            <a:chExt cx="1318621"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8" name="Rectangle 127"/>
            <p:cNvSpPr/>
            <p:nvPr/>
          </p:nvSpPr>
          <p:spPr>
            <a:xfrm>
              <a:off x="5143728" y="5634293"/>
              <a:ext cx="716735"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Marketing</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Strategy</a:t>
              </a:r>
            </a:p>
          </p:txBody>
        </p:sp>
      </p:grpSp>
      <p:grpSp>
        <p:nvGrpSpPr>
          <p:cNvPr id="130" name="Group 129"/>
          <p:cNvGrpSpPr/>
          <p:nvPr/>
        </p:nvGrpSpPr>
        <p:grpSpPr>
          <a:xfrm>
            <a:off x="6350965" y="5301991"/>
            <a:ext cx="1453882" cy="535876"/>
            <a:chOff x="6269077" y="5560650"/>
            <a:chExt cx="1453882"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2" name="Rectangle 131"/>
            <p:cNvSpPr/>
            <p:nvPr/>
          </p:nvSpPr>
          <p:spPr>
            <a:xfrm>
              <a:off x="6863749" y="5634293"/>
              <a:ext cx="859210"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rPr>
                <a:t>Sales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smtClean="0">
                  <a:ln>
                    <a:noFill/>
                  </a:ln>
                  <a:solidFill>
                    <a:schemeClr val="accent4"/>
                  </a:solidFill>
                  <a:effectLst/>
                  <a:uLnTx/>
                  <a:uFillTx/>
                  <a:latin typeface="Lato" panose="020F0502020204030203" pitchFamily="34" charset="0"/>
                  <a:ea typeface="Arial"/>
                  <a:cs typeface="Arial"/>
                </a:rPr>
                <a:t>PUT A TEXT</a:t>
              </a:r>
              <a:endPar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endParaRPr>
            </a:p>
          </p:txBody>
        </p:sp>
      </p:grpSp>
      <p:grpSp>
        <p:nvGrpSpPr>
          <p:cNvPr id="134" name="Group 133"/>
          <p:cNvGrpSpPr/>
          <p:nvPr/>
        </p:nvGrpSpPr>
        <p:grpSpPr>
          <a:xfrm>
            <a:off x="7941719" y="5301991"/>
            <a:ext cx="1398578" cy="535876"/>
            <a:chOff x="7996311" y="5560650"/>
            <a:chExt cx="1398578"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6" name="Rectangle 135"/>
            <p:cNvSpPr/>
            <p:nvPr/>
          </p:nvSpPr>
          <p:spPr>
            <a:xfrm>
              <a:off x="8598196" y="5634293"/>
              <a:ext cx="796693"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Mobile App</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Design</a:t>
              </a:r>
            </a:p>
          </p:txBody>
        </p:sp>
      </p:grpSp>
      <p:grpSp>
        <p:nvGrpSpPr>
          <p:cNvPr id="138" name="Group 137"/>
          <p:cNvGrpSpPr/>
          <p:nvPr/>
        </p:nvGrpSpPr>
        <p:grpSpPr>
          <a:xfrm>
            <a:off x="9750841" y="5301991"/>
            <a:ext cx="1190829" cy="535876"/>
            <a:chOff x="9723545" y="5560650"/>
            <a:chExt cx="1190829"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40" name="Rectangle 139"/>
            <p:cNvSpPr/>
            <p:nvPr/>
          </p:nvSpPr>
          <p:spPr>
            <a:xfrm>
              <a:off x="10325430" y="5634293"/>
              <a:ext cx="58894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Creative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Design</a:t>
              </a:r>
            </a:p>
          </p:txBody>
        </p:sp>
      </p:grpSp>
      <p:sp>
        <p:nvSpPr>
          <p:cNvPr id="142" name="TextBox 141"/>
          <p:cNvSpPr txBox="1"/>
          <p:nvPr/>
        </p:nvSpPr>
        <p:spPr>
          <a:xfrm>
            <a:off x="3201648" y="416122"/>
            <a:ext cx="5788764"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SAMPLE</a:t>
            </a:r>
            <a:endParaRPr lang="en-US" sz="4000" dirty="0">
              <a:solidFill>
                <a:schemeClr val="bg1">
                  <a:lumMod val="50000"/>
                </a:schemeClr>
              </a:solidFill>
              <a:latin typeface="+mj-lt"/>
            </a:endParaRPr>
          </a:p>
        </p:txBody>
      </p:sp>
      <p:sp>
        <p:nvSpPr>
          <p:cNvPr id="143" name="TextBox 14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652164" y="2859917"/>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0542167" y="2859919"/>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2195096" y="2298839"/>
            <a:ext cx="1752066" cy="1752067"/>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ounded Rectangle 34"/>
          <p:cNvSpPr/>
          <p:nvPr/>
        </p:nvSpPr>
        <p:spPr>
          <a:xfrm rot="2700000">
            <a:off x="3718739" y="3800641"/>
            <a:ext cx="1752066" cy="1752067"/>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ounded Rectangle 35"/>
          <p:cNvSpPr/>
          <p:nvPr/>
        </p:nvSpPr>
        <p:spPr>
          <a:xfrm rot="2700000">
            <a:off x="5222140" y="2298839"/>
            <a:ext cx="1752066" cy="1752067"/>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ounded Rectangle 36"/>
          <p:cNvSpPr/>
          <p:nvPr/>
        </p:nvSpPr>
        <p:spPr>
          <a:xfrm rot="2700000">
            <a:off x="6745783" y="3800641"/>
            <a:ext cx="1752066" cy="1752067"/>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ounded Rectangle 37"/>
          <p:cNvSpPr/>
          <p:nvPr/>
        </p:nvSpPr>
        <p:spPr>
          <a:xfrm rot="2700000">
            <a:off x="8249184" y="2298839"/>
            <a:ext cx="1752066" cy="1752067"/>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39" name="Straight Connector 38"/>
          <p:cNvCxnSpPr>
            <a:stCxn id="34" idx="3"/>
            <a:endCxn id="35" idx="1"/>
          </p:cNvCxnSpPr>
          <p:nvPr/>
        </p:nvCxnSpPr>
        <p:spPr>
          <a:xfrm>
            <a:off x="3690578"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5214221"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6717622"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8241265"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885391" y="210328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1"/>
                </a:solidFill>
                <a:effectLst/>
                <a:uLnTx/>
                <a:uFillTx/>
                <a:latin typeface="Lato" panose="020F0502020204030203" pitchFamily="34" charset="0"/>
                <a:ea typeface="+mn-ea"/>
                <a:cs typeface="+mn-cs"/>
              </a:rPr>
              <a:t>1</a:t>
            </a:r>
            <a:endParaRPr kumimoji="0" lang="en-US" sz="1800" b="1" i="0" u="none" strike="noStrike" kern="1200" cap="none" spc="0" normalizeH="0" baseline="0" noProof="0" dirty="0">
              <a:ln>
                <a:noFill/>
              </a:ln>
              <a:solidFill>
                <a:schemeClr val="accent1"/>
              </a:solidFill>
              <a:effectLst/>
              <a:uLnTx/>
              <a:uFillTx/>
              <a:latin typeface="Lato" panose="020F0502020204030203" pitchFamily="34" charset="0"/>
              <a:ea typeface="+mn-ea"/>
              <a:cs typeface="+mn-cs"/>
            </a:endParaRPr>
          </a:p>
        </p:txBody>
      </p:sp>
      <p:sp>
        <p:nvSpPr>
          <p:cNvPr id="44" name="Oval 43"/>
          <p:cNvSpPr/>
          <p:nvPr/>
        </p:nvSpPr>
        <p:spPr>
          <a:xfrm>
            <a:off x="4409034"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2"/>
                </a:solidFill>
                <a:effectLst/>
                <a:uLnTx/>
                <a:uFillTx/>
                <a:latin typeface="Lato" panose="020F0502020204030203" pitchFamily="34" charset="0"/>
                <a:ea typeface="+mn-ea"/>
                <a:cs typeface="+mn-cs"/>
              </a:rPr>
              <a:t>2</a:t>
            </a:r>
            <a:endParaRPr kumimoji="0" lang="en-US" sz="1800" b="1" i="0" u="none" strike="noStrike" kern="1200" cap="none" spc="0" normalizeH="0" baseline="0" noProof="0" dirty="0">
              <a:ln>
                <a:noFill/>
              </a:ln>
              <a:solidFill>
                <a:schemeClr val="accent2"/>
              </a:solidFill>
              <a:effectLst/>
              <a:uLnTx/>
              <a:uFillTx/>
              <a:latin typeface="Lato" panose="020F0502020204030203" pitchFamily="34" charset="0"/>
              <a:ea typeface="+mn-ea"/>
              <a:cs typeface="+mn-cs"/>
            </a:endParaRPr>
          </a:p>
        </p:txBody>
      </p:sp>
      <p:sp>
        <p:nvSpPr>
          <p:cNvPr id="45" name="Oval 44"/>
          <p:cNvSpPr/>
          <p:nvPr/>
        </p:nvSpPr>
        <p:spPr>
          <a:xfrm>
            <a:off x="591026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3"/>
                </a:solidFill>
                <a:effectLst/>
                <a:uLnTx/>
                <a:uFillTx/>
                <a:latin typeface="Lato" panose="020F0502020204030203" pitchFamily="34" charset="0"/>
                <a:ea typeface="+mn-ea"/>
                <a:cs typeface="+mn-cs"/>
              </a:rPr>
              <a:t>3</a:t>
            </a:r>
            <a:endParaRPr kumimoji="0" lang="en-US" sz="1800" b="1" i="0" u="none" strike="noStrike" kern="1200" cap="none" spc="0" normalizeH="0" baseline="0" noProof="0" dirty="0">
              <a:ln>
                <a:noFill/>
              </a:ln>
              <a:solidFill>
                <a:schemeClr val="accent3"/>
              </a:solidFill>
              <a:effectLst/>
              <a:uLnTx/>
              <a:uFillTx/>
              <a:latin typeface="Lato" panose="020F0502020204030203" pitchFamily="34" charset="0"/>
              <a:ea typeface="+mn-ea"/>
              <a:cs typeface="+mn-cs"/>
            </a:endParaRPr>
          </a:p>
        </p:txBody>
      </p:sp>
      <p:sp>
        <p:nvSpPr>
          <p:cNvPr id="46" name="Oval 45"/>
          <p:cNvSpPr/>
          <p:nvPr/>
        </p:nvSpPr>
        <p:spPr>
          <a:xfrm>
            <a:off x="893882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5"/>
                </a:solidFill>
                <a:effectLst/>
                <a:uLnTx/>
                <a:uFillTx/>
                <a:latin typeface="Lato" panose="020F0502020204030203" pitchFamily="34" charset="0"/>
                <a:ea typeface="+mn-ea"/>
                <a:cs typeface="+mn-cs"/>
              </a:rPr>
              <a:t>5</a:t>
            </a:r>
            <a:endParaRPr kumimoji="0" lang="en-US" sz="1800" b="1" i="0" u="none" strike="noStrike" kern="1200" cap="none" spc="0" normalizeH="0" baseline="0" noProof="0" dirty="0">
              <a:ln>
                <a:noFill/>
              </a:ln>
              <a:solidFill>
                <a:schemeClr val="accent5"/>
              </a:solidFill>
              <a:effectLst/>
              <a:uLnTx/>
              <a:uFillTx/>
              <a:latin typeface="Lato" panose="020F0502020204030203" pitchFamily="34" charset="0"/>
              <a:ea typeface="+mn-ea"/>
              <a:cs typeface="+mn-cs"/>
            </a:endParaRPr>
          </a:p>
        </p:txBody>
      </p:sp>
      <p:sp>
        <p:nvSpPr>
          <p:cNvPr id="47" name="Oval 46"/>
          <p:cNvSpPr/>
          <p:nvPr/>
        </p:nvSpPr>
        <p:spPr>
          <a:xfrm>
            <a:off x="7433577"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4"/>
                </a:solidFill>
                <a:effectLst/>
                <a:uLnTx/>
                <a:uFillTx/>
                <a:latin typeface="Lato" panose="020F0502020204030203" pitchFamily="34" charset="0"/>
                <a:ea typeface="+mn-ea"/>
                <a:cs typeface="+mn-cs"/>
              </a:rPr>
              <a:t>4</a:t>
            </a:r>
            <a:endParaRPr kumimoji="0" lang="en-US" sz="1800" b="1" i="0" u="none" strike="noStrike" kern="1200" cap="none" spc="0" normalizeH="0" baseline="0" noProof="0" dirty="0">
              <a:ln>
                <a:noFill/>
              </a:ln>
              <a:solidFill>
                <a:schemeClr val="accent4"/>
              </a:solidFill>
              <a:effectLst/>
              <a:uLnTx/>
              <a:uFillTx/>
              <a:latin typeface="Lato" panose="020F0502020204030203" pitchFamily="34" charset="0"/>
              <a:ea typeface="+mn-ea"/>
              <a:cs typeface="+mn-cs"/>
            </a:endParaRPr>
          </a:p>
        </p:txBody>
      </p:sp>
      <p:grpSp>
        <p:nvGrpSpPr>
          <p:cNvPr id="140" name="Group 139"/>
          <p:cNvGrpSpPr/>
          <p:nvPr/>
        </p:nvGrpSpPr>
        <p:grpSpPr>
          <a:xfrm>
            <a:off x="2267564" y="2784025"/>
            <a:ext cx="1607130" cy="818984"/>
            <a:chOff x="1319480" y="3665592"/>
            <a:chExt cx="1205347" cy="614238"/>
          </a:xfrm>
        </p:grpSpPr>
        <p:sp>
          <p:nvSpPr>
            <p:cNvPr id="141" name="Title 1"/>
            <p:cNvSpPr txBox="1"/>
            <p:nvPr/>
          </p:nvSpPr>
          <p:spPr>
            <a:xfrm>
              <a:off x="1319480" y="3665592"/>
              <a:ext cx="1205347" cy="230833"/>
            </a:xfrm>
            <a:prstGeom prst="rect">
              <a:avLst/>
            </a:prstGeom>
            <a:noFill/>
          </p:spPr>
          <p:txBody>
            <a:bodyPr wrap="square" rtlCol="0">
              <a:spAutoFit/>
            </a:bodyPr>
            <a:lstStyle/>
            <a:p>
              <a:pPr algn="ctr"/>
              <a:r>
                <a:rPr lang="en-US" sz="1400" b="1" dirty="0">
                  <a:solidFill>
                    <a:schemeClr val="bg1"/>
                  </a:solidFill>
                  <a:latin typeface="+mj-lt"/>
                </a:rPr>
                <a:t>Graphic Design</a:t>
              </a:r>
              <a:endParaRPr lang="id-ID" sz="1400" b="1" dirty="0">
                <a:solidFill>
                  <a:schemeClr val="bg1"/>
                </a:solidFill>
                <a:latin typeface="+mj-lt"/>
              </a:endParaRPr>
            </a:p>
          </p:txBody>
        </p:sp>
        <p:sp>
          <p:nvSpPr>
            <p:cNvPr id="142" name="Rectangle 141"/>
            <p:cNvSpPr/>
            <p:nvPr/>
          </p:nvSpPr>
          <p:spPr>
            <a:xfrm>
              <a:off x="1386654" y="3887511"/>
              <a:ext cx="1070998"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3" name="Group 142"/>
          <p:cNvGrpSpPr/>
          <p:nvPr/>
        </p:nvGrpSpPr>
        <p:grpSpPr>
          <a:xfrm>
            <a:off x="5105882" y="2815172"/>
            <a:ext cx="1980236" cy="790643"/>
            <a:chOff x="3829409" y="3665592"/>
            <a:chExt cx="1485177" cy="592982"/>
          </a:xfrm>
        </p:grpSpPr>
        <p:sp>
          <p:nvSpPr>
            <p:cNvPr id="144" name="Title 1"/>
            <p:cNvSpPr txBox="1"/>
            <p:nvPr/>
          </p:nvSpPr>
          <p:spPr>
            <a:xfrm>
              <a:off x="3829409" y="3665592"/>
              <a:ext cx="1485177" cy="230833"/>
            </a:xfrm>
            <a:prstGeom prst="rect">
              <a:avLst/>
            </a:prstGeom>
            <a:noFill/>
          </p:spPr>
          <p:txBody>
            <a:bodyPr wrap="square" rtlCol="0">
              <a:spAutoFit/>
            </a:bodyPr>
            <a:lstStyle/>
            <a:p>
              <a:pPr algn="ctr"/>
              <a:r>
                <a:rPr lang="en-US" sz="1400" b="1" dirty="0">
                  <a:solidFill>
                    <a:schemeClr val="bg1"/>
                  </a:solidFill>
                  <a:latin typeface="+mj-lt"/>
                </a:rPr>
                <a:t>Marketing</a:t>
              </a:r>
              <a:endParaRPr lang="id-ID" sz="1400" b="1" dirty="0">
                <a:solidFill>
                  <a:schemeClr val="bg1"/>
                </a:solidFill>
                <a:latin typeface="+mj-lt"/>
              </a:endParaRPr>
            </a:p>
          </p:txBody>
        </p:sp>
        <p:sp>
          <p:nvSpPr>
            <p:cNvPr id="145" name="Rectangle 144"/>
            <p:cNvSpPr/>
            <p:nvPr/>
          </p:nvSpPr>
          <p:spPr>
            <a:xfrm>
              <a:off x="4037302" y="3887511"/>
              <a:ext cx="106939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6" name="Group 145"/>
          <p:cNvGrpSpPr/>
          <p:nvPr/>
        </p:nvGrpSpPr>
        <p:grpSpPr>
          <a:xfrm>
            <a:off x="8320995" y="2810063"/>
            <a:ext cx="1607130" cy="790643"/>
            <a:chOff x="6599782" y="3665592"/>
            <a:chExt cx="1205347" cy="592982"/>
          </a:xfrm>
        </p:grpSpPr>
        <p:sp>
          <p:nvSpPr>
            <p:cNvPr id="147" name="Title 1"/>
            <p:cNvSpPr txBox="1"/>
            <p:nvPr/>
          </p:nvSpPr>
          <p:spPr>
            <a:xfrm>
              <a:off x="6599782" y="3665592"/>
              <a:ext cx="1205347" cy="230833"/>
            </a:xfrm>
            <a:prstGeom prst="rect">
              <a:avLst/>
            </a:prstGeom>
            <a:noFill/>
          </p:spPr>
          <p:txBody>
            <a:bodyPr wrap="square" rtlCol="0">
              <a:spAutoFit/>
            </a:bodyPr>
            <a:lstStyle/>
            <a:p>
              <a:pPr algn="ctr"/>
              <a:r>
                <a:rPr lang="en-US" sz="1400" b="1" dirty="0">
                  <a:solidFill>
                    <a:schemeClr val="bg1"/>
                  </a:solidFill>
                  <a:latin typeface="+mj-lt"/>
                </a:rPr>
                <a:t>Other</a:t>
              </a:r>
              <a:endParaRPr lang="id-ID" sz="1400" b="1" dirty="0">
                <a:solidFill>
                  <a:schemeClr val="bg1"/>
                </a:solidFill>
                <a:latin typeface="+mj-lt"/>
              </a:endParaRPr>
            </a:p>
          </p:txBody>
        </p:sp>
        <p:sp>
          <p:nvSpPr>
            <p:cNvPr id="148" name="Rectangle 147"/>
            <p:cNvSpPr/>
            <p:nvPr/>
          </p:nvSpPr>
          <p:spPr>
            <a:xfrm>
              <a:off x="6631823" y="3887511"/>
              <a:ext cx="114126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9" name="Group 148"/>
          <p:cNvGrpSpPr/>
          <p:nvPr/>
        </p:nvGrpSpPr>
        <p:grpSpPr>
          <a:xfrm>
            <a:off x="3794107" y="4281350"/>
            <a:ext cx="1607130" cy="818984"/>
            <a:chOff x="2642985" y="3665592"/>
            <a:chExt cx="1205347" cy="614238"/>
          </a:xfrm>
        </p:grpSpPr>
        <p:sp>
          <p:nvSpPr>
            <p:cNvPr id="150" name="Title 1"/>
            <p:cNvSpPr txBox="1"/>
            <p:nvPr/>
          </p:nvSpPr>
          <p:spPr>
            <a:xfrm>
              <a:off x="2642985" y="3665592"/>
              <a:ext cx="1205347" cy="230833"/>
            </a:xfrm>
            <a:prstGeom prst="rect">
              <a:avLst/>
            </a:prstGeom>
            <a:noFill/>
          </p:spPr>
          <p:txBody>
            <a:bodyPr wrap="square" rtlCol="0">
              <a:spAutoFit/>
            </a:bodyPr>
            <a:lstStyle/>
            <a:p>
              <a:pPr algn="ctr"/>
              <a:r>
                <a:rPr lang="en-US" sz="1400" b="1" dirty="0">
                  <a:solidFill>
                    <a:schemeClr val="bg1"/>
                  </a:solidFill>
                  <a:latin typeface="+mj-lt"/>
                </a:rPr>
                <a:t>Programming</a:t>
              </a:r>
              <a:endParaRPr lang="id-ID" sz="1400" b="1" dirty="0">
                <a:solidFill>
                  <a:schemeClr val="bg1"/>
                </a:solidFill>
                <a:latin typeface="+mj-lt"/>
              </a:endParaRPr>
            </a:p>
          </p:txBody>
        </p:sp>
        <p:sp>
          <p:nvSpPr>
            <p:cNvPr id="151" name="Rectangle 150"/>
            <p:cNvSpPr/>
            <p:nvPr/>
          </p:nvSpPr>
          <p:spPr>
            <a:xfrm>
              <a:off x="2702702" y="3887511"/>
              <a:ext cx="1085913"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52" name="Group 151"/>
          <p:cNvGrpSpPr/>
          <p:nvPr/>
        </p:nvGrpSpPr>
        <p:grpSpPr>
          <a:xfrm>
            <a:off x="6785501" y="4285121"/>
            <a:ext cx="1666386" cy="790643"/>
            <a:chOff x="5251221" y="3665592"/>
            <a:chExt cx="1249789" cy="592982"/>
          </a:xfrm>
        </p:grpSpPr>
        <p:sp>
          <p:nvSpPr>
            <p:cNvPr id="153" name="Title 1"/>
            <p:cNvSpPr txBox="1"/>
            <p:nvPr/>
          </p:nvSpPr>
          <p:spPr>
            <a:xfrm>
              <a:off x="5273442" y="3665592"/>
              <a:ext cx="1205347" cy="230833"/>
            </a:xfrm>
            <a:prstGeom prst="rect">
              <a:avLst/>
            </a:prstGeom>
            <a:noFill/>
          </p:spPr>
          <p:txBody>
            <a:bodyPr wrap="square" rtlCol="0">
              <a:spAutoFit/>
            </a:bodyPr>
            <a:lstStyle/>
            <a:p>
              <a:pPr algn="ctr"/>
              <a:r>
                <a:rPr lang="en-US" sz="1400" b="1" dirty="0">
                  <a:solidFill>
                    <a:schemeClr val="bg1"/>
                  </a:solidFill>
                  <a:latin typeface="+mj-lt"/>
                </a:rPr>
                <a:t>Security</a:t>
              </a:r>
              <a:endParaRPr lang="id-ID" sz="1400" b="1" dirty="0">
                <a:solidFill>
                  <a:schemeClr val="bg1"/>
                </a:solidFill>
                <a:latin typeface="+mj-lt"/>
              </a:endParaRPr>
            </a:p>
          </p:txBody>
        </p:sp>
        <p:sp>
          <p:nvSpPr>
            <p:cNvPr id="154" name="Rectangle 153"/>
            <p:cNvSpPr/>
            <p:nvPr/>
          </p:nvSpPr>
          <p:spPr>
            <a:xfrm>
              <a:off x="5251221" y="3887511"/>
              <a:ext cx="1249789"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sp>
        <p:nvSpPr>
          <p:cNvPr id="48" name="TextBox 47"/>
          <p:cNvSpPr txBox="1"/>
          <p:nvPr/>
        </p:nvSpPr>
        <p:spPr>
          <a:xfrm>
            <a:off x="2422589" y="416122"/>
            <a:ext cx="734688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MAPS SAMPLE</a:t>
            </a:r>
            <a:endParaRPr lang="en-US" sz="4000" dirty="0">
              <a:solidFill>
                <a:schemeClr val="bg1">
                  <a:lumMod val="50000"/>
                </a:schemeClr>
              </a:solidFill>
              <a:latin typeface="+mj-lt"/>
            </a:endParaRPr>
          </a:p>
        </p:txBody>
      </p:sp>
      <p:sp>
        <p:nvSpPr>
          <p:cNvPr id="49" name="TextBox 4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897227" y="1710162"/>
            <a:ext cx="499621" cy="4012804"/>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dirty="0"/>
            </a:p>
          </p:txBody>
        </p:sp>
        <p:sp>
          <p:nvSpPr>
            <p:cNvPr id="67" name="TextBox 66"/>
            <p:cNvSpPr txBox="1"/>
            <p:nvPr/>
          </p:nvSpPr>
          <p:spPr>
            <a:xfrm rot="16200000">
              <a:off x="851251" y="3884041"/>
              <a:ext cx="1794862" cy="307777"/>
            </a:xfrm>
            <a:prstGeom prst="rect">
              <a:avLst/>
            </a:prstGeom>
            <a:noFill/>
          </p:spPr>
          <p:txBody>
            <a:bodyPr wrap="none" rtlCol="0">
              <a:spAutoFit/>
            </a:bodyPr>
            <a:lstStyle/>
            <a:p>
              <a:r>
                <a:rPr lang="en-ID" sz="1400" dirty="0">
                  <a:solidFill>
                    <a:schemeClr val="bg1"/>
                  </a:solidFill>
                </a:rPr>
                <a:t>Market Attractiveness</a:t>
              </a:r>
              <a:endParaRPr lang="id-ID" sz="1400" dirty="0">
                <a:solidFill>
                  <a:schemeClr val="bg1"/>
                </a:solidFill>
              </a:endParaRPr>
            </a:p>
          </p:txBody>
        </p:sp>
      </p:grpSp>
      <p:grpSp>
        <p:nvGrpSpPr>
          <p:cNvPr id="68" name="Group 67"/>
          <p:cNvGrpSpPr/>
          <p:nvPr/>
        </p:nvGrpSpPr>
        <p:grpSpPr>
          <a:xfrm>
            <a:off x="1396848" y="5543857"/>
            <a:ext cx="6298405" cy="499621"/>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0" name="TextBox 69"/>
            <p:cNvSpPr txBox="1"/>
            <p:nvPr/>
          </p:nvSpPr>
          <p:spPr>
            <a:xfrm>
              <a:off x="3309639" y="5773596"/>
              <a:ext cx="1021161" cy="297454"/>
            </a:xfrm>
            <a:prstGeom prst="rect">
              <a:avLst/>
            </a:prstGeom>
            <a:noFill/>
          </p:spPr>
          <p:txBody>
            <a:bodyPr wrap="none" rtlCol="0">
              <a:spAutoFit/>
            </a:bodyPr>
            <a:lstStyle/>
            <a:p>
              <a:r>
                <a:rPr lang="en-ID" sz="1333" dirty="0" err="1">
                  <a:solidFill>
                    <a:schemeClr val="bg1"/>
                  </a:solidFill>
                </a:rPr>
                <a:t>Competitve</a:t>
              </a:r>
              <a:r>
                <a:rPr lang="en-ID" sz="1333" dirty="0">
                  <a:solidFill>
                    <a:schemeClr val="bg1"/>
                  </a:solidFill>
                </a:rPr>
                <a:t> Position</a:t>
              </a:r>
              <a:endParaRPr lang="id-ID" sz="1333" dirty="0">
                <a:solidFill>
                  <a:schemeClr val="bg1"/>
                </a:solidFill>
              </a:endParaRPr>
            </a:p>
          </p:txBody>
        </p:sp>
      </p:grpSp>
      <p:sp>
        <p:nvSpPr>
          <p:cNvPr id="71" name="Rectangle 70"/>
          <p:cNvSpPr/>
          <p:nvPr/>
        </p:nvSpPr>
        <p:spPr>
          <a:xfrm>
            <a:off x="1595494"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Rectangle 71"/>
          <p:cNvSpPr/>
          <p:nvPr/>
        </p:nvSpPr>
        <p:spPr>
          <a:xfrm>
            <a:off x="352359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3" name="Rectangle 72"/>
          <p:cNvSpPr/>
          <p:nvPr/>
        </p:nvSpPr>
        <p:spPr>
          <a:xfrm>
            <a:off x="544934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4" name="Rectangle 73"/>
          <p:cNvSpPr/>
          <p:nvPr/>
        </p:nvSpPr>
        <p:spPr>
          <a:xfrm>
            <a:off x="1595494"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5" name="Rectangle 74"/>
          <p:cNvSpPr/>
          <p:nvPr/>
        </p:nvSpPr>
        <p:spPr>
          <a:xfrm>
            <a:off x="352359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Rectangle 75"/>
          <p:cNvSpPr/>
          <p:nvPr/>
        </p:nvSpPr>
        <p:spPr>
          <a:xfrm>
            <a:off x="544934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7" name="Rectangle 76"/>
          <p:cNvSpPr/>
          <p:nvPr/>
        </p:nvSpPr>
        <p:spPr>
          <a:xfrm>
            <a:off x="1595494"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8" name="Rectangle 77"/>
          <p:cNvSpPr/>
          <p:nvPr/>
        </p:nvSpPr>
        <p:spPr>
          <a:xfrm>
            <a:off x="352359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9" name="Rectangle 78"/>
          <p:cNvSpPr/>
          <p:nvPr/>
        </p:nvSpPr>
        <p:spPr>
          <a:xfrm>
            <a:off x="544934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80" name="TextBox 79"/>
          <p:cNvSpPr txBox="1"/>
          <p:nvPr/>
        </p:nvSpPr>
        <p:spPr>
          <a:xfrm rot="16200000">
            <a:off x="1212055" y="2494986"/>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1" name="TextBox 80"/>
          <p:cNvSpPr txBox="1"/>
          <p:nvPr/>
        </p:nvSpPr>
        <p:spPr>
          <a:xfrm rot="16200000">
            <a:off x="1095036" y="364056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2" name="TextBox 81"/>
          <p:cNvSpPr txBox="1"/>
          <p:nvPr/>
        </p:nvSpPr>
        <p:spPr>
          <a:xfrm rot="16200000">
            <a:off x="1229689" y="4703315"/>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sp>
        <p:nvSpPr>
          <p:cNvPr id="83" name="TextBox 82"/>
          <p:cNvSpPr txBox="1"/>
          <p:nvPr/>
        </p:nvSpPr>
        <p:spPr>
          <a:xfrm>
            <a:off x="6142099" y="5359781"/>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4" name="TextBox 83"/>
          <p:cNvSpPr txBox="1"/>
          <p:nvPr/>
        </p:nvSpPr>
        <p:spPr>
          <a:xfrm>
            <a:off x="4093036" y="535978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5" name="TextBox 84"/>
          <p:cNvSpPr txBox="1"/>
          <p:nvPr/>
        </p:nvSpPr>
        <p:spPr>
          <a:xfrm>
            <a:off x="2339176" y="5359781"/>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grpSp>
        <p:nvGrpSpPr>
          <p:cNvPr id="86" name="Group 85"/>
          <p:cNvGrpSpPr/>
          <p:nvPr/>
        </p:nvGrpSpPr>
        <p:grpSpPr>
          <a:xfrm>
            <a:off x="2284271" y="2408132"/>
            <a:ext cx="474994" cy="474995"/>
            <a:chOff x="1802253" y="5505131"/>
            <a:chExt cx="474994"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88" name="TextBox 87"/>
            <p:cNvSpPr txBox="1"/>
            <p:nvPr/>
          </p:nvSpPr>
          <p:spPr>
            <a:xfrm>
              <a:off x="1830398" y="5577312"/>
              <a:ext cx="418704" cy="338553"/>
            </a:xfrm>
            <a:prstGeom prst="rect">
              <a:avLst/>
            </a:prstGeom>
            <a:noFill/>
          </p:spPr>
          <p:txBody>
            <a:bodyPr wrap="none" rtlCol="0">
              <a:spAutoFit/>
            </a:bodyPr>
            <a:lstStyle/>
            <a:p>
              <a:pPr algn="ctr"/>
              <a:r>
                <a:rPr lang="id-ID" sz="1600" b="1" dirty="0">
                  <a:solidFill>
                    <a:schemeClr val="bg1"/>
                  </a:solidFill>
                </a:rPr>
                <a:t>01</a:t>
              </a:r>
            </a:p>
          </p:txBody>
        </p:sp>
      </p:grpSp>
      <p:grpSp>
        <p:nvGrpSpPr>
          <p:cNvPr id="89" name="Group 88"/>
          <p:cNvGrpSpPr/>
          <p:nvPr/>
        </p:nvGrpSpPr>
        <p:grpSpPr>
          <a:xfrm>
            <a:off x="4212368" y="2408132"/>
            <a:ext cx="474994" cy="474995"/>
            <a:chOff x="1802253" y="5505131"/>
            <a:chExt cx="474994"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1" name="TextBox 90"/>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02</a:t>
              </a:r>
              <a:endParaRPr lang="id-ID" sz="1600" b="1" dirty="0">
                <a:solidFill>
                  <a:schemeClr val="bg1"/>
                </a:solidFill>
              </a:endParaRPr>
            </a:p>
          </p:txBody>
        </p:sp>
      </p:grpSp>
      <p:grpSp>
        <p:nvGrpSpPr>
          <p:cNvPr id="92" name="Group 91"/>
          <p:cNvGrpSpPr/>
          <p:nvPr/>
        </p:nvGrpSpPr>
        <p:grpSpPr>
          <a:xfrm>
            <a:off x="6094333" y="2408132"/>
            <a:ext cx="474994" cy="474995"/>
            <a:chOff x="1802253" y="5505131"/>
            <a:chExt cx="474994"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4" name="TextBox 93"/>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03</a:t>
              </a:r>
              <a:endParaRPr lang="id-ID" sz="1600" b="1" dirty="0">
                <a:solidFill>
                  <a:schemeClr val="bg1"/>
                </a:solidFill>
              </a:endParaRPr>
            </a:p>
          </p:txBody>
        </p:sp>
      </p:grpSp>
      <p:grpSp>
        <p:nvGrpSpPr>
          <p:cNvPr id="95" name="Group 94"/>
          <p:cNvGrpSpPr/>
          <p:nvPr/>
        </p:nvGrpSpPr>
        <p:grpSpPr>
          <a:xfrm>
            <a:off x="2284271" y="3475228"/>
            <a:ext cx="474994" cy="474995"/>
            <a:chOff x="1802253" y="5505131"/>
            <a:chExt cx="474994"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7" name="TextBox 96"/>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04</a:t>
              </a:r>
              <a:endParaRPr lang="id-ID" sz="1600" b="1" dirty="0">
                <a:solidFill>
                  <a:schemeClr val="bg1"/>
                </a:solidFill>
              </a:endParaRPr>
            </a:p>
          </p:txBody>
        </p:sp>
      </p:grpSp>
      <p:grpSp>
        <p:nvGrpSpPr>
          <p:cNvPr id="98" name="Group 97"/>
          <p:cNvGrpSpPr/>
          <p:nvPr/>
        </p:nvGrpSpPr>
        <p:grpSpPr>
          <a:xfrm>
            <a:off x="4212368" y="3475228"/>
            <a:ext cx="474994" cy="474995"/>
            <a:chOff x="1802253" y="5505131"/>
            <a:chExt cx="474994"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0" name="TextBox 99"/>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05</a:t>
              </a:r>
              <a:endParaRPr lang="id-ID" sz="1600" b="1" dirty="0">
                <a:solidFill>
                  <a:schemeClr val="bg1"/>
                </a:solidFill>
              </a:endParaRPr>
            </a:p>
          </p:txBody>
        </p:sp>
      </p:grpSp>
      <p:grpSp>
        <p:nvGrpSpPr>
          <p:cNvPr id="101" name="Group 100"/>
          <p:cNvGrpSpPr/>
          <p:nvPr/>
        </p:nvGrpSpPr>
        <p:grpSpPr>
          <a:xfrm>
            <a:off x="6094333" y="3475228"/>
            <a:ext cx="474994" cy="474995"/>
            <a:chOff x="1802253" y="5505131"/>
            <a:chExt cx="474994"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3" name="TextBox 102"/>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06</a:t>
              </a:r>
              <a:endParaRPr lang="id-ID" sz="1600" b="1" dirty="0">
                <a:solidFill>
                  <a:schemeClr val="bg1"/>
                </a:solidFill>
              </a:endParaRPr>
            </a:p>
          </p:txBody>
        </p:sp>
      </p:grpSp>
      <p:grpSp>
        <p:nvGrpSpPr>
          <p:cNvPr id="104" name="Group 103"/>
          <p:cNvGrpSpPr/>
          <p:nvPr/>
        </p:nvGrpSpPr>
        <p:grpSpPr>
          <a:xfrm>
            <a:off x="2284271" y="4566480"/>
            <a:ext cx="474994" cy="474995"/>
            <a:chOff x="1802253" y="5505131"/>
            <a:chExt cx="474994"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6" name="TextBox 105"/>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07</a:t>
              </a:r>
              <a:endParaRPr lang="id-ID" sz="1600" b="1" dirty="0">
                <a:solidFill>
                  <a:schemeClr val="bg1"/>
                </a:solidFill>
              </a:endParaRPr>
            </a:p>
          </p:txBody>
        </p:sp>
      </p:grpSp>
      <p:grpSp>
        <p:nvGrpSpPr>
          <p:cNvPr id="107" name="Group 106"/>
          <p:cNvGrpSpPr/>
          <p:nvPr/>
        </p:nvGrpSpPr>
        <p:grpSpPr>
          <a:xfrm>
            <a:off x="4212368" y="4566480"/>
            <a:ext cx="474994" cy="474995"/>
            <a:chOff x="1802253" y="5505131"/>
            <a:chExt cx="474994"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9" name="TextBox 108"/>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08</a:t>
              </a:r>
              <a:endParaRPr lang="id-ID" sz="1600" b="1" dirty="0">
                <a:solidFill>
                  <a:schemeClr val="bg1"/>
                </a:solidFill>
              </a:endParaRPr>
            </a:p>
          </p:txBody>
        </p:sp>
      </p:grpSp>
      <p:grpSp>
        <p:nvGrpSpPr>
          <p:cNvPr id="110" name="Group 109"/>
          <p:cNvGrpSpPr/>
          <p:nvPr/>
        </p:nvGrpSpPr>
        <p:grpSpPr>
          <a:xfrm>
            <a:off x="6094333" y="4566480"/>
            <a:ext cx="474994" cy="474995"/>
            <a:chOff x="1802253" y="5505131"/>
            <a:chExt cx="474994"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12" name="TextBox 111"/>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09</a:t>
              </a:r>
              <a:endParaRPr lang="id-ID" sz="1600" b="1" dirty="0">
                <a:solidFill>
                  <a:schemeClr val="bg1"/>
                </a:solidFill>
              </a:endParaRPr>
            </a:p>
          </p:txBody>
        </p:sp>
      </p:grpSp>
      <p:sp>
        <p:nvSpPr>
          <p:cNvPr id="113" name="Oval 112"/>
          <p:cNvSpPr/>
          <p:nvPr/>
        </p:nvSpPr>
        <p:spPr>
          <a:xfrm>
            <a:off x="7747679" y="2121929"/>
            <a:ext cx="163263" cy="163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5" name="TextBox 114"/>
          <p:cNvSpPr txBox="1"/>
          <p:nvPr/>
        </p:nvSpPr>
        <p:spPr>
          <a:xfrm>
            <a:off x="7943716" y="2026207"/>
            <a:ext cx="1210588" cy="297454"/>
          </a:xfrm>
          <a:prstGeom prst="rect">
            <a:avLst/>
          </a:prstGeom>
          <a:noFill/>
        </p:spPr>
        <p:txBody>
          <a:bodyPr wrap="none" rtlCol="0">
            <a:spAutoFit/>
          </a:bodyPr>
          <a:lstStyle/>
          <a:p>
            <a:r>
              <a:rPr lang="en-ID" sz="1333" b="1" dirty="0" smtClean="0">
                <a:solidFill>
                  <a:schemeClr val="accent1"/>
                </a:solidFill>
              </a:rPr>
              <a:t>Description 1</a:t>
            </a:r>
            <a:endParaRPr lang="en-US" sz="1333" b="1" dirty="0">
              <a:solidFill>
                <a:schemeClr val="accent1"/>
              </a:solidFill>
            </a:endParaRPr>
          </a:p>
        </p:txBody>
      </p:sp>
      <p:sp>
        <p:nvSpPr>
          <p:cNvPr id="116" name="Rectangle 115"/>
          <p:cNvSpPr/>
          <p:nvPr/>
        </p:nvSpPr>
        <p:spPr>
          <a:xfrm>
            <a:off x="7947357" y="223606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17" name="Oval 116"/>
          <p:cNvSpPr/>
          <p:nvPr/>
        </p:nvSpPr>
        <p:spPr>
          <a:xfrm>
            <a:off x="7747679" y="3094489"/>
            <a:ext cx="163263" cy="1632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9" name="TextBox 118"/>
          <p:cNvSpPr txBox="1"/>
          <p:nvPr/>
        </p:nvSpPr>
        <p:spPr>
          <a:xfrm>
            <a:off x="7943716" y="2998766"/>
            <a:ext cx="1210588" cy="297454"/>
          </a:xfrm>
          <a:prstGeom prst="rect">
            <a:avLst/>
          </a:prstGeom>
          <a:noFill/>
        </p:spPr>
        <p:txBody>
          <a:bodyPr wrap="none" rtlCol="0">
            <a:spAutoFit/>
          </a:bodyPr>
          <a:lstStyle/>
          <a:p>
            <a:r>
              <a:rPr lang="en-ID" sz="1333" b="1" dirty="0" smtClean="0">
                <a:solidFill>
                  <a:schemeClr val="accent2"/>
                </a:solidFill>
              </a:rPr>
              <a:t>Description 2</a:t>
            </a:r>
            <a:endParaRPr lang="en-US" sz="1333" b="1" dirty="0">
              <a:solidFill>
                <a:schemeClr val="accent2"/>
              </a:solidFill>
            </a:endParaRPr>
          </a:p>
        </p:txBody>
      </p:sp>
      <p:sp>
        <p:nvSpPr>
          <p:cNvPr id="120" name="Rectangle 119"/>
          <p:cNvSpPr/>
          <p:nvPr/>
        </p:nvSpPr>
        <p:spPr>
          <a:xfrm>
            <a:off x="7947357" y="3208625"/>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1" name="Oval 120"/>
          <p:cNvSpPr/>
          <p:nvPr/>
        </p:nvSpPr>
        <p:spPr>
          <a:xfrm>
            <a:off x="7747679" y="4147633"/>
            <a:ext cx="163263" cy="1632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3" name="TextBox 122"/>
          <p:cNvSpPr txBox="1"/>
          <p:nvPr/>
        </p:nvSpPr>
        <p:spPr>
          <a:xfrm>
            <a:off x="7943716" y="4051911"/>
            <a:ext cx="1285929" cy="297454"/>
          </a:xfrm>
          <a:prstGeom prst="rect">
            <a:avLst/>
          </a:prstGeom>
          <a:noFill/>
        </p:spPr>
        <p:txBody>
          <a:bodyPr wrap="none" rtlCol="0">
            <a:spAutoFit/>
          </a:bodyPr>
          <a:lstStyle/>
          <a:p>
            <a:r>
              <a:rPr lang="en-ID" sz="1333" b="1" dirty="0" err="1" smtClean="0">
                <a:solidFill>
                  <a:schemeClr val="accent3"/>
                </a:solidFill>
              </a:rPr>
              <a:t>Descsription</a:t>
            </a:r>
            <a:r>
              <a:rPr lang="en-ID" sz="1333" b="1" dirty="0" smtClean="0">
                <a:solidFill>
                  <a:schemeClr val="accent3"/>
                </a:solidFill>
              </a:rPr>
              <a:t> 3</a:t>
            </a:r>
            <a:endParaRPr lang="en-US" sz="1333" b="1" dirty="0">
              <a:solidFill>
                <a:schemeClr val="accent3"/>
              </a:solidFill>
            </a:endParaRPr>
          </a:p>
        </p:txBody>
      </p:sp>
      <p:sp>
        <p:nvSpPr>
          <p:cNvPr id="124" name="Rectangle 123"/>
          <p:cNvSpPr/>
          <p:nvPr/>
        </p:nvSpPr>
        <p:spPr>
          <a:xfrm>
            <a:off x="7947357" y="4261770"/>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5" name="Oval 124"/>
          <p:cNvSpPr/>
          <p:nvPr/>
        </p:nvSpPr>
        <p:spPr>
          <a:xfrm>
            <a:off x="7747679" y="5141009"/>
            <a:ext cx="163263" cy="1632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7" name="TextBox 126"/>
          <p:cNvSpPr txBox="1"/>
          <p:nvPr/>
        </p:nvSpPr>
        <p:spPr>
          <a:xfrm>
            <a:off x="7943716" y="5045287"/>
            <a:ext cx="1210588" cy="297454"/>
          </a:xfrm>
          <a:prstGeom prst="rect">
            <a:avLst/>
          </a:prstGeom>
          <a:noFill/>
        </p:spPr>
        <p:txBody>
          <a:bodyPr wrap="none" rtlCol="0">
            <a:spAutoFit/>
          </a:bodyPr>
          <a:lstStyle/>
          <a:p>
            <a:r>
              <a:rPr lang="en-ID" sz="1333" b="1" dirty="0" smtClean="0">
                <a:solidFill>
                  <a:schemeClr val="accent4"/>
                </a:solidFill>
              </a:rPr>
              <a:t>Description 4</a:t>
            </a:r>
            <a:endParaRPr lang="en-US" sz="1333" b="1" dirty="0">
              <a:solidFill>
                <a:schemeClr val="accent4"/>
              </a:solidFill>
            </a:endParaRPr>
          </a:p>
        </p:txBody>
      </p:sp>
      <p:sp>
        <p:nvSpPr>
          <p:cNvPr id="128" name="Rectangle 127"/>
          <p:cNvSpPr/>
          <p:nvPr/>
        </p:nvSpPr>
        <p:spPr>
          <a:xfrm>
            <a:off x="7947357" y="525514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9" name="TextBox 128"/>
          <p:cNvSpPr txBox="1"/>
          <p:nvPr/>
        </p:nvSpPr>
        <p:spPr>
          <a:xfrm>
            <a:off x="2188553" y="416122"/>
            <a:ext cx="7814960"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MATRIX INFOGRAPHIC SAMPLE</a:t>
            </a:r>
            <a:endParaRPr lang="en-US" sz="4000" dirty="0">
              <a:solidFill>
                <a:schemeClr val="bg1">
                  <a:lumMod val="50000"/>
                </a:schemeClr>
              </a:solidFill>
              <a:latin typeface="+mj-lt"/>
            </a:endParaRPr>
          </a:p>
        </p:txBody>
      </p:sp>
      <p:sp>
        <p:nvSpPr>
          <p:cNvPr id="130" name="TextBox 129"/>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6973984"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831448" y="3549707"/>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831448"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973984" y="3549707"/>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97950" y="4049413"/>
            <a:ext cx="0" cy="459982"/>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5081949" y="2140233"/>
            <a:ext cx="2036200" cy="1799892"/>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3941"/>
              </a:solidFill>
              <a:effectLst/>
              <a:uLnTx/>
              <a:uFillTx/>
              <a:latin typeface="Calibri" panose="020F0502020204030204"/>
              <a:ea typeface="+mn-ea"/>
              <a:cs typeface="+mn-cs"/>
            </a:endParaRPr>
          </a:p>
        </p:txBody>
      </p:sp>
      <p:sp>
        <p:nvSpPr>
          <p:cNvPr id="86" name="Freeform 18"/>
          <p:cNvSpPr>
            <a:spLocks noChangeAspect="1" noEditPoints="1"/>
          </p:cNvSpPr>
          <p:nvPr/>
        </p:nvSpPr>
        <p:spPr bwMode="auto">
          <a:xfrm>
            <a:off x="4414336" y="3587138"/>
            <a:ext cx="319847" cy="49476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2" name="Freeform 41"/>
          <p:cNvSpPr>
            <a:spLocks noChangeAspect="1" noEditPoints="1"/>
          </p:cNvSpPr>
          <p:nvPr/>
        </p:nvSpPr>
        <p:spPr bwMode="auto">
          <a:xfrm>
            <a:off x="7413465" y="3633779"/>
            <a:ext cx="402936" cy="402934"/>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8" name="Freeform 78"/>
          <p:cNvSpPr>
            <a:spLocks noChangeAspect="1" noEditPoints="1"/>
          </p:cNvSpPr>
          <p:nvPr/>
        </p:nvSpPr>
        <p:spPr bwMode="auto">
          <a:xfrm>
            <a:off x="5857776" y="4625037"/>
            <a:ext cx="480347" cy="402934"/>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64" name="Freeform 9"/>
          <p:cNvSpPr>
            <a:spLocks noChangeAspect="1" noEditPoints="1"/>
          </p:cNvSpPr>
          <p:nvPr/>
        </p:nvSpPr>
        <p:spPr bwMode="auto">
          <a:xfrm>
            <a:off x="7413465" y="2141341"/>
            <a:ext cx="579833" cy="402935"/>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0" name="Freeform 14"/>
          <p:cNvSpPr>
            <a:spLocks noChangeAspect="1" noEditPoints="1"/>
          </p:cNvSpPr>
          <p:nvPr/>
        </p:nvSpPr>
        <p:spPr bwMode="auto">
          <a:xfrm>
            <a:off x="4296001" y="2141342"/>
            <a:ext cx="438182" cy="402935"/>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4" name="TextBox 173"/>
          <p:cNvSpPr txBox="1"/>
          <p:nvPr/>
        </p:nvSpPr>
        <p:spPr>
          <a:xfrm>
            <a:off x="1881578" y="416122"/>
            <a:ext cx="842891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HEXAGON INFOGRAPHIC SAMPLE</a:t>
            </a:r>
            <a:endParaRPr lang="en-US" sz="4000" dirty="0">
              <a:solidFill>
                <a:schemeClr val="bg1">
                  <a:lumMod val="50000"/>
                </a:schemeClr>
              </a:solidFill>
              <a:latin typeface="+mj-lt"/>
            </a:endParaRPr>
          </a:p>
        </p:txBody>
      </p:sp>
      <p:sp>
        <p:nvSpPr>
          <p:cNvPr id="175" name="TextBox 1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176" name="TextBox 175"/>
          <p:cNvSpPr txBox="1"/>
          <p:nvPr/>
        </p:nvSpPr>
        <p:spPr>
          <a:xfrm>
            <a:off x="2724170" y="2058657"/>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177" name="Rectangle 176"/>
          <p:cNvSpPr/>
          <p:nvPr/>
        </p:nvSpPr>
        <p:spPr>
          <a:xfrm>
            <a:off x="1364381" y="237675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8" name="TextBox 177"/>
          <p:cNvSpPr txBox="1"/>
          <p:nvPr/>
        </p:nvSpPr>
        <p:spPr>
          <a:xfrm>
            <a:off x="2724170" y="3549707"/>
            <a:ext cx="1316387" cy="318100"/>
          </a:xfrm>
          <a:prstGeom prst="rect">
            <a:avLst/>
          </a:prstGeom>
          <a:noFill/>
        </p:spPr>
        <p:txBody>
          <a:bodyPr wrap="none" rtlCol="0">
            <a:spAutoFit/>
          </a:bodyPr>
          <a:lstStyle/>
          <a:p>
            <a:pPr algn="r"/>
            <a:r>
              <a:rPr lang="en-ID" sz="1467" b="1" dirty="0" smtClean="0">
                <a:solidFill>
                  <a:schemeClr val="accent2"/>
                </a:solidFill>
              </a:rPr>
              <a:t>Description 2</a:t>
            </a:r>
            <a:endParaRPr lang="en-US" sz="1467" b="1" dirty="0">
              <a:solidFill>
                <a:schemeClr val="accent2"/>
              </a:solidFill>
            </a:endParaRPr>
          </a:p>
        </p:txBody>
      </p:sp>
      <p:sp>
        <p:nvSpPr>
          <p:cNvPr id="179" name="Rectangle 178"/>
          <p:cNvSpPr/>
          <p:nvPr/>
        </p:nvSpPr>
        <p:spPr>
          <a:xfrm>
            <a:off x="1364381" y="38678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0" name="TextBox 179"/>
          <p:cNvSpPr txBox="1"/>
          <p:nvPr/>
        </p:nvSpPr>
        <p:spPr>
          <a:xfrm>
            <a:off x="7993298" y="3549707"/>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181" name="Rectangle 180"/>
          <p:cNvSpPr/>
          <p:nvPr/>
        </p:nvSpPr>
        <p:spPr>
          <a:xfrm>
            <a:off x="7993298" y="386780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TextBox 181"/>
          <p:cNvSpPr txBox="1"/>
          <p:nvPr/>
        </p:nvSpPr>
        <p:spPr>
          <a:xfrm>
            <a:off x="7993298" y="2058657"/>
            <a:ext cx="1316386" cy="318100"/>
          </a:xfrm>
          <a:prstGeom prst="rect">
            <a:avLst/>
          </a:prstGeom>
          <a:noFill/>
        </p:spPr>
        <p:txBody>
          <a:bodyPr wrap="none" rtlCol="0">
            <a:spAutoFit/>
          </a:bodyPr>
          <a:lstStyle/>
          <a:p>
            <a:r>
              <a:rPr lang="en-ID" sz="1467" b="1" dirty="0" smtClean="0">
                <a:solidFill>
                  <a:schemeClr val="accent5"/>
                </a:solidFill>
              </a:rPr>
              <a:t>Description 5</a:t>
            </a:r>
            <a:endParaRPr lang="en-US" sz="1467" b="1" dirty="0">
              <a:solidFill>
                <a:schemeClr val="accent5"/>
              </a:solidFill>
            </a:endParaRPr>
          </a:p>
        </p:txBody>
      </p:sp>
      <p:sp>
        <p:nvSpPr>
          <p:cNvPr id="183" name="Rectangle 182"/>
          <p:cNvSpPr/>
          <p:nvPr/>
        </p:nvSpPr>
        <p:spPr>
          <a:xfrm>
            <a:off x="7993298" y="237675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4" name="TextBox 183"/>
          <p:cNvSpPr txBox="1"/>
          <p:nvPr/>
        </p:nvSpPr>
        <p:spPr>
          <a:xfrm>
            <a:off x="5437808" y="5126216"/>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185" name="Rectangle 184"/>
          <p:cNvSpPr/>
          <p:nvPr/>
        </p:nvSpPr>
        <p:spPr>
          <a:xfrm>
            <a:off x="4757913" y="5444316"/>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8" name="Freeform 15"/>
          <p:cNvSpPr>
            <a:spLocks noEditPoints="1"/>
          </p:cNvSpPr>
          <p:nvPr/>
        </p:nvSpPr>
        <p:spPr bwMode="auto">
          <a:xfrm flipH="1">
            <a:off x="5658714" y="2712691"/>
            <a:ext cx="874572" cy="756797"/>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id-ID" sz="2400"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936886" y="416122"/>
            <a:ext cx="831830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EVENT CALENDAR INFOGRAPHIC</a:t>
            </a:r>
            <a:endParaRPr lang="en-US" sz="4000" dirty="0">
              <a:solidFill>
                <a:schemeClr val="bg1">
                  <a:lumMod val="50000"/>
                </a:schemeClr>
              </a:solidFill>
              <a:latin typeface="+mj-lt"/>
            </a:endParaRPr>
          </a:p>
        </p:txBody>
      </p:sp>
      <p:sp>
        <p:nvSpPr>
          <p:cNvPr id="72" name="TextBox 7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3" name="Freeform 72"/>
          <p:cNvSpPr/>
          <p:nvPr/>
        </p:nvSpPr>
        <p:spPr>
          <a:xfrm>
            <a:off x="1685949"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TextBox 73"/>
          <p:cNvSpPr txBox="1"/>
          <p:nvPr/>
        </p:nvSpPr>
        <p:spPr>
          <a:xfrm flipH="1">
            <a:off x="1685949"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1"/>
                </a:solidFill>
                <a:effectLst/>
                <a:uLnTx/>
                <a:uFillTx/>
                <a:latin typeface="Lato Black" panose="020F0A02020204030203" pitchFamily="34" charset="0"/>
                <a:ea typeface="+mn-ea"/>
                <a:cs typeface="+mn-cs"/>
              </a:rPr>
              <a:t>20</a:t>
            </a:r>
            <a:endParaRPr kumimoji="0" lang="en-US" sz="6500" b="0" i="0" u="none" strike="noStrike" kern="1200" cap="none" spc="0" normalizeH="0" baseline="0" noProof="0" dirty="0">
              <a:ln w="3175">
                <a:noFill/>
              </a:ln>
              <a:solidFill>
                <a:schemeClr val="accent1"/>
              </a:solidFill>
              <a:effectLst/>
              <a:uLnTx/>
              <a:uFillTx/>
              <a:latin typeface="Lato Black" panose="020F0A02020204030203" pitchFamily="34" charset="0"/>
              <a:ea typeface="+mn-ea"/>
              <a:cs typeface="+mn-cs"/>
            </a:endParaRPr>
          </a:p>
        </p:txBody>
      </p:sp>
      <p:sp>
        <p:nvSpPr>
          <p:cNvPr id="75" name="TextBox 74"/>
          <p:cNvSpPr txBox="1"/>
          <p:nvPr/>
        </p:nvSpPr>
        <p:spPr>
          <a:xfrm flipH="1">
            <a:off x="1685949"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Saturday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76" name="TextBox 75"/>
          <p:cNvSpPr txBox="1"/>
          <p:nvPr/>
        </p:nvSpPr>
        <p:spPr>
          <a:xfrm flipH="1">
            <a:off x="2110320"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JANUARY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77" name="Freeform 76"/>
          <p:cNvSpPr/>
          <p:nvPr/>
        </p:nvSpPr>
        <p:spPr>
          <a:xfrm>
            <a:off x="3973900"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TextBox 77"/>
          <p:cNvSpPr txBox="1"/>
          <p:nvPr/>
        </p:nvSpPr>
        <p:spPr>
          <a:xfrm flipH="1">
            <a:off x="3973900"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3"/>
                </a:solidFill>
                <a:effectLst/>
                <a:uLnTx/>
                <a:uFillTx/>
                <a:latin typeface="Lato Black" panose="020F0A02020204030203" pitchFamily="34" charset="0"/>
                <a:ea typeface="+mn-ea"/>
                <a:cs typeface="+mn-cs"/>
              </a:rPr>
              <a:t>5</a:t>
            </a:r>
            <a:endParaRPr kumimoji="0" lang="en-US" sz="6500" b="0" i="0" u="none" strike="noStrike" kern="1200" cap="none" spc="0" normalizeH="0" baseline="0" noProof="0" dirty="0">
              <a:ln w="3175">
                <a:noFill/>
              </a:ln>
              <a:solidFill>
                <a:schemeClr val="accent3"/>
              </a:solidFill>
              <a:effectLst/>
              <a:uLnTx/>
              <a:uFillTx/>
              <a:latin typeface="Lato Black" panose="020F0A02020204030203" pitchFamily="34" charset="0"/>
              <a:ea typeface="+mn-ea"/>
              <a:cs typeface="+mn-cs"/>
            </a:endParaRPr>
          </a:p>
        </p:txBody>
      </p:sp>
      <p:sp>
        <p:nvSpPr>
          <p:cNvPr id="79" name="TextBox 78"/>
          <p:cNvSpPr txBox="1"/>
          <p:nvPr/>
        </p:nvSpPr>
        <p:spPr>
          <a:xfrm flipH="1">
            <a:off x="3973900"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Monday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0" name="TextBox 79"/>
          <p:cNvSpPr txBox="1"/>
          <p:nvPr/>
        </p:nvSpPr>
        <p:spPr>
          <a:xfrm flipH="1">
            <a:off x="4398271"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FEBRUARY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1" name="Freeform 80"/>
          <p:cNvSpPr/>
          <p:nvPr/>
        </p:nvSpPr>
        <p:spPr>
          <a:xfrm>
            <a:off x="6261851"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TextBox 81"/>
          <p:cNvSpPr txBox="1"/>
          <p:nvPr/>
        </p:nvSpPr>
        <p:spPr>
          <a:xfrm flipH="1">
            <a:off x="6261851"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4"/>
                </a:solidFill>
                <a:effectLst/>
                <a:uLnTx/>
                <a:uFillTx/>
                <a:latin typeface="Lato Black" panose="020F0A02020204030203" pitchFamily="34" charset="0"/>
                <a:ea typeface="+mn-ea"/>
                <a:cs typeface="+mn-cs"/>
              </a:rPr>
              <a:t>30</a:t>
            </a:r>
            <a:endParaRPr kumimoji="0" lang="en-US" sz="6500" b="0" i="0" u="none" strike="noStrike" kern="1200" cap="none" spc="0" normalizeH="0" baseline="0" noProof="0" dirty="0">
              <a:ln w="3175">
                <a:noFill/>
              </a:ln>
              <a:solidFill>
                <a:schemeClr val="accent4"/>
              </a:solidFill>
              <a:effectLst/>
              <a:uLnTx/>
              <a:uFillTx/>
              <a:latin typeface="Lato Black" panose="020F0A02020204030203" pitchFamily="34" charset="0"/>
              <a:ea typeface="+mn-ea"/>
              <a:cs typeface="+mn-cs"/>
            </a:endParaRPr>
          </a:p>
        </p:txBody>
      </p:sp>
      <p:sp>
        <p:nvSpPr>
          <p:cNvPr id="83" name="TextBox 82"/>
          <p:cNvSpPr txBox="1"/>
          <p:nvPr/>
        </p:nvSpPr>
        <p:spPr>
          <a:xfrm flipH="1">
            <a:off x="6261851"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Tuesday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4" name="TextBox 83"/>
          <p:cNvSpPr txBox="1"/>
          <p:nvPr/>
        </p:nvSpPr>
        <p:spPr>
          <a:xfrm flipH="1">
            <a:off x="6686222"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MARCH</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5" name="Freeform 84"/>
          <p:cNvSpPr/>
          <p:nvPr/>
        </p:nvSpPr>
        <p:spPr>
          <a:xfrm>
            <a:off x="8594042"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TextBox 154"/>
          <p:cNvSpPr txBox="1"/>
          <p:nvPr/>
        </p:nvSpPr>
        <p:spPr>
          <a:xfrm flipH="1">
            <a:off x="8594042"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6"/>
                </a:solidFill>
                <a:effectLst/>
                <a:uLnTx/>
                <a:uFillTx/>
                <a:latin typeface="Lato Black" panose="020F0A02020204030203" pitchFamily="34" charset="0"/>
                <a:ea typeface="+mn-ea"/>
                <a:cs typeface="+mn-cs"/>
              </a:rPr>
              <a:t>23</a:t>
            </a:r>
            <a:endParaRPr kumimoji="0" lang="en-US" sz="6500" b="0" i="0" u="none" strike="noStrike" kern="1200" cap="none" spc="0" normalizeH="0" baseline="0" noProof="0" dirty="0">
              <a:ln w="3175">
                <a:noFill/>
              </a:ln>
              <a:solidFill>
                <a:schemeClr val="accent6"/>
              </a:solidFill>
              <a:effectLst/>
              <a:uLnTx/>
              <a:uFillTx/>
              <a:latin typeface="Lato Black" panose="020F0A02020204030203" pitchFamily="34" charset="0"/>
              <a:ea typeface="+mn-ea"/>
              <a:cs typeface="+mn-cs"/>
            </a:endParaRPr>
          </a:p>
        </p:txBody>
      </p:sp>
      <p:sp>
        <p:nvSpPr>
          <p:cNvPr id="156" name="TextBox 155"/>
          <p:cNvSpPr txBox="1"/>
          <p:nvPr/>
        </p:nvSpPr>
        <p:spPr>
          <a:xfrm flipH="1">
            <a:off x="8594042"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Wednesday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157" name="TextBox 156"/>
          <p:cNvSpPr txBox="1"/>
          <p:nvPr/>
        </p:nvSpPr>
        <p:spPr>
          <a:xfrm flipH="1">
            <a:off x="9018413"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APRIL</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158" name="TextBox 157"/>
          <p:cNvSpPr txBox="1"/>
          <p:nvPr/>
        </p:nvSpPr>
        <p:spPr>
          <a:xfrm>
            <a:off x="2070956" y="4360129"/>
            <a:ext cx="1093569" cy="318100"/>
          </a:xfrm>
          <a:prstGeom prst="rect">
            <a:avLst/>
          </a:prstGeom>
          <a:noFill/>
        </p:spPr>
        <p:txBody>
          <a:bodyPr wrap="none" rtlCol="0">
            <a:spAutoFit/>
          </a:bodyPr>
          <a:lstStyle/>
          <a:p>
            <a:pPr algn="ctr"/>
            <a:r>
              <a:rPr lang="en-ID" sz="1467" b="1" dirty="0" smtClean="0">
                <a:solidFill>
                  <a:schemeClr val="bg1">
                    <a:lumMod val="50000"/>
                  </a:schemeClr>
                </a:solidFill>
              </a:rPr>
              <a:t>First Event</a:t>
            </a:r>
            <a:endParaRPr lang="en-US" sz="1467" b="1" dirty="0">
              <a:solidFill>
                <a:schemeClr val="bg1">
                  <a:lumMod val="50000"/>
                </a:schemeClr>
              </a:solidFill>
            </a:endParaRPr>
          </a:p>
        </p:txBody>
      </p:sp>
      <p:sp>
        <p:nvSpPr>
          <p:cNvPr id="159" name="Rectangle 158"/>
          <p:cNvSpPr/>
          <p:nvPr/>
        </p:nvSpPr>
        <p:spPr>
          <a:xfrm>
            <a:off x="1534334"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0" name="TextBox 159"/>
          <p:cNvSpPr txBox="1"/>
          <p:nvPr/>
        </p:nvSpPr>
        <p:spPr>
          <a:xfrm>
            <a:off x="4240283" y="4360129"/>
            <a:ext cx="1330814" cy="318100"/>
          </a:xfrm>
          <a:prstGeom prst="rect">
            <a:avLst/>
          </a:prstGeom>
          <a:noFill/>
        </p:spPr>
        <p:txBody>
          <a:bodyPr wrap="none" rtlCol="0">
            <a:spAutoFit/>
          </a:bodyPr>
          <a:lstStyle/>
          <a:p>
            <a:pPr algn="ctr"/>
            <a:r>
              <a:rPr lang="en-ID" sz="1467" b="1" dirty="0" smtClean="0">
                <a:solidFill>
                  <a:schemeClr val="bg1">
                    <a:lumMod val="50000"/>
                  </a:schemeClr>
                </a:solidFill>
              </a:rPr>
              <a:t>Second Event</a:t>
            </a:r>
            <a:endParaRPr lang="en-US" sz="1467" b="1" dirty="0">
              <a:solidFill>
                <a:schemeClr val="bg1">
                  <a:lumMod val="50000"/>
                </a:schemeClr>
              </a:solidFill>
            </a:endParaRPr>
          </a:p>
        </p:txBody>
      </p:sp>
      <p:sp>
        <p:nvSpPr>
          <p:cNvPr id="161" name="TextBox 160"/>
          <p:cNvSpPr txBox="1"/>
          <p:nvPr/>
        </p:nvSpPr>
        <p:spPr>
          <a:xfrm>
            <a:off x="6613996" y="4360129"/>
            <a:ext cx="1159292" cy="318100"/>
          </a:xfrm>
          <a:prstGeom prst="rect">
            <a:avLst/>
          </a:prstGeom>
          <a:noFill/>
        </p:spPr>
        <p:txBody>
          <a:bodyPr wrap="none" rtlCol="0">
            <a:spAutoFit/>
          </a:bodyPr>
          <a:lstStyle/>
          <a:p>
            <a:pPr algn="ctr"/>
            <a:r>
              <a:rPr lang="en-ID" sz="1467" b="1" dirty="0" smtClean="0">
                <a:solidFill>
                  <a:schemeClr val="bg1">
                    <a:lumMod val="50000"/>
                  </a:schemeClr>
                </a:solidFill>
              </a:rPr>
              <a:t>Third Event</a:t>
            </a:r>
            <a:endParaRPr lang="en-US" sz="1467" b="1" dirty="0">
              <a:solidFill>
                <a:schemeClr val="bg1">
                  <a:lumMod val="50000"/>
                </a:schemeClr>
              </a:solidFill>
            </a:endParaRPr>
          </a:p>
        </p:txBody>
      </p:sp>
      <p:sp>
        <p:nvSpPr>
          <p:cNvPr id="162" name="TextBox 161"/>
          <p:cNvSpPr txBox="1"/>
          <p:nvPr/>
        </p:nvSpPr>
        <p:spPr>
          <a:xfrm>
            <a:off x="8973436" y="4360129"/>
            <a:ext cx="1104791" cy="318100"/>
          </a:xfrm>
          <a:prstGeom prst="rect">
            <a:avLst/>
          </a:prstGeom>
          <a:noFill/>
        </p:spPr>
        <p:txBody>
          <a:bodyPr wrap="none" rtlCol="0">
            <a:spAutoFit/>
          </a:bodyPr>
          <a:lstStyle/>
          <a:p>
            <a:pPr algn="ctr"/>
            <a:r>
              <a:rPr lang="en-ID" sz="1467" b="1" dirty="0" smtClean="0">
                <a:solidFill>
                  <a:schemeClr val="bg1">
                    <a:lumMod val="50000"/>
                  </a:schemeClr>
                </a:solidFill>
              </a:rPr>
              <a:t>Four Event</a:t>
            </a:r>
            <a:endParaRPr lang="en-US" sz="1467" b="1" dirty="0">
              <a:solidFill>
                <a:schemeClr val="bg1">
                  <a:lumMod val="50000"/>
                </a:schemeClr>
              </a:solidFill>
            </a:endParaRPr>
          </a:p>
        </p:txBody>
      </p:sp>
      <p:sp>
        <p:nvSpPr>
          <p:cNvPr id="163" name="Rectangle 162"/>
          <p:cNvSpPr/>
          <p:nvPr/>
        </p:nvSpPr>
        <p:spPr>
          <a:xfrm>
            <a:off x="3817887"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4" name="Rectangle 163"/>
          <p:cNvSpPr/>
          <p:nvPr/>
        </p:nvSpPr>
        <p:spPr>
          <a:xfrm>
            <a:off x="611023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5" name="Rectangle 164"/>
          <p:cNvSpPr/>
          <p:nvPr/>
        </p:nvSpPr>
        <p:spPr>
          <a:xfrm>
            <a:off x="844242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918710"/>
            <a:ext cx="11307854" cy="713644"/>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1167223" y="3717504"/>
            <a:ext cx="1628263" cy="1115267"/>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3168239" y="3717506"/>
            <a:ext cx="1628263" cy="1115267"/>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7" name="Group 116"/>
          <p:cNvGrpSpPr/>
          <p:nvPr/>
        </p:nvGrpSpPr>
        <p:grpSpPr>
          <a:xfrm>
            <a:off x="5169255" y="3717506"/>
            <a:ext cx="1628263" cy="1115267"/>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3" name="Group 122"/>
          <p:cNvGrpSpPr/>
          <p:nvPr/>
        </p:nvGrpSpPr>
        <p:grpSpPr>
          <a:xfrm>
            <a:off x="7170271" y="3717506"/>
            <a:ext cx="1628263" cy="1115267"/>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9" name="Group 128"/>
          <p:cNvGrpSpPr/>
          <p:nvPr/>
        </p:nvGrpSpPr>
        <p:grpSpPr>
          <a:xfrm>
            <a:off x="9171286" y="3717506"/>
            <a:ext cx="1628263" cy="1115267"/>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135" name="TextBox 34"/>
          <p:cNvSpPr txBox="1"/>
          <p:nvPr/>
        </p:nvSpPr>
        <p:spPr>
          <a:xfrm>
            <a:off x="877823" y="5055266"/>
            <a:ext cx="10430031" cy="5526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067" dirty="0">
                <a:solidFill>
                  <a:schemeClr val="bg1">
                    <a:lumMod val="75000"/>
                  </a:schemeClr>
                </a:solidFill>
              </a:rPr>
              <a:t>Throughout our </a:t>
            </a:r>
            <a:r>
              <a:rPr lang="en-US" sz="1067" dirty="0" err="1">
                <a:solidFill>
                  <a:schemeClr val="bg1">
                    <a:lumMod val="75000"/>
                  </a:schemeClr>
                </a:solidFill>
              </a:rPr>
              <a:t>organisation</a:t>
            </a:r>
            <a:r>
              <a:rPr lang="en-US" sz="1067"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653070" y="1969511"/>
            <a:ext cx="2170951" cy="982196"/>
            <a:chOff x="658367" y="2061582"/>
            <a:chExt cx="1628213" cy="736647"/>
          </a:xfrm>
        </p:grpSpPr>
        <p:sp>
          <p:nvSpPr>
            <p:cNvPr id="137" name="TextBox 136"/>
            <p:cNvSpPr txBox="1"/>
            <p:nvPr/>
          </p:nvSpPr>
          <p:spPr>
            <a:xfrm>
              <a:off x="1157363" y="2061582"/>
              <a:ext cx="630221" cy="238575"/>
            </a:xfrm>
            <a:prstGeom prst="rect">
              <a:avLst/>
            </a:prstGeom>
            <a:noFill/>
          </p:spPr>
          <p:txBody>
            <a:bodyPr wrap="none" rtlCol="0">
              <a:spAutoFit/>
            </a:bodyPr>
            <a:lstStyle/>
            <a:p>
              <a:pPr algn="ctr"/>
              <a:r>
                <a:rPr lang="en-ID" sz="1467" b="1" dirty="0">
                  <a:solidFill>
                    <a:schemeClr val="bg1">
                      <a:lumMod val="65000"/>
                    </a:schemeClr>
                  </a:solidFill>
                </a:rPr>
                <a:t>Identify</a:t>
              </a:r>
            </a:p>
          </p:txBody>
        </p:sp>
        <p:sp>
          <p:nvSpPr>
            <p:cNvPr id="138" name="Rectangle 137"/>
            <p:cNvSpPr/>
            <p:nvPr/>
          </p:nvSpPr>
          <p:spPr>
            <a:xfrm>
              <a:off x="658367" y="2405910"/>
              <a:ext cx="1628213" cy="392319"/>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39" name="Rectangle 138"/>
            <p:cNvSpPr/>
            <p:nvPr/>
          </p:nvSpPr>
          <p:spPr>
            <a:xfrm>
              <a:off x="658367" y="2222491"/>
              <a:ext cx="1628213" cy="229726"/>
            </a:xfrm>
            <a:prstGeom prst="rect">
              <a:avLst/>
            </a:prstGeom>
          </p:spPr>
          <p:txBody>
            <a:bodyPr wrap="square">
              <a:spAutoFit/>
            </a:bodyPr>
            <a:lstStyle/>
            <a:p>
              <a:pPr algn="ctr">
                <a:lnSpc>
                  <a:spcPct val="150000"/>
                </a:lnSpc>
              </a:pPr>
              <a:r>
                <a:rPr lang="en-ID" sz="1067" i="1" dirty="0">
                  <a:solidFill>
                    <a:schemeClr val="accent2"/>
                  </a:solidFill>
                </a:rPr>
                <a:t>That Interact candidly </a:t>
              </a:r>
              <a:endParaRPr lang="id-ID" sz="1067" i="1" dirty="0">
                <a:solidFill>
                  <a:schemeClr val="accent2"/>
                </a:solidFill>
              </a:endParaRPr>
            </a:p>
          </p:txBody>
        </p:sp>
      </p:grpSp>
      <p:grpSp>
        <p:nvGrpSpPr>
          <p:cNvPr id="140" name="Group 139"/>
          <p:cNvGrpSpPr/>
          <p:nvPr/>
        </p:nvGrpSpPr>
        <p:grpSpPr>
          <a:xfrm>
            <a:off x="2591259" y="2267265"/>
            <a:ext cx="2170951" cy="953855"/>
            <a:chOff x="658367" y="2061582"/>
            <a:chExt cx="1628213" cy="715391"/>
          </a:xfrm>
        </p:grpSpPr>
        <p:sp>
          <p:nvSpPr>
            <p:cNvPr id="141" name="TextBox 140"/>
            <p:cNvSpPr txBox="1"/>
            <p:nvPr/>
          </p:nvSpPr>
          <p:spPr>
            <a:xfrm>
              <a:off x="1167580" y="2061582"/>
              <a:ext cx="609783" cy="238575"/>
            </a:xfrm>
            <a:prstGeom prst="rect">
              <a:avLst/>
            </a:prstGeom>
            <a:noFill/>
          </p:spPr>
          <p:txBody>
            <a:bodyPr wrap="none" rtlCol="0">
              <a:spAutoFit/>
            </a:bodyPr>
            <a:lstStyle/>
            <a:p>
              <a:pPr algn="ctr"/>
              <a:r>
                <a:rPr lang="en-ID" sz="1467" b="1" dirty="0">
                  <a:solidFill>
                    <a:schemeClr val="bg1">
                      <a:lumMod val="65000"/>
                    </a:schemeClr>
                  </a:solidFill>
                </a:rPr>
                <a:t>Protect</a:t>
              </a:r>
            </a:p>
          </p:txBody>
        </p:sp>
        <p:sp>
          <p:nvSpPr>
            <p:cNvPr id="142" name="Rectangle 141"/>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3" name="Rectangle 142"/>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3"/>
                  </a:solidFill>
                </a:rPr>
                <a:t>That Interact candidly </a:t>
              </a:r>
              <a:endParaRPr lang="id-ID" sz="1067" i="1" dirty="0">
                <a:solidFill>
                  <a:schemeClr val="accent3"/>
                </a:solidFill>
              </a:endParaRPr>
            </a:p>
          </p:txBody>
        </p:sp>
      </p:grpSp>
      <p:grpSp>
        <p:nvGrpSpPr>
          <p:cNvPr id="144" name="Group 143"/>
          <p:cNvGrpSpPr/>
          <p:nvPr/>
        </p:nvGrpSpPr>
        <p:grpSpPr>
          <a:xfrm>
            <a:off x="4598633" y="1969512"/>
            <a:ext cx="2170951" cy="953855"/>
            <a:chOff x="658367" y="2061582"/>
            <a:chExt cx="1628213" cy="715391"/>
          </a:xfrm>
        </p:grpSpPr>
        <p:sp>
          <p:nvSpPr>
            <p:cNvPr id="145" name="TextBox 144"/>
            <p:cNvSpPr txBox="1"/>
            <p:nvPr/>
          </p:nvSpPr>
          <p:spPr>
            <a:xfrm>
              <a:off x="1186818" y="2061582"/>
              <a:ext cx="571311" cy="238575"/>
            </a:xfrm>
            <a:prstGeom prst="rect">
              <a:avLst/>
            </a:prstGeom>
            <a:noFill/>
          </p:spPr>
          <p:txBody>
            <a:bodyPr wrap="none" rtlCol="0">
              <a:spAutoFit/>
            </a:bodyPr>
            <a:lstStyle/>
            <a:p>
              <a:pPr algn="ctr"/>
              <a:r>
                <a:rPr lang="en-ID" sz="1467" b="1" dirty="0">
                  <a:solidFill>
                    <a:schemeClr val="bg1">
                      <a:lumMod val="65000"/>
                    </a:schemeClr>
                  </a:solidFill>
                </a:rPr>
                <a:t>Detect</a:t>
              </a:r>
            </a:p>
          </p:txBody>
        </p:sp>
        <p:sp>
          <p:nvSpPr>
            <p:cNvPr id="146" name="Rectangle 145"/>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7" name="Rectangle 146"/>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4"/>
                  </a:solidFill>
                </a:rPr>
                <a:t>That Interact candidly </a:t>
              </a:r>
              <a:endParaRPr lang="id-ID" sz="1067" i="1" dirty="0">
                <a:solidFill>
                  <a:schemeClr val="accent4"/>
                </a:solidFill>
              </a:endParaRPr>
            </a:p>
          </p:txBody>
        </p:sp>
      </p:grpSp>
      <p:grpSp>
        <p:nvGrpSpPr>
          <p:cNvPr id="148" name="Group 147"/>
          <p:cNvGrpSpPr/>
          <p:nvPr/>
        </p:nvGrpSpPr>
        <p:grpSpPr>
          <a:xfrm>
            <a:off x="6574569" y="2267265"/>
            <a:ext cx="2170951" cy="953855"/>
            <a:chOff x="658367" y="2061582"/>
            <a:chExt cx="1628213" cy="715391"/>
          </a:xfrm>
        </p:grpSpPr>
        <p:sp>
          <p:nvSpPr>
            <p:cNvPr id="149" name="TextBox 148"/>
            <p:cNvSpPr txBox="1"/>
            <p:nvPr/>
          </p:nvSpPr>
          <p:spPr>
            <a:xfrm>
              <a:off x="1128508" y="2061582"/>
              <a:ext cx="687929" cy="238575"/>
            </a:xfrm>
            <a:prstGeom prst="rect">
              <a:avLst/>
            </a:prstGeom>
            <a:noFill/>
          </p:spPr>
          <p:txBody>
            <a:bodyPr wrap="none" rtlCol="0">
              <a:spAutoFit/>
            </a:bodyPr>
            <a:lstStyle/>
            <a:p>
              <a:pPr algn="ctr"/>
              <a:r>
                <a:rPr lang="en-ID" sz="1467" b="1" dirty="0">
                  <a:solidFill>
                    <a:schemeClr val="bg1">
                      <a:lumMod val="65000"/>
                    </a:schemeClr>
                  </a:solidFill>
                </a:rPr>
                <a:t>Respond</a:t>
              </a:r>
            </a:p>
          </p:txBody>
        </p:sp>
        <p:sp>
          <p:nvSpPr>
            <p:cNvPr id="150" name="Rectangle 149"/>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1" name="Rectangle 150"/>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5"/>
                  </a:solidFill>
                </a:rPr>
                <a:t>That Interact candidly </a:t>
              </a:r>
              <a:endParaRPr lang="id-ID" sz="1067" i="1" dirty="0">
                <a:solidFill>
                  <a:schemeClr val="accent5"/>
                </a:solidFill>
              </a:endParaRPr>
            </a:p>
          </p:txBody>
        </p:sp>
      </p:grpSp>
      <p:grpSp>
        <p:nvGrpSpPr>
          <p:cNvPr id="152" name="Group 151"/>
          <p:cNvGrpSpPr/>
          <p:nvPr/>
        </p:nvGrpSpPr>
        <p:grpSpPr>
          <a:xfrm>
            <a:off x="8595287" y="1969512"/>
            <a:ext cx="2170951" cy="953855"/>
            <a:chOff x="658367" y="2061582"/>
            <a:chExt cx="1628213" cy="715391"/>
          </a:xfrm>
        </p:grpSpPr>
        <p:sp>
          <p:nvSpPr>
            <p:cNvPr id="153" name="TextBox 152"/>
            <p:cNvSpPr txBox="1"/>
            <p:nvPr/>
          </p:nvSpPr>
          <p:spPr>
            <a:xfrm>
              <a:off x="1144138" y="2061582"/>
              <a:ext cx="656671" cy="238575"/>
            </a:xfrm>
            <a:prstGeom prst="rect">
              <a:avLst/>
            </a:prstGeom>
            <a:noFill/>
          </p:spPr>
          <p:txBody>
            <a:bodyPr wrap="none" rtlCol="0">
              <a:spAutoFit/>
            </a:bodyPr>
            <a:lstStyle/>
            <a:p>
              <a:pPr algn="ctr"/>
              <a:r>
                <a:rPr lang="en-ID" sz="1467" b="1" dirty="0">
                  <a:solidFill>
                    <a:schemeClr val="bg1">
                      <a:lumMod val="65000"/>
                    </a:schemeClr>
                  </a:solidFill>
                </a:rPr>
                <a:t>Recover</a:t>
              </a:r>
            </a:p>
          </p:txBody>
        </p:sp>
        <p:sp>
          <p:nvSpPr>
            <p:cNvPr id="154" name="Rectangle 153"/>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5" name="Rectangle 154"/>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6"/>
                  </a:solidFill>
                </a:rPr>
                <a:t>That Interact candidly </a:t>
              </a:r>
              <a:endParaRPr lang="id-ID" sz="1067" i="1" dirty="0">
                <a:solidFill>
                  <a:schemeClr val="accent6"/>
                </a:solidFill>
              </a:endParaRPr>
            </a:p>
          </p:txBody>
        </p:sp>
      </p:grpSp>
      <p:cxnSp>
        <p:nvCxnSpPr>
          <p:cNvPr id="156" name="Straight Connector 155"/>
          <p:cNvCxnSpPr/>
          <p:nvPr/>
        </p:nvCxnSpPr>
        <p:spPr>
          <a:xfrm flipV="1">
            <a:off x="1712976" y="3072523"/>
            <a:ext cx="0" cy="624435"/>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3676734" y="3373703"/>
            <a:ext cx="2031" cy="332765"/>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706199" y="3072523"/>
            <a:ext cx="0" cy="624435"/>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7669957" y="3373703"/>
            <a:ext cx="2031" cy="332765"/>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9692571" y="3072523"/>
            <a:ext cx="0" cy="624435"/>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17876" y="416122"/>
            <a:ext cx="555632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PENCIL INFOGRAPHIC</a:t>
            </a:r>
            <a:endParaRPr lang="en-US" sz="4000" dirty="0">
              <a:solidFill>
                <a:schemeClr val="bg1">
                  <a:lumMod val="50000"/>
                </a:schemeClr>
              </a:solidFill>
              <a:latin typeface="+mj-lt"/>
            </a:endParaRPr>
          </a:p>
        </p:txBody>
      </p:sp>
      <p:sp>
        <p:nvSpPr>
          <p:cNvPr id="75" name="TextBox 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908588" y="2203502"/>
            <a:ext cx="1266693" cy="307777"/>
          </a:xfrm>
          <a:prstGeom prst="rect">
            <a:avLst/>
          </a:prstGeom>
          <a:noFill/>
        </p:spPr>
        <p:txBody>
          <a:bodyPr wrap="none" rtlCol="0">
            <a:spAutoFit/>
          </a:bodyPr>
          <a:lstStyle/>
          <a:p>
            <a:r>
              <a:rPr lang="id-ID" sz="1400" b="1" dirty="0">
                <a:solidFill>
                  <a:schemeClr val="bg1">
                    <a:lumMod val="50000"/>
                  </a:schemeClr>
                </a:solidFill>
              </a:rPr>
              <a:t>Fully Editable</a:t>
            </a:r>
          </a:p>
        </p:txBody>
      </p:sp>
      <p:sp>
        <p:nvSpPr>
          <p:cNvPr id="4" name="TextBox 3"/>
          <p:cNvSpPr txBox="1"/>
          <p:nvPr/>
        </p:nvSpPr>
        <p:spPr>
          <a:xfrm>
            <a:off x="1908588"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6" name="TextBox 5"/>
          <p:cNvSpPr txBox="1"/>
          <p:nvPr/>
        </p:nvSpPr>
        <p:spPr>
          <a:xfrm>
            <a:off x="1908588" y="4134316"/>
            <a:ext cx="1580882" cy="307777"/>
          </a:xfrm>
          <a:prstGeom prst="rect">
            <a:avLst/>
          </a:prstGeom>
          <a:noFill/>
        </p:spPr>
        <p:txBody>
          <a:bodyPr wrap="none" rtlCol="0">
            <a:spAutoFit/>
          </a:bodyPr>
          <a:lstStyle/>
          <a:p>
            <a:r>
              <a:rPr lang="id-ID" sz="1400" b="1" dirty="0">
                <a:solidFill>
                  <a:schemeClr val="bg1">
                    <a:lumMod val="50000"/>
                  </a:schemeClr>
                </a:solidFill>
              </a:rPr>
              <a:t>Fresh Infographic</a:t>
            </a:r>
          </a:p>
        </p:txBody>
      </p:sp>
      <p:sp>
        <p:nvSpPr>
          <p:cNvPr id="7" name="TextBox 6"/>
          <p:cNvSpPr txBox="1"/>
          <p:nvPr/>
        </p:nvSpPr>
        <p:spPr>
          <a:xfrm>
            <a:off x="1908588"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2" name="TextBox 11"/>
          <p:cNvSpPr txBox="1"/>
          <p:nvPr/>
        </p:nvSpPr>
        <p:spPr>
          <a:xfrm>
            <a:off x="7064229" y="2203503"/>
            <a:ext cx="1430200" cy="307777"/>
          </a:xfrm>
          <a:prstGeom prst="rect">
            <a:avLst/>
          </a:prstGeom>
          <a:noFill/>
        </p:spPr>
        <p:txBody>
          <a:bodyPr wrap="none" rtlCol="0">
            <a:spAutoFit/>
          </a:bodyPr>
          <a:lstStyle/>
          <a:p>
            <a:r>
              <a:rPr lang="id-ID" sz="1400" b="1" dirty="0">
                <a:solidFill>
                  <a:schemeClr val="bg1">
                    <a:lumMod val="50000"/>
                  </a:schemeClr>
                </a:solidFill>
              </a:rPr>
              <a:t>Unique Graphic</a:t>
            </a:r>
          </a:p>
        </p:txBody>
      </p:sp>
      <p:sp>
        <p:nvSpPr>
          <p:cNvPr id="13" name="TextBox 12"/>
          <p:cNvSpPr txBox="1"/>
          <p:nvPr/>
        </p:nvSpPr>
        <p:spPr>
          <a:xfrm>
            <a:off x="7064229"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5" name="TextBox 14"/>
          <p:cNvSpPr txBox="1"/>
          <p:nvPr/>
        </p:nvSpPr>
        <p:spPr>
          <a:xfrm>
            <a:off x="7064229" y="4134316"/>
            <a:ext cx="1760418" cy="307777"/>
          </a:xfrm>
          <a:prstGeom prst="rect">
            <a:avLst/>
          </a:prstGeom>
          <a:noFill/>
        </p:spPr>
        <p:txBody>
          <a:bodyPr wrap="none" rtlCol="0">
            <a:spAutoFit/>
          </a:bodyPr>
          <a:lstStyle/>
          <a:p>
            <a:r>
              <a:rPr lang="id-ID" sz="1400" b="1" dirty="0">
                <a:solidFill>
                  <a:schemeClr val="bg1">
                    <a:lumMod val="50000"/>
                  </a:schemeClr>
                </a:solidFill>
              </a:rPr>
              <a:t>Professional Layout</a:t>
            </a:r>
          </a:p>
        </p:txBody>
      </p:sp>
      <p:sp>
        <p:nvSpPr>
          <p:cNvPr id="16" name="TextBox 15"/>
          <p:cNvSpPr txBox="1"/>
          <p:nvPr/>
        </p:nvSpPr>
        <p:spPr>
          <a:xfrm>
            <a:off x="7064229"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22" name="TextBox 21"/>
          <p:cNvSpPr txBox="1"/>
          <p:nvPr/>
        </p:nvSpPr>
        <p:spPr>
          <a:xfrm>
            <a:off x="3372338" y="416122"/>
            <a:ext cx="5447325" cy="707886"/>
          </a:xfrm>
          <a:prstGeom prst="rect">
            <a:avLst/>
          </a:prstGeom>
          <a:noFill/>
        </p:spPr>
        <p:txBody>
          <a:bodyPr wrap="none" rtlCol="0">
            <a:spAutoFit/>
          </a:bodyPr>
          <a:lstStyle/>
          <a:p>
            <a:pPr algn="ctr"/>
            <a:r>
              <a:rPr lang="en-US" sz="4000" dirty="0">
                <a:solidFill>
                  <a:schemeClr val="bg1">
                    <a:lumMod val="50000"/>
                  </a:schemeClr>
                </a:solidFill>
                <a:latin typeface="+mj-lt"/>
              </a:rPr>
              <a:t>ABOUT OUR SERVICE</a:t>
            </a:r>
          </a:p>
        </p:txBody>
      </p:sp>
      <p:sp>
        <p:nvSpPr>
          <p:cNvPr id="23" name="TextBox 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7" name="Group 16"/>
          <p:cNvGrpSpPr/>
          <p:nvPr/>
        </p:nvGrpSpPr>
        <p:grpSpPr>
          <a:xfrm>
            <a:off x="6145141" y="2198944"/>
            <a:ext cx="531944" cy="700834"/>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60696" y="4134315"/>
            <a:ext cx="689344" cy="69164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912506" y="4134315"/>
            <a:ext cx="696238" cy="659473"/>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912506" y="2198706"/>
            <a:ext cx="698535" cy="700833"/>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1331" y="3299176"/>
            <a:ext cx="6949338" cy="1323439"/>
          </a:xfrm>
          <a:prstGeom prst="rect">
            <a:avLst/>
          </a:prstGeom>
          <a:noFill/>
        </p:spPr>
        <p:txBody>
          <a:bodyPr wrap="none" rtlCol="0">
            <a:spAutoFit/>
          </a:bodyPr>
          <a:lstStyle/>
          <a:p>
            <a:pPr algn="ctr"/>
            <a:r>
              <a:rPr lang="en-ID" sz="4000" dirty="0" smtClean="0">
                <a:solidFill>
                  <a:schemeClr val="bg1"/>
                </a:solidFill>
              </a:rPr>
              <a:t>“ Grab Some </a:t>
            </a:r>
            <a:r>
              <a:rPr lang="en-ID" sz="4000" b="1" dirty="0" smtClean="0">
                <a:solidFill>
                  <a:schemeClr val="accent1">
                    <a:lumMod val="40000"/>
                    <a:lumOff val="60000"/>
                  </a:schemeClr>
                </a:solidFill>
              </a:rPr>
              <a:t>COFFEE</a:t>
            </a:r>
            <a:r>
              <a:rPr lang="en-ID" sz="4000" dirty="0" smtClean="0">
                <a:solidFill>
                  <a:schemeClr val="bg1"/>
                </a:solidFill>
              </a:rPr>
              <a:t> &amp; Make</a:t>
            </a:r>
          </a:p>
          <a:p>
            <a:pPr algn="ctr"/>
            <a:r>
              <a:rPr lang="en-ID" sz="4000" dirty="0" smtClean="0">
                <a:solidFill>
                  <a:schemeClr val="bg1"/>
                </a:solidFill>
              </a:rPr>
              <a:t>A New Friend ”</a:t>
            </a:r>
            <a:endParaRPr lang="en-ID" sz="4000" dirty="0">
              <a:solidFill>
                <a:schemeClr val="bg1"/>
              </a:solidFill>
            </a:endParaRPr>
          </a:p>
        </p:txBody>
      </p:sp>
      <p:sp>
        <p:nvSpPr>
          <p:cNvPr id="14" name="TextBox 13"/>
          <p:cNvSpPr txBox="1"/>
          <p:nvPr/>
        </p:nvSpPr>
        <p:spPr>
          <a:xfrm>
            <a:off x="5093085" y="4716574"/>
            <a:ext cx="1518365" cy="338554"/>
          </a:xfrm>
          <a:prstGeom prst="rect">
            <a:avLst/>
          </a:prstGeom>
          <a:noFill/>
        </p:spPr>
        <p:txBody>
          <a:bodyPr wrap="none" rtlCol="0">
            <a:spAutoFit/>
          </a:bodyPr>
          <a:lstStyle/>
          <a:p>
            <a:pPr algn="ctr"/>
            <a:r>
              <a:rPr lang="en-ID" sz="1600" i="1" dirty="0" smtClean="0">
                <a:solidFill>
                  <a:schemeClr val="accent1"/>
                </a:solidFill>
              </a:rPr>
              <a:t>- Jonathan </a:t>
            </a:r>
            <a:r>
              <a:rPr lang="en-ID" sz="1600" i="1" dirty="0" err="1" smtClean="0">
                <a:solidFill>
                  <a:schemeClr val="accent1"/>
                </a:solidFill>
              </a:rPr>
              <a:t>Ive</a:t>
            </a:r>
            <a:r>
              <a:rPr lang="en-ID" sz="1600" i="1" dirty="0" smtClean="0">
                <a:solidFill>
                  <a:schemeClr val="accent1"/>
                </a:solidFill>
              </a:rPr>
              <a:t> -</a:t>
            </a:r>
            <a:endParaRPr lang="en-ID" sz="1600" i="1" dirty="0">
              <a:solidFill>
                <a:schemeClr val="accent1"/>
              </a:solidFill>
            </a:endParaRPr>
          </a:p>
        </p:txBody>
      </p:sp>
      <p:grpSp>
        <p:nvGrpSpPr>
          <p:cNvPr id="22" name="Group 21"/>
          <p:cNvGrpSpPr/>
          <p:nvPr/>
        </p:nvGrpSpPr>
        <p:grpSpPr>
          <a:xfrm>
            <a:off x="5344305" y="1802872"/>
            <a:ext cx="1015922" cy="1199923"/>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5" name="Group 4"/>
          <p:cNvGrpSpPr/>
          <p:nvPr/>
        </p:nvGrpSpPr>
        <p:grpSpPr>
          <a:xfrm>
            <a:off x="3320664" y="244176"/>
            <a:ext cx="2984269" cy="610951"/>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12" name="TextBox 11"/>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13" name="TextBox 12"/>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6" name="TextBox 15"/>
          <p:cNvSpPr txBox="1"/>
          <p:nvPr/>
        </p:nvSpPr>
        <p:spPr>
          <a:xfrm>
            <a:off x="2268530"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17"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8"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9" name="TextBox 18"/>
          <p:cNvSpPr txBox="1"/>
          <p:nvPr/>
        </p:nvSpPr>
        <p:spPr>
          <a:xfrm>
            <a:off x="4523026"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0"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1" name="TextBox 20"/>
          <p:cNvSpPr txBox="1"/>
          <p:nvPr/>
        </p:nvSpPr>
        <p:spPr>
          <a:xfrm>
            <a:off x="6798951"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2"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3" name="TextBox 22"/>
          <p:cNvSpPr txBox="1"/>
          <p:nvPr/>
        </p:nvSpPr>
        <p:spPr>
          <a:xfrm>
            <a:off x="8954417"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6" name="Rectangle 5"/>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grpSp>
        <p:nvGrpSpPr>
          <p:cNvPr id="24" name="Group 23"/>
          <p:cNvGrpSpPr/>
          <p:nvPr/>
        </p:nvGrpSpPr>
        <p:grpSpPr>
          <a:xfrm>
            <a:off x="11088910" y="353900"/>
            <a:ext cx="700088" cy="700088"/>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227999" y="534667"/>
              <a:ext cx="421910" cy="338554"/>
            </a:xfrm>
            <a:prstGeom prst="rect">
              <a:avLst/>
            </a:prstGeom>
            <a:noFill/>
          </p:spPr>
          <p:txBody>
            <a:bodyPr wrap="none" rtlCol="0">
              <a:spAutoFit/>
            </a:bodyPr>
            <a:lstStyle/>
            <a:p>
              <a:pPr algn="ctr"/>
              <a:r>
                <a:rPr lang="en-US" sz="1600" b="1" dirty="0" smtClean="0">
                  <a:solidFill>
                    <a:schemeClr val="bg1">
                      <a:lumMod val="95000"/>
                    </a:schemeClr>
                  </a:solidFill>
                </a:rPr>
                <a:t>49</a:t>
              </a:r>
              <a:endParaRPr lang="en-US" sz="16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68075" y="2967335"/>
            <a:ext cx="8055860" cy="923330"/>
          </a:xfrm>
          <a:prstGeom prst="rect">
            <a:avLst/>
          </a:prstGeom>
          <a:noFill/>
        </p:spPr>
        <p:txBody>
          <a:bodyPr wrap="none" rtlCol="0">
            <a:spAutoFit/>
          </a:bodyPr>
          <a:lstStyle/>
          <a:p>
            <a:pPr algn="ctr"/>
            <a:r>
              <a:rPr lang="en-ID" sz="5400" dirty="0" smtClean="0">
                <a:solidFill>
                  <a:schemeClr val="bg1"/>
                </a:solidFill>
                <a:latin typeface="+mj-lt"/>
              </a:rPr>
              <a:t>“ Thank You For Coming ”</a:t>
            </a:r>
            <a:endParaRPr lang="en-ID" sz="5400" dirty="0">
              <a:solidFill>
                <a:schemeClr val="bg1"/>
              </a:solidFill>
              <a:latin typeface="+mj-lt"/>
            </a:endParaRPr>
          </a:p>
        </p:txBody>
      </p:sp>
      <p:grpSp>
        <p:nvGrpSpPr>
          <p:cNvPr id="18" name="Group 17"/>
          <p:cNvGrpSpPr/>
          <p:nvPr/>
        </p:nvGrpSpPr>
        <p:grpSpPr>
          <a:xfrm>
            <a:off x="5596731" y="1893207"/>
            <a:ext cx="998538" cy="955675"/>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Rectangle 18"/>
          <p:cNvSpPr/>
          <p:nvPr/>
        </p:nvSpPr>
        <p:spPr>
          <a:xfrm>
            <a:off x="2180002" y="3890665"/>
            <a:ext cx="7831996" cy="600164"/>
          </a:xfrm>
          <a:prstGeom prst="rect">
            <a:avLst/>
          </a:prstGeom>
        </p:spPr>
        <p:txBody>
          <a:bodyPr wrap="square">
            <a:spAutoFit/>
          </a:bodyPr>
          <a:lstStyle/>
          <a:p>
            <a:pPr algn="ctr">
              <a:lnSpc>
                <a:spcPct val="150000"/>
              </a:lnSpc>
            </a:pPr>
            <a:r>
              <a:rPr lang="en-US" sz="1100" dirty="0">
                <a:solidFill>
                  <a:schemeClr val="bg1"/>
                </a:solidFill>
              </a:rPr>
              <a:t>If you are going to use a passage of Lorem Ipsum, you need to be sure there isn't anything embarrassing hidden in the middle of text. Suitable for all </a:t>
            </a:r>
            <a:r>
              <a:rPr lang="en-US" sz="1100" dirty="0" smtClean="0">
                <a:solidFill>
                  <a:schemeClr val="bg1"/>
                </a:solidFill>
              </a:rPr>
              <a:t>categories</a:t>
            </a:r>
            <a:endParaRPr lang="en-US" sz="1100"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6410209" y="850366"/>
            <a:ext cx="4702016" cy="3901068"/>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664303" y="688783"/>
            <a:ext cx="5551520" cy="3785652"/>
          </a:xfrm>
          <a:prstGeom prst="rect">
            <a:avLst/>
          </a:prstGeom>
          <a:noFill/>
        </p:spPr>
        <p:txBody>
          <a:bodyPr wrap="none" rtlCol="0">
            <a:spAutoFit/>
          </a:bodyPr>
          <a:lstStyle/>
          <a:p>
            <a:r>
              <a:rPr lang="en-US" sz="8000" dirty="0" smtClean="0">
                <a:solidFill>
                  <a:schemeClr val="bg1">
                    <a:lumMod val="50000"/>
                  </a:schemeClr>
                </a:solidFill>
                <a:latin typeface="+mj-lt"/>
              </a:rPr>
              <a:t>ABOUT</a:t>
            </a:r>
          </a:p>
          <a:p>
            <a:r>
              <a:rPr lang="en-US" sz="8000" dirty="0" smtClean="0">
                <a:solidFill>
                  <a:schemeClr val="bg1">
                    <a:lumMod val="50000"/>
                  </a:schemeClr>
                </a:solidFill>
                <a:latin typeface="+mj-lt"/>
              </a:rPr>
              <a:t>HISTORY </a:t>
            </a:r>
            <a:endParaRPr lang="en-US" sz="8000" dirty="0">
              <a:solidFill>
                <a:schemeClr val="bg1">
                  <a:lumMod val="50000"/>
                </a:schemeClr>
              </a:solidFill>
              <a:latin typeface="+mj-lt"/>
            </a:endParaRPr>
          </a:p>
          <a:p>
            <a:pPr algn="r"/>
            <a:r>
              <a:rPr lang="en-US" sz="8000" b="1" dirty="0">
                <a:solidFill>
                  <a:schemeClr val="accent1"/>
                </a:solidFill>
                <a:latin typeface="+mj-lt"/>
              </a:rPr>
              <a:t>COMPANY</a:t>
            </a:r>
          </a:p>
        </p:txBody>
      </p:sp>
      <p:sp>
        <p:nvSpPr>
          <p:cNvPr id="9" name="TextBox 8"/>
          <p:cNvSpPr txBox="1"/>
          <p:nvPr/>
        </p:nvSpPr>
        <p:spPr>
          <a:xfrm>
            <a:off x="770309" y="4474435"/>
            <a:ext cx="1803699" cy="276999"/>
          </a:xfrm>
          <a:prstGeom prst="rect">
            <a:avLst/>
          </a:prstGeom>
          <a:noFill/>
        </p:spPr>
        <p:txBody>
          <a:bodyPr wrap="none" rtlCol="0">
            <a:spAutoFit/>
          </a:bodyPr>
          <a:lstStyle/>
          <a:p>
            <a:pPr algn="ctr"/>
            <a:r>
              <a:rPr lang="en-US" sz="1200" spc="300" dirty="0">
                <a:solidFill>
                  <a:schemeClr val="bg1">
                    <a:lumMod val="65000"/>
                  </a:schemeClr>
                </a:solidFill>
              </a:rPr>
              <a:t>SUBTITLE HERE</a:t>
            </a:r>
          </a:p>
        </p:txBody>
      </p:sp>
      <p:sp>
        <p:nvSpPr>
          <p:cNvPr id="6" name="Rectangle 5"/>
          <p:cNvSpPr/>
          <p:nvPr/>
        </p:nvSpPr>
        <p:spPr>
          <a:xfrm>
            <a:off x="770309" y="5145498"/>
            <a:ext cx="4702016" cy="566758"/>
          </a:xfrm>
          <a:prstGeom prst="rect">
            <a:avLst/>
          </a:prstGeom>
        </p:spPr>
        <p:txBody>
          <a:bodyPr wrap="square">
            <a:spAutoFit/>
          </a:bodyPr>
          <a:lstStyle/>
          <a:p>
            <a:pPr algn="just">
              <a:lnSpc>
                <a:spcPct val="150000"/>
              </a:lnSpc>
            </a:pPr>
            <a:r>
              <a:rPr lang="en-US" sz="1100" dirty="0" smtClean="0">
                <a:solidFill>
                  <a:schemeClr val="bg1">
                    <a:lumMod val="65000"/>
                  </a:schemeClr>
                </a:solidFill>
              </a:rPr>
              <a:t>If </a:t>
            </a:r>
            <a:r>
              <a:rPr lang="en-US" sz="1100"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6410209" y="4891582"/>
            <a:ext cx="4702016" cy="820674"/>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a:t>
            </a:r>
            <a:r>
              <a:rPr lang="en-US" sz="1100" dirty="0" smtClean="0">
                <a:solidFill>
                  <a:schemeClr val="bg1">
                    <a:lumMod val="65000"/>
                  </a:schemeClr>
                </a:solidFill>
              </a:rPr>
              <a:t>categories</a:t>
            </a:r>
            <a:endParaRPr lang="en-US" sz="1100"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373949" y="342900"/>
            <a:ext cx="5410451" cy="6143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6077" y="3652574"/>
            <a:ext cx="4702016" cy="1328505"/>
          </a:xfrm>
          <a:prstGeom prst="rect">
            <a:avLst/>
          </a:prstGeom>
        </p:spPr>
        <p:txBody>
          <a:bodyPr wrap="square">
            <a:spAutoFit/>
          </a:bodyPr>
          <a:lstStyle/>
          <a:p>
            <a:pPr algn="just">
              <a:lnSpc>
                <a:spcPct val="150000"/>
              </a:lnSpc>
            </a:pPr>
            <a:r>
              <a:rPr lang="id-ID" sz="1100" dirty="0">
                <a:solidFill>
                  <a:schemeClr val="bg1"/>
                </a:solidFill>
              </a:rPr>
              <a:t>Bring your business to the next Level with Powerfull presentation material for all business</a:t>
            </a:r>
            <a:r>
              <a:rPr lang="en-US" sz="1100" dirty="0">
                <a:solidFill>
                  <a:schemeClr val="bg1"/>
                </a:solidFill>
              </a:rPr>
              <a:t> </a:t>
            </a:r>
            <a:r>
              <a:rPr lang="id-ID" sz="1100" dirty="0">
                <a:solidFill>
                  <a:schemeClr val="bg1"/>
                </a:solidFill>
              </a:rPr>
              <a:t>Suitable for all categories business and personal presentation </a:t>
            </a:r>
            <a:r>
              <a:rPr lang="en-US" sz="1100" dirty="0">
                <a:solidFill>
                  <a:schemeClr val="bg1"/>
                </a:solidFill>
              </a:rPr>
              <a:t>If you are going to use a passage Suitable for all categories business and personal presentation, </a:t>
            </a:r>
            <a:r>
              <a:rPr lang="en-US" sz="1100" dirty="0" err="1">
                <a:solidFill>
                  <a:schemeClr val="bg1"/>
                </a:solidFill>
              </a:rPr>
              <a:t>eaque</a:t>
            </a:r>
            <a:r>
              <a:rPr lang="en-US" sz="1100" dirty="0">
                <a:solidFill>
                  <a:schemeClr val="bg1"/>
                </a:solidFill>
              </a:rPr>
              <a:t> </a:t>
            </a:r>
            <a:r>
              <a:rPr lang="en-US" sz="1100" dirty="0" err="1">
                <a:solidFill>
                  <a:schemeClr val="bg1"/>
                </a:solidFill>
              </a:rPr>
              <a:t>ipsa</a:t>
            </a:r>
            <a:r>
              <a:rPr lang="en-US" sz="1100" dirty="0">
                <a:solidFill>
                  <a:schemeClr val="bg1"/>
                </a:solidFill>
              </a:rPr>
              <a:t> quae ab </a:t>
            </a:r>
            <a:r>
              <a:rPr lang="en-US" sz="1100" dirty="0" err="1">
                <a:solidFill>
                  <a:schemeClr val="bg1"/>
                </a:solidFill>
              </a:rPr>
              <a:t>illo</a:t>
            </a:r>
            <a:r>
              <a:rPr lang="en-US" sz="1100" dirty="0">
                <a:solidFill>
                  <a:schemeClr val="bg1"/>
                </a:solidFill>
              </a:rPr>
              <a:t> </a:t>
            </a:r>
            <a:r>
              <a:rPr lang="en-US" sz="1100" dirty="0" err="1">
                <a:solidFill>
                  <a:schemeClr val="bg1"/>
                </a:solidFill>
              </a:rPr>
              <a:t>inventore</a:t>
            </a:r>
            <a:r>
              <a:rPr lang="en-US" sz="1100" dirty="0">
                <a:solidFill>
                  <a:schemeClr val="bg1"/>
                </a:solidFill>
              </a:rPr>
              <a:t> </a:t>
            </a:r>
            <a:r>
              <a:rPr lang="en-US" sz="1100" dirty="0" err="1">
                <a:solidFill>
                  <a:schemeClr val="bg1"/>
                </a:solidFill>
              </a:rPr>
              <a:t>veritatis</a:t>
            </a:r>
            <a:r>
              <a:rPr lang="en-US" sz="1100" dirty="0">
                <a:solidFill>
                  <a:schemeClr val="bg1"/>
                </a:solidFill>
              </a:rPr>
              <a:t> et quasi </a:t>
            </a:r>
            <a:r>
              <a:rPr lang="en-US" sz="1100" dirty="0" err="1">
                <a:solidFill>
                  <a:schemeClr val="bg1"/>
                </a:solidFill>
              </a:rPr>
              <a:t>architecto</a:t>
            </a:r>
            <a:r>
              <a:rPr lang="en-US" sz="1100" dirty="0">
                <a:solidFill>
                  <a:schemeClr val="bg1"/>
                </a:solidFill>
              </a:rPr>
              <a:t> </a:t>
            </a:r>
            <a:r>
              <a:rPr lang="en-US" sz="1100" dirty="0" err="1">
                <a:solidFill>
                  <a:schemeClr val="bg1"/>
                </a:solidFill>
              </a:rPr>
              <a:t>beatae</a:t>
            </a:r>
            <a:r>
              <a:rPr lang="en-US" sz="1100" dirty="0">
                <a:solidFill>
                  <a:schemeClr val="bg1"/>
                </a:solidFill>
              </a:rPr>
              <a:t> vitae dicta </a:t>
            </a:r>
            <a:r>
              <a:rPr lang="en-US" sz="1100" dirty="0" err="1">
                <a:solidFill>
                  <a:schemeClr val="bg1"/>
                </a:solidFill>
              </a:rPr>
              <a:t>sunt</a:t>
            </a:r>
            <a:r>
              <a:rPr lang="en-US" sz="1100" dirty="0">
                <a:solidFill>
                  <a:schemeClr val="bg1"/>
                </a:solidFill>
              </a:rPr>
              <a:t> </a:t>
            </a:r>
            <a:r>
              <a:rPr lang="en-US" sz="1100" dirty="0" err="1">
                <a:solidFill>
                  <a:schemeClr val="bg1"/>
                </a:solidFill>
              </a:rPr>
              <a:t>explicabo</a:t>
            </a:r>
            <a:r>
              <a:rPr lang="en-US" sz="1100" dirty="0" smtClean="0">
                <a:solidFill>
                  <a:schemeClr val="bg1"/>
                </a:solidFill>
              </a:rPr>
              <a:t>.</a:t>
            </a:r>
            <a:endParaRPr lang="en-US" sz="1100" dirty="0">
              <a:solidFill>
                <a:schemeClr val="bg1"/>
              </a:solidFill>
            </a:endParaRPr>
          </a:p>
        </p:txBody>
      </p:sp>
      <p:sp>
        <p:nvSpPr>
          <p:cNvPr id="7" name="TextBox 6"/>
          <p:cNvSpPr txBox="1"/>
          <p:nvPr/>
        </p:nvSpPr>
        <p:spPr>
          <a:xfrm>
            <a:off x="826077" y="595583"/>
            <a:ext cx="3580404" cy="2585323"/>
          </a:xfrm>
          <a:prstGeom prst="rect">
            <a:avLst/>
          </a:prstGeom>
          <a:noFill/>
        </p:spPr>
        <p:txBody>
          <a:bodyPr wrap="none" rtlCol="0">
            <a:spAutoFit/>
          </a:bodyPr>
          <a:lstStyle/>
          <a:p>
            <a:r>
              <a:rPr lang="en-US" sz="5400" dirty="0" smtClean="0">
                <a:solidFill>
                  <a:schemeClr val="bg1"/>
                </a:solidFill>
                <a:latin typeface="+mj-lt"/>
              </a:rPr>
              <a:t>OUR</a:t>
            </a:r>
          </a:p>
          <a:p>
            <a:r>
              <a:rPr lang="en-US" sz="5400" dirty="0" smtClean="0">
                <a:solidFill>
                  <a:schemeClr val="bg1"/>
                </a:solidFill>
                <a:latin typeface="+mj-lt"/>
              </a:rPr>
              <a:t>COMPANY</a:t>
            </a:r>
            <a:endParaRPr lang="en-US" sz="5400" dirty="0">
              <a:solidFill>
                <a:schemeClr val="bg1"/>
              </a:solidFill>
              <a:latin typeface="+mj-lt"/>
            </a:endParaRPr>
          </a:p>
          <a:p>
            <a:r>
              <a:rPr lang="en-US" sz="5400" b="1" dirty="0" smtClean="0">
                <a:solidFill>
                  <a:schemeClr val="accent1"/>
                </a:solidFill>
                <a:latin typeface="+mj-lt"/>
              </a:rPr>
              <a:t>AWARDS</a:t>
            </a:r>
            <a:endParaRPr lang="en-US" sz="5400" b="1" dirty="0">
              <a:solidFill>
                <a:schemeClr val="accent1"/>
              </a:solidFill>
              <a:latin typeface="+mj-lt"/>
            </a:endParaRPr>
          </a:p>
        </p:txBody>
      </p:sp>
      <p:sp>
        <p:nvSpPr>
          <p:cNvPr id="9" name="TextBox 8"/>
          <p:cNvSpPr txBox="1"/>
          <p:nvPr/>
        </p:nvSpPr>
        <p:spPr>
          <a:xfrm>
            <a:off x="824755" y="3198636"/>
            <a:ext cx="1803699" cy="276999"/>
          </a:xfrm>
          <a:prstGeom prst="rect">
            <a:avLst/>
          </a:prstGeom>
          <a:noFill/>
        </p:spPr>
        <p:txBody>
          <a:bodyPr wrap="none" rtlCol="0">
            <a:spAutoFit/>
          </a:bodyPr>
          <a:lstStyle/>
          <a:p>
            <a:pPr algn="ctr"/>
            <a:r>
              <a:rPr lang="en-US" sz="1200" spc="300" dirty="0">
                <a:solidFill>
                  <a:schemeClr val="bg1">
                    <a:lumMod val="95000"/>
                  </a:schemeClr>
                </a:solidFill>
              </a:rPr>
              <a:t>SUBTITLE HERE</a:t>
            </a:r>
          </a:p>
        </p:txBody>
      </p:sp>
      <p:grpSp>
        <p:nvGrpSpPr>
          <p:cNvPr id="2" name="Group 1"/>
          <p:cNvGrpSpPr/>
          <p:nvPr/>
        </p:nvGrpSpPr>
        <p:grpSpPr>
          <a:xfrm>
            <a:off x="11088910" y="353900"/>
            <a:ext cx="700088" cy="700088"/>
            <a:chOff x="11088910" y="353900"/>
            <a:chExt cx="700088" cy="700088"/>
          </a:xfrm>
        </p:grpSpPr>
        <p:sp>
          <p:nvSpPr>
            <p:cNvPr id="10" name="Teardrop 9"/>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287310" y="534667"/>
              <a:ext cx="303288" cy="338554"/>
            </a:xfrm>
            <a:prstGeom prst="rect">
              <a:avLst/>
            </a:prstGeom>
            <a:noFill/>
          </p:spPr>
          <p:txBody>
            <a:bodyPr wrap="none" rtlCol="0">
              <a:spAutoFit/>
            </a:bodyPr>
            <a:lstStyle/>
            <a:p>
              <a:pPr algn="ctr"/>
              <a:r>
                <a:rPr lang="en-US" sz="1600" b="1" dirty="0" smtClean="0">
                  <a:solidFill>
                    <a:schemeClr val="bg1">
                      <a:lumMod val="95000"/>
                    </a:schemeClr>
                  </a:solidFill>
                </a:rPr>
                <a:t>5</a:t>
              </a:r>
              <a:endParaRPr lang="en-US" sz="1600" b="1" dirty="0">
                <a:solidFill>
                  <a:schemeClr val="bg1">
                    <a:lumMod val="95000"/>
                  </a:schemeClr>
                </a:solidFill>
              </a:endParaRPr>
            </a:p>
          </p:txBody>
        </p:sp>
      </p:grpSp>
      <p:grpSp>
        <p:nvGrpSpPr>
          <p:cNvPr id="25" name="Group 24"/>
          <p:cNvGrpSpPr/>
          <p:nvPr/>
        </p:nvGrpSpPr>
        <p:grpSpPr>
          <a:xfrm>
            <a:off x="7061272" y="1342571"/>
            <a:ext cx="3801938" cy="4172858"/>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825500" y="5354638"/>
            <a:ext cx="989013" cy="758825"/>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47988" y="5249863"/>
            <a:ext cx="962025" cy="96996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1694411"/>
            <a:ext cx="9906000" cy="3970318"/>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latin typeface="+mj-lt"/>
              </a:rPr>
              <a:t>Suitable for all categories business and personal presentation</a:t>
            </a:r>
            <a:r>
              <a:rPr lang="id-ID" sz="1400" b="1" dirty="0">
                <a:solidFill>
                  <a:schemeClr val="bg1">
                    <a:lumMod val="65000"/>
                  </a:schemeClr>
                </a:solidFill>
                <a:latin typeface="+mj-lt"/>
              </a:rPr>
              <a:t>,</a:t>
            </a:r>
            <a:r>
              <a:rPr lang="id-ID" sz="1400" dirty="0">
                <a:solidFill>
                  <a:schemeClr val="bg1">
                    <a:lumMod val="65000"/>
                  </a:schemeClr>
                </a:solidFill>
                <a:latin typeface="+mj-lt"/>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
        <p:nvSpPr>
          <p:cNvPr id="14" name="TextBox 13"/>
          <p:cNvSpPr txBox="1"/>
          <p:nvPr/>
        </p:nvSpPr>
        <p:spPr>
          <a:xfrm>
            <a:off x="3315438" y="416122"/>
            <a:ext cx="5561138"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SINGLE TEXT SAMPLE</a:t>
            </a:r>
            <a:endParaRPr lang="en-US" sz="4000" dirty="0">
              <a:solidFill>
                <a:schemeClr val="bg1">
                  <a:lumMod val="50000"/>
                </a:schemeClr>
              </a:solidFill>
              <a:latin typeface="+mj-lt"/>
            </a:endParaRPr>
          </a:p>
        </p:txBody>
      </p:sp>
      <p:sp>
        <p:nvSpPr>
          <p:cNvPr id="15" name="TextBox 1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965476" y="1864026"/>
            <a:ext cx="3261213" cy="4154984"/>
          </a:xfrm>
          <a:prstGeom prst="rect">
            <a:avLst/>
          </a:prstGeom>
        </p:spPr>
        <p:txBody>
          <a:bodyPr wrap="square">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bg1">
                  <a:lumMod val="65000"/>
                </a:schemeClr>
              </a:solidFill>
            </a:endParaRPr>
          </a:p>
        </p:txBody>
      </p:sp>
      <p:sp>
        <p:nvSpPr>
          <p:cNvPr id="27" name="Rectangle 2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p:txBody>
      </p:sp>
      <p:sp>
        <p:nvSpPr>
          <p:cNvPr id="8" name="Rectangle 7"/>
          <p:cNvSpPr/>
          <p:nvPr/>
        </p:nvSpPr>
        <p:spPr>
          <a:xfrm>
            <a:off x="7940194" y="1864026"/>
            <a:ext cx="3080617" cy="3647152"/>
          </a:xfrm>
          <a:prstGeom prst="rect">
            <a:avLst/>
          </a:prstGeom>
        </p:spPr>
        <p:txBody>
          <a:bodyPr wrap="square">
            <a:spAutoFit/>
          </a:bodyPr>
          <a:lstStyle/>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883426" y="416122"/>
            <a:ext cx="642515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3 COLUMN TEXT SAMPLE</a:t>
            </a:r>
            <a:endParaRPr lang="en-US" sz="4000" dirty="0">
              <a:solidFill>
                <a:schemeClr val="bg1">
                  <a:lumMod val="50000"/>
                </a:schemeClr>
              </a:solidFill>
              <a:latin typeface="+mj-lt"/>
            </a:endParaRPr>
          </a:p>
        </p:txBody>
      </p:sp>
      <p:sp>
        <p:nvSpPr>
          <p:cNvPr id="11" name="TextBox 1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7010399" y="1931085"/>
            <a:ext cx="2915508" cy="2815086"/>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7" name="Straight Connector 46"/>
          <p:cNvCxnSpPr/>
          <p:nvPr/>
        </p:nvCxnSpPr>
        <p:spPr>
          <a:xfrm>
            <a:off x="4957637" y="3301309"/>
            <a:ext cx="2681827"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10176" y="3176730"/>
            <a:ext cx="1713810" cy="276999"/>
            <a:chOff x="2519011" y="1728296"/>
            <a:chExt cx="1713810" cy="276999"/>
          </a:xfrm>
        </p:grpSpPr>
        <p:sp>
          <p:nvSpPr>
            <p:cNvPr id="35" name="TextBox 34"/>
            <p:cNvSpPr txBox="1"/>
            <p:nvPr/>
          </p:nvSpPr>
          <p:spPr>
            <a:xfrm>
              <a:off x="2574995" y="1728296"/>
              <a:ext cx="1657826" cy="276999"/>
            </a:xfrm>
            <a:prstGeom prst="rect">
              <a:avLst/>
            </a:prstGeom>
            <a:noFill/>
          </p:spPr>
          <p:txBody>
            <a:bodyPr wrap="none" rtlCol="0">
              <a:spAutoFit/>
            </a:bodyPr>
            <a:lstStyle/>
            <a:p>
              <a:r>
                <a:rPr lang="id-ID" sz="12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grpSp>
        <p:nvGrpSpPr>
          <p:cNvPr id="43" name="Group 42"/>
          <p:cNvGrpSpPr/>
          <p:nvPr/>
        </p:nvGrpSpPr>
        <p:grpSpPr>
          <a:xfrm>
            <a:off x="10142642" y="3176731"/>
            <a:ext cx="1678544" cy="276999"/>
            <a:chOff x="7184318" y="1728296"/>
            <a:chExt cx="1678544" cy="276999"/>
          </a:xfrm>
        </p:grpSpPr>
        <p:sp>
          <p:nvSpPr>
            <p:cNvPr id="38" name="TextBox 37"/>
            <p:cNvSpPr txBox="1"/>
            <p:nvPr/>
          </p:nvSpPr>
          <p:spPr>
            <a:xfrm>
              <a:off x="7240302" y="1728296"/>
              <a:ext cx="1622560" cy="276999"/>
            </a:xfrm>
            <a:prstGeom prst="rect">
              <a:avLst/>
            </a:prstGeom>
            <a:noFill/>
          </p:spPr>
          <p:txBody>
            <a:bodyPr wrap="none" rtlCol="0">
              <a:spAutoFit/>
            </a:bodyPr>
            <a:lstStyle/>
            <a:p>
              <a:r>
                <a:rPr lang="en-US" sz="1200" i="1" dirty="0">
                  <a:solidFill>
                    <a:schemeClr val="bg1">
                      <a:lumMod val="65000"/>
                    </a:schemeClr>
                  </a:solidFill>
                </a:rPr>
                <a:t>Construction Manager</a:t>
              </a:r>
              <a:endParaRPr lang="id-ID" sz="12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sp>
        <p:nvSpPr>
          <p:cNvPr id="26" name="TextBox 25"/>
          <p:cNvSpPr txBox="1"/>
          <p:nvPr/>
        </p:nvSpPr>
        <p:spPr>
          <a:xfrm>
            <a:off x="2983757" y="4954096"/>
            <a:ext cx="1531188" cy="318100"/>
          </a:xfrm>
          <a:prstGeom prst="rect">
            <a:avLst/>
          </a:prstGeom>
          <a:noFill/>
        </p:spPr>
        <p:txBody>
          <a:bodyPr wrap="none" rtlCol="0">
            <a:spAutoFit/>
          </a:bodyPr>
          <a:lstStyle/>
          <a:p>
            <a:pPr algn="ctr"/>
            <a:r>
              <a:rPr lang="en-ID" sz="1467" b="1" dirty="0" smtClean="0">
                <a:solidFill>
                  <a:schemeClr val="accent1"/>
                </a:solidFill>
              </a:rPr>
              <a:t>Robert Williams</a:t>
            </a:r>
            <a:endParaRPr lang="en-US" sz="1467" b="1" dirty="0">
              <a:solidFill>
                <a:schemeClr val="accent1"/>
              </a:solidFill>
            </a:endParaRPr>
          </a:p>
        </p:txBody>
      </p:sp>
      <p:sp>
        <p:nvSpPr>
          <p:cNvPr id="29" name="Rectangle 28"/>
          <p:cNvSpPr/>
          <p:nvPr/>
        </p:nvSpPr>
        <p:spPr>
          <a:xfrm>
            <a:off x="2519011"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4" name="TextBox 33"/>
          <p:cNvSpPr txBox="1"/>
          <p:nvPr/>
        </p:nvSpPr>
        <p:spPr>
          <a:xfrm>
            <a:off x="7683183" y="4954096"/>
            <a:ext cx="1489510" cy="318100"/>
          </a:xfrm>
          <a:prstGeom prst="rect">
            <a:avLst/>
          </a:prstGeom>
          <a:noFill/>
        </p:spPr>
        <p:txBody>
          <a:bodyPr wrap="none" rtlCol="0">
            <a:spAutoFit/>
          </a:bodyPr>
          <a:lstStyle/>
          <a:p>
            <a:pPr algn="ctr"/>
            <a:r>
              <a:rPr lang="en-ID" sz="1467" b="1" dirty="0">
                <a:solidFill>
                  <a:schemeClr val="accent2"/>
                </a:solidFill>
              </a:rPr>
              <a:t>Miranda </a:t>
            </a:r>
            <a:r>
              <a:rPr lang="en-ID" sz="1467" b="1" dirty="0" smtClean="0">
                <a:solidFill>
                  <a:schemeClr val="accent2"/>
                </a:solidFill>
              </a:rPr>
              <a:t>Parker</a:t>
            </a:r>
            <a:endParaRPr lang="en-US" sz="1467" b="1" dirty="0">
              <a:solidFill>
                <a:schemeClr val="accent2"/>
              </a:solidFill>
            </a:endParaRPr>
          </a:p>
        </p:txBody>
      </p:sp>
      <p:sp>
        <p:nvSpPr>
          <p:cNvPr id="36" name="Rectangle 35"/>
          <p:cNvSpPr/>
          <p:nvPr/>
        </p:nvSpPr>
        <p:spPr>
          <a:xfrm>
            <a:off x="7197597"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0" name="TextBox 29"/>
          <p:cNvSpPr txBox="1"/>
          <p:nvPr/>
        </p:nvSpPr>
        <p:spPr>
          <a:xfrm>
            <a:off x="3656880" y="416122"/>
            <a:ext cx="487825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EXECUTIVE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 name="Group 2"/>
          <p:cNvGrpSpPr/>
          <p:nvPr/>
        </p:nvGrpSpPr>
        <p:grpSpPr>
          <a:xfrm>
            <a:off x="2200608" y="1931085"/>
            <a:ext cx="2964875" cy="2815086"/>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6263533" y="887509"/>
            <a:ext cx="4831772" cy="1938992"/>
          </a:xfrm>
          <a:prstGeom prst="rect">
            <a:avLst/>
          </a:prstGeom>
          <a:noFill/>
        </p:spPr>
        <p:txBody>
          <a:bodyPr wrap="none" rtlCol="0">
            <a:spAutoFit/>
          </a:bodyPr>
          <a:lstStyle/>
          <a:p>
            <a:r>
              <a:rPr lang="en-US" sz="6000" dirty="0" smtClean="0">
                <a:solidFill>
                  <a:schemeClr val="bg1">
                    <a:lumMod val="50000"/>
                  </a:schemeClr>
                </a:solidFill>
                <a:latin typeface="+mj-lt"/>
              </a:rPr>
              <a:t>MEET </a:t>
            </a:r>
            <a:r>
              <a:rPr lang="en-US" sz="6000" b="1" dirty="0" smtClean="0">
                <a:solidFill>
                  <a:schemeClr val="accent1"/>
                </a:solidFill>
                <a:latin typeface="+mj-lt"/>
              </a:rPr>
              <a:t>JHONY</a:t>
            </a:r>
            <a:endParaRPr lang="en-US" sz="6000" b="1" dirty="0">
              <a:solidFill>
                <a:schemeClr val="accent1"/>
              </a:solidFill>
              <a:latin typeface="+mj-lt"/>
            </a:endParaRPr>
          </a:p>
          <a:p>
            <a:r>
              <a:rPr lang="en-US" sz="6000" b="1" dirty="0" smtClean="0">
                <a:solidFill>
                  <a:schemeClr val="accent1"/>
                </a:solidFill>
                <a:latin typeface="+mj-lt"/>
              </a:rPr>
              <a:t>BRANDALS </a:t>
            </a:r>
            <a:endParaRPr lang="en-US" sz="6000" b="1" dirty="0">
              <a:solidFill>
                <a:schemeClr val="accent1"/>
              </a:solidFill>
              <a:latin typeface="+mj-lt"/>
            </a:endParaRPr>
          </a:p>
        </p:txBody>
      </p:sp>
      <p:sp>
        <p:nvSpPr>
          <p:cNvPr id="45" name="Rectangle 44"/>
          <p:cNvSpPr/>
          <p:nvPr/>
        </p:nvSpPr>
        <p:spPr>
          <a:xfrm>
            <a:off x="6315446" y="557997"/>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32" name="TextBox 34"/>
          <p:cNvSpPr txBox="1"/>
          <p:nvPr/>
        </p:nvSpPr>
        <p:spPr>
          <a:xfrm>
            <a:off x="6284144" y="2888376"/>
            <a:ext cx="5399856"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6344023" y="511761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6344023" y="572566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6284366" y="4838793"/>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43" name="Content Placeholder 2"/>
          <p:cNvSpPr txBox="1">
            <a:spLocks/>
          </p:cNvSpPr>
          <p:nvPr/>
        </p:nvSpPr>
        <p:spPr>
          <a:xfrm>
            <a:off x="6284366" y="5466366"/>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52" name="TextBox 51"/>
          <p:cNvSpPr txBox="1"/>
          <p:nvPr/>
        </p:nvSpPr>
        <p:spPr>
          <a:xfrm>
            <a:off x="6284144" y="4416928"/>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4" name="Group 3"/>
          <p:cNvGrpSpPr/>
          <p:nvPr/>
        </p:nvGrpSpPr>
        <p:grpSpPr>
          <a:xfrm>
            <a:off x="6344022" y="4943708"/>
            <a:ext cx="3847944" cy="499822"/>
            <a:chOff x="973736" y="4943708"/>
            <a:chExt cx="3847944" cy="49982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4324729" y="4943708"/>
              <a:ext cx="496951" cy="499822"/>
              <a:chOff x="10125454" y="4019787"/>
              <a:chExt cx="496951" cy="499822"/>
            </a:xfrm>
          </p:grpSpPr>
          <p:sp>
            <p:nvSpPr>
              <p:cNvPr id="55" name="TextBox 54"/>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 name="TextBox 1"/>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5" name="Group 4"/>
          <p:cNvGrpSpPr/>
          <p:nvPr/>
        </p:nvGrpSpPr>
        <p:grpSpPr>
          <a:xfrm>
            <a:off x="6344022" y="5542420"/>
            <a:ext cx="2519947" cy="499822"/>
            <a:chOff x="973736" y="5542420"/>
            <a:chExt cx="2519947" cy="49982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2996732" y="5542420"/>
              <a:ext cx="496951" cy="499822"/>
              <a:chOff x="10125454" y="4019787"/>
              <a:chExt cx="496951" cy="499822"/>
            </a:xfrm>
          </p:grpSpPr>
          <p:sp>
            <p:nvSpPr>
              <p:cNvPr id="29" name="TextBox 28"/>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0" name="TextBox 29"/>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2">
      <a:dk1>
        <a:sysClr val="windowText" lastClr="000000"/>
      </a:dk1>
      <a:lt1>
        <a:sysClr val="window" lastClr="FFFFFF"/>
      </a:lt1>
      <a:dk2>
        <a:srgbClr val="44546A"/>
      </a:dk2>
      <a:lt2>
        <a:srgbClr val="E7E6E6"/>
      </a:lt2>
      <a:accent1>
        <a:srgbClr val="FF3030"/>
      </a:accent1>
      <a:accent2>
        <a:srgbClr val="E52B2B"/>
      </a:accent2>
      <a:accent3>
        <a:srgbClr val="CC2626"/>
      </a:accent3>
      <a:accent4>
        <a:srgbClr val="B22121"/>
      </a:accent4>
      <a:accent5>
        <a:srgbClr val="991C1C"/>
      </a:accent5>
      <a:accent6>
        <a:srgbClr val="7F1818"/>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4731</TotalTime>
  <Words>2114</Words>
  <Application>Microsoft Office PowerPoint</Application>
  <PresentationFormat>Widescreen</PresentationFormat>
  <Paragraphs>339</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254</cp:revision>
  <dcterms:created xsi:type="dcterms:W3CDTF">2016-04-28T07:14:41Z</dcterms:created>
  <dcterms:modified xsi:type="dcterms:W3CDTF">2018-04-17T01:23:28Z</dcterms:modified>
</cp:coreProperties>
</file>