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51" autoAdjust="0"/>
    <p:restoredTop sz="94660"/>
  </p:normalViewPr>
  <p:slideViewPr>
    <p:cSldViewPr snapToGrid="0">
      <p:cViewPr varScale="1">
        <p:scale>
          <a:sx n="76" d="100"/>
          <a:sy n="76" d="100"/>
        </p:scale>
        <p:origin x="1182"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40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916783"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6" name="Picture Placeholder 2"/>
          <p:cNvSpPr>
            <a:spLocks noGrp="1"/>
          </p:cNvSpPr>
          <p:nvPr>
            <p:ph type="pic" sz="quarter" idx="11"/>
          </p:nvPr>
        </p:nvSpPr>
        <p:spPr>
          <a:xfrm>
            <a:off x="3400339"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7" name="Picture Placeholder 2"/>
          <p:cNvSpPr>
            <a:spLocks noGrp="1"/>
          </p:cNvSpPr>
          <p:nvPr>
            <p:ph type="pic" sz="quarter" idx="12"/>
          </p:nvPr>
        </p:nvSpPr>
        <p:spPr>
          <a:xfrm>
            <a:off x="5893536"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8" name="Picture Placeholder 2"/>
          <p:cNvSpPr>
            <a:spLocks noGrp="1"/>
          </p:cNvSpPr>
          <p:nvPr>
            <p:ph type="pic" sz="quarter" idx="13"/>
          </p:nvPr>
        </p:nvSpPr>
        <p:spPr>
          <a:xfrm>
            <a:off x="916783"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9" name="Picture Placeholder 2"/>
          <p:cNvSpPr>
            <a:spLocks noGrp="1"/>
          </p:cNvSpPr>
          <p:nvPr>
            <p:ph type="pic" sz="quarter" idx="14"/>
          </p:nvPr>
        </p:nvSpPr>
        <p:spPr>
          <a:xfrm>
            <a:off x="3400339"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50" name="Picture Placeholder 2"/>
          <p:cNvSpPr>
            <a:spLocks noGrp="1"/>
          </p:cNvSpPr>
          <p:nvPr>
            <p:ph type="pic" sz="quarter" idx="15"/>
          </p:nvPr>
        </p:nvSpPr>
        <p:spPr>
          <a:xfrm>
            <a:off x="5893536"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cxnSp>
        <p:nvCxnSpPr>
          <p:cNvPr id="174" name="Straight Connector 173"/>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1904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626453"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sp>
        <p:nvSpPr>
          <p:cNvPr id="10" name="Picture Placeholder 3"/>
          <p:cNvSpPr>
            <a:spLocks noGrp="1"/>
          </p:cNvSpPr>
          <p:nvPr>
            <p:ph type="pic" sz="quarter" idx="11"/>
          </p:nvPr>
        </p:nvSpPr>
        <p:spPr>
          <a:xfrm>
            <a:off x="4790240"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cxnSp>
        <p:nvCxnSpPr>
          <p:cNvPr id="376" name="Straight Connector 3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7174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16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8263896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750527" y="-433272"/>
            <a:ext cx="12122228"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5" name="Picture Placeholder 174"/>
          <p:cNvSpPr>
            <a:spLocks noGrp="1"/>
          </p:cNvSpPr>
          <p:nvPr>
            <p:ph type="pic" sz="quarter" idx="10"/>
          </p:nvPr>
        </p:nvSpPr>
        <p:spPr>
          <a:xfrm>
            <a:off x="-1" y="-1"/>
            <a:ext cx="9144001" cy="3765885"/>
          </a:xfrm>
          <a:prstGeom prst="rect">
            <a:avLst/>
          </a:prstGeom>
          <a:pattFill prst="pct20">
            <a:fgClr>
              <a:schemeClr val="accent6">
                <a:lumMod val="60000"/>
                <a:lumOff val="40000"/>
              </a:schemeClr>
            </a:fgClr>
            <a:bgClr>
              <a:schemeClr val="bg1"/>
            </a:bgClr>
          </a:pattFill>
        </p:spPr>
        <p:txBody>
          <a:bodyPr wrap="square">
            <a:noAutofit/>
          </a:bodyPr>
          <a:lstStyle>
            <a:lvl1pPr>
              <a:defRPr sz="1350">
                <a:solidFill>
                  <a:schemeClr val="accent1"/>
                </a:solidFill>
              </a:defRPr>
            </a:lvl1pPr>
          </a:lstStyle>
          <a:p>
            <a:endParaRPr lang="en-ID"/>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6284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547915"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6606344" y="0"/>
            <a:ext cx="2547915"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1728496" y="-102637"/>
            <a:ext cx="10872496"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Picture Placeholder 20"/>
          <p:cNvSpPr>
            <a:spLocks noGrp="1"/>
          </p:cNvSpPr>
          <p:nvPr>
            <p:ph type="pic" sz="quarter" idx="10"/>
          </p:nvPr>
        </p:nvSpPr>
        <p:spPr>
          <a:xfrm>
            <a:off x="-404288" y="-242595"/>
            <a:ext cx="9339998"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1500">
                <a:solidFill>
                  <a:schemeClr val="accent1"/>
                </a:solidFill>
              </a:defRPr>
            </a:lvl1pPr>
          </a:lstStyle>
          <a:p>
            <a:endParaRPr lang="en-US"/>
          </a:p>
        </p:txBody>
      </p:sp>
      <p:cxnSp>
        <p:nvCxnSpPr>
          <p:cNvPr id="11" name="Straight Connector 10"/>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1" y="0"/>
            <a:ext cx="9143999" cy="6858000"/>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850736" y="1592312"/>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85" name="Picture Placeholder 26"/>
          <p:cNvSpPr>
            <a:spLocks noGrp="1"/>
          </p:cNvSpPr>
          <p:nvPr>
            <p:ph type="pic" sz="quarter" idx="11"/>
          </p:nvPr>
        </p:nvSpPr>
        <p:spPr>
          <a:xfrm>
            <a:off x="3557186"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91" name="Picture Placeholder 26"/>
          <p:cNvSpPr>
            <a:spLocks noGrp="1"/>
          </p:cNvSpPr>
          <p:nvPr>
            <p:ph type="pic" sz="quarter" idx="13"/>
          </p:nvPr>
        </p:nvSpPr>
        <p:spPr>
          <a:xfrm>
            <a:off x="6263635"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0"/>
            <a:ext cx="9143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60450899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894161"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2" name="Picture Placeholder 14"/>
          <p:cNvSpPr>
            <a:spLocks noGrp="1"/>
          </p:cNvSpPr>
          <p:nvPr>
            <p:ph type="pic" sz="quarter" idx="11"/>
          </p:nvPr>
        </p:nvSpPr>
        <p:spPr>
          <a:xfrm>
            <a:off x="3365868"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3" name="Picture Placeholder 14"/>
          <p:cNvSpPr>
            <a:spLocks noGrp="1"/>
          </p:cNvSpPr>
          <p:nvPr>
            <p:ph type="pic" sz="quarter" idx="12"/>
          </p:nvPr>
        </p:nvSpPr>
        <p:spPr>
          <a:xfrm>
            <a:off x="5857445"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498911" y="1674846"/>
            <a:ext cx="11407169"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169" name="Picture Placeholder 11"/>
          <p:cNvSpPr>
            <a:spLocks noGrp="1"/>
          </p:cNvSpPr>
          <p:nvPr>
            <p:ph type="pic" sz="quarter" idx="13"/>
          </p:nvPr>
        </p:nvSpPr>
        <p:spPr>
          <a:xfrm>
            <a:off x="687079"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0" name="Picture Placeholder 11"/>
          <p:cNvSpPr>
            <a:spLocks noGrp="1"/>
          </p:cNvSpPr>
          <p:nvPr>
            <p:ph type="pic" sz="quarter" idx="14"/>
          </p:nvPr>
        </p:nvSpPr>
        <p:spPr>
          <a:xfrm>
            <a:off x="2714897"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1" name="Picture Placeholder 11"/>
          <p:cNvSpPr>
            <a:spLocks noGrp="1"/>
          </p:cNvSpPr>
          <p:nvPr>
            <p:ph type="pic" sz="quarter" idx="15"/>
          </p:nvPr>
        </p:nvSpPr>
        <p:spPr>
          <a:xfrm>
            <a:off x="4735205"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2" name="Picture Placeholder 11"/>
          <p:cNvSpPr>
            <a:spLocks noGrp="1"/>
          </p:cNvSpPr>
          <p:nvPr>
            <p:ph type="pic" sz="quarter" idx="16"/>
          </p:nvPr>
        </p:nvSpPr>
        <p:spPr>
          <a:xfrm>
            <a:off x="6764422"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143000" y="251845"/>
            <a:ext cx="9936956"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35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581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896911" y="2399726"/>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5376443" y="2427715"/>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401012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655586" y="1698171"/>
            <a:ext cx="3235539" cy="3262406"/>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1094915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12491" y="2601417"/>
            <a:ext cx="1330634" cy="1313638"/>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2" name="Picture Placeholder 2"/>
          <p:cNvSpPr>
            <a:spLocks noGrp="1"/>
          </p:cNvSpPr>
          <p:nvPr>
            <p:ph type="pic" sz="quarter" idx="11"/>
          </p:nvPr>
        </p:nvSpPr>
        <p:spPr>
          <a:xfrm>
            <a:off x="2879105"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3" name="Picture Placeholder 2"/>
          <p:cNvSpPr>
            <a:spLocks noGrp="1"/>
          </p:cNvSpPr>
          <p:nvPr>
            <p:ph type="pic" sz="quarter" idx="12"/>
          </p:nvPr>
        </p:nvSpPr>
        <p:spPr>
          <a:xfrm>
            <a:off x="4945144" y="2601416"/>
            <a:ext cx="1330634" cy="1313639"/>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4" name="Picture Placeholder 2"/>
          <p:cNvSpPr>
            <a:spLocks noGrp="1"/>
          </p:cNvSpPr>
          <p:nvPr>
            <p:ph type="pic" sz="quarter" idx="13"/>
          </p:nvPr>
        </p:nvSpPr>
        <p:spPr>
          <a:xfrm>
            <a:off x="7011184"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Tree>
    <p:extLst>
      <p:ext uri="{BB962C8B-B14F-4D97-AF65-F5344CB8AC3E}">
        <p14:creationId xmlns:p14="http://schemas.microsoft.com/office/powerpoint/2010/main" val="1171124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3089275" y="2588706"/>
            <a:ext cx="2967038" cy="1674894"/>
          </a:xfrm>
          <a:prstGeom prst="rect">
            <a:avLst/>
          </a:prstGeom>
          <a:pattFill prst="pct20">
            <a:fgClr>
              <a:schemeClr val="accent6">
                <a:lumMod val="60000"/>
                <a:lumOff val="40000"/>
              </a:schemeClr>
            </a:fgClr>
            <a:bgClr>
              <a:schemeClr val="bg1"/>
            </a:bgClr>
          </a:pattFill>
        </p:spPr>
        <p:txBody>
          <a:bodyPr/>
          <a:lstStyle>
            <a:lvl1pPr>
              <a:defRPr sz="1200">
                <a:solidFill>
                  <a:schemeClr val="bg1"/>
                </a:solidFill>
              </a:defRPr>
            </a:lvl1pPr>
          </a:lstStyle>
          <a:p>
            <a:endParaRPr lang="en-ID"/>
          </a:p>
        </p:txBody>
      </p:sp>
      <p:cxnSp>
        <p:nvCxnSpPr>
          <p:cNvPr id="12" name="Straight Connector 11"/>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92067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5942148" y="1935856"/>
            <a:ext cx="1728787" cy="3042575"/>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32216978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862530" y="-270452"/>
            <a:ext cx="6462765"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350">
                <a:solidFill>
                  <a:schemeClr val="tx1"/>
                </a:solidFill>
              </a:defRPr>
            </a:lvl1pPr>
          </a:lstStyle>
          <a:p>
            <a:endParaRPr lang="en-ID" dirty="0"/>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979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4/17/2018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241856" y="6323964"/>
            <a:ext cx="2379177" cy="219291"/>
          </a:xfrm>
          <a:prstGeom prst="rect">
            <a:avLst/>
          </a:prstGeom>
          <a:noFill/>
        </p:spPr>
        <p:txBody>
          <a:bodyPr wrap="none" rtlCol="0">
            <a:spAutoFit/>
          </a:bodyPr>
          <a:lstStyle/>
          <a:p>
            <a:pPr algn="ctr"/>
            <a:r>
              <a:rPr lang="en-ID" sz="825" b="0" i="0" kern="1200" dirty="0">
                <a:solidFill>
                  <a:schemeClr val="bg1">
                    <a:lumMod val="65000"/>
                  </a:schemeClr>
                </a:solidFill>
                <a:effectLst/>
                <a:latin typeface="+mn-lt"/>
                <a:ea typeface="+mn-ea"/>
                <a:cs typeface="+mn-cs"/>
              </a:rPr>
              <a:t>© 2017 </a:t>
            </a:r>
            <a:r>
              <a:rPr lang="en-ID" sz="825" b="0" i="0" kern="1200" dirty="0" err="1" smtClean="0">
                <a:solidFill>
                  <a:schemeClr val="bg1">
                    <a:lumMod val="65000"/>
                  </a:schemeClr>
                </a:solidFill>
                <a:effectLst/>
                <a:latin typeface="+mn-lt"/>
                <a:ea typeface="+mn-ea"/>
                <a:cs typeface="+mn-cs"/>
              </a:rPr>
              <a:t>inspirasign</a:t>
            </a:r>
            <a:r>
              <a:rPr lang="en-ID" sz="825" b="1" i="0" kern="1200" dirty="0" err="1" smtClean="0">
                <a:solidFill>
                  <a:schemeClr val="bg1">
                    <a:lumMod val="65000"/>
                  </a:schemeClr>
                </a:solidFill>
                <a:effectLst/>
                <a:latin typeface="+mn-lt"/>
                <a:ea typeface="+mn-ea"/>
                <a:cs typeface="+mn-cs"/>
              </a:rPr>
              <a:t>Template</a:t>
            </a:r>
            <a:r>
              <a:rPr lang="en-ID" sz="825" b="1" i="0" kern="1200" baseline="0" dirty="0" smtClean="0">
                <a:solidFill>
                  <a:schemeClr val="bg1">
                    <a:lumMod val="65000"/>
                  </a:schemeClr>
                </a:solidFill>
                <a:effectLst/>
                <a:latin typeface="+mn-lt"/>
                <a:ea typeface="+mn-ea"/>
                <a:cs typeface="+mn-cs"/>
              </a:rPr>
              <a:t> </a:t>
            </a:r>
            <a:r>
              <a:rPr lang="en-ID" sz="825" b="0" i="0" kern="1200" dirty="0">
                <a:solidFill>
                  <a:schemeClr val="bg1">
                    <a:lumMod val="65000"/>
                  </a:schemeClr>
                </a:solidFill>
                <a:effectLst/>
                <a:latin typeface="+mn-lt"/>
                <a:ea typeface="+mn-ea"/>
                <a:cs typeface="+mn-cs"/>
              </a:rPr>
              <a:t>All rights reserved</a:t>
            </a:r>
            <a:endParaRPr lang="en-ID" sz="825" dirty="0">
              <a:solidFill>
                <a:schemeClr val="bg1">
                  <a:lumMod val="65000"/>
                </a:schemeClr>
              </a:solidFill>
            </a:endParaRPr>
          </a:p>
        </p:txBody>
      </p:sp>
      <p:sp>
        <p:nvSpPr>
          <p:cNvPr id="8" name="Teardrop 7"/>
          <p:cNvSpPr/>
          <p:nvPr userDrawn="1"/>
        </p:nvSpPr>
        <p:spPr>
          <a:xfrm>
            <a:off x="8244114" y="353900"/>
            <a:ext cx="586749" cy="589529"/>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userDrawn="1"/>
        </p:nvSpPr>
        <p:spPr>
          <a:xfrm>
            <a:off x="8356989" y="510164"/>
            <a:ext cx="360997" cy="276999"/>
          </a:xfrm>
          <a:prstGeom prst="rect">
            <a:avLst/>
          </a:prstGeom>
          <a:noFill/>
        </p:spPr>
        <p:txBody>
          <a:bodyPr wrap="non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fld id="{66DBA9ED-0BD1-4583-826F-4EF9BAC8450E}" type="slidenum">
              <a:rPr lang="en-ID" sz="1200" b="0" smtClean="0">
                <a:solidFill>
                  <a:schemeClr val="bg1"/>
                </a:solidFill>
                <a:latin typeface="+mn-lt"/>
              </a:rPr>
              <a:pPr marL="0" marR="0" indent="0" algn="ctr" defTabSz="685800" rtl="0" eaLnBrk="1" fontAlgn="auto" latinLnBrk="0" hangingPunct="1">
                <a:lnSpc>
                  <a:spcPct val="100000"/>
                </a:lnSpc>
                <a:spcBef>
                  <a:spcPts val="0"/>
                </a:spcBef>
                <a:spcAft>
                  <a:spcPts val="0"/>
                </a:spcAft>
                <a:buClrTx/>
                <a:buSzTx/>
                <a:buFontTx/>
                <a:buNone/>
                <a:tabLst/>
                <a:defRPr/>
              </a:pPr>
              <a:t>‹#›</a:t>
            </a:fld>
            <a:endParaRPr lang="en-ID" sz="1800" b="0" dirty="0">
              <a:solidFill>
                <a:schemeClr val="bg1"/>
              </a:solidFill>
              <a:latin typeface="+mn-lt"/>
            </a:endParaRPr>
          </a:p>
        </p:txBody>
      </p:sp>
      <p:sp>
        <p:nvSpPr>
          <p:cNvPr id="10" name="Round Same Side Corner Rectangle 9"/>
          <p:cNvSpPr/>
          <p:nvPr userDrawn="1"/>
        </p:nvSpPr>
        <p:spPr>
          <a:xfrm rot="10800000">
            <a:off x="3998714" y="0"/>
            <a:ext cx="114657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7476560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71" r:id="rId15"/>
    <p:sldLayoutId id="2147483667" r:id="rId16"/>
    <p:sldLayoutId id="2147483651" r:id="rId17"/>
    <p:sldLayoutId id="2147483669" r:id="rId18"/>
    <p:sldLayoutId id="2147483664" r:id="rId19"/>
    <p:sldLayoutId id="2147483654" r:id="rId20"/>
    <p:sldLayoutId id="2147483663" r:id="rId21"/>
    <p:sldLayoutId id="2147483670"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tx1">
                    <a:lumMod val="75000"/>
                    <a:lumOff val="25000"/>
                  </a:schemeClr>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8" name="TextBox 17"/>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lumMod val="50000"/>
                  </a:schemeClr>
                </a:solidFill>
                <a:latin typeface="+mj-lt"/>
              </a:rPr>
              <a:t>Make Your Presentation 2018 With </a:t>
            </a:r>
            <a:r>
              <a:rPr lang="en-US" sz="2100" b="1" dirty="0">
                <a:solidFill>
                  <a:schemeClr val="accent1"/>
                </a:solidFill>
                <a:latin typeface="+mj-lt"/>
              </a:rPr>
              <a:t>Start Up</a:t>
            </a: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119342" y="4116638"/>
            <a:ext cx="739305" cy="261610"/>
          </a:xfrm>
          <a:prstGeom prst="rect">
            <a:avLst/>
          </a:prstGeom>
          <a:noFill/>
        </p:spPr>
        <p:txBody>
          <a:bodyPr wrap="none" rtlCol="0">
            <a:spAutoFit/>
          </a:bodyPr>
          <a:lstStyle/>
          <a:p>
            <a:pPr algn="ctr"/>
            <a:r>
              <a:rPr lang="en-ID" sz="1100" b="1" dirty="0">
                <a:solidFill>
                  <a:schemeClr val="bg1">
                    <a:lumMod val="50000"/>
                  </a:schemeClr>
                </a:solidFill>
              </a:rPr>
              <a:t>Mike Big</a:t>
            </a:r>
            <a:endParaRPr lang="en-US" sz="1100" b="1" dirty="0">
              <a:solidFill>
                <a:schemeClr val="bg1">
                  <a:lumMod val="50000"/>
                </a:schemeClr>
              </a:solidFill>
            </a:endParaRPr>
          </a:p>
        </p:txBody>
      </p:sp>
      <p:sp>
        <p:nvSpPr>
          <p:cNvPr id="22" name="Rectangle 21"/>
          <p:cNvSpPr/>
          <p:nvPr/>
        </p:nvSpPr>
        <p:spPr>
          <a:xfrm>
            <a:off x="726541"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1" name="TextBox 30"/>
          <p:cNvSpPr txBox="1"/>
          <p:nvPr/>
        </p:nvSpPr>
        <p:spPr>
          <a:xfrm>
            <a:off x="3155725" y="4116638"/>
            <a:ext cx="782587" cy="261610"/>
          </a:xfrm>
          <a:prstGeom prst="rect">
            <a:avLst/>
          </a:prstGeom>
          <a:noFill/>
        </p:spPr>
        <p:txBody>
          <a:bodyPr wrap="none" rtlCol="0">
            <a:spAutoFit/>
          </a:bodyPr>
          <a:lstStyle/>
          <a:p>
            <a:pPr algn="ctr"/>
            <a:r>
              <a:rPr lang="en-ID" sz="1100" b="1" dirty="0">
                <a:solidFill>
                  <a:schemeClr val="bg1">
                    <a:lumMod val="50000"/>
                  </a:schemeClr>
                </a:solidFill>
              </a:rPr>
              <a:t>Farah Jay</a:t>
            </a:r>
            <a:endParaRPr lang="en-US" sz="1100" b="1" dirty="0">
              <a:solidFill>
                <a:schemeClr val="bg1">
                  <a:lumMod val="50000"/>
                </a:schemeClr>
              </a:solidFill>
            </a:endParaRPr>
          </a:p>
        </p:txBody>
      </p:sp>
      <p:sp>
        <p:nvSpPr>
          <p:cNvPr id="36" name="Rectangle 35"/>
          <p:cNvSpPr/>
          <p:nvPr/>
        </p:nvSpPr>
        <p:spPr>
          <a:xfrm>
            <a:off x="2784563"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0" name="TextBox 39"/>
          <p:cNvSpPr txBox="1"/>
          <p:nvPr/>
        </p:nvSpPr>
        <p:spPr>
          <a:xfrm>
            <a:off x="5056709" y="4116638"/>
            <a:ext cx="1083951" cy="261610"/>
          </a:xfrm>
          <a:prstGeom prst="rect">
            <a:avLst/>
          </a:prstGeom>
          <a:noFill/>
        </p:spPr>
        <p:txBody>
          <a:bodyPr wrap="none" rtlCol="0">
            <a:spAutoFit/>
          </a:bodyPr>
          <a:lstStyle/>
          <a:p>
            <a:pPr algn="ctr"/>
            <a:r>
              <a:rPr lang="en-ID" sz="1100" b="1" dirty="0" err="1">
                <a:solidFill>
                  <a:schemeClr val="bg1">
                    <a:lumMod val="50000"/>
                  </a:schemeClr>
                </a:solidFill>
              </a:rPr>
              <a:t>Steave</a:t>
            </a:r>
            <a:r>
              <a:rPr lang="en-ID" sz="1100" b="1" dirty="0">
                <a:solidFill>
                  <a:schemeClr val="bg1">
                    <a:lumMod val="50000"/>
                  </a:schemeClr>
                </a:solidFill>
              </a:rPr>
              <a:t> </a:t>
            </a:r>
            <a:r>
              <a:rPr lang="en-ID" sz="1100" b="1" dirty="0" err="1">
                <a:solidFill>
                  <a:schemeClr val="bg1">
                    <a:lumMod val="50000"/>
                  </a:schemeClr>
                </a:solidFill>
              </a:rPr>
              <a:t>Bewok</a:t>
            </a:r>
            <a:endParaRPr lang="en-US" sz="1100" b="1" dirty="0">
              <a:solidFill>
                <a:schemeClr val="bg1">
                  <a:lumMod val="50000"/>
                </a:schemeClr>
              </a:solidFill>
            </a:endParaRPr>
          </a:p>
        </p:txBody>
      </p:sp>
      <p:sp>
        <p:nvSpPr>
          <p:cNvPr id="41" name="Rectangle 40"/>
          <p:cNvSpPr/>
          <p:nvPr/>
        </p:nvSpPr>
        <p:spPr>
          <a:xfrm>
            <a:off x="4836232"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4" name="TextBox 43"/>
          <p:cNvSpPr txBox="1"/>
          <p:nvPr/>
        </p:nvSpPr>
        <p:spPr>
          <a:xfrm>
            <a:off x="7199691" y="4116638"/>
            <a:ext cx="914033" cy="261610"/>
          </a:xfrm>
          <a:prstGeom prst="rect">
            <a:avLst/>
          </a:prstGeom>
          <a:noFill/>
        </p:spPr>
        <p:txBody>
          <a:bodyPr wrap="none" rtlCol="0">
            <a:spAutoFit/>
          </a:bodyPr>
          <a:lstStyle/>
          <a:p>
            <a:pPr algn="ctr"/>
            <a:r>
              <a:rPr lang="en-ID" sz="1100" b="1" dirty="0" err="1">
                <a:solidFill>
                  <a:schemeClr val="bg1">
                    <a:lumMod val="50000"/>
                  </a:schemeClr>
                </a:solidFill>
              </a:rPr>
              <a:t>Rasya</a:t>
            </a:r>
            <a:r>
              <a:rPr lang="en-ID" sz="1100" b="1" dirty="0">
                <a:solidFill>
                  <a:schemeClr val="bg1">
                    <a:lumMod val="50000"/>
                  </a:schemeClr>
                </a:solidFill>
              </a:rPr>
              <a:t> Hans</a:t>
            </a:r>
            <a:endParaRPr lang="en-US" sz="1100" b="1" dirty="0">
              <a:solidFill>
                <a:schemeClr val="bg1">
                  <a:lumMod val="50000"/>
                </a:schemeClr>
              </a:solidFill>
            </a:endParaRPr>
          </a:p>
        </p:txBody>
      </p:sp>
      <p:sp>
        <p:nvSpPr>
          <p:cNvPr id="45" name="Rectangle 44"/>
          <p:cNvSpPr/>
          <p:nvPr/>
        </p:nvSpPr>
        <p:spPr>
          <a:xfrm>
            <a:off x="6894254"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8" name="TextBox 37"/>
          <p:cNvSpPr txBox="1"/>
          <p:nvPr/>
        </p:nvSpPr>
        <p:spPr>
          <a:xfrm>
            <a:off x="2086167" y="1169341"/>
            <a:ext cx="4971682" cy="553998"/>
          </a:xfrm>
          <a:prstGeom prst="rect">
            <a:avLst/>
          </a:prstGeom>
          <a:noFill/>
        </p:spPr>
        <p:txBody>
          <a:bodyPr wrap="none" rtlCol="0">
            <a:spAutoFit/>
          </a:bodyPr>
          <a:lstStyle/>
          <a:p>
            <a:pPr algn="ctr"/>
            <a:r>
              <a:rPr lang="en-US" sz="3000" dirty="0">
                <a:solidFill>
                  <a:schemeClr val="bg1">
                    <a:lumMod val="50000"/>
                  </a:schemeClr>
                </a:solidFill>
                <a:latin typeface="+mj-lt"/>
              </a:rPr>
              <a:t>ABOUT YOUNG EXECUTIVE</a:t>
            </a:r>
          </a:p>
        </p:txBody>
      </p:sp>
      <p:sp>
        <p:nvSpPr>
          <p:cNvPr id="39" name="TextBox 3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3" name="Group 12"/>
          <p:cNvGrpSpPr/>
          <p:nvPr/>
        </p:nvGrpSpPr>
        <p:grpSpPr>
          <a:xfrm>
            <a:off x="690830" y="2538710"/>
            <a:ext cx="7741781" cy="139086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737801" y="1260236"/>
            <a:ext cx="3887603" cy="1338828"/>
          </a:xfrm>
          <a:prstGeom prst="rect">
            <a:avLst/>
          </a:prstGeom>
          <a:noFill/>
        </p:spPr>
        <p:txBody>
          <a:bodyPr wrap="none" rtlCol="0">
            <a:spAutoFit/>
          </a:bodyPr>
          <a:lstStyle/>
          <a:p>
            <a:r>
              <a:rPr lang="en-US" sz="4050" dirty="0">
                <a:solidFill>
                  <a:schemeClr val="bg1">
                    <a:lumMod val="50000"/>
                  </a:schemeClr>
                </a:solidFill>
                <a:latin typeface="+mj-lt"/>
              </a:rPr>
              <a:t>MEET </a:t>
            </a:r>
            <a:r>
              <a:rPr lang="en-US" sz="4050" b="1" dirty="0">
                <a:solidFill>
                  <a:schemeClr val="accent1"/>
                </a:solidFill>
                <a:latin typeface="+mj-lt"/>
              </a:rPr>
              <a:t>RANDELL </a:t>
            </a:r>
          </a:p>
          <a:p>
            <a:r>
              <a:rPr lang="en-US" sz="4050" b="1" dirty="0">
                <a:solidFill>
                  <a:schemeClr val="accent1"/>
                </a:solidFill>
                <a:latin typeface="+mj-lt"/>
              </a:rPr>
              <a:t>MATTEWSS </a:t>
            </a:r>
          </a:p>
        </p:txBody>
      </p:sp>
      <p:sp>
        <p:nvSpPr>
          <p:cNvPr id="62" name="Rectangle 61"/>
          <p:cNvSpPr/>
          <p:nvPr/>
        </p:nvSpPr>
        <p:spPr>
          <a:xfrm>
            <a:off x="737801" y="2649187"/>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63" name="TextBox 34"/>
          <p:cNvSpPr txBox="1"/>
          <p:nvPr/>
        </p:nvSpPr>
        <p:spPr>
          <a:xfrm>
            <a:off x="753259" y="3039301"/>
            <a:ext cx="3908039"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a:t>
            </a:r>
            <a:r>
              <a:rPr lang="en-US" sz="900" dirty="0" err="1">
                <a:solidFill>
                  <a:schemeClr val="bg1">
                    <a:lumMod val="65000"/>
                  </a:schemeClr>
                </a:solidFill>
              </a:rPr>
              <a:t>goe</a:t>
            </a:r>
            <a:endParaRPr lang="en-US" sz="900" dirty="0">
              <a:solidFill>
                <a:schemeClr val="bg1">
                  <a:lumMod val="65000"/>
                </a:schemeClr>
              </a:solidFill>
            </a:endParaRPr>
          </a:p>
        </p:txBody>
      </p:sp>
      <p:sp>
        <p:nvSpPr>
          <p:cNvPr id="19" name="Rounded Rectangle 18"/>
          <p:cNvSpPr/>
          <p:nvPr/>
        </p:nvSpPr>
        <p:spPr>
          <a:xfrm>
            <a:off x="798168" y="4449001"/>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Rounded Rectangle 20"/>
          <p:cNvSpPr/>
          <p:nvPr/>
        </p:nvSpPr>
        <p:spPr>
          <a:xfrm>
            <a:off x="798168" y="4905039"/>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Content Placeholder 2"/>
          <p:cNvSpPr txBox="1">
            <a:spLocks/>
          </p:cNvSpPr>
          <p:nvPr/>
        </p:nvSpPr>
        <p:spPr>
          <a:xfrm>
            <a:off x="753425" y="4239886"/>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24" name="Content Placeholder 2"/>
          <p:cNvSpPr txBox="1">
            <a:spLocks/>
          </p:cNvSpPr>
          <p:nvPr/>
        </p:nvSpPr>
        <p:spPr>
          <a:xfrm>
            <a:off x="753426" y="4710566"/>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25" name="TextBox 24"/>
          <p:cNvSpPr txBox="1"/>
          <p:nvPr/>
        </p:nvSpPr>
        <p:spPr>
          <a:xfrm>
            <a:off x="753259" y="3923487"/>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2" name="Group 1"/>
          <p:cNvGrpSpPr/>
          <p:nvPr/>
        </p:nvGrpSpPr>
        <p:grpSpPr>
          <a:xfrm>
            <a:off x="798167" y="4351824"/>
            <a:ext cx="2931435" cy="308364"/>
            <a:chOff x="1064223" y="4659432"/>
            <a:chExt cx="3908580" cy="41115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7" name="Group 26"/>
            <p:cNvGrpSpPr/>
            <p:nvPr/>
          </p:nvGrpSpPr>
          <p:grpSpPr>
            <a:xfrm>
              <a:off x="4415216" y="4659432"/>
              <a:ext cx="557587" cy="411152"/>
              <a:chOff x="10125454" y="4064123"/>
              <a:chExt cx="557587" cy="411152"/>
            </a:xfrm>
          </p:grpSpPr>
          <p:sp>
            <p:nvSpPr>
              <p:cNvPr id="28" name="TextBox 27"/>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9" name="TextBox 28"/>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4" name="Group 3"/>
          <p:cNvGrpSpPr/>
          <p:nvPr/>
        </p:nvGrpSpPr>
        <p:grpSpPr>
          <a:xfrm>
            <a:off x="798168" y="4800858"/>
            <a:ext cx="1935437" cy="308364"/>
            <a:chOff x="1064223" y="5258144"/>
            <a:chExt cx="2580583" cy="41115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p:cNvGrpSpPr/>
            <p:nvPr/>
          </p:nvGrpSpPr>
          <p:grpSpPr>
            <a:xfrm>
              <a:off x="3087219" y="5258144"/>
              <a:ext cx="557587" cy="411152"/>
              <a:chOff x="10125454" y="4064123"/>
              <a:chExt cx="557587" cy="411152"/>
            </a:xfrm>
          </p:grpSpPr>
          <p:sp>
            <p:nvSpPr>
              <p:cNvPr id="31" name="TextBox 30"/>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2" name="TextBox 3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26" name="TextBox 25"/>
          <p:cNvSpPr txBox="1"/>
          <p:nvPr/>
        </p:nvSpPr>
        <p:spPr>
          <a:xfrm rot="16200000">
            <a:off x="6675471" y="3131634"/>
            <a:ext cx="4169731" cy="1200329"/>
          </a:xfrm>
          <a:prstGeom prst="rect">
            <a:avLst/>
          </a:prstGeom>
          <a:noFill/>
        </p:spPr>
        <p:txBody>
          <a:bodyPr wrap="none" rtlCol="0">
            <a:spAutoFit/>
          </a:bodyPr>
          <a:lstStyle/>
          <a:p>
            <a:r>
              <a:rPr lang="en-US" sz="7200" dirty="0">
                <a:solidFill>
                  <a:schemeClr val="bg1">
                    <a:lumMod val="85000"/>
                    <a:alpha val="50000"/>
                  </a:schemeClr>
                </a:solidFill>
                <a:latin typeface="+mj-lt"/>
              </a:rPr>
              <a:t>DESIGNER</a:t>
            </a:r>
            <a:endParaRPr lang="en-US" sz="72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2962653" y="2460161"/>
            <a:ext cx="3218696" cy="2344343"/>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177" name="Freeform 5"/>
          <p:cNvSpPr>
            <a:spLocks noEditPoints="1"/>
          </p:cNvSpPr>
          <p:nvPr/>
        </p:nvSpPr>
        <p:spPr bwMode="auto">
          <a:xfrm>
            <a:off x="6470714"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79" name="TextBox 178"/>
          <p:cNvSpPr txBox="1"/>
          <p:nvPr/>
        </p:nvSpPr>
        <p:spPr>
          <a:xfrm>
            <a:off x="6717822" y="2541093"/>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80" name="Rectangle 179"/>
          <p:cNvSpPr/>
          <p:nvPr/>
        </p:nvSpPr>
        <p:spPr>
          <a:xfrm>
            <a:off x="6720555" y="269848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Freeform 5"/>
          <p:cNvSpPr>
            <a:spLocks noEditPoints="1"/>
          </p:cNvSpPr>
          <p:nvPr/>
        </p:nvSpPr>
        <p:spPr bwMode="auto">
          <a:xfrm>
            <a:off x="6470714"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84" name="TextBox 183"/>
          <p:cNvSpPr txBox="1"/>
          <p:nvPr/>
        </p:nvSpPr>
        <p:spPr>
          <a:xfrm>
            <a:off x="6717823" y="3282145"/>
            <a:ext cx="646331" cy="261610"/>
          </a:xfrm>
          <a:prstGeom prst="rect">
            <a:avLst/>
          </a:prstGeom>
          <a:noFill/>
        </p:spPr>
        <p:txBody>
          <a:bodyPr wrap="none" rtlCol="0">
            <a:spAutoFit/>
          </a:bodyPr>
          <a:lstStyle/>
          <a:p>
            <a:r>
              <a:rPr lang="en-ID" sz="1100" b="1" dirty="0">
                <a:solidFill>
                  <a:schemeClr val="bg1">
                    <a:lumMod val="50000"/>
                  </a:schemeClr>
                </a:solidFill>
              </a:rPr>
              <a:t>Honest</a:t>
            </a:r>
            <a:endParaRPr lang="en-US" sz="1100" b="1" dirty="0">
              <a:solidFill>
                <a:schemeClr val="bg1">
                  <a:lumMod val="50000"/>
                </a:schemeClr>
              </a:solidFill>
            </a:endParaRPr>
          </a:p>
        </p:txBody>
      </p:sp>
      <p:sp>
        <p:nvSpPr>
          <p:cNvPr id="185" name="Rectangle 184"/>
          <p:cNvSpPr/>
          <p:nvPr/>
        </p:nvSpPr>
        <p:spPr>
          <a:xfrm>
            <a:off x="6720553" y="3439540"/>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187" name="Freeform 5"/>
          <p:cNvSpPr>
            <a:spLocks noEditPoints="1"/>
          </p:cNvSpPr>
          <p:nvPr/>
        </p:nvSpPr>
        <p:spPr bwMode="auto">
          <a:xfrm>
            <a:off x="6470714"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89" name="TextBox 188"/>
          <p:cNvSpPr txBox="1"/>
          <p:nvPr/>
        </p:nvSpPr>
        <p:spPr>
          <a:xfrm>
            <a:off x="6717822" y="4094877"/>
            <a:ext cx="779381" cy="261610"/>
          </a:xfrm>
          <a:prstGeom prst="rect">
            <a:avLst/>
          </a:prstGeom>
          <a:noFill/>
        </p:spPr>
        <p:txBody>
          <a:bodyPr wrap="none" rtlCol="0">
            <a:spAutoFit/>
          </a:bodyPr>
          <a:lstStyle/>
          <a:p>
            <a:r>
              <a:rPr lang="en-ID" sz="1100" b="1" dirty="0">
                <a:solidFill>
                  <a:schemeClr val="bg1">
                    <a:lumMod val="50000"/>
                  </a:schemeClr>
                </a:solidFill>
              </a:rPr>
              <a:t>Energetic</a:t>
            </a:r>
            <a:endParaRPr lang="en-US" sz="1100" b="1" dirty="0">
              <a:solidFill>
                <a:schemeClr val="bg1">
                  <a:lumMod val="50000"/>
                </a:schemeClr>
              </a:solidFill>
            </a:endParaRPr>
          </a:p>
        </p:txBody>
      </p:sp>
      <p:sp>
        <p:nvSpPr>
          <p:cNvPr id="190" name="Rectangle 189"/>
          <p:cNvSpPr/>
          <p:nvPr/>
        </p:nvSpPr>
        <p:spPr>
          <a:xfrm>
            <a:off x="6720555" y="4252271"/>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2" name="Freeform 5"/>
          <p:cNvSpPr>
            <a:spLocks noEditPoints="1"/>
          </p:cNvSpPr>
          <p:nvPr/>
        </p:nvSpPr>
        <p:spPr bwMode="auto">
          <a:xfrm>
            <a:off x="2426722"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93" name="TextBox 192"/>
          <p:cNvSpPr txBox="1"/>
          <p:nvPr/>
        </p:nvSpPr>
        <p:spPr>
          <a:xfrm>
            <a:off x="1529552" y="2541093"/>
            <a:ext cx="856325" cy="261610"/>
          </a:xfrm>
          <a:prstGeom prst="rect">
            <a:avLst/>
          </a:prstGeom>
          <a:noFill/>
        </p:spPr>
        <p:txBody>
          <a:bodyPr wrap="none" rtlCol="0">
            <a:spAutoFit/>
          </a:bodyPr>
          <a:lstStyle/>
          <a:p>
            <a:pPr algn="r"/>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94" name="Rectangle 193"/>
          <p:cNvSpPr/>
          <p:nvPr/>
        </p:nvSpPr>
        <p:spPr>
          <a:xfrm>
            <a:off x="378745" y="269848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6" name="Freeform 5"/>
          <p:cNvSpPr>
            <a:spLocks noEditPoints="1"/>
          </p:cNvSpPr>
          <p:nvPr/>
        </p:nvSpPr>
        <p:spPr bwMode="auto">
          <a:xfrm>
            <a:off x="2426722"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97" name="TextBox 196"/>
          <p:cNvSpPr txBox="1"/>
          <p:nvPr/>
        </p:nvSpPr>
        <p:spPr>
          <a:xfrm>
            <a:off x="1739544" y="3282145"/>
            <a:ext cx="646331" cy="261610"/>
          </a:xfrm>
          <a:prstGeom prst="rect">
            <a:avLst/>
          </a:prstGeom>
          <a:noFill/>
        </p:spPr>
        <p:txBody>
          <a:bodyPr wrap="none" rtlCol="0">
            <a:spAutoFit/>
          </a:bodyPr>
          <a:lstStyle/>
          <a:p>
            <a:pPr algn="r"/>
            <a:r>
              <a:rPr lang="en-ID" sz="1100" b="1" dirty="0">
                <a:solidFill>
                  <a:schemeClr val="bg1">
                    <a:lumMod val="50000"/>
                  </a:schemeClr>
                </a:solidFill>
              </a:rPr>
              <a:t>Honest</a:t>
            </a:r>
            <a:endParaRPr lang="en-US" sz="1100" b="1" dirty="0">
              <a:solidFill>
                <a:schemeClr val="bg1">
                  <a:lumMod val="50000"/>
                </a:schemeClr>
              </a:solidFill>
            </a:endParaRPr>
          </a:p>
        </p:txBody>
      </p:sp>
      <p:sp>
        <p:nvSpPr>
          <p:cNvPr id="198" name="Rectangle 197"/>
          <p:cNvSpPr/>
          <p:nvPr/>
        </p:nvSpPr>
        <p:spPr>
          <a:xfrm>
            <a:off x="620799" y="3439540"/>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200" name="Freeform 5"/>
          <p:cNvSpPr>
            <a:spLocks noEditPoints="1"/>
          </p:cNvSpPr>
          <p:nvPr/>
        </p:nvSpPr>
        <p:spPr bwMode="auto">
          <a:xfrm>
            <a:off x="2426722"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201" name="TextBox 200"/>
          <p:cNvSpPr txBox="1"/>
          <p:nvPr/>
        </p:nvSpPr>
        <p:spPr>
          <a:xfrm>
            <a:off x="1606495" y="4094877"/>
            <a:ext cx="779381" cy="261610"/>
          </a:xfrm>
          <a:prstGeom prst="rect">
            <a:avLst/>
          </a:prstGeom>
          <a:noFill/>
        </p:spPr>
        <p:txBody>
          <a:bodyPr wrap="none" rtlCol="0">
            <a:spAutoFit/>
          </a:bodyPr>
          <a:lstStyle/>
          <a:p>
            <a:pPr algn="r"/>
            <a:r>
              <a:rPr lang="en-ID" sz="1100" b="1" dirty="0">
                <a:solidFill>
                  <a:schemeClr val="bg1">
                    <a:lumMod val="50000"/>
                  </a:schemeClr>
                </a:solidFill>
              </a:rPr>
              <a:t>Energetic</a:t>
            </a:r>
            <a:endParaRPr lang="en-US" sz="1100" b="1" dirty="0">
              <a:solidFill>
                <a:schemeClr val="bg1">
                  <a:lumMod val="50000"/>
                </a:schemeClr>
              </a:solidFill>
            </a:endParaRPr>
          </a:p>
        </p:txBody>
      </p:sp>
      <p:sp>
        <p:nvSpPr>
          <p:cNvPr id="202" name="Rectangle 201"/>
          <p:cNvSpPr/>
          <p:nvPr/>
        </p:nvSpPr>
        <p:spPr>
          <a:xfrm>
            <a:off x="378745" y="4252271"/>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25" name="Glassy"/>
          <p:cNvSpPr>
            <a:spLocks/>
          </p:cNvSpPr>
          <p:nvPr/>
        </p:nvSpPr>
        <p:spPr bwMode="auto">
          <a:xfrm>
            <a:off x="2962652" y="2460161"/>
            <a:ext cx="2083434" cy="1961255"/>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61" name="TextBox 60"/>
          <p:cNvSpPr txBox="1"/>
          <p:nvPr/>
        </p:nvSpPr>
        <p:spPr>
          <a:xfrm>
            <a:off x="2530426" y="1169341"/>
            <a:ext cx="4083170" cy="553998"/>
          </a:xfrm>
          <a:prstGeom prst="rect">
            <a:avLst/>
          </a:prstGeom>
          <a:noFill/>
        </p:spPr>
        <p:txBody>
          <a:bodyPr wrap="none" rtlCol="0">
            <a:spAutoFit/>
          </a:bodyPr>
          <a:lstStyle/>
          <a:p>
            <a:pPr algn="ctr"/>
            <a:r>
              <a:rPr lang="en-US" sz="3000" dirty="0">
                <a:solidFill>
                  <a:schemeClr val="bg1">
                    <a:lumMod val="50000"/>
                  </a:schemeClr>
                </a:solidFill>
                <a:latin typeface="+mj-lt"/>
              </a:rPr>
              <a:t>LED DEVICE MOCK UP</a:t>
            </a:r>
          </a:p>
        </p:txBody>
      </p:sp>
      <p:sp>
        <p:nvSpPr>
          <p:cNvPr id="62" name="TextBox 6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5805658" y="1450913"/>
            <a:ext cx="1973303" cy="402084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sp>
        <p:nvSpPr>
          <p:cNvPr id="9" name="Freeform 5"/>
          <p:cNvSpPr>
            <a:spLocks noEditPoints="1"/>
          </p:cNvSpPr>
          <p:nvPr/>
        </p:nvSpPr>
        <p:spPr bwMode="auto">
          <a:xfrm>
            <a:off x="930796" y="4045729"/>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1" name="TextBox 10"/>
          <p:cNvSpPr txBox="1"/>
          <p:nvPr/>
        </p:nvSpPr>
        <p:spPr>
          <a:xfrm>
            <a:off x="1149819" y="3984352"/>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2" name="Rectangle 11"/>
          <p:cNvSpPr/>
          <p:nvPr/>
        </p:nvSpPr>
        <p:spPr>
          <a:xfrm>
            <a:off x="1180636" y="4222928"/>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13" name="Freeform 5"/>
          <p:cNvSpPr>
            <a:spLocks noEditPoints="1"/>
          </p:cNvSpPr>
          <p:nvPr/>
        </p:nvSpPr>
        <p:spPr bwMode="auto">
          <a:xfrm>
            <a:off x="930796" y="47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5" name="TextBox 14"/>
          <p:cNvSpPr txBox="1"/>
          <p:nvPr/>
        </p:nvSpPr>
        <p:spPr>
          <a:xfrm>
            <a:off x="1156072" y="4641088"/>
            <a:ext cx="646331" cy="261610"/>
          </a:xfrm>
          <a:prstGeom prst="rect">
            <a:avLst/>
          </a:prstGeom>
        </p:spPr>
        <p:txBody>
          <a:bodyPr wrap="none" rtlCol="0">
            <a:spAutoFit/>
          </a:bodyPr>
          <a:lstStyle/>
          <a:p>
            <a:r>
              <a:rPr lang="en-ID" sz="1100" b="1" dirty="0">
                <a:solidFill>
                  <a:schemeClr val="bg1">
                    <a:lumMod val="65000"/>
                  </a:schemeClr>
                </a:solidFill>
              </a:rPr>
              <a:t>Honest</a:t>
            </a:r>
            <a:endParaRPr lang="en-US" sz="1100" b="1" dirty="0">
              <a:solidFill>
                <a:schemeClr val="bg1">
                  <a:lumMod val="65000"/>
                </a:schemeClr>
              </a:solidFill>
            </a:endParaRPr>
          </a:p>
        </p:txBody>
      </p:sp>
      <p:sp>
        <p:nvSpPr>
          <p:cNvPr id="16" name="Rectangle 15"/>
          <p:cNvSpPr/>
          <p:nvPr/>
        </p:nvSpPr>
        <p:spPr>
          <a:xfrm>
            <a:off x="1180636" y="4879663"/>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23" name="Rectangle 22"/>
          <p:cNvSpPr/>
          <p:nvPr/>
        </p:nvSpPr>
        <p:spPr>
          <a:xfrm>
            <a:off x="827151" y="2980080"/>
            <a:ext cx="4430650" cy="923330"/>
          </a:xfrm>
          <a:prstGeom prst="rect">
            <a:avLst/>
          </a:prstGeom>
        </p:spPr>
        <p:txBody>
          <a:bodyPr wrap="square">
            <a:spAutoFit/>
          </a:bodyPr>
          <a:lstStyle/>
          <a:p>
            <a:pPr algn="just">
              <a:lnSpc>
                <a:spcPct val="150000"/>
              </a:lnSpc>
            </a:pPr>
            <a:r>
              <a:rPr lang="id-ID" sz="900" dirty="0">
                <a:solidFill>
                  <a:schemeClr val="accent1"/>
                </a:solidFill>
              </a:rPr>
              <a:t>Bring your business to the next Level</a:t>
            </a:r>
            <a:r>
              <a:rPr lang="id-ID" sz="900" dirty="0">
                <a:solidFill>
                  <a:schemeClr val="tx1">
                    <a:lumMod val="65000"/>
                    <a:lumOff val="35000"/>
                  </a:schemeClr>
                </a:solidFill>
              </a:rPr>
              <a:t> </a:t>
            </a:r>
            <a:r>
              <a:rPr lang="id-ID" sz="900" dirty="0">
                <a:solidFill>
                  <a:schemeClr val="bg1">
                    <a:lumMod val="65000"/>
                  </a:schemeClr>
                </a:solidFill>
              </a:rPr>
              <a:t>with Powerfull presentation material for all business and personal presentation, Suitable for all categories business and personal presentation </a:t>
            </a:r>
            <a:r>
              <a:rPr lang="en-US" sz="900" dirty="0">
                <a:solidFill>
                  <a:schemeClr val="bg1">
                    <a:lumMod val="65000"/>
                  </a:schemeClr>
                </a:solidFill>
              </a:rPr>
              <a:t>If you are going to use a passage of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id-ID" sz="900" dirty="0">
                <a:solidFill>
                  <a:schemeClr val="bg1">
                    <a:lumMod val="65000"/>
                  </a:schemeClr>
                </a:solidFill>
              </a:rPr>
              <a:t> Soufflé liquorice bonbon tart cookie</a:t>
            </a:r>
            <a:r>
              <a:rPr lang="en-US" sz="900" dirty="0">
                <a:solidFill>
                  <a:schemeClr val="bg1">
                    <a:lumMod val="65000"/>
                  </a:schemeClr>
                </a:solidFill>
              </a:rPr>
              <a:t>.</a:t>
            </a:r>
            <a:endParaRPr lang="id-ID" sz="900" dirty="0">
              <a:solidFill>
                <a:schemeClr val="bg1">
                  <a:lumMod val="65000"/>
                </a:schemeClr>
              </a:solidFill>
            </a:endParaRPr>
          </a:p>
        </p:txBody>
      </p:sp>
      <p:sp>
        <p:nvSpPr>
          <p:cNvPr id="25" name="TextBox 24"/>
          <p:cNvSpPr txBox="1"/>
          <p:nvPr/>
        </p:nvSpPr>
        <p:spPr>
          <a:xfrm>
            <a:off x="834241" y="1275748"/>
            <a:ext cx="4666662" cy="1338828"/>
          </a:xfrm>
          <a:prstGeom prst="rect">
            <a:avLst/>
          </a:prstGeom>
          <a:noFill/>
        </p:spPr>
        <p:txBody>
          <a:bodyPr wrap="none" rtlCol="0">
            <a:spAutoFit/>
          </a:bodyPr>
          <a:lstStyle/>
          <a:p>
            <a:r>
              <a:rPr lang="en-US" sz="4050" b="1" dirty="0">
                <a:solidFill>
                  <a:schemeClr val="accent1"/>
                </a:solidFill>
                <a:latin typeface="+mj-lt"/>
              </a:rPr>
              <a:t>MOBILE</a:t>
            </a:r>
            <a:r>
              <a:rPr lang="en-US" sz="4050" dirty="0">
                <a:solidFill>
                  <a:schemeClr val="bg1">
                    <a:lumMod val="50000"/>
                  </a:schemeClr>
                </a:solidFill>
                <a:latin typeface="+mj-lt"/>
              </a:rPr>
              <a:t> MOCKUP </a:t>
            </a:r>
          </a:p>
          <a:p>
            <a:r>
              <a:rPr lang="en-US" sz="4050" dirty="0">
                <a:solidFill>
                  <a:schemeClr val="bg1">
                    <a:lumMod val="50000"/>
                  </a:schemeClr>
                </a:solidFill>
                <a:latin typeface="+mj-lt"/>
              </a:rPr>
              <a:t>PRODUCT </a:t>
            </a:r>
            <a:endParaRPr lang="en-US" sz="4050" b="1" dirty="0">
              <a:solidFill>
                <a:schemeClr val="bg1">
                  <a:lumMod val="50000"/>
                </a:schemeClr>
              </a:solidFill>
              <a:latin typeface="+mj-lt"/>
            </a:endParaRPr>
          </a:p>
        </p:txBody>
      </p:sp>
      <p:sp>
        <p:nvSpPr>
          <p:cNvPr id="26" name="Rectangle 25"/>
          <p:cNvSpPr/>
          <p:nvPr/>
        </p:nvSpPr>
        <p:spPr>
          <a:xfrm>
            <a:off x="834242" y="2636979"/>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grpSp>
        <p:nvGrpSpPr>
          <p:cNvPr id="57" name="Glass 3"/>
          <p:cNvGrpSpPr/>
          <p:nvPr/>
        </p:nvGrpSpPr>
        <p:grpSpPr>
          <a:xfrm>
            <a:off x="5829167" y="1458692"/>
            <a:ext cx="1830053" cy="3519739"/>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3116134" y="2347330"/>
            <a:ext cx="2939034" cy="2935749"/>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68580" tIns="34291" rIns="68580" bIns="34291" numCol="1" anchor="t" anchorCtr="0" compatLnSpc="1">
            <a:prstTxWarp prst="textNoShape">
              <a:avLst/>
            </a:prstTxWarp>
            <a:noAutofit/>
          </a:bodyPr>
          <a:lstStyle/>
          <a:p>
            <a:endParaRPr lang="en-US" sz="1351">
              <a:solidFill>
                <a:schemeClr val="tx1">
                  <a:lumMod val="65000"/>
                  <a:lumOff val="35000"/>
                </a:schemeClr>
              </a:solidFill>
            </a:endParaRPr>
          </a:p>
        </p:txBody>
      </p:sp>
      <p:grpSp>
        <p:nvGrpSpPr>
          <p:cNvPr id="11" name="Group 10"/>
          <p:cNvGrpSpPr/>
          <p:nvPr/>
        </p:nvGrpSpPr>
        <p:grpSpPr>
          <a:xfrm>
            <a:off x="4186323" y="2361423"/>
            <a:ext cx="1425485" cy="1441764"/>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13" name="Rectangle 12"/>
            <p:cNvSpPr/>
            <p:nvPr/>
          </p:nvSpPr>
          <p:spPr>
            <a:xfrm>
              <a:off x="4872969" y="2572969"/>
              <a:ext cx="483531" cy="523220"/>
            </a:xfrm>
            <a:prstGeom prst="rect">
              <a:avLst/>
            </a:prstGeom>
          </p:spPr>
          <p:txBody>
            <a:bodyPr wrap="square">
              <a:spAutoFit/>
            </a:bodyPr>
            <a:lstStyle/>
            <a:p>
              <a:pPr algn="ctr"/>
              <a:r>
                <a:rPr lang="en-ID" sz="2800" b="1" dirty="0">
                  <a:solidFill>
                    <a:schemeClr val="bg1"/>
                  </a:solidFill>
                  <a:latin typeface="+mj-lt"/>
                </a:rPr>
                <a:t>W</a:t>
              </a:r>
              <a:endParaRPr lang="bg-BG" sz="2800"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18" name="Group 17"/>
          <p:cNvGrpSpPr/>
          <p:nvPr/>
        </p:nvGrpSpPr>
        <p:grpSpPr>
          <a:xfrm>
            <a:off x="4628264" y="3436071"/>
            <a:ext cx="1441765" cy="1426502"/>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1" name="Rectangle 20"/>
            <p:cNvSpPr/>
            <p:nvPr/>
          </p:nvSpPr>
          <p:spPr>
            <a:xfrm>
              <a:off x="4743723" y="3486775"/>
              <a:ext cx="483531" cy="523220"/>
            </a:xfrm>
            <a:prstGeom prst="rect">
              <a:avLst/>
            </a:prstGeom>
          </p:spPr>
          <p:txBody>
            <a:bodyPr wrap="square">
              <a:spAutoFit/>
            </a:bodyPr>
            <a:lstStyle/>
            <a:p>
              <a:pPr algn="ctr"/>
              <a:r>
                <a:rPr lang="en-ID" sz="2800" b="1" dirty="0">
                  <a:solidFill>
                    <a:schemeClr val="bg1"/>
                  </a:solidFill>
                  <a:latin typeface="+mj-lt"/>
                </a:rPr>
                <a:t>T</a:t>
              </a:r>
              <a:endParaRPr lang="bg-BG" sz="2800"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26" name="Group 25"/>
          <p:cNvGrpSpPr/>
          <p:nvPr/>
        </p:nvGrpSpPr>
        <p:grpSpPr>
          <a:xfrm>
            <a:off x="3579445" y="3831245"/>
            <a:ext cx="1425485" cy="1441764"/>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8" name="Rectangle 27"/>
            <p:cNvSpPr/>
            <p:nvPr/>
          </p:nvSpPr>
          <p:spPr>
            <a:xfrm>
              <a:off x="3824942" y="3314246"/>
              <a:ext cx="483531" cy="523220"/>
            </a:xfrm>
            <a:prstGeom prst="rect">
              <a:avLst/>
            </a:prstGeom>
          </p:spPr>
          <p:txBody>
            <a:bodyPr wrap="square">
              <a:spAutoFit/>
            </a:bodyPr>
            <a:lstStyle/>
            <a:p>
              <a:pPr algn="ctr"/>
              <a:r>
                <a:rPr lang="en-ID" sz="2800" b="1" dirty="0">
                  <a:solidFill>
                    <a:schemeClr val="bg1"/>
                  </a:solidFill>
                  <a:latin typeface="+mj-lt"/>
                </a:rPr>
                <a:t>O</a:t>
              </a:r>
              <a:endParaRPr lang="bg-BG" sz="2800"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grpSp>
        <p:nvGrpSpPr>
          <p:cNvPr id="33" name="Group 32"/>
          <p:cNvGrpSpPr/>
          <p:nvPr/>
        </p:nvGrpSpPr>
        <p:grpSpPr>
          <a:xfrm>
            <a:off x="3101075" y="2768833"/>
            <a:ext cx="1441765" cy="1426502"/>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35" name="Rectangle 34"/>
            <p:cNvSpPr/>
            <p:nvPr/>
          </p:nvSpPr>
          <p:spPr>
            <a:xfrm>
              <a:off x="3929473" y="2364828"/>
              <a:ext cx="483531" cy="523220"/>
            </a:xfrm>
            <a:prstGeom prst="rect">
              <a:avLst/>
            </a:prstGeom>
          </p:spPr>
          <p:txBody>
            <a:bodyPr wrap="square">
              <a:spAutoFit/>
            </a:bodyPr>
            <a:lstStyle/>
            <a:p>
              <a:pPr algn="ctr"/>
              <a:r>
                <a:rPr lang="en-ID" sz="2800" b="1" dirty="0">
                  <a:solidFill>
                    <a:schemeClr val="bg1"/>
                  </a:solidFill>
                  <a:latin typeface="+mj-lt"/>
                </a:rPr>
                <a:t>S</a:t>
              </a:r>
              <a:endParaRPr lang="bg-BG" sz="2800"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sp>
        <p:nvSpPr>
          <p:cNvPr id="66" name="Freeform 5"/>
          <p:cNvSpPr>
            <a:spLocks noEditPoints="1"/>
          </p:cNvSpPr>
          <p:nvPr/>
        </p:nvSpPr>
        <p:spPr bwMode="auto">
          <a:xfrm>
            <a:off x="6470714"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67" name="TextBox 66"/>
          <p:cNvSpPr txBox="1"/>
          <p:nvPr/>
        </p:nvSpPr>
        <p:spPr>
          <a:xfrm>
            <a:off x="6717822" y="2715079"/>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68" name="Rectangle 67"/>
          <p:cNvSpPr/>
          <p:nvPr/>
        </p:nvSpPr>
        <p:spPr>
          <a:xfrm>
            <a:off x="6720555" y="2872473"/>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69" name="Freeform 5"/>
          <p:cNvSpPr>
            <a:spLocks noEditPoints="1"/>
          </p:cNvSpPr>
          <p:nvPr/>
        </p:nvSpPr>
        <p:spPr bwMode="auto">
          <a:xfrm>
            <a:off x="6470714"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0" name="TextBox 69"/>
          <p:cNvSpPr txBox="1"/>
          <p:nvPr/>
        </p:nvSpPr>
        <p:spPr>
          <a:xfrm>
            <a:off x="6717822" y="3935149"/>
            <a:ext cx="849913" cy="261610"/>
          </a:xfrm>
          <a:prstGeom prst="rect">
            <a:avLst/>
          </a:prstGeom>
          <a:noFill/>
        </p:spPr>
        <p:txBody>
          <a:bodyPr wrap="none" rtlCol="0">
            <a:spAutoFit/>
          </a:bodyPr>
          <a:lstStyle/>
          <a:p>
            <a:r>
              <a:rPr lang="en-ID" sz="1100" b="1" dirty="0">
                <a:solidFill>
                  <a:schemeClr val="bg1">
                    <a:lumMod val="50000"/>
                  </a:schemeClr>
                </a:solidFill>
              </a:rPr>
              <a:t>Treatment</a:t>
            </a:r>
            <a:endParaRPr lang="en-US" sz="1100" b="1" dirty="0">
              <a:solidFill>
                <a:schemeClr val="bg1">
                  <a:lumMod val="50000"/>
                </a:schemeClr>
              </a:solidFill>
            </a:endParaRPr>
          </a:p>
        </p:txBody>
      </p:sp>
      <p:sp>
        <p:nvSpPr>
          <p:cNvPr id="71" name="Rectangle 70"/>
          <p:cNvSpPr/>
          <p:nvPr/>
        </p:nvSpPr>
        <p:spPr>
          <a:xfrm>
            <a:off x="6720553" y="4092544"/>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2" name="Freeform 5"/>
          <p:cNvSpPr>
            <a:spLocks noEditPoints="1"/>
          </p:cNvSpPr>
          <p:nvPr/>
        </p:nvSpPr>
        <p:spPr bwMode="auto">
          <a:xfrm>
            <a:off x="2426722"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3" name="TextBox 72"/>
          <p:cNvSpPr txBox="1"/>
          <p:nvPr/>
        </p:nvSpPr>
        <p:spPr>
          <a:xfrm>
            <a:off x="1656189" y="2715079"/>
            <a:ext cx="729688" cy="261610"/>
          </a:xfrm>
          <a:prstGeom prst="rect">
            <a:avLst/>
          </a:prstGeom>
          <a:noFill/>
        </p:spPr>
        <p:txBody>
          <a:bodyPr wrap="none" rtlCol="0">
            <a:spAutoFit/>
          </a:bodyPr>
          <a:lstStyle/>
          <a:p>
            <a:pPr algn="r"/>
            <a:r>
              <a:rPr lang="en-ID" sz="1100" b="1" dirty="0">
                <a:solidFill>
                  <a:schemeClr val="bg1">
                    <a:lumMod val="50000"/>
                  </a:schemeClr>
                </a:solidFill>
              </a:rPr>
              <a:t>Strength</a:t>
            </a:r>
            <a:endParaRPr lang="en-US" sz="1100" b="1" dirty="0">
              <a:solidFill>
                <a:schemeClr val="bg1">
                  <a:lumMod val="50000"/>
                </a:schemeClr>
              </a:solidFill>
            </a:endParaRPr>
          </a:p>
        </p:txBody>
      </p:sp>
      <p:sp>
        <p:nvSpPr>
          <p:cNvPr id="74" name="Rectangle 73"/>
          <p:cNvSpPr/>
          <p:nvPr/>
        </p:nvSpPr>
        <p:spPr>
          <a:xfrm>
            <a:off x="378745" y="2872473"/>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Freeform 5"/>
          <p:cNvSpPr>
            <a:spLocks noEditPoints="1"/>
          </p:cNvSpPr>
          <p:nvPr/>
        </p:nvSpPr>
        <p:spPr bwMode="auto">
          <a:xfrm>
            <a:off x="2426722"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76" name="TextBox 75"/>
          <p:cNvSpPr txBox="1"/>
          <p:nvPr/>
        </p:nvSpPr>
        <p:spPr>
          <a:xfrm>
            <a:off x="1417340" y="3935149"/>
            <a:ext cx="968535" cy="261610"/>
          </a:xfrm>
          <a:prstGeom prst="rect">
            <a:avLst/>
          </a:prstGeom>
          <a:noFill/>
        </p:spPr>
        <p:txBody>
          <a:bodyPr wrap="none" rtlCol="0">
            <a:spAutoFit/>
          </a:bodyPr>
          <a:lstStyle/>
          <a:p>
            <a:pPr algn="r"/>
            <a:r>
              <a:rPr lang="en-ID" sz="1100" b="1" dirty="0">
                <a:solidFill>
                  <a:schemeClr val="bg1">
                    <a:lumMod val="50000"/>
                  </a:schemeClr>
                </a:solidFill>
              </a:rPr>
              <a:t>Opportunity</a:t>
            </a:r>
            <a:endParaRPr lang="en-US" sz="1100" b="1" dirty="0">
              <a:solidFill>
                <a:schemeClr val="bg1">
                  <a:lumMod val="50000"/>
                </a:schemeClr>
              </a:solidFill>
            </a:endParaRPr>
          </a:p>
        </p:txBody>
      </p:sp>
      <p:sp>
        <p:nvSpPr>
          <p:cNvPr id="77" name="Rectangle 76"/>
          <p:cNvSpPr/>
          <p:nvPr/>
        </p:nvSpPr>
        <p:spPr>
          <a:xfrm>
            <a:off x="620799" y="4092544"/>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8" name="TextBox 77"/>
          <p:cNvSpPr txBox="1"/>
          <p:nvPr/>
        </p:nvSpPr>
        <p:spPr>
          <a:xfrm>
            <a:off x="1753935" y="1169341"/>
            <a:ext cx="5636158" cy="553998"/>
          </a:xfrm>
          <a:prstGeom prst="rect">
            <a:avLst/>
          </a:prstGeom>
          <a:noFill/>
        </p:spPr>
        <p:txBody>
          <a:bodyPr wrap="none" rtlCol="0">
            <a:spAutoFit/>
          </a:bodyPr>
          <a:lstStyle/>
          <a:p>
            <a:pPr algn="ctr"/>
            <a:r>
              <a:rPr lang="en-US" sz="3000" dirty="0">
                <a:solidFill>
                  <a:schemeClr val="bg1">
                    <a:lumMod val="50000"/>
                  </a:schemeClr>
                </a:solidFill>
                <a:latin typeface="+mj-lt"/>
              </a:rPr>
              <a:t>CIRCLE S.W.O.T PAGE PROCESS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5700172" y="2393660"/>
            <a:ext cx="3027367" cy="1338828"/>
          </a:xfrm>
          <a:prstGeom prst="rect">
            <a:avLst/>
          </a:prstGeom>
          <a:noFill/>
        </p:spPr>
        <p:txBody>
          <a:bodyPr wrap="none" rtlCol="0">
            <a:spAutoFit/>
          </a:bodyPr>
          <a:lstStyle/>
          <a:p>
            <a:r>
              <a:rPr lang="en-US" sz="4050" b="1" dirty="0">
                <a:solidFill>
                  <a:schemeClr val="accent1"/>
                </a:solidFill>
                <a:latin typeface="+mj-lt"/>
              </a:rPr>
              <a:t>CREATIVE</a:t>
            </a:r>
          </a:p>
          <a:p>
            <a:r>
              <a:rPr lang="en-US" sz="4050" dirty="0">
                <a:solidFill>
                  <a:schemeClr val="bg1">
                    <a:lumMod val="50000"/>
                  </a:schemeClr>
                </a:solidFill>
                <a:latin typeface="+mj-lt"/>
              </a:rPr>
              <a:t>PORTFOLIO</a:t>
            </a:r>
          </a:p>
        </p:txBody>
      </p:sp>
      <p:sp>
        <p:nvSpPr>
          <p:cNvPr id="6" name="TextBox 5"/>
          <p:cNvSpPr txBox="1"/>
          <p:nvPr/>
        </p:nvSpPr>
        <p:spPr>
          <a:xfrm>
            <a:off x="5755336" y="3709331"/>
            <a:ext cx="1883849" cy="230832"/>
          </a:xfrm>
          <a:prstGeom prst="rect">
            <a:avLst/>
          </a:prstGeom>
          <a:noFill/>
        </p:spPr>
        <p:txBody>
          <a:bodyPr wrap="none" rtlCol="0">
            <a:spAutoFit/>
          </a:bodyPr>
          <a:lstStyle/>
          <a:p>
            <a:r>
              <a:rPr lang="en-US" sz="900" spc="225" dirty="0">
                <a:solidFill>
                  <a:schemeClr val="bg1">
                    <a:lumMod val="65000"/>
                  </a:schemeClr>
                </a:solidFill>
              </a:rPr>
              <a:t>SUBTITLE GOES HERE</a:t>
            </a:r>
          </a:p>
        </p:txBody>
      </p:sp>
      <p:sp>
        <p:nvSpPr>
          <p:cNvPr id="8" name="Freeform 5"/>
          <p:cNvSpPr>
            <a:spLocks noEditPoints="1"/>
          </p:cNvSpPr>
          <p:nvPr/>
        </p:nvSpPr>
        <p:spPr bwMode="auto">
          <a:xfrm>
            <a:off x="4754574" y="440814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9" name="TextBox 8"/>
          <p:cNvSpPr txBox="1"/>
          <p:nvPr/>
        </p:nvSpPr>
        <p:spPr>
          <a:xfrm>
            <a:off x="4973598" y="4346765"/>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0" name="Rectangle 9"/>
          <p:cNvSpPr/>
          <p:nvPr/>
        </p:nvSpPr>
        <p:spPr>
          <a:xfrm>
            <a:off x="5004414" y="4585341"/>
            <a:ext cx="3681383"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916783"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BRANDIN</a:t>
            </a:r>
            <a:r>
              <a:rPr lang="en-US" sz="1050" spc="225" dirty="0">
                <a:solidFill>
                  <a:schemeClr val="bg1"/>
                </a:solidFill>
              </a:rPr>
              <a:t>G-</a:t>
            </a:r>
            <a:endParaRPr lang="en-US" sz="1050" spc="225" dirty="0">
              <a:solidFill>
                <a:schemeClr val="bg1"/>
              </a:solidFill>
              <a:latin typeface="Signika Negative" pitchFamily="2" charset="0"/>
            </a:endParaRPr>
          </a:p>
        </p:txBody>
      </p:sp>
      <p:sp>
        <p:nvSpPr>
          <p:cNvPr id="23" name="Rectangle 22"/>
          <p:cNvSpPr/>
          <p:nvPr/>
        </p:nvSpPr>
        <p:spPr>
          <a:xfrm>
            <a:off x="3389256" y="2113384"/>
            <a:ext cx="2341138" cy="1512158"/>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ILLUSTRATION</a:t>
            </a:r>
            <a:r>
              <a:rPr lang="en-US" sz="1050" spc="225" dirty="0">
                <a:solidFill>
                  <a:schemeClr val="bg1"/>
                </a:solidFill>
              </a:rPr>
              <a:t>-</a:t>
            </a:r>
            <a:endParaRPr lang="en-US" sz="1050" spc="225" dirty="0">
              <a:solidFill>
                <a:schemeClr val="bg1"/>
              </a:solidFill>
              <a:latin typeface="Signika Negative" pitchFamily="2" charset="0"/>
            </a:endParaRPr>
          </a:p>
        </p:txBody>
      </p:sp>
      <p:sp>
        <p:nvSpPr>
          <p:cNvPr id="24" name="Rectangle 23"/>
          <p:cNvSpPr/>
          <p:nvPr/>
        </p:nvSpPr>
        <p:spPr>
          <a:xfrm>
            <a:off x="5887528"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-DESIGN-</a:t>
            </a:r>
            <a:endParaRPr lang="en-US" sz="1050" spc="225" dirty="0">
              <a:solidFill>
                <a:schemeClr val="bg1"/>
              </a:solidFill>
              <a:latin typeface="Signika Negative" pitchFamily="2" charset="0"/>
            </a:endParaRPr>
          </a:p>
        </p:txBody>
      </p:sp>
      <p:sp>
        <p:nvSpPr>
          <p:cNvPr id="25" name="Rectangle 24"/>
          <p:cNvSpPr/>
          <p:nvPr/>
        </p:nvSpPr>
        <p:spPr>
          <a:xfrm>
            <a:off x="911979" y="3787319"/>
            <a:ext cx="2336063" cy="1521453"/>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MULTIPURPOSE</a:t>
            </a:r>
            <a:endParaRPr lang="en-US" sz="1050" spc="225" dirty="0">
              <a:solidFill>
                <a:schemeClr val="bg1"/>
              </a:solidFill>
              <a:latin typeface="Signika Negative" pitchFamily="2" charset="0"/>
            </a:endParaRPr>
          </a:p>
        </p:txBody>
      </p:sp>
      <p:sp>
        <p:nvSpPr>
          <p:cNvPr id="26" name="Rectangle 25"/>
          <p:cNvSpPr/>
          <p:nvPr/>
        </p:nvSpPr>
        <p:spPr>
          <a:xfrm>
            <a:off x="3389256" y="3787319"/>
            <a:ext cx="2341138" cy="1521453"/>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-MOCK UP-</a:t>
            </a:r>
            <a:endParaRPr lang="en-US" sz="1050" spc="225" dirty="0">
              <a:solidFill>
                <a:schemeClr val="bg1"/>
              </a:solidFill>
              <a:latin typeface="Signika Negative" pitchFamily="2" charset="0"/>
            </a:endParaRPr>
          </a:p>
        </p:txBody>
      </p:sp>
      <p:sp>
        <p:nvSpPr>
          <p:cNvPr id="27" name="Rectangle 26"/>
          <p:cNvSpPr/>
          <p:nvPr/>
        </p:nvSpPr>
        <p:spPr>
          <a:xfrm>
            <a:off x="5887528" y="3787319"/>
            <a:ext cx="2336063" cy="1521453"/>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-ADVERTISING-</a:t>
            </a:r>
            <a:endParaRPr lang="en-US" sz="1050" spc="225" dirty="0">
              <a:solidFill>
                <a:schemeClr val="bg1"/>
              </a:solidFill>
              <a:latin typeface="Signika Negative" pitchFamily="2" charset="0"/>
            </a:endParaRPr>
          </a:p>
        </p:txBody>
      </p:sp>
      <p:sp>
        <p:nvSpPr>
          <p:cNvPr id="29" name="TextBox 28"/>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13" name="Picture Placeholder 12"/>
          <p:cNvSpPr>
            <a:spLocks noGrp="1"/>
          </p:cNvSpPr>
          <p:nvPr>
            <p:ph type="pic" sz="quarter" idx="13"/>
          </p:nvPr>
        </p:nvSpPr>
        <p:spPr/>
      </p:sp>
      <p:sp>
        <p:nvSpPr>
          <p:cNvPr id="11" name="Picture Placeholder 10"/>
          <p:cNvSpPr>
            <a:spLocks noGrp="1"/>
          </p:cNvSpPr>
          <p:nvPr>
            <p:ph type="pic" sz="quarter" idx="14"/>
          </p:nvPr>
        </p:nvSpPr>
        <p:spPr/>
      </p:sp>
      <p:sp>
        <p:nvSpPr>
          <p:cNvPr id="9" name="Picture Placeholder 8"/>
          <p:cNvSpPr>
            <a:spLocks noGrp="1"/>
          </p:cNvSpPr>
          <p:nvPr>
            <p:ph type="pic" sz="quarter" idx="15"/>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626453" y="4298369"/>
            <a:ext cx="3727308" cy="7429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5" name="Rectangle 14"/>
          <p:cNvSpPr/>
          <p:nvPr/>
        </p:nvSpPr>
        <p:spPr>
          <a:xfrm>
            <a:off x="4790240" y="4278233"/>
            <a:ext cx="3727308" cy="742966"/>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nvGrpSpPr>
          <p:cNvPr id="16" name="Group 15"/>
          <p:cNvGrpSpPr/>
          <p:nvPr/>
        </p:nvGrpSpPr>
        <p:grpSpPr>
          <a:xfrm>
            <a:off x="782794" y="4445052"/>
            <a:ext cx="1013419" cy="423972"/>
            <a:chOff x="1253920" y="5294963"/>
            <a:chExt cx="1351226" cy="565292"/>
          </a:xfrm>
        </p:grpSpPr>
        <p:sp>
          <p:nvSpPr>
            <p:cNvPr id="17" name="TextBox 16"/>
            <p:cNvSpPr txBox="1"/>
            <p:nvPr/>
          </p:nvSpPr>
          <p:spPr>
            <a:xfrm>
              <a:off x="1253920" y="5294963"/>
              <a:ext cx="1169551" cy="369330"/>
            </a:xfrm>
            <a:prstGeom prst="rect">
              <a:avLst/>
            </a:prstGeom>
            <a:noFill/>
          </p:spPr>
          <p:txBody>
            <a:bodyPr wrap="none" rtlCol="0">
              <a:spAutoFit/>
            </a:bodyPr>
            <a:lstStyle/>
            <a:p>
              <a:r>
                <a:rPr lang="en-US" sz="1200" b="1" dirty="0">
                  <a:solidFill>
                    <a:schemeClr val="bg1"/>
                  </a:solidFill>
                </a:rPr>
                <a:t>SNEAKER</a:t>
              </a:r>
              <a:endParaRPr lang="id-ID" sz="1200" b="1" dirty="0">
                <a:solidFill>
                  <a:schemeClr val="bg1"/>
                </a:solidFill>
              </a:endParaRPr>
            </a:p>
          </p:txBody>
        </p:sp>
        <p:sp>
          <p:nvSpPr>
            <p:cNvPr id="18" name="TextBox 17"/>
            <p:cNvSpPr txBox="1"/>
            <p:nvPr/>
          </p:nvSpPr>
          <p:spPr>
            <a:xfrm>
              <a:off x="1253920" y="5567869"/>
              <a:ext cx="1351226" cy="292386"/>
            </a:xfrm>
            <a:prstGeom prst="rect">
              <a:avLst/>
            </a:prstGeom>
            <a:noFill/>
          </p:spPr>
          <p:txBody>
            <a:bodyPr wrap="none" rtlCol="0">
              <a:spAutoFit/>
            </a:bodyPr>
            <a:lstStyle/>
            <a:p>
              <a:r>
                <a:rPr lang="id-ID" sz="825" dirty="0">
                  <a:solidFill>
                    <a:schemeClr val="bg1"/>
                  </a:solidFill>
                  <a:latin typeface="+mj-lt"/>
                </a:rPr>
                <a:t>Illustration Design</a:t>
              </a:r>
            </a:p>
          </p:txBody>
        </p:sp>
      </p:grpSp>
      <p:grpSp>
        <p:nvGrpSpPr>
          <p:cNvPr id="24" name="Group 23"/>
          <p:cNvGrpSpPr/>
          <p:nvPr/>
        </p:nvGrpSpPr>
        <p:grpSpPr>
          <a:xfrm>
            <a:off x="4967748" y="4465176"/>
            <a:ext cx="1117614" cy="423972"/>
            <a:chOff x="6753434" y="5294963"/>
            <a:chExt cx="1490150" cy="565292"/>
          </a:xfrm>
        </p:grpSpPr>
        <p:sp>
          <p:nvSpPr>
            <p:cNvPr id="25" name="TextBox 24"/>
            <p:cNvSpPr txBox="1"/>
            <p:nvPr/>
          </p:nvSpPr>
          <p:spPr>
            <a:xfrm>
              <a:off x="6753434" y="5294963"/>
              <a:ext cx="1041309" cy="369330"/>
            </a:xfrm>
            <a:prstGeom prst="rect">
              <a:avLst/>
            </a:prstGeom>
            <a:noFill/>
          </p:spPr>
          <p:txBody>
            <a:bodyPr wrap="none" rtlCol="0">
              <a:spAutoFit/>
            </a:bodyPr>
            <a:lstStyle/>
            <a:p>
              <a:r>
                <a:rPr lang="en-US" sz="1200" b="1" dirty="0">
                  <a:solidFill>
                    <a:schemeClr val="bg1"/>
                  </a:solidFill>
                </a:rPr>
                <a:t>CASUAL</a:t>
              </a:r>
              <a:endParaRPr lang="id-ID" sz="1200" b="1" dirty="0">
                <a:solidFill>
                  <a:schemeClr val="bg1"/>
                </a:solidFill>
              </a:endParaRPr>
            </a:p>
          </p:txBody>
        </p:sp>
        <p:sp>
          <p:nvSpPr>
            <p:cNvPr id="26" name="TextBox 25"/>
            <p:cNvSpPr txBox="1"/>
            <p:nvPr/>
          </p:nvSpPr>
          <p:spPr>
            <a:xfrm>
              <a:off x="6753434" y="5567869"/>
              <a:ext cx="1490150" cy="292386"/>
            </a:xfrm>
            <a:prstGeom prst="rect">
              <a:avLst/>
            </a:prstGeom>
            <a:noFill/>
          </p:spPr>
          <p:txBody>
            <a:bodyPr wrap="none" rtlCol="0">
              <a:spAutoFit/>
            </a:bodyPr>
            <a:lstStyle/>
            <a:p>
              <a:r>
                <a:rPr lang="id-ID" sz="825" dirty="0">
                  <a:solidFill>
                    <a:schemeClr val="bg1"/>
                  </a:solidFill>
                  <a:latin typeface="+mj-lt"/>
                </a:rPr>
                <a:t>Branding Company</a:t>
              </a:r>
            </a:p>
          </p:txBody>
        </p:sp>
      </p:grpSp>
      <p:sp>
        <p:nvSpPr>
          <p:cNvPr id="32" name="TextBox 31"/>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3" name="TextBox 3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3859619" y="2275432"/>
            <a:ext cx="1424763" cy="142476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0" name="Straight Connector 49"/>
          <p:cNvCxnSpPr/>
          <p:nvPr/>
        </p:nvCxnSpPr>
        <p:spPr>
          <a:xfrm>
            <a:off x="457204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95136" y="4273881"/>
            <a:ext cx="753732" cy="261610"/>
          </a:xfrm>
          <a:prstGeom prst="rect">
            <a:avLst/>
          </a:prstGeom>
          <a:noFill/>
        </p:spPr>
        <p:txBody>
          <a:bodyPr wrap="none" rtlCol="0">
            <a:spAutoFit/>
          </a:bodyPr>
          <a:lstStyle/>
          <a:p>
            <a:pPr algn="ctr"/>
            <a:r>
              <a:rPr lang="en-ID" sz="1100" b="1" dirty="0">
                <a:solidFill>
                  <a:schemeClr val="bg1">
                    <a:lumMod val="65000"/>
                  </a:schemeClr>
                </a:solidFill>
              </a:rPr>
              <a:t>Maureen</a:t>
            </a:r>
            <a:endParaRPr lang="en-US" sz="1100" b="1" dirty="0">
              <a:solidFill>
                <a:schemeClr val="bg1">
                  <a:lumMod val="65000"/>
                </a:schemeClr>
              </a:solidFill>
            </a:endParaRPr>
          </a:p>
        </p:txBody>
      </p:sp>
      <p:sp>
        <p:nvSpPr>
          <p:cNvPr id="53" name="Rectangle 52"/>
          <p:cNvSpPr/>
          <p:nvPr/>
        </p:nvSpPr>
        <p:spPr>
          <a:xfrm>
            <a:off x="3649257" y="4461676"/>
            <a:ext cx="1845487" cy="276999"/>
          </a:xfrm>
          <a:prstGeom prst="rect">
            <a:avLst/>
          </a:prstGeom>
        </p:spPr>
        <p:txBody>
          <a:bodyPr wrap="square">
            <a:spAutoFit/>
          </a:bodyPr>
          <a:lstStyle/>
          <a:p>
            <a:pPr algn="ctr">
              <a:lnSpc>
                <a:spcPct val="150000"/>
              </a:lnSpc>
            </a:pPr>
            <a:r>
              <a:rPr lang="en-ID" sz="800" i="1" dirty="0">
                <a:solidFill>
                  <a:schemeClr val="accent3"/>
                </a:solidFill>
              </a:rPr>
              <a:t>General Manager, BADAI LLC</a:t>
            </a:r>
            <a:endParaRPr lang="id-ID" sz="800" i="1" dirty="0">
              <a:solidFill>
                <a:schemeClr val="accent3"/>
              </a:solidFill>
            </a:endParaRPr>
          </a:p>
        </p:txBody>
      </p:sp>
      <p:sp>
        <p:nvSpPr>
          <p:cNvPr id="54" name="Rectangle 53"/>
          <p:cNvSpPr/>
          <p:nvPr/>
        </p:nvSpPr>
        <p:spPr>
          <a:xfrm>
            <a:off x="3334452"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55" name="Oval 54"/>
          <p:cNvSpPr/>
          <p:nvPr/>
        </p:nvSpPr>
        <p:spPr>
          <a:xfrm>
            <a:off x="6551468" y="2275432"/>
            <a:ext cx="1424763" cy="1424763"/>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6" name="Straight Connector 55"/>
          <p:cNvCxnSpPr/>
          <p:nvPr/>
        </p:nvCxnSpPr>
        <p:spPr>
          <a:xfrm>
            <a:off x="7263849"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86984" y="4273881"/>
            <a:ext cx="753732" cy="261610"/>
          </a:xfrm>
          <a:prstGeom prst="rect">
            <a:avLst/>
          </a:prstGeom>
          <a:noFill/>
        </p:spPr>
        <p:txBody>
          <a:bodyPr wrap="none" rtlCol="0">
            <a:spAutoFit/>
          </a:bodyPr>
          <a:lstStyle/>
          <a:p>
            <a:pPr algn="ctr"/>
            <a:r>
              <a:rPr lang="en-ID" sz="1100" b="1" dirty="0">
                <a:solidFill>
                  <a:schemeClr val="bg1">
                    <a:lumMod val="65000"/>
                  </a:schemeClr>
                </a:solidFill>
              </a:rPr>
              <a:t>Flat Face</a:t>
            </a:r>
            <a:endParaRPr lang="en-US" sz="1100" b="1" dirty="0">
              <a:solidFill>
                <a:schemeClr val="bg1">
                  <a:lumMod val="65000"/>
                </a:schemeClr>
              </a:solidFill>
            </a:endParaRPr>
          </a:p>
        </p:txBody>
      </p:sp>
      <p:sp>
        <p:nvSpPr>
          <p:cNvPr id="59" name="Rectangle 58"/>
          <p:cNvSpPr/>
          <p:nvPr/>
        </p:nvSpPr>
        <p:spPr>
          <a:xfrm>
            <a:off x="6341106" y="4461676"/>
            <a:ext cx="1845487" cy="276999"/>
          </a:xfrm>
          <a:prstGeom prst="rect">
            <a:avLst/>
          </a:prstGeom>
        </p:spPr>
        <p:txBody>
          <a:bodyPr wrap="square">
            <a:spAutoFit/>
          </a:bodyPr>
          <a:lstStyle/>
          <a:p>
            <a:pPr algn="ctr">
              <a:lnSpc>
                <a:spcPct val="150000"/>
              </a:lnSpc>
            </a:pPr>
            <a:r>
              <a:rPr lang="en-ID" sz="800" i="1" dirty="0">
                <a:solidFill>
                  <a:schemeClr val="accent4"/>
                </a:solidFill>
              </a:rPr>
              <a:t>General Manager, OMBAK LLC</a:t>
            </a:r>
            <a:endParaRPr lang="id-ID" sz="800" i="1" dirty="0">
              <a:solidFill>
                <a:schemeClr val="accent4"/>
              </a:solidFill>
            </a:endParaRPr>
          </a:p>
        </p:txBody>
      </p:sp>
      <p:sp>
        <p:nvSpPr>
          <p:cNvPr id="60" name="Rectangle 59"/>
          <p:cNvSpPr/>
          <p:nvPr/>
        </p:nvSpPr>
        <p:spPr>
          <a:xfrm>
            <a:off x="6026301"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61" name="Oval 60"/>
          <p:cNvSpPr/>
          <p:nvPr/>
        </p:nvSpPr>
        <p:spPr>
          <a:xfrm>
            <a:off x="1164917" y="2275432"/>
            <a:ext cx="1424763" cy="142476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62" name="Straight Connector 61"/>
          <p:cNvCxnSpPr/>
          <p:nvPr/>
        </p:nvCxnSpPr>
        <p:spPr>
          <a:xfrm>
            <a:off x="1877298"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481199" y="4273879"/>
            <a:ext cx="792205" cy="261610"/>
          </a:xfrm>
          <a:prstGeom prst="rect">
            <a:avLst/>
          </a:prstGeom>
          <a:noFill/>
        </p:spPr>
        <p:txBody>
          <a:bodyPr wrap="none" rtlCol="0">
            <a:spAutoFit/>
          </a:bodyPr>
          <a:lstStyle/>
          <a:p>
            <a:pPr algn="ctr"/>
            <a:r>
              <a:rPr lang="en-ID" sz="1100" b="1" dirty="0">
                <a:solidFill>
                  <a:schemeClr val="bg1">
                    <a:lumMod val="65000"/>
                  </a:schemeClr>
                </a:solidFill>
              </a:rPr>
              <a:t>Sebastian</a:t>
            </a:r>
            <a:endParaRPr lang="en-US" sz="1100" b="1" dirty="0">
              <a:solidFill>
                <a:schemeClr val="bg1">
                  <a:lumMod val="65000"/>
                </a:schemeClr>
              </a:solidFill>
            </a:endParaRPr>
          </a:p>
        </p:txBody>
      </p:sp>
      <p:sp>
        <p:nvSpPr>
          <p:cNvPr id="65" name="Rectangle 64"/>
          <p:cNvSpPr/>
          <p:nvPr/>
        </p:nvSpPr>
        <p:spPr>
          <a:xfrm>
            <a:off x="954555" y="4461674"/>
            <a:ext cx="1845487" cy="276999"/>
          </a:xfrm>
          <a:prstGeom prst="rect">
            <a:avLst/>
          </a:prstGeom>
        </p:spPr>
        <p:txBody>
          <a:bodyPr wrap="square">
            <a:spAutoFit/>
          </a:bodyPr>
          <a:lstStyle/>
          <a:p>
            <a:pPr algn="ctr">
              <a:lnSpc>
                <a:spcPct val="150000"/>
              </a:lnSpc>
            </a:pPr>
            <a:r>
              <a:rPr lang="en-ID" sz="800" i="1" dirty="0">
                <a:solidFill>
                  <a:schemeClr val="accent2"/>
                </a:solidFill>
              </a:rPr>
              <a:t>General Manager, TOPAN LLC</a:t>
            </a:r>
            <a:endParaRPr lang="id-ID" sz="800" i="1" dirty="0">
              <a:solidFill>
                <a:schemeClr val="accent2"/>
              </a:solidFill>
            </a:endParaRPr>
          </a:p>
        </p:txBody>
      </p:sp>
      <p:sp>
        <p:nvSpPr>
          <p:cNvPr id="66" name="Rectangle 65"/>
          <p:cNvSpPr/>
          <p:nvPr/>
        </p:nvSpPr>
        <p:spPr>
          <a:xfrm>
            <a:off x="639750" y="4645093"/>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4229774" y="2560239"/>
            <a:ext cx="1041718" cy="1066881"/>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grpSp>
      </p:grpSp>
      <p:grpSp>
        <p:nvGrpSpPr>
          <p:cNvPr id="74" name="Group 73"/>
          <p:cNvGrpSpPr/>
          <p:nvPr/>
        </p:nvGrpSpPr>
        <p:grpSpPr>
          <a:xfrm>
            <a:off x="1478659" y="2560239"/>
            <a:ext cx="1111023" cy="1093084"/>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grpSp>
      <p:grpSp>
        <p:nvGrpSpPr>
          <p:cNvPr id="81" name="Group 80"/>
          <p:cNvGrpSpPr/>
          <p:nvPr/>
        </p:nvGrpSpPr>
        <p:grpSpPr>
          <a:xfrm>
            <a:off x="6918188" y="2539693"/>
            <a:ext cx="1058044" cy="1093545"/>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dirty="0"/>
              </a:p>
            </p:txBody>
          </p:sp>
        </p:grpSp>
      </p:grpSp>
      <p:grpSp>
        <p:nvGrpSpPr>
          <p:cNvPr id="88" name="Group 87"/>
          <p:cNvGrpSpPr/>
          <p:nvPr/>
        </p:nvGrpSpPr>
        <p:grpSpPr>
          <a:xfrm>
            <a:off x="2923778" y="2715422"/>
            <a:ext cx="550667" cy="702444"/>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grpSp>
      <p:grpSp>
        <p:nvGrpSpPr>
          <p:cNvPr id="93" name="Group 92"/>
          <p:cNvGrpSpPr/>
          <p:nvPr/>
        </p:nvGrpSpPr>
        <p:grpSpPr>
          <a:xfrm>
            <a:off x="5535947" y="2718473"/>
            <a:ext cx="651345" cy="699394"/>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sp>
        <p:nvSpPr>
          <p:cNvPr id="100" name="TextBox 99"/>
          <p:cNvSpPr txBox="1"/>
          <p:nvPr/>
        </p:nvSpPr>
        <p:spPr>
          <a:xfrm>
            <a:off x="1974199" y="1169341"/>
            <a:ext cx="5195654" cy="553998"/>
          </a:xfrm>
          <a:prstGeom prst="rect">
            <a:avLst/>
          </a:prstGeom>
          <a:noFill/>
        </p:spPr>
        <p:txBody>
          <a:bodyPr wrap="none" rtlCol="0">
            <a:spAutoFit/>
          </a:bodyPr>
          <a:lstStyle/>
          <a:p>
            <a:pPr algn="ctr"/>
            <a:r>
              <a:rPr lang="en-US" sz="3000" dirty="0">
                <a:solidFill>
                  <a:schemeClr val="bg1">
                    <a:lumMod val="50000"/>
                  </a:schemeClr>
                </a:solidFill>
                <a:latin typeface="+mj-lt"/>
              </a:rPr>
              <a:t>ICON INFOGRAPHIC SAMPLE</a:t>
            </a:r>
          </a:p>
        </p:txBody>
      </p:sp>
      <p:sp>
        <p:nvSpPr>
          <p:cNvPr id="101" name="TextBox 10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cxnSp>
        <p:nvCxnSpPr>
          <p:cNvPr id="102" name="Straight Connector 101"/>
          <p:cNvCxnSpPr/>
          <p:nvPr/>
        </p:nvCxnSpPr>
        <p:spPr>
          <a:xfrm>
            <a:off x="187729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263849"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1947756" y="1169341"/>
            <a:ext cx="5248553" cy="553998"/>
          </a:xfrm>
          <a:prstGeom prst="rect">
            <a:avLst/>
          </a:prstGeom>
          <a:noFill/>
        </p:spPr>
        <p:txBody>
          <a:bodyPr wrap="none" rtlCol="0">
            <a:spAutoFit/>
          </a:bodyPr>
          <a:lstStyle/>
          <a:p>
            <a:pPr algn="ctr"/>
            <a:r>
              <a:rPr lang="en-US" sz="3000" dirty="0">
                <a:solidFill>
                  <a:schemeClr val="bg1">
                    <a:lumMod val="50000"/>
                  </a:schemeClr>
                </a:solidFill>
                <a:latin typeface="+mj-lt"/>
              </a:rPr>
              <a:t>THINKING MAN INFOGRAPHIC</a:t>
            </a:r>
          </a:p>
        </p:txBody>
      </p:sp>
      <p:sp>
        <p:nvSpPr>
          <p:cNvPr id="223" name="TextBox 2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31" name="Group 330"/>
          <p:cNvGrpSpPr/>
          <p:nvPr/>
        </p:nvGrpSpPr>
        <p:grpSpPr>
          <a:xfrm>
            <a:off x="3144061" y="2305051"/>
            <a:ext cx="2855879" cy="2676525"/>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32" name="TextBox 331"/>
          <p:cNvSpPr txBox="1"/>
          <p:nvPr/>
        </p:nvSpPr>
        <p:spPr>
          <a:xfrm>
            <a:off x="2084435" y="2575350"/>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333" name="Rectangle 332"/>
          <p:cNvSpPr/>
          <p:nvPr/>
        </p:nvSpPr>
        <p:spPr>
          <a:xfrm>
            <a:off x="1108355" y="281392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4" name="TextBox 333"/>
          <p:cNvSpPr txBox="1"/>
          <p:nvPr/>
        </p:nvSpPr>
        <p:spPr>
          <a:xfrm>
            <a:off x="6080043" y="2305693"/>
            <a:ext cx="1031051" cy="261610"/>
          </a:xfrm>
          <a:prstGeom prst="rect">
            <a:avLst/>
          </a:prstGeom>
          <a:noFill/>
        </p:spPr>
        <p:txBody>
          <a:bodyPr wrap="none" rtlCol="0">
            <a:spAutoFit/>
          </a:bodyPr>
          <a:lstStyle/>
          <a:p>
            <a:r>
              <a:rPr lang="en-ID" sz="1100" b="1" dirty="0">
                <a:solidFill>
                  <a:schemeClr val="accent2"/>
                </a:solidFill>
              </a:rPr>
              <a:t>Description 2</a:t>
            </a:r>
            <a:endParaRPr lang="en-US" sz="1100" b="1" dirty="0">
              <a:solidFill>
                <a:schemeClr val="accent2"/>
              </a:solidFill>
            </a:endParaRPr>
          </a:p>
        </p:txBody>
      </p:sp>
      <p:sp>
        <p:nvSpPr>
          <p:cNvPr id="335" name="Rectangle 334"/>
          <p:cNvSpPr/>
          <p:nvPr/>
        </p:nvSpPr>
        <p:spPr>
          <a:xfrm>
            <a:off x="6080043" y="254426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6" name="TextBox 335"/>
          <p:cNvSpPr txBox="1"/>
          <p:nvPr/>
        </p:nvSpPr>
        <p:spPr>
          <a:xfrm>
            <a:off x="2084435" y="4006130"/>
            <a:ext cx="1031052" cy="261610"/>
          </a:xfrm>
          <a:prstGeom prst="rect">
            <a:avLst/>
          </a:prstGeom>
          <a:noFill/>
        </p:spPr>
        <p:txBody>
          <a:bodyPr wrap="none" rtlCol="0">
            <a:spAutoFit/>
          </a:bodyPr>
          <a:lstStyle/>
          <a:p>
            <a:pPr algn="r"/>
            <a:r>
              <a:rPr lang="en-ID" sz="1100" b="1" dirty="0">
                <a:solidFill>
                  <a:schemeClr val="accent3"/>
                </a:solidFill>
              </a:rPr>
              <a:t>Description 3</a:t>
            </a:r>
            <a:endParaRPr lang="en-US" sz="1100" b="1" dirty="0">
              <a:solidFill>
                <a:schemeClr val="accent3"/>
              </a:solidFill>
            </a:endParaRPr>
          </a:p>
        </p:txBody>
      </p:sp>
      <p:sp>
        <p:nvSpPr>
          <p:cNvPr id="337" name="Rectangle 336"/>
          <p:cNvSpPr/>
          <p:nvPr/>
        </p:nvSpPr>
        <p:spPr>
          <a:xfrm>
            <a:off x="1108355" y="42447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8" name="TextBox 337"/>
          <p:cNvSpPr txBox="1"/>
          <p:nvPr/>
        </p:nvSpPr>
        <p:spPr>
          <a:xfrm>
            <a:off x="6080043" y="3292851"/>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339" name="Rectangle 338"/>
          <p:cNvSpPr/>
          <p:nvPr/>
        </p:nvSpPr>
        <p:spPr>
          <a:xfrm>
            <a:off x="6080043" y="3531426"/>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57250"/>
            <a:ext cx="9143999"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ound Same Side Corner Rectangle 10"/>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bg1"/>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4" name="TextBox 13"/>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solidFill>
                <a:latin typeface="+mj-lt"/>
              </a:rPr>
              <a:t>Make Your Presentation 2018 With </a:t>
            </a:r>
            <a:r>
              <a:rPr lang="en-US" sz="2100" b="1" dirty="0">
                <a:solidFill>
                  <a:schemeClr val="accent1"/>
                </a:solidFill>
                <a:latin typeface="+mj-lt"/>
              </a:rPr>
              <a:t>Start Up</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221832"/>
            <a:ext cx="9144000" cy="532210"/>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675246" y="1169341"/>
            <a:ext cx="5793574" cy="553998"/>
          </a:xfrm>
          <a:prstGeom prst="rect">
            <a:avLst/>
          </a:prstGeom>
          <a:noFill/>
        </p:spPr>
        <p:txBody>
          <a:bodyPr wrap="none" rtlCol="0">
            <a:spAutoFit/>
          </a:bodyPr>
          <a:lstStyle/>
          <a:p>
            <a:pPr algn="ctr"/>
            <a:r>
              <a:rPr lang="en-US" sz="3000" dirty="0">
                <a:solidFill>
                  <a:schemeClr val="bg1">
                    <a:lumMod val="50000"/>
                  </a:schemeClr>
                </a:solidFill>
                <a:latin typeface="+mj-lt"/>
              </a:rPr>
              <a:t>CIRCLE PROCESS INFOGRAPHIC</a:t>
            </a:r>
          </a:p>
        </p:txBody>
      </p:sp>
      <p:sp>
        <p:nvSpPr>
          <p:cNvPr id="8" name="Freeform 6"/>
          <p:cNvSpPr>
            <a:spLocks noEditPoints="1"/>
          </p:cNvSpPr>
          <p:nvPr/>
        </p:nvSpPr>
        <p:spPr bwMode="auto">
          <a:xfrm>
            <a:off x="1292884" y="2884925"/>
            <a:ext cx="1185317" cy="1206023"/>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1739749" y="3319715"/>
            <a:ext cx="272606" cy="355422"/>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0" name="Freeform 8"/>
          <p:cNvSpPr>
            <a:spLocks noEditPoints="1"/>
          </p:cNvSpPr>
          <p:nvPr/>
        </p:nvSpPr>
        <p:spPr bwMode="auto">
          <a:xfrm>
            <a:off x="3994785" y="2884925"/>
            <a:ext cx="1166338" cy="1206023"/>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5" name="Group 64"/>
          <p:cNvGrpSpPr/>
          <p:nvPr/>
        </p:nvGrpSpPr>
        <p:grpSpPr>
          <a:xfrm>
            <a:off x="4384714" y="3300736"/>
            <a:ext cx="388204" cy="374402"/>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 name="Freeform 38"/>
          <p:cNvSpPr>
            <a:spLocks/>
          </p:cNvSpPr>
          <p:nvPr/>
        </p:nvSpPr>
        <p:spPr bwMode="auto">
          <a:xfrm>
            <a:off x="2322918" y="2293130"/>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6677707" y="2884925"/>
            <a:ext cx="1187042" cy="1206023"/>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6" name="Group 65"/>
          <p:cNvGrpSpPr/>
          <p:nvPr/>
        </p:nvGrpSpPr>
        <p:grpSpPr>
          <a:xfrm>
            <a:off x="7126298" y="3319715"/>
            <a:ext cx="291585" cy="336444"/>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67" name="Group 66"/>
          <p:cNvGrpSpPr/>
          <p:nvPr/>
        </p:nvGrpSpPr>
        <p:grpSpPr>
          <a:xfrm>
            <a:off x="1826880" y="4113024"/>
            <a:ext cx="117324" cy="225770"/>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8" name="Group 67"/>
          <p:cNvGrpSpPr/>
          <p:nvPr/>
        </p:nvGrpSpPr>
        <p:grpSpPr>
          <a:xfrm>
            <a:off x="4519292" y="4113024"/>
            <a:ext cx="117324" cy="225770"/>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9" name="Group 68"/>
          <p:cNvGrpSpPr/>
          <p:nvPr/>
        </p:nvGrpSpPr>
        <p:grpSpPr>
          <a:xfrm>
            <a:off x="7222918" y="4113024"/>
            <a:ext cx="117324" cy="225770"/>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70" name="Freeform 38"/>
          <p:cNvSpPr>
            <a:spLocks/>
          </p:cNvSpPr>
          <p:nvPr/>
        </p:nvSpPr>
        <p:spPr bwMode="auto">
          <a:xfrm flipV="1">
            <a:off x="5015330" y="3933602"/>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670724" y="3340420"/>
            <a:ext cx="620683" cy="261610"/>
          </a:xfrm>
          <a:prstGeom prst="rect">
            <a:avLst/>
          </a:prstGeom>
          <a:noFill/>
        </p:spPr>
        <p:txBody>
          <a:bodyPr wrap="none" rtlCol="0">
            <a:spAutoFit/>
          </a:bodyPr>
          <a:lstStyle/>
          <a:p>
            <a:pPr algn="r"/>
            <a:r>
              <a:rPr lang="en-ID" sz="1100" b="1" dirty="0">
                <a:solidFill>
                  <a:schemeClr val="tx2">
                    <a:lumMod val="75000"/>
                  </a:schemeClr>
                </a:solidFill>
              </a:rPr>
              <a:t>START</a:t>
            </a:r>
            <a:endParaRPr lang="en-US" sz="1100" b="1" dirty="0">
              <a:solidFill>
                <a:schemeClr val="tx2">
                  <a:lumMod val="75000"/>
                </a:schemeClr>
              </a:solidFill>
            </a:endParaRPr>
          </a:p>
        </p:txBody>
      </p:sp>
      <p:sp>
        <p:nvSpPr>
          <p:cNvPr id="72" name="TextBox 71"/>
          <p:cNvSpPr txBox="1"/>
          <p:nvPr/>
        </p:nvSpPr>
        <p:spPr>
          <a:xfrm>
            <a:off x="7865133" y="3340420"/>
            <a:ext cx="643125" cy="261610"/>
          </a:xfrm>
          <a:prstGeom prst="rect">
            <a:avLst/>
          </a:prstGeom>
          <a:noFill/>
        </p:spPr>
        <p:txBody>
          <a:bodyPr wrap="none" rtlCol="0">
            <a:spAutoFit/>
          </a:bodyPr>
          <a:lstStyle/>
          <a:p>
            <a:r>
              <a:rPr lang="en-ID" sz="1100" b="1" dirty="0">
                <a:solidFill>
                  <a:schemeClr val="tx2">
                    <a:lumMod val="75000"/>
                  </a:schemeClr>
                </a:solidFill>
              </a:rPr>
              <a:t>FINISH</a:t>
            </a:r>
            <a:endParaRPr lang="en-US" sz="1100" b="1" dirty="0">
              <a:solidFill>
                <a:schemeClr val="tx2">
                  <a:lumMod val="75000"/>
                </a:schemeClr>
              </a:solidFill>
            </a:endParaRPr>
          </a:p>
        </p:txBody>
      </p:sp>
      <p:sp>
        <p:nvSpPr>
          <p:cNvPr id="73" name="TextBox 72"/>
          <p:cNvSpPr txBox="1"/>
          <p:nvPr/>
        </p:nvSpPr>
        <p:spPr>
          <a:xfrm>
            <a:off x="1370017" y="4356521"/>
            <a:ext cx="1031051" cy="261610"/>
          </a:xfrm>
          <a:prstGeom prst="rect">
            <a:avLst/>
          </a:prstGeom>
          <a:noFill/>
        </p:spPr>
        <p:txBody>
          <a:bodyPr wrap="none" rtlCol="0">
            <a:spAutoFit/>
          </a:bodyPr>
          <a:lstStyle/>
          <a:p>
            <a:pPr algn="ctr"/>
            <a:r>
              <a:rPr lang="en-ID" sz="1100" b="1" dirty="0">
                <a:solidFill>
                  <a:schemeClr val="accent1"/>
                </a:solidFill>
              </a:rPr>
              <a:t>Description 1</a:t>
            </a:r>
            <a:endParaRPr lang="en-US" sz="1100" b="1" dirty="0">
              <a:solidFill>
                <a:schemeClr val="accent1"/>
              </a:solidFill>
            </a:endParaRPr>
          </a:p>
        </p:txBody>
      </p:sp>
      <p:sp>
        <p:nvSpPr>
          <p:cNvPr id="74" name="Rectangle 73"/>
          <p:cNvSpPr/>
          <p:nvPr/>
        </p:nvSpPr>
        <p:spPr>
          <a:xfrm>
            <a:off x="881976"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TextBox 74"/>
          <p:cNvSpPr txBox="1"/>
          <p:nvPr/>
        </p:nvSpPr>
        <p:spPr>
          <a:xfrm>
            <a:off x="4052939" y="4356521"/>
            <a:ext cx="1031051" cy="261610"/>
          </a:xfrm>
          <a:prstGeom prst="rect">
            <a:avLst/>
          </a:prstGeom>
          <a:noFill/>
        </p:spPr>
        <p:txBody>
          <a:bodyPr wrap="none" rtlCol="0">
            <a:spAutoFit/>
          </a:bodyPr>
          <a:lstStyle/>
          <a:p>
            <a:pPr algn="ctr"/>
            <a:r>
              <a:rPr lang="en-ID" sz="1100" b="1" dirty="0">
                <a:solidFill>
                  <a:schemeClr val="accent2"/>
                </a:solidFill>
              </a:rPr>
              <a:t>Description 2</a:t>
            </a:r>
            <a:endParaRPr lang="en-US" sz="1100" b="1" dirty="0">
              <a:solidFill>
                <a:schemeClr val="accent2"/>
              </a:solidFill>
            </a:endParaRPr>
          </a:p>
        </p:txBody>
      </p:sp>
      <p:sp>
        <p:nvSpPr>
          <p:cNvPr id="76" name="TextBox 75"/>
          <p:cNvSpPr txBox="1"/>
          <p:nvPr/>
        </p:nvSpPr>
        <p:spPr>
          <a:xfrm>
            <a:off x="6755702" y="4356521"/>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77" name="Rectangle 76"/>
          <p:cNvSpPr/>
          <p:nvPr/>
        </p:nvSpPr>
        <p:spPr>
          <a:xfrm>
            <a:off x="3574387"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8" name="Rectangle 77"/>
          <p:cNvSpPr/>
          <p:nvPr/>
        </p:nvSpPr>
        <p:spPr>
          <a:xfrm>
            <a:off x="6266799"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9227" y="1169341"/>
            <a:ext cx="5065617" cy="553998"/>
          </a:xfrm>
          <a:prstGeom prst="rect">
            <a:avLst/>
          </a:prstGeom>
          <a:noFill/>
        </p:spPr>
        <p:txBody>
          <a:bodyPr wrap="none" rtlCol="0">
            <a:spAutoFit/>
          </a:bodyPr>
          <a:lstStyle/>
          <a:p>
            <a:pPr algn="ctr"/>
            <a:r>
              <a:rPr lang="en-US" sz="3000" dirty="0">
                <a:solidFill>
                  <a:schemeClr val="bg1">
                    <a:lumMod val="50000"/>
                  </a:schemeClr>
                </a:solidFill>
                <a:latin typeface="+mj-lt"/>
              </a:rPr>
              <a:t>RELAXTATION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180" name="Group 3179"/>
          <p:cNvGrpSpPr/>
          <p:nvPr/>
        </p:nvGrpSpPr>
        <p:grpSpPr>
          <a:xfrm>
            <a:off x="3716536" y="2212332"/>
            <a:ext cx="1710929" cy="3000376"/>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cxnSp>
        <p:nvCxnSpPr>
          <p:cNvPr id="171" name="Straight Connector 170"/>
          <p:cNvCxnSpPr/>
          <p:nvPr/>
        </p:nvCxnSpPr>
        <p:spPr>
          <a:xfrm flipV="1">
            <a:off x="5427549"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3411011" y="3881670"/>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3411011"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5427549" y="3881669"/>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454511" y="2477992"/>
            <a:ext cx="1031052" cy="261610"/>
          </a:xfrm>
          <a:prstGeom prst="rect">
            <a:avLst/>
          </a:prstGeom>
          <a:noFill/>
        </p:spPr>
        <p:txBody>
          <a:bodyPr wrap="none" rtlCol="0">
            <a:spAutoFit/>
          </a:bodyPr>
          <a:lstStyle/>
          <a:p>
            <a:pPr algn="r"/>
            <a:r>
              <a:rPr lang="en-ID" sz="1100" b="1" dirty="0">
                <a:solidFill>
                  <a:schemeClr val="bg1">
                    <a:lumMod val="50000"/>
                  </a:schemeClr>
                </a:solidFill>
              </a:rPr>
              <a:t>Description 1</a:t>
            </a:r>
            <a:endParaRPr lang="en-US" sz="1100" b="1" dirty="0">
              <a:solidFill>
                <a:schemeClr val="bg1">
                  <a:lumMod val="50000"/>
                </a:schemeClr>
              </a:solidFill>
            </a:endParaRPr>
          </a:p>
        </p:txBody>
      </p:sp>
      <p:sp>
        <p:nvSpPr>
          <p:cNvPr id="176" name="Rectangle 175"/>
          <p:cNvSpPr/>
          <p:nvPr/>
        </p:nvSpPr>
        <p:spPr>
          <a:xfrm>
            <a:off x="478432" y="271656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7" name="TextBox 176"/>
          <p:cNvSpPr txBox="1"/>
          <p:nvPr/>
        </p:nvSpPr>
        <p:spPr>
          <a:xfrm>
            <a:off x="1454511" y="3776500"/>
            <a:ext cx="1031052" cy="261610"/>
          </a:xfrm>
          <a:prstGeom prst="rect">
            <a:avLst/>
          </a:prstGeom>
          <a:noFill/>
        </p:spPr>
        <p:txBody>
          <a:bodyPr wrap="none" rtlCol="0">
            <a:spAutoFit/>
          </a:bodyPr>
          <a:lstStyle/>
          <a:p>
            <a:pPr algn="r"/>
            <a:r>
              <a:rPr lang="en-ID" sz="1100" b="1" dirty="0">
                <a:solidFill>
                  <a:schemeClr val="bg1">
                    <a:lumMod val="50000"/>
                  </a:schemeClr>
                </a:solidFill>
              </a:rPr>
              <a:t>Description 3</a:t>
            </a:r>
            <a:endParaRPr lang="en-US" sz="1100" b="1" dirty="0">
              <a:solidFill>
                <a:schemeClr val="bg1">
                  <a:lumMod val="50000"/>
                </a:schemeClr>
              </a:solidFill>
            </a:endParaRPr>
          </a:p>
        </p:txBody>
      </p:sp>
      <p:sp>
        <p:nvSpPr>
          <p:cNvPr id="178" name="Rectangle 177"/>
          <p:cNvSpPr/>
          <p:nvPr/>
        </p:nvSpPr>
        <p:spPr>
          <a:xfrm>
            <a:off x="478432" y="401507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9" name="TextBox 178"/>
          <p:cNvSpPr txBox="1"/>
          <p:nvPr/>
        </p:nvSpPr>
        <p:spPr>
          <a:xfrm>
            <a:off x="6440768" y="3776500"/>
            <a:ext cx="1031051" cy="261610"/>
          </a:xfrm>
          <a:prstGeom prst="rect">
            <a:avLst/>
          </a:prstGeom>
          <a:noFill/>
        </p:spPr>
        <p:txBody>
          <a:bodyPr wrap="none" rtlCol="0">
            <a:spAutoFit/>
          </a:bodyPr>
          <a:lstStyle/>
          <a:p>
            <a:r>
              <a:rPr lang="en-ID" sz="1100" b="1" dirty="0">
                <a:solidFill>
                  <a:schemeClr val="bg1">
                    <a:lumMod val="50000"/>
                  </a:schemeClr>
                </a:solidFill>
              </a:rPr>
              <a:t>Description 4</a:t>
            </a:r>
            <a:endParaRPr lang="en-US" sz="1100" b="1" dirty="0">
              <a:solidFill>
                <a:schemeClr val="bg1">
                  <a:lumMod val="50000"/>
                </a:schemeClr>
              </a:solidFill>
            </a:endParaRPr>
          </a:p>
        </p:txBody>
      </p:sp>
      <p:sp>
        <p:nvSpPr>
          <p:cNvPr id="180" name="Rectangle 179"/>
          <p:cNvSpPr/>
          <p:nvPr/>
        </p:nvSpPr>
        <p:spPr>
          <a:xfrm>
            <a:off x="6440768" y="401507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3" name="TextBox 182"/>
          <p:cNvSpPr txBox="1"/>
          <p:nvPr/>
        </p:nvSpPr>
        <p:spPr>
          <a:xfrm>
            <a:off x="6440768" y="2477992"/>
            <a:ext cx="1031051" cy="261610"/>
          </a:xfrm>
          <a:prstGeom prst="rect">
            <a:avLst/>
          </a:prstGeom>
          <a:noFill/>
        </p:spPr>
        <p:txBody>
          <a:bodyPr wrap="none" rtlCol="0">
            <a:spAutoFit/>
          </a:bodyPr>
          <a:lstStyle/>
          <a:p>
            <a:r>
              <a:rPr lang="en-ID" sz="1100" b="1" dirty="0">
                <a:solidFill>
                  <a:schemeClr val="bg1">
                    <a:lumMod val="50000"/>
                  </a:schemeClr>
                </a:solidFill>
              </a:rPr>
              <a:t>Description 2</a:t>
            </a:r>
            <a:endParaRPr lang="en-US" sz="1100" b="1" dirty="0">
              <a:solidFill>
                <a:schemeClr val="bg1">
                  <a:lumMod val="50000"/>
                </a:schemeClr>
              </a:solidFill>
            </a:endParaRPr>
          </a:p>
        </p:txBody>
      </p:sp>
      <p:sp>
        <p:nvSpPr>
          <p:cNvPr id="184" name="Rectangle 183"/>
          <p:cNvSpPr/>
          <p:nvPr/>
        </p:nvSpPr>
        <p:spPr>
          <a:xfrm>
            <a:off x="6440768" y="271656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grpSp>
        <p:nvGrpSpPr>
          <p:cNvPr id="134" name="Group 133"/>
          <p:cNvGrpSpPr/>
          <p:nvPr/>
        </p:nvGrpSpPr>
        <p:grpSpPr>
          <a:xfrm>
            <a:off x="5928964" y="2377449"/>
            <a:ext cx="398958" cy="525626"/>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6" name="Group 135"/>
          <p:cNvGrpSpPr/>
          <p:nvPr/>
        </p:nvGrpSpPr>
        <p:grpSpPr>
          <a:xfrm>
            <a:off x="5865630" y="3701994"/>
            <a:ext cx="517008" cy="51873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7" name="Group 136"/>
          <p:cNvGrpSpPr/>
          <p:nvPr/>
        </p:nvGrpSpPr>
        <p:grpSpPr>
          <a:xfrm>
            <a:off x="2700333" y="3701994"/>
            <a:ext cx="522179" cy="494605"/>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2700334" y="2377271"/>
            <a:ext cx="523901" cy="525625"/>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4187" y="1169341"/>
            <a:ext cx="3715697" cy="553998"/>
          </a:xfrm>
          <a:prstGeom prst="rect">
            <a:avLst/>
          </a:prstGeom>
          <a:noFill/>
        </p:spPr>
        <p:txBody>
          <a:bodyPr wrap="none" rtlCol="0">
            <a:spAutoFit/>
          </a:bodyPr>
          <a:lstStyle/>
          <a:p>
            <a:pPr algn="ctr"/>
            <a:r>
              <a:rPr lang="en-US" sz="3000" dirty="0">
                <a:solidFill>
                  <a:schemeClr val="bg1">
                    <a:lumMod val="50000"/>
                  </a:schemeClr>
                </a:solidFill>
                <a:latin typeface="+mj-lt"/>
              </a:rPr>
              <a:t>WAVE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 name="Line 5"/>
          <p:cNvSpPr>
            <a:spLocks noChangeShapeType="1"/>
          </p:cNvSpPr>
          <p:nvPr/>
        </p:nvSpPr>
        <p:spPr bwMode="auto">
          <a:xfrm flipH="1">
            <a:off x="5953" y="3694510"/>
            <a:ext cx="9138047"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3260684"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1031834"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1777165"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516543"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4000062"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p:cNvSpPr>
          <p:nvPr/>
        </p:nvSpPr>
        <p:spPr bwMode="auto">
          <a:xfrm>
            <a:off x="6254792"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4771273"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p:cNvSpPr>
          <p:nvPr/>
        </p:nvSpPr>
        <p:spPr bwMode="auto">
          <a:xfrm>
            <a:off x="5510651"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p:cNvSpPr>
          <p:nvPr/>
        </p:nvSpPr>
        <p:spPr bwMode="auto">
          <a:xfrm>
            <a:off x="6994169"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p:cNvSpPr>
          <p:nvPr/>
        </p:nvSpPr>
        <p:spPr bwMode="auto">
          <a:xfrm>
            <a:off x="7739501"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Teardrop 26"/>
          <p:cNvSpPr/>
          <p:nvPr/>
        </p:nvSpPr>
        <p:spPr>
          <a:xfrm rot="8100000">
            <a:off x="1671717" y="2378271"/>
            <a:ext cx="551731" cy="55173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ardrop 28"/>
          <p:cNvSpPr/>
          <p:nvPr/>
        </p:nvSpPr>
        <p:spPr>
          <a:xfrm rot="13500000" flipV="1">
            <a:off x="3906003" y="4144128"/>
            <a:ext cx="551731" cy="55173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0" name="Teardrop 29"/>
          <p:cNvSpPr/>
          <p:nvPr/>
        </p:nvSpPr>
        <p:spPr>
          <a:xfrm rot="8100000">
            <a:off x="5421117" y="2041545"/>
            <a:ext cx="551731" cy="55173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1" name="TextBox 30"/>
          <p:cNvSpPr txBox="1"/>
          <p:nvPr/>
        </p:nvSpPr>
        <p:spPr>
          <a:xfrm>
            <a:off x="1695866" y="2498348"/>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2" name="TextBox 31"/>
          <p:cNvSpPr txBox="1"/>
          <p:nvPr/>
        </p:nvSpPr>
        <p:spPr>
          <a:xfrm>
            <a:off x="5432327" y="2177266"/>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28" name="Teardrop 27"/>
          <p:cNvSpPr/>
          <p:nvPr/>
        </p:nvSpPr>
        <p:spPr>
          <a:xfrm rot="13500000" flipV="1">
            <a:off x="7649967" y="4074084"/>
            <a:ext cx="551731" cy="55173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3" name="TextBox 32"/>
          <p:cNvSpPr txBox="1"/>
          <p:nvPr/>
        </p:nvSpPr>
        <p:spPr>
          <a:xfrm>
            <a:off x="7661177" y="4211449"/>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5" name="TextBox 34"/>
          <p:cNvSpPr txBox="1"/>
          <p:nvPr/>
        </p:nvSpPr>
        <p:spPr>
          <a:xfrm>
            <a:off x="3917212" y="4281493"/>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36" name="Oval 35"/>
          <p:cNvSpPr/>
          <p:nvPr/>
        </p:nvSpPr>
        <p:spPr>
          <a:xfrm>
            <a:off x="1502174" y="5181834"/>
            <a:ext cx="108112" cy="1081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7" name="TextBox 36"/>
          <p:cNvSpPr txBox="1"/>
          <p:nvPr/>
        </p:nvSpPr>
        <p:spPr>
          <a:xfrm>
            <a:off x="1652013" y="5120473"/>
            <a:ext cx="989373" cy="253916"/>
          </a:xfrm>
          <a:prstGeom prst="rect">
            <a:avLst/>
          </a:prstGeom>
          <a:noFill/>
        </p:spPr>
        <p:txBody>
          <a:bodyPr wrap="none" rtlCol="0">
            <a:spAutoFit/>
          </a:bodyPr>
          <a:lstStyle/>
          <a:p>
            <a:r>
              <a:rPr lang="en-ID" sz="1050" b="1" dirty="0">
                <a:solidFill>
                  <a:schemeClr val="bg1">
                    <a:lumMod val="50000"/>
                  </a:schemeClr>
                </a:solidFill>
              </a:rPr>
              <a:t>Description 1</a:t>
            </a:r>
            <a:endParaRPr lang="en-US" sz="1050" b="1" dirty="0">
              <a:solidFill>
                <a:schemeClr val="bg1">
                  <a:lumMod val="50000"/>
                </a:schemeClr>
              </a:solidFill>
            </a:endParaRPr>
          </a:p>
        </p:txBody>
      </p:sp>
      <p:sp>
        <p:nvSpPr>
          <p:cNvPr id="38" name="Oval 37"/>
          <p:cNvSpPr/>
          <p:nvPr/>
        </p:nvSpPr>
        <p:spPr>
          <a:xfrm>
            <a:off x="3183708" y="5181834"/>
            <a:ext cx="108112" cy="1081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TextBox 38"/>
          <p:cNvSpPr txBox="1"/>
          <p:nvPr/>
        </p:nvSpPr>
        <p:spPr>
          <a:xfrm>
            <a:off x="3333547" y="5120473"/>
            <a:ext cx="989373" cy="253916"/>
          </a:xfrm>
          <a:prstGeom prst="rect">
            <a:avLst/>
          </a:prstGeom>
          <a:noFill/>
        </p:spPr>
        <p:txBody>
          <a:bodyPr wrap="none" rtlCol="0">
            <a:spAutoFit/>
          </a:bodyPr>
          <a:lstStyle/>
          <a:p>
            <a:r>
              <a:rPr lang="en-ID" sz="1050" b="1" dirty="0">
                <a:solidFill>
                  <a:schemeClr val="bg1">
                    <a:lumMod val="50000"/>
                  </a:schemeClr>
                </a:solidFill>
              </a:rPr>
              <a:t>Description 2</a:t>
            </a:r>
            <a:endParaRPr lang="en-US" sz="1050" b="1" dirty="0">
              <a:solidFill>
                <a:schemeClr val="bg1">
                  <a:lumMod val="50000"/>
                </a:schemeClr>
              </a:solidFill>
            </a:endParaRPr>
          </a:p>
        </p:txBody>
      </p:sp>
      <p:sp>
        <p:nvSpPr>
          <p:cNvPr id="40" name="Oval 39"/>
          <p:cNvSpPr/>
          <p:nvPr/>
        </p:nvSpPr>
        <p:spPr>
          <a:xfrm>
            <a:off x="4865243" y="5181834"/>
            <a:ext cx="108112" cy="1081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TextBox 40"/>
          <p:cNvSpPr txBox="1"/>
          <p:nvPr/>
        </p:nvSpPr>
        <p:spPr>
          <a:xfrm>
            <a:off x="5015082" y="5120473"/>
            <a:ext cx="989373" cy="253916"/>
          </a:xfrm>
          <a:prstGeom prst="rect">
            <a:avLst/>
          </a:prstGeom>
          <a:noFill/>
        </p:spPr>
        <p:txBody>
          <a:bodyPr wrap="none" rtlCol="0">
            <a:spAutoFit/>
          </a:bodyPr>
          <a:lstStyle/>
          <a:p>
            <a:r>
              <a:rPr lang="en-ID" sz="1050" b="1" dirty="0">
                <a:solidFill>
                  <a:schemeClr val="bg1">
                    <a:lumMod val="50000"/>
                  </a:schemeClr>
                </a:solidFill>
              </a:rPr>
              <a:t>Description 3</a:t>
            </a:r>
            <a:endParaRPr lang="en-US" sz="1050" b="1" dirty="0">
              <a:solidFill>
                <a:schemeClr val="bg1">
                  <a:lumMod val="50000"/>
                </a:schemeClr>
              </a:solidFill>
            </a:endParaRPr>
          </a:p>
        </p:txBody>
      </p:sp>
      <p:sp>
        <p:nvSpPr>
          <p:cNvPr id="42" name="Oval 41"/>
          <p:cNvSpPr/>
          <p:nvPr/>
        </p:nvSpPr>
        <p:spPr>
          <a:xfrm>
            <a:off x="6546777" y="5181834"/>
            <a:ext cx="108112" cy="1081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TextBox 42"/>
          <p:cNvSpPr txBox="1"/>
          <p:nvPr/>
        </p:nvSpPr>
        <p:spPr>
          <a:xfrm>
            <a:off x="6696616" y="5120473"/>
            <a:ext cx="989373" cy="253916"/>
          </a:xfrm>
          <a:prstGeom prst="rect">
            <a:avLst/>
          </a:prstGeom>
          <a:noFill/>
        </p:spPr>
        <p:txBody>
          <a:bodyPr wrap="none" rtlCol="0">
            <a:spAutoFit/>
          </a:bodyPr>
          <a:lstStyle/>
          <a:p>
            <a:r>
              <a:rPr lang="en-ID" sz="1050" b="1" dirty="0">
                <a:solidFill>
                  <a:schemeClr val="bg1">
                    <a:lumMod val="50000"/>
                  </a:schemeClr>
                </a:solidFill>
              </a:rPr>
              <a:t>Description 4</a:t>
            </a:r>
            <a:endParaRPr lang="en-US" sz="105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4015" y="1169341"/>
            <a:ext cx="4976042" cy="553998"/>
          </a:xfrm>
          <a:prstGeom prst="rect">
            <a:avLst/>
          </a:prstGeom>
          <a:noFill/>
        </p:spPr>
        <p:txBody>
          <a:bodyPr wrap="none" rtlCol="0">
            <a:spAutoFit/>
          </a:bodyPr>
          <a:lstStyle/>
          <a:p>
            <a:pPr algn="ctr"/>
            <a:r>
              <a:rPr lang="en-US" sz="3000" dirty="0">
                <a:solidFill>
                  <a:schemeClr val="bg1">
                    <a:lumMod val="50000"/>
                  </a:schemeClr>
                </a:solidFill>
                <a:latin typeface="+mj-lt"/>
              </a:rPr>
              <a:t>BRAINSTROM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7" name="Group 36"/>
          <p:cNvGrpSpPr/>
          <p:nvPr/>
        </p:nvGrpSpPr>
        <p:grpSpPr>
          <a:xfrm>
            <a:off x="603152" y="2114550"/>
            <a:ext cx="2957313" cy="3107873"/>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38" name="Pentagon 37"/>
          <p:cNvSpPr/>
          <p:nvPr/>
        </p:nvSpPr>
        <p:spPr>
          <a:xfrm>
            <a:off x="3821527" y="2436933"/>
            <a:ext cx="1763486" cy="33979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Pentagon 38"/>
          <p:cNvSpPr/>
          <p:nvPr/>
        </p:nvSpPr>
        <p:spPr>
          <a:xfrm>
            <a:off x="3821527" y="2949009"/>
            <a:ext cx="1763486" cy="33979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Pentagon 39"/>
          <p:cNvSpPr/>
          <p:nvPr/>
        </p:nvSpPr>
        <p:spPr>
          <a:xfrm>
            <a:off x="3821527" y="3461085"/>
            <a:ext cx="1763486" cy="33979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Pentagon 40"/>
          <p:cNvSpPr/>
          <p:nvPr/>
        </p:nvSpPr>
        <p:spPr>
          <a:xfrm>
            <a:off x="3821527" y="3973161"/>
            <a:ext cx="1763486" cy="33979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2" name="Pentagon 41"/>
          <p:cNvSpPr/>
          <p:nvPr/>
        </p:nvSpPr>
        <p:spPr>
          <a:xfrm>
            <a:off x="3821527" y="4481511"/>
            <a:ext cx="1763486" cy="33979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5" name="TextBox 44"/>
          <p:cNvSpPr txBox="1"/>
          <p:nvPr/>
        </p:nvSpPr>
        <p:spPr>
          <a:xfrm>
            <a:off x="4230663" y="2491412"/>
            <a:ext cx="989373" cy="253916"/>
          </a:xfrm>
          <a:prstGeom prst="rect">
            <a:avLst/>
          </a:prstGeom>
          <a:noFill/>
        </p:spPr>
        <p:txBody>
          <a:bodyPr wrap="none" rtlCol="0">
            <a:spAutoFit/>
          </a:bodyPr>
          <a:lstStyle/>
          <a:p>
            <a:r>
              <a:rPr lang="en-ID" sz="1050" b="1" dirty="0">
                <a:solidFill>
                  <a:schemeClr val="bg1"/>
                </a:solidFill>
              </a:rPr>
              <a:t>Description 1</a:t>
            </a:r>
            <a:endParaRPr lang="en-US" sz="1050" b="1" dirty="0">
              <a:solidFill>
                <a:schemeClr val="bg1"/>
              </a:solidFill>
            </a:endParaRPr>
          </a:p>
        </p:txBody>
      </p:sp>
      <p:sp>
        <p:nvSpPr>
          <p:cNvPr id="46" name="TextBox 45"/>
          <p:cNvSpPr txBox="1"/>
          <p:nvPr/>
        </p:nvSpPr>
        <p:spPr>
          <a:xfrm>
            <a:off x="4230663" y="3003488"/>
            <a:ext cx="989373" cy="253916"/>
          </a:xfrm>
          <a:prstGeom prst="rect">
            <a:avLst/>
          </a:prstGeom>
          <a:noFill/>
        </p:spPr>
        <p:txBody>
          <a:bodyPr wrap="none" rtlCol="0">
            <a:spAutoFit/>
          </a:bodyPr>
          <a:lstStyle/>
          <a:p>
            <a:r>
              <a:rPr lang="en-ID" sz="1050" b="1" dirty="0">
                <a:solidFill>
                  <a:schemeClr val="bg1"/>
                </a:solidFill>
              </a:rPr>
              <a:t>Description 2</a:t>
            </a:r>
            <a:endParaRPr lang="en-US" sz="1050" b="1" dirty="0">
              <a:solidFill>
                <a:schemeClr val="bg1"/>
              </a:solidFill>
            </a:endParaRPr>
          </a:p>
        </p:txBody>
      </p:sp>
      <p:sp>
        <p:nvSpPr>
          <p:cNvPr id="47" name="TextBox 46"/>
          <p:cNvSpPr txBox="1"/>
          <p:nvPr/>
        </p:nvSpPr>
        <p:spPr>
          <a:xfrm>
            <a:off x="4230663" y="3516352"/>
            <a:ext cx="989373" cy="253916"/>
          </a:xfrm>
          <a:prstGeom prst="rect">
            <a:avLst/>
          </a:prstGeom>
          <a:noFill/>
        </p:spPr>
        <p:txBody>
          <a:bodyPr wrap="none" rtlCol="0">
            <a:spAutoFit/>
          </a:bodyPr>
          <a:lstStyle/>
          <a:p>
            <a:r>
              <a:rPr lang="en-ID" sz="1050" b="1" dirty="0">
                <a:solidFill>
                  <a:schemeClr val="bg1"/>
                </a:solidFill>
              </a:rPr>
              <a:t>Description 3</a:t>
            </a:r>
            <a:endParaRPr lang="en-US" sz="1050" b="1" dirty="0">
              <a:solidFill>
                <a:schemeClr val="bg1"/>
              </a:solidFill>
            </a:endParaRPr>
          </a:p>
        </p:txBody>
      </p:sp>
      <p:sp>
        <p:nvSpPr>
          <p:cNvPr id="48" name="TextBox 47"/>
          <p:cNvSpPr txBox="1"/>
          <p:nvPr/>
        </p:nvSpPr>
        <p:spPr>
          <a:xfrm>
            <a:off x="4230663" y="4029080"/>
            <a:ext cx="989373" cy="253916"/>
          </a:xfrm>
          <a:prstGeom prst="rect">
            <a:avLst/>
          </a:prstGeom>
          <a:noFill/>
        </p:spPr>
        <p:txBody>
          <a:bodyPr wrap="none" rtlCol="0">
            <a:spAutoFit/>
          </a:bodyPr>
          <a:lstStyle/>
          <a:p>
            <a:r>
              <a:rPr lang="en-ID" sz="1050" b="1" dirty="0">
                <a:solidFill>
                  <a:schemeClr val="bg1"/>
                </a:solidFill>
              </a:rPr>
              <a:t>Description 4</a:t>
            </a:r>
            <a:endParaRPr lang="en-US" sz="1050" b="1" dirty="0">
              <a:solidFill>
                <a:schemeClr val="bg1"/>
              </a:solidFill>
            </a:endParaRPr>
          </a:p>
        </p:txBody>
      </p:sp>
      <p:sp>
        <p:nvSpPr>
          <p:cNvPr id="49" name="TextBox 48"/>
          <p:cNvSpPr txBox="1"/>
          <p:nvPr/>
        </p:nvSpPr>
        <p:spPr>
          <a:xfrm>
            <a:off x="4230663" y="4535990"/>
            <a:ext cx="989373" cy="253916"/>
          </a:xfrm>
          <a:prstGeom prst="rect">
            <a:avLst/>
          </a:prstGeom>
          <a:noFill/>
        </p:spPr>
        <p:txBody>
          <a:bodyPr wrap="none" rtlCol="0">
            <a:spAutoFit/>
          </a:bodyPr>
          <a:lstStyle/>
          <a:p>
            <a:r>
              <a:rPr lang="en-ID" sz="1050" b="1" dirty="0">
                <a:solidFill>
                  <a:schemeClr val="bg1"/>
                </a:solidFill>
              </a:rPr>
              <a:t>Description 5</a:t>
            </a:r>
            <a:endParaRPr lang="en-US" sz="1050" b="1" dirty="0">
              <a:solidFill>
                <a:schemeClr val="bg1"/>
              </a:solidFill>
            </a:endParaRPr>
          </a:p>
        </p:txBody>
      </p:sp>
      <p:sp>
        <p:nvSpPr>
          <p:cNvPr id="50" name="Rectangle 49"/>
          <p:cNvSpPr/>
          <p:nvPr/>
        </p:nvSpPr>
        <p:spPr>
          <a:xfrm>
            <a:off x="5846074" y="2394294"/>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1" name="Rectangle 50"/>
          <p:cNvSpPr/>
          <p:nvPr/>
        </p:nvSpPr>
        <p:spPr>
          <a:xfrm>
            <a:off x="5846074" y="2893843"/>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2" name="Rectangle 51"/>
          <p:cNvSpPr/>
          <p:nvPr/>
        </p:nvSpPr>
        <p:spPr>
          <a:xfrm>
            <a:off x="5846074" y="3393391"/>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3" name="Rectangle 52"/>
          <p:cNvSpPr/>
          <p:nvPr/>
        </p:nvSpPr>
        <p:spPr>
          <a:xfrm>
            <a:off x="5846074" y="3892940"/>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4" name="Rectangle 53"/>
          <p:cNvSpPr/>
          <p:nvPr/>
        </p:nvSpPr>
        <p:spPr>
          <a:xfrm>
            <a:off x="5846074" y="4392489"/>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794853" y="2218746"/>
            <a:ext cx="7554090" cy="1989771"/>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grpSp>
        <p:nvGrpSpPr>
          <p:cNvPr id="72" name="Group 71"/>
          <p:cNvGrpSpPr/>
          <p:nvPr/>
        </p:nvGrpSpPr>
        <p:grpSpPr>
          <a:xfrm>
            <a:off x="675328" y="4282515"/>
            <a:ext cx="7827749" cy="230832"/>
            <a:chOff x="873141" y="4702847"/>
            <a:chExt cx="10436999" cy="307776"/>
          </a:xfrm>
        </p:grpSpPr>
        <p:sp>
          <p:nvSpPr>
            <p:cNvPr id="73" name="Rectangle 72"/>
            <p:cNvSpPr/>
            <p:nvPr/>
          </p:nvSpPr>
          <p:spPr>
            <a:xfrm>
              <a:off x="873141" y="4702847"/>
              <a:ext cx="530488"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Mar</a:t>
              </a:r>
            </a:p>
          </p:txBody>
        </p:sp>
        <p:sp>
          <p:nvSpPr>
            <p:cNvPr id="74" name="Rectangle 73"/>
            <p:cNvSpPr/>
            <p:nvPr/>
          </p:nvSpPr>
          <p:spPr>
            <a:xfrm>
              <a:off x="2131116" y="4702847"/>
              <a:ext cx="500565"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Apr</a:t>
              </a:r>
            </a:p>
          </p:txBody>
        </p:sp>
        <p:sp>
          <p:nvSpPr>
            <p:cNvPr id="75" name="Rectangle 74"/>
            <p:cNvSpPr/>
            <p:nvPr/>
          </p:nvSpPr>
          <p:spPr>
            <a:xfrm>
              <a:off x="3348588" y="4702847"/>
              <a:ext cx="556136"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May</a:t>
              </a:r>
            </a:p>
          </p:txBody>
        </p:sp>
        <p:sp>
          <p:nvSpPr>
            <p:cNvPr id="76" name="Rectangle 75"/>
            <p:cNvSpPr/>
            <p:nvPr/>
          </p:nvSpPr>
          <p:spPr>
            <a:xfrm>
              <a:off x="4625798" y="4702847"/>
              <a:ext cx="487741"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Jun</a:t>
              </a:r>
            </a:p>
          </p:txBody>
        </p:sp>
        <p:sp>
          <p:nvSpPr>
            <p:cNvPr id="78" name="Rectangle 77"/>
            <p:cNvSpPr/>
            <p:nvPr/>
          </p:nvSpPr>
          <p:spPr>
            <a:xfrm>
              <a:off x="10771103" y="4702847"/>
              <a:ext cx="53903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Nov</a:t>
              </a:r>
            </a:p>
          </p:txBody>
        </p:sp>
        <p:sp>
          <p:nvSpPr>
            <p:cNvPr id="79" name="Rectangle 78"/>
            <p:cNvSpPr/>
            <p:nvPr/>
          </p:nvSpPr>
          <p:spPr>
            <a:xfrm>
              <a:off x="9544119" y="4702847"/>
              <a:ext cx="50697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Oct</a:t>
              </a:r>
            </a:p>
          </p:txBody>
        </p:sp>
        <p:sp>
          <p:nvSpPr>
            <p:cNvPr id="80" name="Rectangle 79"/>
            <p:cNvSpPr/>
            <p:nvPr/>
          </p:nvSpPr>
          <p:spPr>
            <a:xfrm>
              <a:off x="8340857" y="4702847"/>
              <a:ext cx="50270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Sep</a:t>
              </a:r>
            </a:p>
          </p:txBody>
        </p:sp>
        <p:sp>
          <p:nvSpPr>
            <p:cNvPr id="81" name="Rectangle 80"/>
            <p:cNvSpPr/>
            <p:nvPr/>
          </p:nvSpPr>
          <p:spPr>
            <a:xfrm>
              <a:off x="7090344" y="4702847"/>
              <a:ext cx="52621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Aug</a:t>
              </a:r>
            </a:p>
          </p:txBody>
        </p:sp>
        <p:sp>
          <p:nvSpPr>
            <p:cNvPr id="85" name="Rectangle 84"/>
            <p:cNvSpPr/>
            <p:nvPr/>
          </p:nvSpPr>
          <p:spPr>
            <a:xfrm>
              <a:off x="5890077" y="4702847"/>
              <a:ext cx="440720"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Jul</a:t>
              </a:r>
            </a:p>
          </p:txBody>
        </p:sp>
      </p:grpSp>
      <p:sp>
        <p:nvSpPr>
          <p:cNvPr id="86" name="Rounded Rectangle 85"/>
          <p:cNvSpPr/>
          <p:nvPr/>
        </p:nvSpPr>
        <p:spPr>
          <a:xfrm>
            <a:off x="794854" y="3680739"/>
            <a:ext cx="1991933" cy="1500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7" name="Rounded Rectangle 86"/>
          <p:cNvSpPr/>
          <p:nvPr/>
        </p:nvSpPr>
        <p:spPr>
          <a:xfrm>
            <a:off x="2690775" y="3297248"/>
            <a:ext cx="1960532" cy="15001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8" name="Rounded Rectangle 87"/>
          <p:cNvSpPr/>
          <p:nvPr/>
        </p:nvSpPr>
        <p:spPr>
          <a:xfrm>
            <a:off x="3645973" y="3680739"/>
            <a:ext cx="1960532" cy="150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9" name="Rounded Rectangle 88"/>
          <p:cNvSpPr/>
          <p:nvPr/>
        </p:nvSpPr>
        <p:spPr>
          <a:xfrm>
            <a:off x="5583566" y="2913756"/>
            <a:ext cx="1833118" cy="1500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0" name="Rounded Rectangle 89"/>
          <p:cNvSpPr/>
          <p:nvPr/>
        </p:nvSpPr>
        <p:spPr>
          <a:xfrm>
            <a:off x="5583566" y="2539463"/>
            <a:ext cx="932260" cy="15001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9" name="Rounded Rectangle 98"/>
          <p:cNvSpPr/>
          <p:nvPr/>
        </p:nvSpPr>
        <p:spPr>
          <a:xfrm>
            <a:off x="6515825" y="2143737"/>
            <a:ext cx="1833119" cy="15001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nvGrpSpPr>
          <p:cNvPr id="109" name="Group 108"/>
          <p:cNvGrpSpPr/>
          <p:nvPr/>
        </p:nvGrpSpPr>
        <p:grpSpPr>
          <a:xfrm>
            <a:off x="836003" y="4833743"/>
            <a:ext cx="901858" cy="401907"/>
            <a:chOff x="1087374" y="5560650"/>
            <a:chExt cx="1202477"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0" name="Rectangle 119"/>
            <p:cNvSpPr/>
            <p:nvPr/>
          </p:nvSpPr>
          <p:spPr>
            <a:xfrm>
              <a:off x="1689259" y="5634293"/>
              <a:ext cx="60059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Business</a:t>
              </a:r>
            </a:p>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Start</a:t>
              </a:r>
            </a:p>
          </p:txBody>
        </p:sp>
      </p:grpSp>
      <p:grpSp>
        <p:nvGrpSpPr>
          <p:cNvPr id="122" name="Group 121"/>
          <p:cNvGrpSpPr/>
          <p:nvPr/>
        </p:nvGrpSpPr>
        <p:grpSpPr>
          <a:xfrm>
            <a:off x="2100720" y="4833743"/>
            <a:ext cx="1148722" cy="401907"/>
            <a:chOff x="2814608" y="5560650"/>
            <a:chExt cx="1531629"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4" name="Rectangle 123"/>
            <p:cNvSpPr/>
            <p:nvPr/>
          </p:nvSpPr>
          <p:spPr>
            <a:xfrm>
              <a:off x="3416495" y="5634293"/>
              <a:ext cx="92974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Software</a:t>
              </a:r>
            </a:p>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Development</a:t>
              </a:r>
            </a:p>
          </p:txBody>
        </p:sp>
      </p:grpSp>
      <p:grpSp>
        <p:nvGrpSpPr>
          <p:cNvPr id="126" name="Group 125"/>
          <p:cNvGrpSpPr/>
          <p:nvPr/>
        </p:nvGrpSpPr>
        <p:grpSpPr>
          <a:xfrm>
            <a:off x="3467797" y="4833743"/>
            <a:ext cx="983611" cy="401907"/>
            <a:chOff x="4541842" y="5560650"/>
            <a:chExt cx="1311482"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8" name="Rectangle 127"/>
            <p:cNvSpPr/>
            <p:nvPr/>
          </p:nvSpPr>
          <p:spPr>
            <a:xfrm>
              <a:off x="5143728" y="5634293"/>
              <a:ext cx="709596"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Marketing</a:t>
              </a:r>
            </a:p>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Strategy</a:t>
              </a:r>
            </a:p>
          </p:txBody>
        </p:sp>
      </p:grpSp>
      <p:grpSp>
        <p:nvGrpSpPr>
          <p:cNvPr id="130" name="Group 129"/>
          <p:cNvGrpSpPr/>
          <p:nvPr/>
        </p:nvGrpSpPr>
        <p:grpSpPr>
          <a:xfrm>
            <a:off x="4763225" y="4833743"/>
            <a:ext cx="1087205" cy="401907"/>
            <a:chOff x="6269077" y="5560650"/>
            <a:chExt cx="1449606"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32" name="Rectangle 131"/>
            <p:cNvSpPr/>
            <p:nvPr/>
          </p:nvSpPr>
          <p:spPr>
            <a:xfrm>
              <a:off x="6863749" y="5634293"/>
              <a:ext cx="854934"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Sales</a:t>
              </a:r>
            </a:p>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PUT A TEXT</a:t>
              </a:r>
            </a:p>
          </p:txBody>
        </p:sp>
      </p:grpSp>
      <p:grpSp>
        <p:nvGrpSpPr>
          <p:cNvPr id="134" name="Group 133"/>
          <p:cNvGrpSpPr/>
          <p:nvPr/>
        </p:nvGrpSpPr>
        <p:grpSpPr>
          <a:xfrm>
            <a:off x="5956287" y="4833743"/>
            <a:ext cx="1049335" cy="401907"/>
            <a:chOff x="7996311" y="5560650"/>
            <a:chExt cx="1399113"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36" name="Rectangle 135"/>
            <p:cNvSpPr/>
            <p:nvPr/>
          </p:nvSpPr>
          <p:spPr>
            <a:xfrm>
              <a:off x="8598196" y="5634293"/>
              <a:ext cx="797228"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Mobile App</a:t>
              </a:r>
            </a:p>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Design</a:t>
              </a:r>
            </a:p>
          </p:txBody>
        </p:sp>
      </p:grpSp>
      <p:grpSp>
        <p:nvGrpSpPr>
          <p:cNvPr id="138" name="Group 137"/>
          <p:cNvGrpSpPr/>
          <p:nvPr/>
        </p:nvGrpSpPr>
        <p:grpSpPr>
          <a:xfrm>
            <a:off x="7313127" y="4833743"/>
            <a:ext cx="885828" cy="401907"/>
            <a:chOff x="9723545" y="5560650"/>
            <a:chExt cx="1181105"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40" name="Rectangle 139"/>
            <p:cNvSpPr/>
            <p:nvPr/>
          </p:nvSpPr>
          <p:spPr>
            <a:xfrm>
              <a:off x="10325431" y="5634293"/>
              <a:ext cx="579219"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Creative</a:t>
              </a:r>
            </a:p>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Design</a:t>
              </a:r>
            </a:p>
          </p:txBody>
        </p:sp>
      </p:grpSp>
      <p:sp>
        <p:nvSpPr>
          <p:cNvPr id="142" name="TextBox 141"/>
          <p:cNvSpPr txBox="1"/>
          <p:nvPr/>
        </p:nvSpPr>
        <p:spPr>
          <a:xfrm>
            <a:off x="2532041" y="1169341"/>
            <a:ext cx="4079964"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SAMPLE</a:t>
            </a:r>
          </a:p>
        </p:txBody>
      </p:sp>
      <p:sp>
        <p:nvSpPr>
          <p:cNvPr id="143" name="TextBox 14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239123" y="3002188"/>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7906625" y="3002190"/>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1646322" y="2581380"/>
            <a:ext cx="1314050" cy="1314050"/>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5" name="Rounded Rectangle 34"/>
          <p:cNvSpPr/>
          <p:nvPr/>
        </p:nvSpPr>
        <p:spPr>
          <a:xfrm rot="2700000">
            <a:off x="2789054" y="3707731"/>
            <a:ext cx="1314050" cy="1314050"/>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6" name="Rounded Rectangle 35"/>
          <p:cNvSpPr/>
          <p:nvPr/>
        </p:nvSpPr>
        <p:spPr>
          <a:xfrm rot="2700000">
            <a:off x="3916605" y="2581380"/>
            <a:ext cx="1314050" cy="1314050"/>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7" name="Rounded Rectangle 36"/>
          <p:cNvSpPr/>
          <p:nvPr/>
        </p:nvSpPr>
        <p:spPr>
          <a:xfrm rot="2700000">
            <a:off x="5059337" y="3707731"/>
            <a:ext cx="1314050" cy="1314050"/>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8" name="Rounded Rectangle 37"/>
          <p:cNvSpPr/>
          <p:nvPr/>
        </p:nvSpPr>
        <p:spPr>
          <a:xfrm rot="2700000">
            <a:off x="6186888" y="2581380"/>
            <a:ext cx="1314050" cy="1314050"/>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cxnSp>
        <p:nvCxnSpPr>
          <p:cNvPr id="39" name="Straight Connector 38"/>
          <p:cNvCxnSpPr>
            <a:stCxn id="34" idx="3"/>
            <a:endCxn id="35" idx="1"/>
          </p:cNvCxnSpPr>
          <p:nvPr/>
        </p:nvCxnSpPr>
        <p:spPr>
          <a:xfrm>
            <a:off x="2767934"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3910666"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5038217"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6180949"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164043" y="2434710"/>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1"/>
                </a:solidFill>
                <a:latin typeface="Lato" panose="020F0502020204030203" pitchFamily="34" charset="0"/>
              </a:rPr>
              <a:t>1</a:t>
            </a:r>
          </a:p>
        </p:txBody>
      </p:sp>
      <p:sp>
        <p:nvSpPr>
          <p:cNvPr id="44" name="Oval 43"/>
          <p:cNvSpPr/>
          <p:nvPr/>
        </p:nvSpPr>
        <p:spPr>
          <a:xfrm>
            <a:off x="3306776"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2"/>
                </a:solidFill>
                <a:latin typeface="Lato" panose="020F0502020204030203" pitchFamily="34" charset="0"/>
              </a:rPr>
              <a:t>2</a:t>
            </a:r>
          </a:p>
        </p:txBody>
      </p:sp>
      <p:sp>
        <p:nvSpPr>
          <p:cNvPr id="45" name="Oval 44"/>
          <p:cNvSpPr/>
          <p:nvPr/>
        </p:nvSpPr>
        <p:spPr>
          <a:xfrm>
            <a:off x="443269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3"/>
                </a:solidFill>
                <a:latin typeface="Lato" panose="020F0502020204030203" pitchFamily="34" charset="0"/>
              </a:rPr>
              <a:t>3</a:t>
            </a:r>
          </a:p>
        </p:txBody>
      </p:sp>
      <p:sp>
        <p:nvSpPr>
          <p:cNvPr id="46" name="Oval 45"/>
          <p:cNvSpPr/>
          <p:nvPr/>
        </p:nvSpPr>
        <p:spPr>
          <a:xfrm>
            <a:off x="670411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5"/>
                </a:solidFill>
                <a:latin typeface="Lato" panose="020F0502020204030203" pitchFamily="34" charset="0"/>
              </a:rPr>
              <a:t>5</a:t>
            </a:r>
          </a:p>
        </p:txBody>
      </p:sp>
      <p:sp>
        <p:nvSpPr>
          <p:cNvPr id="47" name="Oval 46"/>
          <p:cNvSpPr/>
          <p:nvPr/>
        </p:nvSpPr>
        <p:spPr>
          <a:xfrm>
            <a:off x="5575183"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4"/>
                </a:solidFill>
                <a:latin typeface="Lato" panose="020F0502020204030203" pitchFamily="34" charset="0"/>
              </a:rPr>
              <a:t>4</a:t>
            </a:r>
          </a:p>
        </p:txBody>
      </p:sp>
      <p:grpSp>
        <p:nvGrpSpPr>
          <p:cNvPr id="140" name="Group 139"/>
          <p:cNvGrpSpPr/>
          <p:nvPr/>
        </p:nvGrpSpPr>
        <p:grpSpPr>
          <a:xfrm>
            <a:off x="1700673" y="2945271"/>
            <a:ext cx="1205348" cy="799000"/>
            <a:chOff x="1319480" y="3665592"/>
            <a:chExt cx="1205347" cy="799000"/>
          </a:xfrm>
        </p:grpSpPr>
        <p:sp>
          <p:nvSpPr>
            <p:cNvPr id="141" name="Title 1"/>
            <p:cNvSpPr txBox="1"/>
            <p:nvPr/>
          </p:nvSpPr>
          <p:spPr>
            <a:xfrm>
              <a:off x="1319480" y="3665592"/>
              <a:ext cx="1205347" cy="253916"/>
            </a:xfrm>
            <a:prstGeom prst="rect">
              <a:avLst/>
            </a:prstGeom>
            <a:noFill/>
          </p:spPr>
          <p:txBody>
            <a:bodyPr wrap="square" rtlCol="0">
              <a:spAutoFit/>
            </a:bodyPr>
            <a:lstStyle/>
            <a:p>
              <a:pPr algn="ctr"/>
              <a:r>
                <a:rPr lang="en-US" sz="1050" b="1" dirty="0">
                  <a:solidFill>
                    <a:schemeClr val="bg1"/>
                  </a:solidFill>
                  <a:latin typeface="+mj-lt"/>
                </a:rPr>
                <a:t>Graphic Design</a:t>
              </a:r>
              <a:endParaRPr lang="id-ID" sz="1050" b="1" dirty="0">
                <a:solidFill>
                  <a:schemeClr val="bg1"/>
                </a:solidFill>
                <a:latin typeface="+mj-lt"/>
              </a:endParaRPr>
            </a:p>
          </p:txBody>
        </p:sp>
        <p:sp>
          <p:nvSpPr>
            <p:cNvPr id="142" name="Rectangle 141"/>
            <p:cNvSpPr/>
            <p:nvPr/>
          </p:nvSpPr>
          <p:spPr>
            <a:xfrm>
              <a:off x="1386654" y="3887511"/>
              <a:ext cx="1070998"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3" name="Group 142"/>
          <p:cNvGrpSpPr/>
          <p:nvPr/>
        </p:nvGrpSpPr>
        <p:grpSpPr>
          <a:xfrm>
            <a:off x="3829412" y="2968629"/>
            <a:ext cx="1485177" cy="799000"/>
            <a:chOff x="3829409" y="3665592"/>
            <a:chExt cx="1485177" cy="798999"/>
          </a:xfrm>
        </p:grpSpPr>
        <p:sp>
          <p:nvSpPr>
            <p:cNvPr id="144" name="Title 1"/>
            <p:cNvSpPr txBox="1"/>
            <p:nvPr/>
          </p:nvSpPr>
          <p:spPr>
            <a:xfrm>
              <a:off x="3829409" y="3665592"/>
              <a:ext cx="1485177" cy="253916"/>
            </a:xfrm>
            <a:prstGeom prst="rect">
              <a:avLst/>
            </a:prstGeom>
            <a:noFill/>
          </p:spPr>
          <p:txBody>
            <a:bodyPr wrap="square" rtlCol="0">
              <a:spAutoFit/>
            </a:bodyPr>
            <a:lstStyle/>
            <a:p>
              <a:pPr algn="ctr"/>
              <a:r>
                <a:rPr lang="en-US" sz="1050" b="1" dirty="0">
                  <a:solidFill>
                    <a:schemeClr val="bg1"/>
                  </a:solidFill>
                  <a:latin typeface="+mj-lt"/>
                </a:rPr>
                <a:t>Marketing</a:t>
              </a:r>
              <a:endParaRPr lang="id-ID" sz="1050" b="1" dirty="0">
                <a:solidFill>
                  <a:schemeClr val="bg1"/>
                </a:solidFill>
                <a:latin typeface="+mj-lt"/>
              </a:endParaRPr>
            </a:p>
          </p:txBody>
        </p:sp>
        <p:sp>
          <p:nvSpPr>
            <p:cNvPr id="145" name="Rectangle 144"/>
            <p:cNvSpPr/>
            <p:nvPr/>
          </p:nvSpPr>
          <p:spPr>
            <a:xfrm>
              <a:off x="4037302" y="3887511"/>
              <a:ext cx="1069394" cy="577080"/>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6" name="Group 145"/>
          <p:cNvGrpSpPr/>
          <p:nvPr/>
        </p:nvGrpSpPr>
        <p:grpSpPr>
          <a:xfrm>
            <a:off x="6240746" y="2964798"/>
            <a:ext cx="1205348" cy="637417"/>
            <a:chOff x="6599782" y="3665592"/>
            <a:chExt cx="1205347" cy="637416"/>
          </a:xfrm>
        </p:grpSpPr>
        <p:sp>
          <p:nvSpPr>
            <p:cNvPr id="147" name="Title 1"/>
            <p:cNvSpPr txBox="1"/>
            <p:nvPr/>
          </p:nvSpPr>
          <p:spPr>
            <a:xfrm>
              <a:off x="6599782" y="3665592"/>
              <a:ext cx="1205347" cy="253916"/>
            </a:xfrm>
            <a:prstGeom prst="rect">
              <a:avLst/>
            </a:prstGeom>
            <a:noFill/>
          </p:spPr>
          <p:txBody>
            <a:bodyPr wrap="square" rtlCol="0">
              <a:spAutoFit/>
            </a:bodyPr>
            <a:lstStyle/>
            <a:p>
              <a:pPr algn="ctr"/>
              <a:r>
                <a:rPr lang="en-US" sz="1050" b="1" dirty="0">
                  <a:solidFill>
                    <a:schemeClr val="bg1"/>
                  </a:solidFill>
                  <a:latin typeface="+mj-lt"/>
                </a:rPr>
                <a:t>Other</a:t>
              </a:r>
              <a:endParaRPr lang="id-ID" sz="1050" b="1" dirty="0">
                <a:solidFill>
                  <a:schemeClr val="bg1"/>
                </a:solidFill>
                <a:latin typeface="+mj-lt"/>
              </a:endParaRPr>
            </a:p>
          </p:txBody>
        </p:sp>
        <p:sp>
          <p:nvSpPr>
            <p:cNvPr id="148" name="Rectangle 147"/>
            <p:cNvSpPr/>
            <p:nvPr/>
          </p:nvSpPr>
          <p:spPr>
            <a:xfrm>
              <a:off x="6631823" y="3887511"/>
              <a:ext cx="1141264"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9" name="Group 148"/>
          <p:cNvGrpSpPr/>
          <p:nvPr/>
        </p:nvGrpSpPr>
        <p:grpSpPr>
          <a:xfrm>
            <a:off x="2845580" y="4068265"/>
            <a:ext cx="1205348" cy="799000"/>
            <a:chOff x="2642985" y="3665592"/>
            <a:chExt cx="1205347" cy="799000"/>
          </a:xfrm>
        </p:grpSpPr>
        <p:sp>
          <p:nvSpPr>
            <p:cNvPr id="150" name="Title 1"/>
            <p:cNvSpPr txBox="1"/>
            <p:nvPr/>
          </p:nvSpPr>
          <p:spPr>
            <a:xfrm>
              <a:off x="2642985" y="3665592"/>
              <a:ext cx="1205347" cy="253916"/>
            </a:xfrm>
            <a:prstGeom prst="rect">
              <a:avLst/>
            </a:prstGeom>
            <a:noFill/>
          </p:spPr>
          <p:txBody>
            <a:bodyPr wrap="square" rtlCol="0">
              <a:spAutoFit/>
            </a:bodyPr>
            <a:lstStyle/>
            <a:p>
              <a:pPr algn="ctr"/>
              <a:r>
                <a:rPr lang="en-US" sz="1050" b="1" dirty="0">
                  <a:solidFill>
                    <a:schemeClr val="bg1"/>
                  </a:solidFill>
                  <a:latin typeface="+mj-lt"/>
                </a:rPr>
                <a:t>Programming</a:t>
              </a:r>
              <a:endParaRPr lang="id-ID" sz="1050" b="1" dirty="0">
                <a:solidFill>
                  <a:schemeClr val="bg1"/>
                </a:solidFill>
                <a:latin typeface="+mj-lt"/>
              </a:endParaRPr>
            </a:p>
          </p:txBody>
        </p:sp>
        <p:sp>
          <p:nvSpPr>
            <p:cNvPr id="151" name="Rectangle 150"/>
            <p:cNvSpPr/>
            <p:nvPr/>
          </p:nvSpPr>
          <p:spPr>
            <a:xfrm>
              <a:off x="2702702" y="3887511"/>
              <a:ext cx="1085913"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52" name="Group 151"/>
          <p:cNvGrpSpPr/>
          <p:nvPr/>
        </p:nvGrpSpPr>
        <p:grpSpPr>
          <a:xfrm>
            <a:off x="5089126" y="4071092"/>
            <a:ext cx="1249790" cy="637417"/>
            <a:chOff x="5251221" y="3665592"/>
            <a:chExt cx="1249789" cy="637416"/>
          </a:xfrm>
        </p:grpSpPr>
        <p:sp>
          <p:nvSpPr>
            <p:cNvPr id="153" name="Title 1"/>
            <p:cNvSpPr txBox="1"/>
            <p:nvPr/>
          </p:nvSpPr>
          <p:spPr>
            <a:xfrm>
              <a:off x="5273442" y="3665592"/>
              <a:ext cx="1205347" cy="253916"/>
            </a:xfrm>
            <a:prstGeom prst="rect">
              <a:avLst/>
            </a:prstGeom>
            <a:noFill/>
          </p:spPr>
          <p:txBody>
            <a:bodyPr wrap="square" rtlCol="0">
              <a:spAutoFit/>
            </a:bodyPr>
            <a:lstStyle/>
            <a:p>
              <a:pPr algn="ctr"/>
              <a:r>
                <a:rPr lang="en-US" sz="1050" b="1" dirty="0">
                  <a:solidFill>
                    <a:schemeClr val="bg1"/>
                  </a:solidFill>
                  <a:latin typeface="+mj-lt"/>
                </a:rPr>
                <a:t>Security</a:t>
              </a:r>
              <a:endParaRPr lang="id-ID" sz="1050" b="1" dirty="0">
                <a:solidFill>
                  <a:schemeClr val="bg1"/>
                </a:solidFill>
                <a:latin typeface="+mj-lt"/>
              </a:endParaRPr>
            </a:p>
          </p:txBody>
        </p:sp>
        <p:sp>
          <p:nvSpPr>
            <p:cNvPr id="154" name="Rectangle 153"/>
            <p:cNvSpPr/>
            <p:nvPr/>
          </p:nvSpPr>
          <p:spPr>
            <a:xfrm>
              <a:off x="5251221" y="3887511"/>
              <a:ext cx="1249789"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sp>
        <p:nvSpPr>
          <p:cNvPr id="48" name="TextBox 47"/>
          <p:cNvSpPr txBox="1"/>
          <p:nvPr/>
        </p:nvSpPr>
        <p:spPr>
          <a:xfrm>
            <a:off x="1983815" y="1169341"/>
            <a:ext cx="5176417"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MAPS SAMPLE</a:t>
            </a:r>
          </a:p>
        </p:txBody>
      </p:sp>
      <p:sp>
        <p:nvSpPr>
          <p:cNvPr id="49" name="TextBox 4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672921" y="2139872"/>
            <a:ext cx="374716" cy="3009603"/>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67" name="TextBox 66"/>
            <p:cNvSpPr txBox="1"/>
            <p:nvPr/>
          </p:nvSpPr>
          <p:spPr>
            <a:xfrm rot="16200000">
              <a:off x="851816" y="3868653"/>
              <a:ext cx="1793730" cy="338554"/>
            </a:xfrm>
            <a:prstGeom prst="rect">
              <a:avLst/>
            </a:prstGeom>
            <a:noFill/>
          </p:spPr>
          <p:txBody>
            <a:bodyPr wrap="none" rtlCol="0">
              <a:spAutoFit/>
            </a:bodyPr>
            <a:lstStyle/>
            <a:p>
              <a:r>
                <a:rPr lang="en-ID" sz="1050" dirty="0">
                  <a:solidFill>
                    <a:schemeClr val="bg1"/>
                  </a:solidFill>
                </a:rPr>
                <a:t>Market Attractiveness</a:t>
              </a:r>
              <a:endParaRPr lang="id-ID" sz="1050" dirty="0">
                <a:solidFill>
                  <a:schemeClr val="bg1"/>
                </a:solidFill>
              </a:endParaRPr>
            </a:p>
          </p:txBody>
        </p:sp>
      </p:grpSp>
      <p:grpSp>
        <p:nvGrpSpPr>
          <p:cNvPr id="68" name="Group 67"/>
          <p:cNvGrpSpPr/>
          <p:nvPr/>
        </p:nvGrpSpPr>
        <p:grpSpPr>
          <a:xfrm>
            <a:off x="1047636" y="5015143"/>
            <a:ext cx="4723804" cy="374716"/>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70" name="TextBox 69"/>
            <p:cNvSpPr txBox="1"/>
            <p:nvPr/>
          </p:nvSpPr>
          <p:spPr>
            <a:xfrm>
              <a:off x="3309639" y="5773596"/>
              <a:ext cx="1015723" cy="328294"/>
            </a:xfrm>
            <a:prstGeom prst="rect">
              <a:avLst/>
            </a:prstGeom>
            <a:noFill/>
          </p:spPr>
          <p:txBody>
            <a:bodyPr wrap="none" rtlCol="0">
              <a:spAutoFit/>
            </a:bodyPr>
            <a:lstStyle/>
            <a:p>
              <a:r>
                <a:rPr lang="en-ID" sz="1000" dirty="0" err="1">
                  <a:solidFill>
                    <a:schemeClr val="bg1"/>
                  </a:solidFill>
                </a:rPr>
                <a:t>Competitve</a:t>
              </a:r>
              <a:r>
                <a:rPr lang="en-ID" sz="1000" dirty="0">
                  <a:solidFill>
                    <a:schemeClr val="bg1"/>
                  </a:solidFill>
                </a:rPr>
                <a:t> Position</a:t>
              </a:r>
              <a:endParaRPr lang="id-ID" sz="1000" dirty="0">
                <a:solidFill>
                  <a:schemeClr val="bg1"/>
                </a:solidFill>
              </a:endParaRPr>
            </a:p>
          </p:txBody>
        </p:sp>
      </p:grpSp>
      <p:sp>
        <p:nvSpPr>
          <p:cNvPr id="71" name="Rectangle 70"/>
          <p:cNvSpPr/>
          <p:nvPr/>
        </p:nvSpPr>
        <p:spPr>
          <a:xfrm>
            <a:off x="1196621"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71"/>
          <p:cNvSpPr/>
          <p:nvPr/>
        </p:nvSpPr>
        <p:spPr>
          <a:xfrm>
            <a:off x="2642694"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p:cNvSpPr/>
          <p:nvPr/>
        </p:nvSpPr>
        <p:spPr>
          <a:xfrm>
            <a:off x="4087006"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Rectangle 73"/>
          <p:cNvSpPr/>
          <p:nvPr/>
        </p:nvSpPr>
        <p:spPr>
          <a:xfrm>
            <a:off x="1196621"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74"/>
          <p:cNvSpPr/>
          <p:nvPr/>
        </p:nvSpPr>
        <p:spPr>
          <a:xfrm>
            <a:off x="2642694"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Rectangle 75"/>
          <p:cNvSpPr/>
          <p:nvPr/>
        </p:nvSpPr>
        <p:spPr>
          <a:xfrm>
            <a:off x="4087006"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Rectangle 76"/>
          <p:cNvSpPr/>
          <p:nvPr/>
        </p:nvSpPr>
        <p:spPr>
          <a:xfrm>
            <a:off x="1196621"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Rectangle 77"/>
          <p:cNvSpPr/>
          <p:nvPr/>
        </p:nvSpPr>
        <p:spPr>
          <a:xfrm>
            <a:off x="2642694"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Rectangle 78"/>
          <p:cNvSpPr/>
          <p:nvPr/>
        </p:nvSpPr>
        <p:spPr>
          <a:xfrm>
            <a:off x="4087006"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TextBox 79"/>
          <p:cNvSpPr txBox="1"/>
          <p:nvPr/>
        </p:nvSpPr>
        <p:spPr>
          <a:xfrm rot="16200000">
            <a:off x="889965" y="2716972"/>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1" name="TextBox 80"/>
          <p:cNvSpPr txBox="1"/>
          <p:nvPr/>
        </p:nvSpPr>
        <p:spPr>
          <a:xfrm rot="16200000">
            <a:off x="809816" y="3576154"/>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2" name="TextBox 81"/>
          <p:cNvSpPr txBox="1"/>
          <p:nvPr/>
        </p:nvSpPr>
        <p:spPr>
          <a:xfrm rot="16200000">
            <a:off x="901187" y="4373219"/>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sp>
        <p:nvSpPr>
          <p:cNvPr id="83" name="TextBox 82"/>
          <p:cNvSpPr txBox="1"/>
          <p:nvPr/>
        </p:nvSpPr>
        <p:spPr>
          <a:xfrm>
            <a:off x="4587498" y="4877086"/>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4" name="TextBox 83"/>
          <p:cNvSpPr txBox="1"/>
          <p:nvPr/>
        </p:nvSpPr>
        <p:spPr>
          <a:xfrm>
            <a:off x="3058316" y="4877087"/>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5" name="TextBox 84"/>
          <p:cNvSpPr txBox="1"/>
          <p:nvPr/>
        </p:nvSpPr>
        <p:spPr>
          <a:xfrm>
            <a:off x="1733302" y="4877086"/>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grpSp>
        <p:nvGrpSpPr>
          <p:cNvPr id="86" name="Group 85"/>
          <p:cNvGrpSpPr/>
          <p:nvPr/>
        </p:nvGrpSpPr>
        <p:grpSpPr>
          <a:xfrm>
            <a:off x="1709225" y="2663350"/>
            <a:ext cx="364202" cy="356246"/>
            <a:chOff x="1796949" y="5505131"/>
            <a:chExt cx="485602"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88" name="TextBox 87"/>
            <p:cNvSpPr txBox="1"/>
            <p:nvPr/>
          </p:nvSpPr>
          <p:spPr>
            <a:xfrm>
              <a:off x="1796949" y="5577312"/>
              <a:ext cx="485602" cy="369331"/>
            </a:xfrm>
            <a:prstGeom prst="rect">
              <a:avLst/>
            </a:prstGeom>
            <a:noFill/>
          </p:spPr>
          <p:txBody>
            <a:bodyPr wrap="none" rtlCol="0">
              <a:spAutoFit/>
            </a:bodyPr>
            <a:lstStyle/>
            <a:p>
              <a:pPr algn="ctr"/>
              <a:r>
                <a:rPr lang="id-ID" sz="1200" b="1" dirty="0">
                  <a:solidFill>
                    <a:schemeClr val="bg1"/>
                  </a:solidFill>
                </a:rPr>
                <a:t>01</a:t>
              </a:r>
            </a:p>
          </p:txBody>
        </p:sp>
      </p:grpSp>
      <p:grpSp>
        <p:nvGrpSpPr>
          <p:cNvPr id="89" name="Group 88"/>
          <p:cNvGrpSpPr/>
          <p:nvPr/>
        </p:nvGrpSpPr>
        <p:grpSpPr>
          <a:xfrm>
            <a:off x="3155298" y="2663350"/>
            <a:ext cx="364202" cy="356246"/>
            <a:chOff x="1796949" y="5505131"/>
            <a:chExt cx="485602"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1" name="TextBox 90"/>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02</a:t>
              </a:r>
              <a:endParaRPr lang="id-ID" sz="1200" b="1" dirty="0">
                <a:solidFill>
                  <a:schemeClr val="bg1"/>
                </a:solidFill>
              </a:endParaRPr>
            </a:p>
          </p:txBody>
        </p:sp>
      </p:grpSp>
      <p:grpSp>
        <p:nvGrpSpPr>
          <p:cNvPr id="92" name="Group 91"/>
          <p:cNvGrpSpPr/>
          <p:nvPr/>
        </p:nvGrpSpPr>
        <p:grpSpPr>
          <a:xfrm>
            <a:off x="4566772" y="2663350"/>
            <a:ext cx="364202" cy="356246"/>
            <a:chOff x="1796949" y="5505131"/>
            <a:chExt cx="485602"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4" name="TextBox 93"/>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03</a:t>
              </a:r>
              <a:endParaRPr lang="id-ID" sz="1200" b="1" dirty="0">
                <a:solidFill>
                  <a:schemeClr val="bg1"/>
                </a:solidFill>
              </a:endParaRPr>
            </a:p>
          </p:txBody>
        </p:sp>
      </p:grpSp>
      <p:grpSp>
        <p:nvGrpSpPr>
          <p:cNvPr id="95" name="Group 94"/>
          <p:cNvGrpSpPr/>
          <p:nvPr/>
        </p:nvGrpSpPr>
        <p:grpSpPr>
          <a:xfrm>
            <a:off x="1709225" y="3463672"/>
            <a:ext cx="364202" cy="356246"/>
            <a:chOff x="1796949" y="5505131"/>
            <a:chExt cx="485602"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7" name="TextBox 96"/>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04</a:t>
              </a:r>
              <a:endParaRPr lang="id-ID" sz="1200" b="1" dirty="0">
                <a:solidFill>
                  <a:schemeClr val="bg1"/>
                </a:solidFill>
              </a:endParaRPr>
            </a:p>
          </p:txBody>
        </p:sp>
      </p:grpSp>
      <p:grpSp>
        <p:nvGrpSpPr>
          <p:cNvPr id="98" name="Group 97"/>
          <p:cNvGrpSpPr/>
          <p:nvPr/>
        </p:nvGrpSpPr>
        <p:grpSpPr>
          <a:xfrm>
            <a:off x="3155298" y="3463672"/>
            <a:ext cx="364202" cy="356246"/>
            <a:chOff x="1796949" y="5505131"/>
            <a:chExt cx="485602"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0" name="TextBox 99"/>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05</a:t>
              </a:r>
              <a:endParaRPr lang="id-ID" sz="1200" b="1" dirty="0">
                <a:solidFill>
                  <a:schemeClr val="bg1"/>
                </a:solidFill>
              </a:endParaRPr>
            </a:p>
          </p:txBody>
        </p:sp>
      </p:grpSp>
      <p:grpSp>
        <p:nvGrpSpPr>
          <p:cNvPr id="101" name="Group 100"/>
          <p:cNvGrpSpPr/>
          <p:nvPr/>
        </p:nvGrpSpPr>
        <p:grpSpPr>
          <a:xfrm>
            <a:off x="4566772" y="3463672"/>
            <a:ext cx="364202" cy="356246"/>
            <a:chOff x="1796949" y="5505131"/>
            <a:chExt cx="485602"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3" name="TextBox 102"/>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06</a:t>
              </a:r>
              <a:endParaRPr lang="id-ID" sz="1200" b="1" dirty="0">
                <a:solidFill>
                  <a:schemeClr val="bg1"/>
                </a:solidFill>
              </a:endParaRPr>
            </a:p>
          </p:txBody>
        </p:sp>
      </p:grpSp>
      <p:grpSp>
        <p:nvGrpSpPr>
          <p:cNvPr id="104" name="Group 103"/>
          <p:cNvGrpSpPr/>
          <p:nvPr/>
        </p:nvGrpSpPr>
        <p:grpSpPr>
          <a:xfrm>
            <a:off x="1709225" y="4282111"/>
            <a:ext cx="364202" cy="356246"/>
            <a:chOff x="1796949" y="5505131"/>
            <a:chExt cx="485602"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6" name="TextBox 105"/>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07</a:t>
              </a:r>
              <a:endParaRPr lang="id-ID" sz="1200" b="1" dirty="0">
                <a:solidFill>
                  <a:schemeClr val="bg1"/>
                </a:solidFill>
              </a:endParaRPr>
            </a:p>
          </p:txBody>
        </p:sp>
      </p:grpSp>
      <p:grpSp>
        <p:nvGrpSpPr>
          <p:cNvPr id="107" name="Group 106"/>
          <p:cNvGrpSpPr/>
          <p:nvPr/>
        </p:nvGrpSpPr>
        <p:grpSpPr>
          <a:xfrm>
            <a:off x="3155298" y="4282111"/>
            <a:ext cx="364202" cy="356246"/>
            <a:chOff x="1796949" y="5505131"/>
            <a:chExt cx="485602"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9" name="TextBox 108"/>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08</a:t>
              </a:r>
              <a:endParaRPr lang="id-ID" sz="1200" b="1" dirty="0">
                <a:solidFill>
                  <a:schemeClr val="bg1"/>
                </a:solidFill>
              </a:endParaRPr>
            </a:p>
          </p:txBody>
        </p:sp>
      </p:grpSp>
      <p:grpSp>
        <p:nvGrpSpPr>
          <p:cNvPr id="110" name="Group 109"/>
          <p:cNvGrpSpPr/>
          <p:nvPr/>
        </p:nvGrpSpPr>
        <p:grpSpPr>
          <a:xfrm>
            <a:off x="4566772" y="4282111"/>
            <a:ext cx="364202" cy="356246"/>
            <a:chOff x="1796949" y="5505131"/>
            <a:chExt cx="485602"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2" name="TextBox 111"/>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09</a:t>
              </a:r>
              <a:endParaRPr lang="id-ID" sz="1200" b="1" dirty="0">
                <a:solidFill>
                  <a:schemeClr val="bg1"/>
                </a:solidFill>
              </a:endParaRPr>
            </a:p>
          </p:txBody>
        </p:sp>
      </p:grpSp>
      <p:sp>
        <p:nvSpPr>
          <p:cNvPr id="113" name="Oval 112"/>
          <p:cNvSpPr/>
          <p:nvPr/>
        </p:nvSpPr>
        <p:spPr>
          <a:xfrm>
            <a:off x="5810760" y="2448697"/>
            <a:ext cx="122447" cy="1224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5" name="TextBox 114"/>
          <p:cNvSpPr txBox="1"/>
          <p:nvPr/>
        </p:nvSpPr>
        <p:spPr>
          <a:xfrm>
            <a:off x="5957787" y="2376906"/>
            <a:ext cx="952505" cy="246221"/>
          </a:xfrm>
          <a:prstGeom prst="rect">
            <a:avLst/>
          </a:prstGeom>
          <a:noFill/>
        </p:spPr>
        <p:txBody>
          <a:bodyPr wrap="none" rtlCol="0">
            <a:spAutoFit/>
          </a:bodyPr>
          <a:lstStyle/>
          <a:p>
            <a:r>
              <a:rPr lang="en-ID" sz="1000" b="1" dirty="0">
                <a:solidFill>
                  <a:schemeClr val="accent1"/>
                </a:solidFill>
              </a:rPr>
              <a:t>Description 1</a:t>
            </a:r>
            <a:endParaRPr lang="en-US" sz="1000" b="1" dirty="0">
              <a:solidFill>
                <a:schemeClr val="accent1"/>
              </a:solidFill>
            </a:endParaRPr>
          </a:p>
        </p:txBody>
      </p:sp>
      <p:sp>
        <p:nvSpPr>
          <p:cNvPr id="116" name="Rectangle 115"/>
          <p:cNvSpPr/>
          <p:nvPr/>
        </p:nvSpPr>
        <p:spPr>
          <a:xfrm>
            <a:off x="5960518" y="253430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17" name="Oval 116"/>
          <p:cNvSpPr/>
          <p:nvPr/>
        </p:nvSpPr>
        <p:spPr>
          <a:xfrm>
            <a:off x="5810760" y="3178117"/>
            <a:ext cx="122447" cy="1224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9" name="TextBox 118"/>
          <p:cNvSpPr txBox="1"/>
          <p:nvPr/>
        </p:nvSpPr>
        <p:spPr>
          <a:xfrm>
            <a:off x="5957787" y="3106325"/>
            <a:ext cx="952505" cy="246221"/>
          </a:xfrm>
          <a:prstGeom prst="rect">
            <a:avLst/>
          </a:prstGeom>
          <a:noFill/>
        </p:spPr>
        <p:txBody>
          <a:bodyPr wrap="none" rtlCol="0">
            <a:spAutoFit/>
          </a:bodyPr>
          <a:lstStyle/>
          <a:p>
            <a:r>
              <a:rPr lang="en-ID" sz="1000" b="1" dirty="0">
                <a:solidFill>
                  <a:schemeClr val="accent2"/>
                </a:solidFill>
              </a:rPr>
              <a:t>Description 2</a:t>
            </a:r>
            <a:endParaRPr lang="en-US" sz="1000" b="1" dirty="0">
              <a:solidFill>
                <a:schemeClr val="accent2"/>
              </a:solidFill>
            </a:endParaRPr>
          </a:p>
        </p:txBody>
      </p:sp>
      <p:sp>
        <p:nvSpPr>
          <p:cNvPr id="120" name="Rectangle 119"/>
          <p:cNvSpPr/>
          <p:nvPr/>
        </p:nvSpPr>
        <p:spPr>
          <a:xfrm>
            <a:off x="5960518" y="3263719"/>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1" name="Oval 120"/>
          <p:cNvSpPr/>
          <p:nvPr/>
        </p:nvSpPr>
        <p:spPr>
          <a:xfrm>
            <a:off x="5810760" y="3967975"/>
            <a:ext cx="122447" cy="1224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TextBox 122"/>
          <p:cNvSpPr txBox="1"/>
          <p:nvPr/>
        </p:nvSpPr>
        <p:spPr>
          <a:xfrm>
            <a:off x="5957787" y="3896184"/>
            <a:ext cx="1008609" cy="246221"/>
          </a:xfrm>
          <a:prstGeom prst="rect">
            <a:avLst/>
          </a:prstGeom>
          <a:noFill/>
        </p:spPr>
        <p:txBody>
          <a:bodyPr wrap="none" rtlCol="0">
            <a:spAutoFit/>
          </a:bodyPr>
          <a:lstStyle/>
          <a:p>
            <a:r>
              <a:rPr lang="en-ID" sz="1000" b="1" dirty="0" err="1">
                <a:solidFill>
                  <a:schemeClr val="accent3"/>
                </a:solidFill>
              </a:rPr>
              <a:t>Descsription</a:t>
            </a:r>
            <a:r>
              <a:rPr lang="en-ID" sz="1000" b="1" dirty="0">
                <a:solidFill>
                  <a:schemeClr val="accent3"/>
                </a:solidFill>
              </a:rPr>
              <a:t> 3</a:t>
            </a:r>
            <a:endParaRPr lang="en-US" sz="1000" b="1" dirty="0">
              <a:solidFill>
                <a:schemeClr val="accent3"/>
              </a:solidFill>
            </a:endParaRPr>
          </a:p>
        </p:txBody>
      </p:sp>
      <p:sp>
        <p:nvSpPr>
          <p:cNvPr id="124" name="Rectangle 123"/>
          <p:cNvSpPr/>
          <p:nvPr/>
        </p:nvSpPr>
        <p:spPr>
          <a:xfrm>
            <a:off x="5960518" y="4053578"/>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5" name="Oval 124"/>
          <p:cNvSpPr/>
          <p:nvPr/>
        </p:nvSpPr>
        <p:spPr>
          <a:xfrm>
            <a:off x="5810760" y="4713007"/>
            <a:ext cx="122447" cy="1224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7" name="TextBox 126"/>
          <p:cNvSpPr txBox="1"/>
          <p:nvPr/>
        </p:nvSpPr>
        <p:spPr>
          <a:xfrm>
            <a:off x="5957787" y="4641216"/>
            <a:ext cx="952505" cy="246221"/>
          </a:xfrm>
          <a:prstGeom prst="rect">
            <a:avLst/>
          </a:prstGeom>
          <a:noFill/>
        </p:spPr>
        <p:txBody>
          <a:bodyPr wrap="none" rtlCol="0">
            <a:spAutoFit/>
          </a:bodyPr>
          <a:lstStyle/>
          <a:p>
            <a:r>
              <a:rPr lang="en-ID" sz="1000" b="1" dirty="0">
                <a:solidFill>
                  <a:schemeClr val="accent4"/>
                </a:solidFill>
              </a:rPr>
              <a:t>Description 4</a:t>
            </a:r>
            <a:endParaRPr lang="en-US" sz="1000" b="1" dirty="0">
              <a:solidFill>
                <a:schemeClr val="accent4"/>
              </a:solidFill>
            </a:endParaRPr>
          </a:p>
        </p:txBody>
      </p:sp>
      <p:sp>
        <p:nvSpPr>
          <p:cNvPr id="128" name="Rectangle 127"/>
          <p:cNvSpPr/>
          <p:nvPr/>
        </p:nvSpPr>
        <p:spPr>
          <a:xfrm>
            <a:off x="5960518" y="479861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9" name="TextBox 128"/>
          <p:cNvSpPr txBox="1"/>
          <p:nvPr/>
        </p:nvSpPr>
        <p:spPr>
          <a:xfrm>
            <a:off x="1839994" y="1169341"/>
            <a:ext cx="5464061" cy="553998"/>
          </a:xfrm>
          <a:prstGeom prst="rect">
            <a:avLst/>
          </a:prstGeom>
          <a:noFill/>
        </p:spPr>
        <p:txBody>
          <a:bodyPr wrap="none" rtlCol="0">
            <a:spAutoFit/>
          </a:bodyPr>
          <a:lstStyle/>
          <a:p>
            <a:pPr algn="ctr"/>
            <a:r>
              <a:rPr lang="en-US" sz="3000" dirty="0">
                <a:solidFill>
                  <a:schemeClr val="bg1">
                    <a:lumMod val="50000"/>
                  </a:schemeClr>
                </a:solidFill>
                <a:latin typeface="+mj-lt"/>
              </a:rPr>
              <a:t>MATRIX INFOGRAPHIC SAMPLE</a:t>
            </a:r>
          </a:p>
        </p:txBody>
      </p:sp>
      <p:sp>
        <p:nvSpPr>
          <p:cNvPr id="130" name="TextBox 129"/>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5230488"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23586" y="3519531"/>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623586"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230488" y="3519530"/>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573463" y="3894310"/>
            <a:ext cx="0" cy="344987"/>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3811462" y="2462425"/>
            <a:ext cx="1527150" cy="1349919"/>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68580" tIns="34290" rIns="68580" bIns="34290" numCol="1" anchor="t" anchorCtr="0" compatLnSpc="1">
            <a:prstTxWarp prst="textNoShape">
              <a:avLst/>
            </a:prstTxWarp>
          </a:bodyPr>
          <a:lstStyle/>
          <a:p>
            <a:pPr defTabSz="685800">
              <a:defRPr/>
            </a:pPr>
            <a:endParaRPr lang="en-US" sz="1350">
              <a:solidFill>
                <a:srgbClr val="343941"/>
              </a:solidFill>
              <a:latin typeface="Calibri" panose="020F0502020204030204"/>
            </a:endParaRPr>
          </a:p>
        </p:txBody>
      </p:sp>
      <p:sp>
        <p:nvSpPr>
          <p:cNvPr id="86" name="Freeform 18"/>
          <p:cNvSpPr>
            <a:spLocks noChangeAspect="1" noEditPoints="1"/>
          </p:cNvSpPr>
          <p:nvPr/>
        </p:nvSpPr>
        <p:spPr bwMode="auto">
          <a:xfrm>
            <a:off x="3310753" y="3547604"/>
            <a:ext cx="239885" cy="37107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2" name="Freeform 41"/>
          <p:cNvSpPr>
            <a:spLocks noChangeAspect="1" noEditPoints="1"/>
          </p:cNvSpPr>
          <p:nvPr/>
        </p:nvSpPr>
        <p:spPr bwMode="auto">
          <a:xfrm>
            <a:off x="5560099" y="3582584"/>
            <a:ext cx="302202" cy="302201"/>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8" name="Freeform 78"/>
          <p:cNvSpPr>
            <a:spLocks noChangeAspect="1" noEditPoints="1"/>
          </p:cNvSpPr>
          <p:nvPr/>
        </p:nvSpPr>
        <p:spPr bwMode="auto">
          <a:xfrm>
            <a:off x="4393333" y="4326028"/>
            <a:ext cx="360260" cy="302201"/>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64" name="Freeform 9"/>
          <p:cNvSpPr>
            <a:spLocks noChangeAspect="1" noEditPoints="1"/>
          </p:cNvSpPr>
          <p:nvPr/>
        </p:nvSpPr>
        <p:spPr bwMode="auto">
          <a:xfrm>
            <a:off x="5560099" y="2463256"/>
            <a:ext cx="434875" cy="302201"/>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0" name="Freeform 14"/>
          <p:cNvSpPr>
            <a:spLocks noChangeAspect="1" noEditPoints="1"/>
          </p:cNvSpPr>
          <p:nvPr/>
        </p:nvSpPr>
        <p:spPr bwMode="auto">
          <a:xfrm>
            <a:off x="3222001" y="2463257"/>
            <a:ext cx="328637" cy="302201"/>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4" name="TextBox 173"/>
          <p:cNvSpPr txBox="1"/>
          <p:nvPr/>
        </p:nvSpPr>
        <p:spPr>
          <a:xfrm>
            <a:off x="1570788" y="1169341"/>
            <a:ext cx="6002477" cy="553998"/>
          </a:xfrm>
          <a:prstGeom prst="rect">
            <a:avLst/>
          </a:prstGeom>
          <a:noFill/>
        </p:spPr>
        <p:txBody>
          <a:bodyPr wrap="none" rtlCol="0">
            <a:spAutoFit/>
          </a:bodyPr>
          <a:lstStyle/>
          <a:p>
            <a:pPr algn="ctr"/>
            <a:r>
              <a:rPr lang="en-US" sz="3000" dirty="0">
                <a:solidFill>
                  <a:schemeClr val="bg1">
                    <a:lumMod val="50000"/>
                  </a:schemeClr>
                </a:solidFill>
                <a:latin typeface="+mj-lt"/>
              </a:rPr>
              <a:t>HEXAGON INFOGRAPHIC SAMPLE</a:t>
            </a:r>
          </a:p>
        </p:txBody>
      </p:sp>
      <p:sp>
        <p:nvSpPr>
          <p:cNvPr id="175" name="TextBox 1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176" name="TextBox 175"/>
          <p:cNvSpPr txBox="1"/>
          <p:nvPr/>
        </p:nvSpPr>
        <p:spPr>
          <a:xfrm>
            <a:off x="1999366" y="2401243"/>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177" name="Rectangle 176"/>
          <p:cNvSpPr/>
          <p:nvPr/>
        </p:nvSpPr>
        <p:spPr>
          <a:xfrm>
            <a:off x="1023286" y="2639818"/>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8" name="TextBox 177"/>
          <p:cNvSpPr txBox="1"/>
          <p:nvPr/>
        </p:nvSpPr>
        <p:spPr>
          <a:xfrm>
            <a:off x="1999366" y="3519530"/>
            <a:ext cx="1031052" cy="261610"/>
          </a:xfrm>
          <a:prstGeom prst="rect">
            <a:avLst/>
          </a:prstGeom>
          <a:noFill/>
        </p:spPr>
        <p:txBody>
          <a:bodyPr wrap="none" rtlCol="0">
            <a:spAutoFit/>
          </a:bodyPr>
          <a:lstStyle/>
          <a:p>
            <a:pPr algn="r"/>
            <a:r>
              <a:rPr lang="en-ID" sz="1100" b="1" dirty="0">
                <a:solidFill>
                  <a:schemeClr val="accent2"/>
                </a:solidFill>
              </a:rPr>
              <a:t>Description 2</a:t>
            </a:r>
            <a:endParaRPr lang="en-US" sz="1100" b="1" dirty="0">
              <a:solidFill>
                <a:schemeClr val="accent2"/>
              </a:solidFill>
            </a:endParaRPr>
          </a:p>
        </p:txBody>
      </p:sp>
      <p:sp>
        <p:nvSpPr>
          <p:cNvPr id="179" name="Rectangle 178"/>
          <p:cNvSpPr/>
          <p:nvPr/>
        </p:nvSpPr>
        <p:spPr>
          <a:xfrm>
            <a:off x="1023286" y="37581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0" name="TextBox 179"/>
          <p:cNvSpPr txBox="1"/>
          <p:nvPr/>
        </p:nvSpPr>
        <p:spPr>
          <a:xfrm>
            <a:off x="5994974" y="3519530"/>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181" name="Rectangle 180"/>
          <p:cNvSpPr/>
          <p:nvPr/>
        </p:nvSpPr>
        <p:spPr>
          <a:xfrm>
            <a:off x="5994974" y="375810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TextBox 181"/>
          <p:cNvSpPr txBox="1"/>
          <p:nvPr/>
        </p:nvSpPr>
        <p:spPr>
          <a:xfrm>
            <a:off x="5994974" y="2401243"/>
            <a:ext cx="1031051" cy="261610"/>
          </a:xfrm>
          <a:prstGeom prst="rect">
            <a:avLst/>
          </a:prstGeom>
          <a:noFill/>
        </p:spPr>
        <p:txBody>
          <a:bodyPr wrap="none" rtlCol="0">
            <a:spAutoFit/>
          </a:bodyPr>
          <a:lstStyle/>
          <a:p>
            <a:r>
              <a:rPr lang="en-ID" sz="1100" b="1" dirty="0">
                <a:solidFill>
                  <a:schemeClr val="accent5"/>
                </a:solidFill>
              </a:rPr>
              <a:t>Description 5</a:t>
            </a:r>
            <a:endParaRPr lang="en-US" sz="1100" b="1" dirty="0">
              <a:solidFill>
                <a:schemeClr val="accent5"/>
              </a:solidFill>
            </a:endParaRPr>
          </a:p>
        </p:txBody>
      </p:sp>
      <p:sp>
        <p:nvSpPr>
          <p:cNvPr id="183" name="Rectangle 182"/>
          <p:cNvSpPr/>
          <p:nvPr/>
        </p:nvSpPr>
        <p:spPr>
          <a:xfrm>
            <a:off x="5994974" y="263981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4" name="TextBox 183"/>
          <p:cNvSpPr txBox="1"/>
          <p:nvPr/>
        </p:nvSpPr>
        <p:spPr>
          <a:xfrm>
            <a:off x="4056476" y="4701912"/>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185" name="Rectangle 184"/>
          <p:cNvSpPr/>
          <p:nvPr/>
        </p:nvSpPr>
        <p:spPr>
          <a:xfrm>
            <a:off x="3568435" y="4940487"/>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8" name="Freeform 15"/>
          <p:cNvSpPr>
            <a:spLocks noEditPoints="1"/>
          </p:cNvSpPr>
          <p:nvPr/>
        </p:nvSpPr>
        <p:spPr bwMode="auto">
          <a:xfrm flipH="1">
            <a:off x="4244036" y="2891769"/>
            <a:ext cx="655929" cy="567598"/>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id-ID"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684476" y="1169341"/>
            <a:ext cx="5775107" cy="553998"/>
          </a:xfrm>
          <a:prstGeom prst="rect">
            <a:avLst/>
          </a:prstGeom>
          <a:noFill/>
        </p:spPr>
        <p:txBody>
          <a:bodyPr wrap="none" rtlCol="0">
            <a:spAutoFit/>
          </a:bodyPr>
          <a:lstStyle/>
          <a:p>
            <a:pPr algn="ctr"/>
            <a:r>
              <a:rPr lang="en-US" sz="3000" dirty="0">
                <a:solidFill>
                  <a:schemeClr val="bg1">
                    <a:lumMod val="50000"/>
                  </a:schemeClr>
                </a:solidFill>
                <a:latin typeface="+mj-lt"/>
              </a:rPr>
              <a:t>EVENT CALENDAR INFOGRAPHIC</a:t>
            </a:r>
          </a:p>
        </p:txBody>
      </p:sp>
      <p:sp>
        <p:nvSpPr>
          <p:cNvPr id="72" name="TextBox 7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3" name="Freeform 72"/>
          <p:cNvSpPr/>
          <p:nvPr/>
        </p:nvSpPr>
        <p:spPr>
          <a:xfrm>
            <a:off x="126446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4" name="TextBox 73"/>
          <p:cNvSpPr txBox="1"/>
          <p:nvPr/>
        </p:nvSpPr>
        <p:spPr>
          <a:xfrm flipH="1">
            <a:off x="126446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1"/>
                </a:solidFill>
                <a:latin typeface="Lato Black" panose="020F0A02020204030203" pitchFamily="34" charset="0"/>
              </a:rPr>
              <a:t>20</a:t>
            </a:r>
          </a:p>
        </p:txBody>
      </p:sp>
      <p:sp>
        <p:nvSpPr>
          <p:cNvPr id="75" name="TextBox 74"/>
          <p:cNvSpPr txBox="1"/>
          <p:nvPr/>
        </p:nvSpPr>
        <p:spPr>
          <a:xfrm flipH="1">
            <a:off x="126446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Saturday</a:t>
            </a:r>
          </a:p>
        </p:txBody>
      </p:sp>
      <p:sp>
        <p:nvSpPr>
          <p:cNvPr id="76" name="TextBox 75"/>
          <p:cNvSpPr txBox="1"/>
          <p:nvPr/>
        </p:nvSpPr>
        <p:spPr>
          <a:xfrm flipH="1">
            <a:off x="1582741"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JANUARY</a:t>
            </a:r>
          </a:p>
        </p:txBody>
      </p:sp>
      <p:sp>
        <p:nvSpPr>
          <p:cNvPr id="77" name="Freeform 76"/>
          <p:cNvSpPr/>
          <p:nvPr/>
        </p:nvSpPr>
        <p:spPr>
          <a:xfrm>
            <a:off x="2980425"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8" name="TextBox 77"/>
          <p:cNvSpPr txBox="1"/>
          <p:nvPr/>
        </p:nvSpPr>
        <p:spPr>
          <a:xfrm flipH="1">
            <a:off x="2980425"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3"/>
                </a:solidFill>
                <a:latin typeface="Lato Black" panose="020F0A02020204030203" pitchFamily="34" charset="0"/>
              </a:rPr>
              <a:t>5</a:t>
            </a:r>
          </a:p>
        </p:txBody>
      </p:sp>
      <p:sp>
        <p:nvSpPr>
          <p:cNvPr id="79" name="TextBox 78"/>
          <p:cNvSpPr txBox="1"/>
          <p:nvPr/>
        </p:nvSpPr>
        <p:spPr>
          <a:xfrm flipH="1">
            <a:off x="2980425"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Monday</a:t>
            </a:r>
          </a:p>
        </p:txBody>
      </p:sp>
      <p:sp>
        <p:nvSpPr>
          <p:cNvPr id="80" name="TextBox 79"/>
          <p:cNvSpPr txBox="1"/>
          <p:nvPr/>
        </p:nvSpPr>
        <p:spPr>
          <a:xfrm flipH="1">
            <a:off x="3298704"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FEBRUARY</a:t>
            </a:r>
          </a:p>
        </p:txBody>
      </p:sp>
      <p:sp>
        <p:nvSpPr>
          <p:cNvPr id="81" name="Freeform 80"/>
          <p:cNvSpPr/>
          <p:nvPr/>
        </p:nvSpPr>
        <p:spPr>
          <a:xfrm>
            <a:off x="4696388"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82" name="TextBox 81"/>
          <p:cNvSpPr txBox="1"/>
          <p:nvPr/>
        </p:nvSpPr>
        <p:spPr>
          <a:xfrm flipH="1">
            <a:off x="4696388"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4"/>
                </a:solidFill>
                <a:latin typeface="Lato Black" panose="020F0A02020204030203" pitchFamily="34" charset="0"/>
              </a:rPr>
              <a:t>30</a:t>
            </a:r>
          </a:p>
        </p:txBody>
      </p:sp>
      <p:sp>
        <p:nvSpPr>
          <p:cNvPr id="83" name="TextBox 82"/>
          <p:cNvSpPr txBox="1"/>
          <p:nvPr/>
        </p:nvSpPr>
        <p:spPr>
          <a:xfrm flipH="1">
            <a:off x="4696388"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Tuesday </a:t>
            </a:r>
          </a:p>
        </p:txBody>
      </p:sp>
      <p:sp>
        <p:nvSpPr>
          <p:cNvPr id="84" name="TextBox 83"/>
          <p:cNvSpPr txBox="1"/>
          <p:nvPr/>
        </p:nvSpPr>
        <p:spPr>
          <a:xfrm flipH="1">
            <a:off x="5014667"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MARCH</a:t>
            </a:r>
          </a:p>
        </p:txBody>
      </p:sp>
      <p:sp>
        <p:nvSpPr>
          <p:cNvPr id="85" name="Freeform 84"/>
          <p:cNvSpPr/>
          <p:nvPr/>
        </p:nvSpPr>
        <p:spPr>
          <a:xfrm>
            <a:off x="644553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155" name="TextBox 154"/>
          <p:cNvSpPr txBox="1"/>
          <p:nvPr/>
        </p:nvSpPr>
        <p:spPr>
          <a:xfrm flipH="1">
            <a:off x="644553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6"/>
                </a:solidFill>
                <a:latin typeface="Lato Black" panose="020F0A02020204030203" pitchFamily="34" charset="0"/>
              </a:rPr>
              <a:t>23</a:t>
            </a:r>
          </a:p>
        </p:txBody>
      </p:sp>
      <p:sp>
        <p:nvSpPr>
          <p:cNvPr id="156" name="TextBox 155"/>
          <p:cNvSpPr txBox="1"/>
          <p:nvPr/>
        </p:nvSpPr>
        <p:spPr>
          <a:xfrm flipH="1">
            <a:off x="644553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Wednesday </a:t>
            </a:r>
          </a:p>
        </p:txBody>
      </p:sp>
      <p:sp>
        <p:nvSpPr>
          <p:cNvPr id="157" name="TextBox 156"/>
          <p:cNvSpPr txBox="1"/>
          <p:nvPr/>
        </p:nvSpPr>
        <p:spPr>
          <a:xfrm flipH="1">
            <a:off x="6763810"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APRIL</a:t>
            </a:r>
          </a:p>
        </p:txBody>
      </p:sp>
      <p:sp>
        <p:nvSpPr>
          <p:cNvPr id="158" name="TextBox 157"/>
          <p:cNvSpPr txBox="1"/>
          <p:nvPr/>
        </p:nvSpPr>
        <p:spPr>
          <a:xfrm>
            <a:off x="1530334" y="4127347"/>
            <a:ext cx="865943" cy="261610"/>
          </a:xfrm>
          <a:prstGeom prst="rect">
            <a:avLst/>
          </a:prstGeom>
          <a:noFill/>
        </p:spPr>
        <p:txBody>
          <a:bodyPr wrap="none" rtlCol="0">
            <a:spAutoFit/>
          </a:bodyPr>
          <a:lstStyle/>
          <a:p>
            <a:pPr algn="ctr"/>
            <a:r>
              <a:rPr lang="en-ID" sz="1100" b="1" dirty="0">
                <a:solidFill>
                  <a:schemeClr val="bg1">
                    <a:lumMod val="50000"/>
                  </a:schemeClr>
                </a:solidFill>
              </a:rPr>
              <a:t>First Event</a:t>
            </a:r>
            <a:endParaRPr lang="en-US" sz="1100" b="1" dirty="0">
              <a:solidFill>
                <a:schemeClr val="bg1">
                  <a:lumMod val="50000"/>
                </a:schemeClr>
              </a:solidFill>
            </a:endParaRPr>
          </a:p>
        </p:txBody>
      </p:sp>
      <p:sp>
        <p:nvSpPr>
          <p:cNvPr id="159" name="Rectangle 158"/>
          <p:cNvSpPr/>
          <p:nvPr/>
        </p:nvSpPr>
        <p:spPr>
          <a:xfrm>
            <a:off x="1150750"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0" name="TextBox 159"/>
          <p:cNvSpPr txBox="1"/>
          <p:nvPr/>
        </p:nvSpPr>
        <p:spPr>
          <a:xfrm>
            <a:off x="3157329" y="4127347"/>
            <a:ext cx="1043877" cy="261610"/>
          </a:xfrm>
          <a:prstGeom prst="rect">
            <a:avLst/>
          </a:prstGeom>
          <a:noFill/>
        </p:spPr>
        <p:txBody>
          <a:bodyPr wrap="none" rtlCol="0">
            <a:spAutoFit/>
          </a:bodyPr>
          <a:lstStyle/>
          <a:p>
            <a:pPr algn="ctr"/>
            <a:r>
              <a:rPr lang="en-ID" sz="1100" b="1" dirty="0">
                <a:solidFill>
                  <a:schemeClr val="bg1">
                    <a:lumMod val="50000"/>
                  </a:schemeClr>
                </a:solidFill>
              </a:rPr>
              <a:t>Second Event</a:t>
            </a:r>
            <a:endParaRPr lang="en-US" sz="1100" b="1" dirty="0">
              <a:solidFill>
                <a:schemeClr val="bg1">
                  <a:lumMod val="50000"/>
                </a:schemeClr>
              </a:solidFill>
            </a:endParaRPr>
          </a:p>
        </p:txBody>
      </p:sp>
      <p:sp>
        <p:nvSpPr>
          <p:cNvPr id="161" name="TextBox 160"/>
          <p:cNvSpPr txBox="1"/>
          <p:nvPr/>
        </p:nvSpPr>
        <p:spPr>
          <a:xfrm>
            <a:off x="4937414" y="4127347"/>
            <a:ext cx="915636" cy="261610"/>
          </a:xfrm>
          <a:prstGeom prst="rect">
            <a:avLst/>
          </a:prstGeom>
          <a:noFill/>
        </p:spPr>
        <p:txBody>
          <a:bodyPr wrap="none" rtlCol="0">
            <a:spAutoFit/>
          </a:bodyPr>
          <a:lstStyle/>
          <a:p>
            <a:pPr algn="ctr"/>
            <a:r>
              <a:rPr lang="en-ID" sz="1100" b="1" dirty="0">
                <a:solidFill>
                  <a:schemeClr val="bg1">
                    <a:lumMod val="50000"/>
                  </a:schemeClr>
                </a:solidFill>
              </a:rPr>
              <a:t>Third Event</a:t>
            </a:r>
            <a:endParaRPr lang="en-US" sz="1100" b="1" dirty="0">
              <a:solidFill>
                <a:schemeClr val="bg1">
                  <a:lumMod val="50000"/>
                </a:schemeClr>
              </a:solidFill>
            </a:endParaRPr>
          </a:p>
        </p:txBody>
      </p:sp>
      <p:sp>
        <p:nvSpPr>
          <p:cNvPr id="162" name="TextBox 161"/>
          <p:cNvSpPr txBox="1"/>
          <p:nvPr/>
        </p:nvSpPr>
        <p:spPr>
          <a:xfrm>
            <a:off x="6705793" y="4127347"/>
            <a:ext cx="877163" cy="261610"/>
          </a:xfrm>
          <a:prstGeom prst="rect">
            <a:avLst/>
          </a:prstGeom>
          <a:noFill/>
        </p:spPr>
        <p:txBody>
          <a:bodyPr wrap="none" rtlCol="0">
            <a:spAutoFit/>
          </a:bodyPr>
          <a:lstStyle/>
          <a:p>
            <a:pPr algn="ctr"/>
            <a:r>
              <a:rPr lang="en-ID" sz="1100" b="1" dirty="0">
                <a:solidFill>
                  <a:schemeClr val="bg1">
                    <a:lumMod val="50000"/>
                  </a:schemeClr>
                </a:solidFill>
              </a:rPr>
              <a:t>Four Event</a:t>
            </a:r>
            <a:endParaRPr lang="en-US" sz="1100" b="1" dirty="0">
              <a:solidFill>
                <a:schemeClr val="bg1">
                  <a:lumMod val="50000"/>
                </a:schemeClr>
              </a:solidFill>
            </a:endParaRPr>
          </a:p>
        </p:txBody>
      </p:sp>
      <p:sp>
        <p:nvSpPr>
          <p:cNvPr id="163" name="Rectangle 162"/>
          <p:cNvSpPr/>
          <p:nvPr/>
        </p:nvSpPr>
        <p:spPr>
          <a:xfrm>
            <a:off x="2863415"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4" name="Rectangle 163"/>
          <p:cNvSpPr/>
          <p:nvPr/>
        </p:nvSpPr>
        <p:spPr>
          <a:xfrm>
            <a:off x="4582677"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5" name="Rectangle 164"/>
          <p:cNvSpPr/>
          <p:nvPr/>
        </p:nvSpPr>
        <p:spPr>
          <a:xfrm>
            <a:off x="6331819"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796283"/>
            <a:ext cx="8480891" cy="535233"/>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105" name="Group 104"/>
          <p:cNvGrpSpPr/>
          <p:nvPr/>
        </p:nvGrpSpPr>
        <p:grpSpPr>
          <a:xfrm>
            <a:off x="875418" y="3645379"/>
            <a:ext cx="1221197" cy="836450"/>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1" name="Group 110"/>
          <p:cNvGrpSpPr/>
          <p:nvPr/>
        </p:nvGrpSpPr>
        <p:grpSpPr>
          <a:xfrm>
            <a:off x="2376180" y="3645380"/>
            <a:ext cx="1221197" cy="836450"/>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7" name="Group 116"/>
          <p:cNvGrpSpPr/>
          <p:nvPr/>
        </p:nvGrpSpPr>
        <p:grpSpPr>
          <a:xfrm>
            <a:off x="3876942" y="3645380"/>
            <a:ext cx="1221197" cy="836450"/>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3" name="Group 122"/>
          <p:cNvGrpSpPr/>
          <p:nvPr/>
        </p:nvGrpSpPr>
        <p:grpSpPr>
          <a:xfrm>
            <a:off x="5377704" y="3645380"/>
            <a:ext cx="1221197" cy="836450"/>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9" name="Group 128"/>
          <p:cNvGrpSpPr/>
          <p:nvPr/>
        </p:nvGrpSpPr>
        <p:grpSpPr>
          <a:xfrm>
            <a:off x="6878465" y="3645380"/>
            <a:ext cx="1221197" cy="836450"/>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135" name="TextBox 34"/>
          <p:cNvSpPr txBox="1"/>
          <p:nvPr/>
        </p:nvSpPr>
        <p:spPr>
          <a:xfrm>
            <a:off x="658368" y="4648700"/>
            <a:ext cx="7822523" cy="46166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800" dirty="0">
                <a:solidFill>
                  <a:schemeClr val="bg1">
                    <a:lumMod val="75000"/>
                  </a:schemeClr>
                </a:solidFill>
              </a:rPr>
              <a:t>Throughout our </a:t>
            </a:r>
            <a:r>
              <a:rPr lang="en-US" sz="800" dirty="0" err="1">
                <a:solidFill>
                  <a:schemeClr val="bg1">
                    <a:lumMod val="75000"/>
                  </a:schemeClr>
                </a:solidFill>
              </a:rPr>
              <a:t>organisation</a:t>
            </a:r>
            <a:r>
              <a:rPr lang="en-US" sz="800"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489803" y="2334383"/>
            <a:ext cx="1628213" cy="759826"/>
            <a:chOff x="658367" y="2061582"/>
            <a:chExt cx="1628213" cy="759826"/>
          </a:xfrm>
        </p:grpSpPr>
        <p:sp>
          <p:nvSpPr>
            <p:cNvPr id="137" name="TextBox 136"/>
            <p:cNvSpPr txBox="1"/>
            <p:nvPr/>
          </p:nvSpPr>
          <p:spPr>
            <a:xfrm>
              <a:off x="1134881" y="2061582"/>
              <a:ext cx="675186" cy="261610"/>
            </a:xfrm>
            <a:prstGeom prst="rect">
              <a:avLst/>
            </a:prstGeom>
            <a:noFill/>
          </p:spPr>
          <p:txBody>
            <a:bodyPr wrap="none" rtlCol="0">
              <a:spAutoFit/>
            </a:bodyPr>
            <a:lstStyle/>
            <a:p>
              <a:pPr algn="ctr"/>
              <a:r>
                <a:rPr lang="en-ID" sz="1100" b="1" dirty="0">
                  <a:solidFill>
                    <a:schemeClr val="bg1">
                      <a:lumMod val="65000"/>
                    </a:schemeClr>
                  </a:solidFill>
                </a:rPr>
                <a:t>Identify</a:t>
              </a:r>
            </a:p>
          </p:txBody>
        </p:sp>
        <p:sp>
          <p:nvSpPr>
            <p:cNvPr id="138" name="Rectangle 137"/>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39" name="Rectangle 138"/>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2"/>
                  </a:solidFill>
                </a:rPr>
                <a:t>That Interact candidly </a:t>
              </a:r>
              <a:endParaRPr lang="id-ID" sz="800" i="1" dirty="0">
                <a:solidFill>
                  <a:schemeClr val="accent2"/>
                </a:solidFill>
              </a:endParaRPr>
            </a:p>
          </p:txBody>
        </p:sp>
      </p:grpSp>
      <p:grpSp>
        <p:nvGrpSpPr>
          <p:cNvPr id="140" name="Group 139"/>
          <p:cNvGrpSpPr/>
          <p:nvPr/>
        </p:nvGrpSpPr>
        <p:grpSpPr>
          <a:xfrm>
            <a:off x="1943445" y="2557698"/>
            <a:ext cx="1628213" cy="759826"/>
            <a:chOff x="658367" y="2061582"/>
            <a:chExt cx="1628213" cy="759826"/>
          </a:xfrm>
        </p:grpSpPr>
        <p:sp>
          <p:nvSpPr>
            <p:cNvPr id="141" name="TextBox 140"/>
            <p:cNvSpPr txBox="1"/>
            <p:nvPr/>
          </p:nvSpPr>
          <p:spPr>
            <a:xfrm>
              <a:off x="1145299" y="2061582"/>
              <a:ext cx="654346" cy="261610"/>
            </a:xfrm>
            <a:prstGeom prst="rect">
              <a:avLst/>
            </a:prstGeom>
            <a:noFill/>
          </p:spPr>
          <p:txBody>
            <a:bodyPr wrap="none" rtlCol="0">
              <a:spAutoFit/>
            </a:bodyPr>
            <a:lstStyle/>
            <a:p>
              <a:pPr algn="ctr"/>
              <a:r>
                <a:rPr lang="en-ID" sz="1100" b="1" dirty="0">
                  <a:solidFill>
                    <a:schemeClr val="bg1">
                      <a:lumMod val="65000"/>
                    </a:schemeClr>
                  </a:solidFill>
                </a:rPr>
                <a:t>Protect</a:t>
              </a:r>
            </a:p>
          </p:txBody>
        </p:sp>
        <p:sp>
          <p:nvSpPr>
            <p:cNvPr id="142" name="Rectangle 141"/>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3" name="Rectangle 142"/>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3"/>
                  </a:solidFill>
                </a:rPr>
                <a:t>That Interact candidly </a:t>
              </a:r>
              <a:endParaRPr lang="id-ID" sz="800" i="1" dirty="0">
                <a:solidFill>
                  <a:schemeClr val="accent3"/>
                </a:solidFill>
              </a:endParaRPr>
            </a:p>
          </p:txBody>
        </p:sp>
      </p:grpSp>
      <p:grpSp>
        <p:nvGrpSpPr>
          <p:cNvPr id="144" name="Group 143"/>
          <p:cNvGrpSpPr/>
          <p:nvPr/>
        </p:nvGrpSpPr>
        <p:grpSpPr>
          <a:xfrm>
            <a:off x="3448975" y="2334383"/>
            <a:ext cx="1628213" cy="759826"/>
            <a:chOff x="658367" y="2061582"/>
            <a:chExt cx="1628213" cy="759826"/>
          </a:xfrm>
        </p:grpSpPr>
        <p:sp>
          <p:nvSpPr>
            <p:cNvPr id="145" name="TextBox 144"/>
            <p:cNvSpPr txBox="1"/>
            <p:nvPr/>
          </p:nvSpPr>
          <p:spPr>
            <a:xfrm>
              <a:off x="1164536" y="2061582"/>
              <a:ext cx="615874" cy="261610"/>
            </a:xfrm>
            <a:prstGeom prst="rect">
              <a:avLst/>
            </a:prstGeom>
            <a:noFill/>
          </p:spPr>
          <p:txBody>
            <a:bodyPr wrap="none" rtlCol="0">
              <a:spAutoFit/>
            </a:bodyPr>
            <a:lstStyle/>
            <a:p>
              <a:pPr algn="ctr"/>
              <a:r>
                <a:rPr lang="en-ID" sz="1100" b="1" dirty="0">
                  <a:solidFill>
                    <a:schemeClr val="bg1">
                      <a:lumMod val="65000"/>
                    </a:schemeClr>
                  </a:solidFill>
                </a:rPr>
                <a:t>Detect</a:t>
              </a:r>
            </a:p>
          </p:txBody>
        </p:sp>
        <p:sp>
          <p:nvSpPr>
            <p:cNvPr id="146" name="Rectangle 145"/>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7" name="Rectangle 146"/>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4"/>
                  </a:solidFill>
                </a:rPr>
                <a:t>That Interact candidly </a:t>
              </a:r>
              <a:endParaRPr lang="id-ID" sz="800" i="1" dirty="0">
                <a:solidFill>
                  <a:schemeClr val="accent4"/>
                </a:solidFill>
              </a:endParaRPr>
            </a:p>
          </p:txBody>
        </p:sp>
      </p:grpSp>
      <p:grpSp>
        <p:nvGrpSpPr>
          <p:cNvPr id="148" name="Group 147"/>
          <p:cNvGrpSpPr/>
          <p:nvPr/>
        </p:nvGrpSpPr>
        <p:grpSpPr>
          <a:xfrm>
            <a:off x="4930927" y="2557698"/>
            <a:ext cx="1628213" cy="759826"/>
            <a:chOff x="658367" y="2061582"/>
            <a:chExt cx="1628213" cy="759826"/>
          </a:xfrm>
        </p:grpSpPr>
        <p:sp>
          <p:nvSpPr>
            <p:cNvPr id="149" name="TextBox 148"/>
            <p:cNvSpPr txBox="1"/>
            <p:nvPr/>
          </p:nvSpPr>
          <p:spPr>
            <a:xfrm>
              <a:off x="1104424" y="2061582"/>
              <a:ext cx="736099" cy="261610"/>
            </a:xfrm>
            <a:prstGeom prst="rect">
              <a:avLst/>
            </a:prstGeom>
            <a:noFill/>
          </p:spPr>
          <p:txBody>
            <a:bodyPr wrap="none" rtlCol="0">
              <a:spAutoFit/>
            </a:bodyPr>
            <a:lstStyle/>
            <a:p>
              <a:pPr algn="ctr"/>
              <a:r>
                <a:rPr lang="en-ID" sz="1100" b="1" dirty="0">
                  <a:solidFill>
                    <a:schemeClr val="bg1">
                      <a:lumMod val="65000"/>
                    </a:schemeClr>
                  </a:solidFill>
                </a:rPr>
                <a:t>Respond</a:t>
              </a:r>
            </a:p>
          </p:txBody>
        </p:sp>
        <p:sp>
          <p:nvSpPr>
            <p:cNvPr id="150" name="Rectangle 149"/>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1" name="Rectangle 150"/>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5"/>
                  </a:solidFill>
                </a:rPr>
                <a:t>That Interact candidly </a:t>
              </a:r>
              <a:endParaRPr lang="id-ID" sz="800" i="1" dirty="0">
                <a:solidFill>
                  <a:schemeClr val="accent5"/>
                </a:solidFill>
              </a:endParaRPr>
            </a:p>
          </p:txBody>
        </p:sp>
      </p:grpSp>
      <p:grpSp>
        <p:nvGrpSpPr>
          <p:cNvPr id="152" name="Group 151"/>
          <p:cNvGrpSpPr/>
          <p:nvPr/>
        </p:nvGrpSpPr>
        <p:grpSpPr>
          <a:xfrm>
            <a:off x="6446466" y="2334383"/>
            <a:ext cx="1628213" cy="759826"/>
            <a:chOff x="658367" y="2061582"/>
            <a:chExt cx="1628213" cy="759826"/>
          </a:xfrm>
        </p:grpSpPr>
        <p:sp>
          <p:nvSpPr>
            <p:cNvPr id="153" name="TextBox 152"/>
            <p:cNvSpPr txBox="1"/>
            <p:nvPr/>
          </p:nvSpPr>
          <p:spPr>
            <a:xfrm>
              <a:off x="1121256" y="2061582"/>
              <a:ext cx="702436" cy="261610"/>
            </a:xfrm>
            <a:prstGeom prst="rect">
              <a:avLst/>
            </a:prstGeom>
            <a:noFill/>
          </p:spPr>
          <p:txBody>
            <a:bodyPr wrap="none" rtlCol="0">
              <a:spAutoFit/>
            </a:bodyPr>
            <a:lstStyle/>
            <a:p>
              <a:pPr algn="ctr"/>
              <a:r>
                <a:rPr lang="en-ID" sz="1100" b="1" dirty="0">
                  <a:solidFill>
                    <a:schemeClr val="bg1">
                      <a:lumMod val="65000"/>
                    </a:schemeClr>
                  </a:solidFill>
                </a:rPr>
                <a:t>Recover</a:t>
              </a:r>
            </a:p>
          </p:txBody>
        </p:sp>
        <p:sp>
          <p:nvSpPr>
            <p:cNvPr id="154" name="Rectangle 153"/>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5" name="Rectangle 154"/>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6"/>
                  </a:solidFill>
                </a:rPr>
                <a:t>That Interact candidly </a:t>
              </a:r>
              <a:endParaRPr lang="id-ID" sz="800" i="1" dirty="0">
                <a:solidFill>
                  <a:schemeClr val="accent6"/>
                </a:solidFill>
              </a:endParaRPr>
            </a:p>
          </p:txBody>
        </p:sp>
      </p:grpSp>
      <p:cxnSp>
        <p:nvCxnSpPr>
          <p:cNvPr id="156" name="Straight Connector 155"/>
          <p:cNvCxnSpPr/>
          <p:nvPr/>
        </p:nvCxnSpPr>
        <p:spPr>
          <a:xfrm flipV="1">
            <a:off x="1284732" y="3161643"/>
            <a:ext cx="0" cy="468326"/>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2757551" y="3387528"/>
            <a:ext cx="1523" cy="249574"/>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4279649" y="3161643"/>
            <a:ext cx="0" cy="468326"/>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5752468" y="3387528"/>
            <a:ext cx="1523" cy="249574"/>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7269428" y="3161643"/>
            <a:ext cx="0" cy="468326"/>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2597772" y="1169341"/>
            <a:ext cx="3948518" cy="553998"/>
          </a:xfrm>
          <a:prstGeom prst="rect">
            <a:avLst/>
          </a:prstGeom>
          <a:noFill/>
        </p:spPr>
        <p:txBody>
          <a:bodyPr wrap="none" rtlCol="0">
            <a:spAutoFit/>
          </a:bodyPr>
          <a:lstStyle/>
          <a:p>
            <a:pPr algn="ctr"/>
            <a:r>
              <a:rPr lang="en-US" sz="3000" dirty="0">
                <a:solidFill>
                  <a:schemeClr val="bg1">
                    <a:lumMod val="50000"/>
                  </a:schemeClr>
                </a:solidFill>
                <a:latin typeface="+mj-lt"/>
              </a:rPr>
              <a:t>PENCIL INFOGRAPHIC</a:t>
            </a:r>
          </a:p>
        </p:txBody>
      </p:sp>
      <p:sp>
        <p:nvSpPr>
          <p:cNvPr id="75" name="TextBox 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431441" y="2509877"/>
            <a:ext cx="995785" cy="253916"/>
          </a:xfrm>
          <a:prstGeom prst="rect">
            <a:avLst/>
          </a:prstGeom>
          <a:noFill/>
        </p:spPr>
        <p:txBody>
          <a:bodyPr wrap="none" rtlCol="0">
            <a:spAutoFit/>
          </a:bodyPr>
          <a:lstStyle/>
          <a:p>
            <a:r>
              <a:rPr lang="id-ID" sz="1050" b="1" dirty="0">
                <a:solidFill>
                  <a:schemeClr val="bg1">
                    <a:lumMod val="50000"/>
                  </a:schemeClr>
                </a:solidFill>
              </a:rPr>
              <a:t>Fully Editable</a:t>
            </a:r>
          </a:p>
        </p:txBody>
      </p:sp>
      <p:sp>
        <p:nvSpPr>
          <p:cNvPr id="4" name="TextBox 3"/>
          <p:cNvSpPr txBox="1"/>
          <p:nvPr/>
        </p:nvSpPr>
        <p:spPr>
          <a:xfrm>
            <a:off x="143144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6" name="TextBox 5"/>
          <p:cNvSpPr txBox="1"/>
          <p:nvPr/>
        </p:nvSpPr>
        <p:spPr>
          <a:xfrm>
            <a:off x="1431441" y="3957987"/>
            <a:ext cx="1229824" cy="253916"/>
          </a:xfrm>
          <a:prstGeom prst="rect">
            <a:avLst/>
          </a:prstGeom>
          <a:noFill/>
        </p:spPr>
        <p:txBody>
          <a:bodyPr wrap="none" rtlCol="0">
            <a:spAutoFit/>
          </a:bodyPr>
          <a:lstStyle/>
          <a:p>
            <a:r>
              <a:rPr lang="id-ID" sz="1050" b="1" dirty="0">
                <a:solidFill>
                  <a:schemeClr val="bg1">
                    <a:lumMod val="50000"/>
                  </a:schemeClr>
                </a:solidFill>
              </a:rPr>
              <a:t>Fresh Infographic</a:t>
            </a:r>
          </a:p>
        </p:txBody>
      </p:sp>
      <p:sp>
        <p:nvSpPr>
          <p:cNvPr id="7" name="TextBox 6"/>
          <p:cNvSpPr txBox="1"/>
          <p:nvPr/>
        </p:nvSpPr>
        <p:spPr>
          <a:xfrm>
            <a:off x="143144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2" name="TextBox 11"/>
          <p:cNvSpPr txBox="1"/>
          <p:nvPr/>
        </p:nvSpPr>
        <p:spPr>
          <a:xfrm>
            <a:off x="5298172" y="2509877"/>
            <a:ext cx="1116011" cy="253916"/>
          </a:xfrm>
          <a:prstGeom prst="rect">
            <a:avLst/>
          </a:prstGeom>
          <a:noFill/>
        </p:spPr>
        <p:txBody>
          <a:bodyPr wrap="none" rtlCol="0">
            <a:spAutoFit/>
          </a:bodyPr>
          <a:lstStyle/>
          <a:p>
            <a:r>
              <a:rPr lang="id-ID" sz="1050" b="1" dirty="0">
                <a:solidFill>
                  <a:schemeClr val="bg1">
                    <a:lumMod val="50000"/>
                  </a:schemeClr>
                </a:solidFill>
              </a:rPr>
              <a:t>Unique Graphic</a:t>
            </a:r>
          </a:p>
        </p:txBody>
      </p:sp>
      <p:sp>
        <p:nvSpPr>
          <p:cNvPr id="13" name="TextBox 12"/>
          <p:cNvSpPr txBox="1"/>
          <p:nvPr/>
        </p:nvSpPr>
        <p:spPr>
          <a:xfrm>
            <a:off x="529817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5" name="TextBox 14"/>
          <p:cNvSpPr txBox="1"/>
          <p:nvPr/>
        </p:nvSpPr>
        <p:spPr>
          <a:xfrm>
            <a:off x="5298172" y="3957987"/>
            <a:ext cx="1366080" cy="253916"/>
          </a:xfrm>
          <a:prstGeom prst="rect">
            <a:avLst/>
          </a:prstGeom>
          <a:noFill/>
        </p:spPr>
        <p:txBody>
          <a:bodyPr wrap="none" rtlCol="0">
            <a:spAutoFit/>
          </a:bodyPr>
          <a:lstStyle/>
          <a:p>
            <a:r>
              <a:rPr lang="id-ID" sz="1050" b="1" dirty="0">
                <a:solidFill>
                  <a:schemeClr val="bg1">
                    <a:lumMod val="50000"/>
                  </a:schemeClr>
                </a:solidFill>
              </a:rPr>
              <a:t>Professional Layout</a:t>
            </a:r>
          </a:p>
        </p:txBody>
      </p:sp>
      <p:sp>
        <p:nvSpPr>
          <p:cNvPr id="16" name="TextBox 15"/>
          <p:cNvSpPr txBox="1"/>
          <p:nvPr/>
        </p:nvSpPr>
        <p:spPr>
          <a:xfrm>
            <a:off x="529817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22" name="TextBox 21"/>
          <p:cNvSpPr txBox="1"/>
          <p:nvPr/>
        </p:nvSpPr>
        <p:spPr>
          <a:xfrm>
            <a:off x="2607488" y="1169341"/>
            <a:ext cx="3929025" cy="553998"/>
          </a:xfrm>
          <a:prstGeom prst="rect">
            <a:avLst/>
          </a:prstGeom>
          <a:noFill/>
        </p:spPr>
        <p:txBody>
          <a:bodyPr wrap="none" rtlCol="0">
            <a:spAutoFit/>
          </a:bodyPr>
          <a:lstStyle/>
          <a:p>
            <a:pPr algn="ctr"/>
            <a:r>
              <a:rPr lang="en-US" sz="3000" dirty="0">
                <a:solidFill>
                  <a:schemeClr val="bg1">
                    <a:lumMod val="50000"/>
                  </a:schemeClr>
                </a:solidFill>
                <a:latin typeface="+mj-lt"/>
              </a:rPr>
              <a:t>ABOUT OUR SERVICE</a:t>
            </a:r>
          </a:p>
        </p:txBody>
      </p:sp>
      <p:sp>
        <p:nvSpPr>
          <p:cNvPr id="23" name="TextBox 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7" name="Group 16"/>
          <p:cNvGrpSpPr/>
          <p:nvPr/>
        </p:nvGrpSpPr>
        <p:grpSpPr>
          <a:xfrm>
            <a:off x="4608856" y="2506458"/>
            <a:ext cx="398958" cy="525626"/>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545522" y="3957986"/>
            <a:ext cx="517008" cy="51873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7" name="Group 36"/>
          <p:cNvGrpSpPr/>
          <p:nvPr/>
        </p:nvGrpSpPr>
        <p:grpSpPr>
          <a:xfrm>
            <a:off x="684379" y="3957987"/>
            <a:ext cx="522179" cy="494605"/>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684380" y="2506280"/>
            <a:ext cx="523901" cy="525625"/>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1946121" y="3331633"/>
            <a:ext cx="5251759" cy="1015663"/>
          </a:xfrm>
          <a:prstGeom prst="rect">
            <a:avLst/>
          </a:prstGeom>
          <a:noFill/>
        </p:spPr>
        <p:txBody>
          <a:bodyPr wrap="none" rtlCol="0">
            <a:spAutoFit/>
          </a:bodyPr>
          <a:lstStyle/>
          <a:p>
            <a:pPr algn="ctr"/>
            <a:r>
              <a:rPr lang="en-ID" sz="3000" dirty="0">
                <a:solidFill>
                  <a:schemeClr val="bg1"/>
                </a:solidFill>
              </a:rPr>
              <a:t>“ Grab Some </a:t>
            </a:r>
            <a:r>
              <a:rPr lang="en-ID" sz="3000" b="1" dirty="0">
                <a:solidFill>
                  <a:schemeClr val="accent1">
                    <a:lumMod val="40000"/>
                    <a:lumOff val="60000"/>
                  </a:schemeClr>
                </a:solidFill>
              </a:rPr>
              <a:t>COFFEE</a:t>
            </a:r>
            <a:r>
              <a:rPr lang="en-ID" sz="3000" dirty="0">
                <a:solidFill>
                  <a:schemeClr val="bg1"/>
                </a:solidFill>
              </a:rPr>
              <a:t> &amp; Make</a:t>
            </a:r>
          </a:p>
          <a:p>
            <a:pPr algn="ctr"/>
            <a:r>
              <a:rPr lang="en-ID" sz="3000" dirty="0">
                <a:solidFill>
                  <a:schemeClr val="bg1"/>
                </a:solidFill>
              </a:rPr>
              <a:t>A New Friend ”</a:t>
            </a:r>
          </a:p>
        </p:txBody>
      </p:sp>
      <p:sp>
        <p:nvSpPr>
          <p:cNvPr id="14" name="TextBox 13"/>
          <p:cNvSpPr txBox="1"/>
          <p:nvPr/>
        </p:nvSpPr>
        <p:spPr>
          <a:xfrm>
            <a:off x="3795930" y="4394681"/>
            <a:ext cx="1186543" cy="276999"/>
          </a:xfrm>
          <a:prstGeom prst="rect">
            <a:avLst/>
          </a:prstGeom>
          <a:noFill/>
        </p:spPr>
        <p:txBody>
          <a:bodyPr wrap="none" rtlCol="0">
            <a:spAutoFit/>
          </a:bodyPr>
          <a:lstStyle/>
          <a:p>
            <a:pPr algn="ctr"/>
            <a:r>
              <a:rPr lang="en-ID" sz="1200" i="1" dirty="0">
                <a:solidFill>
                  <a:schemeClr val="accent1"/>
                </a:solidFill>
              </a:rPr>
              <a:t>- Jonathan </a:t>
            </a:r>
            <a:r>
              <a:rPr lang="en-ID" sz="1200" i="1" dirty="0" err="1">
                <a:solidFill>
                  <a:schemeClr val="accent1"/>
                </a:solidFill>
              </a:rPr>
              <a:t>Ive</a:t>
            </a:r>
            <a:r>
              <a:rPr lang="en-ID" sz="1200" i="1" dirty="0">
                <a:solidFill>
                  <a:schemeClr val="accent1"/>
                </a:solidFill>
              </a:rPr>
              <a:t> -</a:t>
            </a:r>
          </a:p>
        </p:txBody>
      </p:sp>
      <p:grpSp>
        <p:nvGrpSpPr>
          <p:cNvPr id="22" name="Group 21"/>
          <p:cNvGrpSpPr/>
          <p:nvPr/>
        </p:nvGrpSpPr>
        <p:grpSpPr>
          <a:xfrm>
            <a:off x="4008229" y="2209405"/>
            <a:ext cx="761942" cy="899942"/>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5" name="Group 4"/>
          <p:cNvGrpSpPr/>
          <p:nvPr/>
        </p:nvGrpSpPr>
        <p:grpSpPr>
          <a:xfrm>
            <a:off x="2490498" y="1040383"/>
            <a:ext cx="2238202" cy="458213"/>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1" name="TextBox 10"/>
          <p:cNvSpPr txBox="1"/>
          <p:nvPr/>
        </p:nvSpPr>
        <p:spPr>
          <a:xfrm>
            <a:off x="3062816" y="1052146"/>
            <a:ext cx="1093569" cy="253916"/>
          </a:xfrm>
          <a:prstGeom prst="rect">
            <a:avLst/>
          </a:prstGeom>
          <a:noFill/>
        </p:spPr>
        <p:txBody>
          <a:bodyPr wrap="none" rtlCol="0">
            <a:spAutoFit/>
          </a:bodyPr>
          <a:lstStyle/>
          <a:p>
            <a:pPr algn="ctr"/>
            <a:r>
              <a:rPr lang="en-ID" sz="1050" b="1" dirty="0">
                <a:solidFill>
                  <a:schemeClr val="bg1"/>
                </a:solidFill>
              </a:rPr>
              <a:t>California, USA</a:t>
            </a:r>
          </a:p>
        </p:txBody>
      </p:sp>
      <p:sp>
        <p:nvSpPr>
          <p:cNvPr id="12" name="TextBox 11"/>
          <p:cNvSpPr txBox="1"/>
          <p:nvPr/>
        </p:nvSpPr>
        <p:spPr>
          <a:xfrm>
            <a:off x="2724865" y="1248020"/>
            <a:ext cx="978153"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13" name="TextBox 12"/>
          <p:cNvSpPr txBox="1"/>
          <p:nvPr/>
        </p:nvSpPr>
        <p:spPr>
          <a:xfrm>
            <a:off x="3559799" y="1248020"/>
            <a:ext cx="1075936"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6" name="TextBox 15"/>
          <p:cNvSpPr txBox="1"/>
          <p:nvPr/>
        </p:nvSpPr>
        <p:spPr>
          <a:xfrm>
            <a:off x="1701398"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17"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8"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9" name="TextBox 18"/>
          <p:cNvSpPr txBox="1"/>
          <p:nvPr/>
        </p:nvSpPr>
        <p:spPr>
          <a:xfrm>
            <a:off x="3392270"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0"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1" name="TextBox 20"/>
          <p:cNvSpPr txBox="1"/>
          <p:nvPr/>
        </p:nvSpPr>
        <p:spPr>
          <a:xfrm>
            <a:off x="5099214"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2"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3" name="TextBox 22"/>
          <p:cNvSpPr txBox="1"/>
          <p:nvPr/>
        </p:nvSpPr>
        <p:spPr>
          <a:xfrm>
            <a:off x="6715813"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6" name="Rectangle 5"/>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extBox 14"/>
          <p:cNvSpPr txBox="1"/>
          <p:nvPr/>
        </p:nvSpPr>
        <p:spPr>
          <a:xfrm>
            <a:off x="2568873" y="3402130"/>
            <a:ext cx="4006257" cy="323165"/>
          </a:xfrm>
          <a:prstGeom prst="rect">
            <a:avLst/>
          </a:prstGeom>
          <a:noFill/>
        </p:spPr>
        <p:txBody>
          <a:bodyPr wrap="square" rtlCol="0">
            <a:spAutoFit/>
          </a:bodyPr>
          <a:lstStyle/>
          <a:p>
            <a:pPr algn="ctr">
              <a:lnSpc>
                <a:spcPct val="150000"/>
              </a:lnSpc>
            </a:pPr>
            <a:r>
              <a:rPr lang="id-ID" sz="1000" dirty="0">
                <a:solidFill>
                  <a:schemeClr val="bg1"/>
                </a:solidFill>
              </a:rPr>
              <a:t>Midlle Easton, 245 Eva. </a:t>
            </a:r>
            <a:r>
              <a:rPr lang="en-ID" sz="1000" dirty="0">
                <a:solidFill>
                  <a:schemeClr val="bg1"/>
                </a:solidFill>
              </a:rPr>
              <a:t>4304 Market Street Grand Island, NE 68801</a:t>
            </a:r>
            <a:endParaRPr lang="id-ID" sz="1000" dirty="0">
              <a:solidFill>
                <a:schemeClr val="bg1"/>
              </a:solidFill>
            </a:endParaRPr>
          </a:p>
        </p:txBody>
      </p:sp>
      <p:grpSp>
        <p:nvGrpSpPr>
          <p:cNvPr id="24" name="Group 23"/>
          <p:cNvGrpSpPr/>
          <p:nvPr/>
        </p:nvGrpSpPr>
        <p:grpSpPr>
          <a:xfrm>
            <a:off x="8316683" y="1122675"/>
            <a:ext cx="525066" cy="525066"/>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p:cNvSpPr txBox="1"/>
            <p:nvPr/>
          </p:nvSpPr>
          <p:spPr>
            <a:xfrm>
              <a:off x="11196153" y="534667"/>
              <a:ext cx="485603" cy="369332"/>
            </a:xfrm>
            <a:prstGeom prst="rect">
              <a:avLst/>
            </a:prstGeom>
            <a:noFill/>
          </p:spPr>
          <p:txBody>
            <a:bodyPr wrap="none" rtlCol="0">
              <a:spAutoFit/>
            </a:bodyPr>
            <a:lstStyle/>
            <a:p>
              <a:pPr algn="ctr"/>
              <a:r>
                <a:rPr lang="en-US" sz="1200" b="1" dirty="0">
                  <a:solidFill>
                    <a:schemeClr val="bg1">
                      <a:lumMod val="95000"/>
                    </a:schemeClr>
                  </a:solidFill>
                </a:rPr>
                <a:t>49</a:t>
              </a: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Box 5"/>
          <p:cNvSpPr txBox="1"/>
          <p:nvPr/>
        </p:nvSpPr>
        <p:spPr>
          <a:xfrm>
            <a:off x="1528991" y="3082752"/>
            <a:ext cx="6086025" cy="715581"/>
          </a:xfrm>
          <a:prstGeom prst="rect">
            <a:avLst/>
          </a:prstGeom>
          <a:noFill/>
        </p:spPr>
        <p:txBody>
          <a:bodyPr wrap="none" rtlCol="0">
            <a:spAutoFit/>
          </a:bodyPr>
          <a:lstStyle/>
          <a:p>
            <a:pPr algn="ctr"/>
            <a:r>
              <a:rPr lang="en-ID" sz="4050" dirty="0">
                <a:solidFill>
                  <a:schemeClr val="bg1"/>
                </a:solidFill>
                <a:latin typeface="+mj-lt"/>
              </a:rPr>
              <a:t>“ Thank You For Coming ”</a:t>
            </a:r>
          </a:p>
        </p:txBody>
      </p:sp>
      <p:grpSp>
        <p:nvGrpSpPr>
          <p:cNvPr id="18" name="Group 17"/>
          <p:cNvGrpSpPr/>
          <p:nvPr/>
        </p:nvGrpSpPr>
        <p:grpSpPr>
          <a:xfrm>
            <a:off x="4197548" y="2277156"/>
            <a:ext cx="748904" cy="716756"/>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9" name="Rectangle 18"/>
          <p:cNvSpPr/>
          <p:nvPr/>
        </p:nvSpPr>
        <p:spPr>
          <a:xfrm>
            <a:off x="1635002" y="3775249"/>
            <a:ext cx="5873997" cy="473206"/>
          </a:xfrm>
          <a:prstGeom prst="rect">
            <a:avLst/>
          </a:prstGeom>
        </p:spPr>
        <p:txBody>
          <a:bodyPr wrap="square">
            <a:spAutoFit/>
          </a:bodyPr>
          <a:lstStyle/>
          <a:p>
            <a:pPr algn="ctr">
              <a:lnSpc>
                <a:spcPct val="150000"/>
              </a:lnSpc>
            </a:pPr>
            <a:r>
              <a:rPr lang="en-US" sz="825" dirty="0">
                <a:solidFill>
                  <a:schemeClr val="bg1"/>
                </a:solidFill>
              </a:rPr>
              <a:t>If you are going to use a passage of Lorem Ipsum, you need to be sure there isn't anything embarrassing hidden in the middle of text. Suitable for all categories</a:t>
            </a: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4807657" y="1495025"/>
            <a:ext cx="3526512" cy="2948884"/>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498228" y="1373837"/>
            <a:ext cx="4243469" cy="2862322"/>
          </a:xfrm>
          <a:prstGeom prst="rect">
            <a:avLst/>
          </a:prstGeom>
          <a:noFill/>
        </p:spPr>
        <p:txBody>
          <a:bodyPr wrap="none" rtlCol="0">
            <a:spAutoFit/>
          </a:bodyPr>
          <a:lstStyle/>
          <a:p>
            <a:r>
              <a:rPr lang="en-US" sz="6000" dirty="0">
                <a:solidFill>
                  <a:schemeClr val="bg1">
                    <a:lumMod val="50000"/>
                  </a:schemeClr>
                </a:solidFill>
                <a:latin typeface="+mj-lt"/>
              </a:rPr>
              <a:t>ABOUT</a:t>
            </a:r>
          </a:p>
          <a:p>
            <a:r>
              <a:rPr lang="en-US" sz="6000" dirty="0">
                <a:solidFill>
                  <a:schemeClr val="bg1">
                    <a:lumMod val="50000"/>
                  </a:schemeClr>
                </a:solidFill>
                <a:latin typeface="+mj-lt"/>
              </a:rPr>
              <a:t>HISTORY </a:t>
            </a:r>
          </a:p>
          <a:p>
            <a:pPr algn="r"/>
            <a:r>
              <a:rPr lang="en-US" sz="6000" b="1" dirty="0">
                <a:solidFill>
                  <a:schemeClr val="accent1"/>
                </a:solidFill>
                <a:latin typeface="+mj-lt"/>
              </a:rPr>
              <a:t>COMPANY</a:t>
            </a:r>
          </a:p>
        </p:txBody>
      </p:sp>
      <p:sp>
        <p:nvSpPr>
          <p:cNvPr id="9" name="TextBox 8"/>
          <p:cNvSpPr txBox="1"/>
          <p:nvPr/>
        </p:nvSpPr>
        <p:spPr>
          <a:xfrm>
            <a:off x="552645" y="4213076"/>
            <a:ext cx="1402948" cy="230832"/>
          </a:xfrm>
          <a:prstGeom prst="rect">
            <a:avLst/>
          </a:prstGeom>
          <a:noFill/>
        </p:spPr>
        <p:txBody>
          <a:bodyPr wrap="none" rtlCol="0">
            <a:spAutoFit/>
          </a:bodyPr>
          <a:lstStyle/>
          <a:p>
            <a:pPr algn="ctr"/>
            <a:r>
              <a:rPr lang="en-US" sz="900" spc="225" dirty="0">
                <a:solidFill>
                  <a:schemeClr val="bg1">
                    <a:lumMod val="65000"/>
                  </a:schemeClr>
                </a:solidFill>
              </a:rPr>
              <a:t>SUBTITLE HERE</a:t>
            </a:r>
          </a:p>
        </p:txBody>
      </p:sp>
      <p:sp>
        <p:nvSpPr>
          <p:cNvPr id="6" name="Rectangle 5"/>
          <p:cNvSpPr/>
          <p:nvPr/>
        </p:nvSpPr>
        <p:spPr>
          <a:xfrm>
            <a:off x="577732" y="4716373"/>
            <a:ext cx="3526512" cy="473206"/>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10" name="Rectangle 9"/>
          <p:cNvSpPr/>
          <p:nvPr/>
        </p:nvSpPr>
        <p:spPr>
          <a:xfrm>
            <a:off x="4807657" y="4525936"/>
            <a:ext cx="3526512" cy="663643"/>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a:t>
            </a: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280462" y="1114425"/>
            <a:ext cx="4057838" cy="460771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619558" y="3596681"/>
            <a:ext cx="3526512" cy="1044517"/>
          </a:xfrm>
          <a:prstGeom prst="rect">
            <a:avLst/>
          </a:prstGeom>
        </p:spPr>
        <p:txBody>
          <a:bodyPr wrap="square">
            <a:spAutoFit/>
          </a:bodyPr>
          <a:lstStyle/>
          <a:p>
            <a:pPr algn="just">
              <a:lnSpc>
                <a:spcPct val="150000"/>
              </a:lnSpc>
            </a:pPr>
            <a:r>
              <a:rPr lang="id-ID" sz="825" dirty="0">
                <a:solidFill>
                  <a:schemeClr val="bg1"/>
                </a:solidFill>
              </a:rPr>
              <a:t>Bring your business to the next Level with Powerfull presentation material for all business</a:t>
            </a:r>
            <a:r>
              <a:rPr lang="en-US" sz="825" dirty="0">
                <a:solidFill>
                  <a:schemeClr val="bg1"/>
                </a:solidFill>
              </a:rPr>
              <a:t> </a:t>
            </a:r>
            <a:r>
              <a:rPr lang="id-ID" sz="825" dirty="0">
                <a:solidFill>
                  <a:schemeClr val="bg1"/>
                </a:solidFill>
              </a:rPr>
              <a:t>Suitable for all categories business and personal presentation </a:t>
            </a:r>
            <a:r>
              <a:rPr lang="en-US" sz="825" dirty="0">
                <a:solidFill>
                  <a:schemeClr val="bg1"/>
                </a:solidFill>
              </a:rPr>
              <a:t>If you are going to use a passage Suitable for all categories business and personal presentation, </a:t>
            </a:r>
            <a:r>
              <a:rPr lang="en-US" sz="825" dirty="0" err="1">
                <a:solidFill>
                  <a:schemeClr val="bg1"/>
                </a:solidFill>
              </a:rPr>
              <a:t>eaque</a:t>
            </a:r>
            <a:r>
              <a:rPr lang="en-US" sz="825" dirty="0">
                <a:solidFill>
                  <a:schemeClr val="bg1"/>
                </a:solidFill>
              </a:rPr>
              <a:t> </a:t>
            </a:r>
            <a:r>
              <a:rPr lang="en-US" sz="825" dirty="0" err="1">
                <a:solidFill>
                  <a:schemeClr val="bg1"/>
                </a:solidFill>
              </a:rPr>
              <a:t>ipsa</a:t>
            </a:r>
            <a:r>
              <a:rPr lang="en-US" sz="825" dirty="0">
                <a:solidFill>
                  <a:schemeClr val="bg1"/>
                </a:solidFill>
              </a:rPr>
              <a:t> quae ab </a:t>
            </a:r>
            <a:r>
              <a:rPr lang="en-US" sz="825" dirty="0" err="1">
                <a:solidFill>
                  <a:schemeClr val="bg1"/>
                </a:solidFill>
              </a:rPr>
              <a:t>illo</a:t>
            </a:r>
            <a:r>
              <a:rPr lang="en-US" sz="825" dirty="0">
                <a:solidFill>
                  <a:schemeClr val="bg1"/>
                </a:solidFill>
              </a:rPr>
              <a:t> </a:t>
            </a:r>
            <a:r>
              <a:rPr lang="en-US" sz="825" dirty="0" err="1">
                <a:solidFill>
                  <a:schemeClr val="bg1"/>
                </a:solidFill>
              </a:rPr>
              <a:t>inventore</a:t>
            </a:r>
            <a:r>
              <a:rPr lang="en-US" sz="825" dirty="0">
                <a:solidFill>
                  <a:schemeClr val="bg1"/>
                </a:solidFill>
              </a:rPr>
              <a:t> </a:t>
            </a:r>
            <a:r>
              <a:rPr lang="en-US" sz="825" dirty="0" err="1">
                <a:solidFill>
                  <a:schemeClr val="bg1"/>
                </a:solidFill>
              </a:rPr>
              <a:t>veritatis</a:t>
            </a:r>
            <a:r>
              <a:rPr lang="en-US" sz="825" dirty="0">
                <a:solidFill>
                  <a:schemeClr val="bg1"/>
                </a:solidFill>
              </a:rPr>
              <a:t> et quasi </a:t>
            </a:r>
            <a:r>
              <a:rPr lang="en-US" sz="825" dirty="0" err="1">
                <a:solidFill>
                  <a:schemeClr val="bg1"/>
                </a:solidFill>
              </a:rPr>
              <a:t>architecto</a:t>
            </a:r>
            <a:r>
              <a:rPr lang="en-US" sz="825" dirty="0">
                <a:solidFill>
                  <a:schemeClr val="bg1"/>
                </a:solidFill>
              </a:rPr>
              <a:t> </a:t>
            </a:r>
            <a:r>
              <a:rPr lang="en-US" sz="825" dirty="0" err="1">
                <a:solidFill>
                  <a:schemeClr val="bg1"/>
                </a:solidFill>
              </a:rPr>
              <a:t>beatae</a:t>
            </a:r>
            <a:r>
              <a:rPr lang="en-US" sz="825" dirty="0">
                <a:solidFill>
                  <a:schemeClr val="bg1"/>
                </a:solidFill>
              </a:rPr>
              <a:t> vitae dicta </a:t>
            </a:r>
            <a:r>
              <a:rPr lang="en-US" sz="825" dirty="0" err="1">
                <a:solidFill>
                  <a:schemeClr val="bg1"/>
                </a:solidFill>
              </a:rPr>
              <a:t>sunt</a:t>
            </a:r>
            <a:r>
              <a:rPr lang="en-US" sz="825" dirty="0">
                <a:solidFill>
                  <a:schemeClr val="bg1"/>
                </a:solidFill>
              </a:rPr>
              <a:t> </a:t>
            </a:r>
            <a:r>
              <a:rPr lang="en-US" sz="825" dirty="0" err="1">
                <a:solidFill>
                  <a:schemeClr val="bg1"/>
                </a:solidFill>
              </a:rPr>
              <a:t>explicabo</a:t>
            </a:r>
            <a:r>
              <a:rPr lang="en-US" sz="825" dirty="0">
                <a:solidFill>
                  <a:schemeClr val="bg1"/>
                </a:solidFill>
              </a:rPr>
              <a:t>.</a:t>
            </a:r>
          </a:p>
        </p:txBody>
      </p:sp>
      <p:sp>
        <p:nvSpPr>
          <p:cNvPr id="7" name="TextBox 6"/>
          <p:cNvSpPr txBox="1"/>
          <p:nvPr/>
        </p:nvSpPr>
        <p:spPr>
          <a:xfrm>
            <a:off x="619558" y="1303937"/>
            <a:ext cx="2729080" cy="1962076"/>
          </a:xfrm>
          <a:prstGeom prst="rect">
            <a:avLst/>
          </a:prstGeom>
          <a:noFill/>
        </p:spPr>
        <p:txBody>
          <a:bodyPr wrap="none" rtlCol="0">
            <a:spAutoFit/>
          </a:bodyPr>
          <a:lstStyle/>
          <a:p>
            <a:r>
              <a:rPr lang="en-US" sz="4050" dirty="0">
                <a:solidFill>
                  <a:schemeClr val="bg1"/>
                </a:solidFill>
                <a:latin typeface="+mj-lt"/>
              </a:rPr>
              <a:t>OUR</a:t>
            </a:r>
          </a:p>
          <a:p>
            <a:r>
              <a:rPr lang="en-US" sz="4050" dirty="0">
                <a:solidFill>
                  <a:schemeClr val="bg1"/>
                </a:solidFill>
                <a:latin typeface="+mj-lt"/>
              </a:rPr>
              <a:t>COMPANY</a:t>
            </a:r>
          </a:p>
          <a:p>
            <a:r>
              <a:rPr lang="en-US" sz="4050" b="1" dirty="0">
                <a:solidFill>
                  <a:schemeClr val="accent1"/>
                </a:solidFill>
                <a:latin typeface="+mj-lt"/>
              </a:rPr>
              <a:t>AWARDS</a:t>
            </a:r>
          </a:p>
        </p:txBody>
      </p:sp>
      <p:sp>
        <p:nvSpPr>
          <p:cNvPr id="9" name="TextBox 8"/>
          <p:cNvSpPr txBox="1"/>
          <p:nvPr/>
        </p:nvSpPr>
        <p:spPr>
          <a:xfrm>
            <a:off x="593480" y="3256227"/>
            <a:ext cx="1402948" cy="230832"/>
          </a:xfrm>
          <a:prstGeom prst="rect">
            <a:avLst/>
          </a:prstGeom>
          <a:noFill/>
        </p:spPr>
        <p:txBody>
          <a:bodyPr wrap="none" rtlCol="0">
            <a:spAutoFit/>
          </a:bodyPr>
          <a:lstStyle/>
          <a:p>
            <a:pPr algn="ctr"/>
            <a:r>
              <a:rPr lang="en-US" sz="900" spc="225" dirty="0">
                <a:solidFill>
                  <a:schemeClr val="bg1">
                    <a:lumMod val="95000"/>
                  </a:schemeClr>
                </a:solidFill>
              </a:rPr>
              <a:t>SUBTITLE HERE</a:t>
            </a:r>
          </a:p>
        </p:txBody>
      </p:sp>
      <p:grpSp>
        <p:nvGrpSpPr>
          <p:cNvPr id="25" name="Group 24"/>
          <p:cNvGrpSpPr/>
          <p:nvPr/>
        </p:nvGrpSpPr>
        <p:grpSpPr>
          <a:xfrm>
            <a:off x="5295954" y="1864178"/>
            <a:ext cx="2851454" cy="3129644"/>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19125" y="4873229"/>
            <a:ext cx="741760" cy="569119"/>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210991" y="4794647"/>
            <a:ext cx="721519" cy="72747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57250" y="2128059"/>
            <a:ext cx="7429500" cy="3000821"/>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latin typeface="+mj-lt"/>
              </a:rPr>
              <a:t>Suitable for all categories business and personal presentation</a:t>
            </a:r>
            <a:r>
              <a:rPr lang="id-ID" sz="1050" b="1" dirty="0">
                <a:solidFill>
                  <a:schemeClr val="bg1">
                    <a:lumMod val="65000"/>
                  </a:schemeClr>
                </a:solidFill>
                <a:latin typeface="+mj-lt"/>
              </a:rPr>
              <a:t>,</a:t>
            </a:r>
            <a:r>
              <a:rPr lang="id-ID" sz="1050" dirty="0">
                <a:solidFill>
                  <a:schemeClr val="bg1">
                    <a:lumMod val="65000"/>
                  </a:schemeClr>
                </a:solidFill>
                <a:latin typeface="+mj-lt"/>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
        <p:nvSpPr>
          <p:cNvPr id="14" name="TextBox 13"/>
          <p:cNvSpPr txBox="1"/>
          <p:nvPr/>
        </p:nvSpPr>
        <p:spPr>
          <a:xfrm>
            <a:off x="2670620" y="1169341"/>
            <a:ext cx="3802772" cy="553998"/>
          </a:xfrm>
          <a:prstGeom prst="rect">
            <a:avLst/>
          </a:prstGeom>
          <a:noFill/>
        </p:spPr>
        <p:txBody>
          <a:bodyPr wrap="none" rtlCol="0">
            <a:spAutoFit/>
          </a:bodyPr>
          <a:lstStyle/>
          <a:p>
            <a:pPr algn="ctr"/>
            <a:r>
              <a:rPr lang="en-US" sz="3000" dirty="0">
                <a:solidFill>
                  <a:schemeClr val="bg1">
                    <a:lumMod val="50000"/>
                  </a:schemeClr>
                </a:solidFill>
                <a:latin typeface="+mj-lt"/>
              </a:rPr>
              <a:t>SINGLE TEXT SAMPLE</a:t>
            </a:r>
          </a:p>
        </p:txBody>
      </p:sp>
      <p:sp>
        <p:nvSpPr>
          <p:cNvPr id="15" name="TextBox 1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724107" y="2255270"/>
            <a:ext cx="2445910" cy="3139321"/>
          </a:xfrm>
          <a:prstGeom prst="rect">
            <a:avLst/>
          </a:prstGeom>
        </p:spPr>
        <p:txBody>
          <a:bodyPr wrap="square">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825" dirty="0">
              <a:solidFill>
                <a:schemeClr val="bg1">
                  <a:lumMod val="65000"/>
                </a:schemeClr>
              </a:solidFill>
            </a:endParaRPr>
          </a:p>
        </p:txBody>
      </p:sp>
      <p:sp>
        <p:nvSpPr>
          <p:cNvPr id="27" name="Rectangle 26"/>
          <p:cNvSpPr/>
          <p:nvPr/>
        </p:nvSpPr>
        <p:spPr>
          <a:xfrm>
            <a:off x="3370048" y="2255270"/>
            <a:ext cx="2385067" cy="2568011"/>
          </a:xfrm>
          <a:prstGeom prst="rect">
            <a:avLst/>
          </a:prstGeom>
        </p:spPr>
        <p:txBody>
          <a:bodyPr wrap="square">
            <a:spAutoFit/>
          </a:bodyPr>
          <a:lstStyle/>
          <a:p>
            <a:pPr algn="just">
              <a:lnSpc>
                <a:spcPct val="150000"/>
              </a:lnSpc>
            </a:pPr>
            <a:r>
              <a:rPr lang="en-US" sz="825"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p:txBody>
      </p:sp>
      <p:sp>
        <p:nvSpPr>
          <p:cNvPr id="8" name="Rectangle 7"/>
          <p:cNvSpPr/>
          <p:nvPr/>
        </p:nvSpPr>
        <p:spPr>
          <a:xfrm>
            <a:off x="5955146" y="2255270"/>
            <a:ext cx="2310463" cy="2948884"/>
          </a:xfrm>
          <a:prstGeom prst="rect">
            <a:avLst/>
          </a:prstGeom>
        </p:spPr>
        <p:txBody>
          <a:bodyPr wrap="square">
            <a:spAutoFit/>
          </a:bodyPr>
          <a:lstStyle/>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266822" y="1169341"/>
            <a:ext cx="4610365" cy="553998"/>
          </a:xfrm>
          <a:prstGeom prst="rect">
            <a:avLst/>
          </a:prstGeom>
          <a:noFill/>
        </p:spPr>
        <p:txBody>
          <a:bodyPr wrap="none" rtlCol="0">
            <a:spAutoFit/>
          </a:bodyPr>
          <a:lstStyle/>
          <a:p>
            <a:pPr algn="ctr"/>
            <a:r>
              <a:rPr lang="en-US" sz="3000" dirty="0">
                <a:solidFill>
                  <a:schemeClr val="bg1">
                    <a:lumMod val="50000"/>
                  </a:schemeClr>
                </a:solidFill>
                <a:latin typeface="+mj-lt"/>
              </a:rPr>
              <a:t>3 COLUMN TEXT SAMPLE</a:t>
            </a:r>
          </a:p>
        </p:txBody>
      </p:sp>
      <p:sp>
        <p:nvSpPr>
          <p:cNvPr id="11" name="TextBox 1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5257799" y="2305564"/>
            <a:ext cx="2186631" cy="2111315"/>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47" name="Straight Connector 46"/>
          <p:cNvCxnSpPr/>
          <p:nvPr/>
        </p:nvCxnSpPr>
        <p:spPr>
          <a:xfrm>
            <a:off x="3718228" y="3333232"/>
            <a:ext cx="2011370"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307632" y="3239798"/>
            <a:ext cx="1329520" cy="230832"/>
            <a:chOff x="2519011" y="1728296"/>
            <a:chExt cx="1772693" cy="307776"/>
          </a:xfrm>
        </p:grpSpPr>
        <p:sp>
          <p:nvSpPr>
            <p:cNvPr id="35" name="TextBox 34"/>
            <p:cNvSpPr txBox="1"/>
            <p:nvPr/>
          </p:nvSpPr>
          <p:spPr>
            <a:xfrm>
              <a:off x="2574995" y="1728296"/>
              <a:ext cx="1716709" cy="307776"/>
            </a:xfrm>
            <a:prstGeom prst="rect">
              <a:avLst/>
            </a:prstGeom>
            <a:noFill/>
          </p:spPr>
          <p:txBody>
            <a:bodyPr wrap="none" rtlCol="0">
              <a:spAutoFit/>
            </a:bodyPr>
            <a:lstStyle/>
            <a:p>
              <a:r>
                <a:rPr lang="id-ID" sz="9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grpSp>
        <p:nvGrpSpPr>
          <p:cNvPr id="43" name="Group 42"/>
          <p:cNvGrpSpPr/>
          <p:nvPr/>
        </p:nvGrpSpPr>
        <p:grpSpPr>
          <a:xfrm>
            <a:off x="7606980" y="3239798"/>
            <a:ext cx="1307078" cy="230832"/>
            <a:chOff x="7184318" y="1728296"/>
            <a:chExt cx="1742770" cy="307776"/>
          </a:xfrm>
        </p:grpSpPr>
        <p:sp>
          <p:nvSpPr>
            <p:cNvPr id="38" name="TextBox 37"/>
            <p:cNvSpPr txBox="1"/>
            <p:nvPr/>
          </p:nvSpPr>
          <p:spPr>
            <a:xfrm>
              <a:off x="7240302" y="1728296"/>
              <a:ext cx="1686786" cy="307776"/>
            </a:xfrm>
            <a:prstGeom prst="rect">
              <a:avLst/>
            </a:prstGeom>
            <a:noFill/>
          </p:spPr>
          <p:txBody>
            <a:bodyPr wrap="none" rtlCol="0">
              <a:spAutoFit/>
            </a:bodyPr>
            <a:lstStyle/>
            <a:p>
              <a:r>
                <a:rPr lang="en-US" sz="900" i="1" dirty="0">
                  <a:solidFill>
                    <a:schemeClr val="bg1">
                      <a:lumMod val="65000"/>
                    </a:schemeClr>
                  </a:solidFill>
                </a:rPr>
                <a:t>Construction Manager</a:t>
              </a:r>
              <a:endParaRPr lang="id-ID" sz="9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sp>
        <p:nvSpPr>
          <p:cNvPr id="26" name="TextBox 25"/>
          <p:cNvSpPr txBox="1"/>
          <p:nvPr/>
        </p:nvSpPr>
        <p:spPr>
          <a:xfrm>
            <a:off x="2214735" y="4572822"/>
            <a:ext cx="1194558" cy="261610"/>
          </a:xfrm>
          <a:prstGeom prst="rect">
            <a:avLst/>
          </a:prstGeom>
          <a:noFill/>
        </p:spPr>
        <p:txBody>
          <a:bodyPr wrap="none" rtlCol="0">
            <a:spAutoFit/>
          </a:bodyPr>
          <a:lstStyle/>
          <a:p>
            <a:pPr algn="ctr"/>
            <a:r>
              <a:rPr lang="en-ID" sz="1100" b="1" dirty="0">
                <a:solidFill>
                  <a:schemeClr val="accent1"/>
                </a:solidFill>
              </a:rPr>
              <a:t>Robert Williams</a:t>
            </a:r>
            <a:endParaRPr lang="en-US" sz="1100" b="1" dirty="0">
              <a:solidFill>
                <a:schemeClr val="accent1"/>
              </a:solidFill>
            </a:endParaRPr>
          </a:p>
        </p:txBody>
      </p:sp>
      <p:sp>
        <p:nvSpPr>
          <p:cNvPr id="29" name="Rectangle 28"/>
          <p:cNvSpPr/>
          <p:nvPr/>
        </p:nvSpPr>
        <p:spPr>
          <a:xfrm>
            <a:off x="1889259"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4" name="TextBox 33"/>
          <p:cNvSpPr txBox="1"/>
          <p:nvPr/>
        </p:nvSpPr>
        <p:spPr>
          <a:xfrm>
            <a:off x="5741308" y="4572822"/>
            <a:ext cx="1159292" cy="261610"/>
          </a:xfrm>
          <a:prstGeom prst="rect">
            <a:avLst/>
          </a:prstGeom>
          <a:noFill/>
        </p:spPr>
        <p:txBody>
          <a:bodyPr wrap="none" rtlCol="0">
            <a:spAutoFit/>
          </a:bodyPr>
          <a:lstStyle/>
          <a:p>
            <a:pPr algn="ctr"/>
            <a:r>
              <a:rPr lang="en-ID" sz="1100" b="1" dirty="0">
                <a:solidFill>
                  <a:schemeClr val="accent2"/>
                </a:solidFill>
              </a:rPr>
              <a:t>Miranda Parker</a:t>
            </a:r>
            <a:endParaRPr lang="en-US" sz="1100" b="1" dirty="0">
              <a:solidFill>
                <a:schemeClr val="accent2"/>
              </a:solidFill>
            </a:endParaRPr>
          </a:p>
        </p:txBody>
      </p:sp>
      <p:sp>
        <p:nvSpPr>
          <p:cNvPr id="36" name="Rectangle 35"/>
          <p:cNvSpPr/>
          <p:nvPr/>
        </p:nvSpPr>
        <p:spPr>
          <a:xfrm>
            <a:off x="5398198"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0" name="TextBox 29"/>
          <p:cNvSpPr txBox="1"/>
          <p:nvPr/>
        </p:nvSpPr>
        <p:spPr>
          <a:xfrm>
            <a:off x="2844611" y="1169341"/>
            <a:ext cx="3454792" cy="553998"/>
          </a:xfrm>
          <a:prstGeom prst="rect">
            <a:avLst/>
          </a:prstGeom>
          <a:noFill/>
        </p:spPr>
        <p:txBody>
          <a:bodyPr wrap="none" rtlCol="0">
            <a:spAutoFit/>
          </a:bodyPr>
          <a:lstStyle/>
          <a:p>
            <a:pPr algn="ctr"/>
            <a:r>
              <a:rPr lang="en-US" sz="3000" dirty="0">
                <a:solidFill>
                  <a:schemeClr val="bg1">
                    <a:lumMod val="50000"/>
                  </a:schemeClr>
                </a:solidFill>
                <a:latin typeface="+mj-lt"/>
              </a:rPr>
              <a:t>ABOUT EXECUTIVE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 name="Group 2"/>
          <p:cNvGrpSpPr/>
          <p:nvPr/>
        </p:nvGrpSpPr>
        <p:grpSpPr>
          <a:xfrm>
            <a:off x="1650457" y="2305564"/>
            <a:ext cx="2223656" cy="2111315"/>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4697650" y="1522882"/>
            <a:ext cx="3671198" cy="1477328"/>
          </a:xfrm>
          <a:prstGeom prst="rect">
            <a:avLst/>
          </a:prstGeom>
          <a:noFill/>
        </p:spPr>
        <p:txBody>
          <a:bodyPr wrap="none" rtlCol="0">
            <a:spAutoFit/>
          </a:bodyPr>
          <a:lstStyle/>
          <a:p>
            <a:r>
              <a:rPr lang="en-US" sz="4500" dirty="0">
                <a:solidFill>
                  <a:schemeClr val="bg1">
                    <a:lumMod val="50000"/>
                  </a:schemeClr>
                </a:solidFill>
                <a:latin typeface="+mj-lt"/>
              </a:rPr>
              <a:t>MEET </a:t>
            </a:r>
            <a:r>
              <a:rPr lang="en-US" sz="4500" b="1" dirty="0">
                <a:solidFill>
                  <a:schemeClr val="accent1"/>
                </a:solidFill>
                <a:latin typeface="+mj-lt"/>
              </a:rPr>
              <a:t>JHONY</a:t>
            </a:r>
          </a:p>
          <a:p>
            <a:r>
              <a:rPr lang="en-US" sz="4500" b="1" dirty="0">
                <a:solidFill>
                  <a:schemeClr val="accent1"/>
                </a:solidFill>
                <a:latin typeface="+mj-lt"/>
              </a:rPr>
              <a:t>BRANDALS </a:t>
            </a:r>
          </a:p>
        </p:txBody>
      </p:sp>
      <p:sp>
        <p:nvSpPr>
          <p:cNvPr id="45" name="Rectangle 44"/>
          <p:cNvSpPr/>
          <p:nvPr/>
        </p:nvSpPr>
        <p:spPr>
          <a:xfrm>
            <a:off x="4736585" y="1275748"/>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32" name="TextBox 34"/>
          <p:cNvSpPr txBox="1"/>
          <p:nvPr/>
        </p:nvSpPr>
        <p:spPr>
          <a:xfrm>
            <a:off x="4713108" y="3023532"/>
            <a:ext cx="4049892"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4758017" y="4695460"/>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Rounded Rectangle 34"/>
          <p:cNvSpPr/>
          <p:nvPr/>
        </p:nvSpPr>
        <p:spPr>
          <a:xfrm>
            <a:off x="4758017" y="5151498"/>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Content Placeholder 2"/>
          <p:cNvSpPr txBox="1">
            <a:spLocks/>
          </p:cNvSpPr>
          <p:nvPr/>
        </p:nvSpPr>
        <p:spPr>
          <a:xfrm>
            <a:off x="4713274" y="448634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43" name="Content Placeholder 2"/>
          <p:cNvSpPr txBox="1">
            <a:spLocks/>
          </p:cNvSpPr>
          <p:nvPr/>
        </p:nvSpPr>
        <p:spPr>
          <a:xfrm>
            <a:off x="4713275" y="4957025"/>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52" name="TextBox 51"/>
          <p:cNvSpPr txBox="1"/>
          <p:nvPr/>
        </p:nvSpPr>
        <p:spPr>
          <a:xfrm>
            <a:off x="4713108" y="4169946"/>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4" name="Group 3"/>
          <p:cNvGrpSpPr/>
          <p:nvPr/>
        </p:nvGrpSpPr>
        <p:grpSpPr>
          <a:xfrm>
            <a:off x="4758017" y="4598283"/>
            <a:ext cx="2931435" cy="308364"/>
            <a:chOff x="973736" y="4988044"/>
            <a:chExt cx="3908580" cy="41115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p:cNvGrpSpPr/>
            <p:nvPr/>
          </p:nvGrpSpPr>
          <p:grpSpPr>
            <a:xfrm>
              <a:off x="4324729" y="4988044"/>
              <a:ext cx="557587" cy="411152"/>
              <a:chOff x="10125454" y="4064123"/>
              <a:chExt cx="557587" cy="411152"/>
            </a:xfrm>
          </p:grpSpPr>
          <p:sp>
            <p:nvSpPr>
              <p:cNvPr id="55" name="TextBox 54"/>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 name="TextBox 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5" name="Group 4"/>
          <p:cNvGrpSpPr/>
          <p:nvPr/>
        </p:nvGrpSpPr>
        <p:grpSpPr>
          <a:xfrm>
            <a:off x="4758017" y="5047317"/>
            <a:ext cx="1935437" cy="308364"/>
            <a:chOff x="973736" y="5586756"/>
            <a:chExt cx="2580583" cy="41115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8" name="Group 27"/>
            <p:cNvGrpSpPr/>
            <p:nvPr/>
          </p:nvGrpSpPr>
          <p:grpSpPr>
            <a:xfrm>
              <a:off x="2996732" y="5586756"/>
              <a:ext cx="557587" cy="411152"/>
              <a:chOff x="10125454" y="4064123"/>
              <a:chExt cx="557587" cy="411152"/>
            </a:xfrm>
          </p:grpSpPr>
          <p:sp>
            <p:nvSpPr>
              <p:cNvPr id="29" name="TextBox 28"/>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0" name="TextBox 29"/>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7">
      <a:dk1>
        <a:sysClr val="windowText" lastClr="000000"/>
      </a:dk1>
      <a:lt1>
        <a:sysClr val="window" lastClr="FFFFFF"/>
      </a:lt1>
      <a:dk2>
        <a:srgbClr val="44546A"/>
      </a:dk2>
      <a:lt2>
        <a:srgbClr val="E7E6E6"/>
      </a:lt2>
      <a:accent1>
        <a:srgbClr val="EF2994"/>
      </a:accent1>
      <a:accent2>
        <a:srgbClr val="EE1289"/>
      </a:accent2>
      <a:accent3>
        <a:srgbClr val="D6107B"/>
      </a:accent3>
      <a:accent4>
        <a:srgbClr val="BE0E6D"/>
      </a:accent4>
      <a:accent5>
        <a:srgbClr val="A60C5F"/>
      </a:accent5>
      <a:accent6>
        <a:srgbClr val="8E0A52"/>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4738</TotalTime>
  <Words>2113</Words>
  <Application>Microsoft Office PowerPoint</Application>
  <PresentationFormat>On-screen Show (4:3)</PresentationFormat>
  <Paragraphs>338</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257</cp:revision>
  <dcterms:created xsi:type="dcterms:W3CDTF">2016-04-28T07:14:41Z</dcterms:created>
  <dcterms:modified xsi:type="dcterms:W3CDTF">2018-04-17T01:24:58Z</dcterms:modified>
</cp:coreProperties>
</file>